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77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A60"/>
    <a:srgbClr val="671D6D"/>
    <a:srgbClr val="632565"/>
    <a:srgbClr val="702A72"/>
    <a:srgbClr val="71AAB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1AABF"/>
            </a:gs>
            <a:gs pos="70000">
              <a:srgbClr val="693E80"/>
            </a:gs>
            <a:gs pos="92000">
              <a:srgbClr val="5B1A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3" name="Group 1662"/>
          <p:cNvGrpSpPr/>
          <p:nvPr/>
        </p:nvGrpSpPr>
        <p:grpSpPr>
          <a:xfrm>
            <a:off x="9354526" y="997527"/>
            <a:ext cx="3456452" cy="4260804"/>
            <a:chOff x="1890291" y="177563"/>
            <a:chExt cx="5219699" cy="6434375"/>
          </a:xfrm>
          <a:solidFill>
            <a:schemeClr val="bg1">
              <a:alpha val="8000"/>
            </a:schemeClr>
          </a:solidFill>
        </p:grpSpPr>
        <p:sp>
          <p:nvSpPr>
            <p:cNvPr id="1665" name="Freeform 1703"/>
            <p:cNvSpPr>
              <a:spLocks/>
            </p:cNvSpPr>
            <p:nvPr/>
          </p:nvSpPr>
          <p:spPr bwMode="auto">
            <a:xfrm rot="1524162">
              <a:off x="1890291" y="3263395"/>
              <a:ext cx="5219699" cy="3130551"/>
            </a:xfrm>
            <a:custGeom>
              <a:avLst/>
              <a:gdLst>
                <a:gd name="T0" fmla="*/ 79 w 3288"/>
                <a:gd name="T1" fmla="*/ 119 h 1972"/>
                <a:gd name="T2" fmla="*/ 126 w 3288"/>
                <a:gd name="T3" fmla="*/ 352 h 1972"/>
                <a:gd name="T4" fmla="*/ 199 w 3288"/>
                <a:gd name="T5" fmla="*/ 576 h 1972"/>
                <a:gd name="T6" fmla="*/ 297 w 3288"/>
                <a:gd name="T7" fmla="*/ 791 h 1972"/>
                <a:gd name="T8" fmla="*/ 419 w 3288"/>
                <a:gd name="T9" fmla="*/ 994 h 1972"/>
                <a:gd name="T10" fmla="*/ 565 w 3288"/>
                <a:gd name="T11" fmla="*/ 1182 h 1972"/>
                <a:gd name="T12" fmla="*/ 732 w 3288"/>
                <a:gd name="T13" fmla="*/ 1354 h 1972"/>
                <a:gd name="T14" fmla="*/ 918 w 3288"/>
                <a:gd name="T15" fmla="*/ 1507 h 1972"/>
                <a:gd name="T16" fmla="*/ 1120 w 3288"/>
                <a:gd name="T17" fmla="*/ 1637 h 1972"/>
                <a:gd name="T18" fmla="*/ 1334 w 3288"/>
                <a:gd name="T19" fmla="*/ 1743 h 1972"/>
                <a:gd name="T20" fmla="*/ 1558 w 3288"/>
                <a:gd name="T21" fmla="*/ 1823 h 1972"/>
                <a:gd name="T22" fmla="*/ 1790 w 3288"/>
                <a:gd name="T23" fmla="*/ 1876 h 1972"/>
                <a:gd name="T24" fmla="*/ 2029 w 3288"/>
                <a:gd name="T25" fmla="*/ 1904 h 1972"/>
                <a:gd name="T26" fmla="*/ 2268 w 3288"/>
                <a:gd name="T27" fmla="*/ 1904 h 1972"/>
                <a:gd name="T28" fmla="*/ 2500 w 3288"/>
                <a:gd name="T29" fmla="*/ 1879 h 1972"/>
                <a:gd name="T30" fmla="*/ 2725 w 3288"/>
                <a:gd name="T31" fmla="*/ 1828 h 1972"/>
                <a:gd name="T32" fmla="*/ 2944 w 3288"/>
                <a:gd name="T33" fmla="*/ 1752 h 1972"/>
                <a:gd name="T34" fmla="*/ 3155 w 3288"/>
                <a:gd name="T35" fmla="*/ 1651 h 1972"/>
                <a:gd name="T36" fmla="*/ 3288 w 3288"/>
                <a:gd name="T37" fmla="*/ 1647 h 1972"/>
                <a:gd name="T38" fmla="*/ 3079 w 3288"/>
                <a:gd name="T39" fmla="*/ 1762 h 1972"/>
                <a:gd name="T40" fmla="*/ 2857 w 3288"/>
                <a:gd name="T41" fmla="*/ 1854 h 1972"/>
                <a:gd name="T42" fmla="*/ 2627 w 3288"/>
                <a:gd name="T43" fmla="*/ 1918 h 1972"/>
                <a:gd name="T44" fmla="*/ 2391 w 3288"/>
                <a:gd name="T45" fmla="*/ 1959 h 1972"/>
                <a:gd name="T46" fmla="*/ 2150 w 3288"/>
                <a:gd name="T47" fmla="*/ 1972 h 1972"/>
                <a:gd name="T48" fmla="*/ 1901 w 3288"/>
                <a:gd name="T49" fmla="*/ 1958 h 1972"/>
                <a:gd name="T50" fmla="*/ 1658 w 3288"/>
                <a:gd name="T51" fmla="*/ 1916 h 1972"/>
                <a:gd name="T52" fmla="*/ 1423 w 3288"/>
                <a:gd name="T53" fmla="*/ 1846 h 1972"/>
                <a:gd name="T54" fmla="*/ 1197 w 3288"/>
                <a:gd name="T55" fmla="*/ 1751 h 1972"/>
                <a:gd name="T56" fmla="*/ 983 w 3288"/>
                <a:gd name="T57" fmla="*/ 1629 h 1972"/>
                <a:gd name="T58" fmla="*/ 782 w 3288"/>
                <a:gd name="T59" fmla="*/ 1484 h 1972"/>
                <a:gd name="T60" fmla="*/ 600 w 3288"/>
                <a:gd name="T61" fmla="*/ 1315 h 1972"/>
                <a:gd name="T62" fmla="*/ 439 w 3288"/>
                <a:gd name="T63" fmla="*/ 1129 h 1972"/>
                <a:gd name="T64" fmla="*/ 300 w 3288"/>
                <a:gd name="T65" fmla="*/ 927 h 1972"/>
                <a:gd name="T66" fmla="*/ 187 w 3288"/>
                <a:gd name="T67" fmla="*/ 712 h 1972"/>
                <a:gd name="T68" fmla="*/ 98 w 3288"/>
                <a:gd name="T69" fmla="*/ 486 h 1972"/>
                <a:gd name="T70" fmla="*/ 35 w 3288"/>
                <a:gd name="T71" fmla="*/ 249 h 1972"/>
                <a:gd name="T72" fmla="*/ 0 w 3288"/>
                <a:gd name="T73" fmla="*/ 5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8" h="1972">
                  <a:moveTo>
                    <a:pt x="64" y="0"/>
                  </a:moveTo>
                  <a:lnTo>
                    <a:pt x="79" y="119"/>
                  </a:lnTo>
                  <a:lnTo>
                    <a:pt x="98" y="236"/>
                  </a:lnTo>
                  <a:lnTo>
                    <a:pt x="126" y="352"/>
                  </a:lnTo>
                  <a:lnTo>
                    <a:pt x="160" y="465"/>
                  </a:lnTo>
                  <a:lnTo>
                    <a:pt x="199" y="576"/>
                  </a:lnTo>
                  <a:lnTo>
                    <a:pt x="245" y="685"/>
                  </a:lnTo>
                  <a:lnTo>
                    <a:pt x="297" y="791"/>
                  </a:lnTo>
                  <a:lnTo>
                    <a:pt x="356" y="894"/>
                  </a:lnTo>
                  <a:lnTo>
                    <a:pt x="419" y="994"/>
                  </a:lnTo>
                  <a:lnTo>
                    <a:pt x="490" y="1089"/>
                  </a:lnTo>
                  <a:lnTo>
                    <a:pt x="565" y="1182"/>
                  </a:lnTo>
                  <a:lnTo>
                    <a:pt x="646" y="1270"/>
                  </a:lnTo>
                  <a:lnTo>
                    <a:pt x="732" y="1354"/>
                  </a:lnTo>
                  <a:lnTo>
                    <a:pt x="824" y="1434"/>
                  </a:lnTo>
                  <a:lnTo>
                    <a:pt x="918" y="1507"/>
                  </a:lnTo>
                  <a:lnTo>
                    <a:pt x="1018" y="1575"/>
                  </a:lnTo>
                  <a:lnTo>
                    <a:pt x="1120" y="1637"/>
                  </a:lnTo>
                  <a:lnTo>
                    <a:pt x="1225" y="1693"/>
                  </a:lnTo>
                  <a:lnTo>
                    <a:pt x="1334" y="1743"/>
                  </a:lnTo>
                  <a:lnTo>
                    <a:pt x="1445" y="1786"/>
                  </a:lnTo>
                  <a:lnTo>
                    <a:pt x="1558" y="1823"/>
                  </a:lnTo>
                  <a:lnTo>
                    <a:pt x="1673" y="1853"/>
                  </a:lnTo>
                  <a:lnTo>
                    <a:pt x="1790" y="1876"/>
                  </a:lnTo>
                  <a:lnTo>
                    <a:pt x="1909" y="1893"/>
                  </a:lnTo>
                  <a:lnTo>
                    <a:pt x="2029" y="1904"/>
                  </a:lnTo>
                  <a:lnTo>
                    <a:pt x="2150" y="1908"/>
                  </a:lnTo>
                  <a:lnTo>
                    <a:pt x="2268" y="1904"/>
                  </a:lnTo>
                  <a:lnTo>
                    <a:pt x="2384" y="1895"/>
                  </a:lnTo>
                  <a:lnTo>
                    <a:pt x="2500" y="1879"/>
                  </a:lnTo>
                  <a:lnTo>
                    <a:pt x="2612" y="1855"/>
                  </a:lnTo>
                  <a:lnTo>
                    <a:pt x="2725" y="1828"/>
                  </a:lnTo>
                  <a:lnTo>
                    <a:pt x="2836" y="1793"/>
                  </a:lnTo>
                  <a:lnTo>
                    <a:pt x="2944" y="1752"/>
                  </a:lnTo>
                  <a:lnTo>
                    <a:pt x="3050" y="1705"/>
                  </a:lnTo>
                  <a:lnTo>
                    <a:pt x="3155" y="1651"/>
                  </a:lnTo>
                  <a:lnTo>
                    <a:pt x="3254" y="1594"/>
                  </a:lnTo>
                  <a:lnTo>
                    <a:pt x="3288" y="1647"/>
                  </a:lnTo>
                  <a:lnTo>
                    <a:pt x="3185" y="1709"/>
                  </a:lnTo>
                  <a:lnTo>
                    <a:pt x="3079" y="1762"/>
                  </a:lnTo>
                  <a:lnTo>
                    <a:pt x="2969" y="1811"/>
                  </a:lnTo>
                  <a:lnTo>
                    <a:pt x="2857" y="1854"/>
                  </a:lnTo>
                  <a:lnTo>
                    <a:pt x="2743" y="1890"/>
                  </a:lnTo>
                  <a:lnTo>
                    <a:pt x="2627" y="1918"/>
                  </a:lnTo>
                  <a:lnTo>
                    <a:pt x="2510" y="1942"/>
                  </a:lnTo>
                  <a:lnTo>
                    <a:pt x="2391" y="1959"/>
                  </a:lnTo>
                  <a:lnTo>
                    <a:pt x="2272" y="1968"/>
                  </a:lnTo>
                  <a:lnTo>
                    <a:pt x="2150" y="1972"/>
                  </a:lnTo>
                  <a:lnTo>
                    <a:pt x="2025" y="1968"/>
                  </a:lnTo>
                  <a:lnTo>
                    <a:pt x="1901" y="1958"/>
                  </a:lnTo>
                  <a:lnTo>
                    <a:pt x="1779" y="1941"/>
                  </a:lnTo>
                  <a:lnTo>
                    <a:pt x="1658" y="1916"/>
                  </a:lnTo>
                  <a:lnTo>
                    <a:pt x="1539" y="1884"/>
                  </a:lnTo>
                  <a:lnTo>
                    <a:pt x="1423" y="1846"/>
                  </a:lnTo>
                  <a:lnTo>
                    <a:pt x="1309" y="1802"/>
                  </a:lnTo>
                  <a:lnTo>
                    <a:pt x="1197" y="1751"/>
                  </a:lnTo>
                  <a:lnTo>
                    <a:pt x="1089" y="1693"/>
                  </a:lnTo>
                  <a:lnTo>
                    <a:pt x="983" y="1629"/>
                  </a:lnTo>
                  <a:lnTo>
                    <a:pt x="880" y="1560"/>
                  </a:lnTo>
                  <a:lnTo>
                    <a:pt x="782" y="1484"/>
                  </a:lnTo>
                  <a:lnTo>
                    <a:pt x="688" y="1402"/>
                  </a:lnTo>
                  <a:lnTo>
                    <a:pt x="600" y="1315"/>
                  </a:lnTo>
                  <a:lnTo>
                    <a:pt x="516" y="1224"/>
                  </a:lnTo>
                  <a:lnTo>
                    <a:pt x="439" y="1129"/>
                  </a:lnTo>
                  <a:lnTo>
                    <a:pt x="367" y="1030"/>
                  </a:lnTo>
                  <a:lnTo>
                    <a:pt x="300" y="927"/>
                  </a:lnTo>
                  <a:lnTo>
                    <a:pt x="241" y="821"/>
                  </a:lnTo>
                  <a:lnTo>
                    <a:pt x="187" y="712"/>
                  </a:lnTo>
                  <a:lnTo>
                    <a:pt x="139" y="600"/>
                  </a:lnTo>
                  <a:lnTo>
                    <a:pt x="98" y="486"/>
                  </a:lnTo>
                  <a:lnTo>
                    <a:pt x="63" y="368"/>
                  </a:lnTo>
                  <a:lnTo>
                    <a:pt x="35" y="249"/>
                  </a:lnTo>
                  <a:lnTo>
                    <a:pt x="14" y="128"/>
                  </a:lnTo>
                  <a:lnTo>
                    <a:pt x="0" y="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7" name="Freeform 1705"/>
            <p:cNvSpPr>
              <a:spLocks/>
            </p:cNvSpPr>
            <p:nvPr/>
          </p:nvSpPr>
          <p:spPr bwMode="auto">
            <a:xfrm>
              <a:off x="2819400" y="1330325"/>
              <a:ext cx="2546350" cy="5281613"/>
            </a:xfrm>
            <a:custGeom>
              <a:avLst/>
              <a:gdLst>
                <a:gd name="T0" fmla="*/ 529 w 1604"/>
                <a:gd name="T1" fmla="*/ 41 h 3327"/>
                <a:gd name="T2" fmla="*/ 393 w 1604"/>
                <a:gd name="T3" fmla="*/ 224 h 3327"/>
                <a:gd name="T4" fmla="*/ 279 w 1604"/>
                <a:gd name="T5" fmla="*/ 419 h 3327"/>
                <a:gd name="T6" fmla="*/ 188 w 1604"/>
                <a:gd name="T7" fmla="*/ 626 h 3327"/>
                <a:gd name="T8" fmla="*/ 122 w 1604"/>
                <a:gd name="T9" fmla="*/ 841 h 3327"/>
                <a:gd name="T10" fmla="*/ 81 w 1604"/>
                <a:gd name="T11" fmla="*/ 1062 h 3327"/>
                <a:gd name="T12" fmla="*/ 64 w 1604"/>
                <a:gd name="T13" fmla="*/ 1290 h 3327"/>
                <a:gd name="T14" fmla="*/ 73 w 1604"/>
                <a:gd name="T15" fmla="*/ 1519 h 3327"/>
                <a:gd name="T16" fmla="*/ 108 w 1604"/>
                <a:gd name="T17" fmla="*/ 1746 h 3327"/>
                <a:gd name="T18" fmla="*/ 170 w 1604"/>
                <a:gd name="T19" fmla="*/ 1964 h 3327"/>
                <a:gd name="T20" fmla="*/ 255 w 1604"/>
                <a:gd name="T21" fmla="*/ 2175 h 3327"/>
                <a:gd name="T22" fmla="*/ 364 w 1604"/>
                <a:gd name="T23" fmla="*/ 2374 h 3327"/>
                <a:gd name="T24" fmla="*/ 495 w 1604"/>
                <a:gd name="T25" fmla="*/ 2560 h 3327"/>
                <a:gd name="T26" fmla="*/ 648 w 1604"/>
                <a:gd name="T27" fmla="*/ 2732 h 3327"/>
                <a:gd name="T28" fmla="*/ 815 w 1604"/>
                <a:gd name="T29" fmla="*/ 2881 h 3327"/>
                <a:gd name="T30" fmla="*/ 995 w 1604"/>
                <a:gd name="T31" fmla="*/ 3009 h 3327"/>
                <a:gd name="T32" fmla="*/ 1188 w 1604"/>
                <a:gd name="T33" fmla="*/ 3117 h 3327"/>
                <a:gd name="T34" fmla="*/ 1392 w 1604"/>
                <a:gd name="T35" fmla="*/ 3202 h 3327"/>
                <a:gd name="T36" fmla="*/ 1604 w 1604"/>
                <a:gd name="T37" fmla="*/ 3265 h 3327"/>
                <a:gd name="T38" fmla="*/ 1479 w 1604"/>
                <a:gd name="T39" fmla="*/ 3297 h 3327"/>
                <a:gd name="T40" fmla="*/ 1264 w 1604"/>
                <a:gd name="T41" fmla="*/ 3221 h 3327"/>
                <a:gd name="T42" fmla="*/ 1058 w 1604"/>
                <a:gd name="T43" fmla="*/ 3122 h 3327"/>
                <a:gd name="T44" fmla="*/ 866 w 1604"/>
                <a:gd name="T45" fmla="*/ 3000 h 3327"/>
                <a:gd name="T46" fmla="*/ 686 w 1604"/>
                <a:gd name="T47" fmla="*/ 2857 h 3327"/>
                <a:gd name="T48" fmla="*/ 521 w 1604"/>
                <a:gd name="T49" fmla="*/ 2691 h 3327"/>
                <a:gd name="T50" fmla="*/ 374 w 1604"/>
                <a:gd name="T51" fmla="*/ 2506 h 3327"/>
                <a:gd name="T52" fmla="*/ 250 w 1604"/>
                <a:gd name="T53" fmla="*/ 2306 h 3327"/>
                <a:gd name="T54" fmla="*/ 149 w 1604"/>
                <a:gd name="T55" fmla="*/ 2095 h 3327"/>
                <a:gd name="T56" fmla="*/ 74 w 1604"/>
                <a:gd name="T57" fmla="*/ 1873 h 3327"/>
                <a:gd name="T58" fmla="*/ 25 w 1604"/>
                <a:gd name="T59" fmla="*/ 1643 h 3327"/>
                <a:gd name="T60" fmla="*/ 1 w 1604"/>
                <a:gd name="T61" fmla="*/ 1406 h 3327"/>
                <a:gd name="T62" fmla="*/ 5 w 1604"/>
                <a:gd name="T63" fmla="*/ 1171 h 3327"/>
                <a:gd name="T64" fmla="*/ 35 w 1604"/>
                <a:gd name="T65" fmla="*/ 939 h 3327"/>
                <a:gd name="T66" fmla="*/ 90 w 1604"/>
                <a:gd name="T67" fmla="*/ 712 h 3327"/>
                <a:gd name="T68" fmla="*/ 171 w 1604"/>
                <a:gd name="T69" fmla="*/ 495 h 3327"/>
                <a:gd name="T70" fmla="*/ 277 w 1604"/>
                <a:gd name="T71" fmla="*/ 288 h 3327"/>
                <a:gd name="T72" fmla="*/ 406 w 1604"/>
                <a:gd name="T73" fmla="*/ 92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4" h="3327">
                  <a:moveTo>
                    <a:pt x="479" y="0"/>
                  </a:moveTo>
                  <a:lnTo>
                    <a:pt x="529" y="41"/>
                  </a:lnTo>
                  <a:lnTo>
                    <a:pt x="458" y="131"/>
                  </a:lnTo>
                  <a:lnTo>
                    <a:pt x="393" y="224"/>
                  </a:lnTo>
                  <a:lnTo>
                    <a:pt x="332" y="320"/>
                  </a:lnTo>
                  <a:lnTo>
                    <a:pt x="279" y="419"/>
                  </a:lnTo>
                  <a:lnTo>
                    <a:pt x="230" y="521"/>
                  </a:lnTo>
                  <a:lnTo>
                    <a:pt x="188" y="626"/>
                  </a:lnTo>
                  <a:lnTo>
                    <a:pt x="153" y="732"/>
                  </a:lnTo>
                  <a:lnTo>
                    <a:pt x="122" y="841"/>
                  </a:lnTo>
                  <a:lnTo>
                    <a:pt x="98" y="951"/>
                  </a:lnTo>
                  <a:lnTo>
                    <a:pt x="81" y="1062"/>
                  </a:lnTo>
                  <a:lnTo>
                    <a:pt x="69" y="1176"/>
                  </a:lnTo>
                  <a:lnTo>
                    <a:pt x="64" y="1290"/>
                  </a:lnTo>
                  <a:lnTo>
                    <a:pt x="65" y="1404"/>
                  </a:lnTo>
                  <a:lnTo>
                    <a:pt x="73" y="1519"/>
                  </a:lnTo>
                  <a:lnTo>
                    <a:pt x="87" y="1633"/>
                  </a:lnTo>
                  <a:lnTo>
                    <a:pt x="108" y="1746"/>
                  </a:lnTo>
                  <a:lnTo>
                    <a:pt x="136" y="1856"/>
                  </a:lnTo>
                  <a:lnTo>
                    <a:pt x="170" y="1964"/>
                  </a:lnTo>
                  <a:lnTo>
                    <a:pt x="209" y="2070"/>
                  </a:lnTo>
                  <a:lnTo>
                    <a:pt x="255" y="2175"/>
                  </a:lnTo>
                  <a:lnTo>
                    <a:pt x="306" y="2276"/>
                  </a:lnTo>
                  <a:lnTo>
                    <a:pt x="364" y="2374"/>
                  </a:lnTo>
                  <a:lnTo>
                    <a:pt x="427" y="2468"/>
                  </a:lnTo>
                  <a:lnTo>
                    <a:pt x="495" y="2560"/>
                  </a:lnTo>
                  <a:lnTo>
                    <a:pt x="570" y="2648"/>
                  </a:lnTo>
                  <a:lnTo>
                    <a:pt x="648" y="2732"/>
                  </a:lnTo>
                  <a:lnTo>
                    <a:pt x="729" y="2809"/>
                  </a:lnTo>
                  <a:lnTo>
                    <a:pt x="815" y="2881"/>
                  </a:lnTo>
                  <a:lnTo>
                    <a:pt x="902" y="2948"/>
                  </a:lnTo>
                  <a:lnTo>
                    <a:pt x="995" y="3009"/>
                  </a:lnTo>
                  <a:lnTo>
                    <a:pt x="1090" y="3066"/>
                  </a:lnTo>
                  <a:lnTo>
                    <a:pt x="1188" y="3117"/>
                  </a:lnTo>
                  <a:lnTo>
                    <a:pt x="1289" y="3162"/>
                  </a:lnTo>
                  <a:lnTo>
                    <a:pt x="1392" y="3202"/>
                  </a:lnTo>
                  <a:lnTo>
                    <a:pt x="1497" y="3236"/>
                  </a:lnTo>
                  <a:lnTo>
                    <a:pt x="1604" y="3265"/>
                  </a:lnTo>
                  <a:lnTo>
                    <a:pt x="1590" y="3327"/>
                  </a:lnTo>
                  <a:lnTo>
                    <a:pt x="1479" y="3297"/>
                  </a:lnTo>
                  <a:lnTo>
                    <a:pt x="1370" y="3263"/>
                  </a:lnTo>
                  <a:lnTo>
                    <a:pt x="1264" y="3221"/>
                  </a:lnTo>
                  <a:lnTo>
                    <a:pt x="1159" y="3174"/>
                  </a:lnTo>
                  <a:lnTo>
                    <a:pt x="1058" y="3122"/>
                  </a:lnTo>
                  <a:lnTo>
                    <a:pt x="960" y="3064"/>
                  </a:lnTo>
                  <a:lnTo>
                    <a:pt x="866" y="3000"/>
                  </a:lnTo>
                  <a:lnTo>
                    <a:pt x="774" y="2931"/>
                  </a:lnTo>
                  <a:lnTo>
                    <a:pt x="686" y="2857"/>
                  </a:lnTo>
                  <a:lnTo>
                    <a:pt x="602" y="2777"/>
                  </a:lnTo>
                  <a:lnTo>
                    <a:pt x="521" y="2691"/>
                  </a:lnTo>
                  <a:lnTo>
                    <a:pt x="444" y="2601"/>
                  </a:lnTo>
                  <a:lnTo>
                    <a:pt x="374" y="2506"/>
                  </a:lnTo>
                  <a:lnTo>
                    <a:pt x="309" y="2408"/>
                  </a:lnTo>
                  <a:lnTo>
                    <a:pt x="250" y="2306"/>
                  </a:lnTo>
                  <a:lnTo>
                    <a:pt x="196" y="2203"/>
                  </a:lnTo>
                  <a:lnTo>
                    <a:pt x="149" y="2095"/>
                  </a:lnTo>
                  <a:lnTo>
                    <a:pt x="108" y="1985"/>
                  </a:lnTo>
                  <a:lnTo>
                    <a:pt x="74" y="1873"/>
                  </a:lnTo>
                  <a:lnTo>
                    <a:pt x="46" y="1759"/>
                  </a:lnTo>
                  <a:lnTo>
                    <a:pt x="25" y="1643"/>
                  </a:lnTo>
                  <a:lnTo>
                    <a:pt x="9" y="1526"/>
                  </a:lnTo>
                  <a:lnTo>
                    <a:pt x="1" y="1406"/>
                  </a:lnTo>
                  <a:lnTo>
                    <a:pt x="0" y="1289"/>
                  </a:lnTo>
                  <a:lnTo>
                    <a:pt x="5" y="1171"/>
                  </a:lnTo>
                  <a:lnTo>
                    <a:pt x="17" y="1054"/>
                  </a:lnTo>
                  <a:lnTo>
                    <a:pt x="35" y="939"/>
                  </a:lnTo>
                  <a:lnTo>
                    <a:pt x="60" y="825"/>
                  </a:lnTo>
                  <a:lnTo>
                    <a:pt x="90" y="712"/>
                  </a:lnTo>
                  <a:lnTo>
                    <a:pt x="128" y="602"/>
                  </a:lnTo>
                  <a:lnTo>
                    <a:pt x="171" y="495"/>
                  </a:lnTo>
                  <a:lnTo>
                    <a:pt x="221" y="390"/>
                  </a:lnTo>
                  <a:lnTo>
                    <a:pt x="277" y="288"/>
                  </a:lnTo>
                  <a:lnTo>
                    <a:pt x="339" y="189"/>
                  </a:lnTo>
                  <a:lnTo>
                    <a:pt x="406" y="92"/>
                  </a:lnTo>
                  <a:lnTo>
                    <a:pt x="4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9" name="Freeform 1707"/>
            <p:cNvSpPr>
              <a:spLocks/>
            </p:cNvSpPr>
            <p:nvPr/>
          </p:nvSpPr>
          <p:spPr bwMode="auto">
            <a:xfrm>
              <a:off x="2970213" y="998538"/>
              <a:ext cx="1871663" cy="5268913"/>
            </a:xfrm>
            <a:custGeom>
              <a:avLst/>
              <a:gdLst>
                <a:gd name="T0" fmla="*/ 773 w 1179"/>
                <a:gd name="T1" fmla="*/ 51 h 3319"/>
                <a:gd name="T2" fmla="*/ 599 w 1179"/>
                <a:gd name="T3" fmla="*/ 209 h 3319"/>
                <a:gd name="T4" fmla="*/ 447 w 1179"/>
                <a:gd name="T5" fmla="*/ 386 h 3319"/>
                <a:gd name="T6" fmla="*/ 319 w 1179"/>
                <a:gd name="T7" fmla="*/ 580 h 3319"/>
                <a:gd name="T8" fmla="*/ 215 w 1179"/>
                <a:gd name="T9" fmla="*/ 787 h 3319"/>
                <a:gd name="T10" fmla="*/ 138 w 1179"/>
                <a:gd name="T11" fmla="*/ 1008 h 3319"/>
                <a:gd name="T12" fmla="*/ 87 w 1179"/>
                <a:gd name="T13" fmla="*/ 1237 h 3319"/>
                <a:gd name="T14" fmla="*/ 66 w 1179"/>
                <a:gd name="T15" fmla="*/ 1474 h 3319"/>
                <a:gd name="T16" fmla="*/ 72 w 1179"/>
                <a:gd name="T17" fmla="*/ 1708 h 3319"/>
                <a:gd name="T18" fmla="*/ 109 w 1179"/>
                <a:gd name="T19" fmla="*/ 1940 h 3319"/>
                <a:gd name="T20" fmla="*/ 173 w 1179"/>
                <a:gd name="T21" fmla="*/ 2165 h 3319"/>
                <a:gd name="T22" fmla="*/ 266 w 1179"/>
                <a:gd name="T23" fmla="*/ 2382 h 3319"/>
                <a:gd name="T24" fmla="*/ 385 w 1179"/>
                <a:gd name="T25" fmla="*/ 2586 h 3319"/>
                <a:gd name="T26" fmla="*/ 528 w 1179"/>
                <a:gd name="T27" fmla="*/ 2773 h 3319"/>
                <a:gd name="T28" fmla="*/ 692 w 1179"/>
                <a:gd name="T29" fmla="*/ 2941 h 3319"/>
                <a:gd name="T30" fmla="*/ 874 w 1179"/>
                <a:gd name="T31" fmla="*/ 3086 h 3319"/>
                <a:gd name="T32" fmla="*/ 1075 w 1179"/>
                <a:gd name="T33" fmla="*/ 3209 h 3319"/>
                <a:gd name="T34" fmla="*/ 1153 w 1179"/>
                <a:gd name="T35" fmla="*/ 3319 h 3319"/>
                <a:gd name="T36" fmla="*/ 959 w 1179"/>
                <a:gd name="T37" fmla="*/ 3218 h 3319"/>
                <a:gd name="T38" fmla="*/ 778 w 1179"/>
                <a:gd name="T39" fmla="*/ 3096 h 3319"/>
                <a:gd name="T40" fmla="*/ 613 w 1179"/>
                <a:gd name="T41" fmla="*/ 2956 h 3319"/>
                <a:gd name="T42" fmla="*/ 464 w 1179"/>
                <a:gd name="T43" fmla="*/ 2798 h 3319"/>
                <a:gd name="T44" fmla="*/ 332 w 1179"/>
                <a:gd name="T45" fmla="*/ 2622 h 3319"/>
                <a:gd name="T46" fmla="*/ 209 w 1179"/>
                <a:gd name="T47" fmla="*/ 2410 h 3319"/>
                <a:gd name="T48" fmla="*/ 113 w 1179"/>
                <a:gd name="T49" fmla="*/ 2186 h 3319"/>
                <a:gd name="T50" fmla="*/ 46 w 1179"/>
                <a:gd name="T51" fmla="*/ 1953 h 3319"/>
                <a:gd name="T52" fmla="*/ 8 w 1179"/>
                <a:gd name="T53" fmla="*/ 1715 h 3319"/>
                <a:gd name="T54" fmla="*/ 0 w 1179"/>
                <a:gd name="T55" fmla="*/ 1471 h 3319"/>
                <a:gd name="T56" fmla="*/ 24 w 1179"/>
                <a:gd name="T57" fmla="*/ 1228 h 3319"/>
                <a:gd name="T58" fmla="*/ 71 w 1179"/>
                <a:gd name="T59" fmla="*/ 1008 h 3319"/>
                <a:gd name="T60" fmla="*/ 142 w 1179"/>
                <a:gd name="T61" fmla="*/ 796 h 3319"/>
                <a:gd name="T62" fmla="*/ 236 w 1179"/>
                <a:gd name="T63" fmla="*/ 595 h 3319"/>
                <a:gd name="T64" fmla="*/ 353 w 1179"/>
                <a:gd name="T65" fmla="*/ 407 h 3319"/>
                <a:gd name="T66" fmla="*/ 490 w 1179"/>
                <a:gd name="T67" fmla="*/ 231 h 3319"/>
                <a:gd name="T68" fmla="*/ 647 w 1179"/>
                <a:gd name="T69" fmla="*/ 73 h 3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9" h="3319">
                  <a:moveTo>
                    <a:pt x="733" y="0"/>
                  </a:moveTo>
                  <a:lnTo>
                    <a:pt x="773" y="51"/>
                  </a:lnTo>
                  <a:lnTo>
                    <a:pt x="684" y="127"/>
                  </a:lnTo>
                  <a:lnTo>
                    <a:pt x="599" y="209"/>
                  </a:lnTo>
                  <a:lnTo>
                    <a:pt x="520" y="295"/>
                  </a:lnTo>
                  <a:lnTo>
                    <a:pt x="447" y="386"/>
                  </a:lnTo>
                  <a:lnTo>
                    <a:pt x="380" y="480"/>
                  </a:lnTo>
                  <a:lnTo>
                    <a:pt x="319" y="580"/>
                  </a:lnTo>
                  <a:lnTo>
                    <a:pt x="265" y="682"/>
                  </a:lnTo>
                  <a:lnTo>
                    <a:pt x="215" y="787"/>
                  </a:lnTo>
                  <a:lnTo>
                    <a:pt x="173" y="895"/>
                  </a:lnTo>
                  <a:lnTo>
                    <a:pt x="138" y="1008"/>
                  </a:lnTo>
                  <a:lnTo>
                    <a:pt x="109" y="1122"/>
                  </a:lnTo>
                  <a:lnTo>
                    <a:pt x="87" y="1237"/>
                  </a:lnTo>
                  <a:lnTo>
                    <a:pt x="72" y="1356"/>
                  </a:lnTo>
                  <a:lnTo>
                    <a:pt x="66" y="1474"/>
                  </a:lnTo>
                  <a:lnTo>
                    <a:pt x="66" y="1592"/>
                  </a:lnTo>
                  <a:lnTo>
                    <a:pt x="72" y="1708"/>
                  </a:lnTo>
                  <a:lnTo>
                    <a:pt x="87" y="1825"/>
                  </a:lnTo>
                  <a:lnTo>
                    <a:pt x="109" y="1940"/>
                  </a:lnTo>
                  <a:lnTo>
                    <a:pt x="138" y="2053"/>
                  </a:lnTo>
                  <a:lnTo>
                    <a:pt x="173" y="2165"/>
                  </a:lnTo>
                  <a:lnTo>
                    <a:pt x="216" y="2274"/>
                  </a:lnTo>
                  <a:lnTo>
                    <a:pt x="266" y="2382"/>
                  </a:lnTo>
                  <a:lnTo>
                    <a:pt x="323" y="2485"/>
                  </a:lnTo>
                  <a:lnTo>
                    <a:pt x="385" y="2586"/>
                  </a:lnTo>
                  <a:lnTo>
                    <a:pt x="454" y="2683"/>
                  </a:lnTo>
                  <a:lnTo>
                    <a:pt x="528" y="2773"/>
                  </a:lnTo>
                  <a:lnTo>
                    <a:pt x="607" y="2859"/>
                  </a:lnTo>
                  <a:lnTo>
                    <a:pt x="692" y="2941"/>
                  </a:lnTo>
                  <a:lnTo>
                    <a:pt x="781" y="3017"/>
                  </a:lnTo>
                  <a:lnTo>
                    <a:pt x="874" y="3086"/>
                  </a:lnTo>
                  <a:lnTo>
                    <a:pt x="972" y="3150"/>
                  </a:lnTo>
                  <a:lnTo>
                    <a:pt x="1075" y="3209"/>
                  </a:lnTo>
                  <a:lnTo>
                    <a:pt x="1179" y="3260"/>
                  </a:lnTo>
                  <a:lnTo>
                    <a:pt x="1153" y="3319"/>
                  </a:lnTo>
                  <a:lnTo>
                    <a:pt x="1055" y="3272"/>
                  </a:lnTo>
                  <a:lnTo>
                    <a:pt x="959" y="3218"/>
                  </a:lnTo>
                  <a:lnTo>
                    <a:pt x="868" y="3159"/>
                  </a:lnTo>
                  <a:lnTo>
                    <a:pt x="778" y="3096"/>
                  </a:lnTo>
                  <a:lnTo>
                    <a:pt x="695" y="3028"/>
                  </a:lnTo>
                  <a:lnTo>
                    <a:pt x="613" y="2956"/>
                  </a:lnTo>
                  <a:lnTo>
                    <a:pt x="536" y="2879"/>
                  </a:lnTo>
                  <a:lnTo>
                    <a:pt x="464" y="2798"/>
                  </a:lnTo>
                  <a:lnTo>
                    <a:pt x="395" y="2712"/>
                  </a:lnTo>
                  <a:lnTo>
                    <a:pt x="332" y="2622"/>
                  </a:lnTo>
                  <a:lnTo>
                    <a:pt x="266" y="2518"/>
                  </a:lnTo>
                  <a:lnTo>
                    <a:pt x="209" y="2410"/>
                  </a:lnTo>
                  <a:lnTo>
                    <a:pt x="156" y="2299"/>
                  </a:lnTo>
                  <a:lnTo>
                    <a:pt x="113" y="2186"/>
                  </a:lnTo>
                  <a:lnTo>
                    <a:pt x="75" y="2071"/>
                  </a:lnTo>
                  <a:lnTo>
                    <a:pt x="46" y="1953"/>
                  </a:lnTo>
                  <a:lnTo>
                    <a:pt x="24" y="1835"/>
                  </a:lnTo>
                  <a:lnTo>
                    <a:pt x="8" y="1715"/>
                  </a:lnTo>
                  <a:lnTo>
                    <a:pt x="0" y="1593"/>
                  </a:lnTo>
                  <a:lnTo>
                    <a:pt x="0" y="1471"/>
                  </a:lnTo>
                  <a:lnTo>
                    <a:pt x="8" y="1350"/>
                  </a:lnTo>
                  <a:lnTo>
                    <a:pt x="24" y="1228"/>
                  </a:lnTo>
                  <a:lnTo>
                    <a:pt x="44" y="1117"/>
                  </a:lnTo>
                  <a:lnTo>
                    <a:pt x="71" y="1008"/>
                  </a:lnTo>
                  <a:lnTo>
                    <a:pt x="104" y="900"/>
                  </a:lnTo>
                  <a:lnTo>
                    <a:pt x="142" y="796"/>
                  </a:lnTo>
                  <a:lnTo>
                    <a:pt x="186" y="694"/>
                  </a:lnTo>
                  <a:lnTo>
                    <a:pt x="236" y="595"/>
                  </a:lnTo>
                  <a:lnTo>
                    <a:pt x="292" y="500"/>
                  </a:lnTo>
                  <a:lnTo>
                    <a:pt x="353" y="407"/>
                  </a:lnTo>
                  <a:lnTo>
                    <a:pt x="418" y="318"/>
                  </a:lnTo>
                  <a:lnTo>
                    <a:pt x="490" y="231"/>
                  </a:lnTo>
                  <a:lnTo>
                    <a:pt x="566" y="150"/>
                  </a:lnTo>
                  <a:lnTo>
                    <a:pt x="647" y="7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0" name="Freeform 1708"/>
            <p:cNvSpPr>
              <a:spLocks/>
            </p:cNvSpPr>
            <p:nvPr/>
          </p:nvSpPr>
          <p:spPr bwMode="auto">
            <a:xfrm rot="18000000">
              <a:off x="2037378" y="1414224"/>
              <a:ext cx="5440361" cy="2967040"/>
            </a:xfrm>
            <a:custGeom>
              <a:avLst/>
              <a:gdLst>
                <a:gd name="T0" fmla="*/ 2009 w 3427"/>
                <a:gd name="T1" fmla="*/ 6 h 1869"/>
                <a:gd name="T2" fmla="*/ 2235 w 3427"/>
                <a:gd name="T3" fmla="*/ 37 h 1869"/>
                <a:gd name="T4" fmla="*/ 2457 w 3427"/>
                <a:gd name="T5" fmla="*/ 95 h 1869"/>
                <a:gd name="T6" fmla="*/ 2668 w 3427"/>
                <a:gd name="T7" fmla="*/ 177 h 1869"/>
                <a:gd name="T8" fmla="*/ 2864 w 3427"/>
                <a:gd name="T9" fmla="*/ 284 h 1869"/>
                <a:gd name="T10" fmla="*/ 3046 w 3427"/>
                <a:gd name="T11" fmla="*/ 414 h 1869"/>
                <a:gd name="T12" fmla="*/ 3213 w 3427"/>
                <a:gd name="T13" fmla="*/ 566 h 1869"/>
                <a:gd name="T14" fmla="*/ 3361 w 3427"/>
                <a:gd name="T15" fmla="*/ 738 h 1869"/>
                <a:gd name="T16" fmla="*/ 3374 w 3427"/>
                <a:gd name="T17" fmla="*/ 867 h 1869"/>
                <a:gd name="T18" fmla="*/ 3240 w 3427"/>
                <a:gd name="T19" fmla="*/ 692 h 1869"/>
                <a:gd name="T20" fmla="*/ 3088 w 3427"/>
                <a:gd name="T21" fmla="*/ 535 h 1869"/>
                <a:gd name="T22" fmla="*/ 2919 w 3427"/>
                <a:gd name="T23" fmla="*/ 400 h 1869"/>
                <a:gd name="T24" fmla="*/ 2736 w 3427"/>
                <a:gd name="T25" fmla="*/ 284 h 1869"/>
                <a:gd name="T26" fmla="*/ 2539 w 3427"/>
                <a:gd name="T27" fmla="*/ 193 h 1869"/>
                <a:gd name="T28" fmla="*/ 2331 w 3427"/>
                <a:gd name="T29" fmla="*/ 125 h 1869"/>
                <a:gd name="T30" fmla="*/ 2113 w 3427"/>
                <a:gd name="T31" fmla="*/ 82 h 1869"/>
                <a:gd name="T32" fmla="*/ 1895 w 3427"/>
                <a:gd name="T33" fmla="*/ 64 h 1869"/>
                <a:gd name="T34" fmla="*/ 1678 w 3427"/>
                <a:gd name="T35" fmla="*/ 75 h 1869"/>
                <a:gd name="T36" fmla="*/ 1465 w 3427"/>
                <a:gd name="T37" fmla="*/ 110 h 1869"/>
                <a:gd name="T38" fmla="*/ 1258 w 3427"/>
                <a:gd name="T39" fmla="*/ 172 h 1869"/>
                <a:gd name="T40" fmla="*/ 1058 w 3427"/>
                <a:gd name="T41" fmla="*/ 258 h 1869"/>
                <a:gd name="T42" fmla="*/ 868 w 3427"/>
                <a:gd name="T43" fmla="*/ 370 h 1869"/>
                <a:gd name="T44" fmla="*/ 688 w 3427"/>
                <a:gd name="T45" fmla="*/ 506 h 1869"/>
                <a:gd name="T46" fmla="*/ 531 w 3427"/>
                <a:gd name="T47" fmla="*/ 660 h 1869"/>
                <a:gd name="T48" fmla="*/ 393 w 3427"/>
                <a:gd name="T49" fmla="*/ 832 h 1869"/>
                <a:gd name="T50" fmla="*/ 278 w 3427"/>
                <a:gd name="T51" fmla="*/ 1019 h 1869"/>
                <a:gd name="T52" fmla="*/ 186 w 3427"/>
                <a:gd name="T53" fmla="*/ 1218 h 1869"/>
                <a:gd name="T54" fmla="*/ 120 w 3427"/>
                <a:gd name="T55" fmla="*/ 1428 h 1869"/>
                <a:gd name="T56" fmla="*/ 79 w 3427"/>
                <a:gd name="T57" fmla="*/ 1645 h 1869"/>
                <a:gd name="T58" fmla="*/ 65 w 3427"/>
                <a:gd name="T59" fmla="*/ 1869 h 1869"/>
                <a:gd name="T60" fmla="*/ 4 w 3427"/>
                <a:gd name="T61" fmla="*/ 1752 h 1869"/>
                <a:gd name="T62" fmla="*/ 33 w 3427"/>
                <a:gd name="T63" fmla="*/ 1523 h 1869"/>
                <a:gd name="T64" fmla="*/ 88 w 3427"/>
                <a:gd name="T65" fmla="*/ 1302 h 1869"/>
                <a:gd name="T66" fmla="*/ 171 w 3427"/>
                <a:gd name="T67" fmla="*/ 1090 h 1869"/>
                <a:gd name="T68" fmla="*/ 278 w 3427"/>
                <a:gd name="T69" fmla="*/ 889 h 1869"/>
                <a:gd name="T70" fmla="*/ 409 w 3427"/>
                <a:gd name="T71" fmla="*/ 705 h 1869"/>
                <a:gd name="T72" fmla="*/ 562 w 3427"/>
                <a:gd name="T73" fmla="*/ 535 h 1869"/>
                <a:gd name="T74" fmla="*/ 737 w 3427"/>
                <a:gd name="T75" fmla="*/ 384 h 1869"/>
                <a:gd name="T76" fmla="*/ 929 w 3427"/>
                <a:gd name="T77" fmla="*/ 256 h 1869"/>
                <a:gd name="T78" fmla="*/ 1131 w 3427"/>
                <a:gd name="T79" fmla="*/ 152 h 1869"/>
                <a:gd name="T80" fmla="*/ 1342 w 3427"/>
                <a:gd name="T81" fmla="*/ 76 h 1869"/>
                <a:gd name="T82" fmla="*/ 1561 w 3427"/>
                <a:gd name="T83" fmla="*/ 25 h 1869"/>
                <a:gd name="T84" fmla="*/ 1783 w 3427"/>
                <a:gd name="T85" fmla="*/ 2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7" h="1869">
                  <a:moveTo>
                    <a:pt x="1896" y="0"/>
                  </a:moveTo>
                  <a:lnTo>
                    <a:pt x="2009" y="6"/>
                  </a:lnTo>
                  <a:lnTo>
                    <a:pt x="2123" y="17"/>
                  </a:lnTo>
                  <a:lnTo>
                    <a:pt x="2235" y="37"/>
                  </a:lnTo>
                  <a:lnTo>
                    <a:pt x="2348" y="62"/>
                  </a:lnTo>
                  <a:lnTo>
                    <a:pt x="2457" y="95"/>
                  </a:lnTo>
                  <a:lnTo>
                    <a:pt x="2564" y="133"/>
                  </a:lnTo>
                  <a:lnTo>
                    <a:pt x="2668" y="177"/>
                  </a:lnTo>
                  <a:lnTo>
                    <a:pt x="2767" y="228"/>
                  </a:lnTo>
                  <a:lnTo>
                    <a:pt x="2864" y="284"/>
                  </a:lnTo>
                  <a:lnTo>
                    <a:pt x="2957" y="346"/>
                  </a:lnTo>
                  <a:lnTo>
                    <a:pt x="3046" y="414"/>
                  </a:lnTo>
                  <a:lnTo>
                    <a:pt x="3131" y="487"/>
                  </a:lnTo>
                  <a:lnTo>
                    <a:pt x="3213" y="566"/>
                  </a:lnTo>
                  <a:lnTo>
                    <a:pt x="3289" y="650"/>
                  </a:lnTo>
                  <a:lnTo>
                    <a:pt x="3361" y="738"/>
                  </a:lnTo>
                  <a:lnTo>
                    <a:pt x="3427" y="832"/>
                  </a:lnTo>
                  <a:lnTo>
                    <a:pt x="3374" y="867"/>
                  </a:lnTo>
                  <a:lnTo>
                    <a:pt x="3309" y="777"/>
                  </a:lnTo>
                  <a:lnTo>
                    <a:pt x="3240" y="692"/>
                  </a:lnTo>
                  <a:lnTo>
                    <a:pt x="3167" y="611"/>
                  </a:lnTo>
                  <a:lnTo>
                    <a:pt x="3088" y="535"/>
                  </a:lnTo>
                  <a:lnTo>
                    <a:pt x="3006" y="465"/>
                  </a:lnTo>
                  <a:lnTo>
                    <a:pt x="2919" y="400"/>
                  </a:lnTo>
                  <a:lnTo>
                    <a:pt x="2830" y="339"/>
                  </a:lnTo>
                  <a:lnTo>
                    <a:pt x="2736" y="284"/>
                  </a:lnTo>
                  <a:lnTo>
                    <a:pt x="2640" y="236"/>
                  </a:lnTo>
                  <a:lnTo>
                    <a:pt x="2539" y="193"/>
                  </a:lnTo>
                  <a:lnTo>
                    <a:pt x="2437" y="156"/>
                  </a:lnTo>
                  <a:lnTo>
                    <a:pt x="2331" y="125"/>
                  </a:lnTo>
                  <a:lnTo>
                    <a:pt x="2223" y="100"/>
                  </a:lnTo>
                  <a:lnTo>
                    <a:pt x="2113" y="82"/>
                  </a:lnTo>
                  <a:lnTo>
                    <a:pt x="2005" y="70"/>
                  </a:lnTo>
                  <a:lnTo>
                    <a:pt x="1895" y="64"/>
                  </a:lnTo>
                  <a:lnTo>
                    <a:pt x="1786" y="67"/>
                  </a:lnTo>
                  <a:lnTo>
                    <a:pt x="1678" y="75"/>
                  </a:lnTo>
                  <a:lnTo>
                    <a:pt x="1571" y="89"/>
                  </a:lnTo>
                  <a:lnTo>
                    <a:pt x="1465" y="110"/>
                  </a:lnTo>
                  <a:lnTo>
                    <a:pt x="1360" y="138"/>
                  </a:lnTo>
                  <a:lnTo>
                    <a:pt x="1258" y="172"/>
                  </a:lnTo>
                  <a:lnTo>
                    <a:pt x="1157" y="212"/>
                  </a:lnTo>
                  <a:lnTo>
                    <a:pt x="1058" y="258"/>
                  </a:lnTo>
                  <a:lnTo>
                    <a:pt x="961" y="311"/>
                  </a:lnTo>
                  <a:lnTo>
                    <a:pt x="868" y="370"/>
                  </a:lnTo>
                  <a:lnTo>
                    <a:pt x="776" y="435"/>
                  </a:lnTo>
                  <a:lnTo>
                    <a:pt x="688" y="506"/>
                  </a:lnTo>
                  <a:lnTo>
                    <a:pt x="607" y="580"/>
                  </a:lnTo>
                  <a:lnTo>
                    <a:pt x="531" y="660"/>
                  </a:lnTo>
                  <a:lnTo>
                    <a:pt x="459" y="744"/>
                  </a:lnTo>
                  <a:lnTo>
                    <a:pt x="393" y="832"/>
                  </a:lnTo>
                  <a:lnTo>
                    <a:pt x="333" y="924"/>
                  </a:lnTo>
                  <a:lnTo>
                    <a:pt x="278" y="1019"/>
                  </a:lnTo>
                  <a:lnTo>
                    <a:pt x="230" y="1117"/>
                  </a:lnTo>
                  <a:lnTo>
                    <a:pt x="186" y="1218"/>
                  </a:lnTo>
                  <a:lnTo>
                    <a:pt x="150" y="1322"/>
                  </a:lnTo>
                  <a:lnTo>
                    <a:pt x="120" y="1428"/>
                  </a:lnTo>
                  <a:lnTo>
                    <a:pt x="96" y="1535"/>
                  </a:lnTo>
                  <a:lnTo>
                    <a:pt x="79" y="1645"/>
                  </a:lnTo>
                  <a:lnTo>
                    <a:pt x="68" y="1756"/>
                  </a:lnTo>
                  <a:lnTo>
                    <a:pt x="65" y="1869"/>
                  </a:lnTo>
                  <a:lnTo>
                    <a:pt x="0" y="1869"/>
                  </a:lnTo>
                  <a:lnTo>
                    <a:pt x="4" y="1752"/>
                  </a:lnTo>
                  <a:lnTo>
                    <a:pt x="15" y="1637"/>
                  </a:lnTo>
                  <a:lnTo>
                    <a:pt x="33" y="1523"/>
                  </a:lnTo>
                  <a:lnTo>
                    <a:pt x="58" y="1412"/>
                  </a:lnTo>
                  <a:lnTo>
                    <a:pt x="88" y="1302"/>
                  </a:lnTo>
                  <a:lnTo>
                    <a:pt x="126" y="1195"/>
                  </a:lnTo>
                  <a:lnTo>
                    <a:pt x="171" y="1090"/>
                  </a:lnTo>
                  <a:lnTo>
                    <a:pt x="222" y="989"/>
                  </a:lnTo>
                  <a:lnTo>
                    <a:pt x="278" y="889"/>
                  </a:lnTo>
                  <a:lnTo>
                    <a:pt x="341" y="795"/>
                  </a:lnTo>
                  <a:lnTo>
                    <a:pt x="409" y="705"/>
                  </a:lnTo>
                  <a:lnTo>
                    <a:pt x="482" y="617"/>
                  </a:lnTo>
                  <a:lnTo>
                    <a:pt x="562" y="535"/>
                  </a:lnTo>
                  <a:lnTo>
                    <a:pt x="646" y="457"/>
                  </a:lnTo>
                  <a:lnTo>
                    <a:pt x="737" y="384"/>
                  </a:lnTo>
                  <a:lnTo>
                    <a:pt x="831" y="316"/>
                  </a:lnTo>
                  <a:lnTo>
                    <a:pt x="929" y="256"/>
                  </a:lnTo>
                  <a:lnTo>
                    <a:pt x="1029" y="201"/>
                  </a:lnTo>
                  <a:lnTo>
                    <a:pt x="1131" y="152"/>
                  </a:lnTo>
                  <a:lnTo>
                    <a:pt x="1236" y="112"/>
                  </a:lnTo>
                  <a:lnTo>
                    <a:pt x="1342" y="76"/>
                  </a:lnTo>
                  <a:lnTo>
                    <a:pt x="1451" y="47"/>
                  </a:lnTo>
                  <a:lnTo>
                    <a:pt x="1561" y="25"/>
                  </a:lnTo>
                  <a:lnTo>
                    <a:pt x="1672" y="11"/>
                  </a:lnTo>
                  <a:lnTo>
                    <a:pt x="1783" y="2"/>
                  </a:lnTo>
                  <a:lnTo>
                    <a:pt x="1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1730122" y="1454984"/>
            <a:ext cx="8728580" cy="5070360"/>
            <a:chOff x="1103313" y="836613"/>
            <a:chExt cx="9969501" cy="5791200"/>
          </a:xfrm>
          <a:solidFill>
            <a:schemeClr val="bg1">
              <a:alpha val="8000"/>
            </a:schemeClr>
          </a:solidFill>
        </p:grpSpPr>
        <p:sp>
          <p:nvSpPr>
            <p:cNvPr id="384" name="Freeform 428"/>
            <p:cNvSpPr>
              <a:spLocks noEditPoints="1"/>
            </p:cNvSpPr>
            <p:nvPr/>
          </p:nvSpPr>
          <p:spPr bwMode="auto">
            <a:xfrm>
              <a:off x="1290638" y="3822701"/>
              <a:ext cx="153988" cy="115888"/>
            </a:xfrm>
            <a:custGeom>
              <a:avLst/>
              <a:gdLst>
                <a:gd name="T0" fmla="*/ 78 w 97"/>
                <a:gd name="T1" fmla="*/ 42 h 73"/>
                <a:gd name="T2" fmla="*/ 84 w 97"/>
                <a:gd name="T3" fmla="*/ 46 h 73"/>
                <a:gd name="T4" fmla="*/ 84 w 97"/>
                <a:gd name="T5" fmla="*/ 48 h 73"/>
                <a:gd name="T6" fmla="*/ 90 w 97"/>
                <a:gd name="T7" fmla="*/ 48 h 73"/>
                <a:gd name="T8" fmla="*/ 92 w 97"/>
                <a:gd name="T9" fmla="*/ 52 h 73"/>
                <a:gd name="T10" fmla="*/ 92 w 97"/>
                <a:gd name="T11" fmla="*/ 55 h 73"/>
                <a:gd name="T12" fmla="*/ 94 w 97"/>
                <a:gd name="T13" fmla="*/ 55 h 73"/>
                <a:gd name="T14" fmla="*/ 97 w 97"/>
                <a:gd name="T15" fmla="*/ 59 h 73"/>
                <a:gd name="T16" fmla="*/ 95 w 97"/>
                <a:gd name="T17" fmla="*/ 61 h 73"/>
                <a:gd name="T18" fmla="*/ 88 w 97"/>
                <a:gd name="T19" fmla="*/ 65 h 73"/>
                <a:gd name="T20" fmla="*/ 80 w 97"/>
                <a:gd name="T21" fmla="*/ 73 h 73"/>
                <a:gd name="T22" fmla="*/ 76 w 97"/>
                <a:gd name="T23" fmla="*/ 69 h 73"/>
                <a:gd name="T24" fmla="*/ 76 w 97"/>
                <a:gd name="T25" fmla="*/ 61 h 73"/>
                <a:gd name="T26" fmla="*/ 74 w 97"/>
                <a:gd name="T27" fmla="*/ 55 h 73"/>
                <a:gd name="T28" fmla="*/ 74 w 97"/>
                <a:gd name="T29" fmla="*/ 54 h 73"/>
                <a:gd name="T30" fmla="*/ 76 w 97"/>
                <a:gd name="T31" fmla="*/ 52 h 73"/>
                <a:gd name="T32" fmla="*/ 78 w 97"/>
                <a:gd name="T33" fmla="*/ 46 h 73"/>
                <a:gd name="T34" fmla="*/ 76 w 97"/>
                <a:gd name="T35" fmla="*/ 44 h 73"/>
                <a:gd name="T36" fmla="*/ 78 w 97"/>
                <a:gd name="T37" fmla="*/ 42 h 73"/>
                <a:gd name="T38" fmla="*/ 65 w 97"/>
                <a:gd name="T39" fmla="*/ 27 h 73"/>
                <a:gd name="T40" fmla="*/ 69 w 97"/>
                <a:gd name="T41" fmla="*/ 29 h 73"/>
                <a:gd name="T42" fmla="*/ 73 w 97"/>
                <a:gd name="T43" fmla="*/ 29 h 73"/>
                <a:gd name="T44" fmla="*/ 76 w 97"/>
                <a:gd name="T45" fmla="*/ 33 h 73"/>
                <a:gd name="T46" fmla="*/ 73 w 97"/>
                <a:gd name="T47" fmla="*/ 34 h 73"/>
                <a:gd name="T48" fmla="*/ 71 w 97"/>
                <a:gd name="T49" fmla="*/ 34 h 73"/>
                <a:gd name="T50" fmla="*/ 67 w 97"/>
                <a:gd name="T51" fmla="*/ 31 h 73"/>
                <a:gd name="T52" fmla="*/ 63 w 97"/>
                <a:gd name="T53" fmla="*/ 29 h 73"/>
                <a:gd name="T54" fmla="*/ 63 w 97"/>
                <a:gd name="T55" fmla="*/ 27 h 73"/>
                <a:gd name="T56" fmla="*/ 65 w 97"/>
                <a:gd name="T57" fmla="*/ 27 h 73"/>
                <a:gd name="T58" fmla="*/ 65 w 97"/>
                <a:gd name="T59" fmla="*/ 23 h 73"/>
                <a:gd name="T60" fmla="*/ 63 w 97"/>
                <a:gd name="T61" fmla="*/ 25 h 73"/>
                <a:gd name="T62" fmla="*/ 59 w 97"/>
                <a:gd name="T63" fmla="*/ 23 h 73"/>
                <a:gd name="T64" fmla="*/ 57 w 97"/>
                <a:gd name="T65" fmla="*/ 25 h 73"/>
                <a:gd name="T66" fmla="*/ 55 w 97"/>
                <a:gd name="T67" fmla="*/ 23 h 73"/>
                <a:gd name="T68" fmla="*/ 59 w 97"/>
                <a:gd name="T69" fmla="*/ 23 h 73"/>
                <a:gd name="T70" fmla="*/ 65 w 97"/>
                <a:gd name="T71" fmla="*/ 23 h 73"/>
                <a:gd name="T72" fmla="*/ 42 w 97"/>
                <a:gd name="T73" fmla="*/ 12 h 73"/>
                <a:gd name="T74" fmla="*/ 44 w 97"/>
                <a:gd name="T75" fmla="*/ 15 h 73"/>
                <a:gd name="T76" fmla="*/ 46 w 97"/>
                <a:gd name="T77" fmla="*/ 19 h 73"/>
                <a:gd name="T78" fmla="*/ 46 w 97"/>
                <a:gd name="T79" fmla="*/ 21 h 73"/>
                <a:gd name="T80" fmla="*/ 42 w 97"/>
                <a:gd name="T81" fmla="*/ 21 h 73"/>
                <a:gd name="T82" fmla="*/ 38 w 97"/>
                <a:gd name="T83" fmla="*/ 15 h 73"/>
                <a:gd name="T84" fmla="*/ 38 w 97"/>
                <a:gd name="T85" fmla="*/ 14 h 73"/>
                <a:gd name="T86" fmla="*/ 42 w 97"/>
                <a:gd name="T87" fmla="*/ 12 h 73"/>
                <a:gd name="T88" fmla="*/ 0 w 97"/>
                <a:gd name="T89" fmla="*/ 4 h 73"/>
                <a:gd name="T90" fmla="*/ 2 w 97"/>
                <a:gd name="T91" fmla="*/ 6 h 73"/>
                <a:gd name="T92" fmla="*/ 0 w 97"/>
                <a:gd name="T93" fmla="*/ 10 h 73"/>
                <a:gd name="T94" fmla="*/ 0 w 97"/>
                <a:gd name="T95" fmla="*/ 8 h 73"/>
                <a:gd name="T96" fmla="*/ 0 w 97"/>
                <a:gd name="T97" fmla="*/ 4 h 73"/>
                <a:gd name="T98" fmla="*/ 13 w 97"/>
                <a:gd name="T99" fmla="*/ 0 h 73"/>
                <a:gd name="T100" fmla="*/ 19 w 97"/>
                <a:gd name="T101" fmla="*/ 0 h 73"/>
                <a:gd name="T102" fmla="*/ 19 w 97"/>
                <a:gd name="T103" fmla="*/ 2 h 73"/>
                <a:gd name="T104" fmla="*/ 17 w 97"/>
                <a:gd name="T105" fmla="*/ 6 h 73"/>
                <a:gd name="T106" fmla="*/ 15 w 97"/>
                <a:gd name="T107" fmla="*/ 6 h 73"/>
                <a:gd name="T108" fmla="*/ 12 w 97"/>
                <a:gd name="T109" fmla="*/ 4 h 73"/>
                <a:gd name="T110" fmla="*/ 13 w 97"/>
                <a:gd name="T1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" h="73">
                  <a:moveTo>
                    <a:pt x="78" y="42"/>
                  </a:moveTo>
                  <a:lnTo>
                    <a:pt x="84" y="46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4" y="55"/>
                  </a:lnTo>
                  <a:lnTo>
                    <a:pt x="97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0" y="73"/>
                  </a:lnTo>
                  <a:lnTo>
                    <a:pt x="76" y="69"/>
                  </a:lnTo>
                  <a:lnTo>
                    <a:pt x="76" y="61"/>
                  </a:lnTo>
                  <a:lnTo>
                    <a:pt x="74" y="55"/>
                  </a:lnTo>
                  <a:lnTo>
                    <a:pt x="74" y="54"/>
                  </a:lnTo>
                  <a:lnTo>
                    <a:pt x="76" y="52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8" y="42"/>
                  </a:lnTo>
                  <a:close/>
                  <a:moveTo>
                    <a:pt x="65" y="27"/>
                  </a:moveTo>
                  <a:lnTo>
                    <a:pt x="69" y="29"/>
                  </a:lnTo>
                  <a:lnTo>
                    <a:pt x="73" y="29"/>
                  </a:lnTo>
                  <a:lnTo>
                    <a:pt x="76" y="33"/>
                  </a:lnTo>
                  <a:lnTo>
                    <a:pt x="73" y="34"/>
                  </a:lnTo>
                  <a:lnTo>
                    <a:pt x="71" y="34"/>
                  </a:lnTo>
                  <a:lnTo>
                    <a:pt x="67" y="31"/>
                  </a:lnTo>
                  <a:lnTo>
                    <a:pt x="63" y="29"/>
                  </a:lnTo>
                  <a:lnTo>
                    <a:pt x="63" y="27"/>
                  </a:lnTo>
                  <a:lnTo>
                    <a:pt x="65" y="27"/>
                  </a:lnTo>
                  <a:close/>
                  <a:moveTo>
                    <a:pt x="65" y="23"/>
                  </a:moveTo>
                  <a:lnTo>
                    <a:pt x="63" y="25"/>
                  </a:lnTo>
                  <a:lnTo>
                    <a:pt x="59" y="23"/>
                  </a:lnTo>
                  <a:lnTo>
                    <a:pt x="57" y="25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5" y="23"/>
                  </a:lnTo>
                  <a:close/>
                  <a:moveTo>
                    <a:pt x="42" y="12"/>
                  </a:moveTo>
                  <a:lnTo>
                    <a:pt x="44" y="15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42" y="21"/>
                  </a:lnTo>
                  <a:lnTo>
                    <a:pt x="38" y="15"/>
                  </a:lnTo>
                  <a:lnTo>
                    <a:pt x="38" y="14"/>
                  </a:lnTo>
                  <a:lnTo>
                    <a:pt x="42" y="12"/>
                  </a:lnTo>
                  <a:close/>
                  <a:moveTo>
                    <a:pt x="0" y="4"/>
                  </a:moveTo>
                  <a:lnTo>
                    <a:pt x="2" y="6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close/>
                  <a:moveTo>
                    <a:pt x="13" y="0"/>
                  </a:moveTo>
                  <a:lnTo>
                    <a:pt x="19" y="0"/>
                  </a:lnTo>
                  <a:lnTo>
                    <a:pt x="19" y="2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Freeform 429"/>
            <p:cNvSpPr>
              <a:spLocks/>
            </p:cNvSpPr>
            <p:nvPr/>
          </p:nvSpPr>
          <p:spPr bwMode="auto">
            <a:xfrm>
              <a:off x="2416176" y="2459038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3 h 5"/>
                <a:gd name="T4" fmla="*/ 2 w 2"/>
                <a:gd name="T5" fmla="*/ 5 h 5"/>
                <a:gd name="T6" fmla="*/ 0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Freeform 430"/>
            <p:cNvSpPr>
              <a:spLocks/>
            </p:cNvSpPr>
            <p:nvPr/>
          </p:nvSpPr>
          <p:spPr bwMode="auto">
            <a:xfrm>
              <a:off x="2409826" y="233362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Freeform 431"/>
            <p:cNvSpPr>
              <a:spLocks/>
            </p:cNvSpPr>
            <p:nvPr/>
          </p:nvSpPr>
          <p:spPr bwMode="auto">
            <a:xfrm>
              <a:off x="2400301" y="2359026"/>
              <a:ext cx="28575" cy="47625"/>
            </a:xfrm>
            <a:custGeom>
              <a:avLst/>
              <a:gdLst>
                <a:gd name="T0" fmla="*/ 12 w 18"/>
                <a:gd name="T1" fmla="*/ 0 h 30"/>
                <a:gd name="T2" fmla="*/ 14 w 18"/>
                <a:gd name="T3" fmla="*/ 0 h 30"/>
                <a:gd name="T4" fmla="*/ 16 w 18"/>
                <a:gd name="T5" fmla="*/ 4 h 30"/>
                <a:gd name="T6" fmla="*/ 16 w 18"/>
                <a:gd name="T7" fmla="*/ 7 h 30"/>
                <a:gd name="T8" fmla="*/ 16 w 18"/>
                <a:gd name="T9" fmla="*/ 9 h 30"/>
                <a:gd name="T10" fmla="*/ 18 w 18"/>
                <a:gd name="T11" fmla="*/ 7 h 30"/>
                <a:gd name="T12" fmla="*/ 18 w 18"/>
                <a:gd name="T13" fmla="*/ 9 h 30"/>
                <a:gd name="T14" fmla="*/ 16 w 18"/>
                <a:gd name="T15" fmla="*/ 17 h 30"/>
                <a:gd name="T16" fmla="*/ 10 w 18"/>
                <a:gd name="T17" fmla="*/ 23 h 30"/>
                <a:gd name="T18" fmla="*/ 10 w 18"/>
                <a:gd name="T19" fmla="*/ 24 h 30"/>
                <a:gd name="T20" fmla="*/ 8 w 18"/>
                <a:gd name="T21" fmla="*/ 28 h 30"/>
                <a:gd name="T22" fmla="*/ 4 w 18"/>
                <a:gd name="T23" fmla="*/ 28 h 30"/>
                <a:gd name="T24" fmla="*/ 6 w 18"/>
                <a:gd name="T25" fmla="*/ 26 h 30"/>
                <a:gd name="T26" fmla="*/ 4 w 18"/>
                <a:gd name="T27" fmla="*/ 24 h 30"/>
                <a:gd name="T28" fmla="*/ 2 w 18"/>
                <a:gd name="T29" fmla="*/ 30 h 30"/>
                <a:gd name="T30" fmla="*/ 0 w 18"/>
                <a:gd name="T31" fmla="*/ 28 h 30"/>
                <a:gd name="T32" fmla="*/ 2 w 18"/>
                <a:gd name="T33" fmla="*/ 26 h 30"/>
                <a:gd name="T34" fmla="*/ 4 w 18"/>
                <a:gd name="T35" fmla="*/ 23 h 30"/>
                <a:gd name="T36" fmla="*/ 2 w 18"/>
                <a:gd name="T37" fmla="*/ 21 h 30"/>
                <a:gd name="T38" fmla="*/ 4 w 18"/>
                <a:gd name="T39" fmla="*/ 19 h 30"/>
                <a:gd name="T40" fmla="*/ 6 w 18"/>
                <a:gd name="T41" fmla="*/ 21 h 30"/>
                <a:gd name="T42" fmla="*/ 8 w 18"/>
                <a:gd name="T43" fmla="*/ 19 h 30"/>
                <a:gd name="T44" fmla="*/ 8 w 18"/>
                <a:gd name="T45" fmla="*/ 15 h 30"/>
                <a:gd name="T46" fmla="*/ 6 w 18"/>
                <a:gd name="T47" fmla="*/ 13 h 30"/>
                <a:gd name="T48" fmla="*/ 8 w 18"/>
                <a:gd name="T49" fmla="*/ 9 h 30"/>
                <a:gd name="T50" fmla="*/ 6 w 18"/>
                <a:gd name="T51" fmla="*/ 9 h 30"/>
                <a:gd name="T52" fmla="*/ 6 w 18"/>
                <a:gd name="T53" fmla="*/ 5 h 30"/>
                <a:gd name="T54" fmla="*/ 8 w 18"/>
                <a:gd name="T55" fmla="*/ 2 h 30"/>
                <a:gd name="T56" fmla="*/ 12 w 18"/>
                <a:gd name="T57" fmla="*/ 4 h 30"/>
                <a:gd name="T58" fmla="*/ 12 w 18"/>
                <a:gd name="T5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30">
                  <a:moveTo>
                    <a:pt x="12" y="0"/>
                  </a:moveTo>
                  <a:lnTo>
                    <a:pt x="14" y="0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6" y="21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3"/>
                  </a:lnTo>
                  <a:lnTo>
                    <a:pt x="8" y="9"/>
                  </a:lnTo>
                  <a:lnTo>
                    <a:pt x="6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432"/>
            <p:cNvSpPr>
              <a:spLocks/>
            </p:cNvSpPr>
            <p:nvPr/>
          </p:nvSpPr>
          <p:spPr bwMode="auto">
            <a:xfrm>
              <a:off x="2446338" y="2373313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10 w 10"/>
                <a:gd name="T3" fmla="*/ 6 h 12"/>
                <a:gd name="T4" fmla="*/ 6 w 10"/>
                <a:gd name="T5" fmla="*/ 10 h 12"/>
                <a:gd name="T6" fmla="*/ 2 w 10"/>
                <a:gd name="T7" fmla="*/ 12 h 12"/>
                <a:gd name="T8" fmla="*/ 0 w 10"/>
                <a:gd name="T9" fmla="*/ 10 h 12"/>
                <a:gd name="T10" fmla="*/ 0 w 10"/>
                <a:gd name="T11" fmla="*/ 8 h 12"/>
                <a:gd name="T12" fmla="*/ 4 w 10"/>
                <a:gd name="T13" fmla="*/ 2 h 12"/>
                <a:gd name="T14" fmla="*/ 8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10" y="6"/>
                  </a:lnTo>
                  <a:lnTo>
                    <a:pt x="6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433"/>
            <p:cNvSpPr>
              <a:spLocks/>
            </p:cNvSpPr>
            <p:nvPr/>
          </p:nvSpPr>
          <p:spPr bwMode="auto">
            <a:xfrm>
              <a:off x="2413001" y="2397126"/>
              <a:ext cx="30163" cy="85725"/>
            </a:xfrm>
            <a:custGeom>
              <a:avLst/>
              <a:gdLst>
                <a:gd name="T0" fmla="*/ 10 w 19"/>
                <a:gd name="T1" fmla="*/ 0 h 54"/>
                <a:gd name="T2" fmla="*/ 11 w 19"/>
                <a:gd name="T3" fmla="*/ 0 h 54"/>
                <a:gd name="T4" fmla="*/ 13 w 19"/>
                <a:gd name="T5" fmla="*/ 4 h 54"/>
                <a:gd name="T6" fmla="*/ 11 w 19"/>
                <a:gd name="T7" fmla="*/ 8 h 54"/>
                <a:gd name="T8" fmla="*/ 11 w 19"/>
                <a:gd name="T9" fmla="*/ 10 h 54"/>
                <a:gd name="T10" fmla="*/ 13 w 19"/>
                <a:gd name="T11" fmla="*/ 12 h 54"/>
                <a:gd name="T12" fmla="*/ 13 w 19"/>
                <a:gd name="T13" fmla="*/ 12 h 54"/>
                <a:gd name="T14" fmla="*/ 17 w 19"/>
                <a:gd name="T15" fmla="*/ 14 h 54"/>
                <a:gd name="T16" fmla="*/ 19 w 19"/>
                <a:gd name="T17" fmla="*/ 20 h 54"/>
                <a:gd name="T18" fmla="*/ 15 w 19"/>
                <a:gd name="T19" fmla="*/ 20 h 54"/>
                <a:gd name="T20" fmla="*/ 19 w 19"/>
                <a:gd name="T21" fmla="*/ 23 h 54"/>
                <a:gd name="T22" fmla="*/ 19 w 19"/>
                <a:gd name="T23" fmla="*/ 25 h 54"/>
                <a:gd name="T24" fmla="*/ 15 w 19"/>
                <a:gd name="T25" fmla="*/ 25 h 54"/>
                <a:gd name="T26" fmla="*/ 15 w 19"/>
                <a:gd name="T27" fmla="*/ 25 h 54"/>
                <a:gd name="T28" fmla="*/ 13 w 19"/>
                <a:gd name="T29" fmla="*/ 29 h 54"/>
                <a:gd name="T30" fmla="*/ 17 w 19"/>
                <a:gd name="T31" fmla="*/ 31 h 54"/>
                <a:gd name="T32" fmla="*/ 19 w 19"/>
                <a:gd name="T33" fmla="*/ 35 h 54"/>
                <a:gd name="T34" fmla="*/ 15 w 19"/>
                <a:gd name="T35" fmla="*/ 37 h 54"/>
                <a:gd name="T36" fmla="*/ 15 w 19"/>
                <a:gd name="T37" fmla="*/ 39 h 54"/>
                <a:gd name="T38" fmla="*/ 17 w 19"/>
                <a:gd name="T39" fmla="*/ 37 h 54"/>
                <a:gd name="T40" fmla="*/ 19 w 19"/>
                <a:gd name="T41" fmla="*/ 39 h 54"/>
                <a:gd name="T42" fmla="*/ 19 w 19"/>
                <a:gd name="T43" fmla="*/ 40 h 54"/>
                <a:gd name="T44" fmla="*/ 15 w 19"/>
                <a:gd name="T45" fmla="*/ 42 h 54"/>
                <a:gd name="T46" fmla="*/ 13 w 19"/>
                <a:gd name="T47" fmla="*/ 44 h 54"/>
                <a:gd name="T48" fmla="*/ 13 w 19"/>
                <a:gd name="T49" fmla="*/ 46 h 54"/>
                <a:gd name="T50" fmla="*/ 13 w 19"/>
                <a:gd name="T51" fmla="*/ 46 h 54"/>
                <a:gd name="T52" fmla="*/ 15 w 19"/>
                <a:gd name="T53" fmla="*/ 48 h 54"/>
                <a:gd name="T54" fmla="*/ 13 w 19"/>
                <a:gd name="T55" fmla="*/ 50 h 54"/>
                <a:gd name="T56" fmla="*/ 15 w 19"/>
                <a:gd name="T57" fmla="*/ 52 h 54"/>
                <a:gd name="T58" fmla="*/ 13 w 19"/>
                <a:gd name="T59" fmla="*/ 54 h 54"/>
                <a:gd name="T60" fmla="*/ 10 w 19"/>
                <a:gd name="T61" fmla="*/ 54 h 54"/>
                <a:gd name="T62" fmla="*/ 10 w 19"/>
                <a:gd name="T63" fmla="*/ 54 h 54"/>
                <a:gd name="T64" fmla="*/ 10 w 19"/>
                <a:gd name="T65" fmla="*/ 50 h 54"/>
                <a:gd name="T66" fmla="*/ 6 w 19"/>
                <a:gd name="T67" fmla="*/ 46 h 54"/>
                <a:gd name="T68" fmla="*/ 8 w 19"/>
                <a:gd name="T69" fmla="*/ 44 h 54"/>
                <a:gd name="T70" fmla="*/ 10 w 19"/>
                <a:gd name="T71" fmla="*/ 42 h 54"/>
                <a:gd name="T72" fmla="*/ 8 w 19"/>
                <a:gd name="T73" fmla="*/ 40 h 54"/>
                <a:gd name="T74" fmla="*/ 8 w 19"/>
                <a:gd name="T75" fmla="*/ 39 h 54"/>
                <a:gd name="T76" fmla="*/ 10 w 19"/>
                <a:gd name="T77" fmla="*/ 37 h 54"/>
                <a:gd name="T78" fmla="*/ 10 w 19"/>
                <a:gd name="T79" fmla="*/ 35 h 54"/>
                <a:gd name="T80" fmla="*/ 6 w 19"/>
                <a:gd name="T81" fmla="*/ 35 h 54"/>
                <a:gd name="T82" fmla="*/ 6 w 19"/>
                <a:gd name="T83" fmla="*/ 37 h 54"/>
                <a:gd name="T84" fmla="*/ 4 w 19"/>
                <a:gd name="T85" fmla="*/ 35 h 54"/>
                <a:gd name="T86" fmla="*/ 2 w 19"/>
                <a:gd name="T87" fmla="*/ 35 h 54"/>
                <a:gd name="T88" fmla="*/ 0 w 19"/>
                <a:gd name="T89" fmla="*/ 33 h 54"/>
                <a:gd name="T90" fmla="*/ 2 w 19"/>
                <a:gd name="T91" fmla="*/ 31 h 54"/>
                <a:gd name="T92" fmla="*/ 4 w 19"/>
                <a:gd name="T93" fmla="*/ 31 h 54"/>
                <a:gd name="T94" fmla="*/ 4 w 19"/>
                <a:gd name="T95" fmla="*/ 29 h 54"/>
                <a:gd name="T96" fmla="*/ 4 w 19"/>
                <a:gd name="T97" fmla="*/ 27 h 54"/>
                <a:gd name="T98" fmla="*/ 8 w 19"/>
                <a:gd name="T99" fmla="*/ 25 h 54"/>
                <a:gd name="T100" fmla="*/ 8 w 19"/>
                <a:gd name="T101" fmla="*/ 23 h 54"/>
                <a:gd name="T102" fmla="*/ 6 w 19"/>
                <a:gd name="T103" fmla="*/ 23 h 54"/>
                <a:gd name="T104" fmla="*/ 4 w 19"/>
                <a:gd name="T105" fmla="*/ 23 h 54"/>
                <a:gd name="T106" fmla="*/ 4 w 19"/>
                <a:gd name="T107" fmla="*/ 21 h 54"/>
                <a:gd name="T108" fmla="*/ 4 w 19"/>
                <a:gd name="T109" fmla="*/ 20 h 54"/>
                <a:gd name="T110" fmla="*/ 8 w 19"/>
                <a:gd name="T111" fmla="*/ 20 h 54"/>
                <a:gd name="T112" fmla="*/ 10 w 19"/>
                <a:gd name="T113" fmla="*/ 16 h 54"/>
                <a:gd name="T114" fmla="*/ 8 w 19"/>
                <a:gd name="T115" fmla="*/ 14 h 54"/>
                <a:gd name="T116" fmla="*/ 10 w 19"/>
                <a:gd name="T117" fmla="*/ 8 h 54"/>
                <a:gd name="T118" fmla="*/ 10 w 19"/>
                <a:gd name="T119" fmla="*/ 4 h 54"/>
                <a:gd name="T120" fmla="*/ 6 w 19"/>
                <a:gd name="T121" fmla="*/ 2 h 54"/>
                <a:gd name="T122" fmla="*/ 10 w 19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" h="54">
                  <a:moveTo>
                    <a:pt x="10" y="0"/>
                  </a:moveTo>
                  <a:lnTo>
                    <a:pt x="11" y="0"/>
                  </a:lnTo>
                  <a:lnTo>
                    <a:pt x="13" y="4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7" y="14"/>
                  </a:lnTo>
                  <a:lnTo>
                    <a:pt x="19" y="20"/>
                  </a:lnTo>
                  <a:lnTo>
                    <a:pt x="15" y="20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9"/>
                  </a:lnTo>
                  <a:lnTo>
                    <a:pt x="17" y="31"/>
                  </a:lnTo>
                  <a:lnTo>
                    <a:pt x="19" y="35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5" y="42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3" y="50"/>
                  </a:lnTo>
                  <a:lnTo>
                    <a:pt x="15" y="52"/>
                  </a:lnTo>
                  <a:lnTo>
                    <a:pt x="13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2" y="31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10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434"/>
            <p:cNvSpPr>
              <a:spLocks/>
            </p:cNvSpPr>
            <p:nvPr/>
          </p:nvSpPr>
          <p:spPr bwMode="auto">
            <a:xfrm>
              <a:off x="2455863" y="2425701"/>
              <a:ext cx="23813" cy="34925"/>
            </a:xfrm>
            <a:custGeom>
              <a:avLst/>
              <a:gdLst>
                <a:gd name="T0" fmla="*/ 13 w 15"/>
                <a:gd name="T1" fmla="*/ 0 h 22"/>
                <a:gd name="T2" fmla="*/ 15 w 15"/>
                <a:gd name="T3" fmla="*/ 3 h 22"/>
                <a:gd name="T4" fmla="*/ 13 w 15"/>
                <a:gd name="T5" fmla="*/ 7 h 22"/>
                <a:gd name="T6" fmla="*/ 15 w 15"/>
                <a:gd name="T7" fmla="*/ 11 h 22"/>
                <a:gd name="T8" fmla="*/ 9 w 15"/>
                <a:gd name="T9" fmla="*/ 19 h 22"/>
                <a:gd name="T10" fmla="*/ 4 w 15"/>
                <a:gd name="T11" fmla="*/ 22 h 22"/>
                <a:gd name="T12" fmla="*/ 2 w 15"/>
                <a:gd name="T13" fmla="*/ 21 h 22"/>
                <a:gd name="T14" fmla="*/ 5 w 15"/>
                <a:gd name="T15" fmla="*/ 17 h 22"/>
                <a:gd name="T16" fmla="*/ 9 w 15"/>
                <a:gd name="T17" fmla="*/ 13 h 22"/>
                <a:gd name="T18" fmla="*/ 9 w 15"/>
                <a:gd name="T19" fmla="*/ 13 h 22"/>
                <a:gd name="T20" fmla="*/ 2 w 15"/>
                <a:gd name="T21" fmla="*/ 15 h 22"/>
                <a:gd name="T22" fmla="*/ 0 w 15"/>
                <a:gd name="T23" fmla="*/ 13 h 22"/>
                <a:gd name="T24" fmla="*/ 4 w 15"/>
                <a:gd name="T25" fmla="*/ 11 h 22"/>
                <a:gd name="T26" fmla="*/ 4 w 15"/>
                <a:gd name="T27" fmla="*/ 9 h 22"/>
                <a:gd name="T28" fmla="*/ 5 w 15"/>
                <a:gd name="T29" fmla="*/ 3 h 22"/>
                <a:gd name="T30" fmla="*/ 9 w 15"/>
                <a:gd name="T31" fmla="*/ 2 h 22"/>
                <a:gd name="T32" fmla="*/ 9 w 15"/>
                <a:gd name="T33" fmla="*/ 0 h 22"/>
                <a:gd name="T34" fmla="*/ 13 w 15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2">
                  <a:moveTo>
                    <a:pt x="13" y="0"/>
                  </a:moveTo>
                  <a:lnTo>
                    <a:pt x="15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9" y="19"/>
                  </a:lnTo>
                  <a:lnTo>
                    <a:pt x="4" y="22"/>
                  </a:lnTo>
                  <a:lnTo>
                    <a:pt x="2" y="21"/>
                  </a:lnTo>
                  <a:lnTo>
                    <a:pt x="5" y="17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Freeform 435"/>
            <p:cNvSpPr>
              <a:spLocks/>
            </p:cNvSpPr>
            <p:nvPr/>
          </p:nvSpPr>
          <p:spPr bwMode="auto">
            <a:xfrm>
              <a:off x="2449513" y="247332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6 w 6"/>
                <a:gd name="T3" fmla="*/ 2 h 4"/>
                <a:gd name="T4" fmla="*/ 4 w 6"/>
                <a:gd name="T5" fmla="*/ 4 h 4"/>
                <a:gd name="T6" fmla="*/ 0 w 6"/>
                <a:gd name="T7" fmla="*/ 2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Freeform 436"/>
            <p:cNvSpPr>
              <a:spLocks/>
            </p:cNvSpPr>
            <p:nvPr/>
          </p:nvSpPr>
          <p:spPr bwMode="auto">
            <a:xfrm>
              <a:off x="2413001" y="2282826"/>
              <a:ext cx="36513" cy="73025"/>
            </a:xfrm>
            <a:custGeom>
              <a:avLst/>
              <a:gdLst>
                <a:gd name="T0" fmla="*/ 13 w 23"/>
                <a:gd name="T1" fmla="*/ 0 h 46"/>
                <a:gd name="T2" fmla="*/ 15 w 23"/>
                <a:gd name="T3" fmla="*/ 2 h 46"/>
                <a:gd name="T4" fmla="*/ 15 w 23"/>
                <a:gd name="T5" fmla="*/ 4 h 46"/>
                <a:gd name="T6" fmla="*/ 19 w 23"/>
                <a:gd name="T7" fmla="*/ 8 h 46"/>
                <a:gd name="T8" fmla="*/ 21 w 23"/>
                <a:gd name="T9" fmla="*/ 10 h 46"/>
                <a:gd name="T10" fmla="*/ 23 w 23"/>
                <a:gd name="T11" fmla="*/ 23 h 46"/>
                <a:gd name="T12" fmla="*/ 21 w 23"/>
                <a:gd name="T13" fmla="*/ 29 h 46"/>
                <a:gd name="T14" fmla="*/ 19 w 23"/>
                <a:gd name="T15" fmla="*/ 29 h 46"/>
                <a:gd name="T16" fmla="*/ 19 w 23"/>
                <a:gd name="T17" fmla="*/ 19 h 46"/>
                <a:gd name="T18" fmla="*/ 19 w 23"/>
                <a:gd name="T19" fmla="*/ 11 h 46"/>
                <a:gd name="T20" fmla="*/ 17 w 23"/>
                <a:gd name="T21" fmla="*/ 15 h 46"/>
                <a:gd name="T22" fmla="*/ 17 w 23"/>
                <a:gd name="T23" fmla="*/ 29 h 46"/>
                <a:gd name="T24" fmla="*/ 15 w 23"/>
                <a:gd name="T25" fmla="*/ 31 h 46"/>
                <a:gd name="T26" fmla="*/ 15 w 23"/>
                <a:gd name="T27" fmla="*/ 34 h 46"/>
                <a:gd name="T28" fmla="*/ 13 w 23"/>
                <a:gd name="T29" fmla="*/ 34 h 46"/>
                <a:gd name="T30" fmla="*/ 11 w 23"/>
                <a:gd name="T31" fmla="*/ 34 h 46"/>
                <a:gd name="T32" fmla="*/ 10 w 23"/>
                <a:gd name="T33" fmla="*/ 40 h 46"/>
                <a:gd name="T34" fmla="*/ 6 w 23"/>
                <a:gd name="T35" fmla="*/ 42 h 46"/>
                <a:gd name="T36" fmla="*/ 2 w 23"/>
                <a:gd name="T37" fmla="*/ 46 h 46"/>
                <a:gd name="T38" fmla="*/ 0 w 23"/>
                <a:gd name="T39" fmla="*/ 42 h 46"/>
                <a:gd name="T40" fmla="*/ 2 w 23"/>
                <a:gd name="T41" fmla="*/ 38 h 46"/>
                <a:gd name="T42" fmla="*/ 2 w 23"/>
                <a:gd name="T43" fmla="*/ 34 h 46"/>
                <a:gd name="T44" fmla="*/ 4 w 23"/>
                <a:gd name="T45" fmla="*/ 32 h 46"/>
                <a:gd name="T46" fmla="*/ 10 w 23"/>
                <a:gd name="T47" fmla="*/ 32 h 46"/>
                <a:gd name="T48" fmla="*/ 8 w 23"/>
                <a:gd name="T49" fmla="*/ 31 h 46"/>
                <a:gd name="T50" fmla="*/ 10 w 23"/>
                <a:gd name="T51" fmla="*/ 29 h 46"/>
                <a:gd name="T52" fmla="*/ 6 w 23"/>
                <a:gd name="T53" fmla="*/ 27 h 46"/>
                <a:gd name="T54" fmla="*/ 8 w 23"/>
                <a:gd name="T55" fmla="*/ 21 h 46"/>
                <a:gd name="T56" fmla="*/ 10 w 23"/>
                <a:gd name="T57" fmla="*/ 15 h 46"/>
                <a:gd name="T58" fmla="*/ 11 w 23"/>
                <a:gd name="T59" fmla="*/ 4 h 46"/>
                <a:gd name="T60" fmla="*/ 13 w 23"/>
                <a:gd name="T6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46">
                  <a:moveTo>
                    <a:pt x="13" y="0"/>
                  </a:moveTo>
                  <a:lnTo>
                    <a:pt x="15" y="2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3" y="23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1" y="34"/>
                  </a:lnTo>
                  <a:lnTo>
                    <a:pt x="10" y="40"/>
                  </a:lnTo>
                  <a:lnTo>
                    <a:pt x="6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2" y="38"/>
                  </a:lnTo>
                  <a:lnTo>
                    <a:pt x="2" y="34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10" y="29"/>
                  </a:lnTo>
                  <a:lnTo>
                    <a:pt x="6" y="27"/>
                  </a:lnTo>
                  <a:lnTo>
                    <a:pt x="8" y="21"/>
                  </a:lnTo>
                  <a:lnTo>
                    <a:pt x="10" y="15"/>
                  </a:lnTo>
                  <a:lnTo>
                    <a:pt x="11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Freeform 437"/>
            <p:cNvSpPr>
              <a:spLocks/>
            </p:cNvSpPr>
            <p:nvPr/>
          </p:nvSpPr>
          <p:spPr bwMode="auto">
            <a:xfrm>
              <a:off x="2413001" y="2419351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438"/>
            <p:cNvSpPr>
              <a:spLocks/>
            </p:cNvSpPr>
            <p:nvPr/>
          </p:nvSpPr>
          <p:spPr bwMode="auto">
            <a:xfrm>
              <a:off x="2413001" y="2403476"/>
              <a:ext cx="12700" cy="12700"/>
            </a:xfrm>
            <a:custGeom>
              <a:avLst/>
              <a:gdLst>
                <a:gd name="T0" fmla="*/ 6 w 8"/>
                <a:gd name="T1" fmla="*/ 0 h 8"/>
                <a:gd name="T2" fmla="*/ 8 w 8"/>
                <a:gd name="T3" fmla="*/ 4 h 8"/>
                <a:gd name="T4" fmla="*/ 6 w 8"/>
                <a:gd name="T5" fmla="*/ 6 h 8"/>
                <a:gd name="T6" fmla="*/ 4 w 8"/>
                <a:gd name="T7" fmla="*/ 6 h 8"/>
                <a:gd name="T8" fmla="*/ 2 w 8"/>
                <a:gd name="T9" fmla="*/ 8 h 8"/>
                <a:gd name="T10" fmla="*/ 0 w 8"/>
                <a:gd name="T11" fmla="*/ 6 h 8"/>
                <a:gd name="T12" fmla="*/ 4 w 8"/>
                <a:gd name="T13" fmla="*/ 2 h 8"/>
                <a:gd name="T14" fmla="*/ 6 w 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Freeform 439"/>
            <p:cNvSpPr>
              <a:spLocks/>
            </p:cNvSpPr>
            <p:nvPr/>
          </p:nvSpPr>
          <p:spPr bwMode="auto">
            <a:xfrm>
              <a:off x="2459038" y="2400301"/>
              <a:ext cx="4763" cy="12700"/>
            </a:xfrm>
            <a:custGeom>
              <a:avLst/>
              <a:gdLst>
                <a:gd name="T0" fmla="*/ 2 w 3"/>
                <a:gd name="T1" fmla="*/ 0 h 8"/>
                <a:gd name="T2" fmla="*/ 3 w 3"/>
                <a:gd name="T3" fmla="*/ 0 h 8"/>
                <a:gd name="T4" fmla="*/ 3 w 3"/>
                <a:gd name="T5" fmla="*/ 4 h 8"/>
                <a:gd name="T6" fmla="*/ 2 w 3"/>
                <a:gd name="T7" fmla="*/ 8 h 8"/>
                <a:gd name="T8" fmla="*/ 0 w 3"/>
                <a:gd name="T9" fmla="*/ 4 h 8"/>
                <a:gd name="T10" fmla="*/ 0 w 3"/>
                <a:gd name="T11" fmla="*/ 2 h 8"/>
                <a:gd name="T12" fmla="*/ 2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2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Freeform 440"/>
            <p:cNvSpPr>
              <a:spLocks/>
            </p:cNvSpPr>
            <p:nvPr/>
          </p:nvSpPr>
          <p:spPr bwMode="auto">
            <a:xfrm>
              <a:off x="2185988" y="2092326"/>
              <a:ext cx="15875" cy="12700"/>
            </a:xfrm>
            <a:custGeom>
              <a:avLst/>
              <a:gdLst>
                <a:gd name="T0" fmla="*/ 2 w 10"/>
                <a:gd name="T1" fmla="*/ 0 h 8"/>
                <a:gd name="T2" fmla="*/ 6 w 10"/>
                <a:gd name="T3" fmla="*/ 2 h 8"/>
                <a:gd name="T4" fmla="*/ 6 w 10"/>
                <a:gd name="T5" fmla="*/ 4 h 8"/>
                <a:gd name="T6" fmla="*/ 8 w 10"/>
                <a:gd name="T7" fmla="*/ 4 h 8"/>
                <a:gd name="T8" fmla="*/ 10 w 10"/>
                <a:gd name="T9" fmla="*/ 8 h 8"/>
                <a:gd name="T10" fmla="*/ 6 w 10"/>
                <a:gd name="T11" fmla="*/ 8 h 8"/>
                <a:gd name="T12" fmla="*/ 0 w 10"/>
                <a:gd name="T13" fmla="*/ 8 h 8"/>
                <a:gd name="T14" fmla="*/ 0 w 10"/>
                <a:gd name="T15" fmla="*/ 2 h 8"/>
                <a:gd name="T16" fmla="*/ 2 w 1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2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8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441"/>
            <p:cNvSpPr>
              <a:spLocks/>
            </p:cNvSpPr>
            <p:nvPr/>
          </p:nvSpPr>
          <p:spPr bwMode="auto">
            <a:xfrm>
              <a:off x="2152651" y="2085976"/>
              <a:ext cx="19050" cy="19050"/>
            </a:xfrm>
            <a:custGeom>
              <a:avLst/>
              <a:gdLst>
                <a:gd name="T0" fmla="*/ 8 w 12"/>
                <a:gd name="T1" fmla="*/ 0 h 12"/>
                <a:gd name="T2" fmla="*/ 10 w 12"/>
                <a:gd name="T3" fmla="*/ 0 h 12"/>
                <a:gd name="T4" fmla="*/ 12 w 12"/>
                <a:gd name="T5" fmla="*/ 2 h 12"/>
                <a:gd name="T6" fmla="*/ 10 w 12"/>
                <a:gd name="T7" fmla="*/ 4 h 12"/>
                <a:gd name="T8" fmla="*/ 8 w 12"/>
                <a:gd name="T9" fmla="*/ 8 h 12"/>
                <a:gd name="T10" fmla="*/ 4 w 12"/>
                <a:gd name="T11" fmla="*/ 10 h 12"/>
                <a:gd name="T12" fmla="*/ 4 w 12"/>
                <a:gd name="T13" fmla="*/ 12 h 12"/>
                <a:gd name="T14" fmla="*/ 2 w 12"/>
                <a:gd name="T15" fmla="*/ 12 h 12"/>
                <a:gd name="T16" fmla="*/ 0 w 12"/>
                <a:gd name="T17" fmla="*/ 10 h 12"/>
                <a:gd name="T18" fmla="*/ 6 w 12"/>
                <a:gd name="T19" fmla="*/ 6 h 12"/>
                <a:gd name="T20" fmla="*/ 6 w 12"/>
                <a:gd name="T21" fmla="*/ 4 h 12"/>
                <a:gd name="T22" fmla="*/ 8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Freeform 442"/>
            <p:cNvSpPr>
              <a:spLocks/>
            </p:cNvSpPr>
            <p:nvPr/>
          </p:nvSpPr>
          <p:spPr bwMode="auto">
            <a:xfrm>
              <a:off x="1357313" y="2403476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4 h 8"/>
                <a:gd name="T4" fmla="*/ 4 w 8"/>
                <a:gd name="T5" fmla="*/ 4 h 8"/>
                <a:gd name="T6" fmla="*/ 0 w 8"/>
                <a:gd name="T7" fmla="*/ 8 h 8"/>
                <a:gd name="T8" fmla="*/ 0 w 8"/>
                <a:gd name="T9" fmla="*/ 4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4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Freeform 443"/>
            <p:cNvSpPr>
              <a:spLocks/>
            </p:cNvSpPr>
            <p:nvPr/>
          </p:nvSpPr>
          <p:spPr bwMode="auto">
            <a:xfrm>
              <a:off x="2179638" y="2076451"/>
              <a:ext cx="6350" cy="6350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4 h 4"/>
                <a:gd name="T6" fmla="*/ 0 w 4"/>
                <a:gd name="T7" fmla="*/ 2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Freeform 444"/>
            <p:cNvSpPr>
              <a:spLocks/>
            </p:cNvSpPr>
            <p:nvPr/>
          </p:nvSpPr>
          <p:spPr bwMode="auto">
            <a:xfrm>
              <a:off x="1343026" y="2413001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4 h 4"/>
                <a:gd name="T4" fmla="*/ 0 w 1"/>
                <a:gd name="T5" fmla="*/ 2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Freeform 445"/>
            <p:cNvSpPr>
              <a:spLocks/>
            </p:cNvSpPr>
            <p:nvPr/>
          </p:nvSpPr>
          <p:spPr bwMode="auto">
            <a:xfrm>
              <a:off x="1377951" y="2397126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Freeform 446"/>
            <p:cNvSpPr>
              <a:spLocks/>
            </p:cNvSpPr>
            <p:nvPr/>
          </p:nvSpPr>
          <p:spPr bwMode="auto">
            <a:xfrm>
              <a:off x="1374776" y="24066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2 w 4"/>
                <a:gd name="T5" fmla="*/ 2 h 2"/>
                <a:gd name="T6" fmla="*/ 0 w 4"/>
                <a:gd name="T7" fmla="*/ 2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Freeform 447"/>
            <p:cNvSpPr>
              <a:spLocks/>
            </p:cNvSpPr>
            <p:nvPr/>
          </p:nvSpPr>
          <p:spPr bwMode="auto">
            <a:xfrm>
              <a:off x="2225676" y="2138363"/>
              <a:ext cx="12700" cy="4763"/>
            </a:xfrm>
            <a:custGeom>
              <a:avLst/>
              <a:gdLst>
                <a:gd name="T0" fmla="*/ 4 w 8"/>
                <a:gd name="T1" fmla="*/ 0 h 3"/>
                <a:gd name="T2" fmla="*/ 8 w 8"/>
                <a:gd name="T3" fmla="*/ 0 h 3"/>
                <a:gd name="T4" fmla="*/ 4 w 8"/>
                <a:gd name="T5" fmla="*/ 3 h 3"/>
                <a:gd name="T6" fmla="*/ 0 w 8"/>
                <a:gd name="T7" fmla="*/ 3 h 3"/>
                <a:gd name="T8" fmla="*/ 0 w 8"/>
                <a:gd name="T9" fmla="*/ 1 h 3"/>
                <a:gd name="T10" fmla="*/ 4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Freeform 448"/>
            <p:cNvSpPr>
              <a:spLocks/>
            </p:cNvSpPr>
            <p:nvPr/>
          </p:nvSpPr>
          <p:spPr bwMode="auto">
            <a:xfrm>
              <a:off x="2386013" y="2282826"/>
              <a:ext cx="39688" cy="49213"/>
            </a:xfrm>
            <a:custGeom>
              <a:avLst/>
              <a:gdLst>
                <a:gd name="T0" fmla="*/ 13 w 25"/>
                <a:gd name="T1" fmla="*/ 0 h 31"/>
                <a:gd name="T2" fmla="*/ 17 w 25"/>
                <a:gd name="T3" fmla="*/ 2 h 31"/>
                <a:gd name="T4" fmla="*/ 17 w 25"/>
                <a:gd name="T5" fmla="*/ 4 h 31"/>
                <a:gd name="T6" fmla="*/ 15 w 25"/>
                <a:gd name="T7" fmla="*/ 8 h 31"/>
                <a:gd name="T8" fmla="*/ 15 w 25"/>
                <a:gd name="T9" fmla="*/ 10 h 31"/>
                <a:gd name="T10" fmla="*/ 17 w 25"/>
                <a:gd name="T11" fmla="*/ 8 h 31"/>
                <a:gd name="T12" fmla="*/ 21 w 25"/>
                <a:gd name="T13" fmla="*/ 6 h 31"/>
                <a:gd name="T14" fmla="*/ 25 w 25"/>
                <a:gd name="T15" fmla="*/ 10 h 31"/>
                <a:gd name="T16" fmla="*/ 25 w 25"/>
                <a:gd name="T17" fmla="*/ 11 h 31"/>
                <a:gd name="T18" fmla="*/ 21 w 25"/>
                <a:gd name="T19" fmla="*/ 13 h 31"/>
                <a:gd name="T20" fmla="*/ 23 w 25"/>
                <a:gd name="T21" fmla="*/ 15 h 31"/>
                <a:gd name="T22" fmla="*/ 21 w 25"/>
                <a:gd name="T23" fmla="*/ 17 h 31"/>
                <a:gd name="T24" fmla="*/ 17 w 25"/>
                <a:gd name="T25" fmla="*/ 15 h 31"/>
                <a:gd name="T26" fmla="*/ 15 w 25"/>
                <a:gd name="T27" fmla="*/ 11 h 31"/>
                <a:gd name="T28" fmla="*/ 11 w 25"/>
                <a:gd name="T29" fmla="*/ 8 h 31"/>
                <a:gd name="T30" fmla="*/ 11 w 25"/>
                <a:gd name="T31" fmla="*/ 10 h 31"/>
                <a:gd name="T32" fmla="*/ 15 w 25"/>
                <a:gd name="T33" fmla="*/ 17 h 31"/>
                <a:gd name="T34" fmla="*/ 15 w 25"/>
                <a:gd name="T35" fmla="*/ 19 h 31"/>
                <a:gd name="T36" fmla="*/ 19 w 25"/>
                <a:gd name="T37" fmla="*/ 19 h 31"/>
                <a:gd name="T38" fmla="*/ 21 w 25"/>
                <a:gd name="T39" fmla="*/ 23 h 31"/>
                <a:gd name="T40" fmla="*/ 19 w 25"/>
                <a:gd name="T41" fmla="*/ 25 h 31"/>
                <a:gd name="T42" fmla="*/ 19 w 25"/>
                <a:gd name="T43" fmla="*/ 31 h 31"/>
                <a:gd name="T44" fmla="*/ 17 w 25"/>
                <a:gd name="T45" fmla="*/ 31 h 31"/>
                <a:gd name="T46" fmla="*/ 13 w 25"/>
                <a:gd name="T47" fmla="*/ 27 h 31"/>
                <a:gd name="T48" fmla="*/ 13 w 25"/>
                <a:gd name="T49" fmla="*/ 23 h 31"/>
                <a:gd name="T50" fmla="*/ 8 w 25"/>
                <a:gd name="T51" fmla="*/ 15 h 31"/>
                <a:gd name="T52" fmla="*/ 8 w 25"/>
                <a:gd name="T53" fmla="*/ 19 h 31"/>
                <a:gd name="T54" fmla="*/ 9 w 25"/>
                <a:gd name="T55" fmla="*/ 23 h 31"/>
                <a:gd name="T56" fmla="*/ 9 w 25"/>
                <a:gd name="T57" fmla="*/ 27 h 31"/>
                <a:gd name="T58" fmla="*/ 8 w 25"/>
                <a:gd name="T59" fmla="*/ 31 h 31"/>
                <a:gd name="T60" fmla="*/ 4 w 25"/>
                <a:gd name="T61" fmla="*/ 31 h 31"/>
                <a:gd name="T62" fmla="*/ 2 w 25"/>
                <a:gd name="T63" fmla="*/ 27 h 31"/>
                <a:gd name="T64" fmla="*/ 4 w 25"/>
                <a:gd name="T65" fmla="*/ 23 h 31"/>
                <a:gd name="T66" fmla="*/ 2 w 25"/>
                <a:gd name="T67" fmla="*/ 21 h 31"/>
                <a:gd name="T68" fmla="*/ 2 w 25"/>
                <a:gd name="T69" fmla="*/ 17 h 31"/>
                <a:gd name="T70" fmla="*/ 0 w 25"/>
                <a:gd name="T71" fmla="*/ 13 h 31"/>
                <a:gd name="T72" fmla="*/ 2 w 25"/>
                <a:gd name="T73" fmla="*/ 10 h 31"/>
                <a:gd name="T74" fmla="*/ 4 w 25"/>
                <a:gd name="T75" fmla="*/ 11 h 31"/>
                <a:gd name="T76" fmla="*/ 6 w 25"/>
                <a:gd name="T77" fmla="*/ 10 h 31"/>
                <a:gd name="T78" fmla="*/ 4 w 25"/>
                <a:gd name="T79" fmla="*/ 8 h 31"/>
                <a:gd name="T80" fmla="*/ 2 w 25"/>
                <a:gd name="T81" fmla="*/ 4 h 31"/>
                <a:gd name="T82" fmla="*/ 4 w 25"/>
                <a:gd name="T83" fmla="*/ 0 h 31"/>
                <a:gd name="T84" fmla="*/ 6 w 25"/>
                <a:gd name="T85" fmla="*/ 4 h 31"/>
                <a:gd name="T86" fmla="*/ 8 w 25"/>
                <a:gd name="T87" fmla="*/ 2 h 31"/>
                <a:gd name="T88" fmla="*/ 8 w 25"/>
                <a:gd name="T89" fmla="*/ 0 h 31"/>
                <a:gd name="T90" fmla="*/ 13 w 25"/>
                <a:gd name="T9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" h="31">
                  <a:moveTo>
                    <a:pt x="13" y="0"/>
                  </a:moveTo>
                  <a:lnTo>
                    <a:pt x="17" y="2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21" y="6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1" y="13"/>
                  </a:lnTo>
                  <a:lnTo>
                    <a:pt x="23" y="15"/>
                  </a:lnTo>
                  <a:lnTo>
                    <a:pt x="21" y="17"/>
                  </a:lnTo>
                  <a:lnTo>
                    <a:pt x="17" y="15"/>
                  </a:lnTo>
                  <a:lnTo>
                    <a:pt x="15" y="11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21" y="23"/>
                  </a:lnTo>
                  <a:lnTo>
                    <a:pt x="19" y="25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3" y="27"/>
                  </a:lnTo>
                  <a:lnTo>
                    <a:pt x="13" y="23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9" y="23"/>
                  </a:lnTo>
                  <a:lnTo>
                    <a:pt x="9" y="27"/>
                  </a:lnTo>
                  <a:lnTo>
                    <a:pt x="8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6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Freeform 449"/>
            <p:cNvSpPr>
              <a:spLocks/>
            </p:cNvSpPr>
            <p:nvPr/>
          </p:nvSpPr>
          <p:spPr bwMode="auto">
            <a:xfrm>
              <a:off x="2449513" y="2459038"/>
              <a:ext cx="12700" cy="11113"/>
            </a:xfrm>
            <a:custGeom>
              <a:avLst/>
              <a:gdLst>
                <a:gd name="T0" fmla="*/ 6 w 8"/>
                <a:gd name="T1" fmla="*/ 0 h 7"/>
                <a:gd name="T2" fmla="*/ 8 w 8"/>
                <a:gd name="T3" fmla="*/ 3 h 7"/>
                <a:gd name="T4" fmla="*/ 4 w 8"/>
                <a:gd name="T5" fmla="*/ 7 h 7"/>
                <a:gd name="T6" fmla="*/ 0 w 8"/>
                <a:gd name="T7" fmla="*/ 5 h 7"/>
                <a:gd name="T8" fmla="*/ 2 w 8"/>
                <a:gd name="T9" fmla="*/ 3 h 7"/>
                <a:gd name="T10" fmla="*/ 2 w 8"/>
                <a:gd name="T11" fmla="*/ 1 h 7"/>
                <a:gd name="T12" fmla="*/ 6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lnTo>
                    <a:pt x="8" y="3"/>
                  </a:lnTo>
                  <a:lnTo>
                    <a:pt x="4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Freeform 450"/>
            <p:cNvSpPr>
              <a:spLocks/>
            </p:cNvSpPr>
            <p:nvPr/>
          </p:nvSpPr>
          <p:spPr bwMode="auto">
            <a:xfrm>
              <a:off x="2382838" y="2333626"/>
              <a:ext cx="9525" cy="15875"/>
            </a:xfrm>
            <a:custGeom>
              <a:avLst/>
              <a:gdLst>
                <a:gd name="T0" fmla="*/ 4 w 6"/>
                <a:gd name="T1" fmla="*/ 0 h 10"/>
                <a:gd name="T2" fmla="*/ 6 w 6"/>
                <a:gd name="T3" fmla="*/ 2 h 10"/>
                <a:gd name="T4" fmla="*/ 4 w 6"/>
                <a:gd name="T5" fmla="*/ 4 h 10"/>
                <a:gd name="T6" fmla="*/ 4 w 6"/>
                <a:gd name="T7" fmla="*/ 8 h 10"/>
                <a:gd name="T8" fmla="*/ 0 w 6"/>
                <a:gd name="T9" fmla="*/ 10 h 10"/>
                <a:gd name="T10" fmla="*/ 0 w 6"/>
                <a:gd name="T11" fmla="*/ 8 h 10"/>
                <a:gd name="T12" fmla="*/ 2 w 6"/>
                <a:gd name="T13" fmla="*/ 6 h 10"/>
                <a:gd name="T14" fmla="*/ 2 w 6"/>
                <a:gd name="T15" fmla="*/ 4 h 10"/>
                <a:gd name="T16" fmla="*/ 2 w 6"/>
                <a:gd name="T17" fmla="*/ 2 h 10"/>
                <a:gd name="T18" fmla="*/ 4 w 6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Freeform 451"/>
            <p:cNvSpPr>
              <a:spLocks/>
            </p:cNvSpPr>
            <p:nvPr/>
          </p:nvSpPr>
          <p:spPr bwMode="auto">
            <a:xfrm>
              <a:off x="2400301" y="2273301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Freeform 452"/>
            <p:cNvSpPr>
              <a:spLocks/>
            </p:cNvSpPr>
            <p:nvPr/>
          </p:nvSpPr>
          <p:spPr bwMode="auto">
            <a:xfrm>
              <a:off x="2189163" y="2065338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2 h 4"/>
                <a:gd name="T4" fmla="*/ 4 w 6"/>
                <a:gd name="T5" fmla="*/ 4 h 4"/>
                <a:gd name="T6" fmla="*/ 0 w 6"/>
                <a:gd name="T7" fmla="*/ 2 h 4"/>
                <a:gd name="T8" fmla="*/ 2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453"/>
            <p:cNvSpPr>
              <a:spLocks/>
            </p:cNvSpPr>
            <p:nvPr/>
          </p:nvSpPr>
          <p:spPr bwMode="auto">
            <a:xfrm>
              <a:off x="1157288" y="2419351"/>
              <a:ext cx="15875" cy="14288"/>
            </a:xfrm>
            <a:custGeom>
              <a:avLst/>
              <a:gdLst>
                <a:gd name="T0" fmla="*/ 8 w 10"/>
                <a:gd name="T1" fmla="*/ 0 h 9"/>
                <a:gd name="T2" fmla="*/ 10 w 10"/>
                <a:gd name="T3" fmla="*/ 0 h 9"/>
                <a:gd name="T4" fmla="*/ 8 w 10"/>
                <a:gd name="T5" fmla="*/ 4 h 9"/>
                <a:gd name="T6" fmla="*/ 6 w 10"/>
                <a:gd name="T7" fmla="*/ 7 h 9"/>
                <a:gd name="T8" fmla="*/ 2 w 10"/>
                <a:gd name="T9" fmla="*/ 9 h 9"/>
                <a:gd name="T10" fmla="*/ 0 w 10"/>
                <a:gd name="T11" fmla="*/ 9 h 9"/>
                <a:gd name="T12" fmla="*/ 2 w 10"/>
                <a:gd name="T13" fmla="*/ 6 h 9"/>
                <a:gd name="T14" fmla="*/ 4 w 10"/>
                <a:gd name="T15" fmla="*/ 4 h 9"/>
                <a:gd name="T16" fmla="*/ 8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8" y="0"/>
                  </a:moveTo>
                  <a:lnTo>
                    <a:pt x="10" y="0"/>
                  </a:lnTo>
                  <a:lnTo>
                    <a:pt x="8" y="4"/>
                  </a:lnTo>
                  <a:lnTo>
                    <a:pt x="6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Freeform 454"/>
            <p:cNvSpPr>
              <a:spLocks/>
            </p:cNvSpPr>
            <p:nvPr/>
          </p:nvSpPr>
          <p:spPr bwMode="auto">
            <a:xfrm>
              <a:off x="2398713" y="2443163"/>
              <a:ext cx="4763" cy="6350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455"/>
            <p:cNvSpPr>
              <a:spLocks/>
            </p:cNvSpPr>
            <p:nvPr/>
          </p:nvSpPr>
          <p:spPr bwMode="auto">
            <a:xfrm>
              <a:off x="1176338" y="2419351"/>
              <a:ext cx="11113" cy="14288"/>
            </a:xfrm>
            <a:custGeom>
              <a:avLst/>
              <a:gdLst>
                <a:gd name="T0" fmla="*/ 4 w 7"/>
                <a:gd name="T1" fmla="*/ 0 h 9"/>
                <a:gd name="T2" fmla="*/ 5 w 7"/>
                <a:gd name="T3" fmla="*/ 2 h 9"/>
                <a:gd name="T4" fmla="*/ 7 w 7"/>
                <a:gd name="T5" fmla="*/ 6 h 9"/>
                <a:gd name="T6" fmla="*/ 4 w 7"/>
                <a:gd name="T7" fmla="*/ 9 h 9"/>
                <a:gd name="T8" fmla="*/ 0 w 7"/>
                <a:gd name="T9" fmla="*/ 9 h 9"/>
                <a:gd name="T10" fmla="*/ 2 w 7"/>
                <a:gd name="T11" fmla="*/ 6 h 9"/>
                <a:gd name="T12" fmla="*/ 4 w 7"/>
                <a:gd name="T13" fmla="*/ 6 h 9"/>
                <a:gd name="T14" fmla="*/ 4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5" y="2"/>
                  </a:lnTo>
                  <a:lnTo>
                    <a:pt x="7" y="6"/>
                  </a:lnTo>
                  <a:lnTo>
                    <a:pt x="4" y="9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456"/>
            <p:cNvSpPr>
              <a:spLocks/>
            </p:cNvSpPr>
            <p:nvPr/>
          </p:nvSpPr>
          <p:spPr bwMode="auto">
            <a:xfrm>
              <a:off x="1230313" y="2409826"/>
              <a:ext cx="30163" cy="19050"/>
            </a:xfrm>
            <a:custGeom>
              <a:avLst/>
              <a:gdLst>
                <a:gd name="T0" fmla="*/ 15 w 19"/>
                <a:gd name="T1" fmla="*/ 0 h 12"/>
                <a:gd name="T2" fmla="*/ 19 w 19"/>
                <a:gd name="T3" fmla="*/ 2 h 12"/>
                <a:gd name="T4" fmla="*/ 19 w 19"/>
                <a:gd name="T5" fmla="*/ 6 h 12"/>
                <a:gd name="T6" fmla="*/ 17 w 19"/>
                <a:gd name="T7" fmla="*/ 8 h 12"/>
                <a:gd name="T8" fmla="*/ 17 w 19"/>
                <a:gd name="T9" fmla="*/ 10 h 12"/>
                <a:gd name="T10" fmla="*/ 13 w 19"/>
                <a:gd name="T11" fmla="*/ 10 h 12"/>
                <a:gd name="T12" fmla="*/ 8 w 19"/>
                <a:gd name="T13" fmla="*/ 12 h 12"/>
                <a:gd name="T14" fmla="*/ 4 w 19"/>
                <a:gd name="T15" fmla="*/ 12 h 12"/>
                <a:gd name="T16" fmla="*/ 2 w 19"/>
                <a:gd name="T17" fmla="*/ 12 h 12"/>
                <a:gd name="T18" fmla="*/ 0 w 19"/>
                <a:gd name="T19" fmla="*/ 10 h 12"/>
                <a:gd name="T20" fmla="*/ 0 w 19"/>
                <a:gd name="T21" fmla="*/ 8 h 12"/>
                <a:gd name="T22" fmla="*/ 4 w 19"/>
                <a:gd name="T23" fmla="*/ 10 h 12"/>
                <a:gd name="T24" fmla="*/ 6 w 19"/>
                <a:gd name="T25" fmla="*/ 10 h 12"/>
                <a:gd name="T26" fmla="*/ 10 w 19"/>
                <a:gd name="T27" fmla="*/ 6 h 12"/>
                <a:gd name="T28" fmla="*/ 11 w 19"/>
                <a:gd name="T29" fmla="*/ 8 h 12"/>
                <a:gd name="T30" fmla="*/ 13 w 19"/>
                <a:gd name="T31" fmla="*/ 6 h 12"/>
                <a:gd name="T32" fmla="*/ 13 w 19"/>
                <a:gd name="T33" fmla="*/ 4 h 12"/>
                <a:gd name="T34" fmla="*/ 15 w 19"/>
                <a:gd name="T3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2">
                  <a:moveTo>
                    <a:pt x="15" y="0"/>
                  </a:moveTo>
                  <a:lnTo>
                    <a:pt x="19" y="2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3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457"/>
            <p:cNvSpPr>
              <a:spLocks/>
            </p:cNvSpPr>
            <p:nvPr/>
          </p:nvSpPr>
          <p:spPr bwMode="auto">
            <a:xfrm>
              <a:off x="2162176" y="2062163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0 h 6"/>
                <a:gd name="T4" fmla="*/ 4 w 4"/>
                <a:gd name="T5" fmla="*/ 2 h 6"/>
                <a:gd name="T6" fmla="*/ 4 w 4"/>
                <a:gd name="T7" fmla="*/ 4 h 6"/>
                <a:gd name="T8" fmla="*/ 4 w 4"/>
                <a:gd name="T9" fmla="*/ 6 h 6"/>
                <a:gd name="T10" fmla="*/ 0 w 4"/>
                <a:gd name="T11" fmla="*/ 2 h 6"/>
                <a:gd name="T12" fmla="*/ 2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458"/>
            <p:cNvSpPr>
              <a:spLocks/>
            </p:cNvSpPr>
            <p:nvPr/>
          </p:nvSpPr>
          <p:spPr bwMode="auto">
            <a:xfrm>
              <a:off x="1119188" y="2416176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5" name="Freeform 459"/>
            <p:cNvSpPr>
              <a:spLocks/>
            </p:cNvSpPr>
            <p:nvPr/>
          </p:nvSpPr>
          <p:spPr bwMode="auto">
            <a:xfrm>
              <a:off x="1139826" y="2413001"/>
              <a:ext cx="14288" cy="15875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0 h 10"/>
                <a:gd name="T4" fmla="*/ 9 w 9"/>
                <a:gd name="T5" fmla="*/ 6 h 10"/>
                <a:gd name="T6" fmla="*/ 7 w 9"/>
                <a:gd name="T7" fmla="*/ 6 h 10"/>
                <a:gd name="T8" fmla="*/ 6 w 9"/>
                <a:gd name="T9" fmla="*/ 10 h 10"/>
                <a:gd name="T10" fmla="*/ 2 w 9"/>
                <a:gd name="T11" fmla="*/ 10 h 10"/>
                <a:gd name="T12" fmla="*/ 2 w 9"/>
                <a:gd name="T13" fmla="*/ 8 h 10"/>
                <a:gd name="T14" fmla="*/ 4 w 9"/>
                <a:gd name="T15" fmla="*/ 6 h 10"/>
                <a:gd name="T16" fmla="*/ 0 w 9"/>
                <a:gd name="T17" fmla="*/ 4 h 10"/>
                <a:gd name="T18" fmla="*/ 0 w 9"/>
                <a:gd name="T19" fmla="*/ 2 h 10"/>
                <a:gd name="T20" fmla="*/ 2 w 9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lnTo>
                    <a:pt x="6" y="0"/>
                  </a:lnTo>
                  <a:lnTo>
                    <a:pt x="9" y="6"/>
                  </a:lnTo>
                  <a:lnTo>
                    <a:pt x="7" y="6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6" name="Freeform 460"/>
            <p:cNvSpPr>
              <a:spLocks/>
            </p:cNvSpPr>
            <p:nvPr/>
          </p:nvSpPr>
          <p:spPr bwMode="auto">
            <a:xfrm>
              <a:off x="1300163" y="2419351"/>
              <a:ext cx="14288" cy="6350"/>
            </a:xfrm>
            <a:custGeom>
              <a:avLst/>
              <a:gdLst>
                <a:gd name="T0" fmla="*/ 6 w 9"/>
                <a:gd name="T1" fmla="*/ 0 h 4"/>
                <a:gd name="T2" fmla="*/ 9 w 9"/>
                <a:gd name="T3" fmla="*/ 2 h 4"/>
                <a:gd name="T4" fmla="*/ 6 w 9"/>
                <a:gd name="T5" fmla="*/ 4 h 4"/>
                <a:gd name="T6" fmla="*/ 0 w 9"/>
                <a:gd name="T7" fmla="*/ 4 h 4"/>
                <a:gd name="T8" fmla="*/ 2 w 9"/>
                <a:gd name="T9" fmla="*/ 0 h 4"/>
                <a:gd name="T10" fmla="*/ 6 w 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6" y="0"/>
                  </a:moveTo>
                  <a:lnTo>
                    <a:pt x="9" y="2"/>
                  </a:lnTo>
                  <a:lnTo>
                    <a:pt x="6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7" name="Freeform 461"/>
            <p:cNvSpPr>
              <a:spLocks/>
            </p:cNvSpPr>
            <p:nvPr/>
          </p:nvSpPr>
          <p:spPr bwMode="auto">
            <a:xfrm>
              <a:off x="2389188" y="2332038"/>
              <a:ext cx="20638" cy="63500"/>
            </a:xfrm>
            <a:custGeom>
              <a:avLst/>
              <a:gdLst>
                <a:gd name="T0" fmla="*/ 9 w 13"/>
                <a:gd name="T1" fmla="*/ 0 h 40"/>
                <a:gd name="T2" fmla="*/ 11 w 13"/>
                <a:gd name="T3" fmla="*/ 0 h 40"/>
                <a:gd name="T4" fmla="*/ 13 w 13"/>
                <a:gd name="T5" fmla="*/ 5 h 40"/>
                <a:gd name="T6" fmla="*/ 13 w 13"/>
                <a:gd name="T7" fmla="*/ 11 h 40"/>
                <a:gd name="T8" fmla="*/ 11 w 13"/>
                <a:gd name="T9" fmla="*/ 17 h 40"/>
                <a:gd name="T10" fmla="*/ 11 w 13"/>
                <a:gd name="T11" fmla="*/ 19 h 40"/>
                <a:gd name="T12" fmla="*/ 9 w 13"/>
                <a:gd name="T13" fmla="*/ 24 h 40"/>
                <a:gd name="T14" fmla="*/ 7 w 13"/>
                <a:gd name="T15" fmla="*/ 26 h 40"/>
                <a:gd name="T16" fmla="*/ 6 w 13"/>
                <a:gd name="T17" fmla="*/ 32 h 40"/>
                <a:gd name="T18" fmla="*/ 6 w 13"/>
                <a:gd name="T19" fmla="*/ 36 h 40"/>
                <a:gd name="T20" fmla="*/ 4 w 13"/>
                <a:gd name="T21" fmla="*/ 40 h 40"/>
                <a:gd name="T22" fmla="*/ 4 w 13"/>
                <a:gd name="T23" fmla="*/ 40 h 40"/>
                <a:gd name="T24" fmla="*/ 2 w 13"/>
                <a:gd name="T25" fmla="*/ 38 h 40"/>
                <a:gd name="T26" fmla="*/ 4 w 13"/>
                <a:gd name="T27" fmla="*/ 34 h 40"/>
                <a:gd name="T28" fmla="*/ 2 w 13"/>
                <a:gd name="T29" fmla="*/ 34 h 40"/>
                <a:gd name="T30" fmla="*/ 0 w 13"/>
                <a:gd name="T31" fmla="*/ 28 h 40"/>
                <a:gd name="T32" fmla="*/ 2 w 13"/>
                <a:gd name="T33" fmla="*/ 26 h 40"/>
                <a:gd name="T34" fmla="*/ 4 w 13"/>
                <a:gd name="T35" fmla="*/ 24 h 40"/>
                <a:gd name="T36" fmla="*/ 6 w 13"/>
                <a:gd name="T37" fmla="*/ 24 h 40"/>
                <a:gd name="T38" fmla="*/ 6 w 13"/>
                <a:gd name="T39" fmla="*/ 22 h 40"/>
                <a:gd name="T40" fmla="*/ 4 w 13"/>
                <a:gd name="T41" fmla="*/ 22 h 40"/>
                <a:gd name="T42" fmla="*/ 2 w 13"/>
                <a:gd name="T43" fmla="*/ 22 h 40"/>
                <a:gd name="T44" fmla="*/ 2 w 13"/>
                <a:gd name="T45" fmla="*/ 21 h 40"/>
                <a:gd name="T46" fmla="*/ 4 w 13"/>
                <a:gd name="T47" fmla="*/ 21 h 40"/>
                <a:gd name="T48" fmla="*/ 4 w 13"/>
                <a:gd name="T49" fmla="*/ 19 h 40"/>
                <a:gd name="T50" fmla="*/ 0 w 13"/>
                <a:gd name="T51" fmla="*/ 17 h 40"/>
                <a:gd name="T52" fmla="*/ 0 w 13"/>
                <a:gd name="T53" fmla="*/ 15 h 40"/>
                <a:gd name="T54" fmla="*/ 4 w 13"/>
                <a:gd name="T55" fmla="*/ 15 h 40"/>
                <a:gd name="T56" fmla="*/ 6 w 13"/>
                <a:gd name="T57" fmla="*/ 13 h 40"/>
                <a:gd name="T58" fmla="*/ 6 w 13"/>
                <a:gd name="T59" fmla="*/ 9 h 40"/>
                <a:gd name="T60" fmla="*/ 7 w 13"/>
                <a:gd name="T61" fmla="*/ 7 h 40"/>
                <a:gd name="T62" fmla="*/ 6 w 13"/>
                <a:gd name="T63" fmla="*/ 5 h 40"/>
                <a:gd name="T64" fmla="*/ 4 w 13"/>
                <a:gd name="T65" fmla="*/ 1 h 40"/>
                <a:gd name="T66" fmla="*/ 7 w 13"/>
                <a:gd name="T67" fmla="*/ 1 h 40"/>
                <a:gd name="T68" fmla="*/ 9 w 13"/>
                <a:gd name="T6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40">
                  <a:moveTo>
                    <a:pt x="9" y="0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13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6" y="13"/>
                  </a:lnTo>
                  <a:lnTo>
                    <a:pt x="6" y="9"/>
                  </a:lnTo>
                  <a:lnTo>
                    <a:pt x="7" y="7"/>
                  </a:lnTo>
                  <a:lnTo>
                    <a:pt x="6" y="5"/>
                  </a:lnTo>
                  <a:lnTo>
                    <a:pt x="4" y="1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8" name="Freeform 462"/>
            <p:cNvSpPr>
              <a:spLocks/>
            </p:cNvSpPr>
            <p:nvPr/>
          </p:nvSpPr>
          <p:spPr bwMode="auto">
            <a:xfrm>
              <a:off x="2428876" y="2352676"/>
              <a:ext cx="23813" cy="39688"/>
            </a:xfrm>
            <a:custGeom>
              <a:avLst/>
              <a:gdLst>
                <a:gd name="T0" fmla="*/ 5 w 15"/>
                <a:gd name="T1" fmla="*/ 0 h 25"/>
                <a:gd name="T2" fmla="*/ 9 w 15"/>
                <a:gd name="T3" fmla="*/ 6 h 25"/>
                <a:gd name="T4" fmla="*/ 13 w 15"/>
                <a:gd name="T5" fmla="*/ 6 h 25"/>
                <a:gd name="T6" fmla="*/ 15 w 15"/>
                <a:gd name="T7" fmla="*/ 8 h 25"/>
                <a:gd name="T8" fmla="*/ 15 w 15"/>
                <a:gd name="T9" fmla="*/ 13 h 25"/>
                <a:gd name="T10" fmla="*/ 11 w 15"/>
                <a:gd name="T11" fmla="*/ 17 h 25"/>
                <a:gd name="T12" fmla="*/ 11 w 15"/>
                <a:gd name="T13" fmla="*/ 17 h 25"/>
                <a:gd name="T14" fmla="*/ 9 w 15"/>
                <a:gd name="T15" fmla="*/ 13 h 25"/>
                <a:gd name="T16" fmla="*/ 7 w 15"/>
                <a:gd name="T17" fmla="*/ 13 h 25"/>
                <a:gd name="T18" fmla="*/ 7 w 15"/>
                <a:gd name="T19" fmla="*/ 17 h 25"/>
                <a:gd name="T20" fmla="*/ 5 w 15"/>
                <a:gd name="T21" fmla="*/ 19 h 25"/>
                <a:gd name="T22" fmla="*/ 7 w 15"/>
                <a:gd name="T23" fmla="*/ 23 h 25"/>
                <a:gd name="T24" fmla="*/ 5 w 15"/>
                <a:gd name="T25" fmla="*/ 25 h 25"/>
                <a:gd name="T26" fmla="*/ 3 w 15"/>
                <a:gd name="T27" fmla="*/ 23 h 25"/>
                <a:gd name="T28" fmla="*/ 1 w 15"/>
                <a:gd name="T29" fmla="*/ 25 h 25"/>
                <a:gd name="T30" fmla="*/ 0 w 15"/>
                <a:gd name="T31" fmla="*/ 25 h 25"/>
                <a:gd name="T32" fmla="*/ 0 w 15"/>
                <a:gd name="T33" fmla="*/ 21 h 25"/>
                <a:gd name="T34" fmla="*/ 1 w 15"/>
                <a:gd name="T35" fmla="*/ 11 h 25"/>
                <a:gd name="T36" fmla="*/ 3 w 15"/>
                <a:gd name="T37" fmla="*/ 9 h 25"/>
                <a:gd name="T38" fmla="*/ 1 w 15"/>
                <a:gd name="T39" fmla="*/ 8 h 25"/>
                <a:gd name="T40" fmla="*/ 1 w 15"/>
                <a:gd name="T41" fmla="*/ 6 h 25"/>
                <a:gd name="T42" fmla="*/ 0 w 15"/>
                <a:gd name="T43" fmla="*/ 4 h 25"/>
                <a:gd name="T44" fmla="*/ 0 w 15"/>
                <a:gd name="T45" fmla="*/ 2 h 25"/>
                <a:gd name="T46" fmla="*/ 5 w 15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lnTo>
                    <a:pt x="9" y="6"/>
                  </a:lnTo>
                  <a:lnTo>
                    <a:pt x="13" y="6"/>
                  </a:lnTo>
                  <a:lnTo>
                    <a:pt x="15" y="8"/>
                  </a:lnTo>
                  <a:lnTo>
                    <a:pt x="15" y="13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7" y="23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1"/>
                  </a:lnTo>
                  <a:lnTo>
                    <a:pt x="3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" name="Freeform 463"/>
            <p:cNvSpPr>
              <a:spLocks/>
            </p:cNvSpPr>
            <p:nvPr/>
          </p:nvSpPr>
          <p:spPr bwMode="auto">
            <a:xfrm>
              <a:off x="2449513" y="2409826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2 w 4"/>
                <a:gd name="T7" fmla="*/ 6 h 6"/>
                <a:gd name="T8" fmla="*/ 0 w 4"/>
                <a:gd name="T9" fmla="*/ 6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" name="Freeform 464"/>
            <p:cNvSpPr>
              <a:spLocks/>
            </p:cNvSpPr>
            <p:nvPr/>
          </p:nvSpPr>
          <p:spPr bwMode="auto">
            <a:xfrm>
              <a:off x="2395538" y="2409826"/>
              <a:ext cx="4763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Freeform 465"/>
            <p:cNvSpPr>
              <a:spLocks/>
            </p:cNvSpPr>
            <p:nvPr/>
          </p:nvSpPr>
          <p:spPr bwMode="auto">
            <a:xfrm>
              <a:off x="1106488" y="2430463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2 h 4"/>
                <a:gd name="T4" fmla="*/ 2 w 6"/>
                <a:gd name="T5" fmla="*/ 4 h 4"/>
                <a:gd name="T6" fmla="*/ 0 w 6"/>
                <a:gd name="T7" fmla="*/ 2 h 4"/>
                <a:gd name="T8" fmla="*/ 2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2" name="Freeform 466"/>
            <p:cNvSpPr>
              <a:spLocks/>
            </p:cNvSpPr>
            <p:nvPr/>
          </p:nvSpPr>
          <p:spPr bwMode="auto">
            <a:xfrm>
              <a:off x="2403476" y="2463801"/>
              <a:ext cx="12700" cy="19050"/>
            </a:xfrm>
            <a:custGeom>
              <a:avLst/>
              <a:gdLst>
                <a:gd name="T0" fmla="*/ 2 w 8"/>
                <a:gd name="T1" fmla="*/ 0 h 12"/>
                <a:gd name="T2" fmla="*/ 6 w 8"/>
                <a:gd name="T3" fmla="*/ 2 h 12"/>
                <a:gd name="T4" fmla="*/ 4 w 8"/>
                <a:gd name="T5" fmla="*/ 4 h 12"/>
                <a:gd name="T6" fmla="*/ 8 w 8"/>
                <a:gd name="T7" fmla="*/ 8 h 12"/>
                <a:gd name="T8" fmla="*/ 4 w 8"/>
                <a:gd name="T9" fmla="*/ 12 h 12"/>
                <a:gd name="T10" fmla="*/ 4 w 8"/>
                <a:gd name="T11" fmla="*/ 12 h 12"/>
                <a:gd name="T12" fmla="*/ 2 w 8"/>
                <a:gd name="T13" fmla="*/ 8 h 12"/>
                <a:gd name="T14" fmla="*/ 0 w 8"/>
                <a:gd name="T15" fmla="*/ 4 h 12"/>
                <a:gd name="T16" fmla="*/ 2 w 8"/>
                <a:gd name="T17" fmla="*/ 0 h 12"/>
                <a:gd name="T18" fmla="*/ 2 w 8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2">
                  <a:moveTo>
                    <a:pt x="2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8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Freeform 467"/>
            <p:cNvSpPr>
              <a:spLocks/>
            </p:cNvSpPr>
            <p:nvPr/>
          </p:nvSpPr>
          <p:spPr bwMode="auto">
            <a:xfrm>
              <a:off x="1814513" y="1662113"/>
              <a:ext cx="7938" cy="3175"/>
            </a:xfrm>
            <a:custGeom>
              <a:avLst/>
              <a:gdLst>
                <a:gd name="T0" fmla="*/ 2 w 5"/>
                <a:gd name="T1" fmla="*/ 0 h 2"/>
                <a:gd name="T2" fmla="*/ 5 w 5"/>
                <a:gd name="T3" fmla="*/ 0 h 2"/>
                <a:gd name="T4" fmla="*/ 2 w 5"/>
                <a:gd name="T5" fmla="*/ 2 h 2"/>
                <a:gd name="T6" fmla="*/ 0 w 5"/>
                <a:gd name="T7" fmla="*/ 0 h 2"/>
                <a:gd name="T8" fmla="*/ 0 w 5"/>
                <a:gd name="T9" fmla="*/ 0 h 2"/>
                <a:gd name="T10" fmla="*/ 2 w 5"/>
                <a:gd name="T11" fmla="*/ 0 h 2"/>
                <a:gd name="T12" fmla="*/ 2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4" name="Freeform 468"/>
            <p:cNvSpPr>
              <a:spLocks/>
            </p:cNvSpPr>
            <p:nvPr/>
          </p:nvSpPr>
          <p:spPr bwMode="auto">
            <a:xfrm>
              <a:off x="1835151" y="1804988"/>
              <a:ext cx="26988" cy="23813"/>
            </a:xfrm>
            <a:custGeom>
              <a:avLst/>
              <a:gdLst>
                <a:gd name="T0" fmla="*/ 10 w 17"/>
                <a:gd name="T1" fmla="*/ 0 h 15"/>
                <a:gd name="T2" fmla="*/ 15 w 17"/>
                <a:gd name="T3" fmla="*/ 4 h 15"/>
                <a:gd name="T4" fmla="*/ 17 w 17"/>
                <a:gd name="T5" fmla="*/ 6 h 15"/>
                <a:gd name="T6" fmla="*/ 13 w 17"/>
                <a:gd name="T7" fmla="*/ 8 h 15"/>
                <a:gd name="T8" fmla="*/ 6 w 17"/>
                <a:gd name="T9" fmla="*/ 15 h 15"/>
                <a:gd name="T10" fmla="*/ 2 w 17"/>
                <a:gd name="T11" fmla="*/ 13 h 15"/>
                <a:gd name="T12" fmla="*/ 4 w 17"/>
                <a:gd name="T13" fmla="*/ 13 h 15"/>
                <a:gd name="T14" fmla="*/ 4 w 17"/>
                <a:gd name="T15" fmla="*/ 11 h 15"/>
                <a:gd name="T16" fmla="*/ 4 w 17"/>
                <a:gd name="T17" fmla="*/ 11 h 15"/>
                <a:gd name="T18" fmla="*/ 6 w 17"/>
                <a:gd name="T19" fmla="*/ 9 h 15"/>
                <a:gd name="T20" fmla="*/ 2 w 17"/>
                <a:gd name="T21" fmla="*/ 8 h 15"/>
                <a:gd name="T22" fmla="*/ 4 w 17"/>
                <a:gd name="T23" fmla="*/ 6 h 15"/>
                <a:gd name="T24" fmla="*/ 0 w 17"/>
                <a:gd name="T25" fmla="*/ 2 h 15"/>
                <a:gd name="T26" fmla="*/ 2 w 17"/>
                <a:gd name="T27" fmla="*/ 0 h 15"/>
                <a:gd name="T28" fmla="*/ 10 w 17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">
                  <a:moveTo>
                    <a:pt x="10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9"/>
                  </a:lnTo>
                  <a:lnTo>
                    <a:pt x="2" y="8"/>
                  </a:lnTo>
                  <a:lnTo>
                    <a:pt x="4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5" name="Freeform 469"/>
            <p:cNvSpPr>
              <a:spLocks/>
            </p:cNvSpPr>
            <p:nvPr/>
          </p:nvSpPr>
          <p:spPr bwMode="auto">
            <a:xfrm>
              <a:off x="2449513" y="2449513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4 h 6"/>
                <a:gd name="T4" fmla="*/ 0 w 4"/>
                <a:gd name="T5" fmla="*/ 6 h 6"/>
                <a:gd name="T6" fmla="*/ 2 w 4"/>
                <a:gd name="T7" fmla="*/ 2 h 6"/>
                <a:gd name="T8" fmla="*/ 0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4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6" name="Freeform 470"/>
            <p:cNvSpPr>
              <a:spLocks/>
            </p:cNvSpPr>
            <p:nvPr/>
          </p:nvSpPr>
          <p:spPr bwMode="auto">
            <a:xfrm>
              <a:off x="1103313" y="2443163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0 w 4"/>
                <a:gd name="T5" fmla="*/ 4 h 4"/>
                <a:gd name="T6" fmla="*/ 2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7" name="Freeform 471"/>
            <p:cNvSpPr>
              <a:spLocks/>
            </p:cNvSpPr>
            <p:nvPr/>
          </p:nvSpPr>
          <p:spPr bwMode="auto">
            <a:xfrm>
              <a:off x="2406651" y="2455863"/>
              <a:ext cx="6350" cy="4763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2 w 4"/>
                <a:gd name="T7" fmla="*/ 3 h 3"/>
                <a:gd name="T8" fmla="*/ 0 w 4"/>
                <a:gd name="T9" fmla="*/ 2 h 3"/>
                <a:gd name="T10" fmla="*/ 2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8" name="Freeform 472"/>
            <p:cNvSpPr>
              <a:spLocks/>
            </p:cNvSpPr>
            <p:nvPr/>
          </p:nvSpPr>
          <p:spPr bwMode="auto">
            <a:xfrm>
              <a:off x="2446338" y="2400301"/>
              <a:ext cx="9525" cy="12700"/>
            </a:xfrm>
            <a:custGeom>
              <a:avLst/>
              <a:gdLst>
                <a:gd name="T0" fmla="*/ 6 w 6"/>
                <a:gd name="T1" fmla="*/ 0 h 8"/>
                <a:gd name="T2" fmla="*/ 6 w 6"/>
                <a:gd name="T3" fmla="*/ 4 h 8"/>
                <a:gd name="T4" fmla="*/ 4 w 6"/>
                <a:gd name="T5" fmla="*/ 6 h 8"/>
                <a:gd name="T6" fmla="*/ 2 w 6"/>
                <a:gd name="T7" fmla="*/ 8 h 8"/>
                <a:gd name="T8" fmla="*/ 0 w 6"/>
                <a:gd name="T9" fmla="*/ 8 h 8"/>
                <a:gd name="T10" fmla="*/ 0 w 6"/>
                <a:gd name="T11" fmla="*/ 4 h 8"/>
                <a:gd name="T12" fmla="*/ 6 w 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9" name="Freeform 473"/>
            <p:cNvSpPr>
              <a:spLocks/>
            </p:cNvSpPr>
            <p:nvPr/>
          </p:nvSpPr>
          <p:spPr bwMode="auto">
            <a:xfrm>
              <a:off x="2439988" y="2395538"/>
              <a:ext cx="12700" cy="11113"/>
            </a:xfrm>
            <a:custGeom>
              <a:avLst/>
              <a:gdLst>
                <a:gd name="T0" fmla="*/ 2 w 8"/>
                <a:gd name="T1" fmla="*/ 0 h 7"/>
                <a:gd name="T2" fmla="*/ 8 w 8"/>
                <a:gd name="T3" fmla="*/ 0 h 7"/>
                <a:gd name="T4" fmla="*/ 8 w 8"/>
                <a:gd name="T5" fmla="*/ 1 h 7"/>
                <a:gd name="T6" fmla="*/ 4 w 8"/>
                <a:gd name="T7" fmla="*/ 7 h 7"/>
                <a:gd name="T8" fmla="*/ 2 w 8"/>
                <a:gd name="T9" fmla="*/ 5 h 7"/>
                <a:gd name="T10" fmla="*/ 0 w 8"/>
                <a:gd name="T11" fmla="*/ 1 h 7"/>
                <a:gd name="T12" fmla="*/ 2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0" name="Freeform 474"/>
            <p:cNvSpPr>
              <a:spLocks/>
            </p:cNvSpPr>
            <p:nvPr/>
          </p:nvSpPr>
          <p:spPr bwMode="auto">
            <a:xfrm>
              <a:off x="2403476" y="2446338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Freeform 475"/>
            <p:cNvSpPr>
              <a:spLocks/>
            </p:cNvSpPr>
            <p:nvPr/>
          </p:nvSpPr>
          <p:spPr bwMode="auto">
            <a:xfrm>
              <a:off x="1663701" y="1978026"/>
              <a:ext cx="44450" cy="30163"/>
            </a:xfrm>
            <a:custGeom>
              <a:avLst/>
              <a:gdLst>
                <a:gd name="T0" fmla="*/ 24 w 28"/>
                <a:gd name="T1" fmla="*/ 0 h 19"/>
                <a:gd name="T2" fmla="*/ 24 w 28"/>
                <a:gd name="T3" fmla="*/ 1 h 19"/>
                <a:gd name="T4" fmla="*/ 28 w 28"/>
                <a:gd name="T5" fmla="*/ 5 h 19"/>
                <a:gd name="T6" fmla="*/ 28 w 28"/>
                <a:gd name="T7" fmla="*/ 7 h 19"/>
                <a:gd name="T8" fmla="*/ 24 w 28"/>
                <a:gd name="T9" fmla="*/ 13 h 19"/>
                <a:gd name="T10" fmla="*/ 24 w 28"/>
                <a:gd name="T11" fmla="*/ 17 h 19"/>
                <a:gd name="T12" fmla="*/ 19 w 28"/>
                <a:gd name="T13" fmla="*/ 17 h 19"/>
                <a:gd name="T14" fmla="*/ 15 w 28"/>
                <a:gd name="T15" fmla="*/ 15 h 19"/>
                <a:gd name="T16" fmla="*/ 13 w 28"/>
                <a:gd name="T17" fmla="*/ 19 h 19"/>
                <a:gd name="T18" fmla="*/ 9 w 28"/>
                <a:gd name="T19" fmla="*/ 15 h 19"/>
                <a:gd name="T20" fmla="*/ 5 w 28"/>
                <a:gd name="T21" fmla="*/ 15 h 19"/>
                <a:gd name="T22" fmla="*/ 1 w 28"/>
                <a:gd name="T23" fmla="*/ 9 h 19"/>
                <a:gd name="T24" fmla="*/ 0 w 28"/>
                <a:gd name="T25" fmla="*/ 1 h 19"/>
                <a:gd name="T26" fmla="*/ 3 w 28"/>
                <a:gd name="T27" fmla="*/ 1 h 19"/>
                <a:gd name="T28" fmla="*/ 9 w 28"/>
                <a:gd name="T29" fmla="*/ 3 h 19"/>
                <a:gd name="T30" fmla="*/ 11 w 28"/>
                <a:gd name="T31" fmla="*/ 1 h 19"/>
                <a:gd name="T32" fmla="*/ 15 w 28"/>
                <a:gd name="T33" fmla="*/ 3 h 19"/>
                <a:gd name="T34" fmla="*/ 19 w 28"/>
                <a:gd name="T35" fmla="*/ 0 h 19"/>
                <a:gd name="T36" fmla="*/ 24 w 28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9">
                  <a:moveTo>
                    <a:pt x="24" y="0"/>
                  </a:moveTo>
                  <a:lnTo>
                    <a:pt x="24" y="1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24" y="13"/>
                  </a:lnTo>
                  <a:lnTo>
                    <a:pt x="24" y="17"/>
                  </a:lnTo>
                  <a:lnTo>
                    <a:pt x="19" y="17"/>
                  </a:lnTo>
                  <a:lnTo>
                    <a:pt x="15" y="15"/>
                  </a:lnTo>
                  <a:lnTo>
                    <a:pt x="13" y="19"/>
                  </a:lnTo>
                  <a:lnTo>
                    <a:pt x="9" y="15"/>
                  </a:lnTo>
                  <a:lnTo>
                    <a:pt x="5" y="15"/>
                  </a:lnTo>
                  <a:lnTo>
                    <a:pt x="1" y="9"/>
                  </a:lnTo>
                  <a:lnTo>
                    <a:pt x="0" y="1"/>
                  </a:lnTo>
                  <a:lnTo>
                    <a:pt x="3" y="1"/>
                  </a:lnTo>
                  <a:lnTo>
                    <a:pt x="9" y="3"/>
                  </a:lnTo>
                  <a:lnTo>
                    <a:pt x="11" y="1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2" name="Freeform 476"/>
            <p:cNvSpPr>
              <a:spLocks/>
            </p:cNvSpPr>
            <p:nvPr/>
          </p:nvSpPr>
          <p:spPr bwMode="auto">
            <a:xfrm>
              <a:off x="1533526" y="1916113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3 w 3"/>
                <a:gd name="T3" fmla="*/ 2 h 2"/>
                <a:gd name="T4" fmla="*/ 1 w 3"/>
                <a:gd name="T5" fmla="*/ 2 h 2"/>
                <a:gd name="T6" fmla="*/ 0 w 3"/>
                <a:gd name="T7" fmla="*/ 2 h 2"/>
                <a:gd name="T8" fmla="*/ 1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3" name="Freeform 477"/>
            <p:cNvSpPr>
              <a:spLocks/>
            </p:cNvSpPr>
            <p:nvPr/>
          </p:nvSpPr>
          <p:spPr bwMode="auto">
            <a:xfrm>
              <a:off x="1811338" y="1814513"/>
              <a:ext cx="23813" cy="33338"/>
            </a:xfrm>
            <a:custGeom>
              <a:avLst/>
              <a:gdLst>
                <a:gd name="T0" fmla="*/ 13 w 15"/>
                <a:gd name="T1" fmla="*/ 0 h 21"/>
                <a:gd name="T2" fmla="*/ 15 w 15"/>
                <a:gd name="T3" fmla="*/ 0 h 21"/>
                <a:gd name="T4" fmla="*/ 15 w 15"/>
                <a:gd name="T5" fmla="*/ 7 h 21"/>
                <a:gd name="T6" fmla="*/ 13 w 15"/>
                <a:gd name="T7" fmla="*/ 13 h 21"/>
                <a:gd name="T8" fmla="*/ 11 w 15"/>
                <a:gd name="T9" fmla="*/ 21 h 21"/>
                <a:gd name="T10" fmla="*/ 9 w 15"/>
                <a:gd name="T11" fmla="*/ 19 h 21"/>
                <a:gd name="T12" fmla="*/ 9 w 15"/>
                <a:gd name="T13" fmla="*/ 17 h 21"/>
                <a:gd name="T14" fmla="*/ 7 w 15"/>
                <a:gd name="T15" fmla="*/ 15 h 21"/>
                <a:gd name="T16" fmla="*/ 4 w 15"/>
                <a:gd name="T17" fmla="*/ 15 h 21"/>
                <a:gd name="T18" fmla="*/ 0 w 15"/>
                <a:gd name="T19" fmla="*/ 13 h 21"/>
                <a:gd name="T20" fmla="*/ 0 w 15"/>
                <a:gd name="T21" fmla="*/ 11 h 21"/>
                <a:gd name="T22" fmla="*/ 9 w 15"/>
                <a:gd name="T23" fmla="*/ 2 h 21"/>
                <a:gd name="T24" fmla="*/ 13 w 15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3" y="0"/>
                  </a:moveTo>
                  <a:lnTo>
                    <a:pt x="15" y="0"/>
                  </a:lnTo>
                  <a:lnTo>
                    <a:pt x="15" y="7"/>
                  </a:lnTo>
                  <a:lnTo>
                    <a:pt x="13" y="13"/>
                  </a:lnTo>
                  <a:lnTo>
                    <a:pt x="11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Freeform 478"/>
            <p:cNvSpPr>
              <a:spLocks/>
            </p:cNvSpPr>
            <p:nvPr/>
          </p:nvSpPr>
          <p:spPr bwMode="auto">
            <a:xfrm>
              <a:off x="1668463" y="1711326"/>
              <a:ext cx="69850" cy="74613"/>
            </a:xfrm>
            <a:custGeom>
              <a:avLst/>
              <a:gdLst>
                <a:gd name="T0" fmla="*/ 12 w 44"/>
                <a:gd name="T1" fmla="*/ 0 h 47"/>
                <a:gd name="T2" fmla="*/ 14 w 44"/>
                <a:gd name="T3" fmla="*/ 0 h 47"/>
                <a:gd name="T4" fmla="*/ 14 w 44"/>
                <a:gd name="T5" fmla="*/ 7 h 47"/>
                <a:gd name="T6" fmla="*/ 12 w 44"/>
                <a:gd name="T7" fmla="*/ 9 h 47"/>
                <a:gd name="T8" fmla="*/ 17 w 44"/>
                <a:gd name="T9" fmla="*/ 11 h 47"/>
                <a:gd name="T10" fmla="*/ 17 w 44"/>
                <a:gd name="T11" fmla="*/ 13 h 47"/>
                <a:gd name="T12" fmla="*/ 21 w 44"/>
                <a:gd name="T13" fmla="*/ 13 h 47"/>
                <a:gd name="T14" fmla="*/ 23 w 44"/>
                <a:gd name="T15" fmla="*/ 13 h 47"/>
                <a:gd name="T16" fmla="*/ 29 w 44"/>
                <a:gd name="T17" fmla="*/ 13 h 47"/>
                <a:gd name="T18" fmla="*/ 33 w 44"/>
                <a:gd name="T19" fmla="*/ 17 h 47"/>
                <a:gd name="T20" fmla="*/ 33 w 44"/>
                <a:gd name="T21" fmla="*/ 19 h 47"/>
                <a:gd name="T22" fmla="*/ 31 w 44"/>
                <a:gd name="T23" fmla="*/ 21 h 47"/>
                <a:gd name="T24" fmla="*/ 33 w 44"/>
                <a:gd name="T25" fmla="*/ 25 h 47"/>
                <a:gd name="T26" fmla="*/ 37 w 44"/>
                <a:gd name="T27" fmla="*/ 28 h 47"/>
                <a:gd name="T28" fmla="*/ 37 w 44"/>
                <a:gd name="T29" fmla="*/ 32 h 47"/>
                <a:gd name="T30" fmla="*/ 42 w 44"/>
                <a:gd name="T31" fmla="*/ 38 h 47"/>
                <a:gd name="T32" fmla="*/ 44 w 44"/>
                <a:gd name="T33" fmla="*/ 42 h 47"/>
                <a:gd name="T34" fmla="*/ 40 w 44"/>
                <a:gd name="T35" fmla="*/ 44 h 47"/>
                <a:gd name="T36" fmla="*/ 37 w 44"/>
                <a:gd name="T37" fmla="*/ 40 h 47"/>
                <a:gd name="T38" fmla="*/ 35 w 44"/>
                <a:gd name="T39" fmla="*/ 42 h 47"/>
                <a:gd name="T40" fmla="*/ 33 w 44"/>
                <a:gd name="T41" fmla="*/ 44 h 47"/>
                <a:gd name="T42" fmla="*/ 29 w 44"/>
                <a:gd name="T43" fmla="*/ 44 h 47"/>
                <a:gd name="T44" fmla="*/ 23 w 44"/>
                <a:gd name="T45" fmla="*/ 47 h 47"/>
                <a:gd name="T46" fmla="*/ 21 w 44"/>
                <a:gd name="T47" fmla="*/ 46 h 47"/>
                <a:gd name="T48" fmla="*/ 25 w 44"/>
                <a:gd name="T49" fmla="*/ 42 h 47"/>
                <a:gd name="T50" fmla="*/ 23 w 44"/>
                <a:gd name="T51" fmla="*/ 36 h 47"/>
                <a:gd name="T52" fmla="*/ 19 w 44"/>
                <a:gd name="T53" fmla="*/ 34 h 47"/>
                <a:gd name="T54" fmla="*/ 19 w 44"/>
                <a:gd name="T55" fmla="*/ 30 h 47"/>
                <a:gd name="T56" fmla="*/ 19 w 44"/>
                <a:gd name="T57" fmla="*/ 25 h 47"/>
                <a:gd name="T58" fmla="*/ 16 w 44"/>
                <a:gd name="T59" fmla="*/ 21 h 47"/>
                <a:gd name="T60" fmla="*/ 8 w 44"/>
                <a:gd name="T61" fmla="*/ 21 h 47"/>
                <a:gd name="T62" fmla="*/ 8 w 44"/>
                <a:gd name="T63" fmla="*/ 25 h 47"/>
                <a:gd name="T64" fmla="*/ 4 w 44"/>
                <a:gd name="T65" fmla="*/ 25 h 47"/>
                <a:gd name="T66" fmla="*/ 0 w 44"/>
                <a:gd name="T67" fmla="*/ 19 h 47"/>
                <a:gd name="T68" fmla="*/ 0 w 44"/>
                <a:gd name="T69" fmla="*/ 15 h 47"/>
                <a:gd name="T70" fmla="*/ 8 w 44"/>
                <a:gd name="T71" fmla="*/ 7 h 47"/>
                <a:gd name="T72" fmla="*/ 12 w 44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47">
                  <a:moveTo>
                    <a:pt x="12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7" y="11"/>
                  </a:lnTo>
                  <a:lnTo>
                    <a:pt x="17" y="13"/>
                  </a:lnTo>
                  <a:lnTo>
                    <a:pt x="21" y="13"/>
                  </a:lnTo>
                  <a:lnTo>
                    <a:pt x="23" y="13"/>
                  </a:lnTo>
                  <a:lnTo>
                    <a:pt x="29" y="13"/>
                  </a:lnTo>
                  <a:lnTo>
                    <a:pt x="33" y="17"/>
                  </a:lnTo>
                  <a:lnTo>
                    <a:pt x="33" y="19"/>
                  </a:lnTo>
                  <a:lnTo>
                    <a:pt x="31" y="21"/>
                  </a:lnTo>
                  <a:lnTo>
                    <a:pt x="33" y="25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42" y="38"/>
                  </a:lnTo>
                  <a:lnTo>
                    <a:pt x="44" y="42"/>
                  </a:lnTo>
                  <a:lnTo>
                    <a:pt x="40" y="44"/>
                  </a:lnTo>
                  <a:lnTo>
                    <a:pt x="37" y="40"/>
                  </a:lnTo>
                  <a:lnTo>
                    <a:pt x="35" y="42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25" y="42"/>
                  </a:lnTo>
                  <a:lnTo>
                    <a:pt x="23" y="36"/>
                  </a:lnTo>
                  <a:lnTo>
                    <a:pt x="19" y="34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8" y="21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8" y="7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5" name="Freeform 479"/>
            <p:cNvSpPr>
              <a:spLocks/>
            </p:cNvSpPr>
            <p:nvPr/>
          </p:nvSpPr>
          <p:spPr bwMode="auto">
            <a:xfrm>
              <a:off x="1560513" y="2309813"/>
              <a:ext cx="57150" cy="33338"/>
            </a:xfrm>
            <a:custGeom>
              <a:avLst/>
              <a:gdLst>
                <a:gd name="T0" fmla="*/ 24 w 36"/>
                <a:gd name="T1" fmla="*/ 0 h 21"/>
                <a:gd name="T2" fmla="*/ 30 w 36"/>
                <a:gd name="T3" fmla="*/ 0 h 21"/>
                <a:gd name="T4" fmla="*/ 32 w 36"/>
                <a:gd name="T5" fmla="*/ 4 h 21"/>
                <a:gd name="T6" fmla="*/ 30 w 36"/>
                <a:gd name="T7" fmla="*/ 8 h 21"/>
                <a:gd name="T8" fmla="*/ 36 w 36"/>
                <a:gd name="T9" fmla="*/ 12 h 21"/>
                <a:gd name="T10" fmla="*/ 36 w 36"/>
                <a:gd name="T11" fmla="*/ 14 h 21"/>
                <a:gd name="T12" fmla="*/ 30 w 36"/>
                <a:gd name="T13" fmla="*/ 14 h 21"/>
                <a:gd name="T14" fmla="*/ 28 w 36"/>
                <a:gd name="T15" fmla="*/ 15 h 21"/>
                <a:gd name="T16" fmla="*/ 23 w 36"/>
                <a:gd name="T17" fmla="*/ 15 h 21"/>
                <a:gd name="T18" fmla="*/ 19 w 36"/>
                <a:gd name="T19" fmla="*/ 15 h 21"/>
                <a:gd name="T20" fmla="*/ 11 w 36"/>
                <a:gd name="T21" fmla="*/ 15 h 21"/>
                <a:gd name="T22" fmla="*/ 7 w 36"/>
                <a:gd name="T23" fmla="*/ 19 h 21"/>
                <a:gd name="T24" fmla="*/ 7 w 36"/>
                <a:gd name="T25" fmla="*/ 19 h 21"/>
                <a:gd name="T26" fmla="*/ 4 w 36"/>
                <a:gd name="T27" fmla="*/ 21 h 21"/>
                <a:gd name="T28" fmla="*/ 0 w 36"/>
                <a:gd name="T29" fmla="*/ 19 h 21"/>
                <a:gd name="T30" fmla="*/ 0 w 36"/>
                <a:gd name="T31" fmla="*/ 15 h 21"/>
                <a:gd name="T32" fmla="*/ 2 w 36"/>
                <a:gd name="T33" fmla="*/ 12 h 21"/>
                <a:gd name="T34" fmla="*/ 2 w 36"/>
                <a:gd name="T35" fmla="*/ 10 h 21"/>
                <a:gd name="T36" fmla="*/ 4 w 36"/>
                <a:gd name="T37" fmla="*/ 12 h 21"/>
                <a:gd name="T38" fmla="*/ 7 w 36"/>
                <a:gd name="T39" fmla="*/ 8 h 21"/>
                <a:gd name="T40" fmla="*/ 9 w 36"/>
                <a:gd name="T41" fmla="*/ 8 h 21"/>
                <a:gd name="T42" fmla="*/ 11 w 36"/>
                <a:gd name="T43" fmla="*/ 2 h 21"/>
                <a:gd name="T44" fmla="*/ 13 w 36"/>
                <a:gd name="T45" fmla="*/ 2 h 21"/>
                <a:gd name="T46" fmla="*/ 17 w 36"/>
                <a:gd name="T47" fmla="*/ 4 h 21"/>
                <a:gd name="T48" fmla="*/ 17 w 36"/>
                <a:gd name="T49" fmla="*/ 4 h 21"/>
                <a:gd name="T50" fmla="*/ 21 w 36"/>
                <a:gd name="T51" fmla="*/ 4 h 21"/>
                <a:gd name="T52" fmla="*/ 24 w 36"/>
                <a:gd name="T53" fmla="*/ 2 h 21"/>
                <a:gd name="T54" fmla="*/ 24 w 36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" h="21">
                  <a:moveTo>
                    <a:pt x="24" y="0"/>
                  </a:moveTo>
                  <a:lnTo>
                    <a:pt x="30" y="0"/>
                  </a:lnTo>
                  <a:lnTo>
                    <a:pt x="32" y="4"/>
                  </a:lnTo>
                  <a:lnTo>
                    <a:pt x="30" y="8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0" y="14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1" y="15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8"/>
                  </a:lnTo>
                  <a:lnTo>
                    <a:pt x="9" y="8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6" name="Freeform 480"/>
            <p:cNvSpPr>
              <a:spLocks/>
            </p:cNvSpPr>
            <p:nvPr/>
          </p:nvSpPr>
          <p:spPr bwMode="auto">
            <a:xfrm>
              <a:off x="1520826" y="2346326"/>
              <a:ext cx="9525" cy="12700"/>
            </a:xfrm>
            <a:custGeom>
              <a:avLst/>
              <a:gdLst>
                <a:gd name="T0" fmla="*/ 4 w 6"/>
                <a:gd name="T1" fmla="*/ 0 h 8"/>
                <a:gd name="T2" fmla="*/ 4 w 6"/>
                <a:gd name="T3" fmla="*/ 4 h 8"/>
                <a:gd name="T4" fmla="*/ 6 w 6"/>
                <a:gd name="T5" fmla="*/ 4 h 8"/>
                <a:gd name="T6" fmla="*/ 6 w 6"/>
                <a:gd name="T7" fmla="*/ 6 h 8"/>
                <a:gd name="T8" fmla="*/ 4 w 6"/>
                <a:gd name="T9" fmla="*/ 8 h 8"/>
                <a:gd name="T10" fmla="*/ 0 w 6"/>
                <a:gd name="T11" fmla="*/ 4 h 8"/>
                <a:gd name="T12" fmla="*/ 0 w 6"/>
                <a:gd name="T13" fmla="*/ 2 h 8"/>
                <a:gd name="T14" fmla="*/ 4 w 6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7" name="Freeform 481"/>
            <p:cNvSpPr>
              <a:spLocks/>
            </p:cNvSpPr>
            <p:nvPr/>
          </p:nvSpPr>
          <p:spPr bwMode="auto">
            <a:xfrm>
              <a:off x="1535113" y="2343151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0 h 6"/>
                <a:gd name="T4" fmla="*/ 2 w 2"/>
                <a:gd name="T5" fmla="*/ 4 h 6"/>
                <a:gd name="T6" fmla="*/ 0 w 2"/>
                <a:gd name="T7" fmla="*/ 6 h 6"/>
                <a:gd name="T8" fmla="*/ 0 w 2"/>
                <a:gd name="T9" fmla="*/ 4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Freeform 482"/>
            <p:cNvSpPr>
              <a:spLocks/>
            </p:cNvSpPr>
            <p:nvPr/>
          </p:nvSpPr>
          <p:spPr bwMode="auto">
            <a:xfrm>
              <a:off x="1533526" y="1925638"/>
              <a:ext cx="11113" cy="19050"/>
            </a:xfrm>
            <a:custGeom>
              <a:avLst/>
              <a:gdLst>
                <a:gd name="T0" fmla="*/ 1 w 7"/>
                <a:gd name="T1" fmla="*/ 0 h 12"/>
                <a:gd name="T2" fmla="*/ 3 w 7"/>
                <a:gd name="T3" fmla="*/ 0 h 12"/>
                <a:gd name="T4" fmla="*/ 3 w 7"/>
                <a:gd name="T5" fmla="*/ 4 h 12"/>
                <a:gd name="T6" fmla="*/ 7 w 7"/>
                <a:gd name="T7" fmla="*/ 10 h 12"/>
                <a:gd name="T8" fmla="*/ 7 w 7"/>
                <a:gd name="T9" fmla="*/ 12 h 12"/>
                <a:gd name="T10" fmla="*/ 0 w 7"/>
                <a:gd name="T11" fmla="*/ 8 h 12"/>
                <a:gd name="T12" fmla="*/ 0 w 7"/>
                <a:gd name="T13" fmla="*/ 4 h 12"/>
                <a:gd name="T14" fmla="*/ 0 w 7"/>
                <a:gd name="T15" fmla="*/ 0 h 12"/>
                <a:gd name="T16" fmla="*/ 0 w 7"/>
                <a:gd name="T17" fmla="*/ 0 h 12"/>
                <a:gd name="T18" fmla="*/ 0 w 7"/>
                <a:gd name="T19" fmla="*/ 0 h 12"/>
                <a:gd name="T20" fmla="*/ 1 w 7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2">
                  <a:moveTo>
                    <a:pt x="1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Freeform 483"/>
            <p:cNvSpPr>
              <a:spLocks/>
            </p:cNvSpPr>
            <p:nvPr/>
          </p:nvSpPr>
          <p:spPr bwMode="auto">
            <a:xfrm>
              <a:off x="1538288" y="23558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Freeform 484"/>
            <p:cNvSpPr>
              <a:spLocks/>
            </p:cNvSpPr>
            <p:nvPr/>
          </p:nvSpPr>
          <p:spPr bwMode="auto">
            <a:xfrm>
              <a:off x="1778001" y="2101851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8 w 8"/>
                <a:gd name="T3" fmla="*/ 2 h 7"/>
                <a:gd name="T4" fmla="*/ 4 w 8"/>
                <a:gd name="T5" fmla="*/ 7 h 7"/>
                <a:gd name="T6" fmla="*/ 2 w 8"/>
                <a:gd name="T7" fmla="*/ 7 h 7"/>
                <a:gd name="T8" fmla="*/ 0 w 8"/>
                <a:gd name="T9" fmla="*/ 7 h 7"/>
                <a:gd name="T10" fmla="*/ 0 w 8"/>
                <a:gd name="T11" fmla="*/ 4 h 7"/>
                <a:gd name="T12" fmla="*/ 6 w 8"/>
                <a:gd name="T13" fmla="*/ 2 h 7"/>
                <a:gd name="T14" fmla="*/ 8 w 8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2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Freeform 485"/>
            <p:cNvSpPr>
              <a:spLocks/>
            </p:cNvSpPr>
            <p:nvPr/>
          </p:nvSpPr>
          <p:spPr bwMode="auto">
            <a:xfrm>
              <a:off x="1895476" y="1785938"/>
              <a:ext cx="12700" cy="9525"/>
            </a:xfrm>
            <a:custGeom>
              <a:avLst/>
              <a:gdLst>
                <a:gd name="T0" fmla="*/ 6 w 8"/>
                <a:gd name="T1" fmla="*/ 0 h 6"/>
                <a:gd name="T2" fmla="*/ 8 w 8"/>
                <a:gd name="T3" fmla="*/ 4 h 6"/>
                <a:gd name="T4" fmla="*/ 6 w 8"/>
                <a:gd name="T5" fmla="*/ 6 h 6"/>
                <a:gd name="T6" fmla="*/ 4 w 8"/>
                <a:gd name="T7" fmla="*/ 6 h 6"/>
                <a:gd name="T8" fmla="*/ 0 w 8"/>
                <a:gd name="T9" fmla="*/ 2 h 6"/>
                <a:gd name="T10" fmla="*/ 2 w 8"/>
                <a:gd name="T11" fmla="*/ 2 h 6"/>
                <a:gd name="T12" fmla="*/ 6 w 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Freeform 486"/>
            <p:cNvSpPr>
              <a:spLocks/>
            </p:cNvSpPr>
            <p:nvPr/>
          </p:nvSpPr>
          <p:spPr bwMode="auto">
            <a:xfrm>
              <a:off x="1790701" y="2108201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0 w 3"/>
                <a:gd name="T7" fmla="*/ 1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487"/>
            <p:cNvSpPr>
              <a:spLocks/>
            </p:cNvSpPr>
            <p:nvPr/>
          </p:nvSpPr>
          <p:spPr bwMode="auto">
            <a:xfrm>
              <a:off x="1717676" y="233203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2 w 2"/>
                <a:gd name="T5" fmla="*/ 3 h 3"/>
                <a:gd name="T6" fmla="*/ 0 w 2"/>
                <a:gd name="T7" fmla="*/ 1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488"/>
            <p:cNvSpPr>
              <a:spLocks/>
            </p:cNvSpPr>
            <p:nvPr/>
          </p:nvSpPr>
          <p:spPr bwMode="auto">
            <a:xfrm>
              <a:off x="1714501" y="2322513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4 h 4"/>
                <a:gd name="T4" fmla="*/ 2 w 4"/>
                <a:gd name="T5" fmla="*/ 4 h 4"/>
                <a:gd name="T6" fmla="*/ 2 w 4"/>
                <a:gd name="T7" fmla="*/ 4 h 4"/>
                <a:gd name="T8" fmla="*/ 0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Freeform 489"/>
            <p:cNvSpPr>
              <a:spLocks/>
            </p:cNvSpPr>
            <p:nvPr/>
          </p:nvSpPr>
          <p:spPr bwMode="auto">
            <a:xfrm>
              <a:off x="1514476" y="2355851"/>
              <a:ext cx="6350" cy="6350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Freeform 490"/>
            <p:cNvSpPr>
              <a:spLocks/>
            </p:cNvSpPr>
            <p:nvPr/>
          </p:nvSpPr>
          <p:spPr bwMode="auto">
            <a:xfrm>
              <a:off x="1681163" y="2306638"/>
              <a:ext cx="9525" cy="12700"/>
            </a:xfrm>
            <a:custGeom>
              <a:avLst/>
              <a:gdLst>
                <a:gd name="T0" fmla="*/ 4 w 6"/>
                <a:gd name="T1" fmla="*/ 0 h 8"/>
                <a:gd name="T2" fmla="*/ 6 w 6"/>
                <a:gd name="T3" fmla="*/ 2 h 8"/>
                <a:gd name="T4" fmla="*/ 6 w 6"/>
                <a:gd name="T5" fmla="*/ 6 h 8"/>
                <a:gd name="T6" fmla="*/ 4 w 6"/>
                <a:gd name="T7" fmla="*/ 8 h 8"/>
                <a:gd name="T8" fmla="*/ 2 w 6"/>
                <a:gd name="T9" fmla="*/ 8 h 8"/>
                <a:gd name="T10" fmla="*/ 0 w 6"/>
                <a:gd name="T11" fmla="*/ 6 h 8"/>
                <a:gd name="T12" fmla="*/ 2 w 6"/>
                <a:gd name="T13" fmla="*/ 2 h 8"/>
                <a:gd name="T14" fmla="*/ 4 w 6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Freeform 491"/>
            <p:cNvSpPr>
              <a:spLocks/>
            </p:cNvSpPr>
            <p:nvPr/>
          </p:nvSpPr>
          <p:spPr bwMode="auto">
            <a:xfrm>
              <a:off x="1695451" y="230981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0 w 2"/>
                <a:gd name="T5" fmla="*/ 4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Freeform 492"/>
            <p:cNvSpPr>
              <a:spLocks/>
            </p:cNvSpPr>
            <p:nvPr/>
          </p:nvSpPr>
          <p:spPr bwMode="auto">
            <a:xfrm>
              <a:off x="1693863" y="2322513"/>
              <a:ext cx="14288" cy="14288"/>
            </a:xfrm>
            <a:custGeom>
              <a:avLst/>
              <a:gdLst>
                <a:gd name="T0" fmla="*/ 9 w 9"/>
                <a:gd name="T1" fmla="*/ 0 h 9"/>
                <a:gd name="T2" fmla="*/ 7 w 9"/>
                <a:gd name="T3" fmla="*/ 2 h 9"/>
                <a:gd name="T4" fmla="*/ 7 w 9"/>
                <a:gd name="T5" fmla="*/ 4 h 9"/>
                <a:gd name="T6" fmla="*/ 1 w 9"/>
                <a:gd name="T7" fmla="*/ 6 h 9"/>
                <a:gd name="T8" fmla="*/ 0 w 9"/>
                <a:gd name="T9" fmla="*/ 9 h 9"/>
                <a:gd name="T10" fmla="*/ 1 w 9"/>
                <a:gd name="T11" fmla="*/ 4 h 9"/>
                <a:gd name="T12" fmla="*/ 5 w 9"/>
                <a:gd name="T13" fmla="*/ 2 h 9"/>
                <a:gd name="T14" fmla="*/ 5 w 9"/>
                <a:gd name="T15" fmla="*/ 0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Freeform 493"/>
            <p:cNvSpPr>
              <a:spLocks/>
            </p:cNvSpPr>
            <p:nvPr/>
          </p:nvSpPr>
          <p:spPr bwMode="auto">
            <a:xfrm>
              <a:off x="1701801" y="230663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494"/>
            <p:cNvSpPr>
              <a:spLocks/>
            </p:cNvSpPr>
            <p:nvPr/>
          </p:nvSpPr>
          <p:spPr bwMode="auto">
            <a:xfrm>
              <a:off x="2138363" y="2109788"/>
              <a:ext cx="7938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2 h 4"/>
                <a:gd name="T4" fmla="*/ 2 w 5"/>
                <a:gd name="T5" fmla="*/ 4 h 4"/>
                <a:gd name="T6" fmla="*/ 2 w 5"/>
                <a:gd name="T7" fmla="*/ 4 h 4"/>
                <a:gd name="T8" fmla="*/ 0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1" name="Freeform 495"/>
            <p:cNvSpPr>
              <a:spLocks/>
            </p:cNvSpPr>
            <p:nvPr/>
          </p:nvSpPr>
          <p:spPr bwMode="auto">
            <a:xfrm>
              <a:off x="1547813" y="2355851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0 h 2"/>
                <a:gd name="T4" fmla="*/ 4 w 4"/>
                <a:gd name="T5" fmla="*/ 2 h 2"/>
                <a:gd name="T6" fmla="*/ 2 w 4"/>
                <a:gd name="T7" fmla="*/ 2 h 2"/>
                <a:gd name="T8" fmla="*/ 0 w 4"/>
                <a:gd name="T9" fmla="*/ 0 h 2"/>
                <a:gd name="T10" fmla="*/ 0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2" name="Freeform 496"/>
            <p:cNvSpPr>
              <a:spLocks/>
            </p:cNvSpPr>
            <p:nvPr/>
          </p:nvSpPr>
          <p:spPr bwMode="auto">
            <a:xfrm>
              <a:off x="1260476" y="2428876"/>
              <a:ext cx="26988" cy="4763"/>
            </a:xfrm>
            <a:custGeom>
              <a:avLst/>
              <a:gdLst>
                <a:gd name="T0" fmla="*/ 4 w 17"/>
                <a:gd name="T1" fmla="*/ 0 h 3"/>
                <a:gd name="T2" fmla="*/ 13 w 17"/>
                <a:gd name="T3" fmla="*/ 1 h 3"/>
                <a:gd name="T4" fmla="*/ 15 w 17"/>
                <a:gd name="T5" fmla="*/ 1 h 3"/>
                <a:gd name="T6" fmla="*/ 17 w 17"/>
                <a:gd name="T7" fmla="*/ 3 h 3"/>
                <a:gd name="T8" fmla="*/ 13 w 17"/>
                <a:gd name="T9" fmla="*/ 3 h 3"/>
                <a:gd name="T10" fmla="*/ 6 w 17"/>
                <a:gd name="T11" fmla="*/ 1 h 3"/>
                <a:gd name="T12" fmla="*/ 2 w 17"/>
                <a:gd name="T13" fmla="*/ 3 h 3"/>
                <a:gd name="T14" fmla="*/ 0 w 17"/>
                <a:gd name="T15" fmla="*/ 1 h 3"/>
                <a:gd name="T16" fmla="*/ 2 w 17"/>
                <a:gd name="T17" fmla="*/ 1 h 3"/>
                <a:gd name="T18" fmla="*/ 4 w 17"/>
                <a:gd name="T19" fmla="*/ 0 h 3"/>
                <a:gd name="T20" fmla="*/ 4 w 17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3">
                  <a:moveTo>
                    <a:pt x="4" y="0"/>
                  </a:moveTo>
                  <a:lnTo>
                    <a:pt x="13" y="1"/>
                  </a:lnTo>
                  <a:lnTo>
                    <a:pt x="15" y="1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6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3" name="Freeform 497"/>
            <p:cNvSpPr>
              <a:spLocks/>
            </p:cNvSpPr>
            <p:nvPr/>
          </p:nvSpPr>
          <p:spPr bwMode="auto">
            <a:xfrm>
              <a:off x="1657351" y="2316163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0 w 4"/>
                <a:gd name="T5" fmla="*/ 4 h 4"/>
                <a:gd name="T6" fmla="*/ 0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4" name="Freeform 498"/>
            <p:cNvSpPr>
              <a:spLocks/>
            </p:cNvSpPr>
            <p:nvPr/>
          </p:nvSpPr>
          <p:spPr bwMode="auto">
            <a:xfrm>
              <a:off x="1635126" y="2322513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2 h 6"/>
                <a:gd name="T4" fmla="*/ 2 w 4"/>
                <a:gd name="T5" fmla="*/ 6 h 6"/>
                <a:gd name="T6" fmla="*/ 0 w 4"/>
                <a:gd name="T7" fmla="*/ 2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5" name="Freeform 499"/>
            <p:cNvSpPr>
              <a:spLocks/>
            </p:cNvSpPr>
            <p:nvPr/>
          </p:nvSpPr>
          <p:spPr bwMode="auto">
            <a:xfrm>
              <a:off x="1614488" y="2343151"/>
              <a:ext cx="9525" cy="9525"/>
            </a:xfrm>
            <a:custGeom>
              <a:avLst/>
              <a:gdLst>
                <a:gd name="T0" fmla="*/ 2 w 6"/>
                <a:gd name="T1" fmla="*/ 0 h 6"/>
                <a:gd name="T2" fmla="*/ 6 w 6"/>
                <a:gd name="T3" fmla="*/ 4 h 6"/>
                <a:gd name="T4" fmla="*/ 2 w 6"/>
                <a:gd name="T5" fmla="*/ 6 h 6"/>
                <a:gd name="T6" fmla="*/ 0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6" name="Freeform 500"/>
            <p:cNvSpPr>
              <a:spLocks/>
            </p:cNvSpPr>
            <p:nvPr/>
          </p:nvSpPr>
          <p:spPr bwMode="auto">
            <a:xfrm>
              <a:off x="1892301" y="2195513"/>
              <a:ext cx="85725" cy="69850"/>
            </a:xfrm>
            <a:custGeom>
              <a:avLst/>
              <a:gdLst>
                <a:gd name="T0" fmla="*/ 44 w 54"/>
                <a:gd name="T1" fmla="*/ 2 h 44"/>
                <a:gd name="T2" fmla="*/ 42 w 54"/>
                <a:gd name="T3" fmla="*/ 5 h 44"/>
                <a:gd name="T4" fmla="*/ 44 w 54"/>
                <a:gd name="T5" fmla="*/ 7 h 44"/>
                <a:gd name="T6" fmla="*/ 50 w 54"/>
                <a:gd name="T7" fmla="*/ 4 h 44"/>
                <a:gd name="T8" fmla="*/ 54 w 54"/>
                <a:gd name="T9" fmla="*/ 7 h 44"/>
                <a:gd name="T10" fmla="*/ 48 w 54"/>
                <a:gd name="T11" fmla="*/ 9 h 44"/>
                <a:gd name="T12" fmla="*/ 50 w 54"/>
                <a:gd name="T13" fmla="*/ 11 h 44"/>
                <a:gd name="T14" fmla="*/ 48 w 54"/>
                <a:gd name="T15" fmla="*/ 17 h 44"/>
                <a:gd name="T16" fmla="*/ 44 w 54"/>
                <a:gd name="T17" fmla="*/ 15 h 44"/>
                <a:gd name="T18" fmla="*/ 40 w 54"/>
                <a:gd name="T19" fmla="*/ 15 h 44"/>
                <a:gd name="T20" fmla="*/ 37 w 54"/>
                <a:gd name="T21" fmla="*/ 17 h 44"/>
                <a:gd name="T22" fmla="*/ 40 w 54"/>
                <a:gd name="T23" fmla="*/ 23 h 44"/>
                <a:gd name="T24" fmla="*/ 37 w 54"/>
                <a:gd name="T25" fmla="*/ 25 h 44"/>
                <a:gd name="T26" fmla="*/ 29 w 54"/>
                <a:gd name="T27" fmla="*/ 21 h 44"/>
                <a:gd name="T28" fmla="*/ 31 w 54"/>
                <a:gd name="T29" fmla="*/ 25 h 44"/>
                <a:gd name="T30" fmla="*/ 29 w 54"/>
                <a:gd name="T31" fmla="*/ 28 h 44"/>
                <a:gd name="T32" fmla="*/ 23 w 54"/>
                <a:gd name="T33" fmla="*/ 28 h 44"/>
                <a:gd name="T34" fmla="*/ 19 w 54"/>
                <a:gd name="T35" fmla="*/ 32 h 44"/>
                <a:gd name="T36" fmla="*/ 16 w 54"/>
                <a:gd name="T37" fmla="*/ 32 h 44"/>
                <a:gd name="T38" fmla="*/ 12 w 54"/>
                <a:gd name="T39" fmla="*/ 38 h 44"/>
                <a:gd name="T40" fmla="*/ 10 w 54"/>
                <a:gd name="T41" fmla="*/ 42 h 44"/>
                <a:gd name="T42" fmla="*/ 4 w 54"/>
                <a:gd name="T43" fmla="*/ 42 h 44"/>
                <a:gd name="T44" fmla="*/ 12 w 54"/>
                <a:gd name="T45" fmla="*/ 36 h 44"/>
                <a:gd name="T46" fmla="*/ 14 w 54"/>
                <a:gd name="T47" fmla="*/ 30 h 44"/>
                <a:gd name="T48" fmla="*/ 10 w 54"/>
                <a:gd name="T49" fmla="*/ 32 h 44"/>
                <a:gd name="T50" fmla="*/ 10 w 54"/>
                <a:gd name="T51" fmla="*/ 30 h 44"/>
                <a:gd name="T52" fmla="*/ 4 w 54"/>
                <a:gd name="T53" fmla="*/ 30 h 44"/>
                <a:gd name="T54" fmla="*/ 6 w 54"/>
                <a:gd name="T55" fmla="*/ 32 h 44"/>
                <a:gd name="T56" fmla="*/ 4 w 54"/>
                <a:gd name="T57" fmla="*/ 36 h 44"/>
                <a:gd name="T58" fmla="*/ 0 w 54"/>
                <a:gd name="T59" fmla="*/ 30 h 44"/>
                <a:gd name="T60" fmla="*/ 4 w 54"/>
                <a:gd name="T61" fmla="*/ 25 h 44"/>
                <a:gd name="T62" fmla="*/ 2 w 54"/>
                <a:gd name="T63" fmla="*/ 19 h 44"/>
                <a:gd name="T64" fmla="*/ 8 w 54"/>
                <a:gd name="T65" fmla="*/ 13 h 44"/>
                <a:gd name="T66" fmla="*/ 19 w 54"/>
                <a:gd name="T67" fmla="*/ 7 h 44"/>
                <a:gd name="T68" fmla="*/ 21 w 54"/>
                <a:gd name="T69" fmla="*/ 15 h 44"/>
                <a:gd name="T70" fmla="*/ 27 w 54"/>
                <a:gd name="T71" fmla="*/ 13 h 44"/>
                <a:gd name="T72" fmla="*/ 25 w 54"/>
                <a:gd name="T73" fmla="*/ 9 h 44"/>
                <a:gd name="T74" fmla="*/ 29 w 54"/>
                <a:gd name="T75" fmla="*/ 7 h 44"/>
                <a:gd name="T76" fmla="*/ 25 w 54"/>
                <a:gd name="T77" fmla="*/ 4 h 44"/>
                <a:gd name="T78" fmla="*/ 31 w 54"/>
                <a:gd name="T79" fmla="*/ 0 h 44"/>
                <a:gd name="T80" fmla="*/ 33 w 54"/>
                <a:gd name="T81" fmla="*/ 5 h 44"/>
                <a:gd name="T82" fmla="*/ 33 w 54"/>
                <a:gd name="T83" fmla="*/ 9 h 44"/>
                <a:gd name="T84" fmla="*/ 37 w 54"/>
                <a:gd name="T85" fmla="*/ 5 h 44"/>
                <a:gd name="T86" fmla="*/ 38 w 54"/>
                <a:gd name="T87" fmla="*/ 5 h 44"/>
                <a:gd name="T88" fmla="*/ 38 w 54"/>
                <a:gd name="T8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44">
                  <a:moveTo>
                    <a:pt x="40" y="0"/>
                  </a:moveTo>
                  <a:lnTo>
                    <a:pt x="44" y="2"/>
                  </a:lnTo>
                  <a:lnTo>
                    <a:pt x="44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54" y="7"/>
                  </a:lnTo>
                  <a:lnTo>
                    <a:pt x="52" y="9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48" y="17"/>
                  </a:lnTo>
                  <a:lnTo>
                    <a:pt x="46" y="17"/>
                  </a:lnTo>
                  <a:lnTo>
                    <a:pt x="44" y="15"/>
                  </a:lnTo>
                  <a:lnTo>
                    <a:pt x="42" y="17"/>
                  </a:lnTo>
                  <a:lnTo>
                    <a:pt x="40" y="15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8" y="19"/>
                  </a:lnTo>
                  <a:lnTo>
                    <a:pt x="40" y="23"/>
                  </a:lnTo>
                  <a:lnTo>
                    <a:pt x="38" y="25"/>
                  </a:lnTo>
                  <a:lnTo>
                    <a:pt x="37" y="25"/>
                  </a:lnTo>
                  <a:lnTo>
                    <a:pt x="35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29" y="28"/>
                  </a:lnTo>
                  <a:lnTo>
                    <a:pt x="27" y="26"/>
                  </a:lnTo>
                  <a:lnTo>
                    <a:pt x="23" y="28"/>
                  </a:lnTo>
                  <a:lnTo>
                    <a:pt x="21" y="26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7" y="34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32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4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19" y="7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3" y="17"/>
                  </a:lnTo>
                  <a:lnTo>
                    <a:pt x="27" y="13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5" y="9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8" y="5"/>
                  </a:lnTo>
                  <a:lnTo>
                    <a:pt x="40" y="4"/>
                  </a:lnTo>
                  <a:lnTo>
                    <a:pt x="38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7" name="Freeform 501"/>
            <p:cNvSpPr>
              <a:spLocks/>
            </p:cNvSpPr>
            <p:nvPr/>
          </p:nvSpPr>
          <p:spPr bwMode="auto">
            <a:xfrm>
              <a:off x="1962151" y="2171701"/>
              <a:ext cx="33338" cy="20638"/>
            </a:xfrm>
            <a:custGeom>
              <a:avLst/>
              <a:gdLst>
                <a:gd name="T0" fmla="*/ 13 w 21"/>
                <a:gd name="T1" fmla="*/ 0 h 13"/>
                <a:gd name="T2" fmla="*/ 15 w 21"/>
                <a:gd name="T3" fmla="*/ 0 h 13"/>
                <a:gd name="T4" fmla="*/ 13 w 21"/>
                <a:gd name="T5" fmla="*/ 3 h 13"/>
                <a:gd name="T6" fmla="*/ 15 w 21"/>
                <a:gd name="T7" fmla="*/ 3 h 13"/>
                <a:gd name="T8" fmla="*/ 17 w 21"/>
                <a:gd name="T9" fmla="*/ 1 h 13"/>
                <a:gd name="T10" fmla="*/ 19 w 21"/>
                <a:gd name="T11" fmla="*/ 1 h 13"/>
                <a:gd name="T12" fmla="*/ 21 w 21"/>
                <a:gd name="T13" fmla="*/ 3 h 13"/>
                <a:gd name="T14" fmla="*/ 19 w 21"/>
                <a:gd name="T15" fmla="*/ 5 h 13"/>
                <a:gd name="T16" fmla="*/ 17 w 21"/>
                <a:gd name="T17" fmla="*/ 7 h 13"/>
                <a:gd name="T18" fmla="*/ 19 w 21"/>
                <a:gd name="T19" fmla="*/ 9 h 13"/>
                <a:gd name="T20" fmla="*/ 21 w 21"/>
                <a:gd name="T21" fmla="*/ 11 h 13"/>
                <a:gd name="T22" fmla="*/ 17 w 21"/>
                <a:gd name="T23" fmla="*/ 11 h 13"/>
                <a:gd name="T24" fmla="*/ 15 w 21"/>
                <a:gd name="T25" fmla="*/ 11 h 13"/>
                <a:gd name="T26" fmla="*/ 13 w 21"/>
                <a:gd name="T27" fmla="*/ 13 h 13"/>
                <a:gd name="T28" fmla="*/ 12 w 21"/>
                <a:gd name="T29" fmla="*/ 13 h 13"/>
                <a:gd name="T30" fmla="*/ 10 w 21"/>
                <a:gd name="T31" fmla="*/ 11 h 13"/>
                <a:gd name="T32" fmla="*/ 8 w 21"/>
                <a:gd name="T33" fmla="*/ 13 h 13"/>
                <a:gd name="T34" fmla="*/ 4 w 21"/>
                <a:gd name="T35" fmla="*/ 13 h 13"/>
                <a:gd name="T36" fmla="*/ 0 w 21"/>
                <a:gd name="T37" fmla="*/ 9 h 13"/>
                <a:gd name="T38" fmla="*/ 0 w 21"/>
                <a:gd name="T39" fmla="*/ 9 h 13"/>
                <a:gd name="T40" fmla="*/ 2 w 21"/>
                <a:gd name="T41" fmla="*/ 7 h 13"/>
                <a:gd name="T42" fmla="*/ 4 w 21"/>
                <a:gd name="T43" fmla="*/ 7 h 13"/>
                <a:gd name="T44" fmla="*/ 6 w 21"/>
                <a:gd name="T45" fmla="*/ 5 h 13"/>
                <a:gd name="T46" fmla="*/ 8 w 21"/>
                <a:gd name="T47" fmla="*/ 7 h 13"/>
                <a:gd name="T48" fmla="*/ 10 w 21"/>
                <a:gd name="T49" fmla="*/ 3 h 13"/>
                <a:gd name="T50" fmla="*/ 8 w 21"/>
                <a:gd name="T51" fmla="*/ 1 h 13"/>
                <a:gd name="T52" fmla="*/ 10 w 21"/>
                <a:gd name="T53" fmla="*/ 0 h 13"/>
                <a:gd name="T54" fmla="*/ 13 w 21"/>
                <a:gd name="T5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13">
                  <a:moveTo>
                    <a:pt x="13" y="0"/>
                  </a:moveTo>
                  <a:lnTo>
                    <a:pt x="15" y="0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9" y="9"/>
                  </a:lnTo>
                  <a:lnTo>
                    <a:pt x="21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5"/>
                  </a:lnTo>
                  <a:lnTo>
                    <a:pt x="8" y="7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8" name="Freeform 502"/>
            <p:cNvSpPr>
              <a:spLocks/>
            </p:cNvSpPr>
            <p:nvPr/>
          </p:nvSpPr>
          <p:spPr bwMode="auto">
            <a:xfrm>
              <a:off x="1889126" y="2270126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2 h 2"/>
                <a:gd name="T4" fmla="*/ 0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9" name="Freeform 503"/>
            <p:cNvSpPr>
              <a:spLocks/>
            </p:cNvSpPr>
            <p:nvPr/>
          </p:nvSpPr>
          <p:spPr bwMode="auto">
            <a:xfrm>
              <a:off x="2141538" y="2098676"/>
              <a:ext cx="38100" cy="30163"/>
            </a:xfrm>
            <a:custGeom>
              <a:avLst/>
              <a:gdLst>
                <a:gd name="T0" fmla="*/ 22 w 24"/>
                <a:gd name="T1" fmla="*/ 0 h 19"/>
                <a:gd name="T2" fmla="*/ 22 w 24"/>
                <a:gd name="T3" fmla="*/ 2 h 19"/>
                <a:gd name="T4" fmla="*/ 22 w 24"/>
                <a:gd name="T5" fmla="*/ 4 h 19"/>
                <a:gd name="T6" fmla="*/ 24 w 24"/>
                <a:gd name="T7" fmla="*/ 4 h 19"/>
                <a:gd name="T8" fmla="*/ 22 w 24"/>
                <a:gd name="T9" fmla="*/ 6 h 19"/>
                <a:gd name="T10" fmla="*/ 19 w 24"/>
                <a:gd name="T11" fmla="*/ 7 h 19"/>
                <a:gd name="T12" fmla="*/ 13 w 24"/>
                <a:gd name="T13" fmla="*/ 13 h 19"/>
                <a:gd name="T14" fmla="*/ 9 w 24"/>
                <a:gd name="T15" fmla="*/ 15 h 19"/>
                <a:gd name="T16" fmla="*/ 9 w 24"/>
                <a:gd name="T17" fmla="*/ 17 h 19"/>
                <a:gd name="T18" fmla="*/ 9 w 24"/>
                <a:gd name="T19" fmla="*/ 19 h 19"/>
                <a:gd name="T20" fmla="*/ 5 w 24"/>
                <a:gd name="T21" fmla="*/ 19 h 19"/>
                <a:gd name="T22" fmla="*/ 3 w 24"/>
                <a:gd name="T23" fmla="*/ 19 h 19"/>
                <a:gd name="T24" fmla="*/ 0 w 24"/>
                <a:gd name="T25" fmla="*/ 19 h 19"/>
                <a:gd name="T26" fmla="*/ 0 w 24"/>
                <a:gd name="T27" fmla="*/ 19 h 19"/>
                <a:gd name="T28" fmla="*/ 1 w 24"/>
                <a:gd name="T29" fmla="*/ 17 h 19"/>
                <a:gd name="T30" fmla="*/ 3 w 24"/>
                <a:gd name="T31" fmla="*/ 17 h 19"/>
                <a:gd name="T32" fmla="*/ 3 w 24"/>
                <a:gd name="T33" fmla="*/ 15 h 19"/>
                <a:gd name="T34" fmla="*/ 11 w 24"/>
                <a:gd name="T35" fmla="*/ 9 h 19"/>
                <a:gd name="T36" fmla="*/ 13 w 24"/>
                <a:gd name="T37" fmla="*/ 7 h 19"/>
                <a:gd name="T38" fmla="*/ 17 w 24"/>
                <a:gd name="T39" fmla="*/ 4 h 19"/>
                <a:gd name="T40" fmla="*/ 19 w 24"/>
                <a:gd name="T41" fmla="*/ 4 h 19"/>
                <a:gd name="T42" fmla="*/ 22 w 24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19">
                  <a:moveTo>
                    <a:pt x="22" y="0"/>
                  </a:moveTo>
                  <a:lnTo>
                    <a:pt x="22" y="2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11" y="9"/>
                  </a:lnTo>
                  <a:lnTo>
                    <a:pt x="13" y="7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0" name="Freeform 504"/>
            <p:cNvSpPr>
              <a:spLocks/>
            </p:cNvSpPr>
            <p:nvPr/>
          </p:nvSpPr>
          <p:spPr bwMode="auto">
            <a:xfrm>
              <a:off x="2047876" y="2058988"/>
              <a:ext cx="11113" cy="9525"/>
            </a:xfrm>
            <a:custGeom>
              <a:avLst/>
              <a:gdLst>
                <a:gd name="T0" fmla="*/ 7 w 7"/>
                <a:gd name="T1" fmla="*/ 0 h 6"/>
                <a:gd name="T2" fmla="*/ 7 w 7"/>
                <a:gd name="T3" fmla="*/ 4 h 6"/>
                <a:gd name="T4" fmla="*/ 3 w 7"/>
                <a:gd name="T5" fmla="*/ 6 h 6"/>
                <a:gd name="T6" fmla="*/ 0 w 7"/>
                <a:gd name="T7" fmla="*/ 6 h 6"/>
                <a:gd name="T8" fmla="*/ 5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7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1" name="Freeform 505"/>
            <p:cNvSpPr>
              <a:spLocks/>
            </p:cNvSpPr>
            <p:nvPr/>
          </p:nvSpPr>
          <p:spPr bwMode="auto">
            <a:xfrm>
              <a:off x="1982788" y="2159001"/>
              <a:ext cx="9525" cy="9525"/>
            </a:xfrm>
            <a:custGeom>
              <a:avLst/>
              <a:gdLst>
                <a:gd name="T0" fmla="*/ 4 w 6"/>
                <a:gd name="T1" fmla="*/ 0 h 6"/>
                <a:gd name="T2" fmla="*/ 6 w 6"/>
                <a:gd name="T3" fmla="*/ 0 h 6"/>
                <a:gd name="T4" fmla="*/ 6 w 6"/>
                <a:gd name="T5" fmla="*/ 4 h 6"/>
                <a:gd name="T6" fmla="*/ 4 w 6"/>
                <a:gd name="T7" fmla="*/ 6 h 6"/>
                <a:gd name="T8" fmla="*/ 0 w 6"/>
                <a:gd name="T9" fmla="*/ 4 h 6"/>
                <a:gd name="T10" fmla="*/ 2 w 6"/>
                <a:gd name="T11" fmla="*/ 0 h 6"/>
                <a:gd name="T12" fmla="*/ 4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2" name="Freeform 506"/>
            <p:cNvSpPr>
              <a:spLocks/>
            </p:cNvSpPr>
            <p:nvPr/>
          </p:nvSpPr>
          <p:spPr bwMode="auto">
            <a:xfrm>
              <a:off x="1874838" y="2265363"/>
              <a:ext cx="14288" cy="111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7 h 7"/>
                <a:gd name="T6" fmla="*/ 2 w 9"/>
                <a:gd name="T7" fmla="*/ 2 h 7"/>
                <a:gd name="T8" fmla="*/ 9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4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3" name="Freeform 507"/>
            <p:cNvSpPr>
              <a:spLocks/>
            </p:cNvSpPr>
            <p:nvPr/>
          </p:nvSpPr>
          <p:spPr bwMode="auto">
            <a:xfrm>
              <a:off x="2162176" y="2152651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6 w 6"/>
                <a:gd name="T3" fmla="*/ 2 h 2"/>
                <a:gd name="T4" fmla="*/ 0 w 6"/>
                <a:gd name="T5" fmla="*/ 2 h 2"/>
                <a:gd name="T6" fmla="*/ 4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4" name="Freeform 508"/>
            <p:cNvSpPr>
              <a:spLocks/>
            </p:cNvSpPr>
            <p:nvPr/>
          </p:nvSpPr>
          <p:spPr bwMode="auto">
            <a:xfrm>
              <a:off x="1384301" y="2400301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6 w 6"/>
                <a:gd name="T3" fmla="*/ 2 h 4"/>
                <a:gd name="T4" fmla="*/ 4 w 6"/>
                <a:gd name="T5" fmla="*/ 4 h 4"/>
                <a:gd name="T6" fmla="*/ 0 w 6"/>
                <a:gd name="T7" fmla="*/ 2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5" name="Freeform 509"/>
            <p:cNvSpPr>
              <a:spLocks/>
            </p:cNvSpPr>
            <p:nvPr/>
          </p:nvSpPr>
          <p:spPr bwMode="auto">
            <a:xfrm>
              <a:off x="1985963" y="2109788"/>
              <a:ext cx="9525" cy="3175"/>
            </a:xfrm>
            <a:custGeom>
              <a:avLst/>
              <a:gdLst>
                <a:gd name="T0" fmla="*/ 2 w 6"/>
                <a:gd name="T1" fmla="*/ 0 h 2"/>
                <a:gd name="T2" fmla="*/ 6 w 6"/>
                <a:gd name="T3" fmla="*/ 0 h 2"/>
                <a:gd name="T4" fmla="*/ 2 w 6"/>
                <a:gd name="T5" fmla="*/ 2 h 2"/>
                <a:gd name="T6" fmla="*/ 0 w 6"/>
                <a:gd name="T7" fmla="*/ 0 h 2"/>
                <a:gd name="T8" fmla="*/ 2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6" name="Freeform 510"/>
            <p:cNvSpPr>
              <a:spLocks/>
            </p:cNvSpPr>
            <p:nvPr/>
          </p:nvSpPr>
          <p:spPr bwMode="auto">
            <a:xfrm>
              <a:off x="1454151" y="2352676"/>
              <a:ext cx="57150" cy="39688"/>
            </a:xfrm>
            <a:custGeom>
              <a:avLst/>
              <a:gdLst>
                <a:gd name="T0" fmla="*/ 29 w 36"/>
                <a:gd name="T1" fmla="*/ 0 h 25"/>
                <a:gd name="T2" fmla="*/ 31 w 36"/>
                <a:gd name="T3" fmla="*/ 2 h 25"/>
                <a:gd name="T4" fmla="*/ 34 w 36"/>
                <a:gd name="T5" fmla="*/ 4 h 25"/>
                <a:gd name="T6" fmla="*/ 36 w 36"/>
                <a:gd name="T7" fmla="*/ 8 h 25"/>
                <a:gd name="T8" fmla="*/ 32 w 36"/>
                <a:gd name="T9" fmla="*/ 9 h 25"/>
                <a:gd name="T10" fmla="*/ 34 w 36"/>
                <a:gd name="T11" fmla="*/ 11 h 25"/>
                <a:gd name="T12" fmla="*/ 34 w 36"/>
                <a:gd name="T13" fmla="*/ 11 h 25"/>
                <a:gd name="T14" fmla="*/ 31 w 36"/>
                <a:gd name="T15" fmla="*/ 15 h 25"/>
                <a:gd name="T16" fmla="*/ 27 w 36"/>
                <a:gd name="T17" fmla="*/ 17 h 25"/>
                <a:gd name="T18" fmla="*/ 25 w 36"/>
                <a:gd name="T19" fmla="*/ 19 h 25"/>
                <a:gd name="T20" fmla="*/ 25 w 36"/>
                <a:gd name="T21" fmla="*/ 17 h 25"/>
                <a:gd name="T22" fmla="*/ 23 w 36"/>
                <a:gd name="T23" fmla="*/ 15 h 25"/>
                <a:gd name="T24" fmla="*/ 21 w 36"/>
                <a:gd name="T25" fmla="*/ 19 h 25"/>
                <a:gd name="T26" fmla="*/ 21 w 36"/>
                <a:gd name="T27" fmla="*/ 23 h 25"/>
                <a:gd name="T28" fmla="*/ 19 w 36"/>
                <a:gd name="T29" fmla="*/ 21 h 25"/>
                <a:gd name="T30" fmla="*/ 17 w 36"/>
                <a:gd name="T31" fmla="*/ 19 h 25"/>
                <a:gd name="T32" fmla="*/ 13 w 36"/>
                <a:gd name="T33" fmla="*/ 23 h 25"/>
                <a:gd name="T34" fmla="*/ 10 w 36"/>
                <a:gd name="T35" fmla="*/ 25 h 25"/>
                <a:gd name="T36" fmla="*/ 4 w 36"/>
                <a:gd name="T37" fmla="*/ 25 h 25"/>
                <a:gd name="T38" fmla="*/ 0 w 36"/>
                <a:gd name="T39" fmla="*/ 21 h 25"/>
                <a:gd name="T40" fmla="*/ 4 w 36"/>
                <a:gd name="T41" fmla="*/ 21 h 25"/>
                <a:gd name="T42" fmla="*/ 6 w 36"/>
                <a:gd name="T43" fmla="*/ 21 h 25"/>
                <a:gd name="T44" fmla="*/ 11 w 36"/>
                <a:gd name="T45" fmla="*/ 19 h 25"/>
                <a:gd name="T46" fmla="*/ 13 w 36"/>
                <a:gd name="T47" fmla="*/ 19 h 25"/>
                <a:gd name="T48" fmla="*/ 15 w 36"/>
                <a:gd name="T49" fmla="*/ 15 h 25"/>
                <a:gd name="T50" fmla="*/ 17 w 36"/>
                <a:gd name="T51" fmla="*/ 13 h 25"/>
                <a:gd name="T52" fmla="*/ 17 w 36"/>
                <a:gd name="T53" fmla="*/ 11 h 25"/>
                <a:gd name="T54" fmla="*/ 21 w 36"/>
                <a:gd name="T55" fmla="*/ 9 h 25"/>
                <a:gd name="T56" fmla="*/ 25 w 36"/>
                <a:gd name="T57" fmla="*/ 11 h 25"/>
                <a:gd name="T58" fmla="*/ 25 w 36"/>
                <a:gd name="T59" fmla="*/ 9 h 25"/>
                <a:gd name="T60" fmla="*/ 23 w 36"/>
                <a:gd name="T61" fmla="*/ 6 h 25"/>
                <a:gd name="T62" fmla="*/ 23 w 36"/>
                <a:gd name="T63" fmla="*/ 4 h 25"/>
                <a:gd name="T64" fmla="*/ 27 w 36"/>
                <a:gd name="T65" fmla="*/ 0 h 25"/>
                <a:gd name="T66" fmla="*/ 29 w 36"/>
                <a:gd name="T6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25">
                  <a:moveTo>
                    <a:pt x="29" y="0"/>
                  </a:moveTo>
                  <a:lnTo>
                    <a:pt x="31" y="2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1" y="15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3" y="15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19" y="21"/>
                  </a:lnTo>
                  <a:lnTo>
                    <a:pt x="17" y="19"/>
                  </a:lnTo>
                  <a:lnTo>
                    <a:pt x="13" y="23"/>
                  </a:lnTo>
                  <a:lnTo>
                    <a:pt x="10" y="25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15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21" y="9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7" name="Freeform 511"/>
            <p:cNvSpPr>
              <a:spLocks/>
            </p:cNvSpPr>
            <p:nvPr/>
          </p:nvSpPr>
          <p:spPr bwMode="auto">
            <a:xfrm>
              <a:off x="1408113" y="2373313"/>
              <a:ext cx="49213" cy="33338"/>
            </a:xfrm>
            <a:custGeom>
              <a:avLst/>
              <a:gdLst>
                <a:gd name="T0" fmla="*/ 27 w 31"/>
                <a:gd name="T1" fmla="*/ 0 h 21"/>
                <a:gd name="T2" fmla="*/ 29 w 31"/>
                <a:gd name="T3" fmla="*/ 4 h 21"/>
                <a:gd name="T4" fmla="*/ 31 w 31"/>
                <a:gd name="T5" fmla="*/ 4 h 21"/>
                <a:gd name="T6" fmla="*/ 27 w 31"/>
                <a:gd name="T7" fmla="*/ 6 h 21"/>
                <a:gd name="T8" fmla="*/ 27 w 31"/>
                <a:gd name="T9" fmla="*/ 10 h 21"/>
                <a:gd name="T10" fmla="*/ 21 w 31"/>
                <a:gd name="T11" fmla="*/ 12 h 21"/>
                <a:gd name="T12" fmla="*/ 16 w 31"/>
                <a:gd name="T13" fmla="*/ 17 h 21"/>
                <a:gd name="T14" fmla="*/ 10 w 31"/>
                <a:gd name="T15" fmla="*/ 17 h 21"/>
                <a:gd name="T16" fmla="*/ 6 w 31"/>
                <a:gd name="T17" fmla="*/ 21 h 21"/>
                <a:gd name="T18" fmla="*/ 0 w 31"/>
                <a:gd name="T19" fmla="*/ 21 h 21"/>
                <a:gd name="T20" fmla="*/ 4 w 31"/>
                <a:gd name="T21" fmla="*/ 19 h 21"/>
                <a:gd name="T22" fmla="*/ 6 w 31"/>
                <a:gd name="T23" fmla="*/ 19 h 21"/>
                <a:gd name="T24" fmla="*/ 8 w 31"/>
                <a:gd name="T25" fmla="*/ 15 h 21"/>
                <a:gd name="T26" fmla="*/ 10 w 31"/>
                <a:gd name="T27" fmla="*/ 14 h 21"/>
                <a:gd name="T28" fmla="*/ 10 w 31"/>
                <a:gd name="T29" fmla="*/ 12 h 21"/>
                <a:gd name="T30" fmla="*/ 16 w 31"/>
                <a:gd name="T31" fmla="*/ 8 h 21"/>
                <a:gd name="T32" fmla="*/ 18 w 31"/>
                <a:gd name="T33" fmla="*/ 8 h 21"/>
                <a:gd name="T34" fmla="*/ 20 w 31"/>
                <a:gd name="T35" fmla="*/ 4 h 21"/>
                <a:gd name="T36" fmla="*/ 20 w 31"/>
                <a:gd name="T37" fmla="*/ 2 h 21"/>
                <a:gd name="T38" fmla="*/ 25 w 31"/>
                <a:gd name="T39" fmla="*/ 2 h 21"/>
                <a:gd name="T40" fmla="*/ 25 w 31"/>
                <a:gd name="T41" fmla="*/ 0 h 21"/>
                <a:gd name="T42" fmla="*/ 27 w 31"/>
                <a:gd name="T43" fmla="*/ 0 h 21"/>
                <a:gd name="T44" fmla="*/ 27 w 3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21">
                  <a:moveTo>
                    <a:pt x="27" y="0"/>
                  </a:moveTo>
                  <a:lnTo>
                    <a:pt x="29" y="4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7" y="10"/>
                  </a:lnTo>
                  <a:lnTo>
                    <a:pt x="21" y="12"/>
                  </a:lnTo>
                  <a:lnTo>
                    <a:pt x="16" y="17"/>
                  </a:lnTo>
                  <a:lnTo>
                    <a:pt x="10" y="17"/>
                  </a:lnTo>
                  <a:lnTo>
                    <a:pt x="6" y="21"/>
                  </a:lnTo>
                  <a:lnTo>
                    <a:pt x="0" y="21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8" name="Freeform 512"/>
            <p:cNvSpPr>
              <a:spLocks/>
            </p:cNvSpPr>
            <p:nvPr/>
          </p:nvSpPr>
          <p:spPr bwMode="auto">
            <a:xfrm>
              <a:off x="1814513" y="2255838"/>
              <a:ext cx="7938" cy="6350"/>
            </a:xfrm>
            <a:custGeom>
              <a:avLst/>
              <a:gdLst>
                <a:gd name="T0" fmla="*/ 4 w 5"/>
                <a:gd name="T1" fmla="*/ 0 h 4"/>
                <a:gd name="T2" fmla="*/ 5 w 5"/>
                <a:gd name="T3" fmla="*/ 4 h 4"/>
                <a:gd name="T4" fmla="*/ 4 w 5"/>
                <a:gd name="T5" fmla="*/ 4 h 4"/>
                <a:gd name="T6" fmla="*/ 0 w 5"/>
                <a:gd name="T7" fmla="*/ 2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9" name="Freeform 513"/>
            <p:cNvSpPr>
              <a:spLocks/>
            </p:cNvSpPr>
            <p:nvPr/>
          </p:nvSpPr>
          <p:spPr bwMode="auto">
            <a:xfrm>
              <a:off x="1831976" y="2303463"/>
              <a:ext cx="9525" cy="6350"/>
            </a:xfrm>
            <a:custGeom>
              <a:avLst/>
              <a:gdLst>
                <a:gd name="T0" fmla="*/ 6 w 6"/>
                <a:gd name="T1" fmla="*/ 0 h 4"/>
                <a:gd name="T2" fmla="*/ 4 w 6"/>
                <a:gd name="T3" fmla="*/ 2 h 4"/>
                <a:gd name="T4" fmla="*/ 2 w 6"/>
                <a:gd name="T5" fmla="*/ 4 h 4"/>
                <a:gd name="T6" fmla="*/ 0 w 6"/>
                <a:gd name="T7" fmla="*/ 4 h 4"/>
                <a:gd name="T8" fmla="*/ 0 w 6"/>
                <a:gd name="T9" fmla="*/ 0 h 4"/>
                <a:gd name="T10" fmla="*/ 6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0" name="Freeform 514"/>
            <p:cNvSpPr>
              <a:spLocks/>
            </p:cNvSpPr>
            <p:nvPr/>
          </p:nvSpPr>
          <p:spPr bwMode="auto">
            <a:xfrm>
              <a:off x="7165976" y="4887913"/>
              <a:ext cx="7938" cy="12700"/>
            </a:xfrm>
            <a:custGeom>
              <a:avLst/>
              <a:gdLst>
                <a:gd name="T0" fmla="*/ 1 w 5"/>
                <a:gd name="T1" fmla="*/ 0 h 8"/>
                <a:gd name="T2" fmla="*/ 5 w 5"/>
                <a:gd name="T3" fmla="*/ 2 h 8"/>
                <a:gd name="T4" fmla="*/ 1 w 5"/>
                <a:gd name="T5" fmla="*/ 8 h 8"/>
                <a:gd name="T6" fmla="*/ 0 w 5"/>
                <a:gd name="T7" fmla="*/ 8 h 8"/>
                <a:gd name="T8" fmla="*/ 1 w 5"/>
                <a:gd name="T9" fmla="*/ 4 h 8"/>
                <a:gd name="T10" fmla="*/ 0 w 5"/>
                <a:gd name="T11" fmla="*/ 0 h 8"/>
                <a:gd name="T12" fmla="*/ 1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5" y="2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1" name="Freeform 515"/>
            <p:cNvSpPr>
              <a:spLocks/>
            </p:cNvSpPr>
            <p:nvPr/>
          </p:nvSpPr>
          <p:spPr bwMode="auto">
            <a:xfrm>
              <a:off x="7143751" y="4873626"/>
              <a:ext cx="9525" cy="7938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4 w 6"/>
                <a:gd name="T5" fmla="*/ 5 h 5"/>
                <a:gd name="T6" fmla="*/ 2 w 6"/>
                <a:gd name="T7" fmla="*/ 1 h 5"/>
                <a:gd name="T8" fmla="*/ 0 w 6"/>
                <a:gd name="T9" fmla="*/ 1 h 5"/>
                <a:gd name="T10" fmla="*/ 2 w 6"/>
                <a:gd name="T11" fmla="*/ 0 h 5"/>
                <a:gd name="T12" fmla="*/ 4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4" y="5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2" name="Freeform 516"/>
            <p:cNvSpPr>
              <a:spLocks/>
            </p:cNvSpPr>
            <p:nvPr/>
          </p:nvSpPr>
          <p:spPr bwMode="auto">
            <a:xfrm>
              <a:off x="7119938" y="4875213"/>
              <a:ext cx="6350" cy="6350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3" name="Freeform 517"/>
            <p:cNvSpPr>
              <a:spLocks/>
            </p:cNvSpPr>
            <p:nvPr/>
          </p:nvSpPr>
          <p:spPr bwMode="auto">
            <a:xfrm>
              <a:off x="7110413" y="4848226"/>
              <a:ext cx="9525" cy="19050"/>
            </a:xfrm>
            <a:custGeom>
              <a:avLst/>
              <a:gdLst>
                <a:gd name="T0" fmla="*/ 2 w 6"/>
                <a:gd name="T1" fmla="*/ 0 h 12"/>
                <a:gd name="T2" fmla="*/ 4 w 6"/>
                <a:gd name="T3" fmla="*/ 0 h 12"/>
                <a:gd name="T4" fmla="*/ 6 w 6"/>
                <a:gd name="T5" fmla="*/ 4 h 12"/>
                <a:gd name="T6" fmla="*/ 4 w 6"/>
                <a:gd name="T7" fmla="*/ 6 h 12"/>
                <a:gd name="T8" fmla="*/ 6 w 6"/>
                <a:gd name="T9" fmla="*/ 8 h 12"/>
                <a:gd name="T10" fmla="*/ 4 w 6"/>
                <a:gd name="T11" fmla="*/ 10 h 12"/>
                <a:gd name="T12" fmla="*/ 2 w 6"/>
                <a:gd name="T13" fmla="*/ 12 h 12"/>
                <a:gd name="T14" fmla="*/ 0 w 6"/>
                <a:gd name="T15" fmla="*/ 10 h 12"/>
                <a:gd name="T16" fmla="*/ 0 w 6"/>
                <a:gd name="T17" fmla="*/ 6 h 12"/>
                <a:gd name="T18" fmla="*/ 0 w 6"/>
                <a:gd name="T19" fmla="*/ 4 h 12"/>
                <a:gd name="T20" fmla="*/ 2 w 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4" name="Freeform 518"/>
            <p:cNvSpPr>
              <a:spLocks/>
            </p:cNvSpPr>
            <p:nvPr/>
          </p:nvSpPr>
          <p:spPr bwMode="auto">
            <a:xfrm>
              <a:off x="7204076" y="4787901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4 w 6"/>
                <a:gd name="T3" fmla="*/ 2 h 4"/>
                <a:gd name="T4" fmla="*/ 6 w 6"/>
                <a:gd name="T5" fmla="*/ 2 h 4"/>
                <a:gd name="T6" fmla="*/ 6 w 6"/>
                <a:gd name="T7" fmla="*/ 2 h 4"/>
                <a:gd name="T8" fmla="*/ 2 w 6"/>
                <a:gd name="T9" fmla="*/ 4 h 4"/>
                <a:gd name="T10" fmla="*/ 0 w 6"/>
                <a:gd name="T11" fmla="*/ 2 h 4"/>
                <a:gd name="T12" fmla="*/ 2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5" name="Freeform 519"/>
            <p:cNvSpPr>
              <a:spLocks/>
            </p:cNvSpPr>
            <p:nvPr/>
          </p:nvSpPr>
          <p:spPr bwMode="auto">
            <a:xfrm>
              <a:off x="7210426" y="4800601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6" name="Freeform 520"/>
            <p:cNvSpPr>
              <a:spLocks/>
            </p:cNvSpPr>
            <p:nvPr/>
          </p:nvSpPr>
          <p:spPr bwMode="auto">
            <a:xfrm>
              <a:off x="7470776" y="4654551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4 w 6"/>
                <a:gd name="T3" fmla="*/ 0 h 4"/>
                <a:gd name="T4" fmla="*/ 6 w 6"/>
                <a:gd name="T5" fmla="*/ 2 h 4"/>
                <a:gd name="T6" fmla="*/ 2 w 6"/>
                <a:gd name="T7" fmla="*/ 4 h 4"/>
                <a:gd name="T8" fmla="*/ 0 w 6"/>
                <a:gd name="T9" fmla="*/ 2 h 4"/>
                <a:gd name="T10" fmla="*/ 2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7" name="Freeform 521"/>
            <p:cNvSpPr>
              <a:spLocks/>
            </p:cNvSpPr>
            <p:nvPr/>
          </p:nvSpPr>
          <p:spPr bwMode="auto">
            <a:xfrm>
              <a:off x="8547101" y="4195763"/>
              <a:ext cx="6350" cy="14288"/>
            </a:xfrm>
            <a:custGeom>
              <a:avLst/>
              <a:gdLst>
                <a:gd name="T0" fmla="*/ 4 w 4"/>
                <a:gd name="T1" fmla="*/ 0 h 9"/>
                <a:gd name="T2" fmla="*/ 4 w 4"/>
                <a:gd name="T3" fmla="*/ 3 h 9"/>
                <a:gd name="T4" fmla="*/ 2 w 4"/>
                <a:gd name="T5" fmla="*/ 9 h 9"/>
                <a:gd name="T6" fmla="*/ 0 w 4"/>
                <a:gd name="T7" fmla="*/ 9 h 9"/>
                <a:gd name="T8" fmla="*/ 0 w 4"/>
                <a:gd name="T9" fmla="*/ 5 h 9"/>
                <a:gd name="T10" fmla="*/ 0 w 4"/>
                <a:gd name="T11" fmla="*/ 2 h 9"/>
                <a:gd name="T12" fmla="*/ 4 w 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8" name="Freeform 522"/>
            <p:cNvSpPr>
              <a:spLocks/>
            </p:cNvSpPr>
            <p:nvPr/>
          </p:nvSpPr>
          <p:spPr bwMode="auto">
            <a:xfrm>
              <a:off x="8547101" y="4152901"/>
              <a:ext cx="9525" cy="30163"/>
            </a:xfrm>
            <a:custGeom>
              <a:avLst/>
              <a:gdLst>
                <a:gd name="T0" fmla="*/ 6 w 6"/>
                <a:gd name="T1" fmla="*/ 0 h 19"/>
                <a:gd name="T2" fmla="*/ 6 w 6"/>
                <a:gd name="T3" fmla="*/ 2 h 19"/>
                <a:gd name="T4" fmla="*/ 4 w 6"/>
                <a:gd name="T5" fmla="*/ 4 h 19"/>
                <a:gd name="T6" fmla="*/ 4 w 6"/>
                <a:gd name="T7" fmla="*/ 8 h 19"/>
                <a:gd name="T8" fmla="*/ 4 w 6"/>
                <a:gd name="T9" fmla="*/ 9 h 19"/>
                <a:gd name="T10" fmla="*/ 6 w 6"/>
                <a:gd name="T11" fmla="*/ 13 h 19"/>
                <a:gd name="T12" fmla="*/ 2 w 6"/>
                <a:gd name="T13" fmla="*/ 19 h 19"/>
                <a:gd name="T14" fmla="*/ 2 w 6"/>
                <a:gd name="T15" fmla="*/ 17 h 19"/>
                <a:gd name="T16" fmla="*/ 2 w 6"/>
                <a:gd name="T17" fmla="*/ 13 h 19"/>
                <a:gd name="T18" fmla="*/ 0 w 6"/>
                <a:gd name="T19" fmla="*/ 9 h 19"/>
                <a:gd name="T20" fmla="*/ 2 w 6"/>
                <a:gd name="T21" fmla="*/ 8 h 19"/>
                <a:gd name="T22" fmla="*/ 2 w 6"/>
                <a:gd name="T23" fmla="*/ 2 h 19"/>
                <a:gd name="T24" fmla="*/ 6 w 6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8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9" name="Freeform 523"/>
            <p:cNvSpPr>
              <a:spLocks/>
            </p:cNvSpPr>
            <p:nvPr/>
          </p:nvSpPr>
          <p:spPr bwMode="auto">
            <a:xfrm>
              <a:off x="8586788" y="4297363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0" name="Freeform 524"/>
            <p:cNvSpPr>
              <a:spLocks/>
            </p:cNvSpPr>
            <p:nvPr/>
          </p:nvSpPr>
          <p:spPr bwMode="auto">
            <a:xfrm>
              <a:off x="8556626" y="4246563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2 h 2"/>
                <a:gd name="T4" fmla="*/ 0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1" name="Freeform 525"/>
            <p:cNvSpPr>
              <a:spLocks/>
            </p:cNvSpPr>
            <p:nvPr/>
          </p:nvSpPr>
          <p:spPr bwMode="auto">
            <a:xfrm>
              <a:off x="8535988" y="4173538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4 h 4"/>
                <a:gd name="T4" fmla="*/ 0 w 4"/>
                <a:gd name="T5" fmla="*/ 2 h 4"/>
                <a:gd name="T6" fmla="*/ 2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2" name="Freeform 526"/>
            <p:cNvSpPr>
              <a:spLocks/>
            </p:cNvSpPr>
            <p:nvPr/>
          </p:nvSpPr>
          <p:spPr bwMode="auto">
            <a:xfrm>
              <a:off x="8569326" y="4267201"/>
              <a:ext cx="4763" cy="9525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2 h 6"/>
                <a:gd name="T4" fmla="*/ 3 w 3"/>
                <a:gd name="T5" fmla="*/ 6 h 6"/>
                <a:gd name="T6" fmla="*/ 2 w 3"/>
                <a:gd name="T7" fmla="*/ 4 h 6"/>
                <a:gd name="T8" fmla="*/ 2 w 3"/>
                <a:gd name="T9" fmla="*/ 2 h 6"/>
                <a:gd name="T10" fmla="*/ 2 w 3"/>
                <a:gd name="T11" fmla="*/ 2 h 6"/>
                <a:gd name="T12" fmla="*/ 0 w 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lnTo>
                    <a:pt x="3" y="2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3" name="Freeform 527"/>
            <p:cNvSpPr>
              <a:spLocks/>
            </p:cNvSpPr>
            <p:nvPr/>
          </p:nvSpPr>
          <p:spPr bwMode="auto">
            <a:xfrm>
              <a:off x="8550276" y="4110038"/>
              <a:ext cx="12700" cy="39688"/>
            </a:xfrm>
            <a:custGeom>
              <a:avLst/>
              <a:gdLst>
                <a:gd name="T0" fmla="*/ 6 w 8"/>
                <a:gd name="T1" fmla="*/ 0 h 25"/>
                <a:gd name="T2" fmla="*/ 8 w 8"/>
                <a:gd name="T3" fmla="*/ 2 h 25"/>
                <a:gd name="T4" fmla="*/ 6 w 8"/>
                <a:gd name="T5" fmla="*/ 6 h 25"/>
                <a:gd name="T6" fmla="*/ 8 w 8"/>
                <a:gd name="T7" fmla="*/ 8 h 25"/>
                <a:gd name="T8" fmla="*/ 8 w 8"/>
                <a:gd name="T9" fmla="*/ 12 h 25"/>
                <a:gd name="T10" fmla="*/ 4 w 8"/>
                <a:gd name="T11" fmla="*/ 15 h 25"/>
                <a:gd name="T12" fmla="*/ 6 w 8"/>
                <a:gd name="T13" fmla="*/ 17 h 25"/>
                <a:gd name="T14" fmla="*/ 6 w 8"/>
                <a:gd name="T15" fmla="*/ 21 h 25"/>
                <a:gd name="T16" fmla="*/ 2 w 8"/>
                <a:gd name="T17" fmla="*/ 25 h 25"/>
                <a:gd name="T18" fmla="*/ 0 w 8"/>
                <a:gd name="T19" fmla="*/ 23 h 25"/>
                <a:gd name="T20" fmla="*/ 4 w 8"/>
                <a:gd name="T21" fmla="*/ 15 h 25"/>
                <a:gd name="T22" fmla="*/ 2 w 8"/>
                <a:gd name="T23" fmla="*/ 14 h 25"/>
                <a:gd name="T24" fmla="*/ 4 w 8"/>
                <a:gd name="T25" fmla="*/ 12 h 25"/>
                <a:gd name="T26" fmla="*/ 2 w 8"/>
                <a:gd name="T27" fmla="*/ 4 h 25"/>
                <a:gd name="T28" fmla="*/ 6 w 8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5"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8" y="8"/>
                  </a:lnTo>
                  <a:lnTo>
                    <a:pt x="8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2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4" name="Freeform 528"/>
            <p:cNvSpPr>
              <a:spLocks/>
            </p:cNvSpPr>
            <p:nvPr/>
          </p:nvSpPr>
          <p:spPr bwMode="auto">
            <a:xfrm>
              <a:off x="8583613" y="4270376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6 h 6"/>
                <a:gd name="T6" fmla="*/ 0 w 2"/>
                <a:gd name="T7" fmla="*/ 6 h 6"/>
                <a:gd name="T8" fmla="*/ 0 w 2"/>
                <a:gd name="T9" fmla="*/ 4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5" name="Freeform 529"/>
            <p:cNvSpPr>
              <a:spLocks/>
            </p:cNvSpPr>
            <p:nvPr/>
          </p:nvSpPr>
          <p:spPr bwMode="auto">
            <a:xfrm>
              <a:off x="8589963" y="4303713"/>
              <a:ext cx="9525" cy="19050"/>
            </a:xfrm>
            <a:custGeom>
              <a:avLst/>
              <a:gdLst>
                <a:gd name="T0" fmla="*/ 2 w 6"/>
                <a:gd name="T1" fmla="*/ 0 h 12"/>
                <a:gd name="T2" fmla="*/ 4 w 6"/>
                <a:gd name="T3" fmla="*/ 2 h 12"/>
                <a:gd name="T4" fmla="*/ 4 w 6"/>
                <a:gd name="T5" fmla="*/ 6 h 12"/>
                <a:gd name="T6" fmla="*/ 6 w 6"/>
                <a:gd name="T7" fmla="*/ 8 h 12"/>
                <a:gd name="T8" fmla="*/ 2 w 6"/>
                <a:gd name="T9" fmla="*/ 12 h 12"/>
                <a:gd name="T10" fmla="*/ 2 w 6"/>
                <a:gd name="T11" fmla="*/ 10 h 12"/>
                <a:gd name="T12" fmla="*/ 2 w 6"/>
                <a:gd name="T13" fmla="*/ 8 h 12"/>
                <a:gd name="T14" fmla="*/ 2 w 6"/>
                <a:gd name="T15" fmla="*/ 8 h 12"/>
                <a:gd name="T16" fmla="*/ 0 w 6"/>
                <a:gd name="T17" fmla="*/ 6 h 12"/>
                <a:gd name="T18" fmla="*/ 0 w 6"/>
                <a:gd name="T19" fmla="*/ 6 h 12"/>
                <a:gd name="T20" fmla="*/ 0 w 6"/>
                <a:gd name="T21" fmla="*/ 2 h 12"/>
                <a:gd name="T22" fmla="*/ 2 w 6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6" y="8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6" name="Freeform 530"/>
            <p:cNvSpPr>
              <a:spLocks/>
            </p:cNvSpPr>
            <p:nvPr/>
          </p:nvSpPr>
          <p:spPr bwMode="auto">
            <a:xfrm>
              <a:off x="8577263" y="428307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4 h 4"/>
                <a:gd name="T4" fmla="*/ 2 w 4"/>
                <a:gd name="T5" fmla="*/ 4 h 4"/>
                <a:gd name="T6" fmla="*/ 0 w 4"/>
                <a:gd name="T7" fmla="*/ 2 h 4"/>
                <a:gd name="T8" fmla="*/ 0 w 4"/>
                <a:gd name="T9" fmla="*/ 0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7" name="Freeform 531"/>
            <p:cNvSpPr>
              <a:spLocks/>
            </p:cNvSpPr>
            <p:nvPr/>
          </p:nvSpPr>
          <p:spPr bwMode="auto">
            <a:xfrm>
              <a:off x="10069513" y="4086226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2 h 2"/>
                <a:gd name="T4" fmla="*/ 2 w 4"/>
                <a:gd name="T5" fmla="*/ 2 h 2"/>
                <a:gd name="T6" fmla="*/ 0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8" name="Freeform 532"/>
            <p:cNvSpPr>
              <a:spLocks/>
            </p:cNvSpPr>
            <p:nvPr/>
          </p:nvSpPr>
          <p:spPr bwMode="auto">
            <a:xfrm>
              <a:off x="10077451" y="4049713"/>
              <a:ext cx="9525" cy="12700"/>
            </a:xfrm>
            <a:custGeom>
              <a:avLst/>
              <a:gdLst>
                <a:gd name="T0" fmla="*/ 4 w 6"/>
                <a:gd name="T1" fmla="*/ 0 h 8"/>
                <a:gd name="T2" fmla="*/ 6 w 6"/>
                <a:gd name="T3" fmla="*/ 2 h 8"/>
                <a:gd name="T4" fmla="*/ 4 w 6"/>
                <a:gd name="T5" fmla="*/ 4 h 8"/>
                <a:gd name="T6" fmla="*/ 4 w 6"/>
                <a:gd name="T7" fmla="*/ 8 h 8"/>
                <a:gd name="T8" fmla="*/ 0 w 6"/>
                <a:gd name="T9" fmla="*/ 2 h 8"/>
                <a:gd name="T10" fmla="*/ 4 w 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4" y="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9" name="Freeform 533"/>
            <p:cNvSpPr>
              <a:spLocks/>
            </p:cNvSpPr>
            <p:nvPr/>
          </p:nvSpPr>
          <p:spPr bwMode="auto">
            <a:xfrm>
              <a:off x="10050463" y="4106863"/>
              <a:ext cx="12700" cy="9525"/>
            </a:xfrm>
            <a:custGeom>
              <a:avLst/>
              <a:gdLst>
                <a:gd name="T0" fmla="*/ 6 w 8"/>
                <a:gd name="T1" fmla="*/ 0 h 6"/>
                <a:gd name="T2" fmla="*/ 8 w 8"/>
                <a:gd name="T3" fmla="*/ 0 h 6"/>
                <a:gd name="T4" fmla="*/ 4 w 8"/>
                <a:gd name="T5" fmla="*/ 6 h 6"/>
                <a:gd name="T6" fmla="*/ 2 w 8"/>
                <a:gd name="T7" fmla="*/ 6 h 6"/>
                <a:gd name="T8" fmla="*/ 0 w 8"/>
                <a:gd name="T9" fmla="*/ 6 h 6"/>
                <a:gd name="T10" fmla="*/ 2 w 8"/>
                <a:gd name="T11" fmla="*/ 4 h 6"/>
                <a:gd name="T12" fmla="*/ 4 w 8"/>
                <a:gd name="T13" fmla="*/ 0 h 6"/>
                <a:gd name="T14" fmla="*/ 6 w 8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0" name="Freeform 534"/>
            <p:cNvSpPr>
              <a:spLocks/>
            </p:cNvSpPr>
            <p:nvPr/>
          </p:nvSpPr>
          <p:spPr bwMode="auto">
            <a:xfrm>
              <a:off x="7524751" y="1444626"/>
              <a:ext cx="22225" cy="9525"/>
            </a:xfrm>
            <a:custGeom>
              <a:avLst/>
              <a:gdLst>
                <a:gd name="T0" fmla="*/ 4 w 14"/>
                <a:gd name="T1" fmla="*/ 0 h 6"/>
                <a:gd name="T2" fmla="*/ 8 w 14"/>
                <a:gd name="T3" fmla="*/ 2 h 6"/>
                <a:gd name="T4" fmla="*/ 14 w 14"/>
                <a:gd name="T5" fmla="*/ 2 h 6"/>
                <a:gd name="T6" fmla="*/ 12 w 14"/>
                <a:gd name="T7" fmla="*/ 4 h 6"/>
                <a:gd name="T8" fmla="*/ 10 w 14"/>
                <a:gd name="T9" fmla="*/ 4 h 6"/>
                <a:gd name="T10" fmla="*/ 6 w 14"/>
                <a:gd name="T11" fmla="*/ 4 h 6"/>
                <a:gd name="T12" fmla="*/ 2 w 14"/>
                <a:gd name="T13" fmla="*/ 6 h 6"/>
                <a:gd name="T14" fmla="*/ 2 w 14"/>
                <a:gd name="T15" fmla="*/ 6 h 6"/>
                <a:gd name="T16" fmla="*/ 0 w 14"/>
                <a:gd name="T17" fmla="*/ 4 h 6"/>
                <a:gd name="T18" fmla="*/ 2 w 14"/>
                <a:gd name="T19" fmla="*/ 0 h 6"/>
                <a:gd name="T20" fmla="*/ 4 w 14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6">
                  <a:moveTo>
                    <a:pt x="4" y="0"/>
                  </a:moveTo>
                  <a:lnTo>
                    <a:pt x="8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1" name="Freeform 535"/>
            <p:cNvSpPr>
              <a:spLocks/>
            </p:cNvSpPr>
            <p:nvPr/>
          </p:nvSpPr>
          <p:spPr bwMode="auto">
            <a:xfrm>
              <a:off x="7527926" y="1477963"/>
              <a:ext cx="15875" cy="30163"/>
            </a:xfrm>
            <a:custGeom>
              <a:avLst/>
              <a:gdLst>
                <a:gd name="T0" fmla="*/ 8 w 10"/>
                <a:gd name="T1" fmla="*/ 0 h 19"/>
                <a:gd name="T2" fmla="*/ 8 w 10"/>
                <a:gd name="T3" fmla="*/ 4 h 19"/>
                <a:gd name="T4" fmla="*/ 8 w 10"/>
                <a:gd name="T5" fmla="*/ 6 h 19"/>
                <a:gd name="T6" fmla="*/ 10 w 10"/>
                <a:gd name="T7" fmla="*/ 8 h 19"/>
                <a:gd name="T8" fmla="*/ 10 w 10"/>
                <a:gd name="T9" fmla="*/ 10 h 19"/>
                <a:gd name="T10" fmla="*/ 8 w 10"/>
                <a:gd name="T11" fmla="*/ 11 h 19"/>
                <a:gd name="T12" fmla="*/ 10 w 10"/>
                <a:gd name="T13" fmla="*/ 15 h 19"/>
                <a:gd name="T14" fmla="*/ 10 w 10"/>
                <a:gd name="T15" fmla="*/ 19 h 19"/>
                <a:gd name="T16" fmla="*/ 8 w 10"/>
                <a:gd name="T17" fmla="*/ 17 h 19"/>
                <a:gd name="T18" fmla="*/ 6 w 10"/>
                <a:gd name="T19" fmla="*/ 13 h 19"/>
                <a:gd name="T20" fmla="*/ 6 w 10"/>
                <a:gd name="T21" fmla="*/ 11 h 19"/>
                <a:gd name="T22" fmla="*/ 4 w 10"/>
                <a:gd name="T23" fmla="*/ 13 h 19"/>
                <a:gd name="T24" fmla="*/ 0 w 10"/>
                <a:gd name="T25" fmla="*/ 13 h 19"/>
                <a:gd name="T26" fmla="*/ 0 w 10"/>
                <a:gd name="T27" fmla="*/ 6 h 19"/>
                <a:gd name="T28" fmla="*/ 2 w 10"/>
                <a:gd name="T29" fmla="*/ 8 h 19"/>
                <a:gd name="T30" fmla="*/ 4 w 10"/>
                <a:gd name="T31" fmla="*/ 10 h 19"/>
                <a:gd name="T32" fmla="*/ 4 w 10"/>
                <a:gd name="T33" fmla="*/ 6 h 19"/>
                <a:gd name="T34" fmla="*/ 2 w 10"/>
                <a:gd name="T35" fmla="*/ 4 h 19"/>
                <a:gd name="T36" fmla="*/ 2 w 10"/>
                <a:gd name="T37" fmla="*/ 2 h 19"/>
                <a:gd name="T38" fmla="*/ 4 w 10"/>
                <a:gd name="T39" fmla="*/ 2 h 19"/>
                <a:gd name="T40" fmla="*/ 8 w 10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9">
                  <a:moveTo>
                    <a:pt x="8" y="0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8" y="17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2" name="Freeform 536"/>
            <p:cNvSpPr>
              <a:spLocks/>
            </p:cNvSpPr>
            <p:nvPr/>
          </p:nvSpPr>
          <p:spPr bwMode="auto">
            <a:xfrm>
              <a:off x="9509126" y="1387476"/>
              <a:ext cx="9525" cy="9525"/>
            </a:xfrm>
            <a:custGeom>
              <a:avLst/>
              <a:gdLst>
                <a:gd name="T0" fmla="*/ 2 w 6"/>
                <a:gd name="T1" fmla="*/ 0 h 6"/>
                <a:gd name="T2" fmla="*/ 4 w 6"/>
                <a:gd name="T3" fmla="*/ 0 h 6"/>
                <a:gd name="T4" fmla="*/ 6 w 6"/>
                <a:gd name="T5" fmla="*/ 2 h 6"/>
                <a:gd name="T6" fmla="*/ 6 w 6"/>
                <a:gd name="T7" fmla="*/ 6 h 6"/>
                <a:gd name="T8" fmla="*/ 4 w 6"/>
                <a:gd name="T9" fmla="*/ 4 h 6"/>
                <a:gd name="T10" fmla="*/ 0 w 6"/>
                <a:gd name="T11" fmla="*/ 2 h 6"/>
                <a:gd name="T12" fmla="*/ 2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3" name="Freeform 537"/>
            <p:cNvSpPr>
              <a:spLocks/>
            </p:cNvSpPr>
            <p:nvPr/>
          </p:nvSpPr>
          <p:spPr bwMode="auto">
            <a:xfrm>
              <a:off x="7510463" y="1450976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4 w 9"/>
                <a:gd name="T3" fmla="*/ 0 h 6"/>
                <a:gd name="T4" fmla="*/ 4 w 9"/>
                <a:gd name="T5" fmla="*/ 4 h 6"/>
                <a:gd name="T6" fmla="*/ 9 w 9"/>
                <a:gd name="T7" fmla="*/ 4 h 6"/>
                <a:gd name="T8" fmla="*/ 7 w 9"/>
                <a:gd name="T9" fmla="*/ 6 h 6"/>
                <a:gd name="T10" fmla="*/ 4 w 9"/>
                <a:gd name="T11" fmla="*/ 6 h 6"/>
                <a:gd name="T12" fmla="*/ 0 w 9"/>
                <a:gd name="T13" fmla="*/ 4 h 6"/>
                <a:gd name="T14" fmla="*/ 0 w 9"/>
                <a:gd name="T15" fmla="*/ 2 h 6"/>
                <a:gd name="T16" fmla="*/ 2 w 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4" name="Freeform 538"/>
            <p:cNvSpPr>
              <a:spLocks/>
            </p:cNvSpPr>
            <p:nvPr/>
          </p:nvSpPr>
          <p:spPr bwMode="auto">
            <a:xfrm>
              <a:off x="7651751" y="1565276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2 h 4"/>
                <a:gd name="T4" fmla="*/ 4 w 6"/>
                <a:gd name="T5" fmla="*/ 4 h 4"/>
                <a:gd name="T6" fmla="*/ 0 w 6"/>
                <a:gd name="T7" fmla="*/ 4 h 4"/>
                <a:gd name="T8" fmla="*/ 0 w 6"/>
                <a:gd name="T9" fmla="*/ 2 h 4"/>
                <a:gd name="T10" fmla="*/ 0 w 6"/>
                <a:gd name="T11" fmla="*/ 0 h 4"/>
                <a:gd name="T12" fmla="*/ 2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5" name="Freeform 539"/>
            <p:cNvSpPr>
              <a:spLocks/>
            </p:cNvSpPr>
            <p:nvPr/>
          </p:nvSpPr>
          <p:spPr bwMode="auto">
            <a:xfrm>
              <a:off x="7648576" y="1535113"/>
              <a:ext cx="9525" cy="12700"/>
            </a:xfrm>
            <a:custGeom>
              <a:avLst/>
              <a:gdLst>
                <a:gd name="T0" fmla="*/ 6 w 6"/>
                <a:gd name="T1" fmla="*/ 0 h 8"/>
                <a:gd name="T2" fmla="*/ 6 w 6"/>
                <a:gd name="T3" fmla="*/ 2 h 8"/>
                <a:gd name="T4" fmla="*/ 6 w 6"/>
                <a:gd name="T5" fmla="*/ 4 h 8"/>
                <a:gd name="T6" fmla="*/ 4 w 6"/>
                <a:gd name="T7" fmla="*/ 8 h 8"/>
                <a:gd name="T8" fmla="*/ 2 w 6"/>
                <a:gd name="T9" fmla="*/ 8 h 8"/>
                <a:gd name="T10" fmla="*/ 0 w 6"/>
                <a:gd name="T11" fmla="*/ 8 h 8"/>
                <a:gd name="T12" fmla="*/ 2 w 6"/>
                <a:gd name="T13" fmla="*/ 6 h 8"/>
                <a:gd name="T14" fmla="*/ 2 w 6"/>
                <a:gd name="T15" fmla="*/ 2 h 8"/>
                <a:gd name="T16" fmla="*/ 2 w 6"/>
                <a:gd name="T17" fmla="*/ 0 h 8"/>
                <a:gd name="T18" fmla="*/ 6 w 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6" name="Freeform 540"/>
            <p:cNvSpPr>
              <a:spLocks/>
            </p:cNvSpPr>
            <p:nvPr/>
          </p:nvSpPr>
          <p:spPr bwMode="auto">
            <a:xfrm>
              <a:off x="7715251" y="1804988"/>
              <a:ext cx="9525" cy="30163"/>
            </a:xfrm>
            <a:custGeom>
              <a:avLst/>
              <a:gdLst>
                <a:gd name="T0" fmla="*/ 2 w 6"/>
                <a:gd name="T1" fmla="*/ 0 h 19"/>
                <a:gd name="T2" fmla="*/ 4 w 6"/>
                <a:gd name="T3" fmla="*/ 6 h 19"/>
                <a:gd name="T4" fmla="*/ 6 w 6"/>
                <a:gd name="T5" fmla="*/ 15 h 19"/>
                <a:gd name="T6" fmla="*/ 4 w 6"/>
                <a:gd name="T7" fmla="*/ 19 h 19"/>
                <a:gd name="T8" fmla="*/ 2 w 6"/>
                <a:gd name="T9" fmla="*/ 17 h 19"/>
                <a:gd name="T10" fmla="*/ 2 w 6"/>
                <a:gd name="T11" fmla="*/ 11 h 19"/>
                <a:gd name="T12" fmla="*/ 0 w 6"/>
                <a:gd name="T13" fmla="*/ 8 h 19"/>
                <a:gd name="T14" fmla="*/ 0 w 6"/>
                <a:gd name="T15" fmla="*/ 2 h 19"/>
                <a:gd name="T16" fmla="*/ 2 w 6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9">
                  <a:moveTo>
                    <a:pt x="2" y="0"/>
                  </a:moveTo>
                  <a:lnTo>
                    <a:pt x="4" y="6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7" name="Freeform 541"/>
            <p:cNvSpPr>
              <a:spLocks/>
            </p:cNvSpPr>
            <p:nvPr/>
          </p:nvSpPr>
          <p:spPr bwMode="auto">
            <a:xfrm>
              <a:off x="7096126" y="2041526"/>
              <a:ext cx="6350" cy="4763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1 h 3"/>
                <a:gd name="T4" fmla="*/ 2 w 4"/>
                <a:gd name="T5" fmla="*/ 3 h 3"/>
                <a:gd name="T6" fmla="*/ 0 w 4"/>
                <a:gd name="T7" fmla="*/ 3 h 3"/>
                <a:gd name="T8" fmla="*/ 0 w 4"/>
                <a:gd name="T9" fmla="*/ 1 h 3"/>
                <a:gd name="T10" fmla="*/ 2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8" name="Freeform 542"/>
            <p:cNvSpPr>
              <a:spLocks/>
            </p:cNvSpPr>
            <p:nvPr/>
          </p:nvSpPr>
          <p:spPr bwMode="auto">
            <a:xfrm>
              <a:off x="7710488" y="1795463"/>
              <a:ext cx="4763" cy="635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2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0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9" name="Freeform 543"/>
            <p:cNvSpPr>
              <a:spLocks/>
            </p:cNvSpPr>
            <p:nvPr/>
          </p:nvSpPr>
          <p:spPr bwMode="auto">
            <a:xfrm>
              <a:off x="7377113" y="1946276"/>
              <a:ext cx="6350" cy="12700"/>
            </a:xfrm>
            <a:custGeom>
              <a:avLst/>
              <a:gdLst>
                <a:gd name="T0" fmla="*/ 2 w 4"/>
                <a:gd name="T1" fmla="*/ 0 h 8"/>
                <a:gd name="T2" fmla="*/ 4 w 4"/>
                <a:gd name="T3" fmla="*/ 2 h 8"/>
                <a:gd name="T4" fmla="*/ 4 w 4"/>
                <a:gd name="T5" fmla="*/ 4 h 8"/>
                <a:gd name="T6" fmla="*/ 2 w 4"/>
                <a:gd name="T7" fmla="*/ 8 h 8"/>
                <a:gd name="T8" fmla="*/ 0 w 4"/>
                <a:gd name="T9" fmla="*/ 6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4 h 8"/>
                <a:gd name="T16" fmla="*/ 0 w 4"/>
                <a:gd name="T17" fmla="*/ 2 h 8"/>
                <a:gd name="T18" fmla="*/ 0 w 4"/>
                <a:gd name="T19" fmla="*/ 2 h 8"/>
                <a:gd name="T20" fmla="*/ 2 w 4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0" name="Freeform 544"/>
            <p:cNvSpPr>
              <a:spLocks/>
            </p:cNvSpPr>
            <p:nvPr/>
          </p:nvSpPr>
          <p:spPr bwMode="auto">
            <a:xfrm>
              <a:off x="7483476" y="2092326"/>
              <a:ext cx="20638" cy="12700"/>
            </a:xfrm>
            <a:custGeom>
              <a:avLst/>
              <a:gdLst>
                <a:gd name="T0" fmla="*/ 0 w 13"/>
                <a:gd name="T1" fmla="*/ 0 h 8"/>
                <a:gd name="T2" fmla="*/ 3 w 13"/>
                <a:gd name="T3" fmla="*/ 0 h 8"/>
                <a:gd name="T4" fmla="*/ 5 w 13"/>
                <a:gd name="T5" fmla="*/ 0 h 8"/>
                <a:gd name="T6" fmla="*/ 7 w 13"/>
                <a:gd name="T7" fmla="*/ 0 h 8"/>
                <a:gd name="T8" fmla="*/ 11 w 13"/>
                <a:gd name="T9" fmla="*/ 0 h 8"/>
                <a:gd name="T10" fmla="*/ 13 w 13"/>
                <a:gd name="T11" fmla="*/ 4 h 8"/>
                <a:gd name="T12" fmla="*/ 11 w 13"/>
                <a:gd name="T13" fmla="*/ 6 h 8"/>
                <a:gd name="T14" fmla="*/ 7 w 13"/>
                <a:gd name="T15" fmla="*/ 8 h 8"/>
                <a:gd name="T16" fmla="*/ 3 w 13"/>
                <a:gd name="T17" fmla="*/ 4 h 8"/>
                <a:gd name="T18" fmla="*/ 3 w 13"/>
                <a:gd name="T19" fmla="*/ 2 h 8"/>
                <a:gd name="T20" fmla="*/ 0 w 13"/>
                <a:gd name="T21" fmla="*/ 2 h 8"/>
                <a:gd name="T22" fmla="*/ 0 w 13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1" name="Freeform 545"/>
            <p:cNvSpPr>
              <a:spLocks/>
            </p:cNvSpPr>
            <p:nvPr/>
          </p:nvSpPr>
          <p:spPr bwMode="auto">
            <a:xfrm>
              <a:off x="7727951" y="1822451"/>
              <a:ext cx="6350" cy="12700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0 h 8"/>
                <a:gd name="T4" fmla="*/ 4 w 4"/>
                <a:gd name="T5" fmla="*/ 4 h 8"/>
                <a:gd name="T6" fmla="*/ 2 w 4"/>
                <a:gd name="T7" fmla="*/ 8 h 8"/>
                <a:gd name="T8" fmla="*/ 0 w 4"/>
                <a:gd name="T9" fmla="*/ 4 h 8"/>
                <a:gd name="T10" fmla="*/ 0 w 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2" name="Freeform 546"/>
            <p:cNvSpPr>
              <a:spLocks/>
            </p:cNvSpPr>
            <p:nvPr/>
          </p:nvSpPr>
          <p:spPr bwMode="auto">
            <a:xfrm>
              <a:off x="10174288" y="2273301"/>
              <a:ext cx="46038" cy="36513"/>
            </a:xfrm>
            <a:custGeom>
              <a:avLst/>
              <a:gdLst>
                <a:gd name="T0" fmla="*/ 8 w 29"/>
                <a:gd name="T1" fmla="*/ 0 h 23"/>
                <a:gd name="T2" fmla="*/ 12 w 29"/>
                <a:gd name="T3" fmla="*/ 0 h 23"/>
                <a:gd name="T4" fmla="*/ 10 w 29"/>
                <a:gd name="T5" fmla="*/ 2 h 23"/>
                <a:gd name="T6" fmla="*/ 10 w 29"/>
                <a:gd name="T7" fmla="*/ 4 h 23"/>
                <a:gd name="T8" fmla="*/ 14 w 29"/>
                <a:gd name="T9" fmla="*/ 10 h 23"/>
                <a:gd name="T10" fmla="*/ 18 w 29"/>
                <a:gd name="T11" fmla="*/ 10 h 23"/>
                <a:gd name="T12" fmla="*/ 18 w 29"/>
                <a:gd name="T13" fmla="*/ 14 h 23"/>
                <a:gd name="T14" fmla="*/ 23 w 29"/>
                <a:gd name="T15" fmla="*/ 16 h 23"/>
                <a:gd name="T16" fmla="*/ 27 w 29"/>
                <a:gd name="T17" fmla="*/ 17 h 23"/>
                <a:gd name="T18" fmla="*/ 29 w 29"/>
                <a:gd name="T19" fmla="*/ 21 h 23"/>
                <a:gd name="T20" fmla="*/ 29 w 29"/>
                <a:gd name="T21" fmla="*/ 23 h 23"/>
                <a:gd name="T22" fmla="*/ 25 w 29"/>
                <a:gd name="T23" fmla="*/ 23 h 23"/>
                <a:gd name="T24" fmla="*/ 21 w 29"/>
                <a:gd name="T25" fmla="*/ 19 h 23"/>
                <a:gd name="T26" fmla="*/ 20 w 29"/>
                <a:gd name="T27" fmla="*/ 19 h 23"/>
                <a:gd name="T28" fmla="*/ 18 w 29"/>
                <a:gd name="T29" fmla="*/ 19 h 23"/>
                <a:gd name="T30" fmla="*/ 16 w 29"/>
                <a:gd name="T31" fmla="*/ 16 h 23"/>
                <a:gd name="T32" fmla="*/ 12 w 29"/>
                <a:gd name="T33" fmla="*/ 16 h 23"/>
                <a:gd name="T34" fmla="*/ 8 w 29"/>
                <a:gd name="T35" fmla="*/ 12 h 23"/>
                <a:gd name="T36" fmla="*/ 8 w 29"/>
                <a:gd name="T37" fmla="*/ 10 h 23"/>
                <a:gd name="T38" fmla="*/ 6 w 29"/>
                <a:gd name="T39" fmla="*/ 8 h 23"/>
                <a:gd name="T40" fmla="*/ 4 w 29"/>
                <a:gd name="T41" fmla="*/ 8 h 23"/>
                <a:gd name="T42" fmla="*/ 0 w 29"/>
                <a:gd name="T43" fmla="*/ 6 h 23"/>
                <a:gd name="T44" fmla="*/ 0 w 29"/>
                <a:gd name="T45" fmla="*/ 4 h 23"/>
                <a:gd name="T46" fmla="*/ 4 w 29"/>
                <a:gd name="T47" fmla="*/ 2 h 23"/>
                <a:gd name="T48" fmla="*/ 6 w 29"/>
                <a:gd name="T49" fmla="*/ 2 h 23"/>
                <a:gd name="T50" fmla="*/ 8 w 29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23">
                  <a:moveTo>
                    <a:pt x="8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4"/>
                  </a:lnTo>
                  <a:lnTo>
                    <a:pt x="23" y="16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5" y="23"/>
                  </a:lnTo>
                  <a:lnTo>
                    <a:pt x="21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3" name="Freeform 547"/>
            <p:cNvSpPr>
              <a:spLocks/>
            </p:cNvSpPr>
            <p:nvPr/>
          </p:nvSpPr>
          <p:spPr bwMode="auto">
            <a:xfrm>
              <a:off x="7677151" y="1577976"/>
              <a:ext cx="4763" cy="9525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0 h 6"/>
                <a:gd name="T4" fmla="*/ 3 w 3"/>
                <a:gd name="T5" fmla="*/ 4 h 6"/>
                <a:gd name="T6" fmla="*/ 1 w 3"/>
                <a:gd name="T7" fmla="*/ 6 h 6"/>
                <a:gd name="T8" fmla="*/ 1 w 3"/>
                <a:gd name="T9" fmla="*/ 4 h 6"/>
                <a:gd name="T10" fmla="*/ 0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4" name="Freeform 548"/>
            <p:cNvSpPr>
              <a:spLocks/>
            </p:cNvSpPr>
            <p:nvPr/>
          </p:nvSpPr>
          <p:spPr bwMode="auto">
            <a:xfrm>
              <a:off x="7791451" y="130492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6 w 6"/>
                <a:gd name="T3" fmla="*/ 0 h 4"/>
                <a:gd name="T4" fmla="*/ 4 w 6"/>
                <a:gd name="T5" fmla="*/ 4 h 4"/>
                <a:gd name="T6" fmla="*/ 0 w 6"/>
                <a:gd name="T7" fmla="*/ 4 h 4"/>
                <a:gd name="T8" fmla="*/ 0 w 6"/>
                <a:gd name="T9" fmla="*/ 4 h 4"/>
                <a:gd name="T10" fmla="*/ 0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5" name="Freeform 549"/>
            <p:cNvSpPr>
              <a:spLocks/>
            </p:cNvSpPr>
            <p:nvPr/>
          </p:nvSpPr>
          <p:spPr bwMode="auto">
            <a:xfrm>
              <a:off x="6651626" y="1181101"/>
              <a:ext cx="74613" cy="55563"/>
            </a:xfrm>
            <a:custGeom>
              <a:avLst/>
              <a:gdLst>
                <a:gd name="T0" fmla="*/ 22 w 47"/>
                <a:gd name="T1" fmla="*/ 0 h 35"/>
                <a:gd name="T2" fmla="*/ 30 w 47"/>
                <a:gd name="T3" fmla="*/ 2 h 35"/>
                <a:gd name="T4" fmla="*/ 40 w 47"/>
                <a:gd name="T5" fmla="*/ 8 h 35"/>
                <a:gd name="T6" fmla="*/ 43 w 47"/>
                <a:gd name="T7" fmla="*/ 8 h 35"/>
                <a:gd name="T8" fmla="*/ 47 w 47"/>
                <a:gd name="T9" fmla="*/ 12 h 35"/>
                <a:gd name="T10" fmla="*/ 45 w 47"/>
                <a:gd name="T11" fmla="*/ 12 h 35"/>
                <a:gd name="T12" fmla="*/ 43 w 47"/>
                <a:gd name="T13" fmla="*/ 14 h 35"/>
                <a:gd name="T14" fmla="*/ 40 w 47"/>
                <a:gd name="T15" fmla="*/ 14 h 35"/>
                <a:gd name="T16" fmla="*/ 36 w 47"/>
                <a:gd name="T17" fmla="*/ 12 h 35"/>
                <a:gd name="T18" fmla="*/ 34 w 47"/>
                <a:gd name="T19" fmla="*/ 8 h 35"/>
                <a:gd name="T20" fmla="*/ 32 w 47"/>
                <a:gd name="T21" fmla="*/ 8 h 35"/>
                <a:gd name="T22" fmla="*/ 30 w 47"/>
                <a:gd name="T23" fmla="*/ 10 h 35"/>
                <a:gd name="T24" fmla="*/ 24 w 47"/>
                <a:gd name="T25" fmla="*/ 10 h 35"/>
                <a:gd name="T26" fmla="*/ 21 w 47"/>
                <a:gd name="T27" fmla="*/ 14 h 35"/>
                <a:gd name="T28" fmla="*/ 17 w 47"/>
                <a:gd name="T29" fmla="*/ 17 h 35"/>
                <a:gd name="T30" fmla="*/ 19 w 47"/>
                <a:gd name="T31" fmla="*/ 21 h 35"/>
                <a:gd name="T32" fmla="*/ 21 w 47"/>
                <a:gd name="T33" fmla="*/ 21 h 35"/>
                <a:gd name="T34" fmla="*/ 22 w 47"/>
                <a:gd name="T35" fmla="*/ 23 h 35"/>
                <a:gd name="T36" fmla="*/ 24 w 47"/>
                <a:gd name="T37" fmla="*/ 29 h 35"/>
                <a:gd name="T38" fmla="*/ 26 w 47"/>
                <a:gd name="T39" fmla="*/ 33 h 35"/>
                <a:gd name="T40" fmla="*/ 24 w 47"/>
                <a:gd name="T41" fmla="*/ 35 h 35"/>
                <a:gd name="T42" fmla="*/ 22 w 47"/>
                <a:gd name="T43" fmla="*/ 33 h 35"/>
                <a:gd name="T44" fmla="*/ 21 w 47"/>
                <a:gd name="T45" fmla="*/ 29 h 35"/>
                <a:gd name="T46" fmla="*/ 19 w 47"/>
                <a:gd name="T47" fmla="*/ 25 h 35"/>
                <a:gd name="T48" fmla="*/ 17 w 47"/>
                <a:gd name="T49" fmla="*/ 27 h 35"/>
                <a:gd name="T50" fmla="*/ 17 w 47"/>
                <a:gd name="T51" fmla="*/ 29 h 35"/>
                <a:gd name="T52" fmla="*/ 15 w 47"/>
                <a:gd name="T53" fmla="*/ 33 h 35"/>
                <a:gd name="T54" fmla="*/ 13 w 47"/>
                <a:gd name="T55" fmla="*/ 31 h 35"/>
                <a:gd name="T56" fmla="*/ 11 w 47"/>
                <a:gd name="T57" fmla="*/ 29 h 35"/>
                <a:gd name="T58" fmla="*/ 7 w 47"/>
                <a:gd name="T59" fmla="*/ 27 h 35"/>
                <a:gd name="T60" fmla="*/ 3 w 47"/>
                <a:gd name="T61" fmla="*/ 29 h 35"/>
                <a:gd name="T62" fmla="*/ 0 w 47"/>
                <a:gd name="T63" fmla="*/ 27 h 35"/>
                <a:gd name="T64" fmla="*/ 0 w 47"/>
                <a:gd name="T65" fmla="*/ 17 h 35"/>
                <a:gd name="T66" fmla="*/ 3 w 47"/>
                <a:gd name="T67" fmla="*/ 14 h 35"/>
                <a:gd name="T68" fmla="*/ 9 w 47"/>
                <a:gd name="T69" fmla="*/ 12 h 35"/>
                <a:gd name="T70" fmla="*/ 11 w 47"/>
                <a:gd name="T71" fmla="*/ 8 h 35"/>
                <a:gd name="T72" fmla="*/ 19 w 47"/>
                <a:gd name="T73" fmla="*/ 0 h 35"/>
                <a:gd name="T74" fmla="*/ 22 w 47"/>
                <a:gd name="T7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5">
                  <a:moveTo>
                    <a:pt x="22" y="0"/>
                  </a:moveTo>
                  <a:lnTo>
                    <a:pt x="30" y="2"/>
                  </a:lnTo>
                  <a:lnTo>
                    <a:pt x="40" y="8"/>
                  </a:lnTo>
                  <a:lnTo>
                    <a:pt x="43" y="8"/>
                  </a:lnTo>
                  <a:lnTo>
                    <a:pt x="47" y="12"/>
                  </a:lnTo>
                  <a:lnTo>
                    <a:pt x="45" y="12"/>
                  </a:lnTo>
                  <a:lnTo>
                    <a:pt x="43" y="14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4" y="10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2" y="23"/>
                  </a:lnTo>
                  <a:lnTo>
                    <a:pt x="24" y="29"/>
                  </a:lnTo>
                  <a:lnTo>
                    <a:pt x="26" y="33"/>
                  </a:lnTo>
                  <a:lnTo>
                    <a:pt x="24" y="35"/>
                  </a:lnTo>
                  <a:lnTo>
                    <a:pt x="22" y="33"/>
                  </a:lnTo>
                  <a:lnTo>
                    <a:pt x="21" y="29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5" y="33"/>
                  </a:lnTo>
                  <a:lnTo>
                    <a:pt x="13" y="31"/>
                  </a:lnTo>
                  <a:lnTo>
                    <a:pt x="11" y="29"/>
                  </a:lnTo>
                  <a:lnTo>
                    <a:pt x="7" y="27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3" y="14"/>
                  </a:lnTo>
                  <a:lnTo>
                    <a:pt x="9" y="12"/>
                  </a:lnTo>
                  <a:lnTo>
                    <a:pt x="11" y="8"/>
                  </a:lnTo>
                  <a:lnTo>
                    <a:pt x="19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6" name="Freeform 550"/>
            <p:cNvSpPr>
              <a:spLocks/>
            </p:cNvSpPr>
            <p:nvPr/>
          </p:nvSpPr>
          <p:spPr bwMode="auto">
            <a:xfrm>
              <a:off x="10236201" y="2298701"/>
              <a:ext cx="33338" cy="14288"/>
            </a:xfrm>
            <a:custGeom>
              <a:avLst/>
              <a:gdLst>
                <a:gd name="T0" fmla="*/ 1 w 21"/>
                <a:gd name="T1" fmla="*/ 0 h 9"/>
                <a:gd name="T2" fmla="*/ 5 w 21"/>
                <a:gd name="T3" fmla="*/ 0 h 9"/>
                <a:gd name="T4" fmla="*/ 9 w 21"/>
                <a:gd name="T5" fmla="*/ 3 h 9"/>
                <a:gd name="T6" fmla="*/ 13 w 21"/>
                <a:gd name="T7" fmla="*/ 3 h 9"/>
                <a:gd name="T8" fmla="*/ 15 w 21"/>
                <a:gd name="T9" fmla="*/ 5 h 9"/>
                <a:gd name="T10" fmla="*/ 21 w 21"/>
                <a:gd name="T11" fmla="*/ 7 h 9"/>
                <a:gd name="T12" fmla="*/ 21 w 21"/>
                <a:gd name="T13" fmla="*/ 9 h 9"/>
                <a:gd name="T14" fmla="*/ 17 w 21"/>
                <a:gd name="T15" fmla="*/ 9 h 9"/>
                <a:gd name="T16" fmla="*/ 15 w 21"/>
                <a:gd name="T17" fmla="*/ 7 h 9"/>
                <a:gd name="T18" fmla="*/ 9 w 21"/>
                <a:gd name="T19" fmla="*/ 7 h 9"/>
                <a:gd name="T20" fmla="*/ 5 w 21"/>
                <a:gd name="T21" fmla="*/ 3 h 9"/>
                <a:gd name="T22" fmla="*/ 1 w 21"/>
                <a:gd name="T23" fmla="*/ 3 h 9"/>
                <a:gd name="T24" fmla="*/ 0 w 21"/>
                <a:gd name="T25" fmla="*/ 0 h 9"/>
                <a:gd name="T26" fmla="*/ 1 w 21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9">
                  <a:moveTo>
                    <a:pt x="1" y="0"/>
                  </a:moveTo>
                  <a:lnTo>
                    <a:pt x="5" y="0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5" y="5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17" y="9"/>
                  </a:lnTo>
                  <a:lnTo>
                    <a:pt x="15" y="7"/>
                  </a:lnTo>
                  <a:lnTo>
                    <a:pt x="9" y="7"/>
                  </a:lnTo>
                  <a:lnTo>
                    <a:pt x="5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7" name="Freeform 551"/>
            <p:cNvSpPr>
              <a:spLocks/>
            </p:cNvSpPr>
            <p:nvPr/>
          </p:nvSpPr>
          <p:spPr bwMode="auto">
            <a:xfrm>
              <a:off x="9691688" y="1304926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4 h 6"/>
                <a:gd name="T8" fmla="*/ 0 w 3"/>
                <a:gd name="T9" fmla="*/ 2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8" name="Freeform 552"/>
            <p:cNvSpPr>
              <a:spLocks/>
            </p:cNvSpPr>
            <p:nvPr/>
          </p:nvSpPr>
          <p:spPr bwMode="auto">
            <a:xfrm>
              <a:off x="9494838" y="1390651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5 w 7"/>
                <a:gd name="T3" fmla="*/ 2 h 7"/>
                <a:gd name="T4" fmla="*/ 7 w 7"/>
                <a:gd name="T5" fmla="*/ 6 h 7"/>
                <a:gd name="T6" fmla="*/ 5 w 7"/>
                <a:gd name="T7" fmla="*/ 6 h 7"/>
                <a:gd name="T8" fmla="*/ 5 w 7"/>
                <a:gd name="T9" fmla="*/ 7 h 7"/>
                <a:gd name="T10" fmla="*/ 2 w 7"/>
                <a:gd name="T11" fmla="*/ 6 h 7"/>
                <a:gd name="T12" fmla="*/ 0 w 7"/>
                <a:gd name="T13" fmla="*/ 2 h 7"/>
                <a:gd name="T14" fmla="*/ 4 w 7"/>
                <a:gd name="T15" fmla="*/ 2 h 7"/>
                <a:gd name="T16" fmla="*/ 4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5" y="2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9" name="Freeform 553"/>
            <p:cNvSpPr>
              <a:spLocks/>
            </p:cNvSpPr>
            <p:nvPr/>
          </p:nvSpPr>
          <p:spPr bwMode="auto">
            <a:xfrm>
              <a:off x="6753226" y="1233488"/>
              <a:ext cx="15875" cy="20638"/>
            </a:xfrm>
            <a:custGeom>
              <a:avLst/>
              <a:gdLst>
                <a:gd name="T0" fmla="*/ 2 w 10"/>
                <a:gd name="T1" fmla="*/ 0 h 13"/>
                <a:gd name="T2" fmla="*/ 4 w 10"/>
                <a:gd name="T3" fmla="*/ 2 h 13"/>
                <a:gd name="T4" fmla="*/ 10 w 10"/>
                <a:gd name="T5" fmla="*/ 3 h 13"/>
                <a:gd name="T6" fmla="*/ 10 w 10"/>
                <a:gd name="T7" fmla="*/ 7 h 13"/>
                <a:gd name="T8" fmla="*/ 8 w 10"/>
                <a:gd name="T9" fmla="*/ 9 h 13"/>
                <a:gd name="T10" fmla="*/ 6 w 10"/>
                <a:gd name="T11" fmla="*/ 13 h 13"/>
                <a:gd name="T12" fmla="*/ 2 w 10"/>
                <a:gd name="T13" fmla="*/ 9 h 13"/>
                <a:gd name="T14" fmla="*/ 0 w 10"/>
                <a:gd name="T15" fmla="*/ 7 h 13"/>
                <a:gd name="T16" fmla="*/ 0 w 10"/>
                <a:gd name="T17" fmla="*/ 3 h 13"/>
                <a:gd name="T18" fmla="*/ 2 w 1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2" y="0"/>
                  </a:moveTo>
                  <a:lnTo>
                    <a:pt x="4" y="2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8" y="9"/>
                  </a:lnTo>
                  <a:lnTo>
                    <a:pt x="6" y="13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0" name="Freeform 554"/>
            <p:cNvSpPr>
              <a:spLocks/>
            </p:cNvSpPr>
            <p:nvPr/>
          </p:nvSpPr>
          <p:spPr bwMode="auto">
            <a:xfrm>
              <a:off x="7797801" y="1314451"/>
              <a:ext cx="7938" cy="9525"/>
            </a:xfrm>
            <a:custGeom>
              <a:avLst/>
              <a:gdLst>
                <a:gd name="T0" fmla="*/ 0 w 5"/>
                <a:gd name="T1" fmla="*/ 0 h 6"/>
                <a:gd name="T2" fmla="*/ 2 w 5"/>
                <a:gd name="T3" fmla="*/ 0 h 6"/>
                <a:gd name="T4" fmla="*/ 4 w 5"/>
                <a:gd name="T5" fmla="*/ 2 h 6"/>
                <a:gd name="T6" fmla="*/ 5 w 5"/>
                <a:gd name="T7" fmla="*/ 4 h 6"/>
                <a:gd name="T8" fmla="*/ 5 w 5"/>
                <a:gd name="T9" fmla="*/ 6 h 6"/>
                <a:gd name="T10" fmla="*/ 4 w 5"/>
                <a:gd name="T11" fmla="*/ 6 h 6"/>
                <a:gd name="T12" fmla="*/ 2 w 5"/>
                <a:gd name="T13" fmla="*/ 6 h 6"/>
                <a:gd name="T14" fmla="*/ 2 w 5"/>
                <a:gd name="T15" fmla="*/ 4 h 6"/>
                <a:gd name="T16" fmla="*/ 0 w 5"/>
                <a:gd name="T17" fmla="*/ 0 h 6"/>
                <a:gd name="T18" fmla="*/ 0 w 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5" y="4"/>
                  </a:lnTo>
                  <a:lnTo>
                    <a:pt x="5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1" name="Freeform 555"/>
            <p:cNvSpPr>
              <a:spLocks/>
            </p:cNvSpPr>
            <p:nvPr/>
          </p:nvSpPr>
          <p:spPr bwMode="auto">
            <a:xfrm>
              <a:off x="9455151" y="1293813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4 h 4"/>
                <a:gd name="T8" fmla="*/ 0 w 4"/>
                <a:gd name="T9" fmla="*/ 2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2" name="Freeform 556"/>
            <p:cNvSpPr>
              <a:spLocks/>
            </p:cNvSpPr>
            <p:nvPr/>
          </p:nvSpPr>
          <p:spPr bwMode="auto">
            <a:xfrm>
              <a:off x="6850063" y="21558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" name="Freeform 557"/>
            <p:cNvSpPr>
              <a:spLocks/>
            </p:cNvSpPr>
            <p:nvPr/>
          </p:nvSpPr>
          <p:spPr bwMode="auto">
            <a:xfrm>
              <a:off x="9515476" y="1381126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0 h 6"/>
                <a:gd name="T4" fmla="*/ 4 w 4"/>
                <a:gd name="T5" fmla="*/ 2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0 h 6"/>
                <a:gd name="T12" fmla="*/ 2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" name="Freeform 558"/>
            <p:cNvSpPr>
              <a:spLocks/>
            </p:cNvSpPr>
            <p:nvPr/>
          </p:nvSpPr>
          <p:spPr bwMode="auto">
            <a:xfrm>
              <a:off x="8847138" y="1057276"/>
              <a:ext cx="109538" cy="42863"/>
            </a:xfrm>
            <a:custGeom>
              <a:avLst/>
              <a:gdLst>
                <a:gd name="T0" fmla="*/ 59 w 69"/>
                <a:gd name="T1" fmla="*/ 0 h 27"/>
                <a:gd name="T2" fmla="*/ 61 w 69"/>
                <a:gd name="T3" fmla="*/ 2 h 27"/>
                <a:gd name="T4" fmla="*/ 61 w 69"/>
                <a:gd name="T5" fmla="*/ 4 h 27"/>
                <a:gd name="T6" fmla="*/ 61 w 69"/>
                <a:gd name="T7" fmla="*/ 8 h 27"/>
                <a:gd name="T8" fmla="*/ 65 w 69"/>
                <a:gd name="T9" fmla="*/ 6 h 27"/>
                <a:gd name="T10" fmla="*/ 67 w 69"/>
                <a:gd name="T11" fmla="*/ 8 h 27"/>
                <a:gd name="T12" fmla="*/ 69 w 69"/>
                <a:gd name="T13" fmla="*/ 13 h 27"/>
                <a:gd name="T14" fmla="*/ 67 w 69"/>
                <a:gd name="T15" fmla="*/ 17 h 27"/>
                <a:gd name="T16" fmla="*/ 65 w 69"/>
                <a:gd name="T17" fmla="*/ 21 h 27"/>
                <a:gd name="T18" fmla="*/ 57 w 69"/>
                <a:gd name="T19" fmla="*/ 27 h 27"/>
                <a:gd name="T20" fmla="*/ 53 w 69"/>
                <a:gd name="T21" fmla="*/ 27 h 27"/>
                <a:gd name="T22" fmla="*/ 50 w 69"/>
                <a:gd name="T23" fmla="*/ 25 h 27"/>
                <a:gd name="T24" fmla="*/ 44 w 69"/>
                <a:gd name="T25" fmla="*/ 27 h 27"/>
                <a:gd name="T26" fmla="*/ 38 w 69"/>
                <a:gd name="T27" fmla="*/ 27 h 27"/>
                <a:gd name="T28" fmla="*/ 32 w 69"/>
                <a:gd name="T29" fmla="*/ 25 h 27"/>
                <a:gd name="T30" fmla="*/ 23 w 69"/>
                <a:gd name="T31" fmla="*/ 23 h 27"/>
                <a:gd name="T32" fmla="*/ 9 w 69"/>
                <a:gd name="T33" fmla="*/ 19 h 27"/>
                <a:gd name="T34" fmla="*/ 8 w 69"/>
                <a:gd name="T35" fmla="*/ 15 h 27"/>
                <a:gd name="T36" fmla="*/ 2 w 69"/>
                <a:gd name="T37" fmla="*/ 8 h 27"/>
                <a:gd name="T38" fmla="*/ 0 w 69"/>
                <a:gd name="T39" fmla="*/ 0 h 27"/>
                <a:gd name="T40" fmla="*/ 4 w 69"/>
                <a:gd name="T41" fmla="*/ 0 h 27"/>
                <a:gd name="T42" fmla="*/ 4 w 69"/>
                <a:gd name="T43" fmla="*/ 4 h 27"/>
                <a:gd name="T44" fmla="*/ 6 w 69"/>
                <a:gd name="T45" fmla="*/ 6 h 27"/>
                <a:gd name="T46" fmla="*/ 13 w 69"/>
                <a:gd name="T47" fmla="*/ 8 h 27"/>
                <a:gd name="T48" fmla="*/ 15 w 69"/>
                <a:gd name="T49" fmla="*/ 4 h 27"/>
                <a:gd name="T50" fmla="*/ 15 w 69"/>
                <a:gd name="T51" fmla="*/ 2 h 27"/>
                <a:gd name="T52" fmla="*/ 17 w 69"/>
                <a:gd name="T53" fmla="*/ 2 h 27"/>
                <a:gd name="T54" fmla="*/ 25 w 69"/>
                <a:gd name="T55" fmla="*/ 2 h 27"/>
                <a:gd name="T56" fmla="*/ 29 w 69"/>
                <a:gd name="T57" fmla="*/ 2 h 27"/>
                <a:gd name="T58" fmla="*/ 30 w 69"/>
                <a:gd name="T59" fmla="*/ 2 h 27"/>
                <a:gd name="T60" fmla="*/ 30 w 69"/>
                <a:gd name="T61" fmla="*/ 4 h 27"/>
                <a:gd name="T62" fmla="*/ 32 w 69"/>
                <a:gd name="T63" fmla="*/ 8 h 27"/>
                <a:gd name="T64" fmla="*/ 36 w 69"/>
                <a:gd name="T65" fmla="*/ 6 h 27"/>
                <a:gd name="T66" fmla="*/ 42 w 69"/>
                <a:gd name="T67" fmla="*/ 2 h 27"/>
                <a:gd name="T68" fmla="*/ 51 w 69"/>
                <a:gd name="T69" fmla="*/ 0 h 27"/>
                <a:gd name="T70" fmla="*/ 55 w 69"/>
                <a:gd name="T71" fmla="*/ 2 h 27"/>
                <a:gd name="T72" fmla="*/ 59 w 69"/>
                <a:gd name="T7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" h="27">
                  <a:moveTo>
                    <a:pt x="59" y="0"/>
                  </a:moveTo>
                  <a:lnTo>
                    <a:pt x="61" y="2"/>
                  </a:lnTo>
                  <a:lnTo>
                    <a:pt x="61" y="4"/>
                  </a:lnTo>
                  <a:lnTo>
                    <a:pt x="61" y="8"/>
                  </a:lnTo>
                  <a:lnTo>
                    <a:pt x="65" y="6"/>
                  </a:lnTo>
                  <a:lnTo>
                    <a:pt x="67" y="8"/>
                  </a:lnTo>
                  <a:lnTo>
                    <a:pt x="69" y="13"/>
                  </a:lnTo>
                  <a:lnTo>
                    <a:pt x="67" y="17"/>
                  </a:lnTo>
                  <a:lnTo>
                    <a:pt x="65" y="21"/>
                  </a:lnTo>
                  <a:lnTo>
                    <a:pt x="57" y="27"/>
                  </a:lnTo>
                  <a:lnTo>
                    <a:pt x="53" y="27"/>
                  </a:lnTo>
                  <a:lnTo>
                    <a:pt x="50" y="25"/>
                  </a:lnTo>
                  <a:lnTo>
                    <a:pt x="44" y="27"/>
                  </a:lnTo>
                  <a:lnTo>
                    <a:pt x="38" y="27"/>
                  </a:lnTo>
                  <a:lnTo>
                    <a:pt x="32" y="25"/>
                  </a:lnTo>
                  <a:lnTo>
                    <a:pt x="23" y="23"/>
                  </a:lnTo>
                  <a:lnTo>
                    <a:pt x="9" y="19"/>
                  </a:lnTo>
                  <a:lnTo>
                    <a:pt x="8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6" y="6"/>
                  </a:lnTo>
                  <a:lnTo>
                    <a:pt x="13" y="8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8"/>
                  </a:lnTo>
                  <a:lnTo>
                    <a:pt x="36" y="6"/>
                  </a:lnTo>
                  <a:lnTo>
                    <a:pt x="42" y="2"/>
                  </a:lnTo>
                  <a:lnTo>
                    <a:pt x="51" y="0"/>
                  </a:lnTo>
                  <a:lnTo>
                    <a:pt x="55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" name="Freeform 559"/>
            <p:cNvSpPr>
              <a:spLocks/>
            </p:cNvSpPr>
            <p:nvPr/>
          </p:nvSpPr>
          <p:spPr bwMode="auto">
            <a:xfrm>
              <a:off x="9509126" y="1397001"/>
              <a:ext cx="9525" cy="11113"/>
            </a:xfrm>
            <a:custGeom>
              <a:avLst/>
              <a:gdLst>
                <a:gd name="T0" fmla="*/ 2 w 6"/>
                <a:gd name="T1" fmla="*/ 0 h 7"/>
                <a:gd name="T2" fmla="*/ 4 w 6"/>
                <a:gd name="T3" fmla="*/ 2 h 7"/>
                <a:gd name="T4" fmla="*/ 6 w 6"/>
                <a:gd name="T5" fmla="*/ 5 h 7"/>
                <a:gd name="T6" fmla="*/ 6 w 6"/>
                <a:gd name="T7" fmla="*/ 7 h 7"/>
                <a:gd name="T8" fmla="*/ 4 w 6"/>
                <a:gd name="T9" fmla="*/ 3 h 7"/>
                <a:gd name="T10" fmla="*/ 0 w 6"/>
                <a:gd name="T11" fmla="*/ 0 h 7"/>
                <a:gd name="T12" fmla="*/ 0 w 6"/>
                <a:gd name="T13" fmla="*/ 0 h 7"/>
                <a:gd name="T14" fmla="*/ 2 w 6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4" y="2"/>
                  </a:lnTo>
                  <a:lnTo>
                    <a:pt x="6" y="5"/>
                  </a:lnTo>
                  <a:lnTo>
                    <a:pt x="6" y="7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" name="Freeform 560"/>
            <p:cNvSpPr>
              <a:spLocks/>
            </p:cNvSpPr>
            <p:nvPr/>
          </p:nvSpPr>
          <p:spPr bwMode="auto">
            <a:xfrm>
              <a:off x="7778751" y="1354138"/>
              <a:ext cx="30163" cy="14288"/>
            </a:xfrm>
            <a:custGeom>
              <a:avLst/>
              <a:gdLst>
                <a:gd name="T0" fmla="*/ 19 w 19"/>
                <a:gd name="T1" fmla="*/ 0 h 9"/>
                <a:gd name="T2" fmla="*/ 19 w 19"/>
                <a:gd name="T3" fmla="*/ 4 h 9"/>
                <a:gd name="T4" fmla="*/ 19 w 19"/>
                <a:gd name="T5" fmla="*/ 6 h 9"/>
                <a:gd name="T6" fmla="*/ 19 w 19"/>
                <a:gd name="T7" fmla="*/ 6 h 9"/>
                <a:gd name="T8" fmla="*/ 19 w 19"/>
                <a:gd name="T9" fmla="*/ 6 h 9"/>
                <a:gd name="T10" fmla="*/ 19 w 19"/>
                <a:gd name="T11" fmla="*/ 9 h 9"/>
                <a:gd name="T12" fmla="*/ 16 w 19"/>
                <a:gd name="T13" fmla="*/ 9 h 9"/>
                <a:gd name="T14" fmla="*/ 12 w 19"/>
                <a:gd name="T15" fmla="*/ 9 h 9"/>
                <a:gd name="T16" fmla="*/ 10 w 19"/>
                <a:gd name="T17" fmla="*/ 9 h 9"/>
                <a:gd name="T18" fmla="*/ 6 w 19"/>
                <a:gd name="T19" fmla="*/ 9 h 9"/>
                <a:gd name="T20" fmla="*/ 4 w 19"/>
                <a:gd name="T21" fmla="*/ 8 h 9"/>
                <a:gd name="T22" fmla="*/ 2 w 19"/>
                <a:gd name="T23" fmla="*/ 9 h 9"/>
                <a:gd name="T24" fmla="*/ 0 w 19"/>
                <a:gd name="T25" fmla="*/ 8 h 9"/>
                <a:gd name="T26" fmla="*/ 2 w 19"/>
                <a:gd name="T27" fmla="*/ 6 h 9"/>
                <a:gd name="T28" fmla="*/ 6 w 19"/>
                <a:gd name="T29" fmla="*/ 6 h 9"/>
                <a:gd name="T30" fmla="*/ 8 w 19"/>
                <a:gd name="T31" fmla="*/ 4 h 9"/>
                <a:gd name="T32" fmla="*/ 8 w 19"/>
                <a:gd name="T33" fmla="*/ 2 h 9"/>
                <a:gd name="T34" fmla="*/ 10 w 19"/>
                <a:gd name="T35" fmla="*/ 2 h 9"/>
                <a:gd name="T36" fmla="*/ 12 w 19"/>
                <a:gd name="T37" fmla="*/ 4 h 9"/>
                <a:gd name="T38" fmla="*/ 14 w 19"/>
                <a:gd name="T39" fmla="*/ 4 h 9"/>
                <a:gd name="T40" fmla="*/ 14 w 19"/>
                <a:gd name="T41" fmla="*/ 4 h 9"/>
                <a:gd name="T42" fmla="*/ 14 w 19"/>
                <a:gd name="T43" fmla="*/ 2 h 9"/>
                <a:gd name="T44" fmla="*/ 16 w 19"/>
                <a:gd name="T45" fmla="*/ 0 h 9"/>
                <a:gd name="T46" fmla="*/ 19 w 19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9">
                  <a:moveTo>
                    <a:pt x="19" y="0"/>
                  </a:moveTo>
                  <a:lnTo>
                    <a:pt x="19" y="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6" y="9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" name="Freeform 561"/>
            <p:cNvSpPr>
              <a:spLocks/>
            </p:cNvSpPr>
            <p:nvPr/>
          </p:nvSpPr>
          <p:spPr bwMode="auto">
            <a:xfrm>
              <a:off x="6559551" y="2492376"/>
              <a:ext cx="6350" cy="4763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1 h 3"/>
                <a:gd name="T4" fmla="*/ 4 w 4"/>
                <a:gd name="T5" fmla="*/ 3 h 3"/>
                <a:gd name="T6" fmla="*/ 0 w 4"/>
                <a:gd name="T7" fmla="*/ 1 h 3"/>
                <a:gd name="T8" fmla="*/ 0 w 4"/>
                <a:gd name="T9" fmla="*/ 1 h 3"/>
                <a:gd name="T10" fmla="*/ 0 w 4"/>
                <a:gd name="T11" fmla="*/ 0 h 3"/>
                <a:gd name="T12" fmla="*/ 2 w 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" name="Freeform 562"/>
            <p:cNvSpPr>
              <a:spLocks/>
            </p:cNvSpPr>
            <p:nvPr/>
          </p:nvSpPr>
          <p:spPr bwMode="auto">
            <a:xfrm>
              <a:off x="6696076" y="2246313"/>
              <a:ext cx="9525" cy="15875"/>
            </a:xfrm>
            <a:custGeom>
              <a:avLst/>
              <a:gdLst>
                <a:gd name="T0" fmla="*/ 2 w 6"/>
                <a:gd name="T1" fmla="*/ 0 h 10"/>
                <a:gd name="T2" fmla="*/ 4 w 6"/>
                <a:gd name="T3" fmla="*/ 0 h 10"/>
                <a:gd name="T4" fmla="*/ 6 w 6"/>
                <a:gd name="T5" fmla="*/ 2 h 10"/>
                <a:gd name="T6" fmla="*/ 4 w 6"/>
                <a:gd name="T7" fmla="*/ 4 h 10"/>
                <a:gd name="T8" fmla="*/ 6 w 6"/>
                <a:gd name="T9" fmla="*/ 8 h 10"/>
                <a:gd name="T10" fmla="*/ 6 w 6"/>
                <a:gd name="T11" fmla="*/ 10 h 10"/>
                <a:gd name="T12" fmla="*/ 4 w 6"/>
                <a:gd name="T13" fmla="*/ 10 h 10"/>
                <a:gd name="T14" fmla="*/ 2 w 6"/>
                <a:gd name="T15" fmla="*/ 8 h 10"/>
                <a:gd name="T16" fmla="*/ 0 w 6"/>
                <a:gd name="T17" fmla="*/ 6 h 10"/>
                <a:gd name="T18" fmla="*/ 0 w 6"/>
                <a:gd name="T19" fmla="*/ 2 h 10"/>
                <a:gd name="T20" fmla="*/ 2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" name="Freeform 563"/>
            <p:cNvSpPr>
              <a:spLocks/>
            </p:cNvSpPr>
            <p:nvPr/>
          </p:nvSpPr>
          <p:spPr bwMode="auto">
            <a:xfrm>
              <a:off x="7527926" y="1708151"/>
              <a:ext cx="26988" cy="26988"/>
            </a:xfrm>
            <a:custGeom>
              <a:avLst/>
              <a:gdLst>
                <a:gd name="T0" fmla="*/ 12 w 17"/>
                <a:gd name="T1" fmla="*/ 0 h 17"/>
                <a:gd name="T2" fmla="*/ 15 w 17"/>
                <a:gd name="T3" fmla="*/ 0 h 17"/>
                <a:gd name="T4" fmla="*/ 17 w 17"/>
                <a:gd name="T5" fmla="*/ 0 h 17"/>
                <a:gd name="T6" fmla="*/ 17 w 17"/>
                <a:gd name="T7" fmla="*/ 4 h 17"/>
                <a:gd name="T8" fmla="*/ 15 w 17"/>
                <a:gd name="T9" fmla="*/ 8 h 17"/>
                <a:gd name="T10" fmla="*/ 12 w 17"/>
                <a:gd name="T11" fmla="*/ 9 h 17"/>
                <a:gd name="T12" fmla="*/ 10 w 17"/>
                <a:gd name="T13" fmla="*/ 13 h 17"/>
                <a:gd name="T14" fmla="*/ 8 w 17"/>
                <a:gd name="T15" fmla="*/ 13 h 17"/>
                <a:gd name="T16" fmla="*/ 4 w 17"/>
                <a:gd name="T17" fmla="*/ 17 h 17"/>
                <a:gd name="T18" fmla="*/ 2 w 17"/>
                <a:gd name="T19" fmla="*/ 17 h 17"/>
                <a:gd name="T20" fmla="*/ 0 w 17"/>
                <a:gd name="T21" fmla="*/ 15 h 17"/>
                <a:gd name="T22" fmla="*/ 0 w 17"/>
                <a:gd name="T23" fmla="*/ 11 h 17"/>
                <a:gd name="T24" fmla="*/ 2 w 17"/>
                <a:gd name="T25" fmla="*/ 9 h 17"/>
                <a:gd name="T26" fmla="*/ 6 w 17"/>
                <a:gd name="T27" fmla="*/ 8 h 17"/>
                <a:gd name="T28" fmla="*/ 4 w 17"/>
                <a:gd name="T29" fmla="*/ 4 h 17"/>
                <a:gd name="T30" fmla="*/ 8 w 17"/>
                <a:gd name="T31" fmla="*/ 0 h 17"/>
                <a:gd name="T32" fmla="*/ 12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1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2" y="9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9"/>
                  </a:lnTo>
                  <a:lnTo>
                    <a:pt x="6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0" name="Freeform 564"/>
            <p:cNvSpPr>
              <a:spLocks/>
            </p:cNvSpPr>
            <p:nvPr/>
          </p:nvSpPr>
          <p:spPr bwMode="auto">
            <a:xfrm>
              <a:off x="9632951" y="1300163"/>
              <a:ext cx="39688" cy="30163"/>
            </a:xfrm>
            <a:custGeom>
              <a:avLst/>
              <a:gdLst>
                <a:gd name="T0" fmla="*/ 6 w 25"/>
                <a:gd name="T1" fmla="*/ 0 h 19"/>
                <a:gd name="T2" fmla="*/ 10 w 25"/>
                <a:gd name="T3" fmla="*/ 0 h 19"/>
                <a:gd name="T4" fmla="*/ 14 w 25"/>
                <a:gd name="T5" fmla="*/ 2 h 19"/>
                <a:gd name="T6" fmla="*/ 16 w 25"/>
                <a:gd name="T7" fmla="*/ 2 h 19"/>
                <a:gd name="T8" fmla="*/ 18 w 25"/>
                <a:gd name="T9" fmla="*/ 0 h 19"/>
                <a:gd name="T10" fmla="*/ 21 w 25"/>
                <a:gd name="T11" fmla="*/ 3 h 19"/>
                <a:gd name="T12" fmla="*/ 23 w 25"/>
                <a:gd name="T13" fmla="*/ 5 h 19"/>
                <a:gd name="T14" fmla="*/ 21 w 25"/>
                <a:gd name="T15" fmla="*/ 7 h 19"/>
                <a:gd name="T16" fmla="*/ 23 w 25"/>
                <a:gd name="T17" fmla="*/ 11 h 19"/>
                <a:gd name="T18" fmla="*/ 25 w 25"/>
                <a:gd name="T19" fmla="*/ 15 h 19"/>
                <a:gd name="T20" fmla="*/ 23 w 25"/>
                <a:gd name="T21" fmla="*/ 19 h 19"/>
                <a:gd name="T22" fmla="*/ 19 w 25"/>
                <a:gd name="T23" fmla="*/ 19 h 19"/>
                <a:gd name="T24" fmla="*/ 16 w 25"/>
                <a:gd name="T25" fmla="*/ 17 h 19"/>
                <a:gd name="T26" fmla="*/ 10 w 25"/>
                <a:gd name="T27" fmla="*/ 15 h 19"/>
                <a:gd name="T28" fmla="*/ 6 w 25"/>
                <a:gd name="T29" fmla="*/ 13 h 19"/>
                <a:gd name="T30" fmla="*/ 2 w 25"/>
                <a:gd name="T31" fmla="*/ 13 h 19"/>
                <a:gd name="T32" fmla="*/ 0 w 25"/>
                <a:gd name="T33" fmla="*/ 13 h 19"/>
                <a:gd name="T34" fmla="*/ 0 w 25"/>
                <a:gd name="T35" fmla="*/ 7 h 19"/>
                <a:gd name="T36" fmla="*/ 2 w 25"/>
                <a:gd name="T37" fmla="*/ 3 h 19"/>
                <a:gd name="T38" fmla="*/ 4 w 25"/>
                <a:gd name="T39" fmla="*/ 3 h 19"/>
                <a:gd name="T40" fmla="*/ 4 w 25"/>
                <a:gd name="T41" fmla="*/ 2 h 19"/>
                <a:gd name="T42" fmla="*/ 6 w 25"/>
                <a:gd name="T43" fmla="*/ 2 h 19"/>
                <a:gd name="T44" fmla="*/ 6 w 25"/>
                <a:gd name="T4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19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23" y="11"/>
                  </a:lnTo>
                  <a:lnTo>
                    <a:pt x="25" y="15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6" y="17"/>
                  </a:lnTo>
                  <a:lnTo>
                    <a:pt x="10" y="15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" name="Freeform 565"/>
            <p:cNvSpPr>
              <a:spLocks/>
            </p:cNvSpPr>
            <p:nvPr/>
          </p:nvSpPr>
          <p:spPr bwMode="auto">
            <a:xfrm>
              <a:off x="8416926" y="1441451"/>
              <a:ext cx="19050" cy="12700"/>
            </a:xfrm>
            <a:custGeom>
              <a:avLst/>
              <a:gdLst>
                <a:gd name="T0" fmla="*/ 2 w 12"/>
                <a:gd name="T1" fmla="*/ 0 h 8"/>
                <a:gd name="T2" fmla="*/ 6 w 12"/>
                <a:gd name="T3" fmla="*/ 0 h 8"/>
                <a:gd name="T4" fmla="*/ 10 w 12"/>
                <a:gd name="T5" fmla="*/ 4 h 8"/>
                <a:gd name="T6" fmla="*/ 12 w 12"/>
                <a:gd name="T7" fmla="*/ 6 h 8"/>
                <a:gd name="T8" fmla="*/ 12 w 12"/>
                <a:gd name="T9" fmla="*/ 8 h 8"/>
                <a:gd name="T10" fmla="*/ 10 w 12"/>
                <a:gd name="T11" fmla="*/ 6 h 8"/>
                <a:gd name="T12" fmla="*/ 8 w 12"/>
                <a:gd name="T13" fmla="*/ 8 h 8"/>
                <a:gd name="T14" fmla="*/ 4 w 12"/>
                <a:gd name="T15" fmla="*/ 8 h 8"/>
                <a:gd name="T16" fmla="*/ 4 w 12"/>
                <a:gd name="T17" fmla="*/ 6 h 8"/>
                <a:gd name="T18" fmla="*/ 0 w 12"/>
                <a:gd name="T19" fmla="*/ 4 h 8"/>
                <a:gd name="T20" fmla="*/ 0 w 12"/>
                <a:gd name="T21" fmla="*/ 2 h 8"/>
                <a:gd name="T22" fmla="*/ 2 w 12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8">
                  <a:moveTo>
                    <a:pt x="2" y="0"/>
                  </a:moveTo>
                  <a:lnTo>
                    <a:pt x="6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2" name="Freeform 566"/>
            <p:cNvSpPr>
              <a:spLocks/>
            </p:cNvSpPr>
            <p:nvPr/>
          </p:nvSpPr>
          <p:spPr bwMode="auto">
            <a:xfrm>
              <a:off x="8486776" y="1360488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8 w 8"/>
                <a:gd name="T3" fmla="*/ 4 h 7"/>
                <a:gd name="T4" fmla="*/ 6 w 8"/>
                <a:gd name="T5" fmla="*/ 7 h 7"/>
                <a:gd name="T6" fmla="*/ 4 w 8"/>
                <a:gd name="T7" fmla="*/ 7 h 7"/>
                <a:gd name="T8" fmla="*/ 4 w 8"/>
                <a:gd name="T9" fmla="*/ 7 h 7"/>
                <a:gd name="T10" fmla="*/ 2 w 8"/>
                <a:gd name="T11" fmla="*/ 7 h 7"/>
                <a:gd name="T12" fmla="*/ 0 w 8"/>
                <a:gd name="T13" fmla="*/ 4 h 7"/>
                <a:gd name="T14" fmla="*/ 2 w 8"/>
                <a:gd name="T15" fmla="*/ 2 h 7"/>
                <a:gd name="T16" fmla="*/ 8 w 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4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3" name="Freeform 567"/>
            <p:cNvSpPr>
              <a:spLocks/>
            </p:cNvSpPr>
            <p:nvPr/>
          </p:nvSpPr>
          <p:spPr bwMode="auto">
            <a:xfrm>
              <a:off x="8586788" y="1117601"/>
              <a:ext cx="36513" cy="49213"/>
            </a:xfrm>
            <a:custGeom>
              <a:avLst/>
              <a:gdLst>
                <a:gd name="T0" fmla="*/ 0 w 23"/>
                <a:gd name="T1" fmla="*/ 0 h 31"/>
                <a:gd name="T2" fmla="*/ 4 w 23"/>
                <a:gd name="T3" fmla="*/ 2 h 31"/>
                <a:gd name="T4" fmla="*/ 6 w 23"/>
                <a:gd name="T5" fmla="*/ 4 h 31"/>
                <a:gd name="T6" fmla="*/ 10 w 23"/>
                <a:gd name="T7" fmla="*/ 10 h 31"/>
                <a:gd name="T8" fmla="*/ 15 w 23"/>
                <a:gd name="T9" fmla="*/ 10 h 31"/>
                <a:gd name="T10" fmla="*/ 19 w 23"/>
                <a:gd name="T11" fmla="*/ 12 h 31"/>
                <a:gd name="T12" fmla="*/ 19 w 23"/>
                <a:gd name="T13" fmla="*/ 16 h 31"/>
                <a:gd name="T14" fmla="*/ 23 w 23"/>
                <a:gd name="T15" fmla="*/ 25 h 31"/>
                <a:gd name="T16" fmla="*/ 23 w 23"/>
                <a:gd name="T17" fmla="*/ 29 h 31"/>
                <a:gd name="T18" fmla="*/ 21 w 23"/>
                <a:gd name="T19" fmla="*/ 31 h 31"/>
                <a:gd name="T20" fmla="*/ 19 w 23"/>
                <a:gd name="T21" fmla="*/ 29 h 31"/>
                <a:gd name="T22" fmla="*/ 15 w 23"/>
                <a:gd name="T23" fmla="*/ 21 h 31"/>
                <a:gd name="T24" fmla="*/ 10 w 23"/>
                <a:gd name="T25" fmla="*/ 14 h 31"/>
                <a:gd name="T26" fmla="*/ 6 w 23"/>
                <a:gd name="T27" fmla="*/ 10 h 31"/>
                <a:gd name="T28" fmla="*/ 2 w 23"/>
                <a:gd name="T29" fmla="*/ 4 h 31"/>
                <a:gd name="T30" fmla="*/ 0 w 23"/>
                <a:gd name="T3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1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9" y="12"/>
                  </a:lnTo>
                  <a:lnTo>
                    <a:pt x="19" y="16"/>
                  </a:lnTo>
                  <a:lnTo>
                    <a:pt x="23" y="25"/>
                  </a:lnTo>
                  <a:lnTo>
                    <a:pt x="23" y="29"/>
                  </a:lnTo>
                  <a:lnTo>
                    <a:pt x="21" y="31"/>
                  </a:lnTo>
                  <a:lnTo>
                    <a:pt x="19" y="29"/>
                  </a:lnTo>
                  <a:lnTo>
                    <a:pt x="15" y="21"/>
                  </a:lnTo>
                  <a:lnTo>
                    <a:pt x="10" y="14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4" name="Freeform 568"/>
            <p:cNvSpPr>
              <a:spLocks/>
            </p:cNvSpPr>
            <p:nvPr/>
          </p:nvSpPr>
          <p:spPr bwMode="auto">
            <a:xfrm>
              <a:off x="7897813" y="1133476"/>
              <a:ext cx="26988" cy="14288"/>
            </a:xfrm>
            <a:custGeom>
              <a:avLst/>
              <a:gdLst>
                <a:gd name="T0" fmla="*/ 13 w 17"/>
                <a:gd name="T1" fmla="*/ 0 h 9"/>
                <a:gd name="T2" fmla="*/ 15 w 17"/>
                <a:gd name="T3" fmla="*/ 0 h 9"/>
                <a:gd name="T4" fmla="*/ 17 w 17"/>
                <a:gd name="T5" fmla="*/ 6 h 9"/>
                <a:gd name="T6" fmla="*/ 15 w 17"/>
                <a:gd name="T7" fmla="*/ 7 h 9"/>
                <a:gd name="T8" fmla="*/ 11 w 17"/>
                <a:gd name="T9" fmla="*/ 6 h 9"/>
                <a:gd name="T10" fmla="*/ 9 w 17"/>
                <a:gd name="T11" fmla="*/ 7 h 9"/>
                <a:gd name="T12" fmla="*/ 5 w 17"/>
                <a:gd name="T13" fmla="*/ 9 h 9"/>
                <a:gd name="T14" fmla="*/ 0 w 17"/>
                <a:gd name="T15" fmla="*/ 9 h 9"/>
                <a:gd name="T16" fmla="*/ 0 w 17"/>
                <a:gd name="T17" fmla="*/ 7 h 9"/>
                <a:gd name="T18" fmla="*/ 2 w 17"/>
                <a:gd name="T19" fmla="*/ 4 h 9"/>
                <a:gd name="T20" fmla="*/ 5 w 17"/>
                <a:gd name="T21" fmla="*/ 4 h 9"/>
                <a:gd name="T22" fmla="*/ 7 w 17"/>
                <a:gd name="T23" fmla="*/ 2 h 9"/>
                <a:gd name="T24" fmla="*/ 11 w 17"/>
                <a:gd name="T25" fmla="*/ 2 h 9"/>
                <a:gd name="T26" fmla="*/ 13 w 17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9">
                  <a:moveTo>
                    <a:pt x="13" y="0"/>
                  </a:moveTo>
                  <a:lnTo>
                    <a:pt x="15" y="0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1" y="6"/>
                  </a:lnTo>
                  <a:lnTo>
                    <a:pt x="9" y="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Freeform 569"/>
            <p:cNvSpPr>
              <a:spLocks/>
            </p:cNvSpPr>
            <p:nvPr/>
          </p:nvSpPr>
          <p:spPr bwMode="auto">
            <a:xfrm>
              <a:off x="8689976" y="1254126"/>
              <a:ext cx="33338" cy="23813"/>
            </a:xfrm>
            <a:custGeom>
              <a:avLst/>
              <a:gdLst>
                <a:gd name="T0" fmla="*/ 0 w 21"/>
                <a:gd name="T1" fmla="*/ 0 h 15"/>
                <a:gd name="T2" fmla="*/ 4 w 21"/>
                <a:gd name="T3" fmla="*/ 2 h 15"/>
                <a:gd name="T4" fmla="*/ 8 w 21"/>
                <a:gd name="T5" fmla="*/ 6 h 15"/>
                <a:gd name="T6" fmla="*/ 11 w 21"/>
                <a:gd name="T7" fmla="*/ 6 h 15"/>
                <a:gd name="T8" fmla="*/ 15 w 21"/>
                <a:gd name="T9" fmla="*/ 8 h 15"/>
                <a:gd name="T10" fmla="*/ 21 w 21"/>
                <a:gd name="T11" fmla="*/ 11 h 15"/>
                <a:gd name="T12" fmla="*/ 21 w 21"/>
                <a:gd name="T13" fmla="*/ 15 h 15"/>
                <a:gd name="T14" fmla="*/ 19 w 21"/>
                <a:gd name="T15" fmla="*/ 13 h 15"/>
                <a:gd name="T16" fmla="*/ 15 w 21"/>
                <a:gd name="T17" fmla="*/ 11 h 15"/>
                <a:gd name="T18" fmla="*/ 9 w 21"/>
                <a:gd name="T19" fmla="*/ 10 h 15"/>
                <a:gd name="T20" fmla="*/ 8 w 21"/>
                <a:gd name="T21" fmla="*/ 8 h 15"/>
                <a:gd name="T22" fmla="*/ 4 w 21"/>
                <a:gd name="T23" fmla="*/ 8 h 15"/>
                <a:gd name="T24" fmla="*/ 2 w 21"/>
                <a:gd name="T25" fmla="*/ 6 h 15"/>
                <a:gd name="T26" fmla="*/ 0 w 21"/>
                <a:gd name="T27" fmla="*/ 2 h 15"/>
                <a:gd name="T28" fmla="*/ 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19" y="13"/>
                  </a:lnTo>
                  <a:lnTo>
                    <a:pt x="15" y="11"/>
                  </a:lnTo>
                  <a:lnTo>
                    <a:pt x="9" y="10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Freeform 570"/>
            <p:cNvSpPr>
              <a:spLocks/>
            </p:cNvSpPr>
            <p:nvPr/>
          </p:nvSpPr>
          <p:spPr bwMode="auto">
            <a:xfrm>
              <a:off x="7504113" y="1554163"/>
              <a:ext cx="12700" cy="11113"/>
            </a:xfrm>
            <a:custGeom>
              <a:avLst/>
              <a:gdLst>
                <a:gd name="T0" fmla="*/ 4 w 8"/>
                <a:gd name="T1" fmla="*/ 0 h 7"/>
                <a:gd name="T2" fmla="*/ 8 w 8"/>
                <a:gd name="T3" fmla="*/ 2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2 w 8"/>
                <a:gd name="T11" fmla="*/ 7 h 7"/>
                <a:gd name="T12" fmla="*/ 2 w 8"/>
                <a:gd name="T13" fmla="*/ 4 h 7"/>
                <a:gd name="T14" fmla="*/ 0 w 8"/>
                <a:gd name="T15" fmla="*/ 2 h 7"/>
                <a:gd name="T16" fmla="*/ 0 w 8"/>
                <a:gd name="T17" fmla="*/ 2 h 7"/>
                <a:gd name="T18" fmla="*/ 4 w 8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lnTo>
                    <a:pt x="8" y="2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Freeform 571"/>
            <p:cNvSpPr>
              <a:spLocks/>
            </p:cNvSpPr>
            <p:nvPr/>
          </p:nvSpPr>
          <p:spPr bwMode="auto">
            <a:xfrm>
              <a:off x="8196263" y="1381126"/>
              <a:ext cx="42863" cy="39688"/>
            </a:xfrm>
            <a:custGeom>
              <a:avLst/>
              <a:gdLst>
                <a:gd name="T0" fmla="*/ 17 w 27"/>
                <a:gd name="T1" fmla="*/ 0 h 25"/>
                <a:gd name="T2" fmla="*/ 21 w 27"/>
                <a:gd name="T3" fmla="*/ 0 h 25"/>
                <a:gd name="T4" fmla="*/ 21 w 27"/>
                <a:gd name="T5" fmla="*/ 2 h 25"/>
                <a:gd name="T6" fmla="*/ 23 w 27"/>
                <a:gd name="T7" fmla="*/ 6 h 25"/>
                <a:gd name="T8" fmla="*/ 25 w 27"/>
                <a:gd name="T9" fmla="*/ 10 h 25"/>
                <a:gd name="T10" fmla="*/ 25 w 27"/>
                <a:gd name="T11" fmla="*/ 15 h 25"/>
                <a:gd name="T12" fmla="*/ 27 w 27"/>
                <a:gd name="T13" fmla="*/ 17 h 25"/>
                <a:gd name="T14" fmla="*/ 27 w 27"/>
                <a:gd name="T15" fmla="*/ 19 h 25"/>
                <a:gd name="T16" fmla="*/ 25 w 27"/>
                <a:gd name="T17" fmla="*/ 21 h 25"/>
                <a:gd name="T18" fmla="*/ 25 w 27"/>
                <a:gd name="T19" fmla="*/ 25 h 25"/>
                <a:gd name="T20" fmla="*/ 21 w 27"/>
                <a:gd name="T21" fmla="*/ 25 h 25"/>
                <a:gd name="T22" fmla="*/ 19 w 27"/>
                <a:gd name="T23" fmla="*/ 25 h 25"/>
                <a:gd name="T24" fmla="*/ 16 w 27"/>
                <a:gd name="T25" fmla="*/ 23 h 25"/>
                <a:gd name="T26" fmla="*/ 6 w 27"/>
                <a:gd name="T27" fmla="*/ 21 h 25"/>
                <a:gd name="T28" fmla="*/ 2 w 27"/>
                <a:gd name="T29" fmla="*/ 21 h 25"/>
                <a:gd name="T30" fmla="*/ 0 w 27"/>
                <a:gd name="T31" fmla="*/ 19 h 25"/>
                <a:gd name="T32" fmla="*/ 0 w 27"/>
                <a:gd name="T33" fmla="*/ 17 h 25"/>
                <a:gd name="T34" fmla="*/ 4 w 27"/>
                <a:gd name="T35" fmla="*/ 17 h 25"/>
                <a:gd name="T36" fmla="*/ 6 w 27"/>
                <a:gd name="T37" fmla="*/ 15 h 25"/>
                <a:gd name="T38" fmla="*/ 4 w 27"/>
                <a:gd name="T39" fmla="*/ 13 h 25"/>
                <a:gd name="T40" fmla="*/ 2 w 27"/>
                <a:gd name="T41" fmla="*/ 12 h 25"/>
                <a:gd name="T42" fmla="*/ 0 w 27"/>
                <a:gd name="T43" fmla="*/ 8 h 25"/>
                <a:gd name="T44" fmla="*/ 2 w 27"/>
                <a:gd name="T45" fmla="*/ 6 h 25"/>
                <a:gd name="T46" fmla="*/ 6 w 27"/>
                <a:gd name="T47" fmla="*/ 6 h 25"/>
                <a:gd name="T48" fmla="*/ 12 w 27"/>
                <a:gd name="T49" fmla="*/ 2 h 25"/>
                <a:gd name="T50" fmla="*/ 17 w 27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25">
                  <a:moveTo>
                    <a:pt x="17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3" y="6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6" y="23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6" y="15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Freeform 572"/>
            <p:cNvSpPr>
              <a:spLocks/>
            </p:cNvSpPr>
            <p:nvPr/>
          </p:nvSpPr>
          <p:spPr bwMode="auto">
            <a:xfrm>
              <a:off x="7954963" y="1196976"/>
              <a:ext cx="11113" cy="17463"/>
            </a:xfrm>
            <a:custGeom>
              <a:avLst/>
              <a:gdLst>
                <a:gd name="T0" fmla="*/ 2 w 7"/>
                <a:gd name="T1" fmla="*/ 0 h 11"/>
                <a:gd name="T2" fmla="*/ 6 w 7"/>
                <a:gd name="T3" fmla="*/ 0 h 11"/>
                <a:gd name="T4" fmla="*/ 7 w 7"/>
                <a:gd name="T5" fmla="*/ 6 h 11"/>
                <a:gd name="T6" fmla="*/ 7 w 7"/>
                <a:gd name="T7" fmla="*/ 9 h 11"/>
                <a:gd name="T8" fmla="*/ 4 w 7"/>
                <a:gd name="T9" fmla="*/ 11 h 11"/>
                <a:gd name="T10" fmla="*/ 4 w 7"/>
                <a:gd name="T11" fmla="*/ 9 h 11"/>
                <a:gd name="T12" fmla="*/ 4 w 7"/>
                <a:gd name="T13" fmla="*/ 7 h 11"/>
                <a:gd name="T14" fmla="*/ 0 w 7"/>
                <a:gd name="T15" fmla="*/ 4 h 11"/>
                <a:gd name="T16" fmla="*/ 0 w 7"/>
                <a:gd name="T17" fmla="*/ 2 h 11"/>
                <a:gd name="T18" fmla="*/ 2 w 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lnTo>
                    <a:pt x="6" y="0"/>
                  </a:lnTo>
                  <a:lnTo>
                    <a:pt x="7" y="6"/>
                  </a:lnTo>
                  <a:lnTo>
                    <a:pt x="7" y="9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Freeform 573"/>
            <p:cNvSpPr>
              <a:spLocks/>
            </p:cNvSpPr>
            <p:nvPr/>
          </p:nvSpPr>
          <p:spPr bwMode="auto">
            <a:xfrm>
              <a:off x="8783638" y="939801"/>
              <a:ext cx="14288" cy="17463"/>
            </a:xfrm>
            <a:custGeom>
              <a:avLst/>
              <a:gdLst>
                <a:gd name="T0" fmla="*/ 8 w 9"/>
                <a:gd name="T1" fmla="*/ 0 h 11"/>
                <a:gd name="T2" fmla="*/ 9 w 9"/>
                <a:gd name="T3" fmla="*/ 2 h 11"/>
                <a:gd name="T4" fmla="*/ 9 w 9"/>
                <a:gd name="T5" fmla="*/ 4 h 11"/>
                <a:gd name="T6" fmla="*/ 9 w 9"/>
                <a:gd name="T7" fmla="*/ 6 h 11"/>
                <a:gd name="T8" fmla="*/ 8 w 9"/>
                <a:gd name="T9" fmla="*/ 7 h 11"/>
                <a:gd name="T10" fmla="*/ 6 w 9"/>
                <a:gd name="T11" fmla="*/ 11 h 11"/>
                <a:gd name="T12" fmla="*/ 0 w 9"/>
                <a:gd name="T13" fmla="*/ 11 h 11"/>
                <a:gd name="T14" fmla="*/ 2 w 9"/>
                <a:gd name="T15" fmla="*/ 6 h 11"/>
                <a:gd name="T16" fmla="*/ 8 w 9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8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9" y="6"/>
                  </a:lnTo>
                  <a:lnTo>
                    <a:pt x="8" y="7"/>
                  </a:lnTo>
                  <a:lnTo>
                    <a:pt x="6" y="11"/>
                  </a:lnTo>
                  <a:lnTo>
                    <a:pt x="0" y="11"/>
                  </a:lnTo>
                  <a:lnTo>
                    <a:pt x="2" y="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Freeform 574"/>
            <p:cNvSpPr>
              <a:spLocks/>
            </p:cNvSpPr>
            <p:nvPr/>
          </p:nvSpPr>
          <p:spPr bwMode="auto">
            <a:xfrm>
              <a:off x="8874126" y="1430338"/>
              <a:ext cx="19050" cy="17463"/>
            </a:xfrm>
            <a:custGeom>
              <a:avLst/>
              <a:gdLst>
                <a:gd name="T0" fmla="*/ 10 w 12"/>
                <a:gd name="T1" fmla="*/ 0 h 11"/>
                <a:gd name="T2" fmla="*/ 10 w 12"/>
                <a:gd name="T3" fmla="*/ 3 h 11"/>
                <a:gd name="T4" fmla="*/ 12 w 12"/>
                <a:gd name="T5" fmla="*/ 7 h 11"/>
                <a:gd name="T6" fmla="*/ 12 w 12"/>
                <a:gd name="T7" fmla="*/ 7 h 11"/>
                <a:gd name="T8" fmla="*/ 6 w 12"/>
                <a:gd name="T9" fmla="*/ 9 h 11"/>
                <a:gd name="T10" fmla="*/ 6 w 12"/>
                <a:gd name="T11" fmla="*/ 11 h 11"/>
                <a:gd name="T12" fmla="*/ 2 w 12"/>
                <a:gd name="T13" fmla="*/ 11 h 11"/>
                <a:gd name="T14" fmla="*/ 0 w 12"/>
                <a:gd name="T15" fmla="*/ 5 h 11"/>
                <a:gd name="T16" fmla="*/ 0 w 12"/>
                <a:gd name="T17" fmla="*/ 7 h 11"/>
                <a:gd name="T18" fmla="*/ 2 w 12"/>
                <a:gd name="T19" fmla="*/ 5 h 11"/>
                <a:gd name="T20" fmla="*/ 4 w 12"/>
                <a:gd name="T21" fmla="*/ 5 h 11"/>
                <a:gd name="T22" fmla="*/ 8 w 12"/>
                <a:gd name="T23" fmla="*/ 3 h 11"/>
                <a:gd name="T24" fmla="*/ 8 w 12"/>
                <a:gd name="T25" fmla="*/ 1 h 11"/>
                <a:gd name="T26" fmla="*/ 10 w 12"/>
                <a:gd name="T2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lnTo>
                    <a:pt x="10" y="3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Freeform 575"/>
            <p:cNvSpPr>
              <a:spLocks/>
            </p:cNvSpPr>
            <p:nvPr/>
          </p:nvSpPr>
          <p:spPr bwMode="auto">
            <a:xfrm>
              <a:off x="8823326" y="1227138"/>
              <a:ext cx="87313" cy="57150"/>
            </a:xfrm>
            <a:custGeom>
              <a:avLst/>
              <a:gdLst>
                <a:gd name="T0" fmla="*/ 11 w 55"/>
                <a:gd name="T1" fmla="*/ 0 h 36"/>
                <a:gd name="T2" fmla="*/ 15 w 55"/>
                <a:gd name="T3" fmla="*/ 0 h 36"/>
                <a:gd name="T4" fmla="*/ 21 w 55"/>
                <a:gd name="T5" fmla="*/ 2 h 36"/>
                <a:gd name="T6" fmla="*/ 23 w 55"/>
                <a:gd name="T7" fmla="*/ 0 h 36"/>
                <a:gd name="T8" fmla="*/ 26 w 55"/>
                <a:gd name="T9" fmla="*/ 0 h 36"/>
                <a:gd name="T10" fmla="*/ 28 w 55"/>
                <a:gd name="T11" fmla="*/ 4 h 36"/>
                <a:gd name="T12" fmla="*/ 34 w 55"/>
                <a:gd name="T13" fmla="*/ 6 h 36"/>
                <a:gd name="T14" fmla="*/ 40 w 55"/>
                <a:gd name="T15" fmla="*/ 6 h 36"/>
                <a:gd name="T16" fmla="*/ 45 w 55"/>
                <a:gd name="T17" fmla="*/ 11 h 36"/>
                <a:gd name="T18" fmla="*/ 51 w 55"/>
                <a:gd name="T19" fmla="*/ 17 h 36"/>
                <a:gd name="T20" fmla="*/ 53 w 55"/>
                <a:gd name="T21" fmla="*/ 21 h 36"/>
                <a:gd name="T22" fmla="*/ 55 w 55"/>
                <a:gd name="T23" fmla="*/ 25 h 36"/>
                <a:gd name="T24" fmla="*/ 53 w 55"/>
                <a:gd name="T25" fmla="*/ 27 h 36"/>
                <a:gd name="T26" fmla="*/ 49 w 55"/>
                <a:gd name="T27" fmla="*/ 27 h 36"/>
                <a:gd name="T28" fmla="*/ 44 w 55"/>
                <a:gd name="T29" fmla="*/ 27 h 36"/>
                <a:gd name="T30" fmla="*/ 40 w 55"/>
                <a:gd name="T31" fmla="*/ 28 h 36"/>
                <a:gd name="T32" fmla="*/ 30 w 55"/>
                <a:gd name="T33" fmla="*/ 28 h 36"/>
                <a:gd name="T34" fmla="*/ 26 w 55"/>
                <a:gd name="T35" fmla="*/ 28 h 36"/>
                <a:gd name="T36" fmla="*/ 19 w 55"/>
                <a:gd name="T37" fmla="*/ 28 h 36"/>
                <a:gd name="T38" fmla="*/ 13 w 55"/>
                <a:gd name="T39" fmla="*/ 28 h 36"/>
                <a:gd name="T40" fmla="*/ 7 w 55"/>
                <a:gd name="T41" fmla="*/ 32 h 36"/>
                <a:gd name="T42" fmla="*/ 5 w 55"/>
                <a:gd name="T43" fmla="*/ 36 h 36"/>
                <a:gd name="T44" fmla="*/ 2 w 55"/>
                <a:gd name="T45" fmla="*/ 36 h 36"/>
                <a:gd name="T46" fmla="*/ 0 w 55"/>
                <a:gd name="T47" fmla="*/ 36 h 36"/>
                <a:gd name="T48" fmla="*/ 0 w 55"/>
                <a:gd name="T49" fmla="*/ 34 h 36"/>
                <a:gd name="T50" fmla="*/ 4 w 55"/>
                <a:gd name="T51" fmla="*/ 30 h 36"/>
                <a:gd name="T52" fmla="*/ 5 w 55"/>
                <a:gd name="T53" fmla="*/ 21 h 36"/>
                <a:gd name="T54" fmla="*/ 5 w 55"/>
                <a:gd name="T55" fmla="*/ 13 h 36"/>
                <a:gd name="T56" fmla="*/ 5 w 55"/>
                <a:gd name="T57" fmla="*/ 9 h 36"/>
                <a:gd name="T58" fmla="*/ 9 w 55"/>
                <a:gd name="T59" fmla="*/ 4 h 36"/>
                <a:gd name="T60" fmla="*/ 11 w 55"/>
                <a:gd name="T6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36">
                  <a:moveTo>
                    <a:pt x="11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5" y="11"/>
                  </a:lnTo>
                  <a:lnTo>
                    <a:pt x="51" y="17"/>
                  </a:lnTo>
                  <a:lnTo>
                    <a:pt x="53" y="21"/>
                  </a:lnTo>
                  <a:lnTo>
                    <a:pt x="55" y="25"/>
                  </a:lnTo>
                  <a:lnTo>
                    <a:pt x="53" y="27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0" y="28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7" y="32"/>
                  </a:lnTo>
                  <a:lnTo>
                    <a:pt x="5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5" y="21"/>
                  </a:lnTo>
                  <a:lnTo>
                    <a:pt x="5" y="13"/>
                  </a:lnTo>
                  <a:lnTo>
                    <a:pt x="5" y="9"/>
                  </a:lnTo>
                  <a:lnTo>
                    <a:pt x="9" y="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Freeform 576"/>
            <p:cNvSpPr>
              <a:spLocks/>
            </p:cNvSpPr>
            <p:nvPr/>
          </p:nvSpPr>
          <p:spPr bwMode="auto">
            <a:xfrm>
              <a:off x="8620126" y="1050926"/>
              <a:ext cx="187325" cy="142875"/>
            </a:xfrm>
            <a:custGeom>
              <a:avLst/>
              <a:gdLst>
                <a:gd name="T0" fmla="*/ 52 w 118"/>
                <a:gd name="T1" fmla="*/ 0 h 90"/>
                <a:gd name="T2" fmla="*/ 57 w 118"/>
                <a:gd name="T3" fmla="*/ 4 h 90"/>
                <a:gd name="T4" fmla="*/ 69 w 118"/>
                <a:gd name="T5" fmla="*/ 4 h 90"/>
                <a:gd name="T6" fmla="*/ 74 w 118"/>
                <a:gd name="T7" fmla="*/ 8 h 90"/>
                <a:gd name="T8" fmla="*/ 72 w 118"/>
                <a:gd name="T9" fmla="*/ 12 h 90"/>
                <a:gd name="T10" fmla="*/ 72 w 118"/>
                <a:gd name="T11" fmla="*/ 16 h 90"/>
                <a:gd name="T12" fmla="*/ 71 w 118"/>
                <a:gd name="T13" fmla="*/ 17 h 90"/>
                <a:gd name="T14" fmla="*/ 76 w 118"/>
                <a:gd name="T15" fmla="*/ 23 h 90"/>
                <a:gd name="T16" fmla="*/ 78 w 118"/>
                <a:gd name="T17" fmla="*/ 31 h 90"/>
                <a:gd name="T18" fmla="*/ 84 w 118"/>
                <a:gd name="T19" fmla="*/ 38 h 90"/>
                <a:gd name="T20" fmla="*/ 90 w 118"/>
                <a:gd name="T21" fmla="*/ 46 h 90"/>
                <a:gd name="T22" fmla="*/ 95 w 118"/>
                <a:gd name="T23" fmla="*/ 48 h 90"/>
                <a:gd name="T24" fmla="*/ 107 w 118"/>
                <a:gd name="T25" fmla="*/ 54 h 90"/>
                <a:gd name="T26" fmla="*/ 118 w 118"/>
                <a:gd name="T27" fmla="*/ 50 h 90"/>
                <a:gd name="T28" fmla="*/ 116 w 118"/>
                <a:gd name="T29" fmla="*/ 54 h 90"/>
                <a:gd name="T30" fmla="*/ 111 w 118"/>
                <a:gd name="T31" fmla="*/ 61 h 90"/>
                <a:gd name="T32" fmla="*/ 105 w 118"/>
                <a:gd name="T33" fmla="*/ 61 h 90"/>
                <a:gd name="T34" fmla="*/ 103 w 118"/>
                <a:gd name="T35" fmla="*/ 58 h 90"/>
                <a:gd name="T36" fmla="*/ 97 w 118"/>
                <a:gd name="T37" fmla="*/ 59 h 90"/>
                <a:gd name="T38" fmla="*/ 88 w 118"/>
                <a:gd name="T39" fmla="*/ 65 h 90"/>
                <a:gd name="T40" fmla="*/ 80 w 118"/>
                <a:gd name="T41" fmla="*/ 78 h 90"/>
                <a:gd name="T42" fmla="*/ 78 w 118"/>
                <a:gd name="T43" fmla="*/ 77 h 90"/>
                <a:gd name="T44" fmla="*/ 72 w 118"/>
                <a:gd name="T45" fmla="*/ 73 h 90"/>
                <a:gd name="T46" fmla="*/ 71 w 118"/>
                <a:gd name="T47" fmla="*/ 69 h 90"/>
                <a:gd name="T48" fmla="*/ 69 w 118"/>
                <a:gd name="T49" fmla="*/ 73 h 90"/>
                <a:gd name="T50" fmla="*/ 74 w 118"/>
                <a:gd name="T51" fmla="*/ 75 h 90"/>
                <a:gd name="T52" fmla="*/ 76 w 118"/>
                <a:gd name="T53" fmla="*/ 82 h 90"/>
                <a:gd name="T54" fmla="*/ 74 w 118"/>
                <a:gd name="T55" fmla="*/ 88 h 90"/>
                <a:gd name="T56" fmla="*/ 67 w 118"/>
                <a:gd name="T57" fmla="*/ 88 h 90"/>
                <a:gd name="T58" fmla="*/ 57 w 118"/>
                <a:gd name="T59" fmla="*/ 88 h 90"/>
                <a:gd name="T60" fmla="*/ 48 w 118"/>
                <a:gd name="T61" fmla="*/ 86 h 90"/>
                <a:gd name="T62" fmla="*/ 44 w 118"/>
                <a:gd name="T63" fmla="*/ 80 h 90"/>
                <a:gd name="T64" fmla="*/ 36 w 118"/>
                <a:gd name="T65" fmla="*/ 78 h 90"/>
                <a:gd name="T66" fmla="*/ 19 w 118"/>
                <a:gd name="T67" fmla="*/ 69 h 90"/>
                <a:gd name="T68" fmla="*/ 19 w 118"/>
                <a:gd name="T69" fmla="*/ 63 h 90"/>
                <a:gd name="T70" fmla="*/ 23 w 118"/>
                <a:gd name="T71" fmla="*/ 63 h 90"/>
                <a:gd name="T72" fmla="*/ 23 w 118"/>
                <a:gd name="T73" fmla="*/ 59 h 90"/>
                <a:gd name="T74" fmla="*/ 19 w 118"/>
                <a:gd name="T75" fmla="*/ 61 h 90"/>
                <a:gd name="T76" fmla="*/ 19 w 118"/>
                <a:gd name="T77" fmla="*/ 58 h 90"/>
                <a:gd name="T78" fmla="*/ 13 w 118"/>
                <a:gd name="T79" fmla="*/ 54 h 90"/>
                <a:gd name="T80" fmla="*/ 11 w 118"/>
                <a:gd name="T81" fmla="*/ 50 h 90"/>
                <a:gd name="T82" fmla="*/ 6 w 118"/>
                <a:gd name="T83" fmla="*/ 46 h 90"/>
                <a:gd name="T84" fmla="*/ 8 w 118"/>
                <a:gd name="T85" fmla="*/ 42 h 90"/>
                <a:gd name="T86" fmla="*/ 8 w 118"/>
                <a:gd name="T87" fmla="*/ 38 h 90"/>
                <a:gd name="T88" fmla="*/ 0 w 118"/>
                <a:gd name="T89" fmla="*/ 31 h 90"/>
                <a:gd name="T90" fmla="*/ 6 w 118"/>
                <a:gd name="T91" fmla="*/ 27 h 90"/>
                <a:gd name="T92" fmla="*/ 6 w 118"/>
                <a:gd name="T93" fmla="*/ 17 h 90"/>
                <a:gd name="T94" fmla="*/ 6 w 118"/>
                <a:gd name="T95" fmla="*/ 10 h 90"/>
                <a:gd name="T96" fmla="*/ 13 w 118"/>
                <a:gd name="T97" fmla="*/ 6 h 90"/>
                <a:gd name="T98" fmla="*/ 17 w 118"/>
                <a:gd name="T99" fmla="*/ 12 h 90"/>
                <a:gd name="T100" fmla="*/ 27 w 118"/>
                <a:gd name="T101" fmla="*/ 16 h 90"/>
                <a:gd name="T102" fmla="*/ 31 w 118"/>
                <a:gd name="T103" fmla="*/ 19 h 90"/>
                <a:gd name="T104" fmla="*/ 34 w 118"/>
                <a:gd name="T105" fmla="*/ 23 h 90"/>
                <a:gd name="T106" fmla="*/ 38 w 118"/>
                <a:gd name="T107" fmla="*/ 23 h 90"/>
                <a:gd name="T108" fmla="*/ 44 w 118"/>
                <a:gd name="T109" fmla="*/ 23 h 90"/>
                <a:gd name="T110" fmla="*/ 50 w 118"/>
                <a:gd name="T111" fmla="*/ 33 h 90"/>
                <a:gd name="T112" fmla="*/ 57 w 118"/>
                <a:gd name="T113" fmla="*/ 31 h 90"/>
                <a:gd name="T114" fmla="*/ 50 w 118"/>
                <a:gd name="T115" fmla="*/ 23 h 90"/>
                <a:gd name="T116" fmla="*/ 46 w 118"/>
                <a:gd name="T117" fmla="*/ 14 h 90"/>
                <a:gd name="T118" fmla="*/ 48 w 118"/>
                <a:gd name="T119" fmla="*/ 8 h 90"/>
                <a:gd name="T120" fmla="*/ 52 w 118"/>
                <a:gd name="T121" fmla="*/ 8 h 90"/>
                <a:gd name="T122" fmla="*/ 53 w 118"/>
                <a:gd name="T123" fmla="*/ 6 h 90"/>
                <a:gd name="T124" fmla="*/ 46 w 118"/>
                <a:gd name="T1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" h="90">
                  <a:moveTo>
                    <a:pt x="48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57" y="4"/>
                  </a:lnTo>
                  <a:lnTo>
                    <a:pt x="63" y="4"/>
                  </a:lnTo>
                  <a:lnTo>
                    <a:pt x="69" y="4"/>
                  </a:lnTo>
                  <a:lnTo>
                    <a:pt x="72" y="8"/>
                  </a:lnTo>
                  <a:lnTo>
                    <a:pt x="74" y="8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1" y="14"/>
                  </a:lnTo>
                  <a:lnTo>
                    <a:pt x="72" y="16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4" y="21"/>
                  </a:lnTo>
                  <a:lnTo>
                    <a:pt x="76" y="23"/>
                  </a:lnTo>
                  <a:lnTo>
                    <a:pt x="78" y="27"/>
                  </a:lnTo>
                  <a:lnTo>
                    <a:pt x="78" y="31"/>
                  </a:lnTo>
                  <a:lnTo>
                    <a:pt x="80" y="37"/>
                  </a:lnTo>
                  <a:lnTo>
                    <a:pt x="84" y="38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3" y="46"/>
                  </a:lnTo>
                  <a:lnTo>
                    <a:pt x="95" y="48"/>
                  </a:lnTo>
                  <a:lnTo>
                    <a:pt x="103" y="50"/>
                  </a:lnTo>
                  <a:lnTo>
                    <a:pt x="107" y="54"/>
                  </a:lnTo>
                  <a:lnTo>
                    <a:pt x="112" y="50"/>
                  </a:lnTo>
                  <a:lnTo>
                    <a:pt x="118" y="50"/>
                  </a:lnTo>
                  <a:lnTo>
                    <a:pt x="118" y="52"/>
                  </a:lnTo>
                  <a:lnTo>
                    <a:pt x="116" y="54"/>
                  </a:lnTo>
                  <a:lnTo>
                    <a:pt x="111" y="58"/>
                  </a:lnTo>
                  <a:lnTo>
                    <a:pt x="111" y="61"/>
                  </a:lnTo>
                  <a:lnTo>
                    <a:pt x="107" y="61"/>
                  </a:lnTo>
                  <a:lnTo>
                    <a:pt x="105" y="61"/>
                  </a:lnTo>
                  <a:lnTo>
                    <a:pt x="101" y="59"/>
                  </a:lnTo>
                  <a:lnTo>
                    <a:pt x="103" y="58"/>
                  </a:lnTo>
                  <a:lnTo>
                    <a:pt x="101" y="56"/>
                  </a:lnTo>
                  <a:lnTo>
                    <a:pt x="97" y="59"/>
                  </a:lnTo>
                  <a:lnTo>
                    <a:pt x="93" y="59"/>
                  </a:lnTo>
                  <a:lnTo>
                    <a:pt x="88" y="65"/>
                  </a:lnTo>
                  <a:lnTo>
                    <a:pt x="84" y="73"/>
                  </a:lnTo>
                  <a:lnTo>
                    <a:pt x="80" y="78"/>
                  </a:lnTo>
                  <a:lnTo>
                    <a:pt x="78" y="78"/>
                  </a:lnTo>
                  <a:lnTo>
                    <a:pt x="78" y="77"/>
                  </a:lnTo>
                  <a:lnTo>
                    <a:pt x="76" y="75"/>
                  </a:lnTo>
                  <a:lnTo>
                    <a:pt x="72" y="73"/>
                  </a:lnTo>
                  <a:lnTo>
                    <a:pt x="72" y="71"/>
                  </a:lnTo>
                  <a:lnTo>
                    <a:pt x="71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71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74" y="88"/>
                  </a:lnTo>
                  <a:lnTo>
                    <a:pt x="71" y="90"/>
                  </a:lnTo>
                  <a:lnTo>
                    <a:pt x="67" y="88"/>
                  </a:lnTo>
                  <a:lnTo>
                    <a:pt x="63" y="86"/>
                  </a:lnTo>
                  <a:lnTo>
                    <a:pt x="57" y="88"/>
                  </a:lnTo>
                  <a:lnTo>
                    <a:pt x="52" y="88"/>
                  </a:lnTo>
                  <a:lnTo>
                    <a:pt x="48" y="86"/>
                  </a:lnTo>
                  <a:lnTo>
                    <a:pt x="48" y="82"/>
                  </a:lnTo>
                  <a:lnTo>
                    <a:pt x="44" y="80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1" y="77"/>
                  </a:lnTo>
                  <a:lnTo>
                    <a:pt x="19" y="69"/>
                  </a:lnTo>
                  <a:lnTo>
                    <a:pt x="17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1"/>
                  </a:lnTo>
                  <a:lnTo>
                    <a:pt x="23" y="59"/>
                  </a:lnTo>
                  <a:lnTo>
                    <a:pt x="21" y="59"/>
                  </a:lnTo>
                  <a:lnTo>
                    <a:pt x="19" y="61"/>
                  </a:lnTo>
                  <a:lnTo>
                    <a:pt x="17" y="59"/>
                  </a:lnTo>
                  <a:lnTo>
                    <a:pt x="19" y="58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0" y="46"/>
                  </a:lnTo>
                  <a:lnTo>
                    <a:pt x="6" y="46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6" y="27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5" y="10"/>
                  </a:lnTo>
                  <a:lnTo>
                    <a:pt x="17" y="12"/>
                  </a:lnTo>
                  <a:lnTo>
                    <a:pt x="23" y="12"/>
                  </a:lnTo>
                  <a:lnTo>
                    <a:pt x="27" y="16"/>
                  </a:lnTo>
                  <a:lnTo>
                    <a:pt x="31" y="16"/>
                  </a:lnTo>
                  <a:lnTo>
                    <a:pt x="31" y="19"/>
                  </a:lnTo>
                  <a:lnTo>
                    <a:pt x="31" y="23"/>
                  </a:lnTo>
                  <a:lnTo>
                    <a:pt x="34" y="23"/>
                  </a:lnTo>
                  <a:lnTo>
                    <a:pt x="36" y="25"/>
                  </a:lnTo>
                  <a:lnTo>
                    <a:pt x="38" y="23"/>
                  </a:lnTo>
                  <a:lnTo>
                    <a:pt x="42" y="21"/>
                  </a:lnTo>
                  <a:lnTo>
                    <a:pt x="44" y="23"/>
                  </a:lnTo>
                  <a:lnTo>
                    <a:pt x="46" y="29"/>
                  </a:lnTo>
                  <a:lnTo>
                    <a:pt x="50" y="33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5" y="29"/>
                  </a:lnTo>
                  <a:lnTo>
                    <a:pt x="50" y="23"/>
                  </a:lnTo>
                  <a:lnTo>
                    <a:pt x="48" y="17"/>
                  </a:lnTo>
                  <a:lnTo>
                    <a:pt x="46" y="14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8"/>
                  </a:lnTo>
                  <a:lnTo>
                    <a:pt x="53" y="6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Freeform 577"/>
            <p:cNvSpPr>
              <a:spLocks/>
            </p:cNvSpPr>
            <p:nvPr/>
          </p:nvSpPr>
          <p:spPr bwMode="auto">
            <a:xfrm>
              <a:off x="8740776" y="1057276"/>
              <a:ext cx="82550" cy="69850"/>
            </a:xfrm>
            <a:custGeom>
              <a:avLst/>
              <a:gdLst>
                <a:gd name="T0" fmla="*/ 10 w 52"/>
                <a:gd name="T1" fmla="*/ 0 h 44"/>
                <a:gd name="T2" fmla="*/ 14 w 52"/>
                <a:gd name="T3" fmla="*/ 0 h 44"/>
                <a:gd name="T4" fmla="*/ 23 w 52"/>
                <a:gd name="T5" fmla="*/ 4 h 44"/>
                <a:gd name="T6" fmla="*/ 27 w 52"/>
                <a:gd name="T7" fmla="*/ 6 h 44"/>
                <a:gd name="T8" fmla="*/ 31 w 52"/>
                <a:gd name="T9" fmla="*/ 4 h 44"/>
                <a:gd name="T10" fmla="*/ 38 w 52"/>
                <a:gd name="T11" fmla="*/ 6 h 44"/>
                <a:gd name="T12" fmla="*/ 48 w 52"/>
                <a:gd name="T13" fmla="*/ 8 h 44"/>
                <a:gd name="T14" fmla="*/ 48 w 52"/>
                <a:gd name="T15" fmla="*/ 10 h 44"/>
                <a:gd name="T16" fmla="*/ 44 w 52"/>
                <a:gd name="T17" fmla="*/ 12 h 44"/>
                <a:gd name="T18" fmla="*/ 42 w 52"/>
                <a:gd name="T19" fmla="*/ 13 h 44"/>
                <a:gd name="T20" fmla="*/ 42 w 52"/>
                <a:gd name="T21" fmla="*/ 17 h 44"/>
                <a:gd name="T22" fmla="*/ 46 w 52"/>
                <a:gd name="T23" fmla="*/ 21 h 44"/>
                <a:gd name="T24" fmla="*/ 50 w 52"/>
                <a:gd name="T25" fmla="*/ 23 h 44"/>
                <a:gd name="T26" fmla="*/ 50 w 52"/>
                <a:gd name="T27" fmla="*/ 27 h 44"/>
                <a:gd name="T28" fmla="*/ 52 w 52"/>
                <a:gd name="T29" fmla="*/ 31 h 44"/>
                <a:gd name="T30" fmla="*/ 50 w 52"/>
                <a:gd name="T31" fmla="*/ 33 h 44"/>
                <a:gd name="T32" fmla="*/ 48 w 52"/>
                <a:gd name="T33" fmla="*/ 38 h 44"/>
                <a:gd name="T34" fmla="*/ 46 w 52"/>
                <a:gd name="T35" fmla="*/ 42 h 44"/>
                <a:gd name="T36" fmla="*/ 44 w 52"/>
                <a:gd name="T37" fmla="*/ 44 h 44"/>
                <a:gd name="T38" fmla="*/ 40 w 52"/>
                <a:gd name="T39" fmla="*/ 40 h 44"/>
                <a:gd name="T40" fmla="*/ 38 w 52"/>
                <a:gd name="T41" fmla="*/ 42 h 44"/>
                <a:gd name="T42" fmla="*/ 35 w 52"/>
                <a:gd name="T43" fmla="*/ 44 h 44"/>
                <a:gd name="T44" fmla="*/ 31 w 52"/>
                <a:gd name="T45" fmla="*/ 44 h 44"/>
                <a:gd name="T46" fmla="*/ 23 w 52"/>
                <a:gd name="T47" fmla="*/ 40 h 44"/>
                <a:gd name="T48" fmla="*/ 17 w 52"/>
                <a:gd name="T49" fmla="*/ 36 h 44"/>
                <a:gd name="T50" fmla="*/ 10 w 52"/>
                <a:gd name="T51" fmla="*/ 29 h 44"/>
                <a:gd name="T52" fmla="*/ 10 w 52"/>
                <a:gd name="T53" fmla="*/ 25 h 44"/>
                <a:gd name="T54" fmla="*/ 10 w 52"/>
                <a:gd name="T55" fmla="*/ 21 h 44"/>
                <a:gd name="T56" fmla="*/ 10 w 52"/>
                <a:gd name="T57" fmla="*/ 17 h 44"/>
                <a:gd name="T58" fmla="*/ 12 w 52"/>
                <a:gd name="T59" fmla="*/ 15 h 44"/>
                <a:gd name="T60" fmla="*/ 10 w 52"/>
                <a:gd name="T61" fmla="*/ 13 h 44"/>
                <a:gd name="T62" fmla="*/ 8 w 52"/>
                <a:gd name="T63" fmla="*/ 12 h 44"/>
                <a:gd name="T64" fmla="*/ 6 w 52"/>
                <a:gd name="T65" fmla="*/ 8 h 44"/>
                <a:gd name="T66" fmla="*/ 4 w 52"/>
                <a:gd name="T67" fmla="*/ 8 h 44"/>
                <a:gd name="T68" fmla="*/ 2 w 52"/>
                <a:gd name="T69" fmla="*/ 4 h 44"/>
                <a:gd name="T70" fmla="*/ 0 w 52"/>
                <a:gd name="T71" fmla="*/ 0 h 44"/>
                <a:gd name="T72" fmla="*/ 4 w 52"/>
                <a:gd name="T73" fmla="*/ 0 h 44"/>
                <a:gd name="T74" fmla="*/ 10 w 52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44">
                  <a:moveTo>
                    <a:pt x="10" y="0"/>
                  </a:moveTo>
                  <a:lnTo>
                    <a:pt x="14" y="0"/>
                  </a:lnTo>
                  <a:lnTo>
                    <a:pt x="23" y="4"/>
                  </a:lnTo>
                  <a:lnTo>
                    <a:pt x="27" y="6"/>
                  </a:lnTo>
                  <a:lnTo>
                    <a:pt x="31" y="4"/>
                  </a:lnTo>
                  <a:lnTo>
                    <a:pt x="38" y="6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2" y="17"/>
                  </a:lnTo>
                  <a:lnTo>
                    <a:pt x="46" y="21"/>
                  </a:lnTo>
                  <a:lnTo>
                    <a:pt x="50" y="23"/>
                  </a:lnTo>
                  <a:lnTo>
                    <a:pt x="50" y="27"/>
                  </a:lnTo>
                  <a:lnTo>
                    <a:pt x="52" y="31"/>
                  </a:lnTo>
                  <a:lnTo>
                    <a:pt x="50" y="33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44" y="44"/>
                  </a:lnTo>
                  <a:lnTo>
                    <a:pt x="40" y="40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3" y="40"/>
                  </a:lnTo>
                  <a:lnTo>
                    <a:pt x="17" y="36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Freeform 578"/>
            <p:cNvSpPr>
              <a:spLocks/>
            </p:cNvSpPr>
            <p:nvPr/>
          </p:nvSpPr>
          <p:spPr bwMode="auto">
            <a:xfrm>
              <a:off x="8789988" y="1206501"/>
              <a:ext cx="26988" cy="34925"/>
            </a:xfrm>
            <a:custGeom>
              <a:avLst/>
              <a:gdLst>
                <a:gd name="T0" fmla="*/ 7 w 17"/>
                <a:gd name="T1" fmla="*/ 0 h 22"/>
                <a:gd name="T2" fmla="*/ 9 w 17"/>
                <a:gd name="T3" fmla="*/ 1 h 22"/>
                <a:gd name="T4" fmla="*/ 11 w 17"/>
                <a:gd name="T5" fmla="*/ 5 h 22"/>
                <a:gd name="T6" fmla="*/ 17 w 17"/>
                <a:gd name="T7" fmla="*/ 9 h 22"/>
                <a:gd name="T8" fmla="*/ 17 w 17"/>
                <a:gd name="T9" fmla="*/ 13 h 22"/>
                <a:gd name="T10" fmla="*/ 15 w 17"/>
                <a:gd name="T11" fmla="*/ 17 h 22"/>
                <a:gd name="T12" fmla="*/ 13 w 17"/>
                <a:gd name="T13" fmla="*/ 20 h 22"/>
                <a:gd name="T14" fmla="*/ 15 w 17"/>
                <a:gd name="T15" fmla="*/ 20 h 22"/>
                <a:gd name="T16" fmla="*/ 13 w 17"/>
                <a:gd name="T17" fmla="*/ 22 h 22"/>
                <a:gd name="T18" fmla="*/ 9 w 17"/>
                <a:gd name="T19" fmla="*/ 20 h 22"/>
                <a:gd name="T20" fmla="*/ 5 w 17"/>
                <a:gd name="T21" fmla="*/ 17 h 22"/>
                <a:gd name="T22" fmla="*/ 4 w 17"/>
                <a:gd name="T23" fmla="*/ 17 h 22"/>
                <a:gd name="T24" fmla="*/ 2 w 17"/>
                <a:gd name="T25" fmla="*/ 13 h 22"/>
                <a:gd name="T26" fmla="*/ 2 w 17"/>
                <a:gd name="T27" fmla="*/ 11 h 22"/>
                <a:gd name="T28" fmla="*/ 0 w 17"/>
                <a:gd name="T29" fmla="*/ 7 h 22"/>
                <a:gd name="T30" fmla="*/ 0 w 17"/>
                <a:gd name="T31" fmla="*/ 5 h 22"/>
                <a:gd name="T32" fmla="*/ 4 w 17"/>
                <a:gd name="T33" fmla="*/ 1 h 22"/>
                <a:gd name="T34" fmla="*/ 7 w 17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2">
                  <a:moveTo>
                    <a:pt x="7" y="0"/>
                  </a:moveTo>
                  <a:lnTo>
                    <a:pt x="9" y="1"/>
                  </a:lnTo>
                  <a:lnTo>
                    <a:pt x="11" y="5"/>
                  </a:lnTo>
                  <a:lnTo>
                    <a:pt x="17" y="9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3" y="22"/>
                  </a:lnTo>
                  <a:lnTo>
                    <a:pt x="9" y="20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Freeform 579"/>
            <p:cNvSpPr>
              <a:spLocks/>
            </p:cNvSpPr>
            <p:nvPr/>
          </p:nvSpPr>
          <p:spPr bwMode="auto">
            <a:xfrm>
              <a:off x="7585076" y="1581151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2 h 6"/>
                <a:gd name="T4" fmla="*/ 4 w 6"/>
                <a:gd name="T5" fmla="*/ 6 h 6"/>
                <a:gd name="T6" fmla="*/ 0 w 6"/>
                <a:gd name="T7" fmla="*/ 6 h 6"/>
                <a:gd name="T8" fmla="*/ 0 w 6"/>
                <a:gd name="T9" fmla="*/ 2 h 6"/>
                <a:gd name="T10" fmla="*/ 2 w 6"/>
                <a:gd name="T11" fmla="*/ 0 h 6"/>
                <a:gd name="T12" fmla="*/ 6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Freeform 580"/>
            <p:cNvSpPr>
              <a:spLocks/>
            </p:cNvSpPr>
            <p:nvPr/>
          </p:nvSpPr>
          <p:spPr bwMode="auto">
            <a:xfrm>
              <a:off x="7885113" y="1127126"/>
              <a:ext cx="12700" cy="17463"/>
            </a:xfrm>
            <a:custGeom>
              <a:avLst/>
              <a:gdLst>
                <a:gd name="T0" fmla="*/ 8 w 8"/>
                <a:gd name="T1" fmla="*/ 0 h 11"/>
                <a:gd name="T2" fmla="*/ 8 w 8"/>
                <a:gd name="T3" fmla="*/ 2 h 11"/>
                <a:gd name="T4" fmla="*/ 6 w 8"/>
                <a:gd name="T5" fmla="*/ 4 h 11"/>
                <a:gd name="T6" fmla="*/ 4 w 8"/>
                <a:gd name="T7" fmla="*/ 6 h 11"/>
                <a:gd name="T8" fmla="*/ 6 w 8"/>
                <a:gd name="T9" fmla="*/ 6 h 11"/>
                <a:gd name="T10" fmla="*/ 6 w 8"/>
                <a:gd name="T11" fmla="*/ 8 h 11"/>
                <a:gd name="T12" fmla="*/ 4 w 8"/>
                <a:gd name="T13" fmla="*/ 10 h 11"/>
                <a:gd name="T14" fmla="*/ 2 w 8"/>
                <a:gd name="T15" fmla="*/ 11 h 11"/>
                <a:gd name="T16" fmla="*/ 0 w 8"/>
                <a:gd name="T17" fmla="*/ 10 h 11"/>
                <a:gd name="T18" fmla="*/ 0 w 8"/>
                <a:gd name="T19" fmla="*/ 6 h 11"/>
                <a:gd name="T20" fmla="*/ 2 w 8"/>
                <a:gd name="T21" fmla="*/ 6 h 11"/>
                <a:gd name="T22" fmla="*/ 2 w 8"/>
                <a:gd name="T23" fmla="*/ 4 h 11"/>
                <a:gd name="T24" fmla="*/ 4 w 8"/>
                <a:gd name="T25" fmla="*/ 0 h 11"/>
                <a:gd name="T26" fmla="*/ 8 w 8"/>
                <a:gd name="T2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Freeform 581"/>
            <p:cNvSpPr>
              <a:spLocks/>
            </p:cNvSpPr>
            <p:nvPr/>
          </p:nvSpPr>
          <p:spPr bwMode="auto">
            <a:xfrm>
              <a:off x="7570788" y="1023938"/>
              <a:ext cx="157163" cy="123825"/>
            </a:xfrm>
            <a:custGeom>
              <a:avLst/>
              <a:gdLst>
                <a:gd name="T0" fmla="*/ 32 w 99"/>
                <a:gd name="T1" fmla="*/ 2 h 78"/>
                <a:gd name="T2" fmla="*/ 44 w 99"/>
                <a:gd name="T3" fmla="*/ 14 h 78"/>
                <a:gd name="T4" fmla="*/ 44 w 99"/>
                <a:gd name="T5" fmla="*/ 23 h 78"/>
                <a:gd name="T6" fmla="*/ 44 w 99"/>
                <a:gd name="T7" fmla="*/ 27 h 78"/>
                <a:gd name="T8" fmla="*/ 44 w 99"/>
                <a:gd name="T9" fmla="*/ 33 h 78"/>
                <a:gd name="T10" fmla="*/ 47 w 99"/>
                <a:gd name="T11" fmla="*/ 27 h 78"/>
                <a:gd name="T12" fmla="*/ 47 w 99"/>
                <a:gd name="T13" fmla="*/ 19 h 78"/>
                <a:gd name="T14" fmla="*/ 49 w 99"/>
                <a:gd name="T15" fmla="*/ 14 h 78"/>
                <a:gd name="T16" fmla="*/ 44 w 99"/>
                <a:gd name="T17" fmla="*/ 6 h 78"/>
                <a:gd name="T18" fmla="*/ 51 w 99"/>
                <a:gd name="T19" fmla="*/ 2 h 78"/>
                <a:gd name="T20" fmla="*/ 68 w 99"/>
                <a:gd name="T21" fmla="*/ 14 h 78"/>
                <a:gd name="T22" fmla="*/ 72 w 99"/>
                <a:gd name="T23" fmla="*/ 15 h 78"/>
                <a:gd name="T24" fmla="*/ 76 w 99"/>
                <a:gd name="T25" fmla="*/ 21 h 78"/>
                <a:gd name="T26" fmla="*/ 76 w 99"/>
                <a:gd name="T27" fmla="*/ 31 h 78"/>
                <a:gd name="T28" fmla="*/ 86 w 99"/>
                <a:gd name="T29" fmla="*/ 42 h 78"/>
                <a:gd name="T30" fmla="*/ 82 w 99"/>
                <a:gd name="T31" fmla="*/ 44 h 78"/>
                <a:gd name="T32" fmla="*/ 78 w 99"/>
                <a:gd name="T33" fmla="*/ 42 h 78"/>
                <a:gd name="T34" fmla="*/ 82 w 99"/>
                <a:gd name="T35" fmla="*/ 50 h 78"/>
                <a:gd name="T36" fmla="*/ 91 w 99"/>
                <a:gd name="T37" fmla="*/ 55 h 78"/>
                <a:gd name="T38" fmla="*/ 99 w 99"/>
                <a:gd name="T39" fmla="*/ 61 h 78"/>
                <a:gd name="T40" fmla="*/ 95 w 99"/>
                <a:gd name="T41" fmla="*/ 69 h 78"/>
                <a:gd name="T42" fmla="*/ 86 w 99"/>
                <a:gd name="T43" fmla="*/ 75 h 78"/>
                <a:gd name="T44" fmla="*/ 78 w 99"/>
                <a:gd name="T45" fmla="*/ 78 h 78"/>
                <a:gd name="T46" fmla="*/ 72 w 99"/>
                <a:gd name="T47" fmla="*/ 73 h 78"/>
                <a:gd name="T48" fmla="*/ 67 w 99"/>
                <a:gd name="T49" fmla="*/ 73 h 78"/>
                <a:gd name="T50" fmla="*/ 53 w 99"/>
                <a:gd name="T51" fmla="*/ 73 h 78"/>
                <a:gd name="T52" fmla="*/ 47 w 99"/>
                <a:gd name="T53" fmla="*/ 69 h 78"/>
                <a:gd name="T54" fmla="*/ 38 w 99"/>
                <a:gd name="T55" fmla="*/ 73 h 78"/>
                <a:gd name="T56" fmla="*/ 30 w 99"/>
                <a:gd name="T57" fmla="*/ 69 h 78"/>
                <a:gd name="T58" fmla="*/ 23 w 99"/>
                <a:gd name="T59" fmla="*/ 67 h 78"/>
                <a:gd name="T60" fmla="*/ 19 w 99"/>
                <a:gd name="T61" fmla="*/ 55 h 78"/>
                <a:gd name="T62" fmla="*/ 13 w 99"/>
                <a:gd name="T63" fmla="*/ 57 h 78"/>
                <a:gd name="T64" fmla="*/ 6 w 99"/>
                <a:gd name="T65" fmla="*/ 54 h 78"/>
                <a:gd name="T66" fmla="*/ 6 w 99"/>
                <a:gd name="T67" fmla="*/ 57 h 78"/>
                <a:gd name="T68" fmla="*/ 4 w 99"/>
                <a:gd name="T69" fmla="*/ 57 h 78"/>
                <a:gd name="T70" fmla="*/ 0 w 99"/>
                <a:gd name="T71" fmla="*/ 52 h 78"/>
                <a:gd name="T72" fmla="*/ 6 w 99"/>
                <a:gd name="T73" fmla="*/ 48 h 78"/>
                <a:gd name="T74" fmla="*/ 4 w 99"/>
                <a:gd name="T75" fmla="*/ 38 h 78"/>
                <a:gd name="T76" fmla="*/ 7 w 99"/>
                <a:gd name="T77" fmla="*/ 33 h 78"/>
                <a:gd name="T78" fmla="*/ 2 w 99"/>
                <a:gd name="T79" fmla="*/ 31 h 78"/>
                <a:gd name="T80" fmla="*/ 2 w 99"/>
                <a:gd name="T81" fmla="*/ 21 h 78"/>
                <a:gd name="T82" fmla="*/ 11 w 99"/>
                <a:gd name="T83" fmla="*/ 17 h 78"/>
                <a:gd name="T84" fmla="*/ 13 w 99"/>
                <a:gd name="T85" fmla="*/ 12 h 78"/>
                <a:gd name="T86" fmla="*/ 23 w 99"/>
                <a:gd name="T87" fmla="*/ 6 h 78"/>
                <a:gd name="T88" fmla="*/ 27 w 99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" h="78">
                  <a:moveTo>
                    <a:pt x="27" y="0"/>
                  </a:moveTo>
                  <a:lnTo>
                    <a:pt x="32" y="2"/>
                  </a:lnTo>
                  <a:lnTo>
                    <a:pt x="38" y="4"/>
                  </a:lnTo>
                  <a:lnTo>
                    <a:pt x="44" y="14"/>
                  </a:lnTo>
                  <a:lnTo>
                    <a:pt x="46" y="17"/>
                  </a:lnTo>
                  <a:lnTo>
                    <a:pt x="44" y="23"/>
                  </a:lnTo>
                  <a:lnTo>
                    <a:pt x="46" y="25"/>
                  </a:lnTo>
                  <a:lnTo>
                    <a:pt x="44" y="27"/>
                  </a:lnTo>
                  <a:lnTo>
                    <a:pt x="42" y="31"/>
                  </a:lnTo>
                  <a:lnTo>
                    <a:pt x="44" y="33"/>
                  </a:lnTo>
                  <a:lnTo>
                    <a:pt x="46" y="33"/>
                  </a:lnTo>
                  <a:lnTo>
                    <a:pt x="47" y="27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9" y="15"/>
                  </a:lnTo>
                  <a:lnTo>
                    <a:pt x="49" y="14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4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15"/>
                  </a:lnTo>
                  <a:lnTo>
                    <a:pt x="72" y="19"/>
                  </a:lnTo>
                  <a:lnTo>
                    <a:pt x="76" y="21"/>
                  </a:lnTo>
                  <a:lnTo>
                    <a:pt x="76" y="25"/>
                  </a:lnTo>
                  <a:lnTo>
                    <a:pt x="76" y="31"/>
                  </a:lnTo>
                  <a:lnTo>
                    <a:pt x="82" y="36"/>
                  </a:lnTo>
                  <a:lnTo>
                    <a:pt x="86" y="42"/>
                  </a:lnTo>
                  <a:lnTo>
                    <a:pt x="86" y="44"/>
                  </a:lnTo>
                  <a:lnTo>
                    <a:pt x="82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6"/>
                  </a:lnTo>
                  <a:lnTo>
                    <a:pt x="82" y="50"/>
                  </a:lnTo>
                  <a:lnTo>
                    <a:pt x="88" y="50"/>
                  </a:lnTo>
                  <a:lnTo>
                    <a:pt x="91" y="55"/>
                  </a:lnTo>
                  <a:lnTo>
                    <a:pt x="95" y="55"/>
                  </a:lnTo>
                  <a:lnTo>
                    <a:pt x="99" y="61"/>
                  </a:lnTo>
                  <a:lnTo>
                    <a:pt x="99" y="63"/>
                  </a:lnTo>
                  <a:lnTo>
                    <a:pt x="95" y="69"/>
                  </a:lnTo>
                  <a:lnTo>
                    <a:pt x="89" y="71"/>
                  </a:lnTo>
                  <a:lnTo>
                    <a:pt x="86" y="75"/>
                  </a:lnTo>
                  <a:lnTo>
                    <a:pt x="82" y="78"/>
                  </a:lnTo>
                  <a:lnTo>
                    <a:pt x="78" y="78"/>
                  </a:lnTo>
                  <a:lnTo>
                    <a:pt x="74" y="75"/>
                  </a:lnTo>
                  <a:lnTo>
                    <a:pt x="72" y="73"/>
                  </a:lnTo>
                  <a:lnTo>
                    <a:pt x="68" y="73"/>
                  </a:lnTo>
                  <a:lnTo>
                    <a:pt x="67" y="73"/>
                  </a:lnTo>
                  <a:lnTo>
                    <a:pt x="63" y="73"/>
                  </a:lnTo>
                  <a:lnTo>
                    <a:pt x="53" y="73"/>
                  </a:lnTo>
                  <a:lnTo>
                    <a:pt x="49" y="71"/>
                  </a:lnTo>
                  <a:lnTo>
                    <a:pt x="47" y="69"/>
                  </a:lnTo>
                  <a:lnTo>
                    <a:pt x="42" y="71"/>
                  </a:lnTo>
                  <a:lnTo>
                    <a:pt x="38" y="73"/>
                  </a:lnTo>
                  <a:lnTo>
                    <a:pt x="34" y="71"/>
                  </a:lnTo>
                  <a:lnTo>
                    <a:pt x="30" y="69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3" y="57"/>
                  </a:lnTo>
                  <a:lnTo>
                    <a:pt x="9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9" y="34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9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25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Freeform 582"/>
            <p:cNvSpPr>
              <a:spLocks/>
            </p:cNvSpPr>
            <p:nvPr/>
          </p:nvSpPr>
          <p:spPr bwMode="auto">
            <a:xfrm>
              <a:off x="7643813" y="1501776"/>
              <a:ext cx="20638" cy="15875"/>
            </a:xfrm>
            <a:custGeom>
              <a:avLst/>
              <a:gdLst>
                <a:gd name="T0" fmla="*/ 7 w 13"/>
                <a:gd name="T1" fmla="*/ 0 h 10"/>
                <a:gd name="T2" fmla="*/ 11 w 13"/>
                <a:gd name="T3" fmla="*/ 0 h 10"/>
                <a:gd name="T4" fmla="*/ 13 w 13"/>
                <a:gd name="T5" fmla="*/ 2 h 10"/>
                <a:gd name="T6" fmla="*/ 13 w 13"/>
                <a:gd name="T7" fmla="*/ 4 h 10"/>
                <a:gd name="T8" fmla="*/ 11 w 13"/>
                <a:gd name="T9" fmla="*/ 4 h 10"/>
                <a:gd name="T10" fmla="*/ 11 w 13"/>
                <a:gd name="T11" fmla="*/ 8 h 10"/>
                <a:gd name="T12" fmla="*/ 11 w 13"/>
                <a:gd name="T13" fmla="*/ 8 h 10"/>
                <a:gd name="T14" fmla="*/ 11 w 13"/>
                <a:gd name="T15" fmla="*/ 10 h 10"/>
                <a:gd name="T16" fmla="*/ 7 w 13"/>
                <a:gd name="T17" fmla="*/ 8 h 10"/>
                <a:gd name="T18" fmla="*/ 3 w 13"/>
                <a:gd name="T19" fmla="*/ 8 h 10"/>
                <a:gd name="T20" fmla="*/ 1 w 13"/>
                <a:gd name="T21" fmla="*/ 6 h 10"/>
                <a:gd name="T22" fmla="*/ 0 w 13"/>
                <a:gd name="T23" fmla="*/ 2 h 10"/>
                <a:gd name="T24" fmla="*/ 1 w 13"/>
                <a:gd name="T25" fmla="*/ 2 h 10"/>
                <a:gd name="T26" fmla="*/ 3 w 13"/>
                <a:gd name="T27" fmla="*/ 4 h 10"/>
                <a:gd name="T28" fmla="*/ 5 w 13"/>
                <a:gd name="T29" fmla="*/ 4 h 10"/>
                <a:gd name="T30" fmla="*/ 5 w 13"/>
                <a:gd name="T31" fmla="*/ 0 h 10"/>
                <a:gd name="T32" fmla="*/ 7 w 13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Freeform 583"/>
            <p:cNvSpPr>
              <a:spLocks/>
            </p:cNvSpPr>
            <p:nvPr/>
          </p:nvSpPr>
          <p:spPr bwMode="auto">
            <a:xfrm>
              <a:off x="7742238" y="1330326"/>
              <a:ext cx="15875" cy="7938"/>
            </a:xfrm>
            <a:custGeom>
              <a:avLst/>
              <a:gdLst>
                <a:gd name="T0" fmla="*/ 6 w 10"/>
                <a:gd name="T1" fmla="*/ 0 h 5"/>
                <a:gd name="T2" fmla="*/ 8 w 10"/>
                <a:gd name="T3" fmla="*/ 2 h 5"/>
                <a:gd name="T4" fmla="*/ 10 w 10"/>
                <a:gd name="T5" fmla="*/ 3 h 5"/>
                <a:gd name="T6" fmla="*/ 6 w 10"/>
                <a:gd name="T7" fmla="*/ 5 h 5"/>
                <a:gd name="T8" fmla="*/ 2 w 10"/>
                <a:gd name="T9" fmla="*/ 5 h 5"/>
                <a:gd name="T10" fmla="*/ 0 w 10"/>
                <a:gd name="T11" fmla="*/ 3 h 5"/>
                <a:gd name="T12" fmla="*/ 4 w 10"/>
                <a:gd name="T13" fmla="*/ 2 h 5"/>
                <a:gd name="T14" fmla="*/ 6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Freeform 584"/>
            <p:cNvSpPr>
              <a:spLocks/>
            </p:cNvSpPr>
            <p:nvPr/>
          </p:nvSpPr>
          <p:spPr bwMode="auto">
            <a:xfrm>
              <a:off x="7634288" y="1260476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2 h 4"/>
                <a:gd name="T4" fmla="*/ 6 w 6"/>
                <a:gd name="T5" fmla="*/ 4 h 4"/>
                <a:gd name="T6" fmla="*/ 4 w 6"/>
                <a:gd name="T7" fmla="*/ 4 h 4"/>
                <a:gd name="T8" fmla="*/ 0 w 6"/>
                <a:gd name="T9" fmla="*/ 2 h 4"/>
                <a:gd name="T10" fmla="*/ 2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Freeform 585"/>
            <p:cNvSpPr>
              <a:spLocks/>
            </p:cNvSpPr>
            <p:nvPr/>
          </p:nvSpPr>
          <p:spPr bwMode="auto">
            <a:xfrm>
              <a:off x="7767638" y="1323976"/>
              <a:ext cx="14288" cy="14288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0 h 9"/>
                <a:gd name="T4" fmla="*/ 7 w 9"/>
                <a:gd name="T5" fmla="*/ 4 h 9"/>
                <a:gd name="T6" fmla="*/ 9 w 9"/>
                <a:gd name="T7" fmla="*/ 6 h 9"/>
                <a:gd name="T8" fmla="*/ 9 w 9"/>
                <a:gd name="T9" fmla="*/ 7 h 9"/>
                <a:gd name="T10" fmla="*/ 7 w 9"/>
                <a:gd name="T11" fmla="*/ 9 h 9"/>
                <a:gd name="T12" fmla="*/ 7 w 9"/>
                <a:gd name="T13" fmla="*/ 6 h 9"/>
                <a:gd name="T14" fmla="*/ 5 w 9"/>
                <a:gd name="T15" fmla="*/ 6 h 9"/>
                <a:gd name="T16" fmla="*/ 4 w 9"/>
                <a:gd name="T17" fmla="*/ 7 h 9"/>
                <a:gd name="T18" fmla="*/ 2 w 9"/>
                <a:gd name="T19" fmla="*/ 7 h 9"/>
                <a:gd name="T20" fmla="*/ 0 w 9"/>
                <a:gd name="T21" fmla="*/ 7 h 9"/>
                <a:gd name="T22" fmla="*/ 4 w 9"/>
                <a:gd name="T23" fmla="*/ 4 h 9"/>
                <a:gd name="T24" fmla="*/ 5 w 9"/>
                <a:gd name="T25" fmla="*/ 2 h 9"/>
                <a:gd name="T26" fmla="*/ 5 w 9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0"/>
                  </a:lnTo>
                  <a:lnTo>
                    <a:pt x="7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7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4" y="4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Freeform 586"/>
            <p:cNvSpPr>
              <a:spLocks/>
            </p:cNvSpPr>
            <p:nvPr/>
          </p:nvSpPr>
          <p:spPr bwMode="auto">
            <a:xfrm>
              <a:off x="7740651" y="1063626"/>
              <a:ext cx="114300" cy="144463"/>
            </a:xfrm>
            <a:custGeom>
              <a:avLst/>
              <a:gdLst>
                <a:gd name="T0" fmla="*/ 7 w 72"/>
                <a:gd name="T1" fmla="*/ 0 h 91"/>
                <a:gd name="T2" fmla="*/ 15 w 72"/>
                <a:gd name="T3" fmla="*/ 4 h 91"/>
                <a:gd name="T4" fmla="*/ 21 w 72"/>
                <a:gd name="T5" fmla="*/ 17 h 91"/>
                <a:gd name="T6" fmla="*/ 22 w 72"/>
                <a:gd name="T7" fmla="*/ 19 h 91"/>
                <a:gd name="T8" fmla="*/ 26 w 72"/>
                <a:gd name="T9" fmla="*/ 13 h 91"/>
                <a:gd name="T10" fmla="*/ 22 w 72"/>
                <a:gd name="T11" fmla="*/ 8 h 91"/>
                <a:gd name="T12" fmla="*/ 24 w 72"/>
                <a:gd name="T13" fmla="*/ 8 h 91"/>
                <a:gd name="T14" fmla="*/ 30 w 72"/>
                <a:gd name="T15" fmla="*/ 13 h 91"/>
                <a:gd name="T16" fmla="*/ 34 w 72"/>
                <a:gd name="T17" fmla="*/ 9 h 91"/>
                <a:gd name="T18" fmla="*/ 38 w 72"/>
                <a:gd name="T19" fmla="*/ 15 h 91"/>
                <a:gd name="T20" fmla="*/ 40 w 72"/>
                <a:gd name="T21" fmla="*/ 15 h 91"/>
                <a:gd name="T22" fmla="*/ 47 w 72"/>
                <a:gd name="T23" fmla="*/ 19 h 91"/>
                <a:gd name="T24" fmla="*/ 53 w 72"/>
                <a:gd name="T25" fmla="*/ 23 h 91"/>
                <a:gd name="T26" fmla="*/ 59 w 72"/>
                <a:gd name="T27" fmla="*/ 23 h 91"/>
                <a:gd name="T28" fmla="*/ 64 w 72"/>
                <a:gd name="T29" fmla="*/ 29 h 91"/>
                <a:gd name="T30" fmla="*/ 72 w 72"/>
                <a:gd name="T31" fmla="*/ 40 h 91"/>
                <a:gd name="T32" fmla="*/ 70 w 72"/>
                <a:gd name="T33" fmla="*/ 50 h 91"/>
                <a:gd name="T34" fmla="*/ 66 w 72"/>
                <a:gd name="T35" fmla="*/ 55 h 91"/>
                <a:gd name="T36" fmla="*/ 57 w 72"/>
                <a:gd name="T37" fmla="*/ 61 h 91"/>
                <a:gd name="T38" fmla="*/ 53 w 72"/>
                <a:gd name="T39" fmla="*/ 67 h 91"/>
                <a:gd name="T40" fmla="*/ 49 w 72"/>
                <a:gd name="T41" fmla="*/ 67 h 91"/>
                <a:gd name="T42" fmla="*/ 38 w 72"/>
                <a:gd name="T43" fmla="*/ 72 h 91"/>
                <a:gd name="T44" fmla="*/ 38 w 72"/>
                <a:gd name="T45" fmla="*/ 76 h 91"/>
                <a:gd name="T46" fmla="*/ 30 w 72"/>
                <a:gd name="T47" fmla="*/ 84 h 91"/>
                <a:gd name="T48" fmla="*/ 28 w 72"/>
                <a:gd name="T49" fmla="*/ 90 h 91"/>
                <a:gd name="T50" fmla="*/ 24 w 72"/>
                <a:gd name="T51" fmla="*/ 90 h 91"/>
                <a:gd name="T52" fmla="*/ 21 w 72"/>
                <a:gd name="T53" fmla="*/ 88 h 91"/>
                <a:gd name="T54" fmla="*/ 19 w 72"/>
                <a:gd name="T55" fmla="*/ 82 h 91"/>
                <a:gd name="T56" fmla="*/ 15 w 72"/>
                <a:gd name="T57" fmla="*/ 70 h 91"/>
                <a:gd name="T58" fmla="*/ 15 w 72"/>
                <a:gd name="T59" fmla="*/ 65 h 91"/>
                <a:gd name="T60" fmla="*/ 13 w 72"/>
                <a:gd name="T61" fmla="*/ 59 h 91"/>
                <a:gd name="T62" fmla="*/ 9 w 72"/>
                <a:gd name="T63" fmla="*/ 48 h 91"/>
                <a:gd name="T64" fmla="*/ 15 w 72"/>
                <a:gd name="T65" fmla="*/ 42 h 91"/>
                <a:gd name="T66" fmla="*/ 13 w 72"/>
                <a:gd name="T67" fmla="*/ 40 h 91"/>
                <a:gd name="T68" fmla="*/ 7 w 72"/>
                <a:gd name="T69" fmla="*/ 27 h 91"/>
                <a:gd name="T70" fmla="*/ 5 w 72"/>
                <a:gd name="T71" fmla="*/ 23 h 91"/>
                <a:gd name="T72" fmla="*/ 1 w 72"/>
                <a:gd name="T73" fmla="*/ 19 h 91"/>
                <a:gd name="T74" fmla="*/ 1 w 72"/>
                <a:gd name="T75" fmla="*/ 15 h 91"/>
                <a:gd name="T76" fmla="*/ 0 w 72"/>
                <a:gd name="T77" fmla="*/ 9 h 91"/>
                <a:gd name="T78" fmla="*/ 3 w 72"/>
                <a:gd name="T79" fmla="*/ 11 h 91"/>
                <a:gd name="T80" fmla="*/ 9 w 72"/>
                <a:gd name="T81" fmla="*/ 13 h 91"/>
                <a:gd name="T82" fmla="*/ 7 w 72"/>
                <a:gd name="T83" fmla="*/ 9 h 91"/>
                <a:gd name="T84" fmla="*/ 3 w 72"/>
                <a:gd name="T85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91">
                  <a:moveTo>
                    <a:pt x="5" y="0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4" y="8"/>
                  </a:lnTo>
                  <a:lnTo>
                    <a:pt x="28" y="13"/>
                  </a:lnTo>
                  <a:lnTo>
                    <a:pt x="30" y="13"/>
                  </a:lnTo>
                  <a:lnTo>
                    <a:pt x="30" y="9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15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15"/>
                  </a:lnTo>
                  <a:lnTo>
                    <a:pt x="47" y="19"/>
                  </a:lnTo>
                  <a:lnTo>
                    <a:pt x="51" y="21"/>
                  </a:lnTo>
                  <a:lnTo>
                    <a:pt x="53" y="23"/>
                  </a:lnTo>
                  <a:lnTo>
                    <a:pt x="55" y="21"/>
                  </a:lnTo>
                  <a:lnTo>
                    <a:pt x="59" y="23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6" y="34"/>
                  </a:lnTo>
                  <a:lnTo>
                    <a:pt x="72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5"/>
                  </a:lnTo>
                  <a:lnTo>
                    <a:pt x="61" y="59"/>
                  </a:lnTo>
                  <a:lnTo>
                    <a:pt x="57" y="61"/>
                  </a:lnTo>
                  <a:lnTo>
                    <a:pt x="55" y="65"/>
                  </a:lnTo>
                  <a:lnTo>
                    <a:pt x="53" y="67"/>
                  </a:lnTo>
                  <a:lnTo>
                    <a:pt x="51" y="69"/>
                  </a:lnTo>
                  <a:lnTo>
                    <a:pt x="49" y="67"/>
                  </a:lnTo>
                  <a:lnTo>
                    <a:pt x="45" y="67"/>
                  </a:lnTo>
                  <a:lnTo>
                    <a:pt x="38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4" y="78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0"/>
                  </a:lnTo>
                  <a:lnTo>
                    <a:pt x="26" y="90"/>
                  </a:lnTo>
                  <a:lnTo>
                    <a:pt x="24" y="90"/>
                  </a:lnTo>
                  <a:lnTo>
                    <a:pt x="24" y="91"/>
                  </a:lnTo>
                  <a:lnTo>
                    <a:pt x="21" y="88"/>
                  </a:lnTo>
                  <a:lnTo>
                    <a:pt x="22" y="86"/>
                  </a:lnTo>
                  <a:lnTo>
                    <a:pt x="19" y="82"/>
                  </a:lnTo>
                  <a:lnTo>
                    <a:pt x="17" y="76"/>
                  </a:lnTo>
                  <a:lnTo>
                    <a:pt x="15" y="70"/>
                  </a:lnTo>
                  <a:lnTo>
                    <a:pt x="15" y="69"/>
                  </a:lnTo>
                  <a:lnTo>
                    <a:pt x="15" y="65"/>
                  </a:lnTo>
                  <a:lnTo>
                    <a:pt x="13" y="65"/>
                  </a:lnTo>
                  <a:lnTo>
                    <a:pt x="13" y="59"/>
                  </a:lnTo>
                  <a:lnTo>
                    <a:pt x="11" y="55"/>
                  </a:lnTo>
                  <a:lnTo>
                    <a:pt x="9" y="48"/>
                  </a:lnTo>
                  <a:lnTo>
                    <a:pt x="11" y="42"/>
                  </a:lnTo>
                  <a:lnTo>
                    <a:pt x="15" y="42"/>
                  </a:lnTo>
                  <a:lnTo>
                    <a:pt x="17" y="40"/>
                  </a:lnTo>
                  <a:lnTo>
                    <a:pt x="13" y="40"/>
                  </a:lnTo>
                  <a:lnTo>
                    <a:pt x="11" y="36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7" y="9"/>
                  </a:lnTo>
                  <a:lnTo>
                    <a:pt x="3" y="6"/>
                  </a:lnTo>
                  <a:lnTo>
                    <a:pt x="3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Freeform 587"/>
            <p:cNvSpPr>
              <a:spLocks/>
            </p:cNvSpPr>
            <p:nvPr/>
          </p:nvSpPr>
          <p:spPr bwMode="auto">
            <a:xfrm>
              <a:off x="7621588" y="1520826"/>
              <a:ext cx="15875" cy="7938"/>
            </a:xfrm>
            <a:custGeom>
              <a:avLst/>
              <a:gdLst>
                <a:gd name="T0" fmla="*/ 6 w 10"/>
                <a:gd name="T1" fmla="*/ 0 h 5"/>
                <a:gd name="T2" fmla="*/ 10 w 10"/>
                <a:gd name="T3" fmla="*/ 0 h 5"/>
                <a:gd name="T4" fmla="*/ 10 w 10"/>
                <a:gd name="T5" fmla="*/ 2 h 5"/>
                <a:gd name="T6" fmla="*/ 8 w 10"/>
                <a:gd name="T7" fmla="*/ 5 h 5"/>
                <a:gd name="T8" fmla="*/ 6 w 10"/>
                <a:gd name="T9" fmla="*/ 4 h 5"/>
                <a:gd name="T10" fmla="*/ 0 w 10"/>
                <a:gd name="T11" fmla="*/ 4 h 5"/>
                <a:gd name="T12" fmla="*/ 0 w 10"/>
                <a:gd name="T13" fmla="*/ 2 h 5"/>
                <a:gd name="T14" fmla="*/ 4 w 10"/>
                <a:gd name="T15" fmla="*/ 2 h 5"/>
                <a:gd name="T16" fmla="*/ 6 w 1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8" y="5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Freeform 588"/>
            <p:cNvSpPr>
              <a:spLocks/>
            </p:cNvSpPr>
            <p:nvPr/>
          </p:nvSpPr>
          <p:spPr bwMode="auto">
            <a:xfrm>
              <a:off x="7734301" y="1281113"/>
              <a:ext cx="30163" cy="26988"/>
            </a:xfrm>
            <a:custGeom>
              <a:avLst/>
              <a:gdLst>
                <a:gd name="T0" fmla="*/ 17 w 19"/>
                <a:gd name="T1" fmla="*/ 0 h 17"/>
                <a:gd name="T2" fmla="*/ 19 w 19"/>
                <a:gd name="T3" fmla="*/ 0 h 17"/>
                <a:gd name="T4" fmla="*/ 19 w 19"/>
                <a:gd name="T5" fmla="*/ 6 h 17"/>
                <a:gd name="T6" fmla="*/ 17 w 19"/>
                <a:gd name="T7" fmla="*/ 6 h 17"/>
                <a:gd name="T8" fmla="*/ 15 w 19"/>
                <a:gd name="T9" fmla="*/ 10 h 17"/>
                <a:gd name="T10" fmla="*/ 13 w 19"/>
                <a:gd name="T11" fmla="*/ 14 h 17"/>
                <a:gd name="T12" fmla="*/ 9 w 19"/>
                <a:gd name="T13" fmla="*/ 15 h 17"/>
                <a:gd name="T14" fmla="*/ 9 w 19"/>
                <a:gd name="T15" fmla="*/ 14 h 17"/>
                <a:gd name="T16" fmla="*/ 9 w 19"/>
                <a:gd name="T17" fmla="*/ 12 h 17"/>
                <a:gd name="T18" fmla="*/ 7 w 19"/>
                <a:gd name="T19" fmla="*/ 14 h 17"/>
                <a:gd name="T20" fmla="*/ 5 w 19"/>
                <a:gd name="T21" fmla="*/ 15 h 17"/>
                <a:gd name="T22" fmla="*/ 2 w 19"/>
                <a:gd name="T23" fmla="*/ 17 h 17"/>
                <a:gd name="T24" fmla="*/ 0 w 19"/>
                <a:gd name="T25" fmla="*/ 17 h 17"/>
                <a:gd name="T26" fmla="*/ 2 w 19"/>
                <a:gd name="T27" fmla="*/ 12 h 17"/>
                <a:gd name="T28" fmla="*/ 5 w 19"/>
                <a:gd name="T29" fmla="*/ 8 h 17"/>
                <a:gd name="T30" fmla="*/ 11 w 19"/>
                <a:gd name="T31" fmla="*/ 6 h 17"/>
                <a:gd name="T32" fmla="*/ 13 w 19"/>
                <a:gd name="T33" fmla="*/ 2 h 17"/>
                <a:gd name="T34" fmla="*/ 15 w 19"/>
                <a:gd name="T35" fmla="*/ 0 h 17"/>
                <a:gd name="T36" fmla="*/ 17 w 19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7">
                  <a:moveTo>
                    <a:pt x="17" y="0"/>
                  </a:moveTo>
                  <a:lnTo>
                    <a:pt x="19" y="0"/>
                  </a:lnTo>
                  <a:lnTo>
                    <a:pt x="19" y="6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3" y="14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5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Freeform 589"/>
            <p:cNvSpPr>
              <a:spLocks/>
            </p:cNvSpPr>
            <p:nvPr/>
          </p:nvSpPr>
          <p:spPr bwMode="auto">
            <a:xfrm>
              <a:off x="7607301" y="1304926"/>
              <a:ext cx="11113" cy="15875"/>
            </a:xfrm>
            <a:custGeom>
              <a:avLst/>
              <a:gdLst>
                <a:gd name="T0" fmla="*/ 2 w 7"/>
                <a:gd name="T1" fmla="*/ 0 h 10"/>
                <a:gd name="T2" fmla="*/ 4 w 7"/>
                <a:gd name="T3" fmla="*/ 0 h 10"/>
                <a:gd name="T4" fmla="*/ 7 w 7"/>
                <a:gd name="T5" fmla="*/ 2 h 10"/>
                <a:gd name="T6" fmla="*/ 7 w 7"/>
                <a:gd name="T7" fmla="*/ 6 h 10"/>
                <a:gd name="T8" fmla="*/ 5 w 7"/>
                <a:gd name="T9" fmla="*/ 10 h 10"/>
                <a:gd name="T10" fmla="*/ 2 w 7"/>
                <a:gd name="T11" fmla="*/ 10 h 10"/>
                <a:gd name="T12" fmla="*/ 0 w 7"/>
                <a:gd name="T13" fmla="*/ 10 h 10"/>
                <a:gd name="T14" fmla="*/ 0 w 7"/>
                <a:gd name="T15" fmla="*/ 8 h 10"/>
                <a:gd name="T16" fmla="*/ 0 w 7"/>
                <a:gd name="T17" fmla="*/ 4 h 10"/>
                <a:gd name="T18" fmla="*/ 0 w 7"/>
                <a:gd name="T19" fmla="*/ 2 h 10"/>
                <a:gd name="T20" fmla="*/ 2 w 7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0">
                  <a:moveTo>
                    <a:pt x="2" y="0"/>
                  </a:moveTo>
                  <a:lnTo>
                    <a:pt x="4" y="0"/>
                  </a:lnTo>
                  <a:lnTo>
                    <a:pt x="7" y="2"/>
                  </a:lnTo>
                  <a:lnTo>
                    <a:pt x="7" y="6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Freeform 590"/>
            <p:cNvSpPr>
              <a:spLocks/>
            </p:cNvSpPr>
            <p:nvPr/>
          </p:nvSpPr>
          <p:spPr bwMode="auto">
            <a:xfrm>
              <a:off x="7600951" y="1577976"/>
              <a:ext cx="12700" cy="9525"/>
            </a:xfrm>
            <a:custGeom>
              <a:avLst/>
              <a:gdLst>
                <a:gd name="T0" fmla="*/ 4 w 8"/>
                <a:gd name="T1" fmla="*/ 0 h 6"/>
                <a:gd name="T2" fmla="*/ 8 w 8"/>
                <a:gd name="T3" fmla="*/ 0 h 6"/>
                <a:gd name="T4" fmla="*/ 8 w 8"/>
                <a:gd name="T5" fmla="*/ 4 h 6"/>
                <a:gd name="T6" fmla="*/ 6 w 8"/>
                <a:gd name="T7" fmla="*/ 6 h 6"/>
                <a:gd name="T8" fmla="*/ 0 w 8"/>
                <a:gd name="T9" fmla="*/ 4 h 6"/>
                <a:gd name="T10" fmla="*/ 0 w 8"/>
                <a:gd name="T11" fmla="*/ 2 h 6"/>
                <a:gd name="T12" fmla="*/ 2 w 8"/>
                <a:gd name="T13" fmla="*/ 2 h 6"/>
                <a:gd name="T14" fmla="*/ 4 w 8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Freeform 591"/>
            <p:cNvSpPr>
              <a:spLocks/>
            </p:cNvSpPr>
            <p:nvPr/>
          </p:nvSpPr>
          <p:spPr bwMode="auto">
            <a:xfrm>
              <a:off x="7640638" y="1541463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3 w 5"/>
                <a:gd name="T3" fmla="*/ 0 h 4"/>
                <a:gd name="T4" fmla="*/ 5 w 5"/>
                <a:gd name="T5" fmla="*/ 2 h 4"/>
                <a:gd name="T6" fmla="*/ 3 w 5"/>
                <a:gd name="T7" fmla="*/ 2 h 4"/>
                <a:gd name="T8" fmla="*/ 2 w 5"/>
                <a:gd name="T9" fmla="*/ 4 h 4"/>
                <a:gd name="T10" fmla="*/ 0 w 5"/>
                <a:gd name="T11" fmla="*/ 4 h 4"/>
                <a:gd name="T12" fmla="*/ 0 w 5"/>
                <a:gd name="T13" fmla="*/ 0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Freeform 592"/>
            <p:cNvSpPr>
              <a:spLocks/>
            </p:cNvSpPr>
            <p:nvPr/>
          </p:nvSpPr>
          <p:spPr bwMode="auto">
            <a:xfrm>
              <a:off x="7621588" y="1544638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2 h 8"/>
                <a:gd name="T6" fmla="*/ 4 w 8"/>
                <a:gd name="T7" fmla="*/ 4 h 8"/>
                <a:gd name="T8" fmla="*/ 4 w 8"/>
                <a:gd name="T9" fmla="*/ 4 h 8"/>
                <a:gd name="T10" fmla="*/ 4 w 8"/>
                <a:gd name="T11" fmla="*/ 6 h 8"/>
                <a:gd name="T12" fmla="*/ 4 w 8"/>
                <a:gd name="T13" fmla="*/ 8 h 8"/>
                <a:gd name="T14" fmla="*/ 0 w 8"/>
                <a:gd name="T15" fmla="*/ 6 h 8"/>
                <a:gd name="T16" fmla="*/ 0 w 8"/>
                <a:gd name="T17" fmla="*/ 4 h 8"/>
                <a:gd name="T18" fmla="*/ 4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Freeform 593"/>
            <p:cNvSpPr>
              <a:spLocks/>
            </p:cNvSpPr>
            <p:nvPr/>
          </p:nvSpPr>
          <p:spPr bwMode="auto">
            <a:xfrm>
              <a:off x="7624763" y="1584326"/>
              <a:ext cx="12700" cy="6350"/>
            </a:xfrm>
            <a:custGeom>
              <a:avLst/>
              <a:gdLst>
                <a:gd name="T0" fmla="*/ 4 w 8"/>
                <a:gd name="T1" fmla="*/ 0 h 4"/>
                <a:gd name="T2" fmla="*/ 8 w 8"/>
                <a:gd name="T3" fmla="*/ 2 h 4"/>
                <a:gd name="T4" fmla="*/ 6 w 8"/>
                <a:gd name="T5" fmla="*/ 4 h 4"/>
                <a:gd name="T6" fmla="*/ 0 w 8"/>
                <a:gd name="T7" fmla="*/ 4 h 4"/>
                <a:gd name="T8" fmla="*/ 0 w 8"/>
                <a:gd name="T9" fmla="*/ 2 h 4"/>
                <a:gd name="T10" fmla="*/ 4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Freeform 594"/>
            <p:cNvSpPr>
              <a:spLocks/>
            </p:cNvSpPr>
            <p:nvPr/>
          </p:nvSpPr>
          <p:spPr bwMode="auto">
            <a:xfrm>
              <a:off x="7504113" y="1069976"/>
              <a:ext cx="60325" cy="39688"/>
            </a:xfrm>
            <a:custGeom>
              <a:avLst/>
              <a:gdLst>
                <a:gd name="T0" fmla="*/ 23 w 38"/>
                <a:gd name="T1" fmla="*/ 0 h 25"/>
                <a:gd name="T2" fmla="*/ 30 w 38"/>
                <a:gd name="T3" fmla="*/ 0 h 25"/>
                <a:gd name="T4" fmla="*/ 38 w 38"/>
                <a:gd name="T5" fmla="*/ 4 h 25"/>
                <a:gd name="T6" fmla="*/ 38 w 38"/>
                <a:gd name="T7" fmla="*/ 7 h 25"/>
                <a:gd name="T8" fmla="*/ 36 w 38"/>
                <a:gd name="T9" fmla="*/ 11 h 25"/>
                <a:gd name="T10" fmla="*/ 34 w 38"/>
                <a:gd name="T11" fmla="*/ 17 h 25"/>
                <a:gd name="T12" fmla="*/ 32 w 38"/>
                <a:gd name="T13" fmla="*/ 19 h 25"/>
                <a:gd name="T14" fmla="*/ 29 w 38"/>
                <a:gd name="T15" fmla="*/ 23 h 25"/>
                <a:gd name="T16" fmla="*/ 25 w 38"/>
                <a:gd name="T17" fmla="*/ 25 h 25"/>
                <a:gd name="T18" fmla="*/ 21 w 38"/>
                <a:gd name="T19" fmla="*/ 25 h 25"/>
                <a:gd name="T20" fmla="*/ 17 w 38"/>
                <a:gd name="T21" fmla="*/ 23 h 25"/>
                <a:gd name="T22" fmla="*/ 17 w 38"/>
                <a:gd name="T23" fmla="*/ 21 h 25"/>
                <a:gd name="T24" fmla="*/ 21 w 38"/>
                <a:gd name="T25" fmla="*/ 21 h 25"/>
                <a:gd name="T26" fmla="*/ 27 w 38"/>
                <a:gd name="T27" fmla="*/ 19 h 25"/>
                <a:gd name="T28" fmla="*/ 29 w 38"/>
                <a:gd name="T29" fmla="*/ 19 h 25"/>
                <a:gd name="T30" fmla="*/ 27 w 38"/>
                <a:gd name="T31" fmla="*/ 17 h 25"/>
                <a:gd name="T32" fmla="*/ 19 w 38"/>
                <a:gd name="T33" fmla="*/ 17 h 25"/>
                <a:gd name="T34" fmla="*/ 15 w 38"/>
                <a:gd name="T35" fmla="*/ 15 h 25"/>
                <a:gd name="T36" fmla="*/ 11 w 38"/>
                <a:gd name="T37" fmla="*/ 13 h 25"/>
                <a:gd name="T38" fmla="*/ 8 w 38"/>
                <a:gd name="T39" fmla="*/ 11 h 25"/>
                <a:gd name="T40" fmla="*/ 6 w 38"/>
                <a:gd name="T41" fmla="*/ 7 h 25"/>
                <a:gd name="T42" fmla="*/ 2 w 38"/>
                <a:gd name="T43" fmla="*/ 5 h 25"/>
                <a:gd name="T44" fmla="*/ 0 w 38"/>
                <a:gd name="T45" fmla="*/ 4 h 25"/>
                <a:gd name="T46" fmla="*/ 2 w 38"/>
                <a:gd name="T47" fmla="*/ 4 h 25"/>
                <a:gd name="T48" fmla="*/ 6 w 38"/>
                <a:gd name="T49" fmla="*/ 4 h 25"/>
                <a:gd name="T50" fmla="*/ 9 w 38"/>
                <a:gd name="T51" fmla="*/ 0 h 25"/>
                <a:gd name="T52" fmla="*/ 11 w 38"/>
                <a:gd name="T53" fmla="*/ 0 h 25"/>
                <a:gd name="T54" fmla="*/ 15 w 38"/>
                <a:gd name="T55" fmla="*/ 2 h 25"/>
                <a:gd name="T56" fmla="*/ 19 w 38"/>
                <a:gd name="T57" fmla="*/ 0 h 25"/>
                <a:gd name="T58" fmla="*/ 23 w 38"/>
                <a:gd name="T5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5">
                  <a:moveTo>
                    <a:pt x="23" y="0"/>
                  </a:moveTo>
                  <a:lnTo>
                    <a:pt x="30" y="0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36" y="11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9" y="23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21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27" y="17"/>
                  </a:lnTo>
                  <a:lnTo>
                    <a:pt x="19" y="17"/>
                  </a:lnTo>
                  <a:lnTo>
                    <a:pt x="15" y="15"/>
                  </a:lnTo>
                  <a:lnTo>
                    <a:pt x="11" y="13"/>
                  </a:lnTo>
                  <a:lnTo>
                    <a:pt x="8" y="11"/>
                  </a:lnTo>
                  <a:lnTo>
                    <a:pt x="6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4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Freeform 595"/>
            <p:cNvSpPr>
              <a:spLocks/>
            </p:cNvSpPr>
            <p:nvPr/>
          </p:nvSpPr>
          <p:spPr bwMode="auto">
            <a:xfrm>
              <a:off x="6862763" y="1203326"/>
              <a:ext cx="26988" cy="33338"/>
            </a:xfrm>
            <a:custGeom>
              <a:avLst/>
              <a:gdLst>
                <a:gd name="T0" fmla="*/ 10 w 17"/>
                <a:gd name="T1" fmla="*/ 0 h 21"/>
                <a:gd name="T2" fmla="*/ 13 w 17"/>
                <a:gd name="T3" fmla="*/ 2 h 21"/>
                <a:gd name="T4" fmla="*/ 15 w 17"/>
                <a:gd name="T5" fmla="*/ 5 h 21"/>
                <a:gd name="T6" fmla="*/ 15 w 17"/>
                <a:gd name="T7" fmla="*/ 9 h 21"/>
                <a:gd name="T8" fmla="*/ 15 w 17"/>
                <a:gd name="T9" fmla="*/ 13 h 21"/>
                <a:gd name="T10" fmla="*/ 17 w 17"/>
                <a:gd name="T11" fmla="*/ 15 h 21"/>
                <a:gd name="T12" fmla="*/ 17 w 17"/>
                <a:gd name="T13" fmla="*/ 19 h 21"/>
                <a:gd name="T14" fmla="*/ 13 w 17"/>
                <a:gd name="T15" fmla="*/ 19 h 21"/>
                <a:gd name="T16" fmla="*/ 8 w 17"/>
                <a:gd name="T17" fmla="*/ 21 h 21"/>
                <a:gd name="T18" fmla="*/ 6 w 17"/>
                <a:gd name="T19" fmla="*/ 19 h 21"/>
                <a:gd name="T20" fmla="*/ 4 w 17"/>
                <a:gd name="T21" fmla="*/ 17 h 21"/>
                <a:gd name="T22" fmla="*/ 2 w 17"/>
                <a:gd name="T23" fmla="*/ 11 h 21"/>
                <a:gd name="T24" fmla="*/ 0 w 17"/>
                <a:gd name="T25" fmla="*/ 7 h 21"/>
                <a:gd name="T26" fmla="*/ 0 w 17"/>
                <a:gd name="T27" fmla="*/ 3 h 21"/>
                <a:gd name="T28" fmla="*/ 4 w 17"/>
                <a:gd name="T29" fmla="*/ 2 h 21"/>
                <a:gd name="T30" fmla="*/ 10 w 17"/>
                <a:gd name="T31" fmla="*/ 0 h 21"/>
                <a:gd name="T32" fmla="*/ 10 w 17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1">
                  <a:moveTo>
                    <a:pt x="10" y="0"/>
                  </a:moveTo>
                  <a:lnTo>
                    <a:pt x="13" y="2"/>
                  </a:lnTo>
                  <a:lnTo>
                    <a:pt x="15" y="5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7" y="15"/>
                  </a:lnTo>
                  <a:lnTo>
                    <a:pt x="17" y="19"/>
                  </a:lnTo>
                  <a:lnTo>
                    <a:pt x="13" y="19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4" y="17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Freeform 596"/>
            <p:cNvSpPr>
              <a:spLocks/>
            </p:cNvSpPr>
            <p:nvPr/>
          </p:nvSpPr>
          <p:spPr bwMode="auto">
            <a:xfrm>
              <a:off x="6835776" y="1127126"/>
              <a:ext cx="42863" cy="23813"/>
            </a:xfrm>
            <a:custGeom>
              <a:avLst/>
              <a:gdLst>
                <a:gd name="T0" fmla="*/ 6 w 27"/>
                <a:gd name="T1" fmla="*/ 0 h 15"/>
                <a:gd name="T2" fmla="*/ 9 w 27"/>
                <a:gd name="T3" fmla="*/ 2 h 15"/>
                <a:gd name="T4" fmla="*/ 15 w 27"/>
                <a:gd name="T5" fmla="*/ 4 h 15"/>
                <a:gd name="T6" fmla="*/ 21 w 27"/>
                <a:gd name="T7" fmla="*/ 8 h 15"/>
                <a:gd name="T8" fmla="*/ 23 w 27"/>
                <a:gd name="T9" fmla="*/ 8 h 15"/>
                <a:gd name="T10" fmla="*/ 25 w 27"/>
                <a:gd name="T11" fmla="*/ 6 h 15"/>
                <a:gd name="T12" fmla="*/ 27 w 27"/>
                <a:gd name="T13" fmla="*/ 8 h 15"/>
                <a:gd name="T14" fmla="*/ 25 w 27"/>
                <a:gd name="T15" fmla="*/ 10 h 15"/>
                <a:gd name="T16" fmla="*/ 25 w 27"/>
                <a:gd name="T17" fmla="*/ 15 h 15"/>
                <a:gd name="T18" fmla="*/ 21 w 27"/>
                <a:gd name="T19" fmla="*/ 15 h 15"/>
                <a:gd name="T20" fmla="*/ 19 w 27"/>
                <a:gd name="T21" fmla="*/ 11 h 15"/>
                <a:gd name="T22" fmla="*/ 11 w 27"/>
                <a:gd name="T23" fmla="*/ 8 h 15"/>
                <a:gd name="T24" fmla="*/ 6 w 27"/>
                <a:gd name="T25" fmla="*/ 4 h 15"/>
                <a:gd name="T26" fmla="*/ 2 w 27"/>
                <a:gd name="T27" fmla="*/ 4 h 15"/>
                <a:gd name="T28" fmla="*/ 0 w 27"/>
                <a:gd name="T29" fmla="*/ 4 h 15"/>
                <a:gd name="T30" fmla="*/ 2 w 27"/>
                <a:gd name="T31" fmla="*/ 2 h 15"/>
                <a:gd name="T32" fmla="*/ 6 w 27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5">
                  <a:moveTo>
                    <a:pt x="6" y="0"/>
                  </a:moveTo>
                  <a:lnTo>
                    <a:pt x="9" y="2"/>
                  </a:lnTo>
                  <a:lnTo>
                    <a:pt x="15" y="4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1" y="15"/>
                  </a:lnTo>
                  <a:lnTo>
                    <a:pt x="19" y="11"/>
                  </a:lnTo>
                  <a:lnTo>
                    <a:pt x="11" y="8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Freeform 597"/>
            <p:cNvSpPr>
              <a:spLocks/>
            </p:cNvSpPr>
            <p:nvPr/>
          </p:nvSpPr>
          <p:spPr bwMode="auto">
            <a:xfrm>
              <a:off x="9415463" y="2436813"/>
              <a:ext cx="12700" cy="15875"/>
            </a:xfrm>
            <a:custGeom>
              <a:avLst/>
              <a:gdLst>
                <a:gd name="T0" fmla="*/ 6 w 8"/>
                <a:gd name="T1" fmla="*/ 0 h 10"/>
                <a:gd name="T2" fmla="*/ 8 w 8"/>
                <a:gd name="T3" fmla="*/ 2 h 10"/>
                <a:gd name="T4" fmla="*/ 6 w 8"/>
                <a:gd name="T5" fmla="*/ 4 h 10"/>
                <a:gd name="T6" fmla="*/ 8 w 8"/>
                <a:gd name="T7" fmla="*/ 8 h 10"/>
                <a:gd name="T8" fmla="*/ 6 w 8"/>
                <a:gd name="T9" fmla="*/ 8 h 10"/>
                <a:gd name="T10" fmla="*/ 4 w 8"/>
                <a:gd name="T11" fmla="*/ 6 h 10"/>
                <a:gd name="T12" fmla="*/ 2 w 8"/>
                <a:gd name="T13" fmla="*/ 8 h 10"/>
                <a:gd name="T14" fmla="*/ 2 w 8"/>
                <a:gd name="T15" fmla="*/ 10 h 10"/>
                <a:gd name="T16" fmla="*/ 2 w 8"/>
                <a:gd name="T17" fmla="*/ 10 h 10"/>
                <a:gd name="T18" fmla="*/ 0 w 8"/>
                <a:gd name="T19" fmla="*/ 8 h 10"/>
                <a:gd name="T20" fmla="*/ 0 w 8"/>
                <a:gd name="T21" fmla="*/ 4 h 10"/>
                <a:gd name="T22" fmla="*/ 4 w 8"/>
                <a:gd name="T23" fmla="*/ 2 h 10"/>
                <a:gd name="T24" fmla="*/ 6 w 8"/>
                <a:gd name="T25" fmla="*/ 0 h 10"/>
                <a:gd name="T26" fmla="*/ 6 w 8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Freeform 598"/>
            <p:cNvSpPr>
              <a:spLocks/>
            </p:cNvSpPr>
            <p:nvPr/>
          </p:nvSpPr>
          <p:spPr bwMode="auto">
            <a:xfrm>
              <a:off x="9431338" y="2433638"/>
              <a:ext cx="26988" cy="25400"/>
            </a:xfrm>
            <a:custGeom>
              <a:avLst/>
              <a:gdLst>
                <a:gd name="T0" fmla="*/ 5 w 17"/>
                <a:gd name="T1" fmla="*/ 0 h 16"/>
                <a:gd name="T2" fmla="*/ 7 w 17"/>
                <a:gd name="T3" fmla="*/ 0 h 16"/>
                <a:gd name="T4" fmla="*/ 13 w 17"/>
                <a:gd name="T5" fmla="*/ 0 h 16"/>
                <a:gd name="T6" fmla="*/ 13 w 17"/>
                <a:gd name="T7" fmla="*/ 0 h 16"/>
                <a:gd name="T8" fmla="*/ 13 w 17"/>
                <a:gd name="T9" fmla="*/ 2 h 16"/>
                <a:gd name="T10" fmla="*/ 11 w 17"/>
                <a:gd name="T11" fmla="*/ 4 h 16"/>
                <a:gd name="T12" fmla="*/ 13 w 17"/>
                <a:gd name="T13" fmla="*/ 6 h 16"/>
                <a:gd name="T14" fmla="*/ 15 w 17"/>
                <a:gd name="T15" fmla="*/ 4 h 16"/>
                <a:gd name="T16" fmla="*/ 15 w 17"/>
                <a:gd name="T17" fmla="*/ 2 h 16"/>
                <a:gd name="T18" fmla="*/ 17 w 17"/>
                <a:gd name="T19" fmla="*/ 2 h 16"/>
                <a:gd name="T20" fmla="*/ 17 w 17"/>
                <a:gd name="T21" fmla="*/ 4 h 16"/>
                <a:gd name="T22" fmla="*/ 15 w 17"/>
                <a:gd name="T23" fmla="*/ 6 h 16"/>
                <a:gd name="T24" fmla="*/ 15 w 17"/>
                <a:gd name="T25" fmla="*/ 8 h 16"/>
                <a:gd name="T26" fmla="*/ 17 w 17"/>
                <a:gd name="T27" fmla="*/ 10 h 16"/>
                <a:gd name="T28" fmla="*/ 15 w 17"/>
                <a:gd name="T29" fmla="*/ 12 h 16"/>
                <a:gd name="T30" fmla="*/ 13 w 17"/>
                <a:gd name="T31" fmla="*/ 16 h 16"/>
                <a:gd name="T32" fmla="*/ 9 w 17"/>
                <a:gd name="T33" fmla="*/ 14 h 16"/>
                <a:gd name="T34" fmla="*/ 7 w 17"/>
                <a:gd name="T35" fmla="*/ 12 h 16"/>
                <a:gd name="T36" fmla="*/ 5 w 17"/>
                <a:gd name="T37" fmla="*/ 12 h 16"/>
                <a:gd name="T38" fmla="*/ 5 w 17"/>
                <a:gd name="T39" fmla="*/ 12 h 16"/>
                <a:gd name="T40" fmla="*/ 5 w 17"/>
                <a:gd name="T41" fmla="*/ 14 h 16"/>
                <a:gd name="T42" fmla="*/ 4 w 17"/>
                <a:gd name="T43" fmla="*/ 14 h 16"/>
                <a:gd name="T44" fmla="*/ 0 w 17"/>
                <a:gd name="T45" fmla="*/ 10 h 16"/>
                <a:gd name="T46" fmla="*/ 0 w 17"/>
                <a:gd name="T47" fmla="*/ 6 h 16"/>
                <a:gd name="T48" fmla="*/ 4 w 17"/>
                <a:gd name="T49" fmla="*/ 4 h 16"/>
                <a:gd name="T50" fmla="*/ 4 w 17"/>
                <a:gd name="T51" fmla="*/ 2 h 16"/>
                <a:gd name="T52" fmla="*/ 5 w 17"/>
                <a:gd name="T5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6">
                  <a:moveTo>
                    <a:pt x="5" y="0"/>
                  </a:moveTo>
                  <a:lnTo>
                    <a:pt x="7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5" y="12"/>
                  </a:lnTo>
                  <a:lnTo>
                    <a:pt x="13" y="16"/>
                  </a:lnTo>
                  <a:lnTo>
                    <a:pt x="9" y="14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Freeform 599"/>
            <p:cNvSpPr>
              <a:spLocks/>
            </p:cNvSpPr>
            <p:nvPr/>
          </p:nvSpPr>
          <p:spPr bwMode="auto">
            <a:xfrm>
              <a:off x="6845301" y="1211263"/>
              <a:ext cx="11113" cy="12700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2 h 8"/>
                <a:gd name="T4" fmla="*/ 7 w 7"/>
                <a:gd name="T5" fmla="*/ 6 h 8"/>
                <a:gd name="T6" fmla="*/ 5 w 7"/>
                <a:gd name="T7" fmla="*/ 8 h 8"/>
                <a:gd name="T8" fmla="*/ 3 w 7"/>
                <a:gd name="T9" fmla="*/ 8 h 8"/>
                <a:gd name="T10" fmla="*/ 0 w 7"/>
                <a:gd name="T11" fmla="*/ 6 h 8"/>
                <a:gd name="T12" fmla="*/ 0 w 7"/>
                <a:gd name="T13" fmla="*/ 4 h 8"/>
                <a:gd name="T14" fmla="*/ 1 w 7"/>
                <a:gd name="T15" fmla="*/ 4 h 8"/>
                <a:gd name="T16" fmla="*/ 3 w 7"/>
                <a:gd name="T17" fmla="*/ 0 h 8"/>
                <a:gd name="T18" fmla="*/ 5 w 7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2"/>
                  </a:lnTo>
                  <a:lnTo>
                    <a:pt x="7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Freeform 600"/>
            <p:cNvSpPr>
              <a:spLocks/>
            </p:cNvSpPr>
            <p:nvPr/>
          </p:nvSpPr>
          <p:spPr bwMode="auto">
            <a:xfrm>
              <a:off x="6878638" y="1173163"/>
              <a:ext cx="11113" cy="7938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1 h 5"/>
                <a:gd name="T4" fmla="*/ 7 w 7"/>
                <a:gd name="T5" fmla="*/ 3 h 5"/>
                <a:gd name="T6" fmla="*/ 5 w 7"/>
                <a:gd name="T7" fmla="*/ 5 h 5"/>
                <a:gd name="T8" fmla="*/ 1 w 7"/>
                <a:gd name="T9" fmla="*/ 5 h 5"/>
                <a:gd name="T10" fmla="*/ 0 w 7"/>
                <a:gd name="T11" fmla="*/ 3 h 5"/>
                <a:gd name="T12" fmla="*/ 3 w 7"/>
                <a:gd name="T13" fmla="*/ 3 h 5"/>
                <a:gd name="T14" fmla="*/ 3 w 7"/>
                <a:gd name="T15" fmla="*/ 0 h 5"/>
                <a:gd name="T16" fmla="*/ 7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Freeform 601"/>
            <p:cNvSpPr>
              <a:spLocks/>
            </p:cNvSpPr>
            <p:nvPr/>
          </p:nvSpPr>
          <p:spPr bwMode="auto">
            <a:xfrm>
              <a:off x="6853238" y="1200151"/>
              <a:ext cx="12700" cy="6350"/>
            </a:xfrm>
            <a:custGeom>
              <a:avLst/>
              <a:gdLst>
                <a:gd name="T0" fmla="*/ 6 w 8"/>
                <a:gd name="T1" fmla="*/ 0 h 4"/>
                <a:gd name="T2" fmla="*/ 8 w 8"/>
                <a:gd name="T3" fmla="*/ 2 h 4"/>
                <a:gd name="T4" fmla="*/ 6 w 8"/>
                <a:gd name="T5" fmla="*/ 4 h 4"/>
                <a:gd name="T6" fmla="*/ 4 w 8"/>
                <a:gd name="T7" fmla="*/ 4 h 4"/>
                <a:gd name="T8" fmla="*/ 2 w 8"/>
                <a:gd name="T9" fmla="*/ 4 h 4"/>
                <a:gd name="T10" fmla="*/ 0 w 8"/>
                <a:gd name="T11" fmla="*/ 2 h 4"/>
                <a:gd name="T12" fmla="*/ 2 w 8"/>
                <a:gd name="T13" fmla="*/ 2 h 4"/>
                <a:gd name="T14" fmla="*/ 4 w 8"/>
                <a:gd name="T15" fmla="*/ 0 h 4"/>
                <a:gd name="T16" fmla="*/ 6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Freeform 602"/>
            <p:cNvSpPr>
              <a:spLocks/>
            </p:cNvSpPr>
            <p:nvPr/>
          </p:nvSpPr>
          <p:spPr bwMode="auto">
            <a:xfrm>
              <a:off x="6846888" y="1200151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2 h 5"/>
                <a:gd name="T4" fmla="*/ 0 w 2"/>
                <a:gd name="T5" fmla="*/ 4 h 5"/>
                <a:gd name="T6" fmla="*/ 0 w 2"/>
                <a:gd name="T7" fmla="*/ 5 h 5"/>
                <a:gd name="T8" fmla="*/ 0 w 2"/>
                <a:gd name="T9" fmla="*/ 2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Freeform 603"/>
            <p:cNvSpPr>
              <a:spLocks/>
            </p:cNvSpPr>
            <p:nvPr/>
          </p:nvSpPr>
          <p:spPr bwMode="auto">
            <a:xfrm>
              <a:off x="6846888" y="1111251"/>
              <a:ext cx="15875" cy="15875"/>
            </a:xfrm>
            <a:custGeom>
              <a:avLst/>
              <a:gdLst>
                <a:gd name="T0" fmla="*/ 8 w 10"/>
                <a:gd name="T1" fmla="*/ 0 h 10"/>
                <a:gd name="T2" fmla="*/ 10 w 10"/>
                <a:gd name="T3" fmla="*/ 2 h 10"/>
                <a:gd name="T4" fmla="*/ 10 w 10"/>
                <a:gd name="T5" fmla="*/ 4 h 10"/>
                <a:gd name="T6" fmla="*/ 8 w 10"/>
                <a:gd name="T7" fmla="*/ 8 h 10"/>
                <a:gd name="T8" fmla="*/ 6 w 10"/>
                <a:gd name="T9" fmla="*/ 8 h 10"/>
                <a:gd name="T10" fmla="*/ 4 w 10"/>
                <a:gd name="T11" fmla="*/ 10 h 10"/>
                <a:gd name="T12" fmla="*/ 0 w 10"/>
                <a:gd name="T13" fmla="*/ 8 h 10"/>
                <a:gd name="T14" fmla="*/ 2 w 10"/>
                <a:gd name="T15" fmla="*/ 4 h 10"/>
                <a:gd name="T16" fmla="*/ 6 w 10"/>
                <a:gd name="T17" fmla="*/ 2 h 10"/>
                <a:gd name="T18" fmla="*/ 8 w 10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lnTo>
                    <a:pt x="10" y="2"/>
                  </a:lnTo>
                  <a:lnTo>
                    <a:pt x="10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Freeform 604"/>
            <p:cNvSpPr>
              <a:spLocks/>
            </p:cNvSpPr>
            <p:nvPr/>
          </p:nvSpPr>
          <p:spPr bwMode="auto">
            <a:xfrm>
              <a:off x="6838951" y="1042988"/>
              <a:ext cx="23813" cy="20638"/>
            </a:xfrm>
            <a:custGeom>
              <a:avLst/>
              <a:gdLst>
                <a:gd name="T0" fmla="*/ 11 w 15"/>
                <a:gd name="T1" fmla="*/ 0 h 13"/>
                <a:gd name="T2" fmla="*/ 13 w 15"/>
                <a:gd name="T3" fmla="*/ 2 h 13"/>
                <a:gd name="T4" fmla="*/ 13 w 15"/>
                <a:gd name="T5" fmla="*/ 5 h 13"/>
                <a:gd name="T6" fmla="*/ 15 w 15"/>
                <a:gd name="T7" fmla="*/ 7 h 13"/>
                <a:gd name="T8" fmla="*/ 13 w 15"/>
                <a:gd name="T9" fmla="*/ 9 h 13"/>
                <a:gd name="T10" fmla="*/ 11 w 15"/>
                <a:gd name="T11" fmla="*/ 11 h 13"/>
                <a:gd name="T12" fmla="*/ 9 w 15"/>
                <a:gd name="T13" fmla="*/ 11 h 13"/>
                <a:gd name="T14" fmla="*/ 5 w 15"/>
                <a:gd name="T15" fmla="*/ 13 h 13"/>
                <a:gd name="T16" fmla="*/ 5 w 15"/>
                <a:gd name="T17" fmla="*/ 13 h 13"/>
                <a:gd name="T18" fmla="*/ 4 w 15"/>
                <a:gd name="T19" fmla="*/ 11 h 13"/>
                <a:gd name="T20" fmla="*/ 4 w 15"/>
                <a:gd name="T21" fmla="*/ 11 h 13"/>
                <a:gd name="T22" fmla="*/ 2 w 15"/>
                <a:gd name="T23" fmla="*/ 7 h 13"/>
                <a:gd name="T24" fmla="*/ 0 w 15"/>
                <a:gd name="T25" fmla="*/ 5 h 13"/>
                <a:gd name="T26" fmla="*/ 0 w 15"/>
                <a:gd name="T27" fmla="*/ 5 h 13"/>
                <a:gd name="T28" fmla="*/ 4 w 15"/>
                <a:gd name="T29" fmla="*/ 3 h 13"/>
                <a:gd name="T30" fmla="*/ 7 w 15"/>
                <a:gd name="T31" fmla="*/ 2 h 13"/>
                <a:gd name="T32" fmla="*/ 11 w 15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3">
                  <a:moveTo>
                    <a:pt x="11" y="0"/>
                  </a:moveTo>
                  <a:lnTo>
                    <a:pt x="13" y="2"/>
                  </a:lnTo>
                  <a:lnTo>
                    <a:pt x="13" y="5"/>
                  </a:lnTo>
                  <a:lnTo>
                    <a:pt x="15" y="7"/>
                  </a:lnTo>
                  <a:lnTo>
                    <a:pt x="13" y="9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Freeform 605"/>
            <p:cNvSpPr>
              <a:spLocks/>
            </p:cNvSpPr>
            <p:nvPr/>
          </p:nvSpPr>
          <p:spPr bwMode="auto">
            <a:xfrm>
              <a:off x="6953251" y="1073151"/>
              <a:ext cx="46038" cy="63500"/>
            </a:xfrm>
            <a:custGeom>
              <a:avLst/>
              <a:gdLst>
                <a:gd name="T0" fmla="*/ 12 w 29"/>
                <a:gd name="T1" fmla="*/ 0 h 40"/>
                <a:gd name="T2" fmla="*/ 13 w 29"/>
                <a:gd name="T3" fmla="*/ 2 h 40"/>
                <a:gd name="T4" fmla="*/ 17 w 29"/>
                <a:gd name="T5" fmla="*/ 2 h 40"/>
                <a:gd name="T6" fmla="*/ 19 w 29"/>
                <a:gd name="T7" fmla="*/ 5 h 40"/>
                <a:gd name="T8" fmla="*/ 17 w 29"/>
                <a:gd name="T9" fmla="*/ 11 h 40"/>
                <a:gd name="T10" fmla="*/ 19 w 29"/>
                <a:gd name="T11" fmla="*/ 13 h 40"/>
                <a:gd name="T12" fmla="*/ 23 w 29"/>
                <a:gd name="T13" fmla="*/ 15 h 40"/>
                <a:gd name="T14" fmla="*/ 27 w 29"/>
                <a:gd name="T15" fmla="*/ 19 h 40"/>
                <a:gd name="T16" fmla="*/ 29 w 29"/>
                <a:gd name="T17" fmla="*/ 19 h 40"/>
                <a:gd name="T18" fmla="*/ 29 w 29"/>
                <a:gd name="T19" fmla="*/ 21 h 40"/>
                <a:gd name="T20" fmla="*/ 23 w 29"/>
                <a:gd name="T21" fmla="*/ 24 h 40"/>
                <a:gd name="T22" fmla="*/ 17 w 29"/>
                <a:gd name="T23" fmla="*/ 26 h 40"/>
                <a:gd name="T24" fmla="*/ 15 w 29"/>
                <a:gd name="T25" fmla="*/ 28 h 40"/>
                <a:gd name="T26" fmla="*/ 17 w 29"/>
                <a:gd name="T27" fmla="*/ 32 h 40"/>
                <a:gd name="T28" fmla="*/ 17 w 29"/>
                <a:gd name="T29" fmla="*/ 36 h 40"/>
                <a:gd name="T30" fmla="*/ 13 w 29"/>
                <a:gd name="T31" fmla="*/ 40 h 40"/>
                <a:gd name="T32" fmla="*/ 12 w 29"/>
                <a:gd name="T33" fmla="*/ 38 h 40"/>
                <a:gd name="T34" fmla="*/ 12 w 29"/>
                <a:gd name="T35" fmla="*/ 36 h 40"/>
                <a:gd name="T36" fmla="*/ 8 w 29"/>
                <a:gd name="T37" fmla="*/ 34 h 40"/>
                <a:gd name="T38" fmla="*/ 4 w 29"/>
                <a:gd name="T39" fmla="*/ 34 h 40"/>
                <a:gd name="T40" fmla="*/ 2 w 29"/>
                <a:gd name="T41" fmla="*/ 30 h 40"/>
                <a:gd name="T42" fmla="*/ 2 w 29"/>
                <a:gd name="T43" fmla="*/ 28 h 40"/>
                <a:gd name="T44" fmla="*/ 2 w 29"/>
                <a:gd name="T45" fmla="*/ 24 h 40"/>
                <a:gd name="T46" fmla="*/ 0 w 29"/>
                <a:gd name="T47" fmla="*/ 21 h 40"/>
                <a:gd name="T48" fmla="*/ 0 w 29"/>
                <a:gd name="T49" fmla="*/ 17 h 40"/>
                <a:gd name="T50" fmla="*/ 2 w 29"/>
                <a:gd name="T51" fmla="*/ 11 h 40"/>
                <a:gd name="T52" fmla="*/ 4 w 29"/>
                <a:gd name="T53" fmla="*/ 9 h 40"/>
                <a:gd name="T54" fmla="*/ 8 w 29"/>
                <a:gd name="T55" fmla="*/ 5 h 40"/>
                <a:gd name="T56" fmla="*/ 8 w 29"/>
                <a:gd name="T57" fmla="*/ 2 h 40"/>
                <a:gd name="T58" fmla="*/ 8 w 29"/>
                <a:gd name="T59" fmla="*/ 0 h 40"/>
                <a:gd name="T60" fmla="*/ 12 w 29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40">
                  <a:moveTo>
                    <a:pt x="12" y="0"/>
                  </a:moveTo>
                  <a:lnTo>
                    <a:pt x="13" y="2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17" y="11"/>
                  </a:lnTo>
                  <a:lnTo>
                    <a:pt x="19" y="13"/>
                  </a:lnTo>
                  <a:lnTo>
                    <a:pt x="23" y="15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29" y="21"/>
                  </a:lnTo>
                  <a:lnTo>
                    <a:pt x="23" y="24"/>
                  </a:lnTo>
                  <a:lnTo>
                    <a:pt x="17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3" y="40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4" y="9"/>
                  </a:lnTo>
                  <a:lnTo>
                    <a:pt x="8" y="5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Freeform 606"/>
            <p:cNvSpPr>
              <a:spLocks/>
            </p:cNvSpPr>
            <p:nvPr/>
          </p:nvSpPr>
          <p:spPr bwMode="auto">
            <a:xfrm>
              <a:off x="6865938" y="1081088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2 h 8"/>
                <a:gd name="T4" fmla="*/ 8 w 8"/>
                <a:gd name="T5" fmla="*/ 4 h 8"/>
                <a:gd name="T6" fmla="*/ 6 w 8"/>
                <a:gd name="T7" fmla="*/ 8 h 8"/>
                <a:gd name="T8" fmla="*/ 4 w 8"/>
                <a:gd name="T9" fmla="*/ 8 h 8"/>
                <a:gd name="T10" fmla="*/ 2 w 8"/>
                <a:gd name="T11" fmla="*/ 8 h 8"/>
                <a:gd name="T12" fmla="*/ 0 w 8"/>
                <a:gd name="T13" fmla="*/ 4 h 8"/>
                <a:gd name="T14" fmla="*/ 2 w 8"/>
                <a:gd name="T15" fmla="*/ 0 h 8"/>
                <a:gd name="T16" fmla="*/ 4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Freeform 607"/>
            <p:cNvSpPr>
              <a:spLocks/>
            </p:cNvSpPr>
            <p:nvPr/>
          </p:nvSpPr>
          <p:spPr bwMode="auto">
            <a:xfrm>
              <a:off x="6878638" y="1139826"/>
              <a:ext cx="11113" cy="17463"/>
            </a:xfrm>
            <a:custGeom>
              <a:avLst/>
              <a:gdLst>
                <a:gd name="T0" fmla="*/ 3 w 7"/>
                <a:gd name="T1" fmla="*/ 0 h 11"/>
                <a:gd name="T2" fmla="*/ 5 w 7"/>
                <a:gd name="T3" fmla="*/ 2 h 11"/>
                <a:gd name="T4" fmla="*/ 7 w 7"/>
                <a:gd name="T5" fmla="*/ 3 h 11"/>
                <a:gd name="T6" fmla="*/ 7 w 7"/>
                <a:gd name="T7" fmla="*/ 5 h 11"/>
                <a:gd name="T8" fmla="*/ 7 w 7"/>
                <a:gd name="T9" fmla="*/ 7 h 11"/>
                <a:gd name="T10" fmla="*/ 5 w 7"/>
                <a:gd name="T11" fmla="*/ 9 h 11"/>
                <a:gd name="T12" fmla="*/ 3 w 7"/>
                <a:gd name="T13" fmla="*/ 11 h 11"/>
                <a:gd name="T14" fmla="*/ 1 w 7"/>
                <a:gd name="T15" fmla="*/ 11 h 11"/>
                <a:gd name="T16" fmla="*/ 0 w 7"/>
                <a:gd name="T17" fmla="*/ 9 h 11"/>
                <a:gd name="T18" fmla="*/ 0 w 7"/>
                <a:gd name="T19" fmla="*/ 7 h 11"/>
                <a:gd name="T20" fmla="*/ 1 w 7"/>
                <a:gd name="T21" fmla="*/ 5 h 11"/>
                <a:gd name="T22" fmla="*/ 1 w 7"/>
                <a:gd name="T23" fmla="*/ 2 h 11"/>
                <a:gd name="T24" fmla="*/ 3 w 7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5" y="2"/>
                  </a:lnTo>
                  <a:lnTo>
                    <a:pt x="7" y="3"/>
                  </a:lnTo>
                  <a:lnTo>
                    <a:pt x="7" y="5"/>
                  </a:lnTo>
                  <a:lnTo>
                    <a:pt x="7" y="7"/>
                  </a:lnTo>
                  <a:lnTo>
                    <a:pt x="5" y="9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Freeform 608"/>
            <p:cNvSpPr>
              <a:spLocks/>
            </p:cNvSpPr>
            <p:nvPr/>
          </p:nvSpPr>
          <p:spPr bwMode="auto">
            <a:xfrm>
              <a:off x="6865938" y="1120776"/>
              <a:ext cx="17463" cy="15875"/>
            </a:xfrm>
            <a:custGeom>
              <a:avLst/>
              <a:gdLst>
                <a:gd name="T0" fmla="*/ 2 w 11"/>
                <a:gd name="T1" fmla="*/ 0 h 10"/>
                <a:gd name="T2" fmla="*/ 4 w 11"/>
                <a:gd name="T3" fmla="*/ 0 h 10"/>
                <a:gd name="T4" fmla="*/ 6 w 11"/>
                <a:gd name="T5" fmla="*/ 2 h 10"/>
                <a:gd name="T6" fmla="*/ 9 w 11"/>
                <a:gd name="T7" fmla="*/ 2 h 10"/>
                <a:gd name="T8" fmla="*/ 11 w 11"/>
                <a:gd name="T9" fmla="*/ 4 h 10"/>
                <a:gd name="T10" fmla="*/ 11 w 11"/>
                <a:gd name="T11" fmla="*/ 8 h 10"/>
                <a:gd name="T12" fmla="*/ 8 w 11"/>
                <a:gd name="T13" fmla="*/ 10 h 10"/>
                <a:gd name="T14" fmla="*/ 2 w 11"/>
                <a:gd name="T15" fmla="*/ 6 h 10"/>
                <a:gd name="T16" fmla="*/ 0 w 11"/>
                <a:gd name="T17" fmla="*/ 2 h 10"/>
                <a:gd name="T18" fmla="*/ 2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Freeform 609"/>
            <p:cNvSpPr>
              <a:spLocks/>
            </p:cNvSpPr>
            <p:nvPr/>
          </p:nvSpPr>
          <p:spPr bwMode="auto">
            <a:xfrm>
              <a:off x="6696076" y="1160463"/>
              <a:ext cx="76200" cy="103188"/>
            </a:xfrm>
            <a:custGeom>
              <a:avLst/>
              <a:gdLst>
                <a:gd name="T0" fmla="*/ 38 w 48"/>
                <a:gd name="T1" fmla="*/ 2 h 65"/>
                <a:gd name="T2" fmla="*/ 36 w 48"/>
                <a:gd name="T3" fmla="*/ 9 h 65"/>
                <a:gd name="T4" fmla="*/ 33 w 48"/>
                <a:gd name="T5" fmla="*/ 15 h 65"/>
                <a:gd name="T6" fmla="*/ 34 w 48"/>
                <a:gd name="T7" fmla="*/ 17 h 65"/>
                <a:gd name="T8" fmla="*/ 40 w 48"/>
                <a:gd name="T9" fmla="*/ 11 h 65"/>
                <a:gd name="T10" fmla="*/ 42 w 48"/>
                <a:gd name="T11" fmla="*/ 15 h 65"/>
                <a:gd name="T12" fmla="*/ 46 w 48"/>
                <a:gd name="T13" fmla="*/ 19 h 65"/>
                <a:gd name="T14" fmla="*/ 48 w 48"/>
                <a:gd name="T15" fmla="*/ 23 h 65"/>
                <a:gd name="T16" fmla="*/ 42 w 48"/>
                <a:gd name="T17" fmla="*/ 29 h 65"/>
                <a:gd name="T18" fmla="*/ 38 w 48"/>
                <a:gd name="T19" fmla="*/ 29 h 65"/>
                <a:gd name="T20" fmla="*/ 36 w 48"/>
                <a:gd name="T21" fmla="*/ 27 h 65"/>
                <a:gd name="T22" fmla="*/ 34 w 48"/>
                <a:gd name="T23" fmla="*/ 32 h 65"/>
                <a:gd name="T24" fmla="*/ 36 w 48"/>
                <a:gd name="T25" fmla="*/ 34 h 65"/>
                <a:gd name="T26" fmla="*/ 40 w 48"/>
                <a:gd name="T27" fmla="*/ 38 h 65"/>
                <a:gd name="T28" fmla="*/ 38 w 48"/>
                <a:gd name="T29" fmla="*/ 40 h 65"/>
                <a:gd name="T30" fmla="*/ 29 w 48"/>
                <a:gd name="T31" fmla="*/ 40 h 65"/>
                <a:gd name="T32" fmla="*/ 27 w 48"/>
                <a:gd name="T33" fmla="*/ 44 h 65"/>
                <a:gd name="T34" fmla="*/ 31 w 48"/>
                <a:gd name="T35" fmla="*/ 51 h 65"/>
                <a:gd name="T36" fmla="*/ 27 w 48"/>
                <a:gd name="T37" fmla="*/ 57 h 65"/>
                <a:gd name="T38" fmla="*/ 25 w 48"/>
                <a:gd name="T39" fmla="*/ 59 h 65"/>
                <a:gd name="T40" fmla="*/ 23 w 48"/>
                <a:gd name="T41" fmla="*/ 65 h 65"/>
                <a:gd name="T42" fmla="*/ 19 w 48"/>
                <a:gd name="T43" fmla="*/ 65 h 65"/>
                <a:gd name="T44" fmla="*/ 15 w 48"/>
                <a:gd name="T45" fmla="*/ 55 h 65"/>
                <a:gd name="T46" fmla="*/ 14 w 48"/>
                <a:gd name="T47" fmla="*/ 59 h 65"/>
                <a:gd name="T48" fmla="*/ 10 w 48"/>
                <a:gd name="T49" fmla="*/ 61 h 65"/>
                <a:gd name="T50" fmla="*/ 6 w 48"/>
                <a:gd name="T51" fmla="*/ 61 h 65"/>
                <a:gd name="T52" fmla="*/ 4 w 48"/>
                <a:gd name="T53" fmla="*/ 55 h 65"/>
                <a:gd name="T54" fmla="*/ 6 w 48"/>
                <a:gd name="T55" fmla="*/ 44 h 65"/>
                <a:gd name="T56" fmla="*/ 14 w 48"/>
                <a:gd name="T57" fmla="*/ 44 h 65"/>
                <a:gd name="T58" fmla="*/ 8 w 48"/>
                <a:gd name="T59" fmla="*/ 42 h 65"/>
                <a:gd name="T60" fmla="*/ 6 w 48"/>
                <a:gd name="T61" fmla="*/ 34 h 65"/>
                <a:gd name="T62" fmla="*/ 0 w 48"/>
                <a:gd name="T63" fmla="*/ 36 h 65"/>
                <a:gd name="T64" fmla="*/ 0 w 48"/>
                <a:gd name="T65" fmla="*/ 32 h 65"/>
                <a:gd name="T66" fmla="*/ 2 w 48"/>
                <a:gd name="T67" fmla="*/ 29 h 65"/>
                <a:gd name="T68" fmla="*/ 8 w 48"/>
                <a:gd name="T69" fmla="*/ 32 h 65"/>
                <a:gd name="T70" fmla="*/ 14 w 48"/>
                <a:gd name="T71" fmla="*/ 32 h 65"/>
                <a:gd name="T72" fmla="*/ 19 w 48"/>
                <a:gd name="T73" fmla="*/ 27 h 65"/>
                <a:gd name="T74" fmla="*/ 23 w 48"/>
                <a:gd name="T75" fmla="*/ 25 h 65"/>
                <a:gd name="T76" fmla="*/ 27 w 48"/>
                <a:gd name="T77" fmla="*/ 17 h 65"/>
                <a:gd name="T78" fmla="*/ 29 w 48"/>
                <a:gd name="T79" fmla="*/ 15 h 65"/>
                <a:gd name="T80" fmla="*/ 25 w 48"/>
                <a:gd name="T81" fmla="*/ 13 h 65"/>
                <a:gd name="T82" fmla="*/ 23 w 48"/>
                <a:gd name="T83" fmla="*/ 9 h 65"/>
                <a:gd name="T84" fmla="*/ 27 w 48"/>
                <a:gd name="T85" fmla="*/ 4 h 65"/>
                <a:gd name="T86" fmla="*/ 31 w 48"/>
                <a:gd name="T87" fmla="*/ 6 h 65"/>
                <a:gd name="T88" fmla="*/ 29 w 48"/>
                <a:gd name="T89" fmla="*/ 9 h 65"/>
                <a:gd name="T90" fmla="*/ 33 w 48"/>
                <a:gd name="T91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65">
                  <a:moveTo>
                    <a:pt x="36" y="0"/>
                  </a:moveTo>
                  <a:lnTo>
                    <a:pt x="38" y="2"/>
                  </a:lnTo>
                  <a:lnTo>
                    <a:pt x="36" y="6"/>
                  </a:lnTo>
                  <a:lnTo>
                    <a:pt x="36" y="9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4" y="17"/>
                  </a:lnTo>
                  <a:lnTo>
                    <a:pt x="36" y="13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2" y="15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5"/>
                  </a:lnTo>
                  <a:lnTo>
                    <a:pt x="42" y="29"/>
                  </a:lnTo>
                  <a:lnTo>
                    <a:pt x="40" y="30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6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38" y="36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3" y="40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27" y="44"/>
                  </a:lnTo>
                  <a:lnTo>
                    <a:pt x="29" y="46"/>
                  </a:lnTo>
                  <a:lnTo>
                    <a:pt x="31" y="51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5" y="57"/>
                  </a:lnTo>
                  <a:lnTo>
                    <a:pt x="25" y="59"/>
                  </a:lnTo>
                  <a:lnTo>
                    <a:pt x="25" y="61"/>
                  </a:lnTo>
                  <a:lnTo>
                    <a:pt x="23" y="65"/>
                  </a:lnTo>
                  <a:lnTo>
                    <a:pt x="21" y="65"/>
                  </a:lnTo>
                  <a:lnTo>
                    <a:pt x="19" y="65"/>
                  </a:lnTo>
                  <a:lnTo>
                    <a:pt x="19" y="59"/>
                  </a:lnTo>
                  <a:lnTo>
                    <a:pt x="15" y="55"/>
                  </a:lnTo>
                  <a:lnTo>
                    <a:pt x="14" y="55"/>
                  </a:lnTo>
                  <a:lnTo>
                    <a:pt x="14" y="59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6" y="63"/>
                  </a:lnTo>
                  <a:lnTo>
                    <a:pt x="6" y="61"/>
                  </a:lnTo>
                  <a:lnTo>
                    <a:pt x="6" y="59"/>
                  </a:lnTo>
                  <a:lnTo>
                    <a:pt x="4" y="55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7" y="30"/>
                  </a:lnTo>
                  <a:lnTo>
                    <a:pt x="19" y="27"/>
                  </a:lnTo>
                  <a:lnTo>
                    <a:pt x="23" y="27"/>
                  </a:lnTo>
                  <a:lnTo>
                    <a:pt x="23" y="25"/>
                  </a:lnTo>
                  <a:lnTo>
                    <a:pt x="23" y="21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7" y="13"/>
                  </a:lnTo>
                  <a:lnTo>
                    <a:pt x="25" y="13"/>
                  </a:lnTo>
                  <a:lnTo>
                    <a:pt x="23" y="13"/>
                  </a:lnTo>
                  <a:lnTo>
                    <a:pt x="23" y="9"/>
                  </a:lnTo>
                  <a:lnTo>
                    <a:pt x="27" y="9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29" y="8"/>
                  </a:lnTo>
                  <a:lnTo>
                    <a:pt x="29" y="9"/>
                  </a:lnTo>
                  <a:lnTo>
                    <a:pt x="31" y="9"/>
                  </a:lnTo>
                  <a:lnTo>
                    <a:pt x="33" y="4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Freeform 610"/>
            <p:cNvSpPr>
              <a:spLocks/>
            </p:cNvSpPr>
            <p:nvPr/>
          </p:nvSpPr>
          <p:spPr bwMode="auto">
            <a:xfrm>
              <a:off x="6910388" y="1114426"/>
              <a:ext cx="31750" cy="25400"/>
            </a:xfrm>
            <a:custGeom>
              <a:avLst/>
              <a:gdLst>
                <a:gd name="T0" fmla="*/ 12 w 20"/>
                <a:gd name="T1" fmla="*/ 0 h 16"/>
                <a:gd name="T2" fmla="*/ 14 w 20"/>
                <a:gd name="T3" fmla="*/ 0 h 16"/>
                <a:gd name="T4" fmla="*/ 16 w 20"/>
                <a:gd name="T5" fmla="*/ 4 h 16"/>
                <a:gd name="T6" fmla="*/ 20 w 20"/>
                <a:gd name="T7" fmla="*/ 6 h 16"/>
                <a:gd name="T8" fmla="*/ 20 w 20"/>
                <a:gd name="T9" fmla="*/ 8 h 16"/>
                <a:gd name="T10" fmla="*/ 18 w 20"/>
                <a:gd name="T11" fmla="*/ 8 h 16"/>
                <a:gd name="T12" fmla="*/ 16 w 20"/>
                <a:gd name="T13" fmla="*/ 14 h 16"/>
                <a:gd name="T14" fmla="*/ 12 w 20"/>
                <a:gd name="T15" fmla="*/ 16 h 16"/>
                <a:gd name="T16" fmla="*/ 8 w 20"/>
                <a:gd name="T17" fmla="*/ 14 h 16"/>
                <a:gd name="T18" fmla="*/ 0 w 20"/>
                <a:gd name="T19" fmla="*/ 10 h 16"/>
                <a:gd name="T20" fmla="*/ 0 w 20"/>
                <a:gd name="T21" fmla="*/ 8 h 16"/>
                <a:gd name="T22" fmla="*/ 2 w 20"/>
                <a:gd name="T23" fmla="*/ 4 h 16"/>
                <a:gd name="T24" fmla="*/ 6 w 20"/>
                <a:gd name="T25" fmla="*/ 2 h 16"/>
                <a:gd name="T26" fmla="*/ 12 w 20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6">
                  <a:moveTo>
                    <a:pt x="12" y="0"/>
                  </a:moveTo>
                  <a:lnTo>
                    <a:pt x="14" y="0"/>
                  </a:lnTo>
                  <a:lnTo>
                    <a:pt x="16" y="4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Freeform 611"/>
            <p:cNvSpPr>
              <a:spLocks/>
            </p:cNvSpPr>
            <p:nvPr/>
          </p:nvSpPr>
          <p:spPr bwMode="auto">
            <a:xfrm>
              <a:off x="6883401" y="1187451"/>
              <a:ext cx="36513" cy="39688"/>
            </a:xfrm>
            <a:custGeom>
              <a:avLst/>
              <a:gdLst>
                <a:gd name="T0" fmla="*/ 8 w 23"/>
                <a:gd name="T1" fmla="*/ 0 h 25"/>
                <a:gd name="T2" fmla="*/ 12 w 23"/>
                <a:gd name="T3" fmla="*/ 4 h 25"/>
                <a:gd name="T4" fmla="*/ 17 w 23"/>
                <a:gd name="T5" fmla="*/ 8 h 25"/>
                <a:gd name="T6" fmla="*/ 21 w 23"/>
                <a:gd name="T7" fmla="*/ 6 h 25"/>
                <a:gd name="T8" fmla="*/ 23 w 23"/>
                <a:gd name="T9" fmla="*/ 8 h 25"/>
                <a:gd name="T10" fmla="*/ 23 w 23"/>
                <a:gd name="T11" fmla="*/ 10 h 25"/>
                <a:gd name="T12" fmla="*/ 21 w 23"/>
                <a:gd name="T13" fmla="*/ 10 h 25"/>
                <a:gd name="T14" fmla="*/ 16 w 23"/>
                <a:gd name="T15" fmla="*/ 12 h 25"/>
                <a:gd name="T16" fmla="*/ 16 w 23"/>
                <a:gd name="T17" fmla="*/ 13 h 25"/>
                <a:gd name="T18" fmla="*/ 14 w 23"/>
                <a:gd name="T19" fmla="*/ 17 h 25"/>
                <a:gd name="T20" fmla="*/ 12 w 23"/>
                <a:gd name="T21" fmla="*/ 19 h 25"/>
                <a:gd name="T22" fmla="*/ 12 w 23"/>
                <a:gd name="T23" fmla="*/ 21 h 25"/>
                <a:gd name="T24" fmla="*/ 14 w 23"/>
                <a:gd name="T25" fmla="*/ 23 h 25"/>
                <a:gd name="T26" fmla="*/ 14 w 23"/>
                <a:gd name="T27" fmla="*/ 25 h 25"/>
                <a:gd name="T28" fmla="*/ 12 w 23"/>
                <a:gd name="T29" fmla="*/ 25 h 25"/>
                <a:gd name="T30" fmla="*/ 8 w 23"/>
                <a:gd name="T31" fmla="*/ 23 h 25"/>
                <a:gd name="T32" fmla="*/ 4 w 23"/>
                <a:gd name="T33" fmla="*/ 17 h 25"/>
                <a:gd name="T34" fmla="*/ 4 w 23"/>
                <a:gd name="T35" fmla="*/ 12 h 25"/>
                <a:gd name="T36" fmla="*/ 0 w 23"/>
                <a:gd name="T37" fmla="*/ 4 h 25"/>
                <a:gd name="T38" fmla="*/ 0 w 23"/>
                <a:gd name="T39" fmla="*/ 2 h 25"/>
                <a:gd name="T40" fmla="*/ 2 w 23"/>
                <a:gd name="T41" fmla="*/ 2 h 25"/>
                <a:gd name="T42" fmla="*/ 6 w 23"/>
                <a:gd name="T43" fmla="*/ 0 h 25"/>
                <a:gd name="T44" fmla="*/ 8 w 23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5">
                  <a:moveTo>
                    <a:pt x="8" y="0"/>
                  </a:moveTo>
                  <a:lnTo>
                    <a:pt x="12" y="4"/>
                  </a:lnTo>
                  <a:lnTo>
                    <a:pt x="17" y="8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4" y="17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7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Freeform 612"/>
            <p:cNvSpPr>
              <a:spLocks/>
            </p:cNvSpPr>
            <p:nvPr/>
          </p:nvSpPr>
          <p:spPr bwMode="auto">
            <a:xfrm>
              <a:off x="6923088" y="1047751"/>
              <a:ext cx="20638" cy="12700"/>
            </a:xfrm>
            <a:custGeom>
              <a:avLst/>
              <a:gdLst>
                <a:gd name="T0" fmla="*/ 8 w 13"/>
                <a:gd name="T1" fmla="*/ 0 h 8"/>
                <a:gd name="T2" fmla="*/ 10 w 13"/>
                <a:gd name="T3" fmla="*/ 0 h 8"/>
                <a:gd name="T4" fmla="*/ 12 w 13"/>
                <a:gd name="T5" fmla="*/ 2 h 8"/>
                <a:gd name="T6" fmla="*/ 13 w 13"/>
                <a:gd name="T7" fmla="*/ 2 h 8"/>
                <a:gd name="T8" fmla="*/ 13 w 13"/>
                <a:gd name="T9" fmla="*/ 4 h 8"/>
                <a:gd name="T10" fmla="*/ 12 w 13"/>
                <a:gd name="T11" fmla="*/ 8 h 8"/>
                <a:gd name="T12" fmla="*/ 10 w 13"/>
                <a:gd name="T13" fmla="*/ 8 h 8"/>
                <a:gd name="T14" fmla="*/ 6 w 13"/>
                <a:gd name="T15" fmla="*/ 6 h 8"/>
                <a:gd name="T16" fmla="*/ 2 w 13"/>
                <a:gd name="T17" fmla="*/ 6 h 8"/>
                <a:gd name="T18" fmla="*/ 0 w 13"/>
                <a:gd name="T19" fmla="*/ 4 h 8"/>
                <a:gd name="T20" fmla="*/ 2 w 13"/>
                <a:gd name="T21" fmla="*/ 2 h 8"/>
                <a:gd name="T22" fmla="*/ 4 w 13"/>
                <a:gd name="T23" fmla="*/ 2 h 8"/>
                <a:gd name="T24" fmla="*/ 8 w 13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Freeform 613"/>
            <p:cNvSpPr>
              <a:spLocks/>
            </p:cNvSpPr>
            <p:nvPr/>
          </p:nvSpPr>
          <p:spPr bwMode="auto">
            <a:xfrm>
              <a:off x="6913563" y="1127126"/>
              <a:ext cx="49213" cy="63500"/>
            </a:xfrm>
            <a:custGeom>
              <a:avLst/>
              <a:gdLst>
                <a:gd name="T0" fmla="*/ 21 w 31"/>
                <a:gd name="T1" fmla="*/ 0 h 40"/>
                <a:gd name="T2" fmla="*/ 23 w 31"/>
                <a:gd name="T3" fmla="*/ 4 h 40"/>
                <a:gd name="T4" fmla="*/ 27 w 31"/>
                <a:gd name="T5" fmla="*/ 6 h 40"/>
                <a:gd name="T6" fmla="*/ 31 w 31"/>
                <a:gd name="T7" fmla="*/ 10 h 40"/>
                <a:gd name="T8" fmla="*/ 31 w 31"/>
                <a:gd name="T9" fmla="*/ 11 h 40"/>
                <a:gd name="T10" fmla="*/ 27 w 31"/>
                <a:gd name="T11" fmla="*/ 13 h 40"/>
                <a:gd name="T12" fmla="*/ 23 w 31"/>
                <a:gd name="T13" fmla="*/ 13 h 40"/>
                <a:gd name="T14" fmla="*/ 19 w 31"/>
                <a:gd name="T15" fmla="*/ 17 h 40"/>
                <a:gd name="T16" fmla="*/ 19 w 31"/>
                <a:gd name="T17" fmla="*/ 19 h 40"/>
                <a:gd name="T18" fmla="*/ 21 w 31"/>
                <a:gd name="T19" fmla="*/ 23 h 40"/>
                <a:gd name="T20" fmla="*/ 25 w 31"/>
                <a:gd name="T21" fmla="*/ 25 h 40"/>
                <a:gd name="T22" fmla="*/ 29 w 31"/>
                <a:gd name="T23" fmla="*/ 29 h 40"/>
                <a:gd name="T24" fmla="*/ 31 w 31"/>
                <a:gd name="T25" fmla="*/ 30 h 40"/>
                <a:gd name="T26" fmla="*/ 31 w 31"/>
                <a:gd name="T27" fmla="*/ 34 h 40"/>
                <a:gd name="T28" fmla="*/ 25 w 31"/>
                <a:gd name="T29" fmla="*/ 34 h 40"/>
                <a:gd name="T30" fmla="*/ 23 w 31"/>
                <a:gd name="T31" fmla="*/ 36 h 40"/>
                <a:gd name="T32" fmla="*/ 18 w 31"/>
                <a:gd name="T33" fmla="*/ 38 h 40"/>
                <a:gd name="T34" fmla="*/ 12 w 31"/>
                <a:gd name="T35" fmla="*/ 40 h 40"/>
                <a:gd name="T36" fmla="*/ 8 w 31"/>
                <a:gd name="T37" fmla="*/ 40 h 40"/>
                <a:gd name="T38" fmla="*/ 4 w 31"/>
                <a:gd name="T39" fmla="*/ 34 h 40"/>
                <a:gd name="T40" fmla="*/ 2 w 31"/>
                <a:gd name="T41" fmla="*/ 29 h 40"/>
                <a:gd name="T42" fmla="*/ 2 w 31"/>
                <a:gd name="T43" fmla="*/ 17 h 40"/>
                <a:gd name="T44" fmla="*/ 0 w 31"/>
                <a:gd name="T45" fmla="*/ 13 h 40"/>
                <a:gd name="T46" fmla="*/ 0 w 31"/>
                <a:gd name="T47" fmla="*/ 11 h 40"/>
                <a:gd name="T48" fmla="*/ 4 w 31"/>
                <a:gd name="T49" fmla="*/ 10 h 40"/>
                <a:gd name="T50" fmla="*/ 6 w 31"/>
                <a:gd name="T51" fmla="*/ 11 h 40"/>
                <a:gd name="T52" fmla="*/ 10 w 31"/>
                <a:gd name="T53" fmla="*/ 11 h 40"/>
                <a:gd name="T54" fmla="*/ 14 w 31"/>
                <a:gd name="T55" fmla="*/ 8 h 40"/>
                <a:gd name="T56" fmla="*/ 16 w 31"/>
                <a:gd name="T57" fmla="*/ 8 h 40"/>
                <a:gd name="T58" fmla="*/ 18 w 31"/>
                <a:gd name="T59" fmla="*/ 8 h 40"/>
                <a:gd name="T60" fmla="*/ 21 w 31"/>
                <a:gd name="T61" fmla="*/ 6 h 40"/>
                <a:gd name="T62" fmla="*/ 21 w 31"/>
                <a:gd name="T63" fmla="*/ 2 h 40"/>
                <a:gd name="T64" fmla="*/ 21 w 31"/>
                <a:gd name="T6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" h="40">
                  <a:moveTo>
                    <a:pt x="21" y="0"/>
                  </a:moveTo>
                  <a:lnTo>
                    <a:pt x="23" y="4"/>
                  </a:lnTo>
                  <a:lnTo>
                    <a:pt x="27" y="6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21" y="23"/>
                  </a:lnTo>
                  <a:lnTo>
                    <a:pt x="25" y="25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31" y="34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2" y="29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10" y="11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Freeform 614"/>
            <p:cNvSpPr>
              <a:spLocks/>
            </p:cNvSpPr>
            <p:nvPr/>
          </p:nvSpPr>
          <p:spPr bwMode="auto">
            <a:xfrm>
              <a:off x="6832601" y="1203326"/>
              <a:ext cx="6350" cy="11113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0 h 7"/>
                <a:gd name="T4" fmla="*/ 4 w 4"/>
                <a:gd name="T5" fmla="*/ 2 h 7"/>
                <a:gd name="T6" fmla="*/ 4 w 4"/>
                <a:gd name="T7" fmla="*/ 5 h 7"/>
                <a:gd name="T8" fmla="*/ 2 w 4"/>
                <a:gd name="T9" fmla="*/ 7 h 7"/>
                <a:gd name="T10" fmla="*/ 0 w 4"/>
                <a:gd name="T11" fmla="*/ 5 h 7"/>
                <a:gd name="T12" fmla="*/ 0 w 4"/>
                <a:gd name="T13" fmla="*/ 3 h 7"/>
                <a:gd name="T14" fmla="*/ 0 w 4"/>
                <a:gd name="T15" fmla="*/ 2 h 7"/>
                <a:gd name="T16" fmla="*/ 0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Freeform 615"/>
            <p:cNvSpPr>
              <a:spLocks/>
            </p:cNvSpPr>
            <p:nvPr/>
          </p:nvSpPr>
          <p:spPr bwMode="auto">
            <a:xfrm>
              <a:off x="6923088" y="1220788"/>
              <a:ext cx="23813" cy="17463"/>
            </a:xfrm>
            <a:custGeom>
              <a:avLst/>
              <a:gdLst>
                <a:gd name="T0" fmla="*/ 10 w 15"/>
                <a:gd name="T1" fmla="*/ 0 h 11"/>
                <a:gd name="T2" fmla="*/ 13 w 15"/>
                <a:gd name="T3" fmla="*/ 2 h 11"/>
                <a:gd name="T4" fmla="*/ 15 w 15"/>
                <a:gd name="T5" fmla="*/ 8 h 11"/>
                <a:gd name="T6" fmla="*/ 12 w 15"/>
                <a:gd name="T7" fmla="*/ 11 h 11"/>
                <a:gd name="T8" fmla="*/ 8 w 15"/>
                <a:gd name="T9" fmla="*/ 11 h 11"/>
                <a:gd name="T10" fmla="*/ 4 w 15"/>
                <a:gd name="T11" fmla="*/ 10 h 11"/>
                <a:gd name="T12" fmla="*/ 0 w 15"/>
                <a:gd name="T13" fmla="*/ 6 h 11"/>
                <a:gd name="T14" fmla="*/ 0 w 15"/>
                <a:gd name="T15" fmla="*/ 4 h 11"/>
                <a:gd name="T16" fmla="*/ 6 w 15"/>
                <a:gd name="T17" fmla="*/ 0 h 11"/>
                <a:gd name="T18" fmla="*/ 10 w 15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10" y="0"/>
                  </a:moveTo>
                  <a:lnTo>
                    <a:pt x="13" y="2"/>
                  </a:lnTo>
                  <a:lnTo>
                    <a:pt x="15" y="8"/>
                  </a:lnTo>
                  <a:lnTo>
                    <a:pt x="12" y="11"/>
                  </a:lnTo>
                  <a:lnTo>
                    <a:pt x="8" y="11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Freeform 616"/>
            <p:cNvSpPr>
              <a:spLocks/>
            </p:cNvSpPr>
            <p:nvPr/>
          </p:nvSpPr>
          <p:spPr bwMode="auto">
            <a:xfrm>
              <a:off x="6919913" y="1238251"/>
              <a:ext cx="12700" cy="9525"/>
            </a:xfrm>
            <a:custGeom>
              <a:avLst/>
              <a:gdLst>
                <a:gd name="T0" fmla="*/ 2 w 8"/>
                <a:gd name="T1" fmla="*/ 0 h 6"/>
                <a:gd name="T2" fmla="*/ 4 w 8"/>
                <a:gd name="T3" fmla="*/ 0 h 6"/>
                <a:gd name="T4" fmla="*/ 8 w 8"/>
                <a:gd name="T5" fmla="*/ 4 h 6"/>
                <a:gd name="T6" fmla="*/ 6 w 8"/>
                <a:gd name="T7" fmla="*/ 6 h 6"/>
                <a:gd name="T8" fmla="*/ 4 w 8"/>
                <a:gd name="T9" fmla="*/ 4 h 6"/>
                <a:gd name="T10" fmla="*/ 0 w 8"/>
                <a:gd name="T11" fmla="*/ 4 h 6"/>
                <a:gd name="T12" fmla="*/ 2 w 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Freeform 617"/>
            <p:cNvSpPr>
              <a:spLocks/>
            </p:cNvSpPr>
            <p:nvPr/>
          </p:nvSpPr>
          <p:spPr bwMode="auto">
            <a:xfrm>
              <a:off x="6832601" y="1193801"/>
              <a:ext cx="9525" cy="9525"/>
            </a:xfrm>
            <a:custGeom>
              <a:avLst/>
              <a:gdLst>
                <a:gd name="T0" fmla="*/ 2 w 6"/>
                <a:gd name="T1" fmla="*/ 0 h 6"/>
                <a:gd name="T2" fmla="*/ 4 w 6"/>
                <a:gd name="T3" fmla="*/ 0 h 6"/>
                <a:gd name="T4" fmla="*/ 6 w 6"/>
                <a:gd name="T5" fmla="*/ 4 h 6"/>
                <a:gd name="T6" fmla="*/ 6 w 6"/>
                <a:gd name="T7" fmla="*/ 6 h 6"/>
                <a:gd name="T8" fmla="*/ 6 w 6"/>
                <a:gd name="T9" fmla="*/ 6 h 6"/>
                <a:gd name="T10" fmla="*/ 4 w 6"/>
                <a:gd name="T11" fmla="*/ 4 h 6"/>
                <a:gd name="T12" fmla="*/ 2 w 6"/>
                <a:gd name="T13" fmla="*/ 4 h 6"/>
                <a:gd name="T14" fmla="*/ 0 w 6"/>
                <a:gd name="T15" fmla="*/ 2 h 6"/>
                <a:gd name="T16" fmla="*/ 2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Freeform 618"/>
            <p:cNvSpPr>
              <a:spLocks/>
            </p:cNvSpPr>
            <p:nvPr/>
          </p:nvSpPr>
          <p:spPr bwMode="auto">
            <a:xfrm>
              <a:off x="6813551" y="1160463"/>
              <a:ext cx="31750" cy="17463"/>
            </a:xfrm>
            <a:custGeom>
              <a:avLst/>
              <a:gdLst>
                <a:gd name="T0" fmla="*/ 12 w 20"/>
                <a:gd name="T1" fmla="*/ 0 h 11"/>
                <a:gd name="T2" fmla="*/ 14 w 20"/>
                <a:gd name="T3" fmla="*/ 4 h 11"/>
                <a:gd name="T4" fmla="*/ 16 w 20"/>
                <a:gd name="T5" fmla="*/ 4 h 11"/>
                <a:gd name="T6" fmla="*/ 18 w 20"/>
                <a:gd name="T7" fmla="*/ 4 h 11"/>
                <a:gd name="T8" fmla="*/ 20 w 20"/>
                <a:gd name="T9" fmla="*/ 4 h 11"/>
                <a:gd name="T10" fmla="*/ 20 w 20"/>
                <a:gd name="T11" fmla="*/ 6 h 11"/>
                <a:gd name="T12" fmla="*/ 20 w 20"/>
                <a:gd name="T13" fmla="*/ 8 h 11"/>
                <a:gd name="T14" fmla="*/ 12 w 20"/>
                <a:gd name="T15" fmla="*/ 11 h 11"/>
                <a:gd name="T16" fmla="*/ 10 w 20"/>
                <a:gd name="T17" fmla="*/ 11 h 11"/>
                <a:gd name="T18" fmla="*/ 10 w 20"/>
                <a:gd name="T19" fmla="*/ 9 h 11"/>
                <a:gd name="T20" fmla="*/ 10 w 20"/>
                <a:gd name="T21" fmla="*/ 9 h 11"/>
                <a:gd name="T22" fmla="*/ 6 w 20"/>
                <a:gd name="T23" fmla="*/ 8 h 11"/>
                <a:gd name="T24" fmla="*/ 2 w 20"/>
                <a:gd name="T25" fmla="*/ 8 h 11"/>
                <a:gd name="T26" fmla="*/ 0 w 20"/>
                <a:gd name="T27" fmla="*/ 6 h 11"/>
                <a:gd name="T28" fmla="*/ 0 w 20"/>
                <a:gd name="T29" fmla="*/ 4 h 11"/>
                <a:gd name="T30" fmla="*/ 2 w 20"/>
                <a:gd name="T31" fmla="*/ 2 h 11"/>
                <a:gd name="T32" fmla="*/ 6 w 20"/>
                <a:gd name="T33" fmla="*/ 2 h 11"/>
                <a:gd name="T34" fmla="*/ 10 w 20"/>
                <a:gd name="T35" fmla="*/ 2 h 11"/>
                <a:gd name="T36" fmla="*/ 12 w 20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1">
                  <a:moveTo>
                    <a:pt x="12" y="0"/>
                  </a:moveTo>
                  <a:lnTo>
                    <a:pt x="14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12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Freeform 619"/>
            <p:cNvSpPr>
              <a:spLocks/>
            </p:cNvSpPr>
            <p:nvPr/>
          </p:nvSpPr>
          <p:spPr bwMode="auto">
            <a:xfrm>
              <a:off x="6832601" y="1220788"/>
              <a:ext cx="6350" cy="9525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0 h 6"/>
                <a:gd name="T4" fmla="*/ 4 w 4"/>
                <a:gd name="T5" fmla="*/ 4 h 6"/>
                <a:gd name="T6" fmla="*/ 4 w 4"/>
                <a:gd name="T7" fmla="*/ 6 h 6"/>
                <a:gd name="T8" fmla="*/ 0 w 4"/>
                <a:gd name="T9" fmla="*/ 6 h 6"/>
                <a:gd name="T10" fmla="*/ 0 w 4"/>
                <a:gd name="T11" fmla="*/ 2 h 6"/>
                <a:gd name="T12" fmla="*/ 0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Freeform 620"/>
            <p:cNvSpPr>
              <a:spLocks/>
            </p:cNvSpPr>
            <p:nvPr/>
          </p:nvSpPr>
          <p:spPr bwMode="auto">
            <a:xfrm>
              <a:off x="9458326" y="24638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2 w 4"/>
                <a:gd name="T5" fmla="*/ 4 h 6"/>
                <a:gd name="T6" fmla="*/ 0 w 4"/>
                <a:gd name="T7" fmla="*/ 6 h 6"/>
                <a:gd name="T8" fmla="*/ 0 w 4"/>
                <a:gd name="T9" fmla="*/ 4 h 6"/>
                <a:gd name="T10" fmla="*/ 0 w 4"/>
                <a:gd name="T11" fmla="*/ 2 h 6"/>
                <a:gd name="T12" fmla="*/ 0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Freeform 621"/>
            <p:cNvSpPr>
              <a:spLocks/>
            </p:cNvSpPr>
            <p:nvPr/>
          </p:nvSpPr>
          <p:spPr bwMode="auto">
            <a:xfrm>
              <a:off x="6819901" y="1190626"/>
              <a:ext cx="9525" cy="15875"/>
            </a:xfrm>
            <a:custGeom>
              <a:avLst/>
              <a:gdLst>
                <a:gd name="T0" fmla="*/ 2 w 6"/>
                <a:gd name="T1" fmla="*/ 0 h 10"/>
                <a:gd name="T2" fmla="*/ 4 w 6"/>
                <a:gd name="T3" fmla="*/ 4 h 10"/>
                <a:gd name="T4" fmla="*/ 6 w 6"/>
                <a:gd name="T5" fmla="*/ 8 h 10"/>
                <a:gd name="T6" fmla="*/ 4 w 6"/>
                <a:gd name="T7" fmla="*/ 10 h 10"/>
                <a:gd name="T8" fmla="*/ 4 w 6"/>
                <a:gd name="T9" fmla="*/ 10 h 10"/>
                <a:gd name="T10" fmla="*/ 0 w 6"/>
                <a:gd name="T11" fmla="*/ 4 h 10"/>
                <a:gd name="T12" fmla="*/ 0 w 6"/>
                <a:gd name="T13" fmla="*/ 2 h 10"/>
                <a:gd name="T14" fmla="*/ 2 w 6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4" y="4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Freeform 622"/>
            <p:cNvSpPr>
              <a:spLocks/>
            </p:cNvSpPr>
            <p:nvPr/>
          </p:nvSpPr>
          <p:spPr bwMode="auto">
            <a:xfrm>
              <a:off x="9451976" y="2460626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4 h 6"/>
                <a:gd name="T6" fmla="*/ 0 w 2"/>
                <a:gd name="T7" fmla="*/ 6 h 6"/>
                <a:gd name="T8" fmla="*/ 0 w 2"/>
                <a:gd name="T9" fmla="*/ 4 h 6"/>
                <a:gd name="T10" fmla="*/ 0 w 2"/>
                <a:gd name="T11" fmla="*/ 2 h 6"/>
                <a:gd name="T12" fmla="*/ 0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Freeform 623"/>
            <p:cNvSpPr>
              <a:spLocks/>
            </p:cNvSpPr>
            <p:nvPr/>
          </p:nvSpPr>
          <p:spPr bwMode="auto">
            <a:xfrm>
              <a:off x="6845301" y="1166813"/>
              <a:ext cx="23813" cy="17463"/>
            </a:xfrm>
            <a:custGeom>
              <a:avLst/>
              <a:gdLst>
                <a:gd name="T0" fmla="*/ 7 w 15"/>
                <a:gd name="T1" fmla="*/ 0 h 11"/>
                <a:gd name="T2" fmla="*/ 9 w 15"/>
                <a:gd name="T3" fmla="*/ 2 h 11"/>
                <a:gd name="T4" fmla="*/ 11 w 15"/>
                <a:gd name="T5" fmla="*/ 4 h 11"/>
                <a:gd name="T6" fmla="*/ 15 w 15"/>
                <a:gd name="T7" fmla="*/ 5 h 11"/>
                <a:gd name="T8" fmla="*/ 15 w 15"/>
                <a:gd name="T9" fmla="*/ 7 h 11"/>
                <a:gd name="T10" fmla="*/ 13 w 15"/>
                <a:gd name="T11" fmla="*/ 9 h 11"/>
                <a:gd name="T12" fmla="*/ 9 w 15"/>
                <a:gd name="T13" fmla="*/ 9 h 11"/>
                <a:gd name="T14" fmla="*/ 7 w 15"/>
                <a:gd name="T15" fmla="*/ 7 h 11"/>
                <a:gd name="T16" fmla="*/ 5 w 15"/>
                <a:gd name="T17" fmla="*/ 11 h 11"/>
                <a:gd name="T18" fmla="*/ 1 w 15"/>
                <a:gd name="T19" fmla="*/ 11 h 11"/>
                <a:gd name="T20" fmla="*/ 0 w 15"/>
                <a:gd name="T21" fmla="*/ 9 h 11"/>
                <a:gd name="T22" fmla="*/ 0 w 15"/>
                <a:gd name="T23" fmla="*/ 5 h 11"/>
                <a:gd name="T24" fmla="*/ 3 w 15"/>
                <a:gd name="T25" fmla="*/ 2 h 11"/>
                <a:gd name="T26" fmla="*/ 7 w 15"/>
                <a:gd name="T2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9" y="2"/>
                  </a:lnTo>
                  <a:lnTo>
                    <a:pt x="11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3" y="9"/>
                  </a:lnTo>
                  <a:lnTo>
                    <a:pt x="9" y="9"/>
                  </a:lnTo>
                  <a:lnTo>
                    <a:pt x="7" y="7"/>
                  </a:lnTo>
                  <a:lnTo>
                    <a:pt x="5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Freeform 624"/>
            <p:cNvSpPr>
              <a:spLocks/>
            </p:cNvSpPr>
            <p:nvPr/>
          </p:nvSpPr>
          <p:spPr bwMode="auto">
            <a:xfrm>
              <a:off x="6853238" y="1066801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Freeform 625"/>
            <p:cNvSpPr>
              <a:spLocks/>
            </p:cNvSpPr>
            <p:nvPr/>
          </p:nvSpPr>
          <p:spPr bwMode="auto">
            <a:xfrm>
              <a:off x="9996488" y="27511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Freeform 626"/>
            <p:cNvSpPr>
              <a:spLocks/>
            </p:cNvSpPr>
            <p:nvPr/>
          </p:nvSpPr>
          <p:spPr bwMode="auto">
            <a:xfrm>
              <a:off x="6823076" y="1100138"/>
              <a:ext cx="36513" cy="30163"/>
            </a:xfrm>
            <a:custGeom>
              <a:avLst/>
              <a:gdLst>
                <a:gd name="T0" fmla="*/ 19 w 23"/>
                <a:gd name="T1" fmla="*/ 0 h 19"/>
                <a:gd name="T2" fmla="*/ 23 w 23"/>
                <a:gd name="T3" fmla="*/ 0 h 19"/>
                <a:gd name="T4" fmla="*/ 23 w 23"/>
                <a:gd name="T5" fmla="*/ 2 h 19"/>
                <a:gd name="T6" fmla="*/ 19 w 23"/>
                <a:gd name="T7" fmla="*/ 4 h 19"/>
                <a:gd name="T8" fmla="*/ 17 w 23"/>
                <a:gd name="T9" fmla="*/ 9 h 19"/>
                <a:gd name="T10" fmla="*/ 14 w 23"/>
                <a:gd name="T11" fmla="*/ 15 h 19"/>
                <a:gd name="T12" fmla="*/ 12 w 23"/>
                <a:gd name="T13" fmla="*/ 15 h 19"/>
                <a:gd name="T14" fmla="*/ 10 w 23"/>
                <a:gd name="T15" fmla="*/ 15 h 19"/>
                <a:gd name="T16" fmla="*/ 8 w 23"/>
                <a:gd name="T17" fmla="*/ 15 h 19"/>
                <a:gd name="T18" fmla="*/ 4 w 23"/>
                <a:gd name="T19" fmla="*/ 19 h 19"/>
                <a:gd name="T20" fmla="*/ 0 w 23"/>
                <a:gd name="T21" fmla="*/ 19 h 19"/>
                <a:gd name="T22" fmla="*/ 0 w 23"/>
                <a:gd name="T23" fmla="*/ 17 h 19"/>
                <a:gd name="T24" fmla="*/ 0 w 23"/>
                <a:gd name="T25" fmla="*/ 15 h 19"/>
                <a:gd name="T26" fmla="*/ 6 w 23"/>
                <a:gd name="T27" fmla="*/ 11 h 19"/>
                <a:gd name="T28" fmla="*/ 12 w 23"/>
                <a:gd name="T29" fmla="*/ 11 h 19"/>
                <a:gd name="T30" fmla="*/ 10 w 23"/>
                <a:gd name="T31" fmla="*/ 9 h 19"/>
                <a:gd name="T32" fmla="*/ 10 w 23"/>
                <a:gd name="T33" fmla="*/ 6 h 19"/>
                <a:gd name="T34" fmla="*/ 6 w 23"/>
                <a:gd name="T35" fmla="*/ 6 h 19"/>
                <a:gd name="T36" fmla="*/ 4 w 23"/>
                <a:gd name="T37" fmla="*/ 6 h 19"/>
                <a:gd name="T38" fmla="*/ 6 w 23"/>
                <a:gd name="T39" fmla="*/ 2 h 19"/>
                <a:gd name="T40" fmla="*/ 8 w 23"/>
                <a:gd name="T41" fmla="*/ 0 h 19"/>
                <a:gd name="T42" fmla="*/ 12 w 23"/>
                <a:gd name="T43" fmla="*/ 0 h 19"/>
                <a:gd name="T44" fmla="*/ 15 w 23"/>
                <a:gd name="T45" fmla="*/ 2 h 19"/>
                <a:gd name="T46" fmla="*/ 19 w 23"/>
                <a:gd name="T4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9">
                  <a:moveTo>
                    <a:pt x="19" y="0"/>
                  </a:moveTo>
                  <a:lnTo>
                    <a:pt x="23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7" y="9"/>
                  </a:lnTo>
                  <a:lnTo>
                    <a:pt x="14" y="15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11"/>
                  </a:lnTo>
                  <a:lnTo>
                    <a:pt x="12" y="11"/>
                  </a:lnTo>
                  <a:lnTo>
                    <a:pt x="10" y="9"/>
                  </a:lnTo>
                  <a:lnTo>
                    <a:pt x="10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6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83" name="Group 828"/>
            <p:cNvGrpSpPr>
              <a:grpSpLocks/>
            </p:cNvGrpSpPr>
            <p:nvPr/>
          </p:nvGrpSpPr>
          <p:grpSpPr bwMode="auto">
            <a:xfrm>
              <a:off x="6051551" y="939801"/>
              <a:ext cx="5021263" cy="4208463"/>
              <a:chOff x="3812" y="592"/>
              <a:chExt cx="3163" cy="2651"/>
            </a:xfrm>
            <a:grpFill/>
          </p:grpSpPr>
          <p:sp>
            <p:nvSpPr>
              <p:cNvPr id="1453" name="Freeform 628"/>
              <p:cNvSpPr>
                <a:spLocks/>
              </p:cNvSpPr>
              <p:nvPr/>
            </p:nvSpPr>
            <p:spPr bwMode="auto">
              <a:xfrm>
                <a:off x="4291" y="718"/>
                <a:ext cx="40" cy="19"/>
              </a:xfrm>
              <a:custGeom>
                <a:avLst/>
                <a:gdLst>
                  <a:gd name="T0" fmla="*/ 3 w 40"/>
                  <a:gd name="T1" fmla="*/ 0 h 19"/>
                  <a:gd name="T2" fmla="*/ 11 w 40"/>
                  <a:gd name="T3" fmla="*/ 0 h 19"/>
                  <a:gd name="T4" fmla="*/ 15 w 40"/>
                  <a:gd name="T5" fmla="*/ 2 h 19"/>
                  <a:gd name="T6" fmla="*/ 19 w 40"/>
                  <a:gd name="T7" fmla="*/ 2 h 19"/>
                  <a:gd name="T8" fmla="*/ 21 w 40"/>
                  <a:gd name="T9" fmla="*/ 3 h 19"/>
                  <a:gd name="T10" fmla="*/ 22 w 40"/>
                  <a:gd name="T11" fmla="*/ 3 h 19"/>
                  <a:gd name="T12" fmla="*/ 28 w 40"/>
                  <a:gd name="T13" fmla="*/ 7 h 19"/>
                  <a:gd name="T14" fmla="*/ 34 w 40"/>
                  <a:gd name="T15" fmla="*/ 9 h 19"/>
                  <a:gd name="T16" fmla="*/ 38 w 40"/>
                  <a:gd name="T17" fmla="*/ 9 h 19"/>
                  <a:gd name="T18" fmla="*/ 40 w 40"/>
                  <a:gd name="T19" fmla="*/ 13 h 19"/>
                  <a:gd name="T20" fmla="*/ 40 w 40"/>
                  <a:gd name="T21" fmla="*/ 17 h 19"/>
                  <a:gd name="T22" fmla="*/ 38 w 40"/>
                  <a:gd name="T23" fmla="*/ 19 h 19"/>
                  <a:gd name="T24" fmla="*/ 34 w 40"/>
                  <a:gd name="T25" fmla="*/ 17 h 19"/>
                  <a:gd name="T26" fmla="*/ 30 w 40"/>
                  <a:gd name="T27" fmla="*/ 15 h 19"/>
                  <a:gd name="T28" fmla="*/ 24 w 40"/>
                  <a:gd name="T29" fmla="*/ 17 h 19"/>
                  <a:gd name="T30" fmla="*/ 21 w 40"/>
                  <a:gd name="T31" fmla="*/ 15 h 19"/>
                  <a:gd name="T32" fmla="*/ 19 w 40"/>
                  <a:gd name="T33" fmla="*/ 11 h 19"/>
                  <a:gd name="T34" fmla="*/ 17 w 40"/>
                  <a:gd name="T35" fmla="*/ 11 h 19"/>
                  <a:gd name="T36" fmla="*/ 15 w 40"/>
                  <a:gd name="T37" fmla="*/ 11 h 19"/>
                  <a:gd name="T38" fmla="*/ 13 w 40"/>
                  <a:gd name="T39" fmla="*/ 9 h 19"/>
                  <a:gd name="T40" fmla="*/ 11 w 40"/>
                  <a:gd name="T41" fmla="*/ 5 h 19"/>
                  <a:gd name="T42" fmla="*/ 9 w 40"/>
                  <a:gd name="T43" fmla="*/ 5 h 19"/>
                  <a:gd name="T44" fmla="*/ 7 w 40"/>
                  <a:gd name="T45" fmla="*/ 9 h 19"/>
                  <a:gd name="T46" fmla="*/ 1 w 40"/>
                  <a:gd name="T47" fmla="*/ 7 h 19"/>
                  <a:gd name="T48" fmla="*/ 0 w 40"/>
                  <a:gd name="T49" fmla="*/ 5 h 19"/>
                  <a:gd name="T50" fmla="*/ 0 w 40"/>
                  <a:gd name="T51" fmla="*/ 3 h 19"/>
                  <a:gd name="T52" fmla="*/ 0 w 40"/>
                  <a:gd name="T53" fmla="*/ 0 h 19"/>
                  <a:gd name="T54" fmla="*/ 3 w 40"/>
                  <a:gd name="T5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19">
                    <a:moveTo>
                      <a:pt x="3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9"/>
                    </a:lnTo>
                    <a:lnTo>
                      <a:pt x="38" y="9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8" y="19"/>
                    </a:lnTo>
                    <a:lnTo>
                      <a:pt x="34" y="17"/>
                    </a:lnTo>
                    <a:lnTo>
                      <a:pt x="30" y="15"/>
                    </a:lnTo>
                    <a:lnTo>
                      <a:pt x="24" y="17"/>
                    </a:lnTo>
                    <a:lnTo>
                      <a:pt x="21" y="15"/>
                    </a:lnTo>
                    <a:lnTo>
                      <a:pt x="19" y="11"/>
                    </a:lnTo>
                    <a:lnTo>
                      <a:pt x="17" y="11"/>
                    </a:lnTo>
                    <a:lnTo>
                      <a:pt x="15" y="11"/>
                    </a:lnTo>
                    <a:lnTo>
                      <a:pt x="13" y="9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4" name="Freeform 629"/>
              <p:cNvSpPr>
                <a:spLocks/>
              </p:cNvSpPr>
              <p:nvPr/>
            </p:nvSpPr>
            <p:spPr bwMode="auto">
              <a:xfrm>
                <a:off x="6299" y="171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5" name="Freeform 630"/>
              <p:cNvSpPr>
                <a:spLocks/>
              </p:cNvSpPr>
              <p:nvPr/>
            </p:nvSpPr>
            <p:spPr bwMode="auto">
              <a:xfrm>
                <a:off x="6301" y="168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6" name="Freeform 631"/>
              <p:cNvSpPr>
                <a:spLocks/>
              </p:cNvSpPr>
              <p:nvPr/>
            </p:nvSpPr>
            <p:spPr bwMode="auto">
              <a:xfrm>
                <a:off x="6297" y="1726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2 w 4"/>
                  <a:gd name="T5" fmla="*/ 6 h 6"/>
                  <a:gd name="T6" fmla="*/ 0 w 4"/>
                  <a:gd name="T7" fmla="*/ 2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7" name="Freeform 632"/>
              <p:cNvSpPr>
                <a:spLocks/>
              </p:cNvSpPr>
              <p:nvPr/>
            </p:nvSpPr>
            <p:spPr bwMode="auto">
              <a:xfrm>
                <a:off x="4289" y="752"/>
                <a:ext cx="7" cy="9"/>
              </a:xfrm>
              <a:custGeom>
                <a:avLst/>
                <a:gdLst>
                  <a:gd name="T0" fmla="*/ 2 w 7"/>
                  <a:gd name="T1" fmla="*/ 0 h 9"/>
                  <a:gd name="T2" fmla="*/ 3 w 7"/>
                  <a:gd name="T3" fmla="*/ 2 h 9"/>
                  <a:gd name="T4" fmla="*/ 5 w 7"/>
                  <a:gd name="T5" fmla="*/ 6 h 9"/>
                  <a:gd name="T6" fmla="*/ 7 w 7"/>
                  <a:gd name="T7" fmla="*/ 9 h 9"/>
                  <a:gd name="T8" fmla="*/ 5 w 7"/>
                  <a:gd name="T9" fmla="*/ 9 h 9"/>
                  <a:gd name="T10" fmla="*/ 2 w 7"/>
                  <a:gd name="T11" fmla="*/ 9 h 9"/>
                  <a:gd name="T12" fmla="*/ 0 w 7"/>
                  <a:gd name="T13" fmla="*/ 8 h 9"/>
                  <a:gd name="T14" fmla="*/ 2 w 7"/>
                  <a:gd name="T15" fmla="*/ 6 h 9"/>
                  <a:gd name="T16" fmla="*/ 2 w 7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3" y="2"/>
                    </a:lnTo>
                    <a:lnTo>
                      <a:pt x="5" y="6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8" name="Freeform 633"/>
              <p:cNvSpPr>
                <a:spLocks/>
              </p:cNvSpPr>
              <p:nvPr/>
            </p:nvSpPr>
            <p:spPr bwMode="auto">
              <a:xfrm>
                <a:off x="4304" y="679"/>
                <a:ext cx="19" cy="10"/>
              </a:xfrm>
              <a:custGeom>
                <a:avLst/>
                <a:gdLst>
                  <a:gd name="T0" fmla="*/ 8 w 19"/>
                  <a:gd name="T1" fmla="*/ 0 h 10"/>
                  <a:gd name="T2" fmla="*/ 9 w 19"/>
                  <a:gd name="T3" fmla="*/ 0 h 10"/>
                  <a:gd name="T4" fmla="*/ 11 w 19"/>
                  <a:gd name="T5" fmla="*/ 2 h 10"/>
                  <a:gd name="T6" fmla="*/ 15 w 19"/>
                  <a:gd name="T7" fmla="*/ 2 h 10"/>
                  <a:gd name="T8" fmla="*/ 17 w 19"/>
                  <a:gd name="T9" fmla="*/ 2 h 10"/>
                  <a:gd name="T10" fmla="*/ 19 w 19"/>
                  <a:gd name="T11" fmla="*/ 2 h 10"/>
                  <a:gd name="T12" fmla="*/ 17 w 19"/>
                  <a:gd name="T13" fmla="*/ 4 h 10"/>
                  <a:gd name="T14" fmla="*/ 15 w 19"/>
                  <a:gd name="T15" fmla="*/ 6 h 10"/>
                  <a:gd name="T16" fmla="*/ 13 w 19"/>
                  <a:gd name="T17" fmla="*/ 8 h 10"/>
                  <a:gd name="T18" fmla="*/ 11 w 19"/>
                  <a:gd name="T19" fmla="*/ 10 h 10"/>
                  <a:gd name="T20" fmla="*/ 9 w 19"/>
                  <a:gd name="T21" fmla="*/ 10 h 10"/>
                  <a:gd name="T22" fmla="*/ 8 w 19"/>
                  <a:gd name="T23" fmla="*/ 8 h 10"/>
                  <a:gd name="T24" fmla="*/ 4 w 19"/>
                  <a:gd name="T25" fmla="*/ 10 h 10"/>
                  <a:gd name="T26" fmla="*/ 2 w 19"/>
                  <a:gd name="T27" fmla="*/ 8 h 10"/>
                  <a:gd name="T28" fmla="*/ 0 w 19"/>
                  <a:gd name="T29" fmla="*/ 6 h 10"/>
                  <a:gd name="T30" fmla="*/ 0 w 19"/>
                  <a:gd name="T31" fmla="*/ 4 h 10"/>
                  <a:gd name="T32" fmla="*/ 4 w 19"/>
                  <a:gd name="T33" fmla="*/ 2 h 10"/>
                  <a:gd name="T34" fmla="*/ 8 w 19"/>
                  <a:gd name="T3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0">
                    <a:moveTo>
                      <a:pt x="8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17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9" name="Freeform 634"/>
              <p:cNvSpPr>
                <a:spLocks/>
              </p:cNvSpPr>
              <p:nvPr/>
            </p:nvSpPr>
            <p:spPr bwMode="auto">
              <a:xfrm>
                <a:off x="4289" y="769"/>
                <a:ext cx="11" cy="11"/>
              </a:xfrm>
              <a:custGeom>
                <a:avLst/>
                <a:gdLst>
                  <a:gd name="T0" fmla="*/ 5 w 11"/>
                  <a:gd name="T1" fmla="*/ 0 h 11"/>
                  <a:gd name="T2" fmla="*/ 9 w 11"/>
                  <a:gd name="T3" fmla="*/ 2 h 11"/>
                  <a:gd name="T4" fmla="*/ 11 w 11"/>
                  <a:gd name="T5" fmla="*/ 2 h 11"/>
                  <a:gd name="T6" fmla="*/ 11 w 11"/>
                  <a:gd name="T7" fmla="*/ 6 h 11"/>
                  <a:gd name="T8" fmla="*/ 9 w 11"/>
                  <a:gd name="T9" fmla="*/ 10 h 11"/>
                  <a:gd name="T10" fmla="*/ 7 w 11"/>
                  <a:gd name="T11" fmla="*/ 11 h 11"/>
                  <a:gd name="T12" fmla="*/ 2 w 11"/>
                  <a:gd name="T13" fmla="*/ 11 h 11"/>
                  <a:gd name="T14" fmla="*/ 0 w 11"/>
                  <a:gd name="T15" fmla="*/ 10 h 11"/>
                  <a:gd name="T16" fmla="*/ 3 w 11"/>
                  <a:gd name="T17" fmla="*/ 6 h 11"/>
                  <a:gd name="T18" fmla="*/ 3 w 11"/>
                  <a:gd name="T19" fmla="*/ 4 h 11"/>
                  <a:gd name="T20" fmla="*/ 2 w 11"/>
                  <a:gd name="T21" fmla="*/ 2 h 11"/>
                  <a:gd name="T22" fmla="*/ 3 w 11"/>
                  <a:gd name="T23" fmla="*/ 0 h 11"/>
                  <a:gd name="T24" fmla="*/ 5 w 11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1" y="6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0" name="Freeform 635"/>
              <p:cNvSpPr>
                <a:spLocks/>
              </p:cNvSpPr>
              <p:nvPr/>
            </p:nvSpPr>
            <p:spPr bwMode="auto">
              <a:xfrm>
                <a:off x="6244" y="1207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3 w 3"/>
                  <a:gd name="T3" fmla="*/ 0 h 6"/>
                  <a:gd name="T4" fmla="*/ 3 w 3"/>
                  <a:gd name="T5" fmla="*/ 2 h 6"/>
                  <a:gd name="T6" fmla="*/ 2 w 3"/>
                  <a:gd name="T7" fmla="*/ 6 h 6"/>
                  <a:gd name="T8" fmla="*/ 0 w 3"/>
                  <a:gd name="T9" fmla="*/ 2 h 6"/>
                  <a:gd name="T10" fmla="*/ 2 w 3"/>
                  <a:gd name="T11" fmla="*/ 0 h 6"/>
                  <a:gd name="T12" fmla="*/ 2 w 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1" name="Freeform 636"/>
              <p:cNvSpPr>
                <a:spLocks/>
              </p:cNvSpPr>
              <p:nvPr/>
            </p:nvSpPr>
            <p:spPr bwMode="auto">
              <a:xfrm>
                <a:off x="5952" y="1558"/>
                <a:ext cx="8" cy="12"/>
              </a:xfrm>
              <a:custGeom>
                <a:avLst/>
                <a:gdLst>
                  <a:gd name="T0" fmla="*/ 8 w 8"/>
                  <a:gd name="T1" fmla="*/ 0 h 12"/>
                  <a:gd name="T2" fmla="*/ 8 w 8"/>
                  <a:gd name="T3" fmla="*/ 4 h 12"/>
                  <a:gd name="T4" fmla="*/ 8 w 8"/>
                  <a:gd name="T5" fmla="*/ 4 h 12"/>
                  <a:gd name="T6" fmla="*/ 6 w 8"/>
                  <a:gd name="T7" fmla="*/ 8 h 12"/>
                  <a:gd name="T8" fmla="*/ 4 w 8"/>
                  <a:gd name="T9" fmla="*/ 8 h 12"/>
                  <a:gd name="T10" fmla="*/ 2 w 8"/>
                  <a:gd name="T11" fmla="*/ 12 h 12"/>
                  <a:gd name="T12" fmla="*/ 0 w 8"/>
                  <a:gd name="T13" fmla="*/ 10 h 12"/>
                  <a:gd name="T14" fmla="*/ 0 w 8"/>
                  <a:gd name="T15" fmla="*/ 6 h 12"/>
                  <a:gd name="T16" fmla="*/ 2 w 8"/>
                  <a:gd name="T17" fmla="*/ 2 h 12"/>
                  <a:gd name="T18" fmla="*/ 8 w 8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8" y="4"/>
                    </a:lnTo>
                    <a:lnTo>
                      <a:pt x="8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2" name="Freeform 637"/>
              <p:cNvSpPr>
                <a:spLocks/>
              </p:cNvSpPr>
              <p:nvPr/>
            </p:nvSpPr>
            <p:spPr bwMode="auto">
              <a:xfrm>
                <a:off x="6240" y="1198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6 w 6"/>
                  <a:gd name="T5" fmla="*/ 6 h 6"/>
                  <a:gd name="T6" fmla="*/ 4 w 6"/>
                  <a:gd name="T7" fmla="*/ 6 h 6"/>
                  <a:gd name="T8" fmla="*/ 0 w 6"/>
                  <a:gd name="T9" fmla="*/ 4 h 6"/>
                  <a:gd name="T10" fmla="*/ 2 w 6"/>
                  <a:gd name="T11" fmla="*/ 2 h 6"/>
                  <a:gd name="T12" fmla="*/ 4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3" name="Freeform 638"/>
              <p:cNvSpPr>
                <a:spLocks/>
              </p:cNvSpPr>
              <p:nvPr/>
            </p:nvSpPr>
            <p:spPr bwMode="auto">
              <a:xfrm>
                <a:off x="4262" y="782"/>
                <a:ext cx="17" cy="18"/>
              </a:xfrm>
              <a:custGeom>
                <a:avLst/>
                <a:gdLst>
                  <a:gd name="T0" fmla="*/ 8 w 17"/>
                  <a:gd name="T1" fmla="*/ 0 h 18"/>
                  <a:gd name="T2" fmla="*/ 11 w 17"/>
                  <a:gd name="T3" fmla="*/ 6 h 18"/>
                  <a:gd name="T4" fmla="*/ 11 w 17"/>
                  <a:gd name="T5" fmla="*/ 10 h 18"/>
                  <a:gd name="T6" fmla="*/ 15 w 17"/>
                  <a:gd name="T7" fmla="*/ 10 h 18"/>
                  <a:gd name="T8" fmla="*/ 17 w 17"/>
                  <a:gd name="T9" fmla="*/ 14 h 18"/>
                  <a:gd name="T10" fmla="*/ 15 w 17"/>
                  <a:gd name="T11" fmla="*/ 16 h 18"/>
                  <a:gd name="T12" fmla="*/ 10 w 17"/>
                  <a:gd name="T13" fmla="*/ 16 h 18"/>
                  <a:gd name="T14" fmla="*/ 8 w 17"/>
                  <a:gd name="T15" fmla="*/ 18 h 18"/>
                  <a:gd name="T16" fmla="*/ 6 w 17"/>
                  <a:gd name="T17" fmla="*/ 18 h 18"/>
                  <a:gd name="T18" fmla="*/ 6 w 17"/>
                  <a:gd name="T19" fmla="*/ 18 h 18"/>
                  <a:gd name="T20" fmla="*/ 4 w 17"/>
                  <a:gd name="T21" fmla="*/ 18 h 18"/>
                  <a:gd name="T22" fmla="*/ 4 w 17"/>
                  <a:gd name="T23" fmla="*/ 14 h 18"/>
                  <a:gd name="T24" fmla="*/ 0 w 17"/>
                  <a:gd name="T25" fmla="*/ 12 h 18"/>
                  <a:gd name="T26" fmla="*/ 0 w 17"/>
                  <a:gd name="T27" fmla="*/ 10 h 18"/>
                  <a:gd name="T28" fmla="*/ 6 w 17"/>
                  <a:gd name="T29" fmla="*/ 10 h 18"/>
                  <a:gd name="T30" fmla="*/ 6 w 17"/>
                  <a:gd name="T31" fmla="*/ 8 h 18"/>
                  <a:gd name="T32" fmla="*/ 6 w 17"/>
                  <a:gd name="T33" fmla="*/ 2 h 18"/>
                  <a:gd name="T34" fmla="*/ 8 w 17"/>
                  <a:gd name="T3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8">
                    <a:moveTo>
                      <a:pt x="8" y="0"/>
                    </a:moveTo>
                    <a:lnTo>
                      <a:pt x="11" y="6"/>
                    </a:lnTo>
                    <a:lnTo>
                      <a:pt x="11" y="10"/>
                    </a:lnTo>
                    <a:lnTo>
                      <a:pt x="15" y="10"/>
                    </a:lnTo>
                    <a:lnTo>
                      <a:pt x="17" y="14"/>
                    </a:lnTo>
                    <a:lnTo>
                      <a:pt x="15" y="16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4" name="Freeform 639"/>
              <p:cNvSpPr>
                <a:spLocks/>
              </p:cNvSpPr>
              <p:nvPr/>
            </p:nvSpPr>
            <p:spPr bwMode="auto">
              <a:xfrm>
                <a:off x="6301" y="1621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6 w 6"/>
                  <a:gd name="T3" fmla="*/ 4 h 6"/>
                  <a:gd name="T4" fmla="*/ 6 w 6"/>
                  <a:gd name="T5" fmla="*/ 6 h 6"/>
                  <a:gd name="T6" fmla="*/ 2 w 6"/>
                  <a:gd name="T7" fmla="*/ 6 h 6"/>
                  <a:gd name="T8" fmla="*/ 0 w 6"/>
                  <a:gd name="T9" fmla="*/ 4 h 6"/>
                  <a:gd name="T10" fmla="*/ 0 w 6"/>
                  <a:gd name="T11" fmla="*/ 2 h 6"/>
                  <a:gd name="T12" fmla="*/ 2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5" name="Freeform 640"/>
              <p:cNvSpPr>
                <a:spLocks/>
              </p:cNvSpPr>
              <p:nvPr/>
            </p:nvSpPr>
            <p:spPr bwMode="auto">
              <a:xfrm>
                <a:off x="6307" y="1295"/>
                <a:ext cx="21" cy="38"/>
              </a:xfrm>
              <a:custGeom>
                <a:avLst/>
                <a:gdLst>
                  <a:gd name="T0" fmla="*/ 11 w 21"/>
                  <a:gd name="T1" fmla="*/ 0 h 38"/>
                  <a:gd name="T2" fmla="*/ 13 w 21"/>
                  <a:gd name="T3" fmla="*/ 2 h 38"/>
                  <a:gd name="T4" fmla="*/ 19 w 21"/>
                  <a:gd name="T5" fmla="*/ 6 h 38"/>
                  <a:gd name="T6" fmla="*/ 21 w 21"/>
                  <a:gd name="T7" fmla="*/ 12 h 38"/>
                  <a:gd name="T8" fmla="*/ 21 w 21"/>
                  <a:gd name="T9" fmla="*/ 15 h 38"/>
                  <a:gd name="T10" fmla="*/ 19 w 21"/>
                  <a:gd name="T11" fmla="*/ 15 h 38"/>
                  <a:gd name="T12" fmla="*/ 15 w 21"/>
                  <a:gd name="T13" fmla="*/ 19 h 38"/>
                  <a:gd name="T14" fmla="*/ 11 w 21"/>
                  <a:gd name="T15" fmla="*/ 23 h 38"/>
                  <a:gd name="T16" fmla="*/ 9 w 21"/>
                  <a:gd name="T17" fmla="*/ 27 h 38"/>
                  <a:gd name="T18" fmla="*/ 9 w 21"/>
                  <a:gd name="T19" fmla="*/ 29 h 38"/>
                  <a:gd name="T20" fmla="*/ 9 w 21"/>
                  <a:gd name="T21" fmla="*/ 31 h 38"/>
                  <a:gd name="T22" fmla="*/ 11 w 21"/>
                  <a:gd name="T23" fmla="*/ 34 h 38"/>
                  <a:gd name="T24" fmla="*/ 11 w 21"/>
                  <a:gd name="T25" fmla="*/ 38 h 38"/>
                  <a:gd name="T26" fmla="*/ 9 w 21"/>
                  <a:gd name="T27" fmla="*/ 38 h 38"/>
                  <a:gd name="T28" fmla="*/ 7 w 21"/>
                  <a:gd name="T29" fmla="*/ 34 h 38"/>
                  <a:gd name="T30" fmla="*/ 5 w 21"/>
                  <a:gd name="T31" fmla="*/ 33 h 38"/>
                  <a:gd name="T32" fmla="*/ 7 w 21"/>
                  <a:gd name="T33" fmla="*/ 31 h 38"/>
                  <a:gd name="T34" fmla="*/ 7 w 21"/>
                  <a:gd name="T35" fmla="*/ 27 h 38"/>
                  <a:gd name="T36" fmla="*/ 5 w 21"/>
                  <a:gd name="T37" fmla="*/ 23 h 38"/>
                  <a:gd name="T38" fmla="*/ 3 w 21"/>
                  <a:gd name="T39" fmla="*/ 17 h 38"/>
                  <a:gd name="T40" fmla="*/ 5 w 21"/>
                  <a:gd name="T41" fmla="*/ 13 h 38"/>
                  <a:gd name="T42" fmla="*/ 5 w 21"/>
                  <a:gd name="T43" fmla="*/ 13 h 38"/>
                  <a:gd name="T44" fmla="*/ 1 w 21"/>
                  <a:gd name="T45" fmla="*/ 15 h 38"/>
                  <a:gd name="T46" fmla="*/ 0 w 21"/>
                  <a:gd name="T47" fmla="*/ 15 h 38"/>
                  <a:gd name="T48" fmla="*/ 1 w 21"/>
                  <a:gd name="T49" fmla="*/ 12 h 38"/>
                  <a:gd name="T50" fmla="*/ 3 w 21"/>
                  <a:gd name="T51" fmla="*/ 12 h 38"/>
                  <a:gd name="T52" fmla="*/ 7 w 21"/>
                  <a:gd name="T53" fmla="*/ 6 h 38"/>
                  <a:gd name="T54" fmla="*/ 9 w 21"/>
                  <a:gd name="T55" fmla="*/ 4 h 38"/>
                  <a:gd name="T56" fmla="*/ 9 w 21"/>
                  <a:gd name="T57" fmla="*/ 2 h 38"/>
                  <a:gd name="T58" fmla="*/ 11 w 21"/>
                  <a:gd name="T5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38">
                    <a:moveTo>
                      <a:pt x="11" y="0"/>
                    </a:moveTo>
                    <a:lnTo>
                      <a:pt x="13" y="2"/>
                    </a:lnTo>
                    <a:lnTo>
                      <a:pt x="19" y="6"/>
                    </a:lnTo>
                    <a:lnTo>
                      <a:pt x="21" y="12"/>
                    </a:lnTo>
                    <a:lnTo>
                      <a:pt x="21" y="15"/>
                    </a:lnTo>
                    <a:lnTo>
                      <a:pt x="19" y="15"/>
                    </a:lnTo>
                    <a:lnTo>
                      <a:pt x="15" y="19"/>
                    </a:lnTo>
                    <a:lnTo>
                      <a:pt x="11" y="23"/>
                    </a:lnTo>
                    <a:lnTo>
                      <a:pt x="9" y="27"/>
                    </a:lnTo>
                    <a:lnTo>
                      <a:pt x="9" y="29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7" y="34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7" y="27"/>
                    </a:lnTo>
                    <a:lnTo>
                      <a:pt x="5" y="23"/>
                    </a:lnTo>
                    <a:lnTo>
                      <a:pt x="3" y="17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6" name="Freeform 641"/>
              <p:cNvSpPr>
                <a:spLocks/>
              </p:cNvSpPr>
              <p:nvPr/>
            </p:nvSpPr>
            <p:spPr bwMode="auto">
              <a:xfrm>
                <a:off x="6225" y="1800"/>
                <a:ext cx="26" cy="36"/>
              </a:xfrm>
              <a:custGeom>
                <a:avLst/>
                <a:gdLst>
                  <a:gd name="T0" fmla="*/ 26 w 26"/>
                  <a:gd name="T1" fmla="*/ 0 h 36"/>
                  <a:gd name="T2" fmla="*/ 26 w 26"/>
                  <a:gd name="T3" fmla="*/ 4 h 36"/>
                  <a:gd name="T4" fmla="*/ 26 w 26"/>
                  <a:gd name="T5" fmla="*/ 8 h 36"/>
                  <a:gd name="T6" fmla="*/ 24 w 26"/>
                  <a:gd name="T7" fmla="*/ 10 h 36"/>
                  <a:gd name="T8" fmla="*/ 21 w 26"/>
                  <a:gd name="T9" fmla="*/ 10 h 36"/>
                  <a:gd name="T10" fmla="*/ 17 w 26"/>
                  <a:gd name="T11" fmla="*/ 14 h 36"/>
                  <a:gd name="T12" fmla="*/ 15 w 26"/>
                  <a:gd name="T13" fmla="*/ 19 h 36"/>
                  <a:gd name="T14" fmla="*/ 11 w 26"/>
                  <a:gd name="T15" fmla="*/ 21 h 36"/>
                  <a:gd name="T16" fmla="*/ 9 w 26"/>
                  <a:gd name="T17" fmla="*/ 21 h 36"/>
                  <a:gd name="T18" fmla="*/ 7 w 26"/>
                  <a:gd name="T19" fmla="*/ 21 h 36"/>
                  <a:gd name="T20" fmla="*/ 7 w 26"/>
                  <a:gd name="T21" fmla="*/ 23 h 36"/>
                  <a:gd name="T22" fmla="*/ 5 w 26"/>
                  <a:gd name="T23" fmla="*/ 25 h 36"/>
                  <a:gd name="T24" fmla="*/ 7 w 26"/>
                  <a:gd name="T25" fmla="*/ 31 h 36"/>
                  <a:gd name="T26" fmla="*/ 3 w 26"/>
                  <a:gd name="T27" fmla="*/ 33 h 36"/>
                  <a:gd name="T28" fmla="*/ 3 w 26"/>
                  <a:gd name="T29" fmla="*/ 36 h 36"/>
                  <a:gd name="T30" fmla="*/ 2 w 26"/>
                  <a:gd name="T31" fmla="*/ 36 h 36"/>
                  <a:gd name="T32" fmla="*/ 0 w 26"/>
                  <a:gd name="T33" fmla="*/ 33 h 36"/>
                  <a:gd name="T34" fmla="*/ 2 w 26"/>
                  <a:gd name="T35" fmla="*/ 31 h 36"/>
                  <a:gd name="T36" fmla="*/ 2 w 26"/>
                  <a:gd name="T37" fmla="*/ 29 h 36"/>
                  <a:gd name="T38" fmla="*/ 2 w 26"/>
                  <a:gd name="T39" fmla="*/ 27 h 36"/>
                  <a:gd name="T40" fmla="*/ 2 w 26"/>
                  <a:gd name="T41" fmla="*/ 25 h 36"/>
                  <a:gd name="T42" fmla="*/ 3 w 26"/>
                  <a:gd name="T43" fmla="*/ 23 h 36"/>
                  <a:gd name="T44" fmla="*/ 5 w 26"/>
                  <a:gd name="T45" fmla="*/ 19 h 36"/>
                  <a:gd name="T46" fmla="*/ 5 w 26"/>
                  <a:gd name="T47" fmla="*/ 17 h 36"/>
                  <a:gd name="T48" fmla="*/ 5 w 26"/>
                  <a:gd name="T49" fmla="*/ 17 h 36"/>
                  <a:gd name="T50" fmla="*/ 9 w 26"/>
                  <a:gd name="T51" fmla="*/ 14 h 36"/>
                  <a:gd name="T52" fmla="*/ 9 w 26"/>
                  <a:gd name="T53" fmla="*/ 12 h 36"/>
                  <a:gd name="T54" fmla="*/ 9 w 26"/>
                  <a:gd name="T55" fmla="*/ 10 h 36"/>
                  <a:gd name="T56" fmla="*/ 9 w 26"/>
                  <a:gd name="T57" fmla="*/ 6 h 36"/>
                  <a:gd name="T58" fmla="*/ 11 w 26"/>
                  <a:gd name="T59" fmla="*/ 6 h 36"/>
                  <a:gd name="T60" fmla="*/ 11 w 26"/>
                  <a:gd name="T61" fmla="*/ 10 h 36"/>
                  <a:gd name="T62" fmla="*/ 13 w 26"/>
                  <a:gd name="T63" fmla="*/ 10 h 36"/>
                  <a:gd name="T64" fmla="*/ 17 w 26"/>
                  <a:gd name="T65" fmla="*/ 8 h 36"/>
                  <a:gd name="T66" fmla="*/ 19 w 26"/>
                  <a:gd name="T67" fmla="*/ 8 h 36"/>
                  <a:gd name="T68" fmla="*/ 19 w 26"/>
                  <a:gd name="T69" fmla="*/ 4 h 36"/>
                  <a:gd name="T70" fmla="*/ 22 w 26"/>
                  <a:gd name="T71" fmla="*/ 0 h 36"/>
                  <a:gd name="T72" fmla="*/ 26 w 26"/>
                  <a:gd name="T7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" h="36">
                    <a:moveTo>
                      <a:pt x="26" y="0"/>
                    </a:moveTo>
                    <a:lnTo>
                      <a:pt x="26" y="4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7" y="14"/>
                    </a:lnTo>
                    <a:lnTo>
                      <a:pt x="15" y="19"/>
                    </a:lnTo>
                    <a:lnTo>
                      <a:pt x="11" y="21"/>
                    </a:lnTo>
                    <a:lnTo>
                      <a:pt x="9" y="21"/>
                    </a:lnTo>
                    <a:lnTo>
                      <a:pt x="7" y="21"/>
                    </a:lnTo>
                    <a:lnTo>
                      <a:pt x="7" y="23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3" y="33"/>
                    </a:lnTo>
                    <a:lnTo>
                      <a:pt x="3" y="36"/>
                    </a:lnTo>
                    <a:lnTo>
                      <a:pt x="2" y="36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3" y="23"/>
                    </a:lnTo>
                    <a:lnTo>
                      <a:pt x="5" y="19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13" y="10"/>
                    </a:lnTo>
                    <a:lnTo>
                      <a:pt x="17" y="8"/>
                    </a:lnTo>
                    <a:lnTo>
                      <a:pt x="19" y="8"/>
                    </a:lnTo>
                    <a:lnTo>
                      <a:pt x="19" y="4"/>
                    </a:lnTo>
                    <a:lnTo>
                      <a:pt x="2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7" name="Freeform 642"/>
              <p:cNvSpPr>
                <a:spLocks/>
              </p:cNvSpPr>
              <p:nvPr/>
            </p:nvSpPr>
            <p:spPr bwMode="auto">
              <a:xfrm>
                <a:off x="6261" y="1775"/>
                <a:ext cx="15" cy="23"/>
              </a:xfrm>
              <a:custGeom>
                <a:avLst/>
                <a:gdLst>
                  <a:gd name="T0" fmla="*/ 15 w 15"/>
                  <a:gd name="T1" fmla="*/ 0 h 23"/>
                  <a:gd name="T2" fmla="*/ 11 w 15"/>
                  <a:gd name="T3" fmla="*/ 4 h 23"/>
                  <a:gd name="T4" fmla="*/ 9 w 15"/>
                  <a:gd name="T5" fmla="*/ 8 h 23"/>
                  <a:gd name="T6" fmla="*/ 9 w 15"/>
                  <a:gd name="T7" fmla="*/ 12 h 23"/>
                  <a:gd name="T8" fmla="*/ 7 w 15"/>
                  <a:gd name="T9" fmla="*/ 14 h 23"/>
                  <a:gd name="T10" fmla="*/ 6 w 15"/>
                  <a:gd name="T11" fmla="*/ 19 h 23"/>
                  <a:gd name="T12" fmla="*/ 2 w 15"/>
                  <a:gd name="T13" fmla="*/ 23 h 23"/>
                  <a:gd name="T14" fmla="*/ 0 w 15"/>
                  <a:gd name="T15" fmla="*/ 21 h 23"/>
                  <a:gd name="T16" fmla="*/ 0 w 15"/>
                  <a:gd name="T17" fmla="*/ 16 h 23"/>
                  <a:gd name="T18" fmla="*/ 4 w 15"/>
                  <a:gd name="T19" fmla="*/ 14 h 23"/>
                  <a:gd name="T20" fmla="*/ 4 w 15"/>
                  <a:gd name="T21" fmla="*/ 12 h 23"/>
                  <a:gd name="T22" fmla="*/ 6 w 15"/>
                  <a:gd name="T23" fmla="*/ 10 h 23"/>
                  <a:gd name="T24" fmla="*/ 6 w 15"/>
                  <a:gd name="T25" fmla="*/ 6 h 23"/>
                  <a:gd name="T26" fmla="*/ 7 w 15"/>
                  <a:gd name="T27" fmla="*/ 6 h 23"/>
                  <a:gd name="T28" fmla="*/ 9 w 15"/>
                  <a:gd name="T29" fmla="*/ 2 h 23"/>
                  <a:gd name="T30" fmla="*/ 13 w 15"/>
                  <a:gd name="T31" fmla="*/ 0 h 23"/>
                  <a:gd name="T32" fmla="*/ 15 w 15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23">
                    <a:moveTo>
                      <a:pt x="15" y="0"/>
                    </a:moveTo>
                    <a:lnTo>
                      <a:pt x="11" y="4"/>
                    </a:lnTo>
                    <a:lnTo>
                      <a:pt x="9" y="8"/>
                    </a:lnTo>
                    <a:lnTo>
                      <a:pt x="9" y="12"/>
                    </a:lnTo>
                    <a:lnTo>
                      <a:pt x="7" y="14"/>
                    </a:lnTo>
                    <a:lnTo>
                      <a:pt x="6" y="19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8" name="Freeform 643"/>
              <p:cNvSpPr>
                <a:spLocks/>
              </p:cNvSpPr>
              <p:nvPr/>
            </p:nvSpPr>
            <p:spPr bwMode="auto">
              <a:xfrm>
                <a:off x="6227" y="1852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3 h 5"/>
                  <a:gd name="T4" fmla="*/ 1 w 5"/>
                  <a:gd name="T5" fmla="*/ 5 h 5"/>
                  <a:gd name="T6" fmla="*/ 0 w 5"/>
                  <a:gd name="T7" fmla="*/ 3 h 5"/>
                  <a:gd name="T8" fmla="*/ 1 w 5"/>
                  <a:gd name="T9" fmla="*/ 2 h 5"/>
                  <a:gd name="T10" fmla="*/ 5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3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9" name="Freeform 644"/>
              <p:cNvSpPr>
                <a:spLocks/>
              </p:cNvSpPr>
              <p:nvPr/>
            </p:nvSpPr>
            <p:spPr bwMode="auto">
              <a:xfrm>
                <a:off x="5941" y="813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5 w 5"/>
                  <a:gd name="T3" fmla="*/ 0 h 4"/>
                  <a:gd name="T4" fmla="*/ 4 w 5"/>
                  <a:gd name="T5" fmla="*/ 4 h 4"/>
                  <a:gd name="T6" fmla="*/ 2 w 5"/>
                  <a:gd name="T7" fmla="*/ 4 h 4"/>
                  <a:gd name="T8" fmla="*/ 0 w 5"/>
                  <a:gd name="T9" fmla="*/ 2 h 4"/>
                  <a:gd name="T10" fmla="*/ 2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5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0" name="Freeform 645"/>
              <p:cNvSpPr>
                <a:spLocks/>
              </p:cNvSpPr>
              <p:nvPr/>
            </p:nvSpPr>
            <p:spPr bwMode="auto">
              <a:xfrm>
                <a:off x="5927" y="817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  <a:gd name="T8" fmla="*/ 2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1" name="Freeform 646"/>
              <p:cNvSpPr>
                <a:spLocks/>
              </p:cNvSpPr>
              <p:nvPr/>
            </p:nvSpPr>
            <p:spPr bwMode="auto">
              <a:xfrm>
                <a:off x="4245" y="716"/>
                <a:ext cx="6" cy="9"/>
              </a:xfrm>
              <a:custGeom>
                <a:avLst/>
                <a:gdLst>
                  <a:gd name="T0" fmla="*/ 4 w 6"/>
                  <a:gd name="T1" fmla="*/ 0 h 9"/>
                  <a:gd name="T2" fmla="*/ 4 w 6"/>
                  <a:gd name="T3" fmla="*/ 0 h 9"/>
                  <a:gd name="T4" fmla="*/ 6 w 6"/>
                  <a:gd name="T5" fmla="*/ 4 h 9"/>
                  <a:gd name="T6" fmla="*/ 6 w 6"/>
                  <a:gd name="T7" fmla="*/ 5 h 9"/>
                  <a:gd name="T8" fmla="*/ 6 w 6"/>
                  <a:gd name="T9" fmla="*/ 9 h 9"/>
                  <a:gd name="T10" fmla="*/ 2 w 6"/>
                  <a:gd name="T11" fmla="*/ 9 h 9"/>
                  <a:gd name="T12" fmla="*/ 0 w 6"/>
                  <a:gd name="T13" fmla="*/ 7 h 9"/>
                  <a:gd name="T14" fmla="*/ 0 w 6"/>
                  <a:gd name="T15" fmla="*/ 7 h 9"/>
                  <a:gd name="T16" fmla="*/ 0 w 6"/>
                  <a:gd name="T17" fmla="*/ 4 h 9"/>
                  <a:gd name="T18" fmla="*/ 4 w 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4" y="0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2" name="Freeform 647"/>
              <p:cNvSpPr>
                <a:spLocks/>
              </p:cNvSpPr>
              <p:nvPr/>
            </p:nvSpPr>
            <p:spPr bwMode="auto">
              <a:xfrm>
                <a:off x="6291" y="1747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0 h 9"/>
                  <a:gd name="T4" fmla="*/ 2 w 2"/>
                  <a:gd name="T5" fmla="*/ 7 h 9"/>
                  <a:gd name="T6" fmla="*/ 0 w 2"/>
                  <a:gd name="T7" fmla="*/ 9 h 9"/>
                  <a:gd name="T8" fmla="*/ 0 w 2"/>
                  <a:gd name="T9" fmla="*/ 7 h 9"/>
                  <a:gd name="T10" fmla="*/ 0 w 2"/>
                  <a:gd name="T11" fmla="*/ 4 h 9"/>
                  <a:gd name="T12" fmla="*/ 2 w 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0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3" name="Freeform 648"/>
              <p:cNvSpPr>
                <a:spLocks/>
              </p:cNvSpPr>
              <p:nvPr/>
            </p:nvSpPr>
            <p:spPr bwMode="auto">
              <a:xfrm>
                <a:off x="6318" y="1619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4 w 6"/>
                  <a:gd name="T3" fmla="*/ 4 h 8"/>
                  <a:gd name="T4" fmla="*/ 6 w 6"/>
                  <a:gd name="T5" fmla="*/ 6 h 8"/>
                  <a:gd name="T6" fmla="*/ 4 w 6"/>
                  <a:gd name="T7" fmla="*/ 8 h 8"/>
                  <a:gd name="T8" fmla="*/ 2 w 6"/>
                  <a:gd name="T9" fmla="*/ 8 h 8"/>
                  <a:gd name="T10" fmla="*/ 0 w 6"/>
                  <a:gd name="T11" fmla="*/ 6 h 8"/>
                  <a:gd name="T12" fmla="*/ 0 w 6"/>
                  <a:gd name="T13" fmla="*/ 4 h 8"/>
                  <a:gd name="T14" fmla="*/ 2 w 6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4" name="Freeform 649"/>
              <p:cNvSpPr>
                <a:spLocks/>
              </p:cNvSpPr>
              <p:nvPr/>
            </p:nvSpPr>
            <p:spPr bwMode="auto">
              <a:xfrm>
                <a:off x="6307" y="1678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0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2 h 4"/>
                  <a:gd name="T10" fmla="*/ 0 w 3"/>
                  <a:gd name="T11" fmla="*/ 0 h 4"/>
                  <a:gd name="T12" fmla="*/ 0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0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5" name="Freeform 650"/>
              <p:cNvSpPr>
                <a:spLocks/>
              </p:cNvSpPr>
              <p:nvPr/>
            </p:nvSpPr>
            <p:spPr bwMode="auto">
              <a:xfrm>
                <a:off x="6305" y="1688"/>
                <a:ext cx="3" cy="7"/>
              </a:xfrm>
              <a:custGeom>
                <a:avLst/>
                <a:gdLst>
                  <a:gd name="T0" fmla="*/ 2 w 3"/>
                  <a:gd name="T1" fmla="*/ 0 h 7"/>
                  <a:gd name="T2" fmla="*/ 3 w 3"/>
                  <a:gd name="T3" fmla="*/ 2 h 7"/>
                  <a:gd name="T4" fmla="*/ 2 w 3"/>
                  <a:gd name="T5" fmla="*/ 5 h 7"/>
                  <a:gd name="T6" fmla="*/ 2 w 3"/>
                  <a:gd name="T7" fmla="*/ 7 h 7"/>
                  <a:gd name="T8" fmla="*/ 0 w 3"/>
                  <a:gd name="T9" fmla="*/ 7 h 7"/>
                  <a:gd name="T10" fmla="*/ 0 w 3"/>
                  <a:gd name="T11" fmla="*/ 4 h 7"/>
                  <a:gd name="T12" fmla="*/ 2 w 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2" y="0"/>
                    </a:moveTo>
                    <a:lnTo>
                      <a:pt x="3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6" name="Freeform 651"/>
              <p:cNvSpPr>
                <a:spLocks/>
              </p:cNvSpPr>
              <p:nvPr/>
            </p:nvSpPr>
            <p:spPr bwMode="auto">
              <a:xfrm>
                <a:off x="6295" y="173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7" name="Freeform 652"/>
              <p:cNvSpPr>
                <a:spLocks/>
              </p:cNvSpPr>
              <p:nvPr/>
            </p:nvSpPr>
            <p:spPr bwMode="auto">
              <a:xfrm>
                <a:off x="6305" y="1625"/>
                <a:ext cx="15" cy="28"/>
              </a:xfrm>
              <a:custGeom>
                <a:avLst/>
                <a:gdLst>
                  <a:gd name="T0" fmla="*/ 9 w 15"/>
                  <a:gd name="T1" fmla="*/ 0 h 28"/>
                  <a:gd name="T2" fmla="*/ 15 w 15"/>
                  <a:gd name="T3" fmla="*/ 4 h 28"/>
                  <a:gd name="T4" fmla="*/ 15 w 15"/>
                  <a:gd name="T5" fmla="*/ 7 h 28"/>
                  <a:gd name="T6" fmla="*/ 13 w 15"/>
                  <a:gd name="T7" fmla="*/ 9 h 28"/>
                  <a:gd name="T8" fmla="*/ 13 w 15"/>
                  <a:gd name="T9" fmla="*/ 13 h 28"/>
                  <a:gd name="T10" fmla="*/ 13 w 15"/>
                  <a:gd name="T11" fmla="*/ 17 h 28"/>
                  <a:gd name="T12" fmla="*/ 11 w 15"/>
                  <a:gd name="T13" fmla="*/ 19 h 28"/>
                  <a:gd name="T14" fmla="*/ 7 w 15"/>
                  <a:gd name="T15" fmla="*/ 21 h 28"/>
                  <a:gd name="T16" fmla="*/ 7 w 15"/>
                  <a:gd name="T17" fmla="*/ 25 h 28"/>
                  <a:gd name="T18" fmla="*/ 7 w 15"/>
                  <a:gd name="T19" fmla="*/ 28 h 28"/>
                  <a:gd name="T20" fmla="*/ 7 w 15"/>
                  <a:gd name="T21" fmla="*/ 28 h 28"/>
                  <a:gd name="T22" fmla="*/ 5 w 15"/>
                  <a:gd name="T23" fmla="*/ 27 h 28"/>
                  <a:gd name="T24" fmla="*/ 2 w 15"/>
                  <a:gd name="T25" fmla="*/ 27 h 28"/>
                  <a:gd name="T26" fmla="*/ 2 w 15"/>
                  <a:gd name="T27" fmla="*/ 25 h 28"/>
                  <a:gd name="T28" fmla="*/ 3 w 15"/>
                  <a:gd name="T29" fmla="*/ 25 h 28"/>
                  <a:gd name="T30" fmla="*/ 3 w 15"/>
                  <a:gd name="T31" fmla="*/ 21 h 28"/>
                  <a:gd name="T32" fmla="*/ 0 w 15"/>
                  <a:gd name="T33" fmla="*/ 17 h 28"/>
                  <a:gd name="T34" fmla="*/ 2 w 15"/>
                  <a:gd name="T35" fmla="*/ 17 h 28"/>
                  <a:gd name="T36" fmla="*/ 3 w 15"/>
                  <a:gd name="T37" fmla="*/ 17 h 28"/>
                  <a:gd name="T38" fmla="*/ 5 w 15"/>
                  <a:gd name="T39" fmla="*/ 13 h 28"/>
                  <a:gd name="T40" fmla="*/ 7 w 15"/>
                  <a:gd name="T41" fmla="*/ 11 h 28"/>
                  <a:gd name="T42" fmla="*/ 9 w 15"/>
                  <a:gd name="T43" fmla="*/ 7 h 28"/>
                  <a:gd name="T44" fmla="*/ 7 w 15"/>
                  <a:gd name="T45" fmla="*/ 2 h 28"/>
                  <a:gd name="T46" fmla="*/ 9 w 15"/>
                  <a:gd name="T4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28">
                    <a:moveTo>
                      <a:pt x="9" y="0"/>
                    </a:moveTo>
                    <a:lnTo>
                      <a:pt x="15" y="4"/>
                    </a:lnTo>
                    <a:lnTo>
                      <a:pt x="15" y="7"/>
                    </a:lnTo>
                    <a:lnTo>
                      <a:pt x="13" y="9"/>
                    </a:lnTo>
                    <a:lnTo>
                      <a:pt x="13" y="13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7" y="21"/>
                    </a:lnTo>
                    <a:lnTo>
                      <a:pt x="7" y="25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3" y="25"/>
                    </a:lnTo>
                    <a:lnTo>
                      <a:pt x="3" y="21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3"/>
                    </a:lnTo>
                    <a:lnTo>
                      <a:pt x="7" y="11"/>
                    </a:lnTo>
                    <a:lnTo>
                      <a:pt x="9" y="7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8" name="Freeform 653"/>
              <p:cNvSpPr>
                <a:spLocks/>
              </p:cNvSpPr>
              <p:nvPr/>
            </p:nvSpPr>
            <p:spPr bwMode="auto">
              <a:xfrm>
                <a:off x="6305" y="1665"/>
                <a:ext cx="5" cy="9"/>
              </a:xfrm>
              <a:custGeom>
                <a:avLst/>
                <a:gdLst>
                  <a:gd name="T0" fmla="*/ 2 w 5"/>
                  <a:gd name="T1" fmla="*/ 0 h 9"/>
                  <a:gd name="T2" fmla="*/ 3 w 5"/>
                  <a:gd name="T3" fmla="*/ 2 h 9"/>
                  <a:gd name="T4" fmla="*/ 3 w 5"/>
                  <a:gd name="T5" fmla="*/ 4 h 9"/>
                  <a:gd name="T6" fmla="*/ 5 w 5"/>
                  <a:gd name="T7" fmla="*/ 7 h 9"/>
                  <a:gd name="T8" fmla="*/ 3 w 5"/>
                  <a:gd name="T9" fmla="*/ 7 h 9"/>
                  <a:gd name="T10" fmla="*/ 3 w 5"/>
                  <a:gd name="T11" fmla="*/ 9 h 9"/>
                  <a:gd name="T12" fmla="*/ 3 w 5"/>
                  <a:gd name="T13" fmla="*/ 9 h 9"/>
                  <a:gd name="T14" fmla="*/ 0 w 5"/>
                  <a:gd name="T15" fmla="*/ 7 h 9"/>
                  <a:gd name="T16" fmla="*/ 2 w 5"/>
                  <a:gd name="T17" fmla="*/ 4 h 9"/>
                  <a:gd name="T18" fmla="*/ 2 w 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9" name="Freeform 654"/>
              <p:cNvSpPr>
                <a:spLocks/>
              </p:cNvSpPr>
              <p:nvPr/>
            </p:nvSpPr>
            <p:spPr bwMode="auto">
              <a:xfrm>
                <a:off x="4679" y="611"/>
                <a:ext cx="16" cy="9"/>
              </a:xfrm>
              <a:custGeom>
                <a:avLst/>
                <a:gdLst>
                  <a:gd name="T0" fmla="*/ 12 w 16"/>
                  <a:gd name="T1" fmla="*/ 0 h 9"/>
                  <a:gd name="T2" fmla="*/ 16 w 16"/>
                  <a:gd name="T3" fmla="*/ 2 h 9"/>
                  <a:gd name="T4" fmla="*/ 14 w 16"/>
                  <a:gd name="T5" fmla="*/ 4 h 9"/>
                  <a:gd name="T6" fmla="*/ 14 w 16"/>
                  <a:gd name="T7" fmla="*/ 6 h 9"/>
                  <a:gd name="T8" fmla="*/ 10 w 16"/>
                  <a:gd name="T9" fmla="*/ 9 h 9"/>
                  <a:gd name="T10" fmla="*/ 6 w 16"/>
                  <a:gd name="T11" fmla="*/ 9 h 9"/>
                  <a:gd name="T12" fmla="*/ 2 w 16"/>
                  <a:gd name="T13" fmla="*/ 9 h 9"/>
                  <a:gd name="T14" fmla="*/ 0 w 16"/>
                  <a:gd name="T15" fmla="*/ 7 h 9"/>
                  <a:gd name="T16" fmla="*/ 4 w 16"/>
                  <a:gd name="T17" fmla="*/ 4 h 9"/>
                  <a:gd name="T18" fmla="*/ 6 w 16"/>
                  <a:gd name="T19" fmla="*/ 0 h 9"/>
                  <a:gd name="T20" fmla="*/ 12 w 1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9">
                    <a:moveTo>
                      <a:pt x="12" y="0"/>
                    </a:moveTo>
                    <a:lnTo>
                      <a:pt x="16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0" name="Freeform 655"/>
              <p:cNvSpPr>
                <a:spLocks/>
              </p:cNvSpPr>
              <p:nvPr/>
            </p:nvSpPr>
            <p:spPr bwMode="auto">
              <a:xfrm>
                <a:off x="4565" y="668"/>
                <a:ext cx="17" cy="10"/>
              </a:xfrm>
              <a:custGeom>
                <a:avLst/>
                <a:gdLst>
                  <a:gd name="T0" fmla="*/ 11 w 17"/>
                  <a:gd name="T1" fmla="*/ 0 h 10"/>
                  <a:gd name="T2" fmla="*/ 15 w 17"/>
                  <a:gd name="T3" fmla="*/ 2 h 10"/>
                  <a:gd name="T4" fmla="*/ 17 w 17"/>
                  <a:gd name="T5" fmla="*/ 6 h 10"/>
                  <a:gd name="T6" fmla="*/ 15 w 17"/>
                  <a:gd name="T7" fmla="*/ 8 h 10"/>
                  <a:gd name="T8" fmla="*/ 11 w 17"/>
                  <a:gd name="T9" fmla="*/ 10 h 10"/>
                  <a:gd name="T10" fmla="*/ 4 w 17"/>
                  <a:gd name="T11" fmla="*/ 10 h 10"/>
                  <a:gd name="T12" fmla="*/ 4 w 17"/>
                  <a:gd name="T13" fmla="*/ 10 h 10"/>
                  <a:gd name="T14" fmla="*/ 2 w 17"/>
                  <a:gd name="T15" fmla="*/ 10 h 10"/>
                  <a:gd name="T16" fmla="*/ 2 w 17"/>
                  <a:gd name="T17" fmla="*/ 8 h 10"/>
                  <a:gd name="T18" fmla="*/ 0 w 17"/>
                  <a:gd name="T19" fmla="*/ 8 h 10"/>
                  <a:gd name="T20" fmla="*/ 0 w 17"/>
                  <a:gd name="T21" fmla="*/ 4 h 10"/>
                  <a:gd name="T22" fmla="*/ 6 w 17"/>
                  <a:gd name="T23" fmla="*/ 0 h 10"/>
                  <a:gd name="T24" fmla="*/ 11 w 17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0">
                    <a:moveTo>
                      <a:pt x="11" y="0"/>
                    </a:moveTo>
                    <a:lnTo>
                      <a:pt x="15" y="2"/>
                    </a:lnTo>
                    <a:lnTo>
                      <a:pt x="17" y="6"/>
                    </a:lnTo>
                    <a:lnTo>
                      <a:pt x="15" y="8"/>
                    </a:lnTo>
                    <a:lnTo>
                      <a:pt x="11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1" name="Freeform 656"/>
              <p:cNvSpPr>
                <a:spLocks/>
              </p:cNvSpPr>
              <p:nvPr/>
            </p:nvSpPr>
            <p:spPr bwMode="auto">
              <a:xfrm>
                <a:off x="4437" y="971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8 w 8"/>
                  <a:gd name="T5" fmla="*/ 2 h 8"/>
                  <a:gd name="T6" fmla="*/ 4 w 8"/>
                  <a:gd name="T7" fmla="*/ 6 h 8"/>
                  <a:gd name="T8" fmla="*/ 2 w 8"/>
                  <a:gd name="T9" fmla="*/ 8 h 8"/>
                  <a:gd name="T10" fmla="*/ 0 w 8"/>
                  <a:gd name="T11" fmla="*/ 8 h 8"/>
                  <a:gd name="T12" fmla="*/ 0 w 8"/>
                  <a:gd name="T13" fmla="*/ 6 h 8"/>
                  <a:gd name="T14" fmla="*/ 2 w 8"/>
                  <a:gd name="T15" fmla="*/ 4 h 8"/>
                  <a:gd name="T16" fmla="*/ 4 w 8"/>
                  <a:gd name="T17" fmla="*/ 4 h 8"/>
                  <a:gd name="T18" fmla="*/ 8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2" name="Freeform 657"/>
              <p:cNvSpPr>
                <a:spLocks/>
              </p:cNvSpPr>
              <p:nvPr/>
            </p:nvSpPr>
            <p:spPr bwMode="auto">
              <a:xfrm>
                <a:off x="4405" y="902"/>
                <a:ext cx="154" cy="195"/>
              </a:xfrm>
              <a:custGeom>
                <a:avLst/>
                <a:gdLst>
                  <a:gd name="T0" fmla="*/ 145 w 154"/>
                  <a:gd name="T1" fmla="*/ 8 h 195"/>
                  <a:gd name="T2" fmla="*/ 150 w 154"/>
                  <a:gd name="T3" fmla="*/ 21 h 195"/>
                  <a:gd name="T4" fmla="*/ 152 w 154"/>
                  <a:gd name="T5" fmla="*/ 35 h 195"/>
                  <a:gd name="T6" fmla="*/ 147 w 154"/>
                  <a:gd name="T7" fmla="*/ 40 h 195"/>
                  <a:gd name="T8" fmla="*/ 126 w 154"/>
                  <a:gd name="T9" fmla="*/ 56 h 195"/>
                  <a:gd name="T10" fmla="*/ 99 w 154"/>
                  <a:gd name="T11" fmla="*/ 81 h 195"/>
                  <a:gd name="T12" fmla="*/ 88 w 154"/>
                  <a:gd name="T13" fmla="*/ 100 h 195"/>
                  <a:gd name="T14" fmla="*/ 78 w 154"/>
                  <a:gd name="T15" fmla="*/ 111 h 195"/>
                  <a:gd name="T16" fmla="*/ 76 w 154"/>
                  <a:gd name="T17" fmla="*/ 121 h 195"/>
                  <a:gd name="T18" fmla="*/ 69 w 154"/>
                  <a:gd name="T19" fmla="*/ 128 h 195"/>
                  <a:gd name="T20" fmla="*/ 59 w 154"/>
                  <a:gd name="T21" fmla="*/ 128 h 195"/>
                  <a:gd name="T22" fmla="*/ 59 w 154"/>
                  <a:gd name="T23" fmla="*/ 138 h 195"/>
                  <a:gd name="T24" fmla="*/ 61 w 154"/>
                  <a:gd name="T25" fmla="*/ 147 h 195"/>
                  <a:gd name="T26" fmla="*/ 59 w 154"/>
                  <a:gd name="T27" fmla="*/ 159 h 195"/>
                  <a:gd name="T28" fmla="*/ 48 w 154"/>
                  <a:gd name="T29" fmla="*/ 153 h 195"/>
                  <a:gd name="T30" fmla="*/ 53 w 154"/>
                  <a:gd name="T31" fmla="*/ 170 h 195"/>
                  <a:gd name="T32" fmla="*/ 44 w 154"/>
                  <a:gd name="T33" fmla="*/ 166 h 195"/>
                  <a:gd name="T34" fmla="*/ 55 w 154"/>
                  <a:gd name="T35" fmla="*/ 176 h 195"/>
                  <a:gd name="T36" fmla="*/ 49 w 154"/>
                  <a:gd name="T37" fmla="*/ 191 h 195"/>
                  <a:gd name="T38" fmla="*/ 36 w 154"/>
                  <a:gd name="T39" fmla="*/ 187 h 195"/>
                  <a:gd name="T40" fmla="*/ 29 w 154"/>
                  <a:gd name="T41" fmla="*/ 191 h 195"/>
                  <a:gd name="T42" fmla="*/ 11 w 154"/>
                  <a:gd name="T43" fmla="*/ 193 h 195"/>
                  <a:gd name="T44" fmla="*/ 13 w 154"/>
                  <a:gd name="T45" fmla="*/ 182 h 195"/>
                  <a:gd name="T46" fmla="*/ 25 w 154"/>
                  <a:gd name="T47" fmla="*/ 180 h 195"/>
                  <a:gd name="T48" fmla="*/ 11 w 154"/>
                  <a:gd name="T49" fmla="*/ 180 h 195"/>
                  <a:gd name="T50" fmla="*/ 0 w 154"/>
                  <a:gd name="T51" fmla="*/ 180 h 195"/>
                  <a:gd name="T52" fmla="*/ 4 w 154"/>
                  <a:gd name="T53" fmla="*/ 172 h 195"/>
                  <a:gd name="T54" fmla="*/ 9 w 154"/>
                  <a:gd name="T55" fmla="*/ 164 h 195"/>
                  <a:gd name="T56" fmla="*/ 15 w 154"/>
                  <a:gd name="T57" fmla="*/ 157 h 195"/>
                  <a:gd name="T58" fmla="*/ 29 w 154"/>
                  <a:gd name="T59" fmla="*/ 161 h 195"/>
                  <a:gd name="T60" fmla="*/ 15 w 154"/>
                  <a:gd name="T61" fmla="*/ 155 h 195"/>
                  <a:gd name="T62" fmla="*/ 17 w 154"/>
                  <a:gd name="T63" fmla="*/ 149 h 195"/>
                  <a:gd name="T64" fmla="*/ 19 w 154"/>
                  <a:gd name="T65" fmla="*/ 145 h 195"/>
                  <a:gd name="T66" fmla="*/ 17 w 154"/>
                  <a:gd name="T67" fmla="*/ 142 h 195"/>
                  <a:gd name="T68" fmla="*/ 19 w 154"/>
                  <a:gd name="T69" fmla="*/ 134 h 195"/>
                  <a:gd name="T70" fmla="*/ 23 w 154"/>
                  <a:gd name="T71" fmla="*/ 130 h 195"/>
                  <a:gd name="T72" fmla="*/ 13 w 154"/>
                  <a:gd name="T73" fmla="*/ 130 h 195"/>
                  <a:gd name="T74" fmla="*/ 9 w 154"/>
                  <a:gd name="T75" fmla="*/ 122 h 195"/>
                  <a:gd name="T76" fmla="*/ 9 w 154"/>
                  <a:gd name="T77" fmla="*/ 113 h 195"/>
                  <a:gd name="T78" fmla="*/ 19 w 154"/>
                  <a:gd name="T79" fmla="*/ 109 h 195"/>
                  <a:gd name="T80" fmla="*/ 32 w 154"/>
                  <a:gd name="T81" fmla="*/ 103 h 195"/>
                  <a:gd name="T82" fmla="*/ 27 w 154"/>
                  <a:gd name="T83" fmla="*/ 98 h 195"/>
                  <a:gd name="T84" fmla="*/ 38 w 154"/>
                  <a:gd name="T85" fmla="*/ 86 h 195"/>
                  <a:gd name="T86" fmla="*/ 40 w 154"/>
                  <a:gd name="T87" fmla="*/ 77 h 195"/>
                  <a:gd name="T88" fmla="*/ 49 w 154"/>
                  <a:gd name="T89" fmla="*/ 67 h 195"/>
                  <a:gd name="T90" fmla="*/ 55 w 154"/>
                  <a:gd name="T91" fmla="*/ 58 h 195"/>
                  <a:gd name="T92" fmla="*/ 57 w 154"/>
                  <a:gd name="T93" fmla="*/ 61 h 195"/>
                  <a:gd name="T94" fmla="*/ 57 w 154"/>
                  <a:gd name="T95" fmla="*/ 52 h 195"/>
                  <a:gd name="T96" fmla="*/ 76 w 154"/>
                  <a:gd name="T97" fmla="*/ 50 h 195"/>
                  <a:gd name="T98" fmla="*/ 80 w 154"/>
                  <a:gd name="T99" fmla="*/ 46 h 195"/>
                  <a:gd name="T100" fmla="*/ 91 w 154"/>
                  <a:gd name="T101" fmla="*/ 40 h 195"/>
                  <a:gd name="T102" fmla="*/ 105 w 154"/>
                  <a:gd name="T103" fmla="*/ 33 h 195"/>
                  <a:gd name="T104" fmla="*/ 112 w 154"/>
                  <a:gd name="T105" fmla="*/ 25 h 195"/>
                  <a:gd name="T106" fmla="*/ 114 w 154"/>
                  <a:gd name="T107" fmla="*/ 12 h 195"/>
                  <a:gd name="T108" fmla="*/ 128 w 154"/>
                  <a:gd name="T109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4" h="195">
                    <a:moveTo>
                      <a:pt x="139" y="0"/>
                    </a:moveTo>
                    <a:lnTo>
                      <a:pt x="139" y="2"/>
                    </a:lnTo>
                    <a:lnTo>
                      <a:pt x="141" y="4"/>
                    </a:lnTo>
                    <a:lnTo>
                      <a:pt x="143" y="8"/>
                    </a:lnTo>
                    <a:lnTo>
                      <a:pt x="145" y="8"/>
                    </a:lnTo>
                    <a:lnTo>
                      <a:pt x="147" y="10"/>
                    </a:lnTo>
                    <a:lnTo>
                      <a:pt x="150" y="10"/>
                    </a:lnTo>
                    <a:lnTo>
                      <a:pt x="152" y="12"/>
                    </a:lnTo>
                    <a:lnTo>
                      <a:pt x="150" y="16"/>
                    </a:lnTo>
                    <a:lnTo>
                      <a:pt x="150" y="21"/>
                    </a:lnTo>
                    <a:lnTo>
                      <a:pt x="152" y="21"/>
                    </a:lnTo>
                    <a:lnTo>
                      <a:pt x="154" y="23"/>
                    </a:lnTo>
                    <a:lnTo>
                      <a:pt x="154" y="27"/>
                    </a:lnTo>
                    <a:lnTo>
                      <a:pt x="154" y="31"/>
                    </a:lnTo>
                    <a:lnTo>
                      <a:pt x="152" y="35"/>
                    </a:lnTo>
                    <a:lnTo>
                      <a:pt x="154" y="35"/>
                    </a:lnTo>
                    <a:lnTo>
                      <a:pt x="154" y="39"/>
                    </a:lnTo>
                    <a:lnTo>
                      <a:pt x="150" y="39"/>
                    </a:lnTo>
                    <a:lnTo>
                      <a:pt x="149" y="39"/>
                    </a:lnTo>
                    <a:lnTo>
                      <a:pt x="147" y="40"/>
                    </a:lnTo>
                    <a:lnTo>
                      <a:pt x="141" y="46"/>
                    </a:lnTo>
                    <a:lnTo>
                      <a:pt x="137" y="50"/>
                    </a:lnTo>
                    <a:lnTo>
                      <a:pt x="131" y="52"/>
                    </a:lnTo>
                    <a:lnTo>
                      <a:pt x="128" y="56"/>
                    </a:lnTo>
                    <a:lnTo>
                      <a:pt x="126" y="56"/>
                    </a:lnTo>
                    <a:lnTo>
                      <a:pt x="118" y="61"/>
                    </a:lnTo>
                    <a:lnTo>
                      <a:pt x="112" y="69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99" y="81"/>
                    </a:lnTo>
                    <a:lnTo>
                      <a:pt x="97" y="86"/>
                    </a:lnTo>
                    <a:lnTo>
                      <a:pt x="91" y="90"/>
                    </a:lnTo>
                    <a:lnTo>
                      <a:pt x="91" y="94"/>
                    </a:lnTo>
                    <a:lnTo>
                      <a:pt x="89" y="96"/>
                    </a:lnTo>
                    <a:lnTo>
                      <a:pt x="88" y="100"/>
                    </a:lnTo>
                    <a:lnTo>
                      <a:pt x="82" y="107"/>
                    </a:lnTo>
                    <a:lnTo>
                      <a:pt x="80" y="109"/>
                    </a:lnTo>
                    <a:lnTo>
                      <a:pt x="78" y="105"/>
                    </a:lnTo>
                    <a:lnTo>
                      <a:pt x="76" y="109"/>
                    </a:lnTo>
                    <a:lnTo>
                      <a:pt x="78" y="111"/>
                    </a:lnTo>
                    <a:lnTo>
                      <a:pt x="82" y="113"/>
                    </a:lnTo>
                    <a:lnTo>
                      <a:pt x="80" y="115"/>
                    </a:lnTo>
                    <a:lnTo>
                      <a:pt x="76" y="117"/>
                    </a:lnTo>
                    <a:lnTo>
                      <a:pt x="74" y="119"/>
                    </a:lnTo>
                    <a:lnTo>
                      <a:pt x="76" y="121"/>
                    </a:lnTo>
                    <a:lnTo>
                      <a:pt x="76" y="124"/>
                    </a:lnTo>
                    <a:lnTo>
                      <a:pt x="74" y="126"/>
                    </a:lnTo>
                    <a:lnTo>
                      <a:pt x="70" y="126"/>
                    </a:lnTo>
                    <a:lnTo>
                      <a:pt x="69" y="124"/>
                    </a:lnTo>
                    <a:lnTo>
                      <a:pt x="69" y="128"/>
                    </a:lnTo>
                    <a:lnTo>
                      <a:pt x="70" y="128"/>
                    </a:lnTo>
                    <a:lnTo>
                      <a:pt x="70" y="132"/>
                    </a:lnTo>
                    <a:lnTo>
                      <a:pt x="65" y="130"/>
                    </a:lnTo>
                    <a:lnTo>
                      <a:pt x="63" y="126"/>
                    </a:lnTo>
                    <a:lnTo>
                      <a:pt x="59" y="128"/>
                    </a:lnTo>
                    <a:lnTo>
                      <a:pt x="59" y="132"/>
                    </a:lnTo>
                    <a:lnTo>
                      <a:pt x="63" y="132"/>
                    </a:lnTo>
                    <a:lnTo>
                      <a:pt x="63" y="134"/>
                    </a:lnTo>
                    <a:lnTo>
                      <a:pt x="61" y="138"/>
                    </a:lnTo>
                    <a:lnTo>
                      <a:pt x="59" y="138"/>
                    </a:lnTo>
                    <a:lnTo>
                      <a:pt x="55" y="136"/>
                    </a:lnTo>
                    <a:lnTo>
                      <a:pt x="53" y="136"/>
                    </a:lnTo>
                    <a:lnTo>
                      <a:pt x="57" y="140"/>
                    </a:lnTo>
                    <a:lnTo>
                      <a:pt x="59" y="143"/>
                    </a:lnTo>
                    <a:lnTo>
                      <a:pt x="61" y="147"/>
                    </a:lnTo>
                    <a:lnTo>
                      <a:pt x="59" y="151"/>
                    </a:lnTo>
                    <a:lnTo>
                      <a:pt x="57" y="153"/>
                    </a:lnTo>
                    <a:lnTo>
                      <a:pt x="59" y="155"/>
                    </a:lnTo>
                    <a:lnTo>
                      <a:pt x="59" y="157"/>
                    </a:lnTo>
                    <a:lnTo>
                      <a:pt x="59" y="159"/>
                    </a:lnTo>
                    <a:lnTo>
                      <a:pt x="55" y="159"/>
                    </a:lnTo>
                    <a:lnTo>
                      <a:pt x="51" y="157"/>
                    </a:lnTo>
                    <a:lnTo>
                      <a:pt x="51" y="155"/>
                    </a:lnTo>
                    <a:lnTo>
                      <a:pt x="49" y="151"/>
                    </a:lnTo>
                    <a:lnTo>
                      <a:pt x="48" y="153"/>
                    </a:lnTo>
                    <a:lnTo>
                      <a:pt x="51" y="159"/>
                    </a:lnTo>
                    <a:lnTo>
                      <a:pt x="55" y="162"/>
                    </a:lnTo>
                    <a:lnTo>
                      <a:pt x="57" y="168"/>
                    </a:lnTo>
                    <a:lnTo>
                      <a:pt x="55" y="170"/>
                    </a:lnTo>
                    <a:lnTo>
                      <a:pt x="53" y="170"/>
                    </a:lnTo>
                    <a:lnTo>
                      <a:pt x="53" y="168"/>
                    </a:lnTo>
                    <a:lnTo>
                      <a:pt x="51" y="164"/>
                    </a:lnTo>
                    <a:lnTo>
                      <a:pt x="49" y="166"/>
                    </a:lnTo>
                    <a:lnTo>
                      <a:pt x="46" y="164"/>
                    </a:lnTo>
                    <a:lnTo>
                      <a:pt x="44" y="166"/>
                    </a:lnTo>
                    <a:lnTo>
                      <a:pt x="46" y="168"/>
                    </a:lnTo>
                    <a:lnTo>
                      <a:pt x="48" y="168"/>
                    </a:lnTo>
                    <a:lnTo>
                      <a:pt x="51" y="168"/>
                    </a:lnTo>
                    <a:lnTo>
                      <a:pt x="53" y="172"/>
                    </a:lnTo>
                    <a:lnTo>
                      <a:pt x="55" y="176"/>
                    </a:lnTo>
                    <a:lnTo>
                      <a:pt x="55" y="178"/>
                    </a:lnTo>
                    <a:lnTo>
                      <a:pt x="53" y="182"/>
                    </a:lnTo>
                    <a:lnTo>
                      <a:pt x="53" y="185"/>
                    </a:lnTo>
                    <a:lnTo>
                      <a:pt x="51" y="191"/>
                    </a:lnTo>
                    <a:lnTo>
                      <a:pt x="49" y="191"/>
                    </a:lnTo>
                    <a:lnTo>
                      <a:pt x="48" y="193"/>
                    </a:lnTo>
                    <a:lnTo>
                      <a:pt x="42" y="193"/>
                    </a:lnTo>
                    <a:lnTo>
                      <a:pt x="40" y="191"/>
                    </a:lnTo>
                    <a:lnTo>
                      <a:pt x="38" y="187"/>
                    </a:lnTo>
                    <a:lnTo>
                      <a:pt x="36" y="187"/>
                    </a:lnTo>
                    <a:lnTo>
                      <a:pt x="36" y="191"/>
                    </a:lnTo>
                    <a:lnTo>
                      <a:pt x="38" y="193"/>
                    </a:lnTo>
                    <a:lnTo>
                      <a:pt x="34" y="193"/>
                    </a:lnTo>
                    <a:lnTo>
                      <a:pt x="30" y="193"/>
                    </a:lnTo>
                    <a:lnTo>
                      <a:pt x="29" y="191"/>
                    </a:lnTo>
                    <a:lnTo>
                      <a:pt x="25" y="189"/>
                    </a:lnTo>
                    <a:lnTo>
                      <a:pt x="21" y="191"/>
                    </a:lnTo>
                    <a:lnTo>
                      <a:pt x="15" y="195"/>
                    </a:lnTo>
                    <a:lnTo>
                      <a:pt x="11" y="195"/>
                    </a:lnTo>
                    <a:lnTo>
                      <a:pt x="11" y="193"/>
                    </a:lnTo>
                    <a:lnTo>
                      <a:pt x="11" y="193"/>
                    </a:lnTo>
                    <a:lnTo>
                      <a:pt x="11" y="191"/>
                    </a:lnTo>
                    <a:lnTo>
                      <a:pt x="11" y="187"/>
                    </a:lnTo>
                    <a:lnTo>
                      <a:pt x="11" y="185"/>
                    </a:lnTo>
                    <a:lnTo>
                      <a:pt x="13" y="182"/>
                    </a:lnTo>
                    <a:lnTo>
                      <a:pt x="19" y="180"/>
                    </a:lnTo>
                    <a:lnTo>
                      <a:pt x="19" y="178"/>
                    </a:lnTo>
                    <a:lnTo>
                      <a:pt x="21" y="178"/>
                    </a:lnTo>
                    <a:lnTo>
                      <a:pt x="25" y="180"/>
                    </a:lnTo>
                    <a:lnTo>
                      <a:pt x="25" y="180"/>
                    </a:lnTo>
                    <a:lnTo>
                      <a:pt x="25" y="178"/>
                    </a:lnTo>
                    <a:lnTo>
                      <a:pt x="25" y="176"/>
                    </a:lnTo>
                    <a:lnTo>
                      <a:pt x="21" y="176"/>
                    </a:lnTo>
                    <a:lnTo>
                      <a:pt x="17" y="176"/>
                    </a:lnTo>
                    <a:lnTo>
                      <a:pt x="11" y="180"/>
                    </a:lnTo>
                    <a:lnTo>
                      <a:pt x="9" y="182"/>
                    </a:lnTo>
                    <a:lnTo>
                      <a:pt x="8" y="183"/>
                    </a:lnTo>
                    <a:lnTo>
                      <a:pt x="8" y="185"/>
                    </a:lnTo>
                    <a:lnTo>
                      <a:pt x="4" y="183"/>
                    </a:lnTo>
                    <a:lnTo>
                      <a:pt x="0" y="180"/>
                    </a:lnTo>
                    <a:lnTo>
                      <a:pt x="0" y="178"/>
                    </a:lnTo>
                    <a:lnTo>
                      <a:pt x="2" y="178"/>
                    </a:lnTo>
                    <a:lnTo>
                      <a:pt x="4" y="176"/>
                    </a:lnTo>
                    <a:lnTo>
                      <a:pt x="4" y="174"/>
                    </a:lnTo>
                    <a:lnTo>
                      <a:pt x="4" y="172"/>
                    </a:lnTo>
                    <a:lnTo>
                      <a:pt x="6" y="168"/>
                    </a:lnTo>
                    <a:lnTo>
                      <a:pt x="8" y="168"/>
                    </a:lnTo>
                    <a:lnTo>
                      <a:pt x="9" y="168"/>
                    </a:lnTo>
                    <a:lnTo>
                      <a:pt x="9" y="166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1" y="159"/>
                    </a:lnTo>
                    <a:lnTo>
                      <a:pt x="13" y="157"/>
                    </a:lnTo>
                    <a:lnTo>
                      <a:pt x="15" y="157"/>
                    </a:lnTo>
                    <a:lnTo>
                      <a:pt x="19" y="159"/>
                    </a:lnTo>
                    <a:lnTo>
                      <a:pt x="23" y="159"/>
                    </a:lnTo>
                    <a:lnTo>
                      <a:pt x="27" y="161"/>
                    </a:lnTo>
                    <a:lnTo>
                      <a:pt x="29" y="164"/>
                    </a:lnTo>
                    <a:lnTo>
                      <a:pt x="29" y="161"/>
                    </a:lnTo>
                    <a:lnTo>
                      <a:pt x="29" y="161"/>
                    </a:lnTo>
                    <a:lnTo>
                      <a:pt x="25" y="159"/>
                    </a:lnTo>
                    <a:lnTo>
                      <a:pt x="21" y="157"/>
                    </a:lnTo>
                    <a:lnTo>
                      <a:pt x="15" y="155"/>
                    </a:lnTo>
                    <a:lnTo>
                      <a:pt x="15" y="155"/>
                    </a:lnTo>
                    <a:lnTo>
                      <a:pt x="13" y="153"/>
                    </a:lnTo>
                    <a:lnTo>
                      <a:pt x="17" y="153"/>
                    </a:lnTo>
                    <a:lnTo>
                      <a:pt x="21" y="151"/>
                    </a:lnTo>
                    <a:lnTo>
                      <a:pt x="21" y="151"/>
                    </a:lnTo>
                    <a:lnTo>
                      <a:pt x="17" y="149"/>
                    </a:lnTo>
                    <a:lnTo>
                      <a:pt x="13" y="151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3" y="145"/>
                    </a:lnTo>
                    <a:lnTo>
                      <a:pt x="19" y="145"/>
                    </a:lnTo>
                    <a:lnTo>
                      <a:pt x="23" y="143"/>
                    </a:lnTo>
                    <a:lnTo>
                      <a:pt x="23" y="143"/>
                    </a:lnTo>
                    <a:lnTo>
                      <a:pt x="23" y="142"/>
                    </a:lnTo>
                    <a:lnTo>
                      <a:pt x="19" y="142"/>
                    </a:lnTo>
                    <a:lnTo>
                      <a:pt x="17" y="142"/>
                    </a:lnTo>
                    <a:lnTo>
                      <a:pt x="15" y="140"/>
                    </a:lnTo>
                    <a:lnTo>
                      <a:pt x="13" y="136"/>
                    </a:lnTo>
                    <a:lnTo>
                      <a:pt x="15" y="134"/>
                    </a:lnTo>
                    <a:lnTo>
                      <a:pt x="17" y="136"/>
                    </a:lnTo>
                    <a:lnTo>
                      <a:pt x="19" y="134"/>
                    </a:lnTo>
                    <a:lnTo>
                      <a:pt x="23" y="134"/>
                    </a:lnTo>
                    <a:lnTo>
                      <a:pt x="25" y="132"/>
                    </a:lnTo>
                    <a:lnTo>
                      <a:pt x="27" y="130"/>
                    </a:lnTo>
                    <a:lnTo>
                      <a:pt x="25" y="128"/>
                    </a:lnTo>
                    <a:lnTo>
                      <a:pt x="23" y="130"/>
                    </a:lnTo>
                    <a:lnTo>
                      <a:pt x="19" y="130"/>
                    </a:lnTo>
                    <a:lnTo>
                      <a:pt x="19" y="130"/>
                    </a:lnTo>
                    <a:lnTo>
                      <a:pt x="17" y="130"/>
                    </a:lnTo>
                    <a:lnTo>
                      <a:pt x="15" y="132"/>
                    </a:lnTo>
                    <a:lnTo>
                      <a:pt x="13" y="130"/>
                    </a:lnTo>
                    <a:lnTo>
                      <a:pt x="11" y="128"/>
                    </a:lnTo>
                    <a:lnTo>
                      <a:pt x="13" y="124"/>
                    </a:lnTo>
                    <a:lnTo>
                      <a:pt x="13" y="122"/>
                    </a:lnTo>
                    <a:lnTo>
                      <a:pt x="13" y="122"/>
                    </a:lnTo>
                    <a:lnTo>
                      <a:pt x="9" y="122"/>
                    </a:lnTo>
                    <a:lnTo>
                      <a:pt x="8" y="121"/>
                    </a:lnTo>
                    <a:lnTo>
                      <a:pt x="6" y="117"/>
                    </a:lnTo>
                    <a:lnTo>
                      <a:pt x="8" y="111"/>
                    </a:lnTo>
                    <a:lnTo>
                      <a:pt x="8" y="111"/>
                    </a:lnTo>
                    <a:lnTo>
                      <a:pt x="9" y="113"/>
                    </a:lnTo>
                    <a:lnTo>
                      <a:pt x="11" y="115"/>
                    </a:lnTo>
                    <a:lnTo>
                      <a:pt x="13" y="117"/>
                    </a:lnTo>
                    <a:lnTo>
                      <a:pt x="17" y="115"/>
                    </a:lnTo>
                    <a:lnTo>
                      <a:pt x="19" y="111"/>
                    </a:lnTo>
                    <a:lnTo>
                      <a:pt x="19" y="109"/>
                    </a:lnTo>
                    <a:lnTo>
                      <a:pt x="19" y="105"/>
                    </a:lnTo>
                    <a:lnTo>
                      <a:pt x="23" y="103"/>
                    </a:lnTo>
                    <a:lnTo>
                      <a:pt x="29" y="105"/>
                    </a:lnTo>
                    <a:lnTo>
                      <a:pt x="30" y="105"/>
                    </a:lnTo>
                    <a:lnTo>
                      <a:pt x="32" y="103"/>
                    </a:lnTo>
                    <a:lnTo>
                      <a:pt x="32" y="101"/>
                    </a:lnTo>
                    <a:lnTo>
                      <a:pt x="32" y="100"/>
                    </a:lnTo>
                    <a:lnTo>
                      <a:pt x="32" y="98"/>
                    </a:lnTo>
                    <a:lnTo>
                      <a:pt x="29" y="98"/>
                    </a:lnTo>
                    <a:lnTo>
                      <a:pt x="27" y="98"/>
                    </a:lnTo>
                    <a:lnTo>
                      <a:pt x="27" y="96"/>
                    </a:lnTo>
                    <a:lnTo>
                      <a:pt x="27" y="90"/>
                    </a:lnTo>
                    <a:lnTo>
                      <a:pt x="29" y="88"/>
                    </a:lnTo>
                    <a:lnTo>
                      <a:pt x="34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34" y="81"/>
                    </a:lnTo>
                    <a:lnTo>
                      <a:pt x="36" y="77"/>
                    </a:lnTo>
                    <a:lnTo>
                      <a:pt x="40" y="77"/>
                    </a:lnTo>
                    <a:lnTo>
                      <a:pt x="40" y="75"/>
                    </a:lnTo>
                    <a:lnTo>
                      <a:pt x="44" y="73"/>
                    </a:lnTo>
                    <a:lnTo>
                      <a:pt x="48" y="73"/>
                    </a:lnTo>
                    <a:lnTo>
                      <a:pt x="49" y="69"/>
                    </a:lnTo>
                    <a:lnTo>
                      <a:pt x="49" y="67"/>
                    </a:lnTo>
                    <a:lnTo>
                      <a:pt x="48" y="67"/>
                    </a:lnTo>
                    <a:lnTo>
                      <a:pt x="48" y="63"/>
                    </a:lnTo>
                    <a:lnTo>
                      <a:pt x="51" y="61"/>
                    </a:lnTo>
                    <a:lnTo>
                      <a:pt x="53" y="58"/>
                    </a:lnTo>
                    <a:lnTo>
                      <a:pt x="55" y="58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5" y="63"/>
                    </a:lnTo>
                    <a:lnTo>
                      <a:pt x="55" y="65"/>
                    </a:lnTo>
                    <a:lnTo>
                      <a:pt x="57" y="61"/>
                    </a:lnTo>
                    <a:lnTo>
                      <a:pt x="59" y="61"/>
                    </a:lnTo>
                    <a:lnTo>
                      <a:pt x="61" y="60"/>
                    </a:lnTo>
                    <a:lnTo>
                      <a:pt x="59" y="58"/>
                    </a:lnTo>
                    <a:lnTo>
                      <a:pt x="57" y="54"/>
                    </a:lnTo>
                    <a:lnTo>
                      <a:pt x="57" y="52"/>
                    </a:lnTo>
                    <a:lnTo>
                      <a:pt x="61" y="50"/>
                    </a:lnTo>
                    <a:lnTo>
                      <a:pt x="61" y="50"/>
                    </a:lnTo>
                    <a:lnTo>
                      <a:pt x="69" y="48"/>
                    </a:lnTo>
                    <a:lnTo>
                      <a:pt x="74" y="46"/>
                    </a:lnTo>
                    <a:lnTo>
                      <a:pt x="76" y="50"/>
                    </a:lnTo>
                    <a:lnTo>
                      <a:pt x="76" y="54"/>
                    </a:lnTo>
                    <a:lnTo>
                      <a:pt x="78" y="52"/>
                    </a:lnTo>
                    <a:lnTo>
                      <a:pt x="78" y="48"/>
                    </a:lnTo>
                    <a:lnTo>
                      <a:pt x="78" y="46"/>
                    </a:lnTo>
                    <a:lnTo>
                      <a:pt x="80" y="46"/>
                    </a:lnTo>
                    <a:lnTo>
                      <a:pt x="80" y="48"/>
                    </a:lnTo>
                    <a:lnTo>
                      <a:pt x="82" y="50"/>
                    </a:lnTo>
                    <a:lnTo>
                      <a:pt x="86" y="48"/>
                    </a:lnTo>
                    <a:lnTo>
                      <a:pt x="88" y="42"/>
                    </a:lnTo>
                    <a:lnTo>
                      <a:pt x="91" y="40"/>
                    </a:lnTo>
                    <a:lnTo>
                      <a:pt x="93" y="40"/>
                    </a:lnTo>
                    <a:lnTo>
                      <a:pt x="95" y="42"/>
                    </a:lnTo>
                    <a:lnTo>
                      <a:pt x="97" y="40"/>
                    </a:lnTo>
                    <a:lnTo>
                      <a:pt x="103" y="35"/>
                    </a:lnTo>
                    <a:lnTo>
                      <a:pt x="105" y="33"/>
                    </a:lnTo>
                    <a:lnTo>
                      <a:pt x="107" y="31"/>
                    </a:lnTo>
                    <a:lnTo>
                      <a:pt x="107" y="29"/>
                    </a:lnTo>
                    <a:lnTo>
                      <a:pt x="109" y="27"/>
                    </a:lnTo>
                    <a:lnTo>
                      <a:pt x="112" y="27"/>
                    </a:lnTo>
                    <a:lnTo>
                      <a:pt x="112" y="25"/>
                    </a:lnTo>
                    <a:lnTo>
                      <a:pt x="110" y="21"/>
                    </a:lnTo>
                    <a:lnTo>
                      <a:pt x="110" y="20"/>
                    </a:lnTo>
                    <a:lnTo>
                      <a:pt x="112" y="16"/>
                    </a:lnTo>
                    <a:lnTo>
                      <a:pt x="112" y="14"/>
                    </a:lnTo>
                    <a:lnTo>
                      <a:pt x="114" y="12"/>
                    </a:lnTo>
                    <a:lnTo>
                      <a:pt x="118" y="12"/>
                    </a:lnTo>
                    <a:lnTo>
                      <a:pt x="120" y="10"/>
                    </a:lnTo>
                    <a:lnTo>
                      <a:pt x="122" y="6"/>
                    </a:lnTo>
                    <a:lnTo>
                      <a:pt x="126" y="2"/>
                    </a:lnTo>
                    <a:lnTo>
                      <a:pt x="128" y="2"/>
                    </a:lnTo>
                    <a:lnTo>
                      <a:pt x="131" y="4"/>
                    </a:lnTo>
                    <a:lnTo>
                      <a:pt x="133" y="4"/>
                    </a:lnTo>
                    <a:lnTo>
                      <a:pt x="135" y="2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3" name="Freeform 658"/>
              <p:cNvSpPr>
                <a:spLocks/>
              </p:cNvSpPr>
              <p:nvPr/>
            </p:nvSpPr>
            <p:spPr bwMode="auto">
              <a:xfrm>
                <a:off x="4575" y="750"/>
                <a:ext cx="15" cy="8"/>
              </a:xfrm>
              <a:custGeom>
                <a:avLst/>
                <a:gdLst>
                  <a:gd name="T0" fmla="*/ 1 w 15"/>
                  <a:gd name="T1" fmla="*/ 0 h 8"/>
                  <a:gd name="T2" fmla="*/ 3 w 15"/>
                  <a:gd name="T3" fmla="*/ 2 h 8"/>
                  <a:gd name="T4" fmla="*/ 7 w 15"/>
                  <a:gd name="T5" fmla="*/ 4 h 8"/>
                  <a:gd name="T6" fmla="*/ 13 w 15"/>
                  <a:gd name="T7" fmla="*/ 2 h 8"/>
                  <a:gd name="T8" fmla="*/ 15 w 15"/>
                  <a:gd name="T9" fmla="*/ 2 h 8"/>
                  <a:gd name="T10" fmla="*/ 13 w 15"/>
                  <a:gd name="T11" fmla="*/ 4 h 8"/>
                  <a:gd name="T12" fmla="*/ 9 w 15"/>
                  <a:gd name="T13" fmla="*/ 8 h 8"/>
                  <a:gd name="T14" fmla="*/ 7 w 15"/>
                  <a:gd name="T15" fmla="*/ 8 h 8"/>
                  <a:gd name="T16" fmla="*/ 3 w 15"/>
                  <a:gd name="T17" fmla="*/ 4 h 8"/>
                  <a:gd name="T18" fmla="*/ 0 w 15"/>
                  <a:gd name="T19" fmla="*/ 4 h 8"/>
                  <a:gd name="T20" fmla="*/ 0 w 15"/>
                  <a:gd name="T21" fmla="*/ 4 h 8"/>
                  <a:gd name="T22" fmla="*/ 0 w 15"/>
                  <a:gd name="T23" fmla="*/ 2 h 8"/>
                  <a:gd name="T24" fmla="*/ 1 w 15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8">
                    <a:moveTo>
                      <a:pt x="1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3" y="4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4" name="Freeform 659"/>
              <p:cNvSpPr>
                <a:spLocks/>
              </p:cNvSpPr>
              <p:nvPr/>
            </p:nvSpPr>
            <p:spPr bwMode="auto">
              <a:xfrm>
                <a:off x="4525" y="123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5" name="Freeform 660"/>
              <p:cNvSpPr>
                <a:spLocks/>
              </p:cNvSpPr>
              <p:nvPr/>
            </p:nvSpPr>
            <p:spPr bwMode="auto">
              <a:xfrm>
                <a:off x="4529" y="1240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4 w 9"/>
                  <a:gd name="T3" fmla="*/ 4 h 9"/>
                  <a:gd name="T4" fmla="*/ 9 w 9"/>
                  <a:gd name="T5" fmla="*/ 6 h 9"/>
                  <a:gd name="T6" fmla="*/ 9 w 9"/>
                  <a:gd name="T7" fmla="*/ 9 h 9"/>
                  <a:gd name="T8" fmla="*/ 4 w 9"/>
                  <a:gd name="T9" fmla="*/ 6 h 9"/>
                  <a:gd name="T10" fmla="*/ 0 w 9"/>
                  <a:gd name="T11" fmla="*/ 2 h 9"/>
                  <a:gd name="T12" fmla="*/ 2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4" y="4"/>
                    </a:lnTo>
                    <a:lnTo>
                      <a:pt x="9" y="6"/>
                    </a:lnTo>
                    <a:lnTo>
                      <a:pt x="9" y="9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6" name="Freeform 661"/>
              <p:cNvSpPr>
                <a:spLocks/>
              </p:cNvSpPr>
              <p:nvPr/>
            </p:nvSpPr>
            <p:spPr bwMode="auto">
              <a:xfrm>
                <a:off x="4514" y="1267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9 w 9"/>
                  <a:gd name="T3" fmla="*/ 0 h 5"/>
                  <a:gd name="T4" fmla="*/ 7 w 9"/>
                  <a:gd name="T5" fmla="*/ 1 h 5"/>
                  <a:gd name="T6" fmla="*/ 1 w 9"/>
                  <a:gd name="T7" fmla="*/ 3 h 5"/>
                  <a:gd name="T8" fmla="*/ 0 w 9"/>
                  <a:gd name="T9" fmla="*/ 5 h 5"/>
                  <a:gd name="T10" fmla="*/ 0 w 9"/>
                  <a:gd name="T11" fmla="*/ 5 h 5"/>
                  <a:gd name="T12" fmla="*/ 1 w 9"/>
                  <a:gd name="T13" fmla="*/ 1 h 5"/>
                  <a:gd name="T14" fmla="*/ 5 w 9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9" y="0"/>
                    </a:lnTo>
                    <a:lnTo>
                      <a:pt x="7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7" name="Freeform 662"/>
              <p:cNvSpPr>
                <a:spLocks/>
              </p:cNvSpPr>
              <p:nvPr/>
            </p:nvSpPr>
            <p:spPr bwMode="auto">
              <a:xfrm>
                <a:off x="4630" y="1053"/>
                <a:ext cx="25" cy="25"/>
              </a:xfrm>
              <a:custGeom>
                <a:avLst/>
                <a:gdLst>
                  <a:gd name="T0" fmla="*/ 11 w 25"/>
                  <a:gd name="T1" fmla="*/ 0 h 25"/>
                  <a:gd name="T2" fmla="*/ 13 w 25"/>
                  <a:gd name="T3" fmla="*/ 0 h 25"/>
                  <a:gd name="T4" fmla="*/ 17 w 25"/>
                  <a:gd name="T5" fmla="*/ 6 h 25"/>
                  <a:gd name="T6" fmla="*/ 17 w 25"/>
                  <a:gd name="T7" fmla="*/ 8 h 25"/>
                  <a:gd name="T8" fmla="*/ 23 w 25"/>
                  <a:gd name="T9" fmla="*/ 10 h 25"/>
                  <a:gd name="T10" fmla="*/ 25 w 25"/>
                  <a:gd name="T11" fmla="*/ 13 h 25"/>
                  <a:gd name="T12" fmla="*/ 25 w 25"/>
                  <a:gd name="T13" fmla="*/ 15 h 25"/>
                  <a:gd name="T14" fmla="*/ 21 w 25"/>
                  <a:gd name="T15" fmla="*/ 17 h 25"/>
                  <a:gd name="T16" fmla="*/ 17 w 25"/>
                  <a:gd name="T17" fmla="*/ 21 h 25"/>
                  <a:gd name="T18" fmla="*/ 15 w 25"/>
                  <a:gd name="T19" fmla="*/ 23 h 25"/>
                  <a:gd name="T20" fmla="*/ 13 w 25"/>
                  <a:gd name="T21" fmla="*/ 23 h 25"/>
                  <a:gd name="T22" fmla="*/ 11 w 25"/>
                  <a:gd name="T23" fmla="*/ 23 h 25"/>
                  <a:gd name="T24" fmla="*/ 9 w 25"/>
                  <a:gd name="T25" fmla="*/ 25 h 25"/>
                  <a:gd name="T26" fmla="*/ 7 w 25"/>
                  <a:gd name="T27" fmla="*/ 21 h 25"/>
                  <a:gd name="T28" fmla="*/ 5 w 25"/>
                  <a:gd name="T29" fmla="*/ 21 h 25"/>
                  <a:gd name="T30" fmla="*/ 5 w 25"/>
                  <a:gd name="T31" fmla="*/ 23 h 25"/>
                  <a:gd name="T32" fmla="*/ 5 w 25"/>
                  <a:gd name="T33" fmla="*/ 25 h 25"/>
                  <a:gd name="T34" fmla="*/ 5 w 25"/>
                  <a:gd name="T35" fmla="*/ 25 h 25"/>
                  <a:gd name="T36" fmla="*/ 2 w 25"/>
                  <a:gd name="T37" fmla="*/ 23 h 25"/>
                  <a:gd name="T38" fmla="*/ 2 w 25"/>
                  <a:gd name="T39" fmla="*/ 17 h 25"/>
                  <a:gd name="T40" fmla="*/ 2 w 25"/>
                  <a:gd name="T41" fmla="*/ 13 h 25"/>
                  <a:gd name="T42" fmla="*/ 0 w 25"/>
                  <a:gd name="T43" fmla="*/ 10 h 25"/>
                  <a:gd name="T44" fmla="*/ 0 w 25"/>
                  <a:gd name="T45" fmla="*/ 8 h 25"/>
                  <a:gd name="T46" fmla="*/ 4 w 25"/>
                  <a:gd name="T47" fmla="*/ 4 h 25"/>
                  <a:gd name="T48" fmla="*/ 5 w 25"/>
                  <a:gd name="T49" fmla="*/ 4 h 25"/>
                  <a:gd name="T50" fmla="*/ 9 w 25"/>
                  <a:gd name="T51" fmla="*/ 0 h 25"/>
                  <a:gd name="T52" fmla="*/ 11 w 25"/>
                  <a:gd name="T5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5">
                    <a:moveTo>
                      <a:pt x="11" y="0"/>
                    </a:moveTo>
                    <a:lnTo>
                      <a:pt x="13" y="0"/>
                    </a:lnTo>
                    <a:lnTo>
                      <a:pt x="17" y="6"/>
                    </a:lnTo>
                    <a:lnTo>
                      <a:pt x="17" y="8"/>
                    </a:lnTo>
                    <a:lnTo>
                      <a:pt x="23" y="10"/>
                    </a:lnTo>
                    <a:lnTo>
                      <a:pt x="25" y="13"/>
                    </a:lnTo>
                    <a:lnTo>
                      <a:pt x="25" y="15"/>
                    </a:lnTo>
                    <a:lnTo>
                      <a:pt x="21" y="17"/>
                    </a:lnTo>
                    <a:lnTo>
                      <a:pt x="17" y="21"/>
                    </a:lnTo>
                    <a:lnTo>
                      <a:pt x="15" y="23"/>
                    </a:lnTo>
                    <a:lnTo>
                      <a:pt x="13" y="23"/>
                    </a:lnTo>
                    <a:lnTo>
                      <a:pt x="11" y="23"/>
                    </a:lnTo>
                    <a:lnTo>
                      <a:pt x="9" y="25"/>
                    </a:lnTo>
                    <a:lnTo>
                      <a:pt x="7" y="21"/>
                    </a:lnTo>
                    <a:lnTo>
                      <a:pt x="5" y="21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2" y="23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8" name="Freeform 663"/>
              <p:cNvSpPr>
                <a:spLocks/>
              </p:cNvSpPr>
              <p:nvPr/>
            </p:nvSpPr>
            <p:spPr bwMode="auto">
              <a:xfrm>
                <a:off x="4542" y="12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9" name="Freeform 664"/>
              <p:cNvSpPr>
                <a:spLocks/>
              </p:cNvSpPr>
              <p:nvPr/>
            </p:nvSpPr>
            <p:spPr bwMode="auto">
              <a:xfrm>
                <a:off x="4514" y="1202"/>
                <a:ext cx="36" cy="32"/>
              </a:xfrm>
              <a:custGeom>
                <a:avLst/>
                <a:gdLst>
                  <a:gd name="T0" fmla="*/ 5 w 36"/>
                  <a:gd name="T1" fmla="*/ 0 h 32"/>
                  <a:gd name="T2" fmla="*/ 7 w 36"/>
                  <a:gd name="T3" fmla="*/ 0 h 32"/>
                  <a:gd name="T4" fmla="*/ 11 w 36"/>
                  <a:gd name="T5" fmla="*/ 4 h 32"/>
                  <a:gd name="T6" fmla="*/ 13 w 36"/>
                  <a:gd name="T7" fmla="*/ 5 h 32"/>
                  <a:gd name="T8" fmla="*/ 17 w 36"/>
                  <a:gd name="T9" fmla="*/ 7 h 32"/>
                  <a:gd name="T10" fmla="*/ 20 w 36"/>
                  <a:gd name="T11" fmla="*/ 11 h 32"/>
                  <a:gd name="T12" fmla="*/ 24 w 36"/>
                  <a:gd name="T13" fmla="*/ 13 h 32"/>
                  <a:gd name="T14" fmla="*/ 28 w 36"/>
                  <a:gd name="T15" fmla="*/ 17 h 32"/>
                  <a:gd name="T16" fmla="*/ 36 w 36"/>
                  <a:gd name="T17" fmla="*/ 21 h 32"/>
                  <a:gd name="T18" fmla="*/ 36 w 36"/>
                  <a:gd name="T19" fmla="*/ 26 h 32"/>
                  <a:gd name="T20" fmla="*/ 34 w 36"/>
                  <a:gd name="T21" fmla="*/ 30 h 32"/>
                  <a:gd name="T22" fmla="*/ 30 w 36"/>
                  <a:gd name="T23" fmla="*/ 30 h 32"/>
                  <a:gd name="T24" fmla="*/ 28 w 36"/>
                  <a:gd name="T25" fmla="*/ 32 h 32"/>
                  <a:gd name="T26" fmla="*/ 24 w 36"/>
                  <a:gd name="T27" fmla="*/ 30 h 32"/>
                  <a:gd name="T28" fmla="*/ 22 w 36"/>
                  <a:gd name="T29" fmla="*/ 28 h 32"/>
                  <a:gd name="T30" fmla="*/ 22 w 36"/>
                  <a:gd name="T31" fmla="*/ 28 h 32"/>
                  <a:gd name="T32" fmla="*/ 20 w 36"/>
                  <a:gd name="T33" fmla="*/ 23 h 32"/>
                  <a:gd name="T34" fmla="*/ 20 w 36"/>
                  <a:gd name="T35" fmla="*/ 21 h 32"/>
                  <a:gd name="T36" fmla="*/ 17 w 36"/>
                  <a:gd name="T37" fmla="*/ 23 h 32"/>
                  <a:gd name="T38" fmla="*/ 15 w 36"/>
                  <a:gd name="T39" fmla="*/ 21 h 32"/>
                  <a:gd name="T40" fmla="*/ 15 w 36"/>
                  <a:gd name="T41" fmla="*/ 24 h 32"/>
                  <a:gd name="T42" fmla="*/ 13 w 36"/>
                  <a:gd name="T43" fmla="*/ 24 h 32"/>
                  <a:gd name="T44" fmla="*/ 11 w 36"/>
                  <a:gd name="T45" fmla="*/ 21 h 32"/>
                  <a:gd name="T46" fmla="*/ 7 w 36"/>
                  <a:gd name="T47" fmla="*/ 19 h 32"/>
                  <a:gd name="T48" fmla="*/ 0 w 36"/>
                  <a:gd name="T49" fmla="*/ 13 h 32"/>
                  <a:gd name="T50" fmla="*/ 0 w 36"/>
                  <a:gd name="T51" fmla="*/ 9 h 32"/>
                  <a:gd name="T52" fmla="*/ 1 w 36"/>
                  <a:gd name="T53" fmla="*/ 9 h 32"/>
                  <a:gd name="T54" fmla="*/ 3 w 36"/>
                  <a:gd name="T55" fmla="*/ 11 h 32"/>
                  <a:gd name="T56" fmla="*/ 5 w 36"/>
                  <a:gd name="T57" fmla="*/ 11 h 32"/>
                  <a:gd name="T58" fmla="*/ 5 w 36"/>
                  <a:gd name="T59" fmla="*/ 9 h 32"/>
                  <a:gd name="T60" fmla="*/ 3 w 36"/>
                  <a:gd name="T61" fmla="*/ 7 h 32"/>
                  <a:gd name="T62" fmla="*/ 1 w 36"/>
                  <a:gd name="T63" fmla="*/ 5 h 32"/>
                  <a:gd name="T64" fmla="*/ 3 w 36"/>
                  <a:gd name="T65" fmla="*/ 4 h 32"/>
                  <a:gd name="T66" fmla="*/ 3 w 36"/>
                  <a:gd name="T67" fmla="*/ 2 h 32"/>
                  <a:gd name="T68" fmla="*/ 5 w 36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32">
                    <a:moveTo>
                      <a:pt x="5" y="0"/>
                    </a:moveTo>
                    <a:lnTo>
                      <a:pt x="7" y="0"/>
                    </a:lnTo>
                    <a:lnTo>
                      <a:pt x="11" y="4"/>
                    </a:lnTo>
                    <a:lnTo>
                      <a:pt x="13" y="5"/>
                    </a:lnTo>
                    <a:lnTo>
                      <a:pt x="17" y="7"/>
                    </a:lnTo>
                    <a:lnTo>
                      <a:pt x="20" y="11"/>
                    </a:lnTo>
                    <a:lnTo>
                      <a:pt x="24" y="13"/>
                    </a:lnTo>
                    <a:lnTo>
                      <a:pt x="28" y="17"/>
                    </a:lnTo>
                    <a:lnTo>
                      <a:pt x="36" y="21"/>
                    </a:lnTo>
                    <a:lnTo>
                      <a:pt x="36" y="26"/>
                    </a:lnTo>
                    <a:lnTo>
                      <a:pt x="34" y="30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4" y="30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3" y="24"/>
                    </a:lnTo>
                    <a:lnTo>
                      <a:pt x="11" y="21"/>
                    </a:lnTo>
                    <a:lnTo>
                      <a:pt x="7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3" y="7"/>
                    </a:lnTo>
                    <a:lnTo>
                      <a:pt x="1" y="5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0" name="Freeform 665"/>
              <p:cNvSpPr>
                <a:spLocks/>
              </p:cNvSpPr>
              <p:nvPr/>
            </p:nvSpPr>
            <p:spPr bwMode="auto">
              <a:xfrm>
                <a:off x="6207" y="1836"/>
                <a:ext cx="12" cy="25"/>
              </a:xfrm>
              <a:custGeom>
                <a:avLst/>
                <a:gdLst>
                  <a:gd name="T0" fmla="*/ 4 w 12"/>
                  <a:gd name="T1" fmla="*/ 0 h 25"/>
                  <a:gd name="T2" fmla="*/ 6 w 12"/>
                  <a:gd name="T3" fmla="*/ 2 h 25"/>
                  <a:gd name="T4" fmla="*/ 8 w 12"/>
                  <a:gd name="T5" fmla="*/ 2 h 25"/>
                  <a:gd name="T6" fmla="*/ 12 w 12"/>
                  <a:gd name="T7" fmla="*/ 2 h 25"/>
                  <a:gd name="T8" fmla="*/ 12 w 12"/>
                  <a:gd name="T9" fmla="*/ 2 h 25"/>
                  <a:gd name="T10" fmla="*/ 12 w 12"/>
                  <a:gd name="T11" fmla="*/ 6 h 25"/>
                  <a:gd name="T12" fmla="*/ 8 w 12"/>
                  <a:gd name="T13" fmla="*/ 10 h 25"/>
                  <a:gd name="T14" fmla="*/ 6 w 12"/>
                  <a:gd name="T15" fmla="*/ 12 h 25"/>
                  <a:gd name="T16" fmla="*/ 4 w 12"/>
                  <a:gd name="T17" fmla="*/ 19 h 25"/>
                  <a:gd name="T18" fmla="*/ 4 w 12"/>
                  <a:gd name="T19" fmla="*/ 21 h 25"/>
                  <a:gd name="T20" fmla="*/ 4 w 12"/>
                  <a:gd name="T21" fmla="*/ 23 h 25"/>
                  <a:gd name="T22" fmla="*/ 4 w 12"/>
                  <a:gd name="T23" fmla="*/ 25 h 25"/>
                  <a:gd name="T24" fmla="*/ 0 w 12"/>
                  <a:gd name="T25" fmla="*/ 21 h 25"/>
                  <a:gd name="T26" fmla="*/ 0 w 12"/>
                  <a:gd name="T27" fmla="*/ 19 h 25"/>
                  <a:gd name="T28" fmla="*/ 2 w 12"/>
                  <a:gd name="T29" fmla="*/ 16 h 25"/>
                  <a:gd name="T30" fmla="*/ 2 w 12"/>
                  <a:gd name="T31" fmla="*/ 10 h 25"/>
                  <a:gd name="T32" fmla="*/ 4 w 12"/>
                  <a:gd name="T33" fmla="*/ 6 h 25"/>
                  <a:gd name="T34" fmla="*/ 4 w 12"/>
                  <a:gd name="T35" fmla="*/ 2 h 25"/>
                  <a:gd name="T36" fmla="*/ 4 w 12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25">
                    <a:moveTo>
                      <a:pt x="4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1" name="Freeform 666"/>
              <p:cNvSpPr>
                <a:spLocks/>
              </p:cNvSpPr>
              <p:nvPr/>
            </p:nvSpPr>
            <p:spPr bwMode="auto">
              <a:xfrm>
                <a:off x="4719" y="592"/>
                <a:ext cx="69" cy="78"/>
              </a:xfrm>
              <a:custGeom>
                <a:avLst/>
                <a:gdLst>
                  <a:gd name="T0" fmla="*/ 12 w 69"/>
                  <a:gd name="T1" fmla="*/ 0 h 78"/>
                  <a:gd name="T2" fmla="*/ 16 w 69"/>
                  <a:gd name="T3" fmla="*/ 0 h 78"/>
                  <a:gd name="T4" fmla="*/ 21 w 69"/>
                  <a:gd name="T5" fmla="*/ 2 h 78"/>
                  <a:gd name="T6" fmla="*/ 27 w 69"/>
                  <a:gd name="T7" fmla="*/ 7 h 78"/>
                  <a:gd name="T8" fmla="*/ 35 w 69"/>
                  <a:gd name="T9" fmla="*/ 15 h 78"/>
                  <a:gd name="T10" fmla="*/ 38 w 69"/>
                  <a:gd name="T11" fmla="*/ 19 h 78"/>
                  <a:gd name="T12" fmla="*/ 46 w 69"/>
                  <a:gd name="T13" fmla="*/ 21 h 78"/>
                  <a:gd name="T14" fmla="*/ 54 w 69"/>
                  <a:gd name="T15" fmla="*/ 21 h 78"/>
                  <a:gd name="T16" fmla="*/ 56 w 69"/>
                  <a:gd name="T17" fmla="*/ 23 h 78"/>
                  <a:gd name="T18" fmla="*/ 56 w 69"/>
                  <a:gd name="T19" fmla="*/ 25 h 78"/>
                  <a:gd name="T20" fmla="*/ 54 w 69"/>
                  <a:gd name="T21" fmla="*/ 28 h 78"/>
                  <a:gd name="T22" fmla="*/ 54 w 69"/>
                  <a:gd name="T23" fmla="*/ 32 h 78"/>
                  <a:gd name="T24" fmla="*/ 57 w 69"/>
                  <a:gd name="T25" fmla="*/ 38 h 78"/>
                  <a:gd name="T26" fmla="*/ 63 w 69"/>
                  <a:gd name="T27" fmla="*/ 44 h 78"/>
                  <a:gd name="T28" fmla="*/ 69 w 69"/>
                  <a:gd name="T29" fmla="*/ 47 h 78"/>
                  <a:gd name="T30" fmla="*/ 69 w 69"/>
                  <a:gd name="T31" fmla="*/ 51 h 78"/>
                  <a:gd name="T32" fmla="*/ 67 w 69"/>
                  <a:gd name="T33" fmla="*/ 55 h 78"/>
                  <a:gd name="T34" fmla="*/ 63 w 69"/>
                  <a:gd name="T35" fmla="*/ 57 h 78"/>
                  <a:gd name="T36" fmla="*/ 56 w 69"/>
                  <a:gd name="T37" fmla="*/ 63 h 78"/>
                  <a:gd name="T38" fmla="*/ 52 w 69"/>
                  <a:gd name="T39" fmla="*/ 67 h 78"/>
                  <a:gd name="T40" fmla="*/ 50 w 69"/>
                  <a:gd name="T41" fmla="*/ 70 h 78"/>
                  <a:gd name="T42" fmla="*/ 48 w 69"/>
                  <a:gd name="T43" fmla="*/ 74 h 78"/>
                  <a:gd name="T44" fmla="*/ 42 w 69"/>
                  <a:gd name="T45" fmla="*/ 78 h 78"/>
                  <a:gd name="T46" fmla="*/ 38 w 69"/>
                  <a:gd name="T47" fmla="*/ 78 h 78"/>
                  <a:gd name="T48" fmla="*/ 33 w 69"/>
                  <a:gd name="T49" fmla="*/ 78 h 78"/>
                  <a:gd name="T50" fmla="*/ 29 w 69"/>
                  <a:gd name="T51" fmla="*/ 74 h 78"/>
                  <a:gd name="T52" fmla="*/ 25 w 69"/>
                  <a:gd name="T53" fmla="*/ 74 h 78"/>
                  <a:gd name="T54" fmla="*/ 23 w 69"/>
                  <a:gd name="T55" fmla="*/ 76 h 78"/>
                  <a:gd name="T56" fmla="*/ 21 w 69"/>
                  <a:gd name="T57" fmla="*/ 76 h 78"/>
                  <a:gd name="T58" fmla="*/ 16 w 69"/>
                  <a:gd name="T59" fmla="*/ 72 h 78"/>
                  <a:gd name="T60" fmla="*/ 16 w 69"/>
                  <a:gd name="T61" fmla="*/ 68 h 78"/>
                  <a:gd name="T62" fmla="*/ 14 w 69"/>
                  <a:gd name="T63" fmla="*/ 67 h 78"/>
                  <a:gd name="T64" fmla="*/ 8 w 69"/>
                  <a:gd name="T65" fmla="*/ 68 h 78"/>
                  <a:gd name="T66" fmla="*/ 6 w 69"/>
                  <a:gd name="T67" fmla="*/ 72 h 78"/>
                  <a:gd name="T68" fmla="*/ 4 w 69"/>
                  <a:gd name="T69" fmla="*/ 72 h 78"/>
                  <a:gd name="T70" fmla="*/ 4 w 69"/>
                  <a:gd name="T71" fmla="*/ 70 h 78"/>
                  <a:gd name="T72" fmla="*/ 4 w 69"/>
                  <a:gd name="T73" fmla="*/ 67 h 78"/>
                  <a:gd name="T74" fmla="*/ 6 w 69"/>
                  <a:gd name="T75" fmla="*/ 63 h 78"/>
                  <a:gd name="T76" fmla="*/ 8 w 69"/>
                  <a:gd name="T77" fmla="*/ 53 h 78"/>
                  <a:gd name="T78" fmla="*/ 8 w 69"/>
                  <a:gd name="T79" fmla="*/ 49 h 78"/>
                  <a:gd name="T80" fmla="*/ 4 w 69"/>
                  <a:gd name="T81" fmla="*/ 47 h 78"/>
                  <a:gd name="T82" fmla="*/ 2 w 69"/>
                  <a:gd name="T83" fmla="*/ 44 h 78"/>
                  <a:gd name="T84" fmla="*/ 0 w 69"/>
                  <a:gd name="T85" fmla="*/ 30 h 78"/>
                  <a:gd name="T86" fmla="*/ 0 w 69"/>
                  <a:gd name="T87" fmla="*/ 26 h 78"/>
                  <a:gd name="T88" fmla="*/ 4 w 69"/>
                  <a:gd name="T89" fmla="*/ 21 h 78"/>
                  <a:gd name="T90" fmla="*/ 8 w 69"/>
                  <a:gd name="T91" fmla="*/ 17 h 78"/>
                  <a:gd name="T92" fmla="*/ 12 w 69"/>
                  <a:gd name="T93" fmla="*/ 11 h 78"/>
                  <a:gd name="T94" fmla="*/ 12 w 69"/>
                  <a:gd name="T95" fmla="*/ 7 h 78"/>
                  <a:gd name="T96" fmla="*/ 10 w 69"/>
                  <a:gd name="T97" fmla="*/ 4 h 78"/>
                  <a:gd name="T98" fmla="*/ 12 w 69"/>
                  <a:gd name="T99" fmla="*/ 2 h 78"/>
                  <a:gd name="T100" fmla="*/ 12 w 69"/>
                  <a:gd name="T10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78">
                    <a:moveTo>
                      <a:pt x="12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7" y="7"/>
                    </a:lnTo>
                    <a:lnTo>
                      <a:pt x="35" y="15"/>
                    </a:lnTo>
                    <a:lnTo>
                      <a:pt x="38" y="19"/>
                    </a:lnTo>
                    <a:lnTo>
                      <a:pt x="46" y="21"/>
                    </a:lnTo>
                    <a:lnTo>
                      <a:pt x="54" y="21"/>
                    </a:lnTo>
                    <a:lnTo>
                      <a:pt x="56" y="23"/>
                    </a:lnTo>
                    <a:lnTo>
                      <a:pt x="56" y="25"/>
                    </a:lnTo>
                    <a:lnTo>
                      <a:pt x="54" y="28"/>
                    </a:lnTo>
                    <a:lnTo>
                      <a:pt x="54" y="32"/>
                    </a:lnTo>
                    <a:lnTo>
                      <a:pt x="57" y="38"/>
                    </a:lnTo>
                    <a:lnTo>
                      <a:pt x="63" y="44"/>
                    </a:lnTo>
                    <a:lnTo>
                      <a:pt x="69" y="47"/>
                    </a:lnTo>
                    <a:lnTo>
                      <a:pt x="69" y="51"/>
                    </a:lnTo>
                    <a:lnTo>
                      <a:pt x="67" y="55"/>
                    </a:lnTo>
                    <a:lnTo>
                      <a:pt x="63" y="57"/>
                    </a:lnTo>
                    <a:lnTo>
                      <a:pt x="56" y="63"/>
                    </a:lnTo>
                    <a:lnTo>
                      <a:pt x="52" y="67"/>
                    </a:lnTo>
                    <a:lnTo>
                      <a:pt x="50" y="70"/>
                    </a:lnTo>
                    <a:lnTo>
                      <a:pt x="48" y="74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3" y="78"/>
                    </a:lnTo>
                    <a:lnTo>
                      <a:pt x="29" y="74"/>
                    </a:lnTo>
                    <a:lnTo>
                      <a:pt x="25" y="74"/>
                    </a:lnTo>
                    <a:lnTo>
                      <a:pt x="23" y="76"/>
                    </a:lnTo>
                    <a:lnTo>
                      <a:pt x="21" y="76"/>
                    </a:lnTo>
                    <a:lnTo>
                      <a:pt x="16" y="72"/>
                    </a:lnTo>
                    <a:lnTo>
                      <a:pt x="16" y="68"/>
                    </a:lnTo>
                    <a:lnTo>
                      <a:pt x="14" y="67"/>
                    </a:lnTo>
                    <a:lnTo>
                      <a:pt x="8" y="68"/>
                    </a:lnTo>
                    <a:lnTo>
                      <a:pt x="6" y="72"/>
                    </a:lnTo>
                    <a:lnTo>
                      <a:pt x="4" y="72"/>
                    </a:lnTo>
                    <a:lnTo>
                      <a:pt x="4" y="70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3"/>
                    </a:lnTo>
                    <a:lnTo>
                      <a:pt x="8" y="49"/>
                    </a:lnTo>
                    <a:lnTo>
                      <a:pt x="4" y="47"/>
                    </a:lnTo>
                    <a:lnTo>
                      <a:pt x="2" y="44"/>
                    </a:lnTo>
                    <a:lnTo>
                      <a:pt x="0" y="30"/>
                    </a:lnTo>
                    <a:lnTo>
                      <a:pt x="0" y="26"/>
                    </a:lnTo>
                    <a:lnTo>
                      <a:pt x="4" y="21"/>
                    </a:lnTo>
                    <a:lnTo>
                      <a:pt x="8" y="17"/>
                    </a:lnTo>
                    <a:lnTo>
                      <a:pt x="12" y="11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2" name="Freeform 667"/>
              <p:cNvSpPr>
                <a:spLocks/>
              </p:cNvSpPr>
              <p:nvPr/>
            </p:nvSpPr>
            <p:spPr bwMode="auto">
              <a:xfrm>
                <a:off x="4494" y="1267"/>
                <a:ext cx="6" cy="3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1 h 3"/>
                  <a:gd name="T4" fmla="*/ 4 w 6"/>
                  <a:gd name="T5" fmla="*/ 3 h 3"/>
                  <a:gd name="T6" fmla="*/ 2 w 6"/>
                  <a:gd name="T7" fmla="*/ 3 h 3"/>
                  <a:gd name="T8" fmla="*/ 0 w 6"/>
                  <a:gd name="T9" fmla="*/ 1 h 3"/>
                  <a:gd name="T10" fmla="*/ 2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6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3" name="Freeform 668"/>
              <p:cNvSpPr>
                <a:spLocks/>
              </p:cNvSpPr>
              <p:nvPr/>
            </p:nvSpPr>
            <p:spPr bwMode="auto">
              <a:xfrm>
                <a:off x="6093" y="1350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2 h 6"/>
                  <a:gd name="T4" fmla="*/ 2 w 6"/>
                  <a:gd name="T5" fmla="*/ 6 h 6"/>
                  <a:gd name="T6" fmla="*/ 0 w 6"/>
                  <a:gd name="T7" fmla="*/ 6 h 6"/>
                  <a:gd name="T8" fmla="*/ 2 w 6"/>
                  <a:gd name="T9" fmla="*/ 2 h 6"/>
                  <a:gd name="T10" fmla="*/ 4 w 6"/>
                  <a:gd name="T11" fmla="*/ 0 h 6"/>
                  <a:gd name="T12" fmla="*/ 6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4" name="Freeform 669"/>
              <p:cNvSpPr>
                <a:spLocks/>
              </p:cNvSpPr>
              <p:nvPr/>
            </p:nvSpPr>
            <p:spPr bwMode="auto">
              <a:xfrm>
                <a:off x="4754" y="1045"/>
                <a:ext cx="15" cy="23"/>
              </a:xfrm>
              <a:custGeom>
                <a:avLst/>
                <a:gdLst>
                  <a:gd name="T0" fmla="*/ 5 w 15"/>
                  <a:gd name="T1" fmla="*/ 0 h 23"/>
                  <a:gd name="T2" fmla="*/ 7 w 15"/>
                  <a:gd name="T3" fmla="*/ 4 h 23"/>
                  <a:gd name="T4" fmla="*/ 11 w 15"/>
                  <a:gd name="T5" fmla="*/ 8 h 23"/>
                  <a:gd name="T6" fmla="*/ 13 w 15"/>
                  <a:gd name="T7" fmla="*/ 14 h 23"/>
                  <a:gd name="T8" fmla="*/ 15 w 15"/>
                  <a:gd name="T9" fmla="*/ 19 h 23"/>
                  <a:gd name="T10" fmla="*/ 15 w 15"/>
                  <a:gd name="T11" fmla="*/ 21 h 23"/>
                  <a:gd name="T12" fmla="*/ 13 w 15"/>
                  <a:gd name="T13" fmla="*/ 23 h 23"/>
                  <a:gd name="T14" fmla="*/ 9 w 15"/>
                  <a:gd name="T15" fmla="*/ 21 h 23"/>
                  <a:gd name="T16" fmla="*/ 5 w 15"/>
                  <a:gd name="T17" fmla="*/ 21 h 23"/>
                  <a:gd name="T18" fmla="*/ 3 w 15"/>
                  <a:gd name="T19" fmla="*/ 19 h 23"/>
                  <a:gd name="T20" fmla="*/ 0 w 15"/>
                  <a:gd name="T21" fmla="*/ 18 h 23"/>
                  <a:gd name="T22" fmla="*/ 0 w 15"/>
                  <a:gd name="T23" fmla="*/ 16 h 23"/>
                  <a:gd name="T24" fmla="*/ 2 w 15"/>
                  <a:gd name="T25" fmla="*/ 12 h 23"/>
                  <a:gd name="T26" fmla="*/ 3 w 15"/>
                  <a:gd name="T27" fmla="*/ 6 h 23"/>
                  <a:gd name="T28" fmla="*/ 5 w 15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5" y="0"/>
                    </a:moveTo>
                    <a:lnTo>
                      <a:pt x="7" y="4"/>
                    </a:lnTo>
                    <a:lnTo>
                      <a:pt x="11" y="8"/>
                    </a:lnTo>
                    <a:lnTo>
                      <a:pt x="13" y="14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3" y="23"/>
                    </a:lnTo>
                    <a:lnTo>
                      <a:pt x="9" y="21"/>
                    </a:lnTo>
                    <a:lnTo>
                      <a:pt x="5" y="21"/>
                    </a:lnTo>
                    <a:lnTo>
                      <a:pt x="3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3" y="6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5" name="Freeform 670"/>
              <p:cNvSpPr>
                <a:spLocks/>
              </p:cNvSpPr>
              <p:nvPr/>
            </p:nvSpPr>
            <p:spPr bwMode="auto">
              <a:xfrm>
                <a:off x="4696" y="1038"/>
                <a:ext cx="10" cy="11"/>
              </a:xfrm>
              <a:custGeom>
                <a:avLst/>
                <a:gdLst>
                  <a:gd name="T0" fmla="*/ 10 w 10"/>
                  <a:gd name="T1" fmla="*/ 0 h 11"/>
                  <a:gd name="T2" fmla="*/ 10 w 10"/>
                  <a:gd name="T3" fmla="*/ 2 h 11"/>
                  <a:gd name="T4" fmla="*/ 8 w 10"/>
                  <a:gd name="T5" fmla="*/ 2 h 11"/>
                  <a:gd name="T6" fmla="*/ 8 w 10"/>
                  <a:gd name="T7" fmla="*/ 4 h 11"/>
                  <a:gd name="T8" fmla="*/ 8 w 10"/>
                  <a:gd name="T9" fmla="*/ 6 h 11"/>
                  <a:gd name="T10" fmla="*/ 4 w 10"/>
                  <a:gd name="T11" fmla="*/ 9 h 11"/>
                  <a:gd name="T12" fmla="*/ 2 w 10"/>
                  <a:gd name="T13" fmla="*/ 7 h 11"/>
                  <a:gd name="T14" fmla="*/ 0 w 10"/>
                  <a:gd name="T15" fmla="*/ 11 h 11"/>
                  <a:gd name="T16" fmla="*/ 0 w 10"/>
                  <a:gd name="T17" fmla="*/ 7 h 11"/>
                  <a:gd name="T18" fmla="*/ 2 w 10"/>
                  <a:gd name="T19" fmla="*/ 4 h 11"/>
                  <a:gd name="T20" fmla="*/ 6 w 10"/>
                  <a:gd name="T21" fmla="*/ 0 h 11"/>
                  <a:gd name="T22" fmla="*/ 10 w 1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lnTo>
                      <a:pt x="10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6" name="Freeform 671"/>
              <p:cNvSpPr>
                <a:spLocks/>
              </p:cNvSpPr>
              <p:nvPr/>
            </p:nvSpPr>
            <p:spPr bwMode="auto">
              <a:xfrm>
                <a:off x="4712" y="1053"/>
                <a:ext cx="11" cy="4"/>
              </a:xfrm>
              <a:custGeom>
                <a:avLst/>
                <a:gdLst>
                  <a:gd name="T0" fmla="*/ 2 w 11"/>
                  <a:gd name="T1" fmla="*/ 0 h 4"/>
                  <a:gd name="T2" fmla="*/ 5 w 11"/>
                  <a:gd name="T3" fmla="*/ 0 h 4"/>
                  <a:gd name="T4" fmla="*/ 11 w 11"/>
                  <a:gd name="T5" fmla="*/ 2 h 4"/>
                  <a:gd name="T6" fmla="*/ 11 w 11"/>
                  <a:gd name="T7" fmla="*/ 4 h 4"/>
                  <a:gd name="T8" fmla="*/ 7 w 11"/>
                  <a:gd name="T9" fmla="*/ 4 h 4"/>
                  <a:gd name="T10" fmla="*/ 4 w 11"/>
                  <a:gd name="T11" fmla="*/ 4 h 4"/>
                  <a:gd name="T12" fmla="*/ 0 w 11"/>
                  <a:gd name="T13" fmla="*/ 0 h 4"/>
                  <a:gd name="T14" fmla="*/ 2 w 1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2" y="0"/>
                    </a:moveTo>
                    <a:lnTo>
                      <a:pt x="5" y="0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7" name="Freeform 672"/>
              <p:cNvSpPr>
                <a:spLocks/>
              </p:cNvSpPr>
              <p:nvPr/>
            </p:nvSpPr>
            <p:spPr bwMode="auto">
              <a:xfrm>
                <a:off x="4693" y="1063"/>
                <a:ext cx="9" cy="13"/>
              </a:xfrm>
              <a:custGeom>
                <a:avLst/>
                <a:gdLst>
                  <a:gd name="T0" fmla="*/ 3 w 9"/>
                  <a:gd name="T1" fmla="*/ 0 h 13"/>
                  <a:gd name="T2" fmla="*/ 7 w 9"/>
                  <a:gd name="T3" fmla="*/ 0 h 13"/>
                  <a:gd name="T4" fmla="*/ 7 w 9"/>
                  <a:gd name="T5" fmla="*/ 3 h 13"/>
                  <a:gd name="T6" fmla="*/ 5 w 9"/>
                  <a:gd name="T7" fmla="*/ 5 h 13"/>
                  <a:gd name="T8" fmla="*/ 5 w 9"/>
                  <a:gd name="T9" fmla="*/ 7 h 13"/>
                  <a:gd name="T10" fmla="*/ 7 w 9"/>
                  <a:gd name="T11" fmla="*/ 9 h 13"/>
                  <a:gd name="T12" fmla="*/ 9 w 9"/>
                  <a:gd name="T13" fmla="*/ 13 h 13"/>
                  <a:gd name="T14" fmla="*/ 5 w 9"/>
                  <a:gd name="T15" fmla="*/ 13 h 13"/>
                  <a:gd name="T16" fmla="*/ 3 w 9"/>
                  <a:gd name="T17" fmla="*/ 11 h 13"/>
                  <a:gd name="T18" fmla="*/ 2 w 9"/>
                  <a:gd name="T19" fmla="*/ 9 h 13"/>
                  <a:gd name="T20" fmla="*/ 0 w 9"/>
                  <a:gd name="T21" fmla="*/ 7 h 13"/>
                  <a:gd name="T22" fmla="*/ 2 w 9"/>
                  <a:gd name="T23" fmla="*/ 1 h 13"/>
                  <a:gd name="T24" fmla="*/ 3 w 9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3">
                    <a:moveTo>
                      <a:pt x="3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9" y="13"/>
                    </a:lnTo>
                    <a:lnTo>
                      <a:pt x="5" y="13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8" name="Freeform 673"/>
              <p:cNvSpPr>
                <a:spLocks/>
              </p:cNvSpPr>
              <p:nvPr/>
            </p:nvSpPr>
            <p:spPr bwMode="auto">
              <a:xfrm>
                <a:off x="4475" y="1284"/>
                <a:ext cx="4" cy="7"/>
              </a:xfrm>
              <a:custGeom>
                <a:avLst/>
                <a:gdLst>
                  <a:gd name="T0" fmla="*/ 4 w 4"/>
                  <a:gd name="T1" fmla="*/ 0 h 7"/>
                  <a:gd name="T2" fmla="*/ 4 w 4"/>
                  <a:gd name="T3" fmla="*/ 3 h 7"/>
                  <a:gd name="T4" fmla="*/ 2 w 4"/>
                  <a:gd name="T5" fmla="*/ 7 h 7"/>
                  <a:gd name="T6" fmla="*/ 2 w 4"/>
                  <a:gd name="T7" fmla="*/ 5 h 7"/>
                  <a:gd name="T8" fmla="*/ 0 w 4"/>
                  <a:gd name="T9" fmla="*/ 3 h 7"/>
                  <a:gd name="T10" fmla="*/ 2 w 4"/>
                  <a:gd name="T11" fmla="*/ 2 h 7"/>
                  <a:gd name="T12" fmla="*/ 4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lnTo>
                      <a:pt x="4" y="3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9" name="Freeform 674"/>
              <p:cNvSpPr>
                <a:spLocks/>
              </p:cNvSpPr>
              <p:nvPr/>
            </p:nvSpPr>
            <p:spPr bwMode="auto">
              <a:xfrm>
                <a:off x="4479" y="1267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4 w 4"/>
                  <a:gd name="T3" fmla="*/ 0 h 1"/>
                  <a:gd name="T4" fmla="*/ 2 w 4"/>
                  <a:gd name="T5" fmla="*/ 1 h 1"/>
                  <a:gd name="T6" fmla="*/ 0 w 4"/>
                  <a:gd name="T7" fmla="*/ 1 h 1"/>
                  <a:gd name="T8" fmla="*/ 0 w 4"/>
                  <a:gd name="T9" fmla="*/ 0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0" name="Freeform 675"/>
              <p:cNvSpPr>
                <a:spLocks/>
              </p:cNvSpPr>
              <p:nvPr/>
            </p:nvSpPr>
            <p:spPr bwMode="auto">
              <a:xfrm>
                <a:off x="6032" y="1541"/>
                <a:ext cx="120" cy="265"/>
              </a:xfrm>
              <a:custGeom>
                <a:avLst/>
                <a:gdLst>
                  <a:gd name="T0" fmla="*/ 12 w 120"/>
                  <a:gd name="T1" fmla="*/ 8 h 265"/>
                  <a:gd name="T2" fmla="*/ 19 w 120"/>
                  <a:gd name="T3" fmla="*/ 17 h 265"/>
                  <a:gd name="T4" fmla="*/ 31 w 120"/>
                  <a:gd name="T5" fmla="*/ 30 h 265"/>
                  <a:gd name="T6" fmla="*/ 40 w 120"/>
                  <a:gd name="T7" fmla="*/ 42 h 265"/>
                  <a:gd name="T8" fmla="*/ 34 w 120"/>
                  <a:gd name="T9" fmla="*/ 38 h 265"/>
                  <a:gd name="T10" fmla="*/ 36 w 120"/>
                  <a:gd name="T11" fmla="*/ 42 h 265"/>
                  <a:gd name="T12" fmla="*/ 44 w 120"/>
                  <a:gd name="T13" fmla="*/ 50 h 265"/>
                  <a:gd name="T14" fmla="*/ 46 w 120"/>
                  <a:gd name="T15" fmla="*/ 65 h 265"/>
                  <a:gd name="T16" fmla="*/ 44 w 120"/>
                  <a:gd name="T17" fmla="*/ 72 h 265"/>
                  <a:gd name="T18" fmla="*/ 52 w 120"/>
                  <a:gd name="T19" fmla="*/ 84 h 265"/>
                  <a:gd name="T20" fmla="*/ 55 w 120"/>
                  <a:gd name="T21" fmla="*/ 91 h 265"/>
                  <a:gd name="T22" fmla="*/ 59 w 120"/>
                  <a:gd name="T23" fmla="*/ 91 h 265"/>
                  <a:gd name="T24" fmla="*/ 63 w 120"/>
                  <a:gd name="T25" fmla="*/ 99 h 265"/>
                  <a:gd name="T26" fmla="*/ 74 w 120"/>
                  <a:gd name="T27" fmla="*/ 116 h 265"/>
                  <a:gd name="T28" fmla="*/ 88 w 120"/>
                  <a:gd name="T29" fmla="*/ 135 h 265"/>
                  <a:gd name="T30" fmla="*/ 92 w 120"/>
                  <a:gd name="T31" fmla="*/ 145 h 265"/>
                  <a:gd name="T32" fmla="*/ 97 w 120"/>
                  <a:gd name="T33" fmla="*/ 156 h 265"/>
                  <a:gd name="T34" fmla="*/ 109 w 120"/>
                  <a:gd name="T35" fmla="*/ 170 h 265"/>
                  <a:gd name="T36" fmla="*/ 113 w 120"/>
                  <a:gd name="T37" fmla="*/ 177 h 265"/>
                  <a:gd name="T38" fmla="*/ 101 w 120"/>
                  <a:gd name="T39" fmla="*/ 168 h 265"/>
                  <a:gd name="T40" fmla="*/ 90 w 120"/>
                  <a:gd name="T41" fmla="*/ 160 h 265"/>
                  <a:gd name="T42" fmla="*/ 82 w 120"/>
                  <a:gd name="T43" fmla="*/ 160 h 265"/>
                  <a:gd name="T44" fmla="*/ 80 w 120"/>
                  <a:gd name="T45" fmla="*/ 168 h 265"/>
                  <a:gd name="T46" fmla="*/ 82 w 120"/>
                  <a:gd name="T47" fmla="*/ 183 h 265"/>
                  <a:gd name="T48" fmla="*/ 86 w 120"/>
                  <a:gd name="T49" fmla="*/ 198 h 265"/>
                  <a:gd name="T50" fmla="*/ 92 w 120"/>
                  <a:gd name="T51" fmla="*/ 215 h 265"/>
                  <a:gd name="T52" fmla="*/ 101 w 120"/>
                  <a:gd name="T53" fmla="*/ 223 h 265"/>
                  <a:gd name="T54" fmla="*/ 109 w 120"/>
                  <a:gd name="T55" fmla="*/ 236 h 265"/>
                  <a:gd name="T56" fmla="*/ 115 w 120"/>
                  <a:gd name="T57" fmla="*/ 236 h 265"/>
                  <a:gd name="T58" fmla="*/ 120 w 120"/>
                  <a:gd name="T59" fmla="*/ 250 h 265"/>
                  <a:gd name="T60" fmla="*/ 120 w 120"/>
                  <a:gd name="T61" fmla="*/ 257 h 265"/>
                  <a:gd name="T62" fmla="*/ 115 w 120"/>
                  <a:gd name="T63" fmla="*/ 248 h 265"/>
                  <a:gd name="T64" fmla="*/ 113 w 120"/>
                  <a:gd name="T65" fmla="*/ 242 h 265"/>
                  <a:gd name="T66" fmla="*/ 103 w 120"/>
                  <a:gd name="T67" fmla="*/ 244 h 265"/>
                  <a:gd name="T68" fmla="*/ 99 w 120"/>
                  <a:gd name="T69" fmla="*/ 240 h 265"/>
                  <a:gd name="T70" fmla="*/ 97 w 120"/>
                  <a:gd name="T71" fmla="*/ 253 h 265"/>
                  <a:gd name="T72" fmla="*/ 97 w 120"/>
                  <a:gd name="T73" fmla="*/ 265 h 265"/>
                  <a:gd name="T74" fmla="*/ 88 w 120"/>
                  <a:gd name="T75" fmla="*/ 253 h 265"/>
                  <a:gd name="T76" fmla="*/ 88 w 120"/>
                  <a:gd name="T77" fmla="*/ 234 h 265"/>
                  <a:gd name="T78" fmla="*/ 80 w 120"/>
                  <a:gd name="T79" fmla="*/ 223 h 265"/>
                  <a:gd name="T80" fmla="*/ 78 w 120"/>
                  <a:gd name="T81" fmla="*/ 204 h 265"/>
                  <a:gd name="T82" fmla="*/ 69 w 120"/>
                  <a:gd name="T83" fmla="*/ 187 h 265"/>
                  <a:gd name="T84" fmla="*/ 65 w 120"/>
                  <a:gd name="T85" fmla="*/ 175 h 265"/>
                  <a:gd name="T86" fmla="*/ 61 w 120"/>
                  <a:gd name="T87" fmla="*/ 158 h 265"/>
                  <a:gd name="T88" fmla="*/ 57 w 120"/>
                  <a:gd name="T89" fmla="*/ 145 h 265"/>
                  <a:gd name="T90" fmla="*/ 54 w 120"/>
                  <a:gd name="T91" fmla="*/ 131 h 265"/>
                  <a:gd name="T92" fmla="*/ 48 w 120"/>
                  <a:gd name="T93" fmla="*/ 124 h 265"/>
                  <a:gd name="T94" fmla="*/ 44 w 120"/>
                  <a:gd name="T95" fmla="*/ 111 h 265"/>
                  <a:gd name="T96" fmla="*/ 36 w 120"/>
                  <a:gd name="T97" fmla="*/ 97 h 265"/>
                  <a:gd name="T98" fmla="*/ 29 w 120"/>
                  <a:gd name="T99" fmla="*/ 86 h 265"/>
                  <a:gd name="T100" fmla="*/ 19 w 120"/>
                  <a:gd name="T101" fmla="*/ 70 h 265"/>
                  <a:gd name="T102" fmla="*/ 17 w 120"/>
                  <a:gd name="T103" fmla="*/ 55 h 265"/>
                  <a:gd name="T104" fmla="*/ 10 w 120"/>
                  <a:gd name="T105" fmla="*/ 40 h 265"/>
                  <a:gd name="T106" fmla="*/ 10 w 120"/>
                  <a:gd name="T107" fmla="*/ 29 h 265"/>
                  <a:gd name="T108" fmla="*/ 17 w 120"/>
                  <a:gd name="T109" fmla="*/ 30 h 265"/>
                  <a:gd name="T110" fmla="*/ 14 w 120"/>
                  <a:gd name="T111" fmla="*/ 25 h 265"/>
                  <a:gd name="T112" fmla="*/ 17 w 120"/>
                  <a:gd name="T113" fmla="*/ 19 h 265"/>
                  <a:gd name="T114" fmla="*/ 14 w 120"/>
                  <a:gd name="T115" fmla="*/ 17 h 265"/>
                  <a:gd name="T116" fmla="*/ 0 w 120"/>
                  <a:gd name="T117" fmla="*/ 6 h 265"/>
                  <a:gd name="T118" fmla="*/ 8 w 120"/>
                  <a:gd name="T119" fmla="*/ 6 h 265"/>
                  <a:gd name="T120" fmla="*/ 8 w 120"/>
                  <a:gd name="T121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" h="265">
                    <a:moveTo>
                      <a:pt x="8" y="0"/>
                    </a:moveTo>
                    <a:lnTo>
                      <a:pt x="10" y="2"/>
                    </a:lnTo>
                    <a:lnTo>
                      <a:pt x="12" y="8"/>
                    </a:lnTo>
                    <a:lnTo>
                      <a:pt x="17" y="9"/>
                    </a:lnTo>
                    <a:lnTo>
                      <a:pt x="19" y="11"/>
                    </a:lnTo>
                    <a:lnTo>
                      <a:pt x="19" y="17"/>
                    </a:lnTo>
                    <a:lnTo>
                      <a:pt x="21" y="21"/>
                    </a:lnTo>
                    <a:lnTo>
                      <a:pt x="29" y="29"/>
                    </a:lnTo>
                    <a:lnTo>
                      <a:pt x="31" y="30"/>
                    </a:lnTo>
                    <a:lnTo>
                      <a:pt x="33" y="30"/>
                    </a:lnTo>
                    <a:lnTo>
                      <a:pt x="36" y="36"/>
                    </a:lnTo>
                    <a:lnTo>
                      <a:pt x="40" y="42"/>
                    </a:lnTo>
                    <a:lnTo>
                      <a:pt x="42" y="46"/>
                    </a:lnTo>
                    <a:lnTo>
                      <a:pt x="38" y="42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36" y="44"/>
                    </a:lnTo>
                    <a:lnTo>
                      <a:pt x="40" y="50"/>
                    </a:lnTo>
                    <a:lnTo>
                      <a:pt x="44" y="50"/>
                    </a:lnTo>
                    <a:lnTo>
                      <a:pt x="44" y="53"/>
                    </a:lnTo>
                    <a:lnTo>
                      <a:pt x="46" y="61"/>
                    </a:lnTo>
                    <a:lnTo>
                      <a:pt x="46" y="65"/>
                    </a:lnTo>
                    <a:lnTo>
                      <a:pt x="46" y="65"/>
                    </a:lnTo>
                    <a:lnTo>
                      <a:pt x="44" y="69"/>
                    </a:lnTo>
                    <a:lnTo>
                      <a:pt x="44" y="72"/>
                    </a:lnTo>
                    <a:lnTo>
                      <a:pt x="46" y="74"/>
                    </a:lnTo>
                    <a:lnTo>
                      <a:pt x="48" y="80"/>
                    </a:lnTo>
                    <a:lnTo>
                      <a:pt x="52" y="84"/>
                    </a:lnTo>
                    <a:lnTo>
                      <a:pt x="55" y="86"/>
                    </a:lnTo>
                    <a:lnTo>
                      <a:pt x="55" y="88"/>
                    </a:lnTo>
                    <a:lnTo>
                      <a:pt x="55" y="91"/>
                    </a:lnTo>
                    <a:lnTo>
                      <a:pt x="55" y="93"/>
                    </a:lnTo>
                    <a:lnTo>
                      <a:pt x="59" y="93"/>
                    </a:lnTo>
                    <a:lnTo>
                      <a:pt x="59" y="91"/>
                    </a:lnTo>
                    <a:lnTo>
                      <a:pt x="61" y="91"/>
                    </a:lnTo>
                    <a:lnTo>
                      <a:pt x="63" y="95"/>
                    </a:lnTo>
                    <a:lnTo>
                      <a:pt x="63" y="99"/>
                    </a:lnTo>
                    <a:lnTo>
                      <a:pt x="65" y="101"/>
                    </a:lnTo>
                    <a:lnTo>
                      <a:pt x="69" y="107"/>
                    </a:lnTo>
                    <a:lnTo>
                      <a:pt x="74" y="116"/>
                    </a:lnTo>
                    <a:lnTo>
                      <a:pt x="76" y="120"/>
                    </a:lnTo>
                    <a:lnTo>
                      <a:pt x="82" y="130"/>
                    </a:lnTo>
                    <a:lnTo>
                      <a:pt x="88" y="135"/>
                    </a:lnTo>
                    <a:lnTo>
                      <a:pt x="88" y="139"/>
                    </a:lnTo>
                    <a:lnTo>
                      <a:pt x="90" y="141"/>
                    </a:lnTo>
                    <a:lnTo>
                      <a:pt x="92" y="145"/>
                    </a:lnTo>
                    <a:lnTo>
                      <a:pt x="95" y="151"/>
                    </a:lnTo>
                    <a:lnTo>
                      <a:pt x="97" y="152"/>
                    </a:lnTo>
                    <a:lnTo>
                      <a:pt x="97" y="156"/>
                    </a:lnTo>
                    <a:lnTo>
                      <a:pt x="99" y="160"/>
                    </a:lnTo>
                    <a:lnTo>
                      <a:pt x="103" y="166"/>
                    </a:lnTo>
                    <a:lnTo>
                      <a:pt x="109" y="170"/>
                    </a:lnTo>
                    <a:lnTo>
                      <a:pt x="113" y="173"/>
                    </a:lnTo>
                    <a:lnTo>
                      <a:pt x="115" y="177"/>
                    </a:lnTo>
                    <a:lnTo>
                      <a:pt x="113" y="177"/>
                    </a:lnTo>
                    <a:lnTo>
                      <a:pt x="109" y="172"/>
                    </a:lnTo>
                    <a:lnTo>
                      <a:pt x="105" y="170"/>
                    </a:lnTo>
                    <a:lnTo>
                      <a:pt x="101" y="168"/>
                    </a:lnTo>
                    <a:lnTo>
                      <a:pt x="99" y="164"/>
                    </a:lnTo>
                    <a:lnTo>
                      <a:pt x="95" y="160"/>
                    </a:lnTo>
                    <a:lnTo>
                      <a:pt x="90" y="160"/>
                    </a:lnTo>
                    <a:lnTo>
                      <a:pt x="86" y="162"/>
                    </a:lnTo>
                    <a:lnTo>
                      <a:pt x="84" y="160"/>
                    </a:lnTo>
                    <a:lnTo>
                      <a:pt x="82" y="160"/>
                    </a:lnTo>
                    <a:lnTo>
                      <a:pt x="82" y="164"/>
                    </a:lnTo>
                    <a:lnTo>
                      <a:pt x="82" y="166"/>
                    </a:lnTo>
                    <a:lnTo>
                      <a:pt x="80" y="168"/>
                    </a:lnTo>
                    <a:lnTo>
                      <a:pt x="82" y="173"/>
                    </a:lnTo>
                    <a:lnTo>
                      <a:pt x="84" y="175"/>
                    </a:lnTo>
                    <a:lnTo>
                      <a:pt x="82" y="183"/>
                    </a:lnTo>
                    <a:lnTo>
                      <a:pt x="84" y="187"/>
                    </a:lnTo>
                    <a:lnTo>
                      <a:pt x="86" y="192"/>
                    </a:lnTo>
                    <a:lnTo>
                      <a:pt x="86" y="198"/>
                    </a:lnTo>
                    <a:lnTo>
                      <a:pt x="86" y="204"/>
                    </a:lnTo>
                    <a:lnTo>
                      <a:pt x="90" y="208"/>
                    </a:lnTo>
                    <a:lnTo>
                      <a:pt x="92" y="215"/>
                    </a:lnTo>
                    <a:lnTo>
                      <a:pt x="94" y="217"/>
                    </a:lnTo>
                    <a:lnTo>
                      <a:pt x="97" y="219"/>
                    </a:lnTo>
                    <a:lnTo>
                      <a:pt x="101" y="223"/>
                    </a:lnTo>
                    <a:lnTo>
                      <a:pt x="103" y="227"/>
                    </a:lnTo>
                    <a:lnTo>
                      <a:pt x="103" y="232"/>
                    </a:lnTo>
                    <a:lnTo>
                      <a:pt x="109" y="236"/>
                    </a:lnTo>
                    <a:lnTo>
                      <a:pt x="111" y="236"/>
                    </a:lnTo>
                    <a:lnTo>
                      <a:pt x="115" y="234"/>
                    </a:lnTo>
                    <a:lnTo>
                      <a:pt x="115" y="236"/>
                    </a:lnTo>
                    <a:lnTo>
                      <a:pt x="116" y="242"/>
                    </a:lnTo>
                    <a:lnTo>
                      <a:pt x="120" y="244"/>
                    </a:lnTo>
                    <a:lnTo>
                      <a:pt x="120" y="250"/>
                    </a:lnTo>
                    <a:lnTo>
                      <a:pt x="120" y="253"/>
                    </a:lnTo>
                    <a:lnTo>
                      <a:pt x="120" y="255"/>
                    </a:lnTo>
                    <a:lnTo>
                      <a:pt x="120" y="257"/>
                    </a:lnTo>
                    <a:lnTo>
                      <a:pt x="118" y="255"/>
                    </a:lnTo>
                    <a:lnTo>
                      <a:pt x="118" y="252"/>
                    </a:lnTo>
                    <a:lnTo>
                      <a:pt x="115" y="248"/>
                    </a:lnTo>
                    <a:lnTo>
                      <a:pt x="113" y="246"/>
                    </a:lnTo>
                    <a:lnTo>
                      <a:pt x="115" y="244"/>
                    </a:lnTo>
                    <a:lnTo>
                      <a:pt x="113" y="242"/>
                    </a:lnTo>
                    <a:lnTo>
                      <a:pt x="111" y="242"/>
                    </a:lnTo>
                    <a:lnTo>
                      <a:pt x="111" y="244"/>
                    </a:lnTo>
                    <a:lnTo>
                      <a:pt x="103" y="244"/>
                    </a:lnTo>
                    <a:lnTo>
                      <a:pt x="101" y="244"/>
                    </a:lnTo>
                    <a:lnTo>
                      <a:pt x="101" y="240"/>
                    </a:lnTo>
                    <a:lnTo>
                      <a:pt x="99" y="240"/>
                    </a:lnTo>
                    <a:lnTo>
                      <a:pt x="97" y="242"/>
                    </a:lnTo>
                    <a:lnTo>
                      <a:pt x="95" y="248"/>
                    </a:lnTo>
                    <a:lnTo>
                      <a:pt x="97" y="253"/>
                    </a:lnTo>
                    <a:lnTo>
                      <a:pt x="99" y="255"/>
                    </a:lnTo>
                    <a:lnTo>
                      <a:pt x="97" y="259"/>
                    </a:lnTo>
                    <a:lnTo>
                      <a:pt x="97" y="265"/>
                    </a:lnTo>
                    <a:lnTo>
                      <a:pt x="94" y="261"/>
                    </a:lnTo>
                    <a:lnTo>
                      <a:pt x="92" y="255"/>
                    </a:lnTo>
                    <a:lnTo>
                      <a:pt x="88" y="253"/>
                    </a:lnTo>
                    <a:lnTo>
                      <a:pt x="86" y="248"/>
                    </a:lnTo>
                    <a:lnTo>
                      <a:pt x="86" y="240"/>
                    </a:lnTo>
                    <a:lnTo>
                      <a:pt x="88" y="234"/>
                    </a:lnTo>
                    <a:lnTo>
                      <a:pt x="86" y="232"/>
                    </a:lnTo>
                    <a:lnTo>
                      <a:pt x="82" y="227"/>
                    </a:lnTo>
                    <a:lnTo>
                      <a:pt x="80" y="223"/>
                    </a:lnTo>
                    <a:lnTo>
                      <a:pt x="78" y="217"/>
                    </a:lnTo>
                    <a:lnTo>
                      <a:pt x="76" y="212"/>
                    </a:lnTo>
                    <a:lnTo>
                      <a:pt x="78" y="204"/>
                    </a:lnTo>
                    <a:lnTo>
                      <a:pt x="74" y="198"/>
                    </a:lnTo>
                    <a:lnTo>
                      <a:pt x="74" y="194"/>
                    </a:lnTo>
                    <a:lnTo>
                      <a:pt x="69" y="187"/>
                    </a:lnTo>
                    <a:lnTo>
                      <a:pt x="65" y="183"/>
                    </a:lnTo>
                    <a:lnTo>
                      <a:pt x="65" y="177"/>
                    </a:lnTo>
                    <a:lnTo>
                      <a:pt x="65" y="175"/>
                    </a:lnTo>
                    <a:lnTo>
                      <a:pt x="61" y="168"/>
                    </a:lnTo>
                    <a:lnTo>
                      <a:pt x="61" y="162"/>
                    </a:lnTo>
                    <a:lnTo>
                      <a:pt x="61" y="158"/>
                    </a:lnTo>
                    <a:lnTo>
                      <a:pt x="61" y="156"/>
                    </a:lnTo>
                    <a:lnTo>
                      <a:pt x="59" y="151"/>
                    </a:lnTo>
                    <a:lnTo>
                      <a:pt x="57" y="145"/>
                    </a:lnTo>
                    <a:lnTo>
                      <a:pt x="57" y="141"/>
                    </a:lnTo>
                    <a:lnTo>
                      <a:pt x="54" y="133"/>
                    </a:lnTo>
                    <a:lnTo>
                      <a:pt x="54" y="131"/>
                    </a:lnTo>
                    <a:lnTo>
                      <a:pt x="54" y="130"/>
                    </a:lnTo>
                    <a:lnTo>
                      <a:pt x="50" y="126"/>
                    </a:lnTo>
                    <a:lnTo>
                      <a:pt x="48" y="124"/>
                    </a:lnTo>
                    <a:lnTo>
                      <a:pt x="48" y="120"/>
                    </a:lnTo>
                    <a:lnTo>
                      <a:pt x="44" y="116"/>
                    </a:lnTo>
                    <a:lnTo>
                      <a:pt x="44" y="111"/>
                    </a:lnTo>
                    <a:lnTo>
                      <a:pt x="44" y="105"/>
                    </a:lnTo>
                    <a:lnTo>
                      <a:pt x="40" y="99"/>
                    </a:lnTo>
                    <a:lnTo>
                      <a:pt x="36" y="97"/>
                    </a:lnTo>
                    <a:lnTo>
                      <a:pt x="27" y="90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25" y="84"/>
                    </a:lnTo>
                    <a:lnTo>
                      <a:pt x="21" y="78"/>
                    </a:lnTo>
                    <a:lnTo>
                      <a:pt x="19" y="70"/>
                    </a:lnTo>
                    <a:lnTo>
                      <a:pt x="19" y="65"/>
                    </a:lnTo>
                    <a:lnTo>
                      <a:pt x="17" y="63"/>
                    </a:lnTo>
                    <a:lnTo>
                      <a:pt x="17" y="55"/>
                    </a:lnTo>
                    <a:lnTo>
                      <a:pt x="14" y="50"/>
                    </a:lnTo>
                    <a:lnTo>
                      <a:pt x="10" y="44"/>
                    </a:lnTo>
                    <a:lnTo>
                      <a:pt x="10" y="40"/>
                    </a:lnTo>
                    <a:lnTo>
                      <a:pt x="6" y="36"/>
                    </a:lnTo>
                    <a:lnTo>
                      <a:pt x="8" y="32"/>
                    </a:lnTo>
                    <a:lnTo>
                      <a:pt x="10" y="29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7" y="30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4" y="21"/>
                    </a:lnTo>
                    <a:lnTo>
                      <a:pt x="14" y="17"/>
                    </a:lnTo>
                    <a:lnTo>
                      <a:pt x="12" y="15"/>
                    </a:lnTo>
                    <a:lnTo>
                      <a:pt x="6" y="11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1" name="Freeform 676"/>
              <p:cNvSpPr>
                <a:spLocks/>
              </p:cNvSpPr>
              <p:nvPr/>
            </p:nvSpPr>
            <p:spPr bwMode="auto">
              <a:xfrm>
                <a:off x="4418" y="1181"/>
                <a:ext cx="16" cy="15"/>
              </a:xfrm>
              <a:custGeom>
                <a:avLst/>
                <a:gdLst>
                  <a:gd name="T0" fmla="*/ 8 w 16"/>
                  <a:gd name="T1" fmla="*/ 0 h 15"/>
                  <a:gd name="T2" fmla="*/ 10 w 16"/>
                  <a:gd name="T3" fmla="*/ 2 h 15"/>
                  <a:gd name="T4" fmla="*/ 10 w 16"/>
                  <a:gd name="T5" fmla="*/ 4 h 15"/>
                  <a:gd name="T6" fmla="*/ 14 w 16"/>
                  <a:gd name="T7" fmla="*/ 5 h 15"/>
                  <a:gd name="T8" fmla="*/ 16 w 16"/>
                  <a:gd name="T9" fmla="*/ 7 h 15"/>
                  <a:gd name="T10" fmla="*/ 14 w 16"/>
                  <a:gd name="T11" fmla="*/ 11 h 15"/>
                  <a:gd name="T12" fmla="*/ 16 w 16"/>
                  <a:gd name="T13" fmla="*/ 13 h 15"/>
                  <a:gd name="T14" fmla="*/ 16 w 16"/>
                  <a:gd name="T15" fmla="*/ 15 h 15"/>
                  <a:gd name="T16" fmla="*/ 14 w 16"/>
                  <a:gd name="T17" fmla="*/ 13 h 15"/>
                  <a:gd name="T18" fmla="*/ 12 w 16"/>
                  <a:gd name="T19" fmla="*/ 9 h 15"/>
                  <a:gd name="T20" fmla="*/ 8 w 16"/>
                  <a:gd name="T21" fmla="*/ 9 h 15"/>
                  <a:gd name="T22" fmla="*/ 8 w 16"/>
                  <a:gd name="T23" fmla="*/ 5 h 15"/>
                  <a:gd name="T24" fmla="*/ 6 w 16"/>
                  <a:gd name="T25" fmla="*/ 5 h 15"/>
                  <a:gd name="T26" fmla="*/ 4 w 16"/>
                  <a:gd name="T27" fmla="*/ 5 h 15"/>
                  <a:gd name="T28" fmla="*/ 0 w 16"/>
                  <a:gd name="T29" fmla="*/ 5 h 15"/>
                  <a:gd name="T30" fmla="*/ 0 w 16"/>
                  <a:gd name="T31" fmla="*/ 4 h 15"/>
                  <a:gd name="T32" fmla="*/ 2 w 16"/>
                  <a:gd name="T33" fmla="*/ 0 h 15"/>
                  <a:gd name="T34" fmla="*/ 8 w 16"/>
                  <a:gd name="T3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0" y="2"/>
                    </a:lnTo>
                    <a:lnTo>
                      <a:pt x="10" y="4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2" name="Freeform 677"/>
              <p:cNvSpPr>
                <a:spLocks/>
              </p:cNvSpPr>
              <p:nvPr/>
            </p:nvSpPr>
            <p:spPr bwMode="auto">
              <a:xfrm>
                <a:off x="4424" y="1287"/>
                <a:ext cx="8" cy="2"/>
              </a:xfrm>
              <a:custGeom>
                <a:avLst/>
                <a:gdLst>
                  <a:gd name="T0" fmla="*/ 4 w 8"/>
                  <a:gd name="T1" fmla="*/ 0 h 2"/>
                  <a:gd name="T2" fmla="*/ 8 w 8"/>
                  <a:gd name="T3" fmla="*/ 0 h 2"/>
                  <a:gd name="T4" fmla="*/ 6 w 8"/>
                  <a:gd name="T5" fmla="*/ 0 h 2"/>
                  <a:gd name="T6" fmla="*/ 2 w 8"/>
                  <a:gd name="T7" fmla="*/ 2 h 2"/>
                  <a:gd name="T8" fmla="*/ 2 w 8"/>
                  <a:gd name="T9" fmla="*/ 2 h 2"/>
                  <a:gd name="T10" fmla="*/ 0 w 8"/>
                  <a:gd name="T11" fmla="*/ 2 h 2"/>
                  <a:gd name="T12" fmla="*/ 0 w 8"/>
                  <a:gd name="T13" fmla="*/ 0 h 2"/>
                  <a:gd name="T14" fmla="*/ 4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4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3" name="Freeform 678"/>
              <p:cNvSpPr>
                <a:spLocks/>
              </p:cNvSpPr>
              <p:nvPr/>
            </p:nvSpPr>
            <p:spPr bwMode="auto">
              <a:xfrm>
                <a:off x="4397" y="1095"/>
                <a:ext cx="101" cy="116"/>
              </a:xfrm>
              <a:custGeom>
                <a:avLst/>
                <a:gdLst>
                  <a:gd name="T0" fmla="*/ 38 w 101"/>
                  <a:gd name="T1" fmla="*/ 2 h 116"/>
                  <a:gd name="T2" fmla="*/ 56 w 101"/>
                  <a:gd name="T3" fmla="*/ 4 h 116"/>
                  <a:gd name="T4" fmla="*/ 48 w 101"/>
                  <a:gd name="T5" fmla="*/ 10 h 116"/>
                  <a:gd name="T6" fmla="*/ 56 w 101"/>
                  <a:gd name="T7" fmla="*/ 11 h 116"/>
                  <a:gd name="T8" fmla="*/ 46 w 101"/>
                  <a:gd name="T9" fmla="*/ 21 h 116"/>
                  <a:gd name="T10" fmla="*/ 50 w 101"/>
                  <a:gd name="T11" fmla="*/ 23 h 116"/>
                  <a:gd name="T12" fmla="*/ 52 w 101"/>
                  <a:gd name="T13" fmla="*/ 29 h 116"/>
                  <a:gd name="T14" fmla="*/ 56 w 101"/>
                  <a:gd name="T15" fmla="*/ 46 h 116"/>
                  <a:gd name="T16" fmla="*/ 61 w 101"/>
                  <a:gd name="T17" fmla="*/ 69 h 116"/>
                  <a:gd name="T18" fmla="*/ 77 w 101"/>
                  <a:gd name="T19" fmla="*/ 84 h 116"/>
                  <a:gd name="T20" fmla="*/ 88 w 101"/>
                  <a:gd name="T21" fmla="*/ 91 h 116"/>
                  <a:gd name="T22" fmla="*/ 96 w 101"/>
                  <a:gd name="T23" fmla="*/ 97 h 116"/>
                  <a:gd name="T24" fmla="*/ 99 w 101"/>
                  <a:gd name="T25" fmla="*/ 103 h 116"/>
                  <a:gd name="T26" fmla="*/ 94 w 101"/>
                  <a:gd name="T27" fmla="*/ 107 h 116"/>
                  <a:gd name="T28" fmla="*/ 97 w 101"/>
                  <a:gd name="T29" fmla="*/ 109 h 116"/>
                  <a:gd name="T30" fmla="*/ 96 w 101"/>
                  <a:gd name="T31" fmla="*/ 116 h 116"/>
                  <a:gd name="T32" fmla="*/ 92 w 101"/>
                  <a:gd name="T33" fmla="*/ 111 h 116"/>
                  <a:gd name="T34" fmla="*/ 84 w 101"/>
                  <a:gd name="T35" fmla="*/ 107 h 116"/>
                  <a:gd name="T36" fmla="*/ 88 w 101"/>
                  <a:gd name="T37" fmla="*/ 114 h 116"/>
                  <a:gd name="T38" fmla="*/ 78 w 101"/>
                  <a:gd name="T39" fmla="*/ 109 h 116"/>
                  <a:gd name="T40" fmla="*/ 77 w 101"/>
                  <a:gd name="T41" fmla="*/ 112 h 116"/>
                  <a:gd name="T42" fmla="*/ 69 w 101"/>
                  <a:gd name="T43" fmla="*/ 105 h 116"/>
                  <a:gd name="T44" fmla="*/ 67 w 101"/>
                  <a:gd name="T45" fmla="*/ 107 h 116"/>
                  <a:gd name="T46" fmla="*/ 69 w 101"/>
                  <a:gd name="T47" fmla="*/ 114 h 116"/>
                  <a:gd name="T48" fmla="*/ 63 w 101"/>
                  <a:gd name="T49" fmla="*/ 107 h 116"/>
                  <a:gd name="T50" fmla="*/ 59 w 101"/>
                  <a:gd name="T51" fmla="*/ 109 h 116"/>
                  <a:gd name="T52" fmla="*/ 48 w 101"/>
                  <a:gd name="T53" fmla="*/ 105 h 116"/>
                  <a:gd name="T54" fmla="*/ 40 w 101"/>
                  <a:gd name="T55" fmla="*/ 101 h 116"/>
                  <a:gd name="T56" fmla="*/ 44 w 101"/>
                  <a:gd name="T57" fmla="*/ 99 h 116"/>
                  <a:gd name="T58" fmla="*/ 44 w 101"/>
                  <a:gd name="T59" fmla="*/ 91 h 116"/>
                  <a:gd name="T60" fmla="*/ 48 w 101"/>
                  <a:gd name="T61" fmla="*/ 88 h 116"/>
                  <a:gd name="T62" fmla="*/ 40 w 101"/>
                  <a:gd name="T63" fmla="*/ 90 h 116"/>
                  <a:gd name="T64" fmla="*/ 33 w 101"/>
                  <a:gd name="T65" fmla="*/ 78 h 116"/>
                  <a:gd name="T66" fmla="*/ 31 w 101"/>
                  <a:gd name="T67" fmla="*/ 78 h 116"/>
                  <a:gd name="T68" fmla="*/ 27 w 101"/>
                  <a:gd name="T69" fmla="*/ 82 h 116"/>
                  <a:gd name="T70" fmla="*/ 23 w 101"/>
                  <a:gd name="T71" fmla="*/ 72 h 116"/>
                  <a:gd name="T72" fmla="*/ 21 w 101"/>
                  <a:gd name="T73" fmla="*/ 74 h 116"/>
                  <a:gd name="T74" fmla="*/ 17 w 101"/>
                  <a:gd name="T75" fmla="*/ 84 h 116"/>
                  <a:gd name="T76" fmla="*/ 8 w 101"/>
                  <a:gd name="T77" fmla="*/ 80 h 116"/>
                  <a:gd name="T78" fmla="*/ 2 w 101"/>
                  <a:gd name="T79" fmla="*/ 70 h 116"/>
                  <a:gd name="T80" fmla="*/ 0 w 101"/>
                  <a:gd name="T81" fmla="*/ 59 h 116"/>
                  <a:gd name="T82" fmla="*/ 10 w 101"/>
                  <a:gd name="T83" fmla="*/ 55 h 116"/>
                  <a:gd name="T84" fmla="*/ 16 w 101"/>
                  <a:gd name="T85" fmla="*/ 55 h 116"/>
                  <a:gd name="T86" fmla="*/ 16 w 101"/>
                  <a:gd name="T87" fmla="*/ 46 h 116"/>
                  <a:gd name="T88" fmla="*/ 17 w 101"/>
                  <a:gd name="T89" fmla="*/ 46 h 116"/>
                  <a:gd name="T90" fmla="*/ 17 w 101"/>
                  <a:gd name="T91" fmla="*/ 36 h 116"/>
                  <a:gd name="T92" fmla="*/ 12 w 101"/>
                  <a:gd name="T93" fmla="*/ 38 h 116"/>
                  <a:gd name="T94" fmla="*/ 14 w 101"/>
                  <a:gd name="T95" fmla="*/ 32 h 116"/>
                  <a:gd name="T96" fmla="*/ 6 w 101"/>
                  <a:gd name="T97" fmla="*/ 34 h 116"/>
                  <a:gd name="T98" fmla="*/ 8 w 101"/>
                  <a:gd name="T99" fmla="*/ 23 h 116"/>
                  <a:gd name="T100" fmla="*/ 16 w 101"/>
                  <a:gd name="T101" fmla="*/ 21 h 116"/>
                  <a:gd name="T102" fmla="*/ 10 w 101"/>
                  <a:gd name="T103" fmla="*/ 15 h 116"/>
                  <a:gd name="T104" fmla="*/ 17 w 101"/>
                  <a:gd name="T105" fmla="*/ 6 h 116"/>
                  <a:gd name="T106" fmla="*/ 31 w 101"/>
                  <a:gd name="T10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1" h="116">
                    <a:moveTo>
                      <a:pt x="31" y="0"/>
                    </a:moveTo>
                    <a:lnTo>
                      <a:pt x="35" y="0"/>
                    </a:lnTo>
                    <a:lnTo>
                      <a:pt x="38" y="2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6" y="4"/>
                    </a:lnTo>
                    <a:lnTo>
                      <a:pt x="54" y="6"/>
                    </a:lnTo>
                    <a:lnTo>
                      <a:pt x="50" y="8"/>
                    </a:lnTo>
                    <a:lnTo>
                      <a:pt x="48" y="10"/>
                    </a:lnTo>
                    <a:lnTo>
                      <a:pt x="52" y="10"/>
                    </a:lnTo>
                    <a:lnTo>
                      <a:pt x="54" y="8"/>
                    </a:lnTo>
                    <a:lnTo>
                      <a:pt x="56" y="11"/>
                    </a:lnTo>
                    <a:lnTo>
                      <a:pt x="54" y="19"/>
                    </a:lnTo>
                    <a:lnTo>
                      <a:pt x="50" y="21"/>
                    </a:lnTo>
                    <a:lnTo>
                      <a:pt x="46" y="21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4" y="25"/>
                    </a:lnTo>
                    <a:lnTo>
                      <a:pt x="52" y="29"/>
                    </a:lnTo>
                    <a:lnTo>
                      <a:pt x="52" y="30"/>
                    </a:lnTo>
                    <a:lnTo>
                      <a:pt x="54" y="40"/>
                    </a:lnTo>
                    <a:lnTo>
                      <a:pt x="56" y="46"/>
                    </a:lnTo>
                    <a:lnTo>
                      <a:pt x="56" y="55"/>
                    </a:lnTo>
                    <a:lnTo>
                      <a:pt x="59" y="61"/>
                    </a:lnTo>
                    <a:lnTo>
                      <a:pt x="61" y="69"/>
                    </a:lnTo>
                    <a:lnTo>
                      <a:pt x="69" y="76"/>
                    </a:lnTo>
                    <a:lnTo>
                      <a:pt x="73" y="84"/>
                    </a:lnTo>
                    <a:lnTo>
                      <a:pt x="77" y="84"/>
                    </a:lnTo>
                    <a:lnTo>
                      <a:pt x="78" y="88"/>
                    </a:lnTo>
                    <a:lnTo>
                      <a:pt x="84" y="91"/>
                    </a:lnTo>
                    <a:lnTo>
                      <a:pt x="88" y="91"/>
                    </a:lnTo>
                    <a:lnTo>
                      <a:pt x="92" y="97"/>
                    </a:lnTo>
                    <a:lnTo>
                      <a:pt x="94" y="97"/>
                    </a:lnTo>
                    <a:lnTo>
                      <a:pt x="96" y="97"/>
                    </a:lnTo>
                    <a:lnTo>
                      <a:pt x="99" y="99"/>
                    </a:lnTo>
                    <a:lnTo>
                      <a:pt x="101" y="101"/>
                    </a:lnTo>
                    <a:lnTo>
                      <a:pt x="99" y="103"/>
                    </a:lnTo>
                    <a:lnTo>
                      <a:pt x="97" y="107"/>
                    </a:lnTo>
                    <a:lnTo>
                      <a:pt x="96" y="107"/>
                    </a:lnTo>
                    <a:lnTo>
                      <a:pt x="94" y="107"/>
                    </a:lnTo>
                    <a:lnTo>
                      <a:pt x="92" y="107"/>
                    </a:lnTo>
                    <a:lnTo>
                      <a:pt x="94" y="109"/>
                    </a:lnTo>
                    <a:lnTo>
                      <a:pt x="97" y="109"/>
                    </a:lnTo>
                    <a:lnTo>
                      <a:pt x="97" y="112"/>
                    </a:lnTo>
                    <a:lnTo>
                      <a:pt x="97" y="114"/>
                    </a:lnTo>
                    <a:lnTo>
                      <a:pt x="96" y="116"/>
                    </a:lnTo>
                    <a:lnTo>
                      <a:pt x="94" y="114"/>
                    </a:lnTo>
                    <a:lnTo>
                      <a:pt x="92" y="111"/>
                    </a:lnTo>
                    <a:lnTo>
                      <a:pt x="92" y="111"/>
                    </a:lnTo>
                    <a:lnTo>
                      <a:pt x="90" y="109"/>
                    </a:lnTo>
                    <a:lnTo>
                      <a:pt x="86" y="107"/>
                    </a:lnTo>
                    <a:lnTo>
                      <a:pt x="84" y="107"/>
                    </a:lnTo>
                    <a:lnTo>
                      <a:pt x="84" y="109"/>
                    </a:lnTo>
                    <a:lnTo>
                      <a:pt x="88" y="111"/>
                    </a:lnTo>
                    <a:lnTo>
                      <a:pt x="88" y="114"/>
                    </a:lnTo>
                    <a:lnTo>
                      <a:pt x="86" y="114"/>
                    </a:lnTo>
                    <a:lnTo>
                      <a:pt x="82" y="112"/>
                    </a:lnTo>
                    <a:lnTo>
                      <a:pt x="78" y="109"/>
                    </a:lnTo>
                    <a:lnTo>
                      <a:pt x="78" y="111"/>
                    </a:lnTo>
                    <a:lnTo>
                      <a:pt x="77" y="112"/>
                    </a:lnTo>
                    <a:lnTo>
                      <a:pt x="77" y="112"/>
                    </a:lnTo>
                    <a:lnTo>
                      <a:pt x="75" y="109"/>
                    </a:lnTo>
                    <a:lnTo>
                      <a:pt x="73" y="107"/>
                    </a:lnTo>
                    <a:lnTo>
                      <a:pt x="69" y="105"/>
                    </a:lnTo>
                    <a:lnTo>
                      <a:pt x="67" y="103"/>
                    </a:lnTo>
                    <a:lnTo>
                      <a:pt x="65" y="105"/>
                    </a:lnTo>
                    <a:lnTo>
                      <a:pt x="67" y="107"/>
                    </a:lnTo>
                    <a:lnTo>
                      <a:pt x="71" y="109"/>
                    </a:lnTo>
                    <a:lnTo>
                      <a:pt x="73" y="112"/>
                    </a:lnTo>
                    <a:lnTo>
                      <a:pt x="69" y="114"/>
                    </a:lnTo>
                    <a:lnTo>
                      <a:pt x="67" y="114"/>
                    </a:lnTo>
                    <a:lnTo>
                      <a:pt x="63" y="112"/>
                    </a:lnTo>
                    <a:lnTo>
                      <a:pt x="63" y="107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9" y="109"/>
                    </a:lnTo>
                    <a:lnTo>
                      <a:pt x="56" y="107"/>
                    </a:lnTo>
                    <a:lnTo>
                      <a:pt x="52" y="107"/>
                    </a:lnTo>
                    <a:lnTo>
                      <a:pt x="48" y="105"/>
                    </a:lnTo>
                    <a:lnTo>
                      <a:pt x="42" y="105"/>
                    </a:lnTo>
                    <a:lnTo>
                      <a:pt x="40" y="103"/>
                    </a:lnTo>
                    <a:lnTo>
                      <a:pt x="40" y="101"/>
                    </a:lnTo>
                    <a:lnTo>
                      <a:pt x="42" y="101"/>
                    </a:lnTo>
                    <a:lnTo>
                      <a:pt x="44" y="101"/>
                    </a:lnTo>
                    <a:lnTo>
                      <a:pt x="44" y="99"/>
                    </a:lnTo>
                    <a:lnTo>
                      <a:pt x="40" y="95"/>
                    </a:lnTo>
                    <a:lnTo>
                      <a:pt x="42" y="93"/>
                    </a:lnTo>
                    <a:lnTo>
                      <a:pt x="44" y="91"/>
                    </a:lnTo>
                    <a:lnTo>
                      <a:pt x="46" y="90"/>
                    </a:lnTo>
                    <a:lnTo>
                      <a:pt x="48" y="90"/>
                    </a:lnTo>
                    <a:lnTo>
                      <a:pt x="48" y="88"/>
                    </a:lnTo>
                    <a:lnTo>
                      <a:pt x="46" y="88"/>
                    </a:lnTo>
                    <a:lnTo>
                      <a:pt x="44" y="90"/>
                    </a:lnTo>
                    <a:lnTo>
                      <a:pt x="40" y="90"/>
                    </a:lnTo>
                    <a:lnTo>
                      <a:pt x="37" y="86"/>
                    </a:lnTo>
                    <a:lnTo>
                      <a:pt x="33" y="82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3" y="74"/>
                    </a:lnTo>
                    <a:lnTo>
                      <a:pt x="31" y="78"/>
                    </a:lnTo>
                    <a:lnTo>
                      <a:pt x="31" y="80"/>
                    </a:lnTo>
                    <a:lnTo>
                      <a:pt x="29" y="82"/>
                    </a:lnTo>
                    <a:lnTo>
                      <a:pt x="27" y="82"/>
                    </a:lnTo>
                    <a:lnTo>
                      <a:pt x="25" y="76"/>
                    </a:lnTo>
                    <a:lnTo>
                      <a:pt x="23" y="74"/>
                    </a:lnTo>
                    <a:lnTo>
                      <a:pt x="23" y="72"/>
                    </a:lnTo>
                    <a:lnTo>
                      <a:pt x="25" y="67"/>
                    </a:lnTo>
                    <a:lnTo>
                      <a:pt x="23" y="70"/>
                    </a:lnTo>
                    <a:lnTo>
                      <a:pt x="21" y="74"/>
                    </a:lnTo>
                    <a:lnTo>
                      <a:pt x="23" y="80"/>
                    </a:lnTo>
                    <a:lnTo>
                      <a:pt x="19" y="84"/>
                    </a:lnTo>
                    <a:lnTo>
                      <a:pt x="17" y="84"/>
                    </a:lnTo>
                    <a:lnTo>
                      <a:pt x="16" y="86"/>
                    </a:lnTo>
                    <a:lnTo>
                      <a:pt x="12" y="84"/>
                    </a:lnTo>
                    <a:lnTo>
                      <a:pt x="8" y="80"/>
                    </a:lnTo>
                    <a:lnTo>
                      <a:pt x="8" y="78"/>
                    </a:lnTo>
                    <a:lnTo>
                      <a:pt x="2" y="74"/>
                    </a:lnTo>
                    <a:lnTo>
                      <a:pt x="2" y="70"/>
                    </a:lnTo>
                    <a:lnTo>
                      <a:pt x="2" y="67"/>
                    </a:lnTo>
                    <a:lnTo>
                      <a:pt x="2" y="63"/>
                    </a:lnTo>
                    <a:lnTo>
                      <a:pt x="0" y="59"/>
                    </a:lnTo>
                    <a:lnTo>
                      <a:pt x="4" y="55"/>
                    </a:lnTo>
                    <a:lnTo>
                      <a:pt x="6" y="55"/>
                    </a:lnTo>
                    <a:lnTo>
                      <a:pt x="10" y="55"/>
                    </a:lnTo>
                    <a:lnTo>
                      <a:pt x="12" y="55"/>
                    </a:lnTo>
                    <a:lnTo>
                      <a:pt x="14" y="55"/>
                    </a:lnTo>
                    <a:lnTo>
                      <a:pt x="16" y="55"/>
                    </a:lnTo>
                    <a:lnTo>
                      <a:pt x="14" y="51"/>
                    </a:lnTo>
                    <a:lnTo>
                      <a:pt x="14" y="48"/>
                    </a:lnTo>
                    <a:lnTo>
                      <a:pt x="16" y="46"/>
                    </a:lnTo>
                    <a:lnTo>
                      <a:pt x="19" y="46"/>
                    </a:lnTo>
                    <a:lnTo>
                      <a:pt x="21" y="46"/>
                    </a:lnTo>
                    <a:lnTo>
                      <a:pt x="17" y="46"/>
                    </a:lnTo>
                    <a:lnTo>
                      <a:pt x="14" y="42"/>
                    </a:lnTo>
                    <a:lnTo>
                      <a:pt x="16" y="40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6" y="36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0" y="34"/>
                    </a:lnTo>
                    <a:lnTo>
                      <a:pt x="6" y="34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6" y="23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0" y="15"/>
                    </a:lnTo>
                    <a:lnTo>
                      <a:pt x="12" y="13"/>
                    </a:lnTo>
                    <a:lnTo>
                      <a:pt x="12" y="10"/>
                    </a:lnTo>
                    <a:lnTo>
                      <a:pt x="17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4" name="Freeform 679"/>
              <p:cNvSpPr>
                <a:spLocks/>
              </p:cNvSpPr>
              <p:nvPr/>
            </p:nvSpPr>
            <p:spPr bwMode="auto">
              <a:xfrm>
                <a:off x="4380" y="1255"/>
                <a:ext cx="29" cy="31"/>
              </a:xfrm>
              <a:custGeom>
                <a:avLst/>
                <a:gdLst>
                  <a:gd name="T0" fmla="*/ 6 w 29"/>
                  <a:gd name="T1" fmla="*/ 0 h 31"/>
                  <a:gd name="T2" fmla="*/ 12 w 29"/>
                  <a:gd name="T3" fmla="*/ 2 h 31"/>
                  <a:gd name="T4" fmla="*/ 25 w 29"/>
                  <a:gd name="T5" fmla="*/ 8 h 31"/>
                  <a:gd name="T6" fmla="*/ 29 w 29"/>
                  <a:gd name="T7" fmla="*/ 12 h 31"/>
                  <a:gd name="T8" fmla="*/ 29 w 29"/>
                  <a:gd name="T9" fmla="*/ 15 h 31"/>
                  <a:gd name="T10" fmla="*/ 25 w 29"/>
                  <a:gd name="T11" fmla="*/ 19 h 31"/>
                  <a:gd name="T12" fmla="*/ 27 w 29"/>
                  <a:gd name="T13" fmla="*/ 15 h 31"/>
                  <a:gd name="T14" fmla="*/ 25 w 29"/>
                  <a:gd name="T15" fmla="*/ 12 h 31"/>
                  <a:gd name="T16" fmla="*/ 23 w 29"/>
                  <a:gd name="T17" fmla="*/ 13 h 31"/>
                  <a:gd name="T18" fmla="*/ 23 w 29"/>
                  <a:gd name="T19" fmla="*/ 21 h 31"/>
                  <a:gd name="T20" fmla="*/ 19 w 29"/>
                  <a:gd name="T21" fmla="*/ 25 h 31"/>
                  <a:gd name="T22" fmla="*/ 15 w 29"/>
                  <a:gd name="T23" fmla="*/ 29 h 31"/>
                  <a:gd name="T24" fmla="*/ 12 w 29"/>
                  <a:gd name="T25" fmla="*/ 29 h 31"/>
                  <a:gd name="T26" fmla="*/ 8 w 29"/>
                  <a:gd name="T27" fmla="*/ 31 h 31"/>
                  <a:gd name="T28" fmla="*/ 6 w 29"/>
                  <a:gd name="T29" fmla="*/ 31 h 31"/>
                  <a:gd name="T30" fmla="*/ 6 w 29"/>
                  <a:gd name="T31" fmla="*/ 29 h 31"/>
                  <a:gd name="T32" fmla="*/ 4 w 29"/>
                  <a:gd name="T33" fmla="*/ 27 h 31"/>
                  <a:gd name="T34" fmla="*/ 2 w 29"/>
                  <a:gd name="T35" fmla="*/ 29 h 31"/>
                  <a:gd name="T36" fmla="*/ 2 w 29"/>
                  <a:gd name="T37" fmla="*/ 23 h 31"/>
                  <a:gd name="T38" fmla="*/ 0 w 29"/>
                  <a:gd name="T39" fmla="*/ 19 h 31"/>
                  <a:gd name="T40" fmla="*/ 0 w 29"/>
                  <a:gd name="T41" fmla="*/ 10 h 31"/>
                  <a:gd name="T42" fmla="*/ 2 w 29"/>
                  <a:gd name="T43" fmla="*/ 2 h 31"/>
                  <a:gd name="T44" fmla="*/ 6 w 29"/>
                  <a:gd name="T4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" h="31">
                    <a:moveTo>
                      <a:pt x="6" y="0"/>
                    </a:moveTo>
                    <a:lnTo>
                      <a:pt x="12" y="2"/>
                    </a:lnTo>
                    <a:lnTo>
                      <a:pt x="25" y="8"/>
                    </a:lnTo>
                    <a:lnTo>
                      <a:pt x="29" y="12"/>
                    </a:lnTo>
                    <a:lnTo>
                      <a:pt x="29" y="15"/>
                    </a:lnTo>
                    <a:lnTo>
                      <a:pt x="25" y="19"/>
                    </a:lnTo>
                    <a:lnTo>
                      <a:pt x="27" y="15"/>
                    </a:lnTo>
                    <a:lnTo>
                      <a:pt x="25" y="12"/>
                    </a:lnTo>
                    <a:lnTo>
                      <a:pt x="23" y="13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5" y="29"/>
                    </a:lnTo>
                    <a:lnTo>
                      <a:pt x="12" y="29"/>
                    </a:lnTo>
                    <a:lnTo>
                      <a:pt x="8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4" y="27"/>
                    </a:lnTo>
                    <a:lnTo>
                      <a:pt x="2" y="29"/>
                    </a:lnTo>
                    <a:lnTo>
                      <a:pt x="2" y="23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5" name="Freeform 680"/>
              <p:cNvSpPr>
                <a:spLocks/>
              </p:cNvSpPr>
              <p:nvPr/>
            </p:nvSpPr>
            <p:spPr bwMode="auto">
              <a:xfrm>
                <a:off x="4485" y="1265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6 w 6"/>
                  <a:gd name="T3" fmla="*/ 2 h 5"/>
                  <a:gd name="T4" fmla="*/ 6 w 6"/>
                  <a:gd name="T5" fmla="*/ 5 h 5"/>
                  <a:gd name="T6" fmla="*/ 4 w 6"/>
                  <a:gd name="T7" fmla="*/ 5 h 5"/>
                  <a:gd name="T8" fmla="*/ 2 w 6"/>
                  <a:gd name="T9" fmla="*/ 3 h 5"/>
                  <a:gd name="T10" fmla="*/ 0 w 6"/>
                  <a:gd name="T11" fmla="*/ 2 h 5"/>
                  <a:gd name="T12" fmla="*/ 2 w 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6" y="2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6" name="Freeform 681"/>
              <p:cNvSpPr>
                <a:spLocks/>
              </p:cNvSpPr>
              <p:nvPr/>
            </p:nvSpPr>
            <p:spPr bwMode="auto">
              <a:xfrm>
                <a:off x="5849" y="2340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1 h 5"/>
                  <a:gd name="T4" fmla="*/ 2 w 2"/>
                  <a:gd name="T5" fmla="*/ 3 h 5"/>
                  <a:gd name="T6" fmla="*/ 0 w 2"/>
                  <a:gd name="T7" fmla="*/ 5 h 5"/>
                  <a:gd name="T8" fmla="*/ 0 w 2"/>
                  <a:gd name="T9" fmla="*/ 1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7" name="Freeform 682"/>
              <p:cNvSpPr>
                <a:spLocks/>
              </p:cNvSpPr>
              <p:nvPr/>
            </p:nvSpPr>
            <p:spPr bwMode="auto">
              <a:xfrm>
                <a:off x="5666" y="2458"/>
                <a:ext cx="44" cy="40"/>
              </a:xfrm>
              <a:custGeom>
                <a:avLst/>
                <a:gdLst>
                  <a:gd name="T0" fmla="*/ 35 w 44"/>
                  <a:gd name="T1" fmla="*/ 0 h 40"/>
                  <a:gd name="T2" fmla="*/ 38 w 44"/>
                  <a:gd name="T3" fmla="*/ 2 h 40"/>
                  <a:gd name="T4" fmla="*/ 42 w 44"/>
                  <a:gd name="T5" fmla="*/ 4 h 40"/>
                  <a:gd name="T6" fmla="*/ 44 w 44"/>
                  <a:gd name="T7" fmla="*/ 9 h 40"/>
                  <a:gd name="T8" fmla="*/ 42 w 44"/>
                  <a:gd name="T9" fmla="*/ 13 h 40"/>
                  <a:gd name="T10" fmla="*/ 40 w 44"/>
                  <a:gd name="T11" fmla="*/ 17 h 40"/>
                  <a:gd name="T12" fmla="*/ 38 w 44"/>
                  <a:gd name="T13" fmla="*/ 17 h 40"/>
                  <a:gd name="T14" fmla="*/ 37 w 44"/>
                  <a:gd name="T15" fmla="*/ 23 h 40"/>
                  <a:gd name="T16" fmla="*/ 38 w 44"/>
                  <a:gd name="T17" fmla="*/ 26 h 40"/>
                  <a:gd name="T18" fmla="*/ 35 w 44"/>
                  <a:gd name="T19" fmla="*/ 28 h 40"/>
                  <a:gd name="T20" fmla="*/ 31 w 44"/>
                  <a:gd name="T21" fmla="*/ 30 h 40"/>
                  <a:gd name="T22" fmla="*/ 31 w 44"/>
                  <a:gd name="T23" fmla="*/ 32 h 40"/>
                  <a:gd name="T24" fmla="*/ 29 w 44"/>
                  <a:gd name="T25" fmla="*/ 34 h 40"/>
                  <a:gd name="T26" fmla="*/ 25 w 44"/>
                  <a:gd name="T27" fmla="*/ 34 h 40"/>
                  <a:gd name="T28" fmla="*/ 23 w 44"/>
                  <a:gd name="T29" fmla="*/ 34 h 40"/>
                  <a:gd name="T30" fmla="*/ 21 w 44"/>
                  <a:gd name="T31" fmla="*/ 38 h 40"/>
                  <a:gd name="T32" fmla="*/ 19 w 44"/>
                  <a:gd name="T33" fmla="*/ 40 h 40"/>
                  <a:gd name="T34" fmla="*/ 17 w 44"/>
                  <a:gd name="T35" fmla="*/ 36 h 40"/>
                  <a:gd name="T36" fmla="*/ 14 w 44"/>
                  <a:gd name="T37" fmla="*/ 36 h 40"/>
                  <a:gd name="T38" fmla="*/ 12 w 44"/>
                  <a:gd name="T39" fmla="*/ 34 h 40"/>
                  <a:gd name="T40" fmla="*/ 8 w 44"/>
                  <a:gd name="T41" fmla="*/ 34 h 40"/>
                  <a:gd name="T42" fmla="*/ 4 w 44"/>
                  <a:gd name="T43" fmla="*/ 32 h 40"/>
                  <a:gd name="T44" fmla="*/ 4 w 44"/>
                  <a:gd name="T45" fmla="*/ 30 h 40"/>
                  <a:gd name="T46" fmla="*/ 2 w 44"/>
                  <a:gd name="T47" fmla="*/ 26 h 40"/>
                  <a:gd name="T48" fmla="*/ 2 w 44"/>
                  <a:gd name="T49" fmla="*/ 19 h 40"/>
                  <a:gd name="T50" fmla="*/ 0 w 44"/>
                  <a:gd name="T51" fmla="*/ 17 h 40"/>
                  <a:gd name="T52" fmla="*/ 6 w 44"/>
                  <a:gd name="T53" fmla="*/ 11 h 40"/>
                  <a:gd name="T54" fmla="*/ 12 w 44"/>
                  <a:gd name="T55" fmla="*/ 9 h 40"/>
                  <a:gd name="T56" fmla="*/ 12 w 44"/>
                  <a:gd name="T57" fmla="*/ 5 h 40"/>
                  <a:gd name="T58" fmla="*/ 16 w 44"/>
                  <a:gd name="T59" fmla="*/ 4 h 40"/>
                  <a:gd name="T60" fmla="*/ 19 w 44"/>
                  <a:gd name="T61" fmla="*/ 4 h 40"/>
                  <a:gd name="T62" fmla="*/ 21 w 44"/>
                  <a:gd name="T63" fmla="*/ 4 h 40"/>
                  <a:gd name="T64" fmla="*/ 25 w 44"/>
                  <a:gd name="T65" fmla="*/ 2 h 40"/>
                  <a:gd name="T66" fmla="*/ 27 w 44"/>
                  <a:gd name="T67" fmla="*/ 2 h 40"/>
                  <a:gd name="T68" fmla="*/ 31 w 44"/>
                  <a:gd name="T69" fmla="*/ 0 h 40"/>
                  <a:gd name="T70" fmla="*/ 31 w 44"/>
                  <a:gd name="T71" fmla="*/ 2 h 40"/>
                  <a:gd name="T72" fmla="*/ 31 w 44"/>
                  <a:gd name="T73" fmla="*/ 2 h 40"/>
                  <a:gd name="T74" fmla="*/ 33 w 44"/>
                  <a:gd name="T75" fmla="*/ 2 h 40"/>
                  <a:gd name="T76" fmla="*/ 35 w 44"/>
                  <a:gd name="T7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" h="40">
                    <a:moveTo>
                      <a:pt x="35" y="0"/>
                    </a:moveTo>
                    <a:lnTo>
                      <a:pt x="38" y="2"/>
                    </a:lnTo>
                    <a:lnTo>
                      <a:pt x="42" y="4"/>
                    </a:lnTo>
                    <a:lnTo>
                      <a:pt x="44" y="9"/>
                    </a:lnTo>
                    <a:lnTo>
                      <a:pt x="42" y="13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7" y="23"/>
                    </a:lnTo>
                    <a:lnTo>
                      <a:pt x="38" y="26"/>
                    </a:lnTo>
                    <a:lnTo>
                      <a:pt x="35" y="28"/>
                    </a:lnTo>
                    <a:lnTo>
                      <a:pt x="31" y="30"/>
                    </a:lnTo>
                    <a:lnTo>
                      <a:pt x="31" y="32"/>
                    </a:lnTo>
                    <a:lnTo>
                      <a:pt x="29" y="34"/>
                    </a:lnTo>
                    <a:lnTo>
                      <a:pt x="25" y="34"/>
                    </a:lnTo>
                    <a:lnTo>
                      <a:pt x="23" y="34"/>
                    </a:lnTo>
                    <a:lnTo>
                      <a:pt x="21" y="38"/>
                    </a:lnTo>
                    <a:lnTo>
                      <a:pt x="19" y="40"/>
                    </a:lnTo>
                    <a:lnTo>
                      <a:pt x="17" y="36"/>
                    </a:lnTo>
                    <a:lnTo>
                      <a:pt x="14" y="36"/>
                    </a:lnTo>
                    <a:lnTo>
                      <a:pt x="12" y="34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6" y="11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8" name="Freeform 683"/>
              <p:cNvSpPr>
                <a:spLocks/>
              </p:cNvSpPr>
              <p:nvPr/>
            </p:nvSpPr>
            <p:spPr bwMode="auto">
              <a:xfrm>
                <a:off x="5809" y="2387"/>
                <a:ext cx="6" cy="2"/>
              </a:xfrm>
              <a:custGeom>
                <a:avLst/>
                <a:gdLst>
                  <a:gd name="T0" fmla="*/ 4 w 6"/>
                  <a:gd name="T1" fmla="*/ 0 h 2"/>
                  <a:gd name="T2" fmla="*/ 6 w 6"/>
                  <a:gd name="T3" fmla="*/ 2 h 2"/>
                  <a:gd name="T4" fmla="*/ 4 w 6"/>
                  <a:gd name="T5" fmla="*/ 2 h 2"/>
                  <a:gd name="T6" fmla="*/ 2 w 6"/>
                  <a:gd name="T7" fmla="*/ 2 h 2"/>
                  <a:gd name="T8" fmla="*/ 0 w 6"/>
                  <a:gd name="T9" fmla="*/ 0 h 2"/>
                  <a:gd name="T10" fmla="*/ 4 w 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9" name="Freeform 684"/>
              <p:cNvSpPr>
                <a:spLocks/>
              </p:cNvSpPr>
              <p:nvPr/>
            </p:nvSpPr>
            <p:spPr bwMode="auto">
              <a:xfrm>
                <a:off x="5695" y="2439"/>
                <a:ext cx="8" cy="3"/>
              </a:xfrm>
              <a:custGeom>
                <a:avLst/>
                <a:gdLst>
                  <a:gd name="T0" fmla="*/ 6 w 8"/>
                  <a:gd name="T1" fmla="*/ 0 h 3"/>
                  <a:gd name="T2" fmla="*/ 8 w 8"/>
                  <a:gd name="T3" fmla="*/ 2 h 3"/>
                  <a:gd name="T4" fmla="*/ 8 w 8"/>
                  <a:gd name="T5" fmla="*/ 3 h 3"/>
                  <a:gd name="T6" fmla="*/ 6 w 8"/>
                  <a:gd name="T7" fmla="*/ 3 h 3"/>
                  <a:gd name="T8" fmla="*/ 2 w 8"/>
                  <a:gd name="T9" fmla="*/ 3 h 3"/>
                  <a:gd name="T10" fmla="*/ 0 w 8"/>
                  <a:gd name="T11" fmla="*/ 2 h 3"/>
                  <a:gd name="T12" fmla="*/ 6 w 8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lnTo>
                      <a:pt x="8" y="2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0" name="Freeform 685"/>
              <p:cNvSpPr>
                <a:spLocks/>
              </p:cNvSpPr>
              <p:nvPr/>
            </p:nvSpPr>
            <p:spPr bwMode="auto">
              <a:xfrm>
                <a:off x="5857" y="2200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4 w 9"/>
                  <a:gd name="T3" fmla="*/ 0 h 6"/>
                  <a:gd name="T4" fmla="*/ 6 w 9"/>
                  <a:gd name="T5" fmla="*/ 2 h 6"/>
                  <a:gd name="T6" fmla="*/ 9 w 9"/>
                  <a:gd name="T7" fmla="*/ 2 h 6"/>
                  <a:gd name="T8" fmla="*/ 9 w 9"/>
                  <a:gd name="T9" fmla="*/ 6 h 6"/>
                  <a:gd name="T10" fmla="*/ 6 w 9"/>
                  <a:gd name="T11" fmla="*/ 4 h 6"/>
                  <a:gd name="T12" fmla="*/ 2 w 9"/>
                  <a:gd name="T13" fmla="*/ 4 h 6"/>
                  <a:gd name="T14" fmla="*/ 0 w 9"/>
                  <a:gd name="T15" fmla="*/ 2 h 6"/>
                  <a:gd name="T16" fmla="*/ 0 w 9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1" name="Freeform 686"/>
              <p:cNvSpPr>
                <a:spLocks/>
              </p:cNvSpPr>
              <p:nvPr/>
            </p:nvSpPr>
            <p:spPr bwMode="auto">
              <a:xfrm>
                <a:off x="5864" y="2343"/>
                <a:ext cx="33" cy="77"/>
              </a:xfrm>
              <a:custGeom>
                <a:avLst/>
                <a:gdLst>
                  <a:gd name="T0" fmla="*/ 21 w 33"/>
                  <a:gd name="T1" fmla="*/ 0 h 77"/>
                  <a:gd name="T2" fmla="*/ 25 w 33"/>
                  <a:gd name="T3" fmla="*/ 2 h 77"/>
                  <a:gd name="T4" fmla="*/ 27 w 33"/>
                  <a:gd name="T5" fmla="*/ 6 h 77"/>
                  <a:gd name="T6" fmla="*/ 29 w 33"/>
                  <a:gd name="T7" fmla="*/ 6 h 77"/>
                  <a:gd name="T8" fmla="*/ 31 w 33"/>
                  <a:gd name="T9" fmla="*/ 6 h 77"/>
                  <a:gd name="T10" fmla="*/ 33 w 33"/>
                  <a:gd name="T11" fmla="*/ 12 h 77"/>
                  <a:gd name="T12" fmla="*/ 31 w 33"/>
                  <a:gd name="T13" fmla="*/ 12 h 77"/>
                  <a:gd name="T14" fmla="*/ 29 w 33"/>
                  <a:gd name="T15" fmla="*/ 16 h 77"/>
                  <a:gd name="T16" fmla="*/ 29 w 33"/>
                  <a:gd name="T17" fmla="*/ 25 h 77"/>
                  <a:gd name="T18" fmla="*/ 27 w 33"/>
                  <a:gd name="T19" fmla="*/ 29 h 77"/>
                  <a:gd name="T20" fmla="*/ 27 w 33"/>
                  <a:gd name="T21" fmla="*/ 35 h 77"/>
                  <a:gd name="T22" fmla="*/ 27 w 33"/>
                  <a:gd name="T23" fmla="*/ 40 h 77"/>
                  <a:gd name="T24" fmla="*/ 25 w 33"/>
                  <a:gd name="T25" fmla="*/ 46 h 77"/>
                  <a:gd name="T26" fmla="*/ 27 w 33"/>
                  <a:gd name="T27" fmla="*/ 48 h 77"/>
                  <a:gd name="T28" fmla="*/ 27 w 33"/>
                  <a:gd name="T29" fmla="*/ 48 h 77"/>
                  <a:gd name="T30" fmla="*/ 27 w 33"/>
                  <a:gd name="T31" fmla="*/ 54 h 77"/>
                  <a:gd name="T32" fmla="*/ 21 w 33"/>
                  <a:gd name="T33" fmla="*/ 59 h 77"/>
                  <a:gd name="T34" fmla="*/ 20 w 33"/>
                  <a:gd name="T35" fmla="*/ 63 h 77"/>
                  <a:gd name="T36" fmla="*/ 21 w 33"/>
                  <a:gd name="T37" fmla="*/ 69 h 77"/>
                  <a:gd name="T38" fmla="*/ 20 w 33"/>
                  <a:gd name="T39" fmla="*/ 73 h 77"/>
                  <a:gd name="T40" fmla="*/ 20 w 33"/>
                  <a:gd name="T41" fmla="*/ 77 h 77"/>
                  <a:gd name="T42" fmla="*/ 18 w 33"/>
                  <a:gd name="T43" fmla="*/ 77 h 77"/>
                  <a:gd name="T44" fmla="*/ 16 w 33"/>
                  <a:gd name="T45" fmla="*/ 77 h 77"/>
                  <a:gd name="T46" fmla="*/ 16 w 33"/>
                  <a:gd name="T47" fmla="*/ 75 h 77"/>
                  <a:gd name="T48" fmla="*/ 16 w 33"/>
                  <a:gd name="T49" fmla="*/ 71 h 77"/>
                  <a:gd name="T50" fmla="*/ 12 w 33"/>
                  <a:gd name="T51" fmla="*/ 67 h 77"/>
                  <a:gd name="T52" fmla="*/ 8 w 33"/>
                  <a:gd name="T53" fmla="*/ 65 h 77"/>
                  <a:gd name="T54" fmla="*/ 6 w 33"/>
                  <a:gd name="T55" fmla="*/ 61 h 77"/>
                  <a:gd name="T56" fmla="*/ 4 w 33"/>
                  <a:gd name="T57" fmla="*/ 61 h 77"/>
                  <a:gd name="T58" fmla="*/ 2 w 33"/>
                  <a:gd name="T59" fmla="*/ 59 h 77"/>
                  <a:gd name="T60" fmla="*/ 2 w 33"/>
                  <a:gd name="T61" fmla="*/ 56 h 77"/>
                  <a:gd name="T62" fmla="*/ 4 w 33"/>
                  <a:gd name="T63" fmla="*/ 56 h 77"/>
                  <a:gd name="T64" fmla="*/ 4 w 33"/>
                  <a:gd name="T65" fmla="*/ 54 h 77"/>
                  <a:gd name="T66" fmla="*/ 2 w 33"/>
                  <a:gd name="T67" fmla="*/ 52 h 77"/>
                  <a:gd name="T68" fmla="*/ 0 w 33"/>
                  <a:gd name="T69" fmla="*/ 46 h 77"/>
                  <a:gd name="T70" fmla="*/ 0 w 33"/>
                  <a:gd name="T71" fmla="*/ 38 h 77"/>
                  <a:gd name="T72" fmla="*/ 0 w 33"/>
                  <a:gd name="T73" fmla="*/ 37 h 77"/>
                  <a:gd name="T74" fmla="*/ 0 w 33"/>
                  <a:gd name="T75" fmla="*/ 35 h 77"/>
                  <a:gd name="T76" fmla="*/ 2 w 33"/>
                  <a:gd name="T77" fmla="*/ 29 h 77"/>
                  <a:gd name="T78" fmla="*/ 6 w 33"/>
                  <a:gd name="T79" fmla="*/ 21 h 77"/>
                  <a:gd name="T80" fmla="*/ 8 w 33"/>
                  <a:gd name="T81" fmla="*/ 19 h 77"/>
                  <a:gd name="T82" fmla="*/ 10 w 33"/>
                  <a:gd name="T83" fmla="*/ 18 h 77"/>
                  <a:gd name="T84" fmla="*/ 8 w 33"/>
                  <a:gd name="T85" fmla="*/ 16 h 77"/>
                  <a:gd name="T86" fmla="*/ 12 w 33"/>
                  <a:gd name="T87" fmla="*/ 10 h 77"/>
                  <a:gd name="T88" fmla="*/ 16 w 33"/>
                  <a:gd name="T89" fmla="*/ 4 h 77"/>
                  <a:gd name="T90" fmla="*/ 20 w 33"/>
                  <a:gd name="T91" fmla="*/ 4 h 77"/>
                  <a:gd name="T92" fmla="*/ 20 w 33"/>
                  <a:gd name="T93" fmla="*/ 0 h 77"/>
                  <a:gd name="T94" fmla="*/ 21 w 33"/>
                  <a:gd name="T9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" h="77">
                    <a:moveTo>
                      <a:pt x="21" y="0"/>
                    </a:moveTo>
                    <a:lnTo>
                      <a:pt x="25" y="2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12"/>
                    </a:lnTo>
                    <a:lnTo>
                      <a:pt x="31" y="12"/>
                    </a:lnTo>
                    <a:lnTo>
                      <a:pt x="29" y="16"/>
                    </a:lnTo>
                    <a:lnTo>
                      <a:pt x="29" y="25"/>
                    </a:lnTo>
                    <a:lnTo>
                      <a:pt x="27" y="29"/>
                    </a:lnTo>
                    <a:lnTo>
                      <a:pt x="27" y="35"/>
                    </a:lnTo>
                    <a:lnTo>
                      <a:pt x="27" y="40"/>
                    </a:lnTo>
                    <a:lnTo>
                      <a:pt x="25" y="46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27" y="54"/>
                    </a:lnTo>
                    <a:lnTo>
                      <a:pt x="21" y="59"/>
                    </a:lnTo>
                    <a:lnTo>
                      <a:pt x="20" y="63"/>
                    </a:lnTo>
                    <a:lnTo>
                      <a:pt x="21" y="69"/>
                    </a:lnTo>
                    <a:lnTo>
                      <a:pt x="20" y="73"/>
                    </a:lnTo>
                    <a:lnTo>
                      <a:pt x="20" y="77"/>
                    </a:lnTo>
                    <a:lnTo>
                      <a:pt x="18" y="77"/>
                    </a:lnTo>
                    <a:lnTo>
                      <a:pt x="16" y="77"/>
                    </a:lnTo>
                    <a:lnTo>
                      <a:pt x="16" y="75"/>
                    </a:lnTo>
                    <a:lnTo>
                      <a:pt x="16" y="71"/>
                    </a:lnTo>
                    <a:lnTo>
                      <a:pt x="12" y="67"/>
                    </a:lnTo>
                    <a:lnTo>
                      <a:pt x="8" y="65"/>
                    </a:lnTo>
                    <a:lnTo>
                      <a:pt x="6" y="61"/>
                    </a:lnTo>
                    <a:lnTo>
                      <a:pt x="4" y="61"/>
                    </a:lnTo>
                    <a:lnTo>
                      <a:pt x="2" y="59"/>
                    </a:lnTo>
                    <a:lnTo>
                      <a:pt x="2" y="56"/>
                    </a:lnTo>
                    <a:lnTo>
                      <a:pt x="4" y="56"/>
                    </a:lnTo>
                    <a:lnTo>
                      <a:pt x="4" y="54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8" y="19"/>
                    </a:lnTo>
                    <a:lnTo>
                      <a:pt x="10" y="18"/>
                    </a:lnTo>
                    <a:lnTo>
                      <a:pt x="8" y="16"/>
                    </a:lnTo>
                    <a:lnTo>
                      <a:pt x="12" y="10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0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2" name="Freeform 687"/>
              <p:cNvSpPr>
                <a:spLocks/>
              </p:cNvSpPr>
              <p:nvPr/>
            </p:nvSpPr>
            <p:spPr bwMode="auto">
              <a:xfrm>
                <a:off x="5876" y="2237"/>
                <a:ext cx="8" cy="3"/>
              </a:xfrm>
              <a:custGeom>
                <a:avLst/>
                <a:gdLst>
                  <a:gd name="T0" fmla="*/ 0 w 8"/>
                  <a:gd name="T1" fmla="*/ 0 h 3"/>
                  <a:gd name="T2" fmla="*/ 2 w 8"/>
                  <a:gd name="T3" fmla="*/ 0 h 3"/>
                  <a:gd name="T4" fmla="*/ 4 w 8"/>
                  <a:gd name="T5" fmla="*/ 0 h 3"/>
                  <a:gd name="T6" fmla="*/ 8 w 8"/>
                  <a:gd name="T7" fmla="*/ 2 h 3"/>
                  <a:gd name="T8" fmla="*/ 8 w 8"/>
                  <a:gd name="T9" fmla="*/ 3 h 3"/>
                  <a:gd name="T10" fmla="*/ 6 w 8"/>
                  <a:gd name="T11" fmla="*/ 2 h 3"/>
                  <a:gd name="T12" fmla="*/ 2 w 8"/>
                  <a:gd name="T13" fmla="*/ 2 h 3"/>
                  <a:gd name="T14" fmla="*/ 0 w 8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3" name="Freeform 688"/>
              <p:cNvSpPr>
                <a:spLocks/>
              </p:cNvSpPr>
              <p:nvPr/>
            </p:nvSpPr>
            <p:spPr bwMode="auto">
              <a:xfrm>
                <a:off x="3940" y="914"/>
                <a:ext cx="50" cy="53"/>
              </a:xfrm>
              <a:custGeom>
                <a:avLst/>
                <a:gdLst>
                  <a:gd name="T0" fmla="*/ 27 w 50"/>
                  <a:gd name="T1" fmla="*/ 0 h 53"/>
                  <a:gd name="T2" fmla="*/ 29 w 50"/>
                  <a:gd name="T3" fmla="*/ 4 h 53"/>
                  <a:gd name="T4" fmla="*/ 30 w 50"/>
                  <a:gd name="T5" fmla="*/ 8 h 53"/>
                  <a:gd name="T6" fmla="*/ 30 w 50"/>
                  <a:gd name="T7" fmla="*/ 9 h 53"/>
                  <a:gd name="T8" fmla="*/ 29 w 50"/>
                  <a:gd name="T9" fmla="*/ 11 h 53"/>
                  <a:gd name="T10" fmla="*/ 27 w 50"/>
                  <a:gd name="T11" fmla="*/ 11 h 53"/>
                  <a:gd name="T12" fmla="*/ 27 w 50"/>
                  <a:gd name="T13" fmla="*/ 17 h 53"/>
                  <a:gd name="T14" fmla="*/ 32 w 50"/>
                  <a:gd name="T15" fmla="*/ 21 h 53"/>
                  <a:gd name="T16" fmla="*/ 36 w 50"/>
                  <a:gd name="T17" fmla="*/ 25 h 53"/>
                  <a:gd name="T18" fmla="*/ 38 w 50"/>
                  <a:gd name="T19" fmla="*/ 21 h 53"/>
                  <a:gd name="T20" fmla="*/ 42 w 50"/>
                  <a:gd name="T21" fmla="*/ 19 h 53"/>
                  <a:gd name="T22" fmla="*/ 46 w 50"/>
                  <a:gd name="T23" fmla="*/ 21 h 53"/>
                  <a:gd name="T24" fmla="*/ 48 w 50"/>
                  <a:gd name="T25" fmla="*/ 23 h 53"/>
                  <a:gd name="T26" fmla="*/ 50 w 50"/>
                  <a:gd name="T27" fmla="*/ 25 h 53"/>
                  <a:gd name="T28" fmla="*/ 50 w 50"/>
                  <a:gd name="T29" fmla="*/ 27 h 53"/>
                  <a:gd name="T30" fmla="*/ 46 w 50"/>
                  <a:gd name="T31" fmla="*/ 27 h 53"/>
                  <a:gd name="T32" fmla="*/ 42 w 50"/>
                  <a:gd name="T33" fmla="*/ 32 h 53"/>
                  <a:gd name="T34" fmla="*/ 42 w 50"/>
                  <a:gd name="T35" fmla="*/ 36 h 53"/>
                  <a:gd name="T36" fmla="*/ 38 w 50"/>
                  <a:gd name="T37" fmla="*/ 44 h 53"/>
                  <a:gd name="T38" fmla="*/ 36 w 50"/>
                  <a:gd name="T39" fmla="*/ 44 h 53"/>
                  <a:gd name="T40" fmla="*/ 32 w 50"/>
                  <a:gd name="T41" fmla="*/ 46 h 53"/>
                  <a:gd name="T42" fmla="*/ 30 w 50"/>
                  <a:gd name="T43" fmla="*/ 49 h 53"/>
                  <a:gd name="T44" fmla="*/ 30 w 50"/>
                  <a:gd name="T45" fmla="*/ 51 h 53"/>
                  <a:gd name="T46" fmla="*/ 29 w 50"/>
                  <a:gd name="T47" fmla="*/ 53 h 53"/>
                  <a:gd name="T48" fmla="*/ 27 w 50"/>
                  <a:gd name="T49" fmla="*/ 53 h 53"/>
                  <a:gd name="T50" fmla="*/ 25 w 50"/>
                  <a:gd name="T51" fmla="*/ 51 h 53"/>
                  <a:gd name="T52" fmla="*/ 27 w 50"/>
                  <a:gd name="T53" fmla="*/ 48 h 53"/>
                  <a:gd name="T54" fmla="*/ 27 w 50"/>
                  <a:gd name="T55" fmla="*/ 44 h 53"/>
                  <a:gd name="T56" fmla="*/ 29 w 50"/>
                  <a:gd name="T57" fmla="*/ 38 h 53"/>
                  <a:gd name="T58" fmla="*/ 29 w 50"/>
                  <a:gd name="T59" fmla="*/ 34 h 53"/>
                  <a:gd name="T60" fmla="*/ 27 w 50"/>
                  <a:gd name="T61" fmla="*/ 36 h 53"/>
                  <a:gd name="T62" fmla="*/ 23 w 50"/>
                  <a:gd name="T63" fmla="*/ 36 h 53"/>
                  <a:gd name="T64" fmla="*/ 21 w 50"/>
                  <a:gd name="T65" fmla="*/ 36 h 53"/>
                  <a:gd name="T66" fmla="*/ 19 w 50"/>
                  <a:gd name="T67" fmla="*/ 42 h 53"/>
                  <a:gd name="T68" fmla="*/ 17 w 50"/>
                  <a:gd name="T69" fmla="*/ 44 h 53"/>
                  <a:gd name="T70" fmla="*/ 15 w 50"/>
                  <a:gd name="T71" fmla="*/ 44 h 53"/>
                  <a:gd name="T72" fmla="*/ 11 w 50"/>
                  <a:gd name="T73" fmla="*/ 46 h 53"/>
                  <a:gd name="T74" fmla="*/ 8 w 50"/>
                  <a:gd name="T75" fmla="*/ 48 h 53"/>
                  <a:gd name="T76" fmla="*/ 6 w 50"/>
                  <a:gd name="T77" fmla="*/ 48 h 53"/>
                  <a:gd name="T78" fmla="*/ 4 w 50"/>
                  <a:gd name="T79" fmla="*/ 48 h 53"/>
                  <a:gd name="T80" fmla="*/ 4 w 50"/>
                  <a:gd name="T81" fmla="*/ 46 h 53"/>
                  <a:gd name="T82" fmla="*/ 4 w 50"/>
                  <a:gd name="T83" fmla="*/ 44 h 53"/>
                  <a:gd name="T84" fmla="*/ 4 w 50"/>
                  <a:gd name="T85" fmla="*/ 40 h 53"/>
                  <a:gd name="T86" fmla="*/ 6 w 50"/>
                  <a:gd name="T87" fmla="*/ 38 h 53"/>
                  <a:gd name="T88" fmla="*/ 8 w 50"/>
                  <a:gd name="T89" fmla="*/ 32 h 53"/>
                  <a:gd name="T90" fmla="*/ 10 w 50"/>
                  <a:gd name="T91" fmla="*/ 28 h 53"/>
                  <a:gd name="T92" fmla="*/ 10 w 50"/>
                  <a:gd name="T93" fmla="*/ 25 h 53"/>
                  <a:gd name="T94" fmla="*/ 11 w 50"/>
                  <a:gd name="T95" fmla="*/ 23 h 53"/>
                  <a:gd name="T96" fmla="*/ 10 w 50"/>
                  <a:gd name="T97" fmla="*/ 21 h 53"/>
                  <a:gd name="T98" fmla="*/ 8 w 50"/>
                  <a:gd name="T99" fmla="*/ 21 h 53"/>
                  <a:gd name="T100" fmla="*/ 4 w 50"/>
                  <a:gd name="T101" fmla="*/ 17 h 53"/>
                  <a:gd name="T102" fmla="*/ 0 w 50"/>
                  <a:gd name="T103" fmla="*/ 15 h 53"/>
                  <a:gd name="T104" fmla="*/ 2 w 50"/>
                  <a:gd name="T105" fmla="*/ 11 h 53"/>
                  <a:gd name="T106" fmla="*/ 6 w 50"/>
                  <a:gd name="T107" fmla="*/ 9 h 53"/>
                  <a:gd name="T108" fmla="*/ 13 w 50"/>
                  <a:gd name="T109" fmla="*/ 8 h 53"/>
                  <a:gd name="T110" fmla="*/ 17 w 50"/>
                  <a:gd name="T111" fmla="*/ 8 h 53"/>
                  <a:gd name="T112" fmla="*/ 21 w 50"/>
                  <a:gd name="T113" fmla="*/ 4 h 53"/>
                  <a:gd name="T114" fmla="*/ 27 w 50"/>
                  <a:gd name="T1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" h="53">
                    <a:moveTo>
                      <a:pt x="27" y="0"/>
                    </a:moveTo>
                    <a:lnTo>
                      <a:pt x="29" y="4"/>
                    </a:lnTo>
                    <a:lnTo>
                      <a:pt x="30" y="8"/>
                    </a:lnTo>
                    <a:lnTo>
                      <a:pt x="30" y="9"/>
                    </a:lnTo>
                    <a:lnTo>
                      <a:pt x="29" y="11"/>
                    </a:lnTo>
                    <a:lnTo>
                      <a:pt x="27" y="11"/>
                    </a:lnTo>
                    <a:lnTo>
                      <a:pt x="27" y="17"/>
                    </a:lnTo>
                    <a:lnTo>
                      <a:pt x="32" y="21"/>
                    </a:lnTo>
                    <a:lnTo>
                      <a:pt x="36" y="25"/>
                    </a:lnTo>
                    <a:lnTo>
                      <a:pt x="38" y="21"/>
                    </a:lnTo>
                    <a:lnTo>
                      <a:pt x="42" y="19"/>
                    </a:lnTo>
                    <a:lnTo>
                      <a:pt x="46" y="21"/>
                    </a:lnTo>
                    <a:lnTo>
                      <a:pt x="48" y="23"/>
                    </a:lnTo>
                    <a:lnTo>
                      <a:pt x="50" y="25"/>
                    </a:lnTo>
                    <a:lnTo>
                      <a:pt x="50" y="27"/>
                    </a:lnTo>
                    <a:lnTo>
                      <a:pt x="46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38" y="44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30" y="49"/>
                    </a:lnTo>
                    <a:lnTo>
                      <a:pt x="30" y="51"/>
                    </a:lnTo>
                    <a:lnTo>
                      <a:pt x="29" y="53"/>
                    </a:lnTo>
                    <a:lnTo>
                      <a:pt x="27" y="53"/>
                    </a:lnTo>
                    <a:lnTo>
                      <a:pt x="25" y="51"/>
                    </a:lnTo>
                    <a:lnTo>
                      <a:pt x="27" y="48"/>
                    </a:lnTo>
                    <a:lnTo>
                      <a:pt x="27" y="44"/>
                    </a:lnTo>
                    <a:lnTo>
                      <a:pt x="29" y="38"/>
                    </a:lnTo>
                    <a:lnTo>
                      <a:pt x="29" y="34"/>
                    </a:lnTo>
                    <a:lnTo>
                      <a:pt x="27" y="36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4"/>
                    </a:lnTo>
                    <a:lnTo>
                      <a:pt x="11" y="46"/>
                    </a:lnTo>
                    <a:lnTo>
                      <a:pt x="8" y="48"/>
                    </a:lnTo>
                    <a:lnTo>
                      <a:pt x="6" y="48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4" y="40"/>
                    </a:lnTo>
                    <a:lnTo>
                      <a:pt x="6" y="38"/>
                    </a:lnTo>
                    <a:lnTo>
                      <a:pt x="8" y="32"/>
                    </a:lnTo>
                    <a:lnTo>
                      <a:pt x="10" y="28"/>
                    </a:lnTo>
                    <a:lnTo>
                      <a:pt x="10" y="25"/>
                    </a:lnTo>
                    <a:lnTo>
                      <a:pt x="11" y="23"/>
                    </a:lnTo>
                    <a:lnTo>
                      <a:pt x="10" y="21"/>
                    </a:lnTo>
                    <a:lnTo>
                      <a:pt x="8" y="21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6" y="9"/>
                    </a:lnTo>
                    <a:lnTo>
                      <a:pt x="13" y="8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4" name="Freeform 689"/>
              <p:cNvSpPr>
                <a:spLocks/>
              </p:cNvSpPr>
              <p:nvPr/>
            </p:nvSpPr>
            <p:spPr bwMode="auto">
              <a:xfrm>
                <a:off x="3892" y="798"/>
                <a:ext cx="111" cy="76"/>
              </a:xfrm>
              <a:custGeom>
                <a:avLst/>
                <a:gdLst>
                  <a:gd name="T0" fmla="*/ 59 w 111"/>
                  <a:gd name="T1" fmla="*/ 5 h 76"/>
                  <a:gd name="T2" fmla="*/ 59 w 111"/>
                  <a:gd name="T3" fmla="*/ 17 h 76"/>
                  <a:gd name="T4" fmla="*/ 61 w 111"/>
                  <a:gd name="T5" fmla="*/ 19 h 76"/>
                  <a:gd name="T6" fmla="*/ 63 w 111"/>
                  <a:gd name="T7" fmla="*/ 19 h 76"/>
                  <a:gd name="T8" fmla="*/ 67 w 111"/>
                  <a:gd name="T9" fmla="*/ 15 h 76"/>
                  <a:gd name="T10" fmla="*/ 69 w 111"/>
                  <a:gd name="T11" fmla="*/ 9 h 76"/>
                  <a:gd name="T12" fmla="*/ 73 w 111"/>
                  <a:gd name="T13" fmla="*/ 13 h 76"/>
                  <a:gd name="T14" fmla="*/ 77 w 111"/>
                  <a:gd name="T15" fmla="*/ 7 h 76"/>
                  <a:gd name="T16" fmla="*/ 77 w 111"/>
                  <a:gd name="T17" fmla="*/ 13 h 76"/>
                  <a:gd name="T18" fmla="*/ 82 w 111"/>
                  <a:gd name="T19" fmla="*/ 13 h 76"/>
                  <a:gd name="T20" fmla="*/ 90 w 111"/>
                  <a:gd name="T21" fmla="*/ 17 h 76"/>
                  <a:gd name="T22" fmla="*/ 101 w 111"/>
                  <a:gd name="T23" fmla="*/ 17 h 76"/>
                  <a:gd name="T24" fmla="*/ 111 w 111"/>
                  <a:gd name="T25" fmla="*/ 21 h 76"/>
                  <a:gd name="T26" fmla="*/ 111 w 111"/>
                  <a:gd name="T27" fmla="*/ 28 h 76"/>
                  <a:gd name="T28" fmla="*/ 111 w 111"/>
                  <a:gd name="T29" fmla="*/ 36 h 76"/>
                  <a:gd name="T30" fmla="*/ 101 w 111"/>
                  <a:gd name="T31" fmla="*/ 49 h 76"/>
                  <a:gd name="T32" fmla="*/ 98 w 111"/>
                  <a:gd name="T33" fmla="*/ 57 h 76"/>
                  <a:gd name="T34" fmla="*/ 94 w 111"/>
                  <a:gd name="T35" fmla="*/ 66 h 76"/>
                  <a:gd name="T36" fmla="*/ 84 w 111"/>
                  <a:gd name="T37" fmla="*/ 63 h 76"/>
                  <a:gd name="T38" fmla="*/ 78 w 111"/>
                  <a:gd name="T39" fmla="*/ 68 h 76"/>
                  <a:gd name="T40" fmla="*/ 78 w 111"/>
                  <a:gd name="T41" fmla="*/ 74 h 76"/>
                  <a:gd name="T42" fmla="*/ 65 w 111"/>
                  <a:gd name="T43" fmla="*/ 72 h 76"/>
                  <a:gd name="T44" fmla="*/ 63 w 111"/>
                  <a:gd name="T45" fmla="*/ 63 h 76"/>
                  <a:gd name="T46" fmla="*/ 50 w 111"/>
                  <a:gd name="T47" fmla="*/ 66 h 76"/>
                  <a:gd name="T48" fmla="*/ 40 w 111"/>
                  <a:gd name="T49" fmla="*/ 66 h 76"/>
                  <a:gd name="T50" fmla="*/ 37 w 111"/>
                  <a:gd name="T51" fmla="*/ 61 h 76"/>
                  <a:gd name="T52" fmla="*/ 25 w 111"/>
                  <a:gd name="T53" fmla="*/ 55 h 76"/>
                  <a:gd name="T54" fmla="*/ 27 w 111"/>
                  <a:gd name="T55" fmla="*/ 51 h 76"/>
                  <a:gd name="T56" fmla="*/ 37 w 111"/>
                  <a:gd name="T57" fmla="*/ 55 h 76"/>
                  <a:gd name="T58" fmla="*/ 42 w 111"/>
                  <a:gd name="T59" fmla="*/ 55 h 76"/>
                  <a:gd name="T60" fmla="*/ 35 w 111"/>
                  <a:gd name="T61" fmla="*/ 49 h 76"/>
                  <a:gd name="T62" fmla="*/ 38 w 111"/>
                  <a:gd name="T63" fmla="*/ 47 h 76"/>
                  <a:gd name="T64" fmla="*/ 48 w 111"/>
                  <a:gd name="T65" fmla="*/ 47 h 76"/>
                  <a:gd name="T66" fmla="*/ 50 w 111"/>
                  <a:gd name="T67" fmla="*/ 43 h 76"/>
                  <a:gd name="T68" fmla="*/ 44 w 111"/>
                  <a:gd name="T69" fmla="*/ 43 h 76"/>
                  <a:gd name="T70" fmla="*/ 31 w 111"/>
                  <a:gd name="T71" fmla="*/ 45 h 76"/>
                  <a:gd name="T72" fmla="*/ 25 w 111"/>
                  <a:gd name="T73" fmla="*/ 49 h 76"/>
                  <a:gd name="T74" fmla="*/ 16 w 111"/>
                  <a:gd name="T75" fmla="*/ 47 h 76"/>
                  <a:gd name="T76" fmla="*/ 6 w 111"/>
                  <a:gd name="T77" fmla="*/ 38 h 76"/>
                  <a:gd name="T78" fmla="*/ 10 w 111"/>
                  <a:gd name="T79" fmla="*/ 32 h 76"/>
                  <a:gd name="T80" fmla="*/ 6 w 111"/>
                  <a:gd name="T81" fmla="*/ 28 h 76"/>
                  <a:gd name="T82" fmla="*/ 0 w 111"/>
                  <a:gd name="T83" fmla="*/ 24 h 76"/>
                  <a:gd name="T84" fmla="*/ 12 w 111"/>
                  <a:gd name="T85" fmla="*/ 23 h 76"/>
                  <a:gd name="T86" fmla="*/ 16 w 111"/>
                  <a:gd name="T87" fmla="*/ 30 h 76"/>
                  <a:gd name="T88" fmla="*/ 16 w 111"/>
                  <a:gd name="T89" fmla="*/ 21 h 76"/>
                  <a:gd name="T90" fmla="*/ 16 w 111"/>
                  <a:gd name="T91" fmla="*/ 15 h 76"/>
                  <a:gd name="T92" fmla="*/ 21 w 111"/>
                  <a:gd name="T93" fmla="*/ 21 h 76"/>
                  <a:gd name="T94" fmla="*/ 18 w 111"/>
                  <a:gd name="T95" fmla="*/ 7 h 76"/>
                  <a:gd name="T96" fmla="*/ 21 w 111"/>
                  <a:gd name="T97" fmla="*/ 2 h 76"/>
                  <a:gd name="T98" fmla="*/ 23 w 111"/>
                  <a:gd name="T99" fmla="*/ 9 h 76"/>
                  <a:gd name="T100" fmla="*/ 27 w 111"/>
                  <a:gd name="T101" fmla="*/ 13 h 76"/>
                  <a:gd name="T102" fmla="*/ 33 w 111"/>
                  <a:gd name="T103" fmla="*/ 17 h 76"/>
                  <a:gd name="T104" fmla="*/ 38 w 111"/>
                  <a:gd name="T105" fmla="*/ 19 h 76"/>
                  <a:gd name="T106" fmla="*/ 44 w 111"/>
                  <a:gd name="T107" fmla="*/ 15 h 76"/>
                  <a:gd name="T108" fmla="*/ 44 w 111"/>
                  <a:gd name="T109" fmla="*/ 21 h 76"/>
                  <a:gd name="T110" fmla="*/ 52 w 111"/>
                  <a:gd name="T111" fmla="*/ 28 h 76"/>
                  <a:gd name="T112" fmla="*/ 56 w 111"/>
                  <a:gd name="T113" fmla="*/ 28 h 76"/>
                  <a:gd name="T114" fmla="*/ 54 w 111"/>
                  <a:gd name="T115" fmla="*/ 15 h 76"/>
                  <a:gd name="T116" fmla="*/ 50 w 111"/>
                  <a:gd name="T117" fmla="*/ 5 h 76"/>
                  <a:gd name="T118" fmla="*/ 56 w 111"/>
                  <a:gd name="T119" fmla="*/ 7 h 76"/>
                  <a:gd name="T120" fmla="*/ 54 w 111"/>
                  <a:gd name="T12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1" h="76">
                    <a:moveTo>
                      <a:pt x="56" y="0"/>
                    </a:moveTo>
                    <a:lnTo>
                      <a:pt x="56" y="3"/>
                    </a:lnTo>
                    <a:lnTo>
                      <a:pt x="59" y="5"/>
                    </a:lnTo>
                    <a:lnTo>
                      <a:pt x="61" y="7"/>
                    </a:lnTo>
                    <a:lnTo>
                      <a:pt x="61" y="13"/>
                    </a:lnTo>
                    <a:lnTo>
                      <a:pt x="59" y="17"/>
                    </a:lnTo>
                    <a:lnTo>
                      <a:pt x="59" y="19"/>
                    </a:lnTo>
                    <a:lnTo>
                      <a:pt x="61" y="21"/>
                    </a:lnTo>
                    <a:lnTo>
                      <a:pt x="61" y="19"/>
                    </a:lnTo>
                    <a:lnTo>
                      <a:pt x="61" y="17"/>
                    </a:lnTo>
                    <a:lnTo>
                      <a:pt x="63" y="17"/>
                    </a:lnTo>
                    <a:lnTo>
                      <a:pt x="63" y="19"/>
                    </a:lnTo>
                    <a:lnTo>
                      <a:pt x="67" y="21"/>
                    </a:lnTo>
                    <a:lnTo>
                      <a:pt x="67" y="19"/>
                    </a:lnTo>
                    <a:lnTo>
                      <a:pt x="67" y="15"/>
                    </a:lnTo>
                    <a:lnTo>
                      <a:pt x="69" y="13"/>
                    </a:lnTo>
                    <a:lnTo>
                      <a:pt x="71" y="11"/>
                    </a:lnTo>
                    <a:lnTo>
                      <a:pt x="69" y="9"/>
                    </a:lnTo>
                    <a:lnTo>
                      <a:pt x="71" y="7"/>
                    </a:lnTo>
                    <a:lnTo>
                      <a:pt x="71" y="9"/>
                    </a:lnTo>
                    <a:lnTo>
                      <a:pt x="73" y="13"/>
                    </a:lnTo>
                    <a:lnTo>
                      <a:pt x="75" y="11"/>
                    </a:lnTo>
                    <a:lnTo>
                      <a:pt x="75" y="9"/>
                    </a:lnTo>
                    <a:lnTo>
                      <a:pt x="77" y="7"/>
                    </a:lnTo>
                    <a:lnTo>
                      <a:pt x="77" y="9"/>
                    </a:lnTo>
                    <a:lnTo>
                      <a:pt x="77" y="11"/>
                    </a:lnTo>
                    <a:lnTo>
                      <a:pt x="77" y="13"/>
                    </a:lnTo>
                    <a:lnTo>
                      <a:pt x="80" y="11"/>
                    </a:lnTo>
                    <a:lnTo>
                      <a:pt x="82" y="13"/>
                    </a:lnTo>
                    <a:lnTo>
                      <a:pt x="82" y="13"/>
                    </a:lnTo>
                    <a:lnTo>
                      <a:pt x="84" y="15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4" y="17"/>
                    </a:lnTo>
                    <a:lnTo>
                      <a:pt x="99" y="17"/>
                    </a:lnTo>
                    <a:lnTo>
                      <a:pt x="101" y="17"/>
                    </a:lnTo>
                    <a:lnTo>
                      <a:pt x="105" y="21"/>
                    </a:lnTo>
                    <a:lnTo>
                      <a:pt x="109" y="21"/>
                    </a:lnTo>
                    <a:lnTo>
                      <a:pt x="111" y="21"/>
                    </a:lnTo>
                    <a:lnTo>
                      <a:pt x="111" y="23"/>
                    </a:lnTo>
                    <a:lnTo>
                      <a:pt x="109" y="24"/>
                    </a:lnTo>
                    <a:lnTo>
                      <a:pt x="111" y="28"/>
                    </a:lnTo>
                    <a:lnTo>
                      <a:pt x="111" y="30"/>
                    </a:lnTo>
                    <a:lnTo>
                      <a:pt x="111" y="34"/>
                    </a:lnTo>
                    <a:lnTo>
                      <a:pt x="111" y="36"/>
                    </a:lnTo>
                    <a:lnTo>
                      <a:pt x="107" y="40"/>
                    </a:lnTo>
                    <a:lnTo>
                      <a:pt x="103" y="43"/>
                    </a:lnTo>
                    <a:lnTo>
                      <a:pt x="101" y="49"/>
                    </a:lnTo>
                    <a:lnTo>
                      <a:pt x="99" y="51"/>
                    </a:lnTo>
                    <a:lnTo>
                      <a:pt x="98" y="53"/>
                    </a:lnTo>
                    <a:lnTo>
                      <a:pt x="98" y="57"/>
                    </a:lnTo>
                    <a:lnTo>
                      <a:pt x="99" y="61"/>
                    </a:lnTo>
                    <a:lnTo>
                      <a:pt x="98" y="63"/>
                    </a:lnTo>
                    <a:lnTo>
                      <a:pt x="94" y="66"/>
                    </a:lnTo>
                    <a:lnTo>
                      <a:pt x="90" y="66"/>
                    </a:lnTo>
                    <a:lnTo>
                      <a:pt x="88" y="64"/>
                    </a:lnTo>
                    <a:lnTo>
                      <a:pt x="84" y="63"/>
                    </a:lnTo>
                    <a:lnTo>
                      <a:pt x="82" y="63"/>
                    </a:lnTo>
                    <a:lnTo>
                      <a:pt x="80" y="66"/>
                    </a:lnTo>
                    <a:lnTo>
                      <a:pt x="78" y="68"/>
                    </a:lnTo>
                    <a:lnTo>
                      <a:pt x="78" y="70"/>
                    </a:lnTo>
                    <a:lnTo>
                      <a:pt x="78" y="72"/>
                    </a:lnTo>
                    <a:lnTo>
                      <a:pt x="78" y="74"/>
                    </a:lnTo>
                    <a:lnTo>
                      <a:pt x="73" y="76"/>
                    </a:lnTo>
                    <a:lnTo>
                      <a:pt x="69" y="74"/>
                    </a:lnTo>
                    <a:lnTo>
                      <a:pt x="65" y="72"/>
                    </a:lnTo>
                    <a:lnTo>
                      <a:pt x="63" y="68"/>
                    </a:lnTo>
                    <a:lnTo>
                      <a:pt x="65" y="64"/>
                    </a:lnTo>
                    <a:lnTo>
                      <a:pt x="63" y="63"/>
                    </a:lnTo>
                    <a:lnTo>
                      <a:pt x="59" y="64"/>
                    </a:lnTo>
                    <a:lnTo>
                      <a:pt x="56" y="64"/>
                    </a:lnTo>
                    <a:lnTo>
                      <a:pt x="50" y="66"/>
                    </a:lnTo>
                    <a:lnTo>
                      <a:pt x="46" y="66"/>
                    </a:lnTo>
                    <a:lnTo>
                      <a:pt x="42" y="68"/>
                    </a:lnTo>
                    <a:lnTo>
                      <a:pt x="40" y="66"/>
                    </a:lnTo>
                    <a:lnTo>
                      <a:pt x="40" y="64"/>
                    </a:lnTo>
                    <a:lnTo>
                      <a:pt x="38" y="61"/>
                    </a:lnTo>
                    <a:lnTo>
                      <a:pt x="37" y="61"/>
                    </a:lnTo>
                    <a:lnTo>
                      <a:pt x="33" y="63"/>
                    </a:lnTo>
                    <a:lnTo>
                      <a:pt x="31" y="61"/>
                    </a:lnTo>
                    <a:lnTo>
                      <a:pt x="25" y="55"/>
                    </a:lnTo>
                    <a:lnTo>
                      <a:pt x="23" y="55"/>
                    </a:lnTo>
                    <a:lnTo>
                      <a:pt x="23" y="53"/>
                    </a:lnTo>
                    <a:lnTo>
                      <a:pt x="27" y="51"/>
                    </a:lnTo>
                    <a:lnTo>
                      <a:pt x="31" y="51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7" y="53"/>
                    </a:lnTo>
                    <a:lnTo>
                      <a:pt x="40" y="55"/>
                    </a:lnTo>
                    <a:lnTo>
                      <a:pt x="42" y="55"/>
                    </a:lnTo>
                    <a:lnTo>
                      <a:pt x="42" y="53"/>
                    </a:lnTo>
                    <a:lnTo>
                      <a:pt x="40" y="51"/>
                    </a:lnTo>
                    <a:lnTo>
                      <a:pt x="35" y="49"/>
                    </a:lnTo>
                    <a:lnTo>
                      <a:pt x="33" y="49"/>
                    </a:lnTo>
                    <a:lnTo>
                      <a:pt x="35" y="47"/>
                    </a:lnTo>
                    <a:lnTo>
                      <a:pt x="38" y="47"/>
                    </a:lnTo>
                    <a:lnTo>
                      <a:pt x="42" y="47"/>
                    </a:lnTo>
                    <a:lnTo>
                      <a:pt x="46" y="49"/>
                    </a:lnTo>
                    <a:lnTo>
                      <a:pt x="48" y="47"/>
                    </a:lnTo>
                    <a:lnTo>
                      <a:pt x="48" y="45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3" y="43"/>
                    </a:lnTo>
                    <a:lnTo>
                      <a:pt x="31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5" y="49"/>
                    </a:lnTo>
                    <a:lnTo>
                      <a:pt x="23" y="47"/>
                    </a:lnTo>
                    <a:lnTo>
                      <a:pt x="19" y="47"/>
                    </a:lnTo>
                    <a:lnTo>
                      <a:pt x="16" y="47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6" y="38"/>
                    </a:lnTo>
                    <a:lnTo>
                      <a:pt x="6" y="36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6" y="32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6" y="24"/>
                    </a:lnTo>
                    <a:lnTo>
                      <a:pt x="12" y="23"/>
                    </a:lnTo>
                    <a:lnTo>
                      <a:pt x="14" y="24"/>
                    </a:lnTo>
                    <a:lnTo>
                      <a:pt x="14" y="28"/>
                    </a:lnTo>
                    <a:lnTo>
                      <a:pt x="16" y="30"/>
                    </a:lnTo>
                    <a:lnTo>
                      <a:pt x="18" y="26"/>
                    </a:lnTo>
                    <a:lnTo>
                      <a:pt x="18" y="24"/>
                    </a:lnTo>
                    <a:lnTo>
                      <a:pt x="16" y="21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8" y="19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19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8" y="3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5"/>
                    </a:lnTo>
                    <a:lnTo>
                      <a:pt x="21" y="7"/>
                    </a:lnTo>
                    <a:lnTo>
                      <a:pt x="23" y="9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13"/>
                    </a:lnTo>
                    <a:lnTo>
                      <a:pt x="31" y="17"/>
                    </a:lnTo>
                    <a:lnTo>
                      <a:pt x="33" y="15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5" y="21"/>
                    </a:lnTo>
                    <a:lnTo>
                      <a:pt x="38" y="19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4" y="15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8" y="24"/>
                    </a:lnTo>
                    <a:lnTo>
                      <a:pt x="52" y="28"/>
                    </a:lnTo>
                    <a:lnTo>
                      <a:pt x="52" y="30"/>
                    </a:lnTo>
                    <a:lnTo>
                      <a:pt x="54" y="30"/>
                    </a:lnTo>
                    <a:lnTo>
                      <a:pt x="56" y="28"/>
                    </a:lnTo>
                    <a:lnTo>
                      <a:pt x="54" y="23"/>
                    </a:lnTo>
                    <a:lnTo>
                      <a:pt x="52" y="19"/>
                    </a:lnTo>
                    <a:lnTo>
                      <a:pt x="54" y="15"/>
                    </a:lnTo>
                    <a:lnTo>
                      <a:pt x="54" y="13"/>
                    </a:lnTo>
                    <a:lnTo>
                      <a:pt x="50" y="9"/>
                    </a:lnTo>
                    <a:lnTo>
                      <a:pt x="50" y="5"/>
                    </a:lnTo>
                    <a:lnTo>
                      <a:pt x="52" y="5"/>
                    </a:lnTo>
                    <a:lnTo>
                      <a:pt x="54" y="7"/>
                    </a:lnTo>
                    <a:lnTo>
                      <a:pt x="56" y="7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4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5" name="Freeform 690"/>
              <p:cNvSpPr>
                <a:spLocks/>
              </p:cNvSpPr>
              <p:nvPr/>
            </p:nvSpPr>
            <p:spPr bwMode="auto">
              <a:xfrm>
                <a:off x="4003" y="887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4 w 7"/>
                  <a:gd name="T3" fmla="*/ 0 h 12"/>
                  <a:gd name="T4" fmla="*/ 4 w 7"/>
                  <a:gd name="T5" fmla="*/ 4 h 12"/>
                  <a:gd name="T6" fmla="*/ 7 w 7"/>
                  <a:gd name="T7" fmla="*/ 8 h 12"/>
                  <a:gd name="T8" fmla="*/ 7 w 7"/>
                  <a:gd name="T9" fmla="*/ 10 h 12"/>
                  <a:gd name="T10" fmla="*/ 4 w 7"/>
                  <a:gd name="T11" fmla="*/ 12 h 12"/>
                  <a:gd name="T12" fmla="*/ 2 w 7"/>
                  <a:gd name="T13" fmla="*/ 12 h 12"/>
                  <a:gd name="T14" fmla="*/ 2 w 7"/>
                  <a:gd name="T15" fmla="*/ 10 h 12"/>
                  <a:gd name="T16" fmla="*/ 0 w 7"/>
                  <a:gd name="T17" fmla="*/ 6 h 12"/>
                  <a:gd name="T18" fmla="*/ 0 w 7"/>
                  <a:gd name="T19" fmla="*/ 2 h 12"/>
                  <a:gd name="T20" fmla="*/ 2 w 7"/>
                  <a:gd name="T21" fmla="*/ 2 h 12"/>
                  <a:gd name="T22" fmla="*/ 2 w 7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6" name="Freeform 691"/>
              <p:cNvSpPr>
                <a:spLocks/>
              </p:cNvSpPr>
              <p:nvPr/>
            </p:nvSpPr>
            <p:spPr bwMode="auto">
              <a:xfrm>
                <a:off x="3896" y="811"/>
                <a:ext cx="8" cy="8"/>
              </a:xfrm>
              <a:custGeom>
                <a:avLst/>
                <a:gdLst>
                  <a:gd name="T0" fmla="*/ 4 w 8"/>
                  <a:gd name="T1" fmla="*/ 0 h 8"/>
                  <a:gd name="T2" fmla="*/ 6 w 8"/>
                  <a:gd name="T3" fmla="*/ 0 h 8"/>
                  <a:gd name="T4" fmla="*/ 8 w 8"/>
                  <a:gd name="T5" fmla="*/ 4 h 8"/>
                  <a:gd name="T6" fmla="*/ 6 w 8"/>
                  <a:gd name="T7" fmla="*/ 6 h 8"/>
                  <a:gd name="T8" fmla="*/ 6 w 8"/>
                  <a:gd name="T9" fmla="*/ 8 h 8"/>
                  <a:gd name="T10" fmla="*/ 4 w 8"/>
                  <a:gd name="T11" fmla="*/ 8 h 8"/>
                  <a:gd name="T12" fmla="*/ 0 w 8"/>
                  <a:gd name="T13" fmla="*/ 6 h 8"/>
                  <a:gd name="T14" fmla="*/ 0 w 8"/>
                  <a:gd name="T15" fmla="*/ 4 h 8"/>
                  <a:gd name="T16" fmla="*/ 0 w 8"/>
                  <a:gd name="T17" fmla="*/ 2 h 8"/>
                  <a:gd name="T18" fmla="*/ 4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7" name="Freeform 692"/>
              <p:cNvSpPr>
                <a:spLocks/>
              </p:cNvSpPr>
              <p:nvPr/>
            </p:nvSpPr>
            <p:spPr bwMode="auto">
              <a:xfrm>
                <a:off x="3915" y="784"/>
                <a:ext cx="14" cy="8"/>
              </a:xfrm>
              <a:custGeom>
                <a:avLst/>
                <a:gdLst>
                  <a:gd name="T0" fmla="*/ 2 w 14"/>
                  <a:gd name="T1" fmla="*/ 0 h 8"/>
                  <a:gd name="T2" fmla="*/ 4 w 14"/>
                  <a:gd name="T3" fmla="*/ 2 h 8"/>
                  <a:gd name="T4" fmla="*/ 8 w 14"/>
                  <a:gd name="T5" fmla="*/ 4 h 8"/>
                  <a:gd name="T6" fmla="*/ 12 w 14"/>
                  <a:gd name="T7" fmla="*/ 4 h 8"/>
                  <a:gd name="T8" fmla="*/ 14 w 14"/>
                  <a:gd name="T9" fmla="*/ 4 h 8"/>
                  <a:gd name="T10" fmla="*/ 12 w 14"/>
                  <a:gd name="T11" fmla="*/ 8 h 8"/>
                  <a:gd name="T12" fmla="*/ 12 w 14"/>
                  <a:gd name="T13" fmla="*/ 8 h 8"/>
                  <a:gd name="T14" fmla="*/ 8 w 14"/>
                  <a:gd name="T15" fmla="*/ 8 h 8"/>
                  <a:gd name="T16" fmla="*/ 2 w 14"/>
                  <a:gd name="T17" fmla="*/ 4 h 8"/>
                  <a:gd name="T18" fmla="*/ 0 w 14"/>
                  <a:gd name="T19" fmla="*/ 2 h 8"/>
                  <a:gd name="T20" fmla="*/ 2 w 14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8">
                    <a:moveTo>
                      <a:pt x="2" y="0"/>
                    </a:moveTo>
                    <a:lnTo>
                      <a:pt x="4" y="2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8" name="Freeform 693"/>
              <p:cNvSpPr>
                <a:spLocks/>
              </p:cNvSpPr>
              <p:nvPr/>
            </p:nvSpPr>
            <p:spPr bwMode="auto">
              <a:xfrm>
                <a:off x="4005" y="813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4 w 5"/>
                  <a:gd name="T3" fmla="*/ 0 h 6"/>
                  <a:gd name="T4" fmla="*/ 5 w 5"/>
                  <a:gd name="T5" fmla="*/ 4 h 6"/>
                  <a:gd name="T6" fmla="*/ 4 w 5"/>
                  <a:gd name="T7" fmla="*/ 6 h 6"/>
                  <a:gd name="T8" fmla="*/ 2 w 5"/>
                  <a:gd name="T9" fmla="*/ 6 h 6"/>
                  <a:gd name="T10" fmla="*/ 0 w 5"/>
                  <a:gd name="T11" fmla="*/ 2 h 6"/>
                  <a:gd name="T12" fmla="*/ 0 w 5"/>
                  <a:gd name="T13" fmla="*/ 0 h 6"/>
                  <a:gd name="T14" fmla="*/ 2 w 5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4" y="0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9" name="Freeform 694"/>
              <p:cNvSpPr>
                <a:spLocks/>
              </p:cNvSpPr>
              <p:nvPr/>
            </p:nvSpPr>
            <p:spPr bwMode="auto">
              <a:xfrm>
                <a:off x="4020" y="878"/>
                <a:ext cx="19" cy="9"/>
              </a:xfrm>
              <a:custGeom>
                <a:avLst/>
                <a:gdLst>
                  <a:gd name="T0" fmla="*/ 10 w 19"/>
                  <a:gd name="T1" fmla="*/ 0 h 9"/>
                  <a:gd name="T2" fmla="*/ 11 w 19"/>
                  <a:gd name="T3" fmla="*/ 2 h 9"/>
                  <a:gd name="T4" fmla="*/ 15 w 19"/>
                  <a:gd name="T5" fmla="*/ 2 h 9"/>
                  <a:gd name="T6" fmla="*/ 19 w 19"/>
                  <a:gd name="T7" fmla="*/ 2 h 9"/>
                  <a:gd name="T8" fmla="*/ 17 w 19"/>
                  <a:gd name="T9" fmla="*/ 5 h 9"/>
                  <a:gd name="T10" fmla="*/ 13 w 19"/>
                  <a:gd name="T11" fmla="*/ 5 h 9"/>
                  <a:gd name="T12" fmla="*/ 10 w 19"/>
                  <a:gd name="T13" fmla="*/ 4 h 9"/>
                  <a:gd name="T14" fmla="*/ 8 w 19"/>
                  <a:gd name="T15" fmla="*/ 4 h 9"/>
                  <a:gd name="T16" fmla="*/ 6 w 19"/>
                  <a:gd name="T17" fmla="*/ 5 h 9"/>
                  <a:gd name="T18" fmla="*/ 4 w 19"/>
                  <a:gd name="T19" fmla="*/ 5 h 9"/>
                  <a:gd name="T20" fmla="*/ 0 w 19"/>
                  <a:gd name="T21" fmla="*/ 9 h 9"/>
                  <a:gd name="T22" fmla="*/ 0 w 19"/>
                  <a:gd name="T23" fmla="*/ 9 h 9"/>
                  <a:gd name="T24" fmla="*/ 2 w 19"/>
                  <a:gd name="T25" fmla="*/ 4 h 9"/>
                  <a:gd name="T26" fmla="*/ 6 w 19"/>
                  <a:gd name="T27" fmla="*/ 2 h 9"/>
                  <a:gd name="T28" fmla="*/ 8 w 19"/>
                  <a:gd name="T29" fmla="*/ 2 h 9"/>
                  <a:gd name="T30" fmla="*/ 10 w 19"/>
                  <a:gd name="T3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1" y="2"/>
                    </a:lnTo>
                    <a:lnTo>
                      <a:pt x="15" y="2"/>
                    </a:lnTo>
                    <a:lnTo>
                      <a:pt x="19" y="2"/>
                    </a:lnTo>
                    <a:lnTo>
                      <a:pt x="17" y="5"/>
                    </a:lnTo>
                    <a:lnTo>
                      <a:pt x="13" y="5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0" name="Freeform 695"/>
              <p:cNvSpPr>
                <a:spLocks/>
              </p:cNvSpPr>
              <p:nvPr/>
            </p:nvSpPr>
            <p:spPr bwMode="auto">
              <a:xfrm>
                <a:off x="4051" y="801"/>
                <a:ext cx="19" cy="12"/>
              </a:xfrm>
              <a:custGeom>
                <a:avLst/>
                <a:gdLst>
                  <a:gd name="T0" fmla="*/ 15 w 19"/>
                  <a:gd name="T1" fmla="*/ 0 h 12"/>
                  <a:gd name="T2" fmla="*/ 19 w 19"/>
                  <a:gd name="T3" fmla="*/ 0 h 12"/>
                  <a:gd name="T4" fmla="*/ 19 w 19"/>
                  <a:gd name="T5" fmla="*/ 0 h 12"/>
                  <a:gd name="T6" fmla="*/ 19 w 19"/>
                  <a:gd name="T7" fmla="*/ 2 h 12"/>
                  <a:gd name="T8" fmla="*/ 13 w 19"/>
                  <a:gd name="T9" fmla="*/ 6 h 12"/>
                  <a:gd name="T10" fmla="*/ 11 w 19"/>
                  <a:gd name="T11" fmla="*/ 8 h 12"/>
                  <a:gd name="T12" fmla="*/ 5 w 19"/>
                  <a:gd name="T13" fmla="*/ 12 h 12"/>
                  <a:gd name="T14" fmla="*/ 1 w 19"/>
                  <a:gd name="T15" fmla="*/ 12 h 12"/>
                  <a:gd name="T16" fmla="*/ 0 w 19"/>
                  <a:gd name="T17" fmla="*/ 12 h 12"/>
                  <a:gd name="T18" fmla="*/ 0 w 19"/>
                  <a:gd name="T19" fmla="*/ 10 h 12"/>
                  <a:gd name="T20" fmla="*/ 0 w 19"/>
                  <a:gd name="T21" fmla="*/ 10 h 12"/>
                  <a:gd name="T22" fmla="*/ 1 w 19"/>
                  <a:gd name="T23" fmla="*/ 8 h 12"/>
                  <a:gd name="T24" fmla="*/ 1 w 19"/>
                  <a:gd name="T25" fmla="*/ 8 h 12"/>
                  <a:gd name="T26" fmla="*/ 5 w 19"/>
                  <a:gd name="T27" fmla="*/ 8 h 12"/>
                  <a:gd name="T28" fmla="*/ 7 w 19"/>
                  <a:gd name="T29" fmla="*/ 6 h 12"/>
                  <a:gd name="T30" fmla="*/ 11 w 19"/>
                  <a:gd name="T31" fmla="*/ 2 h 12"/>
                  <a:gd name="T32" fmla="*/ 15 w 19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2">
                    <a:moveTo>
                      <a:pt x="15" y="0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5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1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1" name="Freeform 696"/>
              <p:cNvSpPr>
                <a:spLocks/>
              </p:cNvSpPr>
              <p:nvPr/>
            </p:nvSpPr>
            <p:spPr bwMode="auto">
              <a:xfrm>
                <a:off x="3814" y="893"/>
                <a:ext cx="19" cy="32"/>
              </a:xfrm>
              <a:custGeom>
                <a:avLst/>
                <a:gdLst>
                  <a:gd name="T0" fmla="*/ 0 w 19"/>
                  <a:gd name="T1" fmla="*/ 0 h 32"/>
                  <a:gd name="T2" fmla="*/ 2 w 19"/>
                  <a:gd name="T3" fmla="*/ 0 h 32"/>
                  <a:gd name="T4" fmla="*/ 6 w 19"/>
                  <a:gd name="T5" fmla="*/ 4 h 32"/>
                  <a:gd name="T6" fmla="*/ 6 w 19"/>
                  <a:gd name="T7" fmla="*/ 8 h 32"/>
                  <a:gd name="T8" fmla="*/ 6 w 19"/>
                  <a:gd name="T9" fmla="*/ 11 h 32"/>
                  <a:gd name="T10" fmla="*/ 8 w 19"/>
                  <a:gd name="T11" fmla="*/ 15 h 32"/>
                  <a:gd name="T12" fmla="*/ 12 w 19"/>
                  <a:gd name="T13" fmla="*/ 17 h 32"/>
                  <a:gd name="T14" fmla="*/ 12 w 19"/>
                  <a:gd name="T15" fmla="*/ 17 h 32"/>
                  <a:gd name="T16" fmla="*/ 12 w 19"/>
                  <a:gd name="T17" fmla="*/ 19 h 32"/>
                  <a:gd name="T18" fmla="*/ 14 w 19"/>
                  <a:gd name="T19" fmla="*/ 19 h 32"/>
                  <a:gd name="T20" fmla="*/ 15 w 19"/>
                  <a:gd name="T21" fmla="*/ 23 h 32"/>
                  <a:gd name="T22" fmla="*/ 17 w 19"/>
                  <a:gd name="T23" fmla="*/ 27 h 32"/>
                  <a:gd name="T24" fmla="*/ 19 w 19"/>
                  <a:gd name="T25" fmla="*/ 30 h 32"/>
                  <a:gd name="T26" fmla="*/ 19 w 19"/>
                  <a:gd name="T27" fmla="*/ 32 h 32"/>
                  <a:gd name="T28" fmla="*/ 17 w 19"/>
                  <a:gd name="T29" fmla="*/ 32 h 32"/>
                  <a:gd name="T30" fmla="*/ 15 w 19"/>
                  <a:gd name="T31" fmla="*/ 32 h 32"/>
                  <a:gd name="T32" fmla="*/ 15 w 19"/>
                  <a:gd name="T33" fmla="*/ 32 h 32"/>
                  <a:gd name="T34" fmla="*/ 14 w 19"/>
                  <a:gd name="T35" fmla="*/ 29 h 32"/>
                  <a:gd name="T36" fmla="*/ 14 w 19"/>
                  <a:gd name="T37" fmla="*/ 27 h 32"/>
                  <a:gd name="T38" fmla="*/ 12 w 19"/>
                  <a:gd name="T39" fmla="*/ 23 h 32"/>
                  <a:gd name="T40" fmla="*/ 8 w 19"/>
                  <a:gd name="T41" fmla="*/ 21 h 32"/>
                  <a:gd name="T42" fmla="*/ 6 w 19"/>
                  <a:gd name="T43" fmla="*/ 21 h 32"/>
                  <a:gd name="T44" fmla="*/ 4 w 19"/>
                  <a:gd name="T45" fmla="*/ 17 h 32"/>
                  <a:gd name="T46" fmla="*/ 4 w 19"/>
                  <a:gd name="T47" fmla="*/ 11 h 32"/>
                  <a:gd name="T48" fmla="*/ 2 w 19"/>
                  <a:gd name="T49" fmla="*/ 9 h 32"/>
                  <a:gd name="T50" fmla="*/ 0 w 19"/>
                  <a:gd name="T51" fmla="*/ 6 h 32"/>
                  <a:gd name="T52" fmla="*/ 0 w 19"/>
                  <a:gd name="T53" fmla="*/ 2 h 32"/>
                  <a:gd name="T54" fmla="*/ 0 w 19"/>
                  <a:gd name="T5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32">
                    <a:moveTo>
                      <a:pt x="0" y="0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5" y="23"/>
                    </a:lnTo>
                    <a:lnTo>
                      <a:pt x="17" y="27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2" y="23"/>
                    </a:lnTo>
                    <a:lnTo>
                      <a:pt x="8" y="21"/>
                    </a:lnTo>
                    <a:lnTo>
                      <a:pt x="6" y="21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2" name="Freeform 697"/>
              <p:cNvSpPr>
                <a:spLocks/>
              </p:cNvSpPr>
              <p:nvPr/>
            </p:nvSpPr>
            <p:spPr bwMode="auto">
              <a:xfrm>
                <a:off x="3930" y="899"/>
                <a:ext cx="29" cy="23"/>
              </a:xfrm>
              <a:custGeom>
                <a:avLst/>
                <a:gdLst>
                  <a:gd name="T0" fmla="*/ 21 w 29"/>
                  <a:gd name="T1" fmla="*/ 0 h 23"/>
                  <a:gd name="T2" fmla="*/ 23 w 29"/>
                  <a:gd name="T3" fmla="*/ 0 h 23"/>
                  <a:gd name="T4" fmla="*/ 23 w 29"/>
                  <a:gd name="T5" fmla="*/ 2 h 23"/>
                  <a:gd name="T6" fmla="*/ 27 w 29"/>
                  <a:gd name="T7" fmla="*/ 3 h 23"/>
                  <a:gd name="T8" fmla="*/ 29 w 29"/>
                  <a:gd name="T9" fmla="*/ 5 h 23"/>
                  <a:gd name="T10" fmla="*/ 27 w 29"/>
                  <a:gd name="T11" fmla="*/ 9 h 23"/>
                  <a:gd name="T12" fmla="*/ 25 w 29"/>
                  <a:gd name="T13" fmla="*/ 9 h 23"/>
                  <a:gd name="T14" fmla="*/ 25 w 29"/>
                  <a:gd name="T15" fmla="*/ 15 h 23"/>
                  <a:gd name="T16" fmla="*/ 25 w 29"/>
                  <a:gd name="T17" fmla="*/ 17 h 23"/>
                  <a:gd name="T18" fmla="*/ 23 w 29"/>
                  <a:gd name="T19" fmla="*/ 19 h 23"/>
                  <a:gd name="T20" fmla="*/ 20 w 29"/>
                  <a:gd name="T21" fmla="*/ 19 h 23"/>
                  <a:gd name="T22" fmla="*/ 16 w 29"/>
                  <a:gd name="T23" fmla="*/ 21 h 23"/>
                  <a:gd name="T24" fmla="*/ 14 w 29"/>
                  <a:gd name="T25" fmla="*/ 23 h 23"/>
                  <a:gd name="T26" fmla="*/ 12 w 29"/>
                  <a:gd name="T27" fmla="*/ 23 h 23"/>
                  <a:gd name="T28" fmla="*/ 10 w 29"/>
                  <a:gd name="T29" fmla="*/ 23 h 23"/>
                  <a:gd name="T30" fmla="*/ 12 w 29"/>
                  <a:gd name="T31" fmla="*/ 19 h 23"/>
                  <a:gd name="T32" fmla="*/ 10 w 29"/>
                  <a:gd name="T33" fmla="*/ 19 h 23"/>
                  <a:gd name="T34" fmla="*/ 10 w 29"/>
                  <a:gd name="T35" fmla="*/ 17 h 23"/>
                  <a:gd name="T36" fmla="*/ 8 w 29"/>
                  <a:gd name="T37" fmla="*/ 15 h 23"/>
                  <a:gd name="T38" fmla="*/ 8 w 29"/>
                  <a:gd name="T39" fmla="*/ 11 h 23"/>
                  <a:gd name="T40" fmla="*/ 4 w 29"/>
                  <a:gd name="T41" fmla="*/ 11 h 23"/>
                  <a:gd name="T42" fmla="*/ 0 w 29"/>
                  <a:gd name="T43" fmla="*/ 9 h 23"/>
                  <a:gd name="T44" fmla="*/ 2 w 29"/>
                  <a:gd name="T45" fmla="*/ 7 h 23"/>
                  <a:gd name="T46" fmla="*/ 6 w 29"/>
                  <a:gd name="T47" fmla="*/ 5 h 23"/>
                  <a:gd name="T48" fmla="*/ 8 w 29"/>
                  <a:gd name="T49" fmla="*/ 5 h 23"/>
                  <a:gd name="T50" fmla="*/ 10 w 29"/>
                  <a:gd name="T51" fmla="*/ 5 h 23"/>
                  <a:gd name="T52" fmla="*/ 10 w 29"/>
                  <a:gd name="T53" fmla="*/ 3 h 23"/>
                  <a:gd name="T54" fmla="*/ 12 w 29"/>
                  <a:gd name="T55" fmla="*/ 2 h 23"/>
                  <a:gd name="T56" fmla="*/ 14 w 29"/>
                  <a:gd name="T57" fmla="*/ 2 h 23"/>
                  <a:gd name="T58" fmla="*/ 14 w 29"/>
                  <a:gd name="T59" fmla="*/ 3 h 23"/>
                  <a:gd name="T60" fmla="*/ 20 w 29"/>
                  <a:gd name="T61" fmla="*/ 2 h 23"/>
                  <a:gd name="T62" fmla="*/ 21 w 29"/>
                  <a:gd name="T6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23">
                    <a:moveTo>
                      <a:pt x="21" y="0"/>
                    </a:moveTo>
                    <a:lnTo>
                      <a:pt x="23" y="0"/>
                    </a:lnTo>
                    <a:lnTo>
                      <a:pt x="23" y="2"/>
                    </a:lnTo>
                    <a:lnTo>
                      <a:pt x="27" y="3"/>
                    </a:lnTo>
                    <a:lnTo>
                      <a:pt x="29" y="5"/>
                    </a:lnTo>
                    <a:lnTo>
                      <a:pt x="27" y="9"/>
                    </a:lnTo>
                    <a:lnTo>
                      <a:pt x="25" y="9"/>
                    </a:lnTo>
                    <a:lnTo>
                      <a:pt x="25" y="15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0" y="19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8" y="15"/>
                    </a:lnTo>
                    <a:lnTo>
                      <a:pt x="8" y="11"/>
                    </a:lnTo>
                    <a:lnTo>
                      <a:pt x="4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3" name="Freeform 698"/>
              <p:cNvSpPr>
                <a:spLocks/>
              </p:cNvSpPr>
              <p:nvPr/>
            </p:nvSpPr>
            <p:spPr bwMode="auto">
              <a:xfrm>
                <a:off x="3812" y="828"/>
                <a:ext cx="130" cy="179"/>
              </a:xfrm>
              <a:custGeom>
                <a:avLst/>
                <a:gdLst>
                  <a:gd name="T0" fmla="*/ 73 w 130"/>
                  <a:gd name="T1" fmla="*/ 8 h 179"/>
                  <a:gd name="T2" fmla="*/ 80 w 130"/>
                  <a:gd name="T3" fmla="*/ 25 h 179"/>
                  <a:gd name="T4" fmla="*/ 84 w 130"/>
                  <a:gd name="T5" fmla="*/ 33 h 179"/>
                  <a:gd name="T6" fmla="*/ 96 w 130"/>
                  <a:gd name="T7" fmla="*/ 40 h 179"/>
                  <a:gd name="T8" fmla="*/ 111 w 130"/>
                  <a:gd name="T9" fmla="*/ 52 h 179"/>
                  <a:gd name="T10" fmla="*/ 128 w 130"/>
                  <a:gd name="T11" fmla="*/ 69 h 179"/>
                  <a:gd name="T12" fmla="*/ 113 w 130"/>
                  <a:gd name="T13" fmla="*/ 73 h 179"/>
                  <a:gd name="T14" fmla="*/ 105 w 130"/>
                  <a:gd name="T15" fmla="*/ 84 h 179"/>
                  <a:gd name="T16" fmla="*/ 105 w 130"/>
                  <a:gd name="T17" fmla="*/ 107 h 179"/>
                  <a:gd name="T18" fmla="*/ 101 w 130"/>
                  <a:gd name="T19" fmla="*/ 122 h 179"/>
                  <a:gd name="T20" fmla="*/ 98 w 130"/>
                  <a:gd name="T21" fmla="*/ 134 h 179"/>
                  <a:gd name="T22" fmla="*/ 92 w 130"/>
                  <a:gd name="T23" fmla="*/ 158 h 179"/>
                  <a:gd name="T24" fmla="*/ 92 w 130"/>
                  <a:gd name="T25" fmla="*/ 175 h 179"/>
                  <a:gd name="T26" fmla="*/ 80 w 130"/>
                  <a:gd name="T27" fmla="*/ 179 h 179"/>
                  <a:gd name="T28" fmla="*/ 71 w 130"/>
                  <a:gd name="T29" fmla="*/ 162 h 179"/>
                  <a:gd name="T30" fmla="*/ 75 w 130"/>
                  <a:gd name="T31" fmla="*/ 155 h 179"/>
                  <a:gd name="T32" fmla="*/ 63 w 130"/>
                  <a:gd name="T33" fmla="*/ 153 h 179"/>
                  <a:gd name="T34" fmla="*/ 54 w 130"/>
                  <a:gd name="T35" fmla="*/ 145 h 179"/>
                  <a:gd name="T36" fmla="*/ 48 w 130"/>
                  <a:gd name="T37" fmla="*/ 137 h 179"/>
                  <a:gd name="T38" fmla="*/ 46 w 130"/>
                  <a:gd name="T39" fmla="*/ 128 h 179"/>
                  <a:gd name="T40" fmla="*/ 57 w 130"/>
                  <a:gd name="T41" fmla="*/ 128 h 179"/>
                  <a:gd name="T42" fmla="*/ 67 w 130"/>
                  <a:gd name="T43" fmla="*/ 124 h 179"/>
                  <a:gd name="T44" fmla="*/ 61 w 130"/>
                  <a:gd name="T45" fmla="*/ 120 h 179"/>
                  <a:gd name="T46" fmla="*/ 80 w 130"/>
                  <a:gd name="T47" fmla="*/ 116 h 179"/>
                  <a:gd name="T48" fmla="*/ 77 w 130"/>
                  <a:gd name="T49" fmla="*/ 113 h 179"/>
                  <a:gd name="T50" fmla="*/ 61 w 130"/>
                  <a:gd name="T51" fmla="*/ 113 h 179"/>
                  <a:gd name="T52" fmla="*/ 46 w 130"/>
                  <a:gd name="T53" fmla="*/ 120 h 179"/>
                  <a:gd name="T54" fmla="*/ 42 w 130"/>
                  <a:gd name="T55" fmla="*/ 105 h 179"/>
                  <a:gd name="T56" fmla="*/ 50 w 130"/>
                  <a:gd name="T57" fmla="*/ 103 h 179"/>
                  <a:gd name="T58" fmla="*/ 63 w 130"/>
                  <a:gd name="T59" fmla="*/ 92 h 179"/>
                  <a:gd name="T60" fmla="*/ 82 w 130"/>
                  <a:gd name="T61" fmla="*/ 82 h 179"/>
                  <a:gd name="T62" fmla="*/ 73 w 130"/>
                  <a:gd name="T63" fmla="*/ 80 h 179"/>
                  <a:gd name="T64" fmla="*/ 71 w 130"/>
                  <a:gd name="T65" fmla="*/ 76 h 179"/>
                  <a:gd name="T66" fmla="*/ 59 w 130"/>
                  <a:gd name="T67" fmla="*/ 78 h 179"/>
                  <a:gd name="T68" fmla="*/ 57 w 130"/>
                  <a:gd name="T69" fmla="*/ 65 h 179"/>
                  <a:gd name="T70" fmla="*/ 54 w 130"/>
                  <a:gd name="T71" fmla="*/ 74 h 179"/>
                  <a:gd name="T72" fmla="*/ 50 w 130"/>
                  <a:gd name="T73" fmla="*/ 80 h 179"/>
                  <a:gd name="T74" fmla="*/ 46 w 130"/>
                  <a:gd name="T75" fmla="*/ 94 h 179"/>
                  <a:gd name="T76" fmla="*/ 35 w 130"/>
                  <a:gd name="T77" fmla="*/ 95 h 179"/>
                  <a:gd name="T78" fmla="*/ 23 w 130"/>
                  <a:gd name="T79" fmla="*/ 82 h 179"/>
                  <a:gd name="T80" fmla="*/ 21 w 130"/>
                  <a:gd name="T81" fmla="*/ 78 h 179"/>
                  <a:gd name="T82" fmla="*/ 16 w 130"/>
                  <a:gd name="T83" fmla="*/ 67 h 179"/>
                  <a:gd name="T84" fmla="*/ 16 w 130"/>
                  <a:gd name="T85" fmla="*/ 61 h 179"/>
                  <a:gd name="T86" fmla="*/ 19 w 130"/>
                  <a:gd name="T87" fmla="*/ 59 h 179"/>
                  <a:gd name="T88" fmla="*/ 14 w 130"/>
                  <a:gd name="T89" fmla="*/ 52 h 179"/>
                  <a:gd name="T90" fmla="*/ 10 w 130"/>
                  <a:gd name="T91" fmla="*/ 42 h 179"/>
                  <a:gd name="T92" fmla="*/ 2 w 130"/>
                  <a:gd name="T93" fmla="*/ 44 h 179"/>
                  <a:gd name="T94" fmla="*/ 6 w 130"/>
                  <a:gd name="T95" fmla="*/ 29 h 179"/>
                  <a:gd name="T96" fmla="*/ 12 w 130"/>
                  <a:gd name="T97" fmla="*/ 21 h 179"/>
                  <a:gd name="T98" fmla="*/ 16 w 130"/>
                  <a:gd name="T99" fmla="*/ 15 h 179"/>
                  <a:gd name="T100" fmla="*/ 33 w 130"/>
                  <a:gd name="T101" fmla="*/ 12 h 179"/>
                  <a:gd name="T102" fmla="*/ 31 w 130"/>
                  <a:gd name="T103" fmla="*/ 21 h 179"/>
                  <a:gd name="T104" fmla="*/ 25 w 130"/>
                  <a:gd name="T105" fmla="*/ 31 h 179"/>
                  <a:gd name="T106" fmla="*/ 29 w 130"/>
                  <a:gd name="T107" fmla="*/ 33 h 179"/>
                  <a:gd name="T108" fmla="*/ 37 w 130"/>
                  <a:gd name="T109" fmla="*/ 38 h 179"/>
                  <a:gd name="T110" fmla="*/ 37 w 130"/>
                  <a:gd name="T111" fmla="*/ 33 h 179"/>
                  <a:gd name="T112" fmla="*/ 50 w 130"/>
                  <a:gd name="T113" fmla="*/ 21 h 179"/>
                  <a:gd name="T114" fmla="*/ 56 w 130"/>
                  <a:gd name="T115" fmla="*/ 46 h 179"/>
                  <a:gd name="T116" fmla="*/ 61 w 130"/>
                  <a:gd name="T117" fmla="*/ 54 h 179"/>
                  <a:gd name="T118" fmla="*/ 63 w 130"/>
                  <a:gd name="T119" fmla="*/ 50 h 179"/>
                  <a:gd name="T120" fmla="*/ 57 w 130"/>
                  <a:gd name="T121" fmla="*/ 21 h 179"/>
                  <a:gd name="T122" fmla="*/ 63 w 130"/>
                  <a:gd name="T1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" h="179">
                    <a:moveTo>
                      <a:pt x="63" y="0"/>
                    </a:moveTo>
                    <a:lnTo>
                      <a:pt x="65" y="2"/>
                    </a:lnTo>
                    <a:lnTo>
                      <a:pt x="67" y="6"/>
                    </a:lnTo>
                    <a:lnTo>
                      <a:pt x="69" y="10"/>
                    </a:lnTo>
                    <a:lnTo>
                      <a:pt x="71" y="12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10"/>
                    </a:lnTo>
                    <a:lnTo>
                      <a:pt x="80" y="13"/>
                    </a:lnTo>
                    <a:lnTo>
                      <a:pt x="82" y="17"/>
                    </a:lnTo>
                    <a:lnTo>
                      <a:pt x="82" y="23"/>
                    </a:lnTo>
                    <a:lnTo>
                      <a:pt x="80" y="25"/>
                    </a:lnTo>
                    <a:lnTo>
                      <a:pt x="80" y="33"/>
                    </a:lnTo>
                    <a:lnTo>
                      <a:pt x="80" y="36"/>
                    </a:lnTo>
                    <a:lnTo>
                      <a:pt x="80" y="38"/>
                    </a:lnTo>
                    <a:lnTo>
                      <a:pt x="82" y="38"/>
                    </a:lnTo>
                    <a:lnTo>
                      <a:pt x="84" y="36"/>
                    </a:lnTo>
                    <a:lnTo>
                      <a:pt x="84" y="33"/>
                    </a:lnTo>
                    <a:lnTo>
                      <a:pt x="84" y="25"/>
                    </a:lnTo>
                    <a:lnTo>
                      <a:pt x="84" y="23"/>
                    </a:lnTo>
                    <a:lnTo>
                      <a:pt x="86" y="21"/>
                    </a:lnTo>
                    <a:lnTo>
                      <a:pt x="92" y="25"/>
                    </a:lnTo>
                    <a:lnTo>
                      <a:pt x="94" y="31"/>
                    </a:lnTo>
                    <a:lnTo>
                      <a:pt x="96" y="40"/>
                    </a:lnTo>
                    <a:lnTo>
                      <a:pt x="98" y="42"/>
                    </a:lnTo>
                    <a:lnTo>
                      <a:pt x="99" y="44"/>
                    </a:lnTo>
                    <a:lnTo>
                      <a:pt x="103" y="44"/>
                    </a:lnTo>
                    <a:lnTo>
                      <a:pt x="105" y="46"/>
                    </a:lnTo>
                    <a:lnTo>
                      <a:pt x="109" y="50"/>
                    </a:lnTo>
                    <a:lnTo>
                      <a:pt x="111" y="52"/>
                    </a:lnTo>
                    <a:lnTo>
                      <a:pt x="115" y="57"/>
                    </a:lnTo>
                    <a:lnTo>
                      <a:pt x="118" y="59"/>
                    </a:lnTo>
                    <a:lnTo>
                      <a:pt x="128" y="61"/>
                    </a:lnTo>
                    <a:lnTo>
                      <a:pt x="130" y="63"/>
                    </a:lnTo>
                    <a:lnTo>
                      <a:pt x="130" y="67"/>
                    </a:lnTo>
                    <a:lnTo>
                      <a:pt x="128" y="69"/>
                    </a:lnTo>
                    <a:lnTo>
                      <a:pt x="128" y="71"/>
                    </a:lnTo>
                    <a:lnTo>
                      <a:pt x="126" y="71"/>
                    </a:lnTo>
                    <a:lnTo>
                      <a:pt x="124" y="67"/>
                    </a:lnTo>
                    <a:lnTo>
                      <a:pt x="120" y="69"/>
                    </a:lnTo>
                    <a:lnTo>
                      <a:pt x="118" y="69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09" y="74"/>
                    </a:lnTo>
                    <a:lnTo>
                      <a:pt x="111" y="76"/>
                    </a:lnTo>
                    <a:lnTo>
                      <a:pt x="111" y="78"/>
                    </a:lnTo>
                    <a:lnTo>
                      <a:pt x="107" y="82"/>
                    </a:lnTo>
                    <a:lnTo>
                      <a:pt x="105" y="84"/>
                    </a:lnTo>
                    <a:lnTo>
                      <a:pt x="107" y="88"/>
                    </a:lnTo>
                    <a:lnTo>
                      <a:pt x="107" y="95"/>
                    </a:lnTo>
                    <a:lnTo>
                      <a:pt x="107" y="97"/>
                    </a:lnTo>
                    <a:lnTo>
                      <a:pt x="107" y="101"/>
                    </a:lnTo>
                    <a:lnTo>
                      <a:pt x="107" y="103"/>
                    </a:lnTo>
                    <a:lnTo>
                      <a:pt x="105" y="107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101" y="109"/>
                    </a:lnTo>
                    <a:lnTo>
                      <a:pt x="103" y="114"/>
                    </a:lnTo>
                    <a:lnTo>
                      <a:pt x="103" y="118"/>
                    </a:lnTo>
                    <a:lnTo>
                      <a:pt x="101" y="122"/>
                    </a:lnTo>
                    <a:lnTo>
                      <a:pt x="103" y="126"/>
                    </a:lnTo>
                    <a:lnTo>
                      <a:pt x="101" y="130"/>
                    </a:lnTo>
                    <a:lnTo>
                      <a:pt x="101" y="130"/>
                    </a:lnTo>
                    <a:lnTo>
                      <a:pt x="98" y="130"/>
                    </a:lnTo>
                    <a:lnTo>
                      <a:pt x="94" y="132"/>
                    </a:lnTo>
                    <a:lnTo>
                      <a:pt x="98" y="134"/>
                    </a:lnTo>
                    <a:lnTo>
                      <a:pt x="96" y="135"/>
                    </a:lnTo>
                    <a:lnTo>
                      <a:pt x="94" y="137"/>
                    </a:lnTo>
                    <a:lnTo>
                      <a:pt x="94" y="141"/>
                    </a:lnTo>
                    <a:lnTo>
                      <a:pt x="94" y="143"/>
                    </a:lnTo>
                    <a:lnTo>
                      <a:pt x="94" y="155"/>
                    </a:lnTo>
                    <a:lnTo>
                      <a:pt x="92" y="158"/>
                    </a:lnTo>
                    <a:lnTo>
                      <a:pt x="90" y="160"/>
                    </a:lnTo>
                    <a:lnTo>
                      <a:pt x="90" y="164"/>
                    </a:lnTo>
                    <a:lnTo>
                      <a:pt x="92" y="168"/>
                    </a:lnTo>
                    <a:lnTo>
                      <a:pt x="92" y="172"/>
                    </a:lnTo>
                    <a:lnTo>
                      <a:pt x="92" y="172"/>
                    </a:lnTo>
                    <a:lnTo>
                      <a:pt x="92" y="175"/>
                    </a:lnTo>
                    <a:lnTo>
                      <a:pt x="88" y="179"/>
                    </a:lnTo>
                    <a:lnTo>
                      <a:pt x="86" y="179"/>
                    </a:lnTo>
                    <a:lnTo>
                      <a:pt x="84" y="177"/>
                    </a:lnTo>
                    <a:lnTo>
                      <a:pt x="82" y="177"/>
                    </a:lnTo>
                    <a:lnTo>
                      <a:pt x="82" y="179"/>
                    </a:lnTo>
                    <a:lnTo>
                      <a:pt x="80" y="179"/>
                    </a:lnTo>
                    <a:lnTo>
                      <a:pt x="80" y="177"/>
                    </a:lnTo>
                    <a:lnTo>
                      <a:pt x="80" y="172"/>
                    </a:lnTo>
                    <a:lnTo>
                      <a:pt x="78" y="170"/>
                    </a:lnTo>
                    <a:lnTo>
                      <a:pt x="77" y="170"/>
                    </a:lnTo>
                    <a:lnTo>
                      <a:pt x="71" y="164"/>
                    </a:lnTo>
                    <a:lnTo>
                      <a:pt x="71" y="162"/>
                    </a:lnTo>
                    <a:lnTo>
                      <a:pt x="75" y="160"/>
                    </a:lnTo>
                    <a:lnTo>
                      <a:pt x="77" y="160"/>
                    </a:lnTo>
                    <a:lnTo>
                      <a:pt x="77" y="158"/>
                    </a:lnTo>
                    <a:lnTo>
                      <a:pt x="78" y="156"/>
                    </a:lnTo>
                    <a:lnTo>
                      <a:pt x="77" y="155"/>
                    </a:lnTo>
                    <a:lnTo>
                      <a:pt x="75" y="155"/>
                    </a:lnTo>
                    <a:lnTo>
                      <a:pt x="73" y="155"/>
                    </a:lnTo>
                    <a:lnTo>
                      <a:pt x="73" y="155"/>
                    </a:lnTo>
                    <a:lnTo>
                      <a:pt x="71" y="156"/>
                    </a:lnTo>
                    <a:lnTo>
                      <a:pt x="67" y="158"/>
                    </a:lnTo>
                    <a:lnTo>
                      <a:pt x="63" y="155"/>
                    </a:lnTo>
                    <a:lnTo>
                      <a:pt x="63" y="153"/>
                    </a:lnTo>
                    <a:lnTo>
                      <a:pt x="61" y="151"/>
                    </a:lnTo>
                    <a:lnTo>
                      <a:pt x="59" y="149"/>
                    </a:lnTo>
                    <a:lnTo>
                      <a:pt x="57" y="149"/>
                    </a:lnTo>
                    <a:lnTo>
                      <a:pt x="56" y="149"/>
                    </a:lnTo>
                    <a:lnTo>
                      <a:pt x="56" y="147"/>
                    </a:lnTo>
                    <a:lnTo>
                      <a:pt x="54" y="145"/>
                    </a:lnTo>
                    <a:lnTo>
                      <a:pt x="52" y="143"/>
                    </a:lnTo>
                    <a:lnTo>
                      <a:pt x="52" y="143"/>
                    </a:lnTo>
                    <a:lnTo>
                      <a:pt x="50" y="141"/>
                    </a:lnTo>
                    <a:lnTo>
                      <a:pt x="50" y="139"/>
                    </a:lnTo>
                    <a:lnTo>
                      <a:pt x="48" y="137"/>
                    </a:lnTo>
                    <a:lnTo>
                      <a:pt x="48" y="137"/>
                    </a:lnTo>
                    <a:lnTo>
                      <a:pt x="48" y="135"/>
                    </a:lnTo>
                    <a:lnTo>
                      <a:pt x="46" y="135"/>
                    </a:lnTo>
                    <a:lnTo>
                      <a:pt x="48" y="134"/>
                    </a:lnTo>
                    <a:lnTo>
                      <a:pt x="48" y="132"/>
                    </a:lnTo>
                    <a:lnTo>
                      <a:pt x="46" y="128"/>
                    </a:lnTo>
                    <a:lnTo>
                      <a:pt x="46" y="128"/>
                    </a:lnTo>
                    <a:lnTo>
                      <a:pt x="50" y="124"/>
                    </a:lnTo>
                    <a:lnTo>
                      <a:pt x="52" y="124"/>
                    </a:lnTo>
                    <a:lnTo>
                      <a:pt x="54" y="128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7" y="128"/>
                    </a:lnTo>
                    <a:lnTo>
                      <a:pt x="59" y="128"/>
                    </a:lnTo>
                    <a:lnTo>
                      <a:pt x="61" y="130"/>
                    </a:lnTo>
                    <a:lnTo>
                      <a:pt x="65" y="130"/>
                    </a:lnTo>
                    <a:lnTo>
                      <a:pt x="71" y="128"/>
                    </a:lnTo>
                    <a:lnTo>
                      <a:pt x="71" y="126"/>
                    </a:lnTo>
                    <a:lnTo>
                      <a:pt x="67" y="124"/>
                    </a:lnTo>
                    <a:lnTo>
                      <a:pt x="65" y="124"/>
                    </a:lnTo>
                    <a:lnTo>
                      <a:pt x="59" y="124"/>
                    </a:lnTo>
                    <a:lnTo>
                      <a:pt x="57" y="122"/>
                    </a:lnTo>
                    <a:lnTo>
                      <a:pt x="57" y="120"/>
                    </a:lnTo>
                    <a:lnTo>
                      <a:pt x="59" y="120"/>
                    </a:lnTo>
                    <a:lnTo>
                      <a:pt x="61" y="120"/>
                    </a:lnTo>
                    <a:lnTo>
                      <a:pt x="69" y="118"/>
                    </a:lnTo>
                    <a:lnTo>
                      <a:pt x="71" y="116"/>
                    </a:lnTo>
                    <a:lnTo>
                      <a:pt x="77" y="116"/>
                    </a:lnTo>
                    <a:lnTo>
                      <a:pt x="78" y="114"/>
                    </a:lnTo>
                    <a:lnTo>
                      <a:pt x="80" y="114"/>
                    </a:lnTo>
                    <a:lnTo>
                      <a:pt x="80" y="116"/>
                    </a:lnTo>
                    <a:lnTo>
                      <a:pt x="80" y="113"/>
                    </a:lnTo>
                    <a:lnTo>
                      <a:pt x="82" y="113"/>
                    </a:lnTo>
                    <a:lnTo>
                      <a:pt x="82" y="111"/>
                    </a:lnTo>
                    <a:lnTo>
                      <a:pt x="80" y="109"/>
                    </a:lnTo>
                    <a:lnTo>
                      <a:pt x="78" y="111"/>
                    </a:lnTo>
                    <a:lnTo>
                      <a:pt x="77" y="113"/>
                    </a:lnTo>
                    <a:lnTo>
                      <a:pt x="69" y="113"/>
                    </a:lnTo>
                    <a:lnTo>
                      <a:pt x="67" y="113"/>
                    </a:lnTo>
                    <a:lnTo>
                      <a:pt x="67" y="113"/>
                    </a:lnTo>
                    <a:lnTo>
                      <a:pt x="63" y="113"/>
                    </a:lnTo>
                    <a:lnTo>
                      <a:pt x="63" y="113"/>
                    </a:lnTo>
                    <a:lnTo>
                      <a:pt x="61" y="113"/>
                    </a:lnTo>
                    <a:lnTo>
                      <a:pt x="59" y="116"/>
                    </a:lnTo>
                    <a:lnTo>
                      <a:pt x="56" y="116"/>
                    </a:lnTo>
                    <a:lnTo>
                      <a:pt x="54" y="116"/>
                    </a:lnTo>
                    <a:lnTo>
                      <a:pt x="52" y="118"/>
                    </a:lnTo>
                    <a:lnTo>
                      <a:pt x="48" y="118"/>
                    </a:lnTo>
                    <a:lnTo>
                      <a:pt x="46" y="120"/>
                    </a:lnTo>
                    <a:lnTo>
                      <a:pt x="44" y="120"/>
                    </a:lnTo>
                    <a:lnTo>
                      <a:pt x="42" y="118"/>
                    </a:lnTo>
                    <a:lnTo>
                      <a:pt x="42" y="114"/>
                    </a:lnTo>
                    <a:lnTo>
                      <a:pt x="40" y="109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3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50" y="107"/>
                    </a:lnTo>
                    <a:lnTo>
                      <a:pt x="50" y="103"/>
                    </a:lnTo>
                    <a:lnTo>
                      <a:pt x="54" y="101"/>
                    </a:lnTo>
                    <a:lnTo>
                      <a:pt x="54" y="103"/>
                    </a:lnTo>
                    <a:lnTo>
                      <a:pt x="57" y="99"/>
                    </a:lnTo>
                    <a:lnTo>
                      <a:pt x="59" y="95"/>
                    </a:lnTo>
                    <a:lnTo>
                      <a:pt x="63" y="95"/>
                    </a:lnTo>
                    <a:lnTo>
                      <a:pt x="63" y="92"/>
                    </a:lnTo>
                    <a:lnTo>
                      <a:pt x="63" y="90"/>
                    </a:lnTo>
                    <a:lnTo>
                      <a:pt x="69" y="88"/>
                    </a:lnTo>
                    <a:lnTo>
                      <a:pt x="75" y="88"/>
                    </a:lnTo>
                    <a:lnTo>
                      <a:pt x="77" y="86"/>
                    </a:lnTo>
                    <a:lnTo>
                      <a:pt x="80" y="84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0" y="82"/>
                    </a:lnTo>
                    <a:lnTo>
                      <a:pt x="78" y="84"/>
                    </a:lnTo>
                    <a:lnTo>
                      <a:pt x="75" y="84"/>
                    </a:lnTo>
                    <a:lnTo>
                      <a:pt x="73" y="82"/>
                    </a:lnTo>
                    <a:lnTo>
                      <a:pt x="73" y="80"/>
                    </a:lnTo>
                    <a:lnTo>
                      <a:pt x="75" y="76"/>
                    </a:lnTo>
                    <a:lnTo>
                      <a:pt x="75" y="73"/>
                    </a:lnTo>
                    <a:lnTo>
                      <a:pt x="73" y="71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71" y="76"/>
                    </a:lnTo>
                    <a:lnTo>
                      <a:pt x="69" y="80"/>
                    </a:lnTo>
                    <a:lnTo>
                      <a:pt x="63" y="84"/>
                    </a:lnTo>
                    <a:lnTo>
                      <a:pt x="61" y="86"/>
                    </a:lnTo>
                    <a:lnTo>
                      <a:pt x="59" y="84"/>
                    </a:lnTo>
                    <a:lnTo>
                      <a:pt x="59" y="80"/>
                    </a:lnTo>
                    <a:lnTo>
                      <a:pt x="59" y="78"/>
                    </a:lnTo>
                    <a:lnTo>
                      <a:pt x="61" y="76"/>
                    </a:lnTo>
                    <a:lnTo>
                      <a:pt x="61" y="73"/>
                    </a:lnTo>
                    <a:lnTo>
                      <a:pt x="59" y="71"/>
                    </a:lnTo>
                    <a:lnTo>
                      <a:pt x="59" y="67"/>
                    </a:lnTo>
                    <a:lnTo>
                      <a:pt x="57" y="65"/>
                    </a:lnTo>
                    <a:lnTo>
                      <a:pt x="57" y="65"/>
                    </a:lnTo>
                    <a:lnTo>
                      <a:pt x="56" y="67"/>
                    </a:lnTo>
                    <a:lnTo>
                      <a:pt x="56" y="73"/>
                    </a:lnTo>
                    <a:lnTo>
                      <a:pt x="56" y="76"/>
                    </a:lnTo>
                    <a:lnTo>
                      <a:pt x="54" y="78"/>
                    </a:lnTo>
                    <a:lnTo>
                      <a:pt x="54" y="76"/>
                    </a:lnTo>
                    <a:lnTo>
                      <a:pt x="54" y="74"/>
                    </a:lnTo>
                    <a:lnTo>
                      <a:pt x="52" y="71"/>
                    </a:lnTo>
                    <a:lnTo>
                      <a:pt x="50" y="71"/>
                    </a:lnTo>
                    <a:lnTo>
                      <a:pt x="48" y="71"/>
                    </a:lnTo>
                    <a:lnTo>
                      <a:pt x="48" y="74"/>
                    </a:lnTo>
                    <a:lnTo>
                      <a:pt x="50" y="76"/>
                    </a:lnTo>
                    <a:lnTo>
                      <a:pt x="50" y="80"/>
                    </a:lnTo>
                    <a:lnTo>
                      <a:pt x="52" y="84"/>
                    </a:lnTo>
                    <a:lnTo>
                      <a:pt x="52" y="88"/>
                    </a:lnTo>
                    <a:lnTo>
                      <a:pt x="54" y="90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94"/>
                    </a:lnTo>
                    <a:lnTo>
                      <a:pt x="46" y="97"/>
                    </a:lnTo>
                    <a:lnTo>
                      <a:pt x="44" y="99"/>
                    </a:lnTo>
                    <a:lnTo>
                      <a:pt x="37" y="99"/>
                    </a:lnTo>
                    <a:lnTo>
                      <a:pt x="35" y="99"/>
                    </a:lnTo>
                    <a:lnTo>
                      <a:pt x="35" y="97"/>
                    </a:lnTo>
                    <a:lnTo>
                      <a:pt x="35" y="95"/>
                    </a:lnTo>
                    <a:lnTo>
                      <a:pt x="35" y="94"/>
                    </a:lnTo>
                    <a:lnTo>
                      <a:pt x="29" y="88"/>
                    </a:lnTo>
                    <a:lnTo>
                      <a:pt x="25" y="88"/>
                    </a:lnTo>
                    <a:lnTo>
                      <a:pt x="25" y="88"/>
                    </a:lnTo>
                    <a:lnTo>
                      <a:pt x="23" y="84"/>
                    </a:lnTo>
                    <a:lnTo>
                      <a:pt x="23" y="82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29" y="78"/>
                    </a:lnTo>
                    <a:lnTo>
                      <a:pt x="25" y="78"/>
                    </a:lnTo>
                    <a:lnTo>
                      <a:pt x="25" y="78"/>
                    </a:lnTo>
                    <a:lnTo>
                      <a:pt x="21" y="78"/>
                    </a:lnTo>
                    <a:lnTo>
                      <a:pt x="21" y="76"/>
                    </a:lnTo>
                    <a:lnTo>
                      <a:pt x="19" y="74"/>
                    </a:lnTo>
                    <a:lnTo>
                      <a:pt x="16" y="73"/>
                    </a:lnTo>
                    <a:lnTo>
                      <a:pt x="14" y="71"/>
                    </a:lnTo>
                    <a:lnTo>
                      <a:pt x="16" y="69"/>
                    </a:lnTo>
                    <a:lnTo>
                      <a:pt x="16" y="67"/>
                    </a:lnTo>
                    <a:lnTo>
                      <a:pt x="14" y="65"/>
                    </a:lnTo>
                    <a:lnTo>
                      <a:pt x="12" y="65"/>
                    </a:lnTo>
                    <a:lnTo>
                      <a:pt x="8" y="61"/>
                    </a:lnTo>
                    <a:lnTo>
                      <a:pt x="10" y="59"/>
                    </a:lnTo>
                    <a:lnTo>
                      <a:pt x="10" y="57"/>
                    </a:lnTo>
                    <a:lnTo>
                      <a:pt x="16" y="61"/>
                    </a:lnTo>
                    <a:lnTo>
                      <a:pt x="16" y="63"/>
                    </a:lnTo>
                    <a:lnTo>
                      <a:pt x="16" y="65"/>
                    </a:lnTo>
                    <a:lnTo>
                      <a:pt x="17" y="65"/>
                    </a:lnTo>
                    <a:lnTo>
                      <a:pt x="19" y="63"/>
                    </a:lnTo>
                    <a:lnTo>
                      <a:pt x="21" y="59"/>
                    </a:lnTo>
                    <a:lnTo>
                      <a:pt x="19" y="59"/>
                    </a:lnTo>
                    <a:lnTo>
                      <a:pt x="17" y="59"/>
                    </a:lnTo>
                    <a:lnTo>
                      <a:pt x="16" y="57"/>
                    </a:lnTo>
                    <a:lnTo>
                      <a:pt x="16" y="57"/>
                    </a:lnTo>
                    <a:lnTo>
                      <a:pt x="12" y="55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46"/>
                    </a:lnTo>
                    <a:lnTo>
                      <a:pt x="16" y="44"/>
                    </a:lnTo>
                    <a:lnTo>
                      <a:pt x="16" y="42"/>
                    </a:lnTo>
                    <a:lnTo>
                      <a:pt x="14" y="44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10" y="50"/>
                    </a:lnTo>
                    <a:lnTo>
                      <a:pt x="8" y="52"/>
                    </a:lnTo>
                    <a:lnTo>
                      <a:pt x="6" y="54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4" y="21"/>
                    </a:lnTo>
                    <a:lnTo>
                      <a:pt x="8" y="17"/>
                    </a:lnTo>
                    <a:lnTo>
                      <a:pt x="10" y="17"/>
                    </a:lnTo>
                    <a:lnTo>
                      <a:pt x="12" y="21"/>
                    </a:lnTo>
                    <a:lnTo>
                      <a:pt x="14" y="25"/>
                    </a:lnTo>
                    <a:lnTo>
                      <a:pt x="16" y="25"/>
                    </a:lnTo>
                    <a:lnTo>
                      <a:pt x="17" y="23"/>
                    </a:lnTo>
                    <a:lnTo>
                      <a:pt x="14" y="19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9" y="12"/>
                    </a:lnTo>
                    <a:lnTo>
                      <a:pt x="33" y="12"/>
                    </a:lnTo>
                    <a:lnTo>
                      <a:pt x="35" y="13"/>
                    </a:lnTo>
                    <a:lnTo>
                      <a:pt x="37" y="17"/>
                    </a:lnTo>
                    <a:lnTo>
                      <a:pt x="37" y="19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3" y="29"/>
                    </a:lnTo>
                    <a:lnTo>
                      <a:pt x="25" y="31"/>
                    </a:lnTo>
                    <a:lnTo>
                      <a:pt x="27" y="29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3" y="29"/>
                    </a:lnTo>
                    <a:lnTo>
                      <a:pt x="31" y="31"/>
                    </a:lnTo>
                    <a:lnTo>
                      <a:pt x="29" y="33"/>
                    </a:lnTo>
                    <a:lnTo>
                      <a:pt x="31" y="34"/>
                    </a:lnTo>
                    <a:lnTo>
                      <a:pt x="33" y="33"/>
                    </a:lnTo>
                    <a:lnTo>
                      <a:pt x="35" y="33"/>
                    </a:lnTo>
                    <a:lnTo>
                      <a:pt x="35" y="34"/>
                    </a:lnTo>
                    <a:lnTo>
                      <a:pt x="37" y="36"/>
                    </a:lnTo>
                    <a:lnTo>
                      <a:pt x="37" y="38"/>
                    </a:lnTo>
                    <a:lnTo>
                      <a:pt x="37" y="42"/>
                    </a:lnTo>
                    <a:lnTo>
                      <a:pt x="38" y="44"/>
                    </a:lnTo>
                    <a:lnTo>
                      <a:pt x="40" y="46"/>
                    </a:lnTo>
                    <a:lnTo>
                      <a:pt x="40" y="40"/>
                    </a:lnTo>
                    <a:lnTo>
                      <a:pt x="38" y="36"/>
                    </a:lnTo>
                    <a:lnTo>
                      <a:pt x="37" y="33"/>
                    </a:lnTo>
                    <a:lnTo>
                      <a:pt x="38" y="2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7"/>
                    </a:lnTo>
                    <a:lnTo>
                      <a:pt x="46" y="17"/>
                    </a:lnTo>
                    <a:lnTo>
                      <a:pt x="50" y="21"/>
                    </a:lnTo>
                    <a:lnTo>
                      <a:pt x="54" y="25"/>
                    </a:lnTo>
                    <a:lnTo>
                      <a:pt x="54" y="27"/>
                    </a:lnTo>
                    <a:lnTo>
                      <a:pt x="54" y="33"/>
                    </a:lnTo>
                    <a:lnTo>
                      <a:pt x="56" y="40"/>
                    </a:lnTo>
                    <a:lnTo>
                      <a:pt x="56" y="44"/>
                    </a:lnTo>
                    <a:lnTo>
                      <a:pt x="56" y="46"/>
                    </a:lnTo>
                    <a:lnTo>
                      <a:pt x="54" y="48"/>
                    </a:lnTo>
                    <a:lnTo>
                      <a:pt x="54" y="50"/>
                    </a:lnTo>
                    <a:lnTo>
                      <a:pt x="54" y="52"/>
                    </a:lnTo>
                    <a:lnTo>
                      <a:pt x="57" y="50"/>
                    </a:lnTo>
                    <a:lnTo>
                      <a:pt x="59" y="50"/>
                    </a:lnTo>
                    <a:lnTo>
                      <a:pt x="61" y="54"/>
                    </a:lnTo>
                    <a:lnTo>
                      <a:pt x="63" y="59"/>
                    </a:lnTo>
                    <a:lnTo>
                      <a:pt x="65" y="59"/>
                    </a:lnTo>
                    <a:lnTo>
                      <a:pt x="67" y="59"/>
                    </a:lnTo>
                    <a:lnTo>
                      <a:pt x="69" y="57"/>
                    </a:lnTo>
                    <a:lnTo>
                      <a:pt x="65" y="54"/>
                    </a:lnTo>
                    <a:lnTo>
                      <a:pt x="63" y="50"/>
                    </a:lnTo>
                    <a:lnTo>
                      <a:pt x="61" y="44"/>
                    </a:lnTo>
                    <a:lnTo>
                      <a:pt x="59" y="40"/>
                    </a:lnTo>
                    <a:lnTo>
                      <a:pt x="59" y="34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7" y="21"/>
                    </a:lnTo>
                    <a:lnTo>
                      <a:pt x="57" y="17"/>
                    </a:lnTo>
                    <a:lnTo>
                      <a:pt x="57" y="13"/>
                    </a:lnTo>
                    <a:lnTo>
                      <a:pt x="59" y="12"/>
                    </a:lnTo>
                    <a:lnTo>
                      <a:pt x="59" y="6"/>
                    </a:lnTo>
                    <a:lnTo>
                      <a:pt x="61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4" name="Freeform 699"/>
              <p:cNvSpPr>
                <a:spLocks/>
              </p:cNvSpPr>
              <p:nvPr/>
            </p:nvSpPr>
            <p:spPr bwMode="auto">
              <a:xfrm>
                <a:off x="3934" y="1091"/>
                <a:ext cx="6" cy="10"/>
              </a:xfrm>
              <a:custGeom>
                <a:avLst/>
                <a:gdLst>
                  <a:gd name="T0" fmla="*/ 0 w 6"/>
                  <a:gd name="T1" fmla="*/ 0 h 10"/>
                  <a:gd name="T2" fmla="*/ 4 w 6"/>
                  <a:gd name="T3" fmla="*/ 0 h 10"/>
                  <a:gd name="T4" fmla="*/ 6 w 6"/>
                  <a:gd name="T5" fmla="*/ 2 h 10"/>
                  <a:gd name="T6" fmla="*/ 6 w 6"/>
                  <a:gd name="T7" fmla="*/ 8 h 10"/>
                  <a:gd name="T8" fmla="*/ 4 w 6"/>
                  <a:gd name="T9" fmla="*/ 10 h 10"/>
                  <a:gd name="T10" fmla="*/ 4 w 6"/>
                  <a:gd name="T11" fmla="*/ 10 h 10"/>
                  <a:gd name="T12" fmla="*/ 4 w 6"/>
                  <a:gd name="T13" fmla="*/ 6 h 10"/>
                  <a:gd name="T14" fmla="*/ 0 w 6"/>
                  <a:gd name="T15" fmla="*/ 4 h 10"/>
                  <a:gd name="T16" fmla="*/ 0 w 6"/>
                  <a:gd name="T17" fmla="*/ 2 h 10"/>
                  <a:gd name="T18" fmla="*/ 0 w 6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5" name="Freeform 700"/>
              <p:cNvSpPr>
                <a:spLocks/>
              </p:cNvSpPr>
              <p:nvPr/>
            </p:nvSpPr>
            <p:spPr bwMode="auto">
              <a:xfrm>
                <a:off x="3925" y="874"/>
                <a:ext cx="9" cy="9"/>
              </a:xfrm>
              <a:custGeom>
                <a:avLst/>
                <a:gdLst>
                  <a:gd name="T0" fmla="*/ 0 w 9"/>
                  <a:gd name="T1" fmla="*/ 0 h 9"/>
                  <a:gd name="T2" fmla="*/ 7 w 9"/>
                  <a:gd name="T3" fmla="*/ 2 h 9"/>
                  <a:gd name="T4" fmla="*/ 9 w 9"/>
                  <a:gd name="T5" fmla="*/ 4 h 9"/>
                  <a:gd name="T6" fmla="*/ 9 w 9"/>
                  <a:gd name="T7" fmla="*/ 8 h 9"/>
                  <a:gd name="T8" fmla="*/ 5 w 9"/>
                  <a:gd name="T9" fmla="*/ 9 h 9"/>
                  <a:gd name="T10" fmla="*/ 2 w 9"/>
                  <a:gd name="T11" fmla="*/ 9 h 9"/>
                  <a:gd name="T12" fmla="*/ 0 w 9"/>
                  <a:gd name="T13" fmla="*/ 6 h 9"/>
                  <a:gd name="T14" fmla="*/ 0 w 9"/>
                  <a:gd name="T15" fmla="*/ 2 h 9"/>
                  <a:gd name="T16" fmla="*/ 0 w 9"/>
                  <a:gd name="T17" fmla="*/ 2 h 9"/>
                  <a:gd name="T18" fmla="*/ 0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7" y="2"/>
                    </a:lnTo>
                    <a:lnTo>
                      <a:pt x="9" y="4"/>
                    </a:lnTo>
                    <a:lnTo>
                      <a:pt x="9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6" name="Freeform 701"/>
              <p:cNvSpPr>
                <a:spLocks/>
              </p:cNvSpPr>
              <p:nvPr/>
            </p:nvSpPr>
            <p:spPr bwMode="auto">
              <a:xfrm>
                <a:off x="5937" y="2364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6 h 6"/>
                  <a:gd name="T6" fmla="*/ 2 w 4"/>
                  <a:gd name="T7" fmla="*/ 4 h 6"/>
                  <a:gd name="T8" fmla="*/ 0 w 4"/>
                  <a:gd name="T9" fmla="*/ 2 h 6"/>
                  <a:gd name="T10" fmla="*/ 2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7" name="Freeform 702"/>
              <p:cNvSpPr>
                <a:spLocks/>
              </p:cNvSpPr>
              <p:nvPr/>
            </p:nvSpPr>
            <p:spPr bwMode="auto">
              <a:xfrm>
                <a:off x="5954" y="235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8" name="Freeform 703"/>
              <p:cNvSpPr>
                <a:spLocks/>
              </p:cNvSpPr>
              <p:nvPr/>
            </p:nvSpPr>
            <p:spPr bwMode="auto">
              <a:xfrm>
                <a:off x="6028" y="2223"/>
                <a:ext cx="8" cy="6"/>
              </a:xfrm>
              <a:custGeom>
                <a:avLst/>
                <a:gdLst>
                  <a:gd name="T0" fmla="*/ 4 w 8"/>
                  <a:gd name="T1" fmla="*/ 0 h 6"/>
                  <a:gd name="T2" fmla="*/ 6 w 8"/>
                  <a:gd name="T3" fmla="*/ 2 h 6"/>
                  <a:gd name="T4" fmla="*/ 8 w 8"/>
                  <a:gd name="T5" fmla="*/ 4 h 6"/>
                  <a:gd name="T6" fmla="*/ 6 w 8"/>
                  <a:gd name="T7" fmla="*/ 6 h 6"/>
                  <a:gd name="T8" fmla="*/ 4 w 8"/>
                  <a:gd name="T9" fmla="*/ 6 h 6"/>
                  <a:gd name="T10" fmla="*/ 0 w 8"/>
                  <a:gd name="T11" fmla="*/ 2 h 6"/>
                  <a:gd name="T12" fmla="*/ 2 w 8"/>
                  <a:gd name="T13" fmla="*/ 0 h 6"/>
                  <a:gd name="T14" fmla="*/ 4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9" name="Freeform 704"/>
              <p:cNvSpPr>
                <a:spLocks/>
              </p:cNvSpPr>
              <p:nvPr/>
            </p:nvSpPr>
            <p:spPr bwMode="auto">
              <a:xfrm>
                <a:off x="5931" y="2368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0" name="Freeform 705"/>
              <p:cNvSpPr>
                <a:spLocks/>
              </p:cNvSpPr>
              <p:nvPr/>
            </p:nvSpPr>
            <p:spPr bwMode="auto">
              <a:xfrm>
                <a:off x="6013" y="2269"/>
                <a:ext cx="12" cy="10"/>
              </a:xfrm>
              <a:custGeom>
                <a:avLst/>
                <a:gdLst>
                  <a:gd name="T0" fmla="*/ 12 w 12"/>
                  <a:gd name="T1" fmla="*/ 0 h 10"/>
                  <a:gd name="T2" fmla="*/ 10 w 12"/>
                  <a:gd name="T3" fmla="*/ 4 h 10"/>
                  <a:gd name="T4" fmla="*/ 6 w 12"/>
                  <a:gd name="T5" fmla="*/ 6 h 10"/>
                  <a:gd name="T6" fmla="*/ 6 w 12"/>
                  <a:gd name="T7" fmla="*/ 8 h 10"/>
                  <a:gd name="T8" fmla="*/ 6 w 12"/>
                  <a:gd name="T9" fmla="*/ 10 h 10"/>
                  <a:gd name="T10" fmla="*/ 4 w 12"/>
                  <a:gd name="T11" fmla="*/ 8 h 10"/>
                  <a:gd name="T12" fmla="*/ 0 w 12"/>
                  <a:gd name="T13" fmla="*/ 8 h 10"/>
                  <a:gd name="T14" fmla="*/ 0 w 12"/>
                  <a:gd name="T15" fmla="*/ 8 h 10"/>
                  <a:gd name="T16" fmla="*/ 0 w 12"/>
                  <a:gd name="T17" fmla="*/ 6 h 10"/>
                  <a:gd name="T18" fmla="*/ 4 w 12"/>
                  <a:gd name="T19" fmla="*/ 4 h 10"/>
                  <a:gd name="T20" fmla="*/ 6 w 12"/>
                  <a:gd name="T21" fmla="*/ 4 h 10"/>
                  <a:gd name="T22" fmla="*/ 6 w 12"/>
                  <a:gd name="T23" fmla="*/ 2 h 10"/>
                  <a:gd name="T24" fmla="*/ 8 w 12"/>
                  <a:gd name="T25" fmla="*/ 2 h 10"/>
                  <a:gd name="T26" fmla="*/ 10 w 12"/>
                  <a:gd name="T27" fmla="*/ 2 h 10"/>
                  <a:gd name="T28" fmla="*/ 12 w 1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0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1" name="Freeform 706"/>
              <p:cNvSpPr>
                <a:spLocks/>
              </p:cNvSpPr>
              <p:nvPr/>
            </p:nvSpPr>
            <p:spPr bwMode="auto">
              <a:xfrm>
                <a:off x="6086" y="2120"/>
                <a:ext cx="3" cy="8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2 h 8"/>
                  <a:gd name="T4" fmla="*/ 3 w 3"/>
                  <a:gd name="T5" fmla="*/ 4 h 8"/>
                  <a:gd name="T6" fmla="*/ 3 w 3"/>
                  <a:gd name="T7" fmla="*/ 6 h 8"/>
                  <a:gd name="T8" fmla="*/ 3 w 3"/>
                  <a:gd name="T9" fmla="*/ 8 h 8"/>
                  <a:gd name="T10" fmla="*/ 1 w 3"/>
                  <a:gd name="T11" fmla="*/ 8 h 8"/>
                  <a:gd name="T12" fmla="*/ 0 w 3"/>
                  <a:gd name="T13" fmla="*/ 4 h 8"/>
                  <a:gd name="T14" fmla="*/ 0 w 3"/>
                  <a:gd name="T15" fmla="*/ 2 h 8"/>
                  <a:gd name="T16" fmla="*/ 1 w 3"/>
                  <a:gd name="T17" fmla="*/ 0 h 8"/>
                  <a:gd name="T18" fmla="*/ 3 w 3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2" name="Freeform 707"/>
              <p:cNvSpPr>
                <a:spLocks/>
              </p:cNvSpPr>
              <p:nvPr/>
            </p:nvSpPr>
            <p:spPr bwMode="auto">
              <a:xfrm>
                <a:off x="6046" y="2128"/>
                <a:ext cx="43" cy="36"/>
              </a:xfrm>
              <a:custGeom>
                <a:avLst/>
                <a:gdLst>
                  <a:gd name="T0" fmla="*/ 26 w 43"/>
                  <a:gd name="T1" fmla="*/ 0 h 36"/>
                  <a:gd name="T2" fmla="*/ 32 w 43"/>
                  <a:gd name="T3" fmla="*/ 0 h 36"/>
                  <a:gd name="T4" fmla="*/ 34 w 43"/>
                  <a:gd name="T5" fmla="*/ 2 h 36"/>
                  <a:gd name="T6" fmla="*/ 38 w 43"/>
                  <a:gd name="T7" fmla="*/ 2 h 36"/>
                  <a:gd name="T8" fmla="*/ 41 w 43"/>
                  <a:gd name="T9" fmla="*/ 6 h 36"/>
                  <a:gd name="T10" fmla="*/ 41 w 43"/>
                  <a:gd name="T11" fmla="*/ 8 h 36"/>
                  <a:gd name="T12" fmla="*/ 43 w 43"/>
                  <a:gd name="T13" fmla="*/ 10 h 36"/>
                  <a:gd name="T14" fmla="*/ 43 w 43"/>
                  <a:gd name="T15" fmla="*/ 11 h 36"/>
                  <a:gd name="T16" fmla="*/ 40 w 43"/>
                  <a:gd name="T17" fmla="*/ 15 h 36"/>
                  <a:gd name="T18" fmla="*/ 38 w 43"/>
                  <a:gd name="T19" fmla="*/ 23 h 36"/>
                  <a:gd name="T20" fmla="*/ 34 w 43"/>
                  <a:gd name="T21" fmla="*/ 23 h 36"/>
                  <a:gd name="T22" fmla="*/ 34 w 43"/>
                  <a:gd name="T23" fmla="*/ 21 h 36"/>
                  <a:gd name="T24" fmla="*/ 28 w 43"/>
                  <a:gd name="T25" fmla="*/ 17 h 36"/>
                  <a:gd name="T26" fmla="*/ 24 w 43"/>
                  <a:gd name="T27" fmla="*/ 17 h 36"/>
                  <a:gd name="T28" fmla="*/ 22 w 43"/>
                  <a:gd name="T29" fmla="*/ 19 h 36"/>
                  <a:gd name="T30" fmla="*/ 19 w 43"/>
                  <a:gd name="T31" fmla="*/ 21 h 36"/>
                  <a:gd name="T32" fmla="*/ 17 w 43"/>
                  <a:gd name="T33" fmla="*/ 27 h 36"/>
                  <a:gd name="T34" fmla="*/ 15 w 43"/>
                  <a:gd name="T35" fmla="*/ 30 h 36"/>
                  <a:gd name="T36" fmla="*/ 19 w 43"/>
                  <a:gd name="T37" fmla="*/ 32 h 36"/>
                  <a:gd name="T38" fmla="*/ 19 w 43"/>
                  <a:gd name="T39" fmla="*/ 36 h 36"/>
                  <a:gd name="T40" fmla="*/ 17 w 43"/>
                  <a:gd name="T41" fmla="*/ 36 h 36"/>
                  <a:gd name="T42" fmla="*/ 15 w 43"/>
                  <a:gd name="T43" fmla="*/ 34 h 36"/>
                  <a:gd name="T44" fmla="*/ 15 w 43"/>
                  <a:gd name="T45" fmla="*/ 36 h 36"/>
                  <a:gd name="T46" fmla="*/ 13 w 43"/>
                  <a:gd name="T47" fmla="*/ 36 h 36"/>
                  <a:gd name="T48" fmla="*/ 13 w 43"/>
                  <a:gd name="T49" fmla="*/ 34 h 36"/>
                  <a:gd name="T50" fmla="*/ 9 w 43"/>
                  <a:gd name="T51" fmla="*/ 32 h 36"/>
                  <a:gd name="T52" fmla="*/ 5 w 43"/>
                  <a:gd name="T53" fmla="*/ 29 h 36"/>
                  <a:gd name="T54" fmla="*/ 5 w 43"/>
                  <a:gd name="T55" fmla="*/ 27 h 36"/>
                  <a:gd name="T56" fmla="*/ 7 w 43"/>
                  <a:gd name="T57" fmla="*/ 27 h 36"/>
                  <a:gd name="T58" fmla="*/ 5 w 43"/>
                  <a:gd name="T59" fmla="*/ 23 h 36"/>
                  <a:gd name="T60" fmla="*/ 0 w 43"/>
                  <a:gd name="T61" fmla="*/ 21 h 36"/>
                  <a:gd name="T62" fmla="*/ 1 w 43"/>
                  <a:gd name="T63" fmla="*/ 17 h 36"/>
                  <a:gd name="T64" fmla="*/ 3 w 43"/>
                  <a:gd name="T65" fmla="*/ 15 h 36"/>
                  <a:gd name="T66" fmla="*/ 5 w 43"/>
                  <a:gd name="T67" fmla="*/ 11 h 36"/>
                  <a:gd name="T68" fmla="*/ 9 w 43"/>
                  <a:gd name="T69" fmla="*/ 6 h 36"/>
                  <a:gd name="T70" fmla="*/ 11 w 43"/>
                  <a:gd name="T71" fmla="*/ 6 h 36"/>
                  <a:gd name="T72" fmla="*/ 13 w 43"/>
                  <a:gd name="T73" fmla="*/ 11 h 36"/>
                  <a:gd name="T74" fmla="*/ 15 w 43"/>
                  <a:gd name="T75" fmla="*/ 11 h 36"/>
                  <a:gd name="T76" fmla="*/ 17 w 43"/>
                  <a:gd name="T77" fmla="*/ 10 h 36"/>
                  <a:gd name="T78" fmla="*/ 20 w 43"/>
                  <a:gd name="T79" fmla="*/ 8 h 36"/>
                  <a:gd name="T80" fmla="*/ 22 w 43"/>
                  <a:gd name="T81" fmla="*/ 6 h 36"/>
                  <a:gd name="T82" fmla="*/ 22 w 43"/>
                  <a:gd name="T83" fmla="*/ 4 h 36"/>
                  <a:gd name="T84" fmla="*/ 26 w 43"/>
                  <a:gd name="T8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36">
                    <a:moveTo>
                      <a:pt x="26" y="0"/>
                    </a:moveTo>
                    <a:lnTo>
                      <a:pt x="32" y="0"/>
                    </a:lnTo>
                    <a:lnTo>
                      <a:pt x="34" y="2"/>
                    </a:lnTo>
                    <a:lnTo>
                      <a:pt x="38" y="2"/>
                    </a:lnTo>
                    <a:lnTo>
                      <a:pt x="41" y="6"/>
                    </a:lnTo>
                    <a:lnTo>
                      <a:pt x="41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0" y="15"/>
                    </a:lnTo>
                    <a:lnTo>
                      <a:pt x="38" y="23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28" y="17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9" y="21"/>
                    </a:lnTo>
                    <a:lnTo>
                      <a:pt x="17" y="27"/>
                    </a:lnTo>
                    <a:lnTo>
                      <a:pt x="15" y="30"/>
                    </a:lnTo>
                    <a:lnTo>
                      <a:pt x="19" y="32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4"/>
                    </a:lnTo>
                    <a:lnTo>
                      <a:pt x="15" y="36"/>
                    </a:lnTo>
                    <a:lnTo>
                      <a:pt x="13" y="36"/>
                    </a:lnTo>
                    <a:lnTo>
                      <a:pt x="13" y="34"/>
                    </a:lnTo>
                    <a:lnTo>
                      <a:pt x="9" y="32"/>
                    </a:lnTo>
                    <a:lnTo>
                      <a:pt x="5" y="29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5" y="23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3" y="15"/>
                    </a:lnTo>
                    <a:lnTo>
                      <a:pt x="5" y="11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3" y="11"/>
                    </a:lnTo>
                    <a:lnTo>
                      <a:pt x="15" y="11"/>
                    </a:lnTo>
                    <a:lnTo>
                      <a:pt x="17" y="10"/>
                    </a:lnTo>
                    <a:lnTo>
                      <a:pt x="20" y="8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3" name="Freeform 708"/>
              <p:cNvSpPr>
                <a:spLocks/>
              </p:cNvSpPr>
              <p:nvPr/>
            </p:nvSpPr>
            <p:spPr bwMode="auto">
              <a:xfrm>
                <a:off x="6074" y="2122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4 h 4"/>
                  <a:gd name="T10" fmla="*/ 4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4" name="Freeform 709"/>
              <p:cNvSpPr>
                <a:spLocks/>
              </p:cNvSpPr>
              <p:nvPr/>
            </p:nvSpPr>
            <p:spPr bwMode="auto">
              <a:xfrm>
                <a:off x="6036" y="2214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2 h 7"/>
                  <a:gd name="T4" fmla="*/ 4 w 4"/>
                  <a:gd name="T5" fmla="*/ 4 h 7"/>
                  <a:gd name="T6" fmla="*/ 2 w 4"/>
                  <a:gd name="T7" fmla="*/ 7 h 7"/>
                  <a:gd name="T8" fmla="*/ 2 w 4"/>
                  <a:gd name="T9" fmla="*/ 7 h 7"/>
                  <a:gd name="T10" fmla="*/ 0 w 4"/>
                  <a:gd name="T11" fmla="*/ 2 h 7"/>
                  <a:gd name="T12" fmla="*/ 2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5" name="Freeform 710"/>
              <p:cNvSpPr>
                <a:spLocks/>
              </p:cNvSpPr>
              <p:nvPr/>
            </p:nvSpPr>
            <p:spPr bwMode="auto">
              <a:xfrm>
                <a:off x="6009" y="2286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4 h 6"/>
                  <a:gd name="T6" fmla="*/ 4 w 4"/>
                  <a:gd name="T7" fmla="*/ 6 h 6"/>
                  <a:gd name="T8" fmla="*/ 0 w 4"/>
                  <a:gd name="T9" fmla="*/ 2 h 6"/>
                  <a:gd name="T10" fmla="*/ 0 w 4"/>
                  <a:gd name="T11" fmla="*/ 0 h 6"/>
                  <a:gd name="T12" fmla="*/ 2 w 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6" name="Freeform 711"/>
              <p:cNvSpPr>
                <a:spLocks/>
              </p:cNvSpPr>
              <p:nvPr/>
            </p:nvSpPr>
            <p:spPr bwMode="auto">
              <a:xfrm>
                <a:off x="6013" y="217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7" name="Freeform 712"/>
              <p:cNvSpPr>
                <a:spLocks/>
              </p:cNvSpPr>
              <p:nvPr/>
            </p:nvSpPr>
            <p:spPr bwMode="auto">
              <a:xfrm>
                <a:off x="5985" y="2166"/>
                <a:ext cx="5" cy="8"/>
              </a:xfrm>
              <a:custGeom>
                <a:avLst/>
                <a:gdLst>
                  <a:gd name="T0" fmla="*/ 1 w 5"/>
                  <a:gd name="T1" fmla="*/ 0 h 8"/>
                  <a:gd name="T2" fmla="*/ 1 w 5"/>
                  <a:gd name="T3" fmla="*/ 4 h 8"/>
                  <a:gd name="T4" fmla="*/ 5 w 5"/>
                  <a:gd name="T5" fmla="*/ 4 h 8"/>
                  <a:gd name="T6" fmla="*/ 5 w 5"/>
                  <a:gd name="T7" fmla="*/ 8 h 8"/>
                  <a:gd name="T8" fmla="*/ 3 w 5"/>
                  <a:gd name="T9" fmla="*/ 8 h 8"/>
                  <a:gd name="T10" fmla="*/ 1 w 5"/>
                  <a:gd name="T11" fmla="*/ 8 h 8"/>
                  <a:gd name="T12" fmla="*/ 0 w 5"/>
                  <a:gd name="T13" fmla="*/ 4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1" y="4"/>
                    </a:lnTo>
                    <a:lnTo>
                      <a:pt x="5" y="4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8" name="Freeform 713"/>
              <p:cNvSpPr>
                <a:spLocks/>
              </p:cNvSpPr>
              <p:nvPr/>
            </p:nvSpPr>
            <p:spPr bwMode="auto">
              <a:xfrm>
                <a:off x="6007" y="2172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2 h 9"/>
                  <a:gd name="T4" fmla="*/ 4 w 6"/>
                  <a:gd name="T5" fmla="*/ 2 h 9"/>
                  <a:gd name="T6" fmla="*/ 6 w 6"/>
                  <a:gd name="T7" fmla="*/ 6 h 9"/>
                  <a:gd name="T8" fmla="*/ 4 w 6"/>
                  <a:gd name="T9" fmla="*/ 9 h 9"/>
                  <a:gd name="T10" fmla="*/ 2 w 6"/>
                  <a:gd name="T11" fmla="*/ 9 h 9"/>
                  <a:gd name="T12" fmla="*/ 2 w 6"/>
                  <a:gd name="T13" fmla="*/ 6 h 9"/>
                  <a:gd name="T14" fmla="*/ 0 w 6"/>
                  <a:gd name="T15" fmla="*/ 2 h 9"/>
                  <a:gd name="T16" fmla="*/ 2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9" name="Freeform 714"/>
              <p:cNvSpPr>
                <a:spLocks/>
              </p:cNvSpPr>
              <p:nvPr/>
            </p:nvSpPr>
            <p:spPr bwMode="auto">
              <a:xfrm>
                <a:off x="5988" y="2166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0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0" name="Freeform 715"/>
              <p:cNvSpPr>
                <a:spLocks/>
              </p:cNvSpPr>
              <p:nvPr/>
            </p:nvSpPr>
            <p:spPr bwMode="auto">
              <a:xfrm>
                <a:off x="5990" y="216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1" name="Freeform 716"/>
              <p:cNvSpPr>
                <a:spLocks/>
              </p:cNvSpPr>
              <p:nvPr/>
            </p:nvSpPr>
            <p:spPr bwMode="auto">
              <a:xfrm>
                <a:off x="6011" y="218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2" name="Freeform 717"/>
              <p:cNvSpPr>
                <a:spLocks/>
              </p:cNvSpPr>
              <p:nvPr/>
            </p:nvSpPr>
            <p:spPr bwMode="auto">
              <a:xfrm>
                <a:off x="6046" y="2082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2 h 4"/>
                  <a:gd name="T4" fmla="*/ 0 w 1"/>
                  <a:gd name="T5" fmla="*/ 4 h 4"/>
                  <a:gd name="T6" fmla="*/ 0 w 1"/>
                  <a:gd name="T7" fmla="*/ 2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3" name="Freeform 718"/>
              <p:cNvSpPr>
                <a:spLocks/>
              </p:cNvSpPr>
              <p:nvPr/>
            </p:nvSpPr>
            <p:spPr bwMode="auto">
              <a:xfrm>
                <a:off x="6000" y="1930"/>
                <a:ext cx="188" cy="282"/>
              </a:xfrm>
              <a:custGeom>
                <a:avLst/>
                <a:gdLst>
                  <a:gd name="T0" fmla="*/ 158 w 188"/>
                  <a:gd name="T1" fmla="*/ 2 h 282"/>
                  <a:gd name="T2" fmla="*/ 171 w 188"/>
                  <a:gd name="T3" fmla="*/ 30 h 282"/>
                  <a:gd name="T4" fmla="*/ 183 w 188"/>
                  <a:gd name="T5" fmla="*/ 55 h 282"/>
                  <a:gd name="T6" fmla="*/ 181 w 188"/>
                  <a:gd name="T7" fmla="*/ 68 h 282"/>
                  <a:gd name="T8" fmla="*/ 185 w 188"/>
                  <a:gd name="T9" fmla="*/ 86 h 282"/>
                  <a:gd name="T10" fmla="*/ 173 w 188"/>
                  <a:gd name="T11" fmla="*/ 97 h 282"/>
                  <a:gd name="T12" fmla="*/ 181 w 188"/>
                  <a:gd name="T13" fmla="*/ 147 h 282"/>
                  <a:gd name="T14" fmla="*/ 185 w 188"/>
                  <a:gd name="T15" fmla="*/ 168 h 282"/>
                  <a:gd name="T16" fmla="*/ 171 w 188"/>
                  <a:gd name="T17" fmla="*/ 166 h 282"/>
                  <a:gd name="T18" fmla="*/ 166 w 188"/>
                  <a:gd name="T19" fmla="*/ 162 h 282"/>
                  <a:gd name="T20" fmla="*/ 162 w 188"/>
                  <a:gd name="T21" fmla="*/ 179 h 282"/>
                  <a:gd name="T22" fmla="*/ 152 w 188"/>
                  <a:gd name="T23" fmla="*/ 173 h 282"/>
                  <a:gd name="T24" fmla="*/ 135 w 188"/>
                  <a:gd name="T25" fmla="*/ 183 h 282"/>
                  <a:gd name="T26" fmla="*/ 131 w 188"/>
                  <a:gd name="T27" fmla="*/ 183 h 282"/>
                  <a:gd name="T28" fmla="*/ 122 w 188"/>
                  <a:gd name="T29" fmla="*/ 183 h 282"/>
                  <a:gd name="T30" fmla="*/ 114 w 188"/>
                  <a:gd name="T31" fmla="*/ 185 h 282"/>
                  <a:gd name="T32" fmla="*/ 120 w 188"/>
                  <a:gd name="T33" fmla="*/ 196 h 282"/>
                  <a:gd name="T34" fmla="*/ 112 w 188"/>
                  <a:gd name="T35" fmla="*/ 209 h 282"/>
                  <a:gd name="T36" fmla="*/ 93 w 188"/>
                  <a:gd name="T37" fmla="*/ 206 h 282"/>
                  <a:gd name="T38" fmla="*/ 95 w 188"/>
                  <a:gd name="T39" fmla="*/ 188 h 282"/>
                  <a:gd name="T40" fmla="*/ 76 w 188"/>
                  <a:gd name="T41" fmla="*/ 190 h 282"/>
                  <a:gd name="T42" fmla="*/ 65 w 188"/>
                  <a:gd name="T43" fmla="*/ 196 h 282"/>
                  <a:gd name="T44" fmla="*/ 44 w 188"/>
                  <a:gd name="T45" fmla="*/ 198 h 282"/>
                  <a:gd name="T46" fmla="*/ 40 w 188"/>
                  <a:gd name="T47" fmla="*/ 209 h 282"/>
                  <a:gd name="T48" fmla="*/ 30 w 188"/>
                  <a:gd name="T49" fmla="*/ 217 h 282"/>
                  <a:gd name="T50" fmla="*/ 38 w 188"/>
                  <a:gd name="T51" fmla="*/ 223 h 282"/>
                  <a:gd name="T52" fmla="*/ 44 w 188"/>
                  <a:gd name="T53" fmla="*/ 232 h 282"/>
                  <a:gd name="T54" fmla="*/ 40 w 188"/>
                  <a:gd name="T55" fmla="*/ 257 h 282"/>
                  <a:gd name="T56" fmla="*/ 34 w 188"/>
                  <a:gd name="T57" fmla="*/ 269 h 282"/>
                  <a:gd name="T58" fmla="*/ 32 w 188"/>
                  <a:gd name="T59" fmla="*/ 276 h 282"/>
                  <a:gd name="T60" fmla="*/ 25 w 188"/>
                  <a:gd name="T61" fmla="*/ 265 h 282"/>
                  <a:gd name="T62" fmla="*/ 21 w 188"/>
                  <a:gd name="T63" fmla="*/ 278 h 282"/>
                  <a:gd name="T64" fmla="*/ 13 w 188"/>
                  <a:gd name="T65" fmla="*/ 255 h 282"/>
                  <a:gd name="T66" fmla="*/ 17 w 188"/>
                  <a:gd name="T67" fmla="*/ 234 h 282"/>
                  <a:gd name="T68" fmla="*/ 9 w 188"/>
                  <a:gd name="T69" fmla="*/ 236 h 282"/>
                  <a:gd name="T70" fmla="*/ 11 w 188"/>
                  <a:gd name="T71" fmla="*/ 238 h 282"/>
                  <a:gd name="T72" fmla="*/ 6 w 188"/>
                  <a:gd name="T73" fmla="*/ 238 h 282"/>
                  <a:gd name="T74" fmla="*/ 6 w 188"/>
                  <a:gd name="T75" fmla="*/ 234 h 282"/>
                  <a:gd name="T76" fmla="*/ 6 w 188"/>
                  <a:gd name="T77" fmla="*/ 225 h 282"/>
                  <a:gd name="T78" fmla="*/ 21 w 188"/>
                  <a:gd name="T79" fmla="*/ 211 h 282"/>
                  <a:gd name="T80" fmla="*/ 25 w 188"/>
                  <a:gd name="T81" fmla="*/ 198 h 282"/>
                  <a:gd name="T82" fmla="*/ 40 w 188"/>
                  <a:gd name="T83" fmla="*/ 179 h 282"/>
                  <a:gd name="T84" fmla="*/ 61 w 188"/>
                  <a:gd name="T85" fmla="*/ 168 h 282"/>
                  <a:gd name="T86" fmla="*/ 84 w 188"/>
                  <a:gd name="T87" fmla="*/ 162 h 282"/>
                  <a:gd name="T88" fmla="*/ 95 w 188"/>
                  <a:gd name="T89" fmla="*/ 164 h 282"/>
                  <a:gd name="T90" fmla="*/ 99 w 188"/>
                  <a:gd name="T91" fmla="*/ 158 h 282"/>
                  <a:gd name="T92" fmla="*/ 103 w 188"/>
                  <a:gd name="T93" fmla="*/ 139 h 282"/>
                  <a:gd name="T94" fmla="*/ 108 w 188"/>
                  <a:gd name="T95" fmla="*/ 112 h 282"/>
                  <a:gd name="T96" fmla="*/ 106 w 188"/>
                  <a:gd name="T97" fmla="*/ 122 h 282"/>
                  <a:gd name="T98" fmla="*/ 129 w 188"/>
                  <a:gd name="T99" fmla="*/ 122 h 282"/>
                  <a:gd name="T100" fmla="*/ 143 w 188"/>
                  <a:gd name="T101" fmla="*/ 97 h 282"/>
                  <a:gd name="T102" fmla="*/ 147 w 188"/>
                  <a:gd name="T103" fmla="*/ 51 h 282"/>
                  <a:gd name="T104" fmla="*/ 139 w 188"/>
                  <a:gd name="T105" fmla="*/ 42 h 282"/>
                  <a:gd name="T106" fmla="*/ 139 w 188"/>
                  <a:gd name="T107" fmla="*/ 23 h 282"/>
                  <a:gd name="T108" fmla="*/ 145 w 188"/>
                  <a:gd name="T109" fmla="*/ 9 h 282"/>
                  <a:gd name="T110" fmla="*/ 148 w 188"/>
                  <a:gd name="T111" fmla="*/ 13 h 282"/>
                  <a:gd name="T112" fmla="*/ 150 w 188"/>
                  <a:gd name="T113" fmla="*/ 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8" h="282">
                    <a:moveTo>
                      <a:pt x="148" y="0"/>
                    </a:moveTo>
                    <a:lnTo>
                      <a:pt x="150" y="2"/>
                    </a:lnTo>
                    <a:lnTo>
                      <a:pt x="152" y="2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2"/>
                    </a:lnTo>
                    <a:lnTo>
                      <a:pt x="158" y="4"/>
                    </a:lnTo>
                    <a:lnTo>
                      <a:pt x="158" y="9"/>
                    </a:lnTo>
                    <a:lnTo>
                      <a:pt x="160" y="15"/>
                    </a:lnTo>
                    <a:lnTo>
                      <a:pt x="162" y="19"/>
                    </a:lnTo>
                    <a:lnTo>
                      <a:pt x="169" y="26"/>
                    </a:lnTo>
                    <a:lnTo>
                      <a:pt x="171" y="30"/>
                    </a:lnTo>
                    <a:lnTo>
                      <a:pt x="173" y="38"/>
                    </a:lnTo>
                    <a:lnTo>
                      <a:pt x="175" y="38"/>
                    </a:lnTo>
                    <a:lnTo>
                      <a:pt x="177" y="38"/>
                    </a:lnTo>
                    <a:lnTo>
                      <a:pt x="179" y="44"/>
                    </a:lnTo>
                    <a:lnTo>
                      <a:pt x="181" y="51"/>
                    </a:lnTo>
                    <a:lnTo>
                      <a:pt x="183" y="55"/>
                    </a:lnTo>
                    <a:lnTo>
                      <a:pt x="181" y="57"/>
                    </a:lnTo>
                    <a:lnTo>
                      <a:pt x="181" y="61"/>
                    </a:lnTo>
                    <a:lnTo>
                      <a:pt x="183" y="63"/>
                    </a:lnTo>
                    <a:lnTo>
                      <a:pt x="183" y="65"/>
                    </a:lnTo>
                    <a:lnTo>
                      <a:pt x="183" y="66"/>
                    </a:lnTo>
                    <a:lnTo>
                      <a:pt x="181" y="68"/>
                    </a:lnTo>
                    <a:lnTo>
                      <a:pt x="181" y="72"/>
                    </a:lnTo>
                    <a:lnTo>
                      <a:pt x="181" y="74"/>
                    </a:lnTo>
                    <a:lnTo>
                      <a:pt x="181" y="78"/>
                    </a:lnTo>
                    <a:lnTo>
                      <a:pt x="183" y="78"/>
                    </a:lnTo>
                    <a:lnTo>
                      <a:pt x="183" y="82"/>
                    </a:lnTo>
                    <a:lnTo>
                      <a:pt x="185" y="86"/>
                    </a:lnTo>
                    <a:lnTo>
                      <a:pt x="183" y="87"/>
                    </a:lnTo>
                    <a:lnTo>
                      <a:pt x="183" y="84"/>
                    </a:lnTo>
                    <a:lnTo>
                      <a:pt x="179" y="84"/>
                    </a:lnTo>
                    <a:lnTo>
                      <a:pt x="173" y="87"/>
                    </a:lnTo>
                    <a:lnTo>
                      <a:pt x="173" y="93"/>
                    </a:lnTo>
                    <a:lnTo>
                      <a:pt x="173" y="97"/>
                    </a:lnTo>
                    <a:lnTo>
                      <a:pt x="177" y="103"/>
                    </a:lnTo>
                    <a:lnTo>
                      <a:pt x="181" y="116"/>
                    </a:lnTo>
                    <a:lnTo>
                      <a:pt x="181" y="124"/>
                    </a:lnTo>
                    <a:lnTo>
                      <a:pt x="179" y="133"/>
                    </a:lnTo>
                    <a:lnTo>
                      <a:pt x="181" y="143"/>
                    </a:lnTo>
                    <a:lnTo>
                      <a:pt x="181" y="147"/>
                    </a:lnTo>
                    <a:lnTo>
                      <a:pt x="187" y="152"/>
                    </a:lnTo>
                    <a:lnTo>
                      <a:pt x="188" y="154"/>
                    </a:lnTo>
                    <a:lnTo>
                      <a:pt x="188" y="156"/>
                    </a:lnTo>
                    <a:lnTo>
                      <a:pt x="185" y="160"/>
                    </a:lnTo>
                    <a:lnTo>
                      <a:pt x="185" y="164"/>
                    </a:lnTo>
                    <a:lnTo>
                      <a:pt x="185" y="168"/>
                    </a:lnTo>
                    <a:lnTo>
                      <a:pt x="181" y="171"/>
                    </a:lnTo>
                    <a:lnTo>
                      <a:pt x="177" y="171"/>
                    </a:lnTo>
                    <a:lnTo>
                      <a:pt x="175" y="175"/>
                    </a:lnTo>
                    <a:lnTo>
                      <a:pt x="173" y="177"/>
                    </a:lnTo>
                    <a:lnTo>
                      <a:pt x="171" y="177"/>
                    </a:lnTo>
                    <a:lnTo>
                      <a:pt x="171" y="166"/>
                    </a:lnTo>
                    <a:lnTo>
                      <a:pt x="171" y="160"/>
                    </a:lnTo>
                    <a:lnTo>
                      <a:pt x="173" y="158"/>
                    </a:lnTo>
                    <a:lnTo>
                      <a:pt x="173" y="156"/>
                    </a:lnTo>
                    <a:lnTo>
                      <a:pt x="169" y="156"/>
                    </a:lnTo>
                    <a:lnTo>
                      <a:pt x="167" y="158"/>
                    </a:lnTo>
                    <a:lnTo>
                      <a:pt x="166" y="162"/>
                    </a:lnTo>
                    <a:lnTo>
                      <a:pt x="167" y="164"/>
                    </a:lnTo>
                    <a:lnTo>
                      <a:pt x="167" y="166"/>
                    </a:lnTo>
                    <a:lnTo>
                      <a:pt x="164" y="166"/>
                    </a:lnTo>
                    <a:lnTo>
                      <a:pt x="160" y="169"/>
                    </a:lnTo>
                    <a:lnTo>
                      <a:pt x="158" y="173"/>
                    </a:lnTo>
                    <a:lnTo>
                      <a:pt x="162" y="179"/>
                    </a:lnTo>
                    <a:lnTo>
                      <a:pt x="158" y="183"/>
                    </a:lnTo>
                    <a:lnTo>
                      <a:pt x="156" y="183"/>
                    </a:lnTo>
                    <a:lnTo>
                      <a:pt x="154" y="181"/>
                    </a:lnTo>
                    <a:lnTo>
                      <a:pt x="154" y="177"/>
                    </a:lnTo>
                    <a:lnTo>
                      <a:pt x="154" y="173"/>
                    </a:lnTo>
                    <a:lnTo>
                      <a:pt x="152" y="173"/>
                    </a:lnTo>
                    <a:lnTo>
                      <a:pt x="148" y="175"/>
                    </a:lnTo>
                    <a:lnTo>
                      <a:pt x="147" y="179"/>
                    </a:lnTo>
                    <a:lnTo>
                      <a:pt x="148" y="183"/>
                    </a:lnTo>
                    <a:lnTo>
                      <a:pt x="148" y="185"/>
                    </a:lnTo>
                    <a:lnTo>
                      <a:pt x="145" y="185"/>
                    </a:lnTo>
                    <a:lnTo>
                      <a:pt x="135" y="183"/>
                    </a:lnTo>
                    <a:lnTo>
                      <a:pt x="131" y="187"/>
                    </a:lnTo>
                    <a:lnTo>
                      <a:pt x="127" y="187"/>
                    </a:lnTo>
                    <a:lnTo>
                      <a:pt x="126" y="187"/>
                    </a:lnTo>
                    <a:lnTo>
                      <a:pt x="127" y="185"/>
                    </a:lnTo>
                    <a:lnTo>
                      <a:pt x="129" y="185"/>
                    </a:lnTo>
                    <a:lnTo>
                      <a:pt x="131" y="183"/>
                    </a:lnTo>
                    <a:lnTo>
                      <a:pt x="129" y="183"/>
                    </a:lnTo>
                    <a:lnTo>
                      <a:pt x="127" y="183"/>
                    </a:lnTo>
                    <a:lnTo>
                      <a:pt x="126" y="183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3"/>
                    </a:lnTo>
                    <a:lnTo>
                      <a:pt x="120" y="183"/>
                    </a:lnTo>
                    <a:lnTo>
                      <a:pt x="120" y="179"/>
                    </a:lnTo>
                    <a:lnTo>
                      <a:pt x="120" y="177"/>
                    </a:lnTo>
                    <a:lnTo>
                      <a:pt x="118" y="177"/>
                    </a:lnTo>
                    <a:lnTo>
                      <a:pt x="116" y="179"/>
                    </a:lnTo>
                    <a:lnTo>
                      <a:pt x="114" y="185"/>
                    </a:lnTo>
                    <a:lnTo>
                      <a:pt x="116" y="187"/>
                    </a:lnTo>
                    <a:lnTo>
                      <a:pt x="122" y="188"/>
                    </a:lnTo>
                    <a:lnTo>
                      <a:pt x="124" y="192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196"/>
                    </a:lnTo>
                    <a:lnTo>
                      <a:pt x="118" y="196"/>
                    </a:lnTo>
                    <a:lnTo>
                      <a:pt x="114" y="200"/>
                    </a:lnTo>
                    <a:lnTo>
                      <a:pt x="116" y="204"/>
                    </a:lnTo>
                    <a:lnTo>
                      <a:pt x="114" y="206"/>
                    </a:lnTo>
                    <a:lnTo>
                      <a:pt x="112" y="206"/>
                    </a:lnTo>
                    <a:lnTo>
                      <a:pt x="112" y="209"/>
                    </a:lnTo>
                    <a:lnTo>
                      <a:pt x="108" y="215"/>
                    </a:lnTo>
                    <a:lnTo>
                      <a:pt x="106" y="215"/>
                    </a:lnTo>
                    <a:lnTo>
                      <a:pt x="103" y="215"/>
                    </a:lnTo>
                    <a:lnTo>
                      <a:pt x="99" y="209"/>
                    </a:lnTo>
                    <a:lnTo>
                      <a:pt x="95" y="209"/>
                    </a:lnTo>
                    <a:lnTo>
                      <a:pt x="93" y="206"/>
                    </a:lnTo>
                    <a:lnTo>
                      <a:pt x="95" y="204"/>
                    </a:lnTo>
                    <a:lnTo>
                      <a:pt x="93" y="200"/>
                    </a:lnTo>
                    <a:lnTo>
                      <a:pt x="93" y="198"/>
                    </a:lnTo>
                    <a:lnTo>
                      <a:pt x="91" y="196"/>
                    </a:lnTo>
                    <a:lnTo>
                      <a:pt x="93" y="192"/>
                    </a:lnTo>
                    <a:lnTo>
                      <a:pt x="95" y="188"/>
                    </a:lnTo>
                    <a:lnTo>
                      <a:pt x="95" y="187"/>
                    </a:lnTo>
                    <a:lnTo>
                      <a:pt x="93" y="185"/>
                    </a:lnTo>
                    <a:lnTo>
                      <a:pt x="91" y="185"/>
                    </a:lnTo>
                    <a:lnTo>
                      <a:pt x="86" y="185"/>
                    </a:lnTo>
                    <a:lnTo>
                      <a:pt x="82" y="187"/>
                    </a:lnTo>
                    <a:lnTo>
                      <a:pt x="76" y="190"/>
                    </a:lnTo>
                    <a:lnTo>
                      <a:pt x="76" y="192"/>
                    </a:lnTo>
                    <a:lnTo>
                      <a:pt x="72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68" y="194"/>
                    </a:lnTo>
                    <a:lnTo>
                      <a:pt x="65" y="196"/>
                    </a:lnTo>
                    <a:lnTo>
                      <a:pt x="59" y="198"/>
                    </a:lnTo>
                    <a:lnTo>
                      <a:pt x="53" y="198"/>
                    </a:lnTo>
                    <a:lnTo>
                      <a:pt x="49" y="200"/>
                    </a:lnTo>
                    <a:lnTo>
                      <a:pt x="47" y="200"/>
                    </a:lnTo>
                    <a:lnTo>
                      <a:pt x="46" y="198"/>
                    </a:lnTo>
                    <a:lnTo>
                      <a:pt x="44" y="198"/>
                    </a:lnTo>
                    <a:lnTo>
                      <a:pt x="44" y="200"/>
                    </a:lnTo>
                    <a:lnTo>
                      <a:pt x="44" y="202"/>
                    </a:lnTo>
                    <a:lnTo>
                      <a:pt x="44" y="206"/>
                    </a:lnTo>
                    <a:lnTo>
                      <a:pt x="44" y="208"/>
                    </a:lnTo>
                    <a:lnTo>
                      <a:pt x="44" y="209"/>
                    </a:lnTo>
                    <a:lnTo>
                      <a:pt x="40" y="209"/>
                    </a:lnTo>
                    <a:lnTo>
                      <a:pt x="34" y="208"/>
                    </a:lnTo>
                    <a:lnTo>
                      <a:pt x="30" y="208"/>
                    </a:lnTo>
                    <a:lnTo>
                      <a:pt x="25" y="211"/>
                    </a:lnTo>
                    <a:lnTo>
                      <a:pt x="23" y="213"/>
                    </a:lnTo>
                    <a:lnTo>
                      <a:pt x="28" y="217"/>
                    </a:lnTo>
                    <a:lnTo>
                      <a:pt x="30" y="217"/>
                    </a:lnTo>
                    <a:lnTo>
                      <a:pt x="32" y="215"/>
                    </a:lnTo>
                    <a:lnTo>
                      <a:pt x="32" y="215"/>
                    </a:lnTo>
                    <a:lnTo>
                      <a:pt x="36" y="215"/>
                    </a:lnTo>
                    <a:lnTo>
                      <a:pt x="38" y="215"/>
                    </a:lnTo>
                    <a:lnTo>
                      <a:pt x="38" y="221"/>
                    </a:lnTo>
                    <a:lnTo>
                      <a:pt x="38" y="223"/>
                    </a:lnTo>
                    <a:lnTo>
                      <a:pt x="34" y="225"/>
                    </a:lnTo>
                    <a:lnTo>
                      <a:pt x="36" y="227"/>
                    </a:lnTo>
                    <a:lnTo>
                      <a:pt x="42" y="227"/>
                    </a:lnTo>
                    <a:lnTo>
                      <a:pt x="42" y="228"/>
                    </a:lnTo>
                    <a:lnTo>
                      <a:pt x="44" y="228"/>
                    </a:lnTo>
                    <a:lnTo>
                      <a:pt x="44" y="232"/>
                    </a:lnTo>
                    <a:lnTo>
                      <a:pt x="46" y="232"/>
                    </a:lnTo>
                    <a:lnTo>
                      <a:pt x="46" y="236"/>
                    </a:lnTo>
                    <a:lnTo>
                      <a:pt x="42" y="238"/>
                    </a:lnTo>
                    <a:lnTo>
                      <a:pt x="40" y="242"/>
                    </a:lnTo>
                    <a:lnTo>
                      <a:pt x="40" y="248"/>
                    </a:lnTo>
                    <a:lnTo>
                      <a:pt x="40" y="257"/>
                    </a:lnTo>
                    <a:lnTo>
                      <a:pt x="42" y="261"/>
                    </a:lnTo>
                    <a:lnTo>
                      <a:pt x="42" y="267"/>
                    </a:lnTo>
                    <a:lnTo>
                      <a:pt x="40" y="270"/>
                    </a:lnTo>
                    <a:lnTo>
                      <a:pt x="40" y="269"/>
                    </a:lnTo>
                    <a:lnTo>
                      <a:pt x="36" y="269"/>
                    </a:lnTo>
                    <a:lnTo>
                      <a:pt x="34" y="269"/>
                    </a:lnTo>
                    <a:lnTo>
                      <a:pt x="34" y="270"/>
                    </a:lnTo>
                    <a:lnTo>
                      <a:pt x="38" y="274"/>
                    </a:lnTo>
                    <a:lnTo>
                      <a:pt x="34" y="280"/>
                    </a:lnTo>
                    <a:lnTo>
                      <a:pt x="32" y="282"/>
                    </a:lnTo>
                    <a:lnTo>
                      <a:pt x="30" y="278"/>
                    </a:lnTo>
                    <a:lnTo>
                      <a:pt x="32" y="276"/>
                    </a:lnTo>
                    <a:lnTo>
                      <a:pt x="30" y="270"/>
                    </a:lnTo>
                    <a:lnTo>
                      <a:pt x="28" y="269"/>
                    </a:lnTo>
                    <a:lnTo>
                      <a:pt x="28" y="267"/>
                    </a:lnTo>
                    <a:lnTo>
                      <a:pt x="28" y="265"/>
                    </a:lnTo>
                    <a:lnTo>
                      <a:pt x="26" y="263"/>
                    </a:lnTo>
                    <a:lnTo>
                      <a:pt x="25" y="265"/>
                    </a:lnTo>
                    <a:lnTo>
                      <a:pt x="25" y="270"/>
                    </a:lnTo>
                    <a:lnTo>
                      <a:pt x="28" y="274"/>
                    </a:lnTo>
                    <a:lnTo>
                      <a:pt x="28" y="276"/>
                    </a:lnTo>
                    <a:lnTo>
                      <a:pt x="26" y="278"/>
                    </a:lnTo>
                    <a:lnTo>
                      <a:pt x="25" y="276"/>
                    </a:lnTo>
                    <a:lnTo>
                      <a:pt x="21" y="278"/>
                    </a:lnTo>
                    <a:lnTo>
                      <a:pt x="19" y="274"/>
                    </a:lnTo>
                    <a:lnTo>
                      <a:pt x="21" y="272"/>
                    </a:lnTo>
                    <a:lnTo>
                      <a:pt x="21" y="270"/>
                    </a:lnTo>
                    <a:lnTo>
                      <a:pt x="19" y="267"/>
                    </a:lnTo>
                    <a:lnTo>
                      <a:pt x="17" y="259"/>
                    </a:lnTo>
                    <a:lnTo>
                      <a:pt x="13" y="255"/>
                    </a:lnTo>
                    <a:lnTo>
                      <a:pt x="13" y="253"/>
                    </a:lnTo>
                    <a:lnTo>
                      <a:pt x="17" y="253"/>
                    </a:lnTo>
                    <a:lnTo>
                      <a:pt x="19" y="248"/>
                    </a:lnTo>
                    <a:lnTo>
                      <a:pt x="19" y="240"/>
                    </a:lnTo>
                    <a:lnTo>
                      <a:pt x="17" y="238"/>
                    </a:lnTo>
                    <a:lnTo>
                      <a:pt x="17" y="234"/>
                    </a:lnTo>
                    <a:lnTo>
                      <a:pt x="13" y="228"/>
                    </a:lnTo>
                    <a:lnTo>
                      <a:pt x="11" y="228"/>
                    </a:lnTo>
                    <a:lnTo>
                      <a:pt x="9" y="230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9" y="236"/>
                    </a:lnTo>
                    <a:lnTo>
                      <a:pt x="11" y="234"/>
                    </a:lnTo>
                    <a:lnTo>
                      <a:pt x="13" y="236"/>
                    </a:lnTo>
                    <a:lnTo>
                      <a:pt x="15" y="240"/>
                    </a:lnTo>
                    <a:lnTo>
                      <a:pt x="11" y="242"/>
                    </a:lnTo>
                    <a:lnTo>
                      <a:pt x="9" y="240"/>
                    </a:lnTo>
                    <a:lnTo>
                      <a:pt x="11" y="238"/>
                    </a:lnTo>
                    <a:lnTo>
                      <a:pt x="9" y="238"/>
                    </a:lnTo>
                    <a:lnTo>
                      <a:pt x="7" y="238"/>
                    </a:lnTo>
                    <a:lnTo>
                      <a:pt x="6" y="242"/>
                    </a:lnTo>
                    <a:lnTo>
                      <a:pt x="4" y="242"/>
                    </a:lnTo>
                    <a:lnTo>
                      <a:pt x="6" y="240"/>
                    </a:lnTo>
                    <a:lnTo>
                      <a:pt x="6" y="238"/>
                    </a:lnTo>
                    <a:lnTo>
                      <a:pt x="2" y="236"/>
                    </a:lnTo>
                    <a:lnTo>
                      <a:pt x="2" y="234"/>
                    </a:lnTo>
                    <a:lnTo>
                      <a:pt x="2" y="230"/>
                    </a:lnTo>
                    <a:lnTo>
                      <a:pt x="4" y="232"/>
                    </a:lnTo>
                    <a:lnTo>
                      <a:pt x="4" y="236"/>
                    </a:lnTo>
                    <a:lnTo>
                      <a:pt x="6" y="234"/>
                    </a:lnTo>
                    <a:lnTo>
                      <a:pt x="4" y="230"/>
                    </a:lnTo>
                    <a:lnTo>
                      <a:pt x="4" y="227"/>
                    </a:lnTo>
                    <a:lnTo>
                      <a:pt x="2" y="227"/>
                    </a:lnTo>
                    <a:lnTo>
                      <a:pt x="0" y="227"/>
                    </a:lnTo>
                    <a:lnTo>
                      <a:pt x="4" y="225"/>
                    </a:lnTo>
                    <a:lnTo>
                      <a:pt x="6" y="225"/>
                    </a:lnTo>
                    <a:lnTo>
                      <a:pt x="7" y="223"/>
                    </a:lnTo>
                    <a:lnTo>
                      <a:pt x="11" y="219"/>
                    </a:lnTo>
                    <a:lnTo>
                      <a:pt x="13" y="217"/>
                    </a:lnTo>
                    <a:lnTo>
                      <a:pt x="13" y="215"/>
                    </a:lnTo>
                    <a:lnTo>
                      <a:pt x="17" y="211"/>
                    </a:lnTo>
                    <a:lnTo>
                      <a:pt x="21" y="211"/>
                    </a:lnTo>
                    <a:lnTo>
                      <a:pt x="23" y="209"/>
                    </a:lnTo>
                    <a:lnTo>
                      <a:pt x="21" y="208"/>
                    </a:lnTo>
                    <a:lnTo>
                      <a:pt x="19" y="206"/>
                    </a:lnTo>
                    <a:lnTo>
                      <a:pt x="19" y="200"/>
                    </a:lnTo>
                    <a:lnTo>
                      <a:pt x="21" y="198"/>
                    </a:lnTo>
                    <a:lnTo>
                      <a:pt x="25" y="198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30" y="188"/>
                    </a:lnTo>
                    <a:lnTo>
                      <a:pt x="34" y="187"/>
                    </a:lnTo>
                    <a:lnTo>
                      <a:pt x="40" y="181"/>
                    </a:lnTo>
                    <a:lnTo>
                      <a:pt x="40" y="179"/>
                    </a:lnTo>
                    <a:lnTo>
                      <a:pt x="42" y="177"/>
                    </a:lnTo>
                    <a:lnTo>
                      <a:pt x="44" y="173"/>
                    </a:lnTo>
                    <a:lnTo>
                      <a:pt x="49" y="168"/>
                    </a:lnTo>
                    <a:lnTo>
                      <a:pt x="53" y="168"/>
                    </a:lnTo>
                    <a:lnTo>
                      <a:pt x="55" y="169"/>
                    </a:lnTo>
                    <a:lnTo>
                      <a:pt x="61" y="168"/>
                    </a:lnTo>
                    <a:lnTo>
                      <a:pt x="65" y="168"/>
                    </a:lnTo>
                    <a:lnTo>
                      <a:pt x="68" y="166"/>
                    </a:lnTo>
                    <a:lnTo>
                      <a:pt x="72" y="164"/>
                    </a:lnTo>
                    <a:lnTo>
                      <a:pt x="82" y="162"/>
                    </a:lnTo>
                    <a:lnTo>
                      <a:pt x="82" y="162"/>
                    </a:lnTo>
                    <a:lnTo>
                      <a:pt x="84" y="162"/>
                    </a:lnTo>
                    <a:lnTo>
                      <a:pt x="87" y="160"/>
                    </a:lnTo>
                    <a:lnTo>
                      <a:pt x="87" y="160"/>
                    </a:lnTo>
                    <a:lnTo>
                      <a:pt x="87" y="164"/>
                    </a:lnTo>
                    <a:lnTo>
                      <a:pt x="89" y="166"/>
                    </a:lnTo>
                    <a:lnTo>
                      <a:pt x="93" y="164"/>
                    </a:lnTo>
                    <a:lnTo>
                      <a:pt x="95" y="164"/>
                    </a:lnTo>
                    <a:lnTo>
                      <a:pt x="97" y="164"/>
                    </a:lnTo>
                    <a:lnTo>
                      <a:pt x="95" y="162"/>
                    </a:lnTo>
                    <a:lnTo>
                      <a:pt x="97" y="162"/>
                    </a:lnTo>
                    <a:lnTo>
                      <a:pt x="99" y="160"/>
                    </a:lnTo>
                    <a:lnTo>
                      <a:pt x="97" y="158"/>
                    </a:lnTo>
                    <a:lnTo>
                      <a:pt x="99" y="158"/>
                    </a:lnTo>
                    <a:lnTo>
                      <a:pt x="99" y="154"/>
                    </a:lnTo>
                    <a:lnTo>
                      <a:pt x="97" y="152"/>
                    </a:lnTo>
                    <a:lnTo>
                      <a:pt x="97" y="147"/>
                    </a:lnTo>
                    <a:lnTo>
                      <a:pt x="99" y="145"/>
                    </a:lnTo>
                    <a:lnTo>
                      <a:pt x="99" y="143"/>
                    </a:lnTo>
                    <a:lnTo>
                      <a:pt x="103" y="139"/>
                    </a:lnTo>
                    <a:lnTo>
                      <a:pt x="105" y="133"/>
                    </a:lnTo>
                    <a:lnTo>
                      <a:pt x="103" y="126"/>
                    </a:lnTo>
                    <a:lnTo>
                      <a:pt x="101" y="122"/>
                    </a:lnTo>
                    <a:lnTo>
                      <a:pt x="103" y="118"/>
                    </a:lnTo>
                    <a:lnTo>
                      <a:pt x="106" y="116"/>
                    </a:lnTo>
                    <a:lnTo>
                      <a:pt x="108" y="112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110" y="116"/>
                    </a:lnTo>
                    <a:lnTo>
                      <a:pt x="110" y="118"/>
                    </a:lnTo>
                    <a:lnTo>
                      <a:pt x="108" y="120"/>
                    </a:lnTo>
                    <a:lnTo>
                      <a:pt x="106" y="122"/>
                    </a:lnTo>
                    <a:lnTo>
                      <a:pt x="106" y="124"/>
                    </a:lnTo>
                    <a:lnTo>
                      <a:pt x="112" y="129"/>
                    </a:lnTo>
                    <a:lnTo>
                      <a:pt x="116" y="131"/>
                    </a:lnTo>
                    <a:lnTo>
                      <a:pt x="118" y="127"/>
                    </a:lnTo>
                    <a:lnTo>
                      <a:pt x="122" y="127"/>
                    </a:lnTo>
                    <a:lnTo>
                      <a:pt x="129" y="122"/>
                    </a:lnTo>
                    <a:lnTo>
                      <a:pt x="133" y="118"/>
                    </a:lnTo>
                    <a:lnTo>
                      <a:pt x="135" y="114"/>
                    </a:lnTo>
                    <a:lnTo>
                      <a:pt x="137" y="110"/>
                    </a:lnTo>
                    <a:lnTo>
                      <a:pt x="137" y="105"/>
                    </a:lnTo>
                    <a:lnTo>
                      <a:pt x="139" y="99"/>
                    </a:lnTo>
                    <a:lnTo>
                      <a:pt x="143" y="97"/>
                    </a:lnTo>
                    <a:lnTo>
                      <a:pt x="145" y="91"/>
                    </a:lnTo>
                    <a:lnTo>
                      <a:pt x="145" y="86"/>
                    </a:lnTo>
                    <a:lnTo>
                      <a:pt x="147" y="74"/>
                    </a:lnTo>
                    <a:lnTo>
                      <a:pt x="147" y="65"/>
                    </a:lnTo>
                    <a:lnTo>
                      <a:pt x="147" y="61"/>
                    </a:lnTo>
                    <a:lnTo>
                      <a:pt x="147" y="51"/>
                    </a:lnTo>
                    <a:lnTo>
                      <a:pt x="143" y="44"/>
                    </a:lnTo>
                    <a:lnTo>
                      <a:pt x="141" y="46"/>
                    </a:lnTo>
                    <a:lnTo>
                      <a:pt x="137" y="46"/>
                    </a:lnTo>
                    <a:lnTo>
                      <a:pt x="135" y="44"/>
                    </a:lnTo>
                    <a:lnTo>
                      <a:pt x="135" y="42"/>
                    </a:lnTo>
                    <a:lnTo>
                      <a:pt x="139" y="42"/>
                    </a:lnTo>
                    <a:lnTo>
                      <a:pt x="141" y="40"/>
                    </a:lnTo>
                    <a:lnTo>
                      <a:pt x="143" y="36"/>
                    </a:lnTo>
                    <a:lnTo>
                      <a:pt x="141" y="32"/>
                    </a:lnTo>
                    <a:lnTo>
                      <a:pt x="135" y="28"/>
                    </a:lnTo>
                    <a:lnTo>
                      <a:pt x="135" y="26"/>
                    </a:lnTo>
                    <a:lnTo>
                      <a:pt x="139" y="23"/>
                    </a:lnTo>
                    <a:lnTo>
                      <a:pt x="141" y="21"/>
                    </a:lnTo>
                    <a:lnTo>
                      <a:pt x="141" y="19"/>
                    </a:lnTo>
                    <a:lnTo>
                      <a:pt x="139" y="13"/>
                    </a:lnTo>
                    <a:lnTo>
                      <a:pt x="139" y="9"/>
                    </a:lnTo>
                    <a:lnTo>
                      <a:pt x="141" y="11"/>
                    </a:lnTo>
                    <a:lnTo>
                      <a:pt x="145" y="9"/>
                    </a:lnTo>
                    <a:lnTo>
                      <a:pt x="145" y="11"/>
                    </a:lnTo>
                    <a:lnTo>
                      <a:pt x="145" y="15"/>
                    </a:lnTo>
                    <a:lnTo>
                      <a:pt x="147" y="19"/>
                    </a:lnTo>
                    <a:lnTo>
                      <a:pt x="148" y="21"/>
                    </a:lnTo>
                    <a:lnTo>
                      <a:pt x="150" y="19"/>
                    </a:lnTo>
                    <a:lnTo>
                      <a:pt x="148" y="13"/>
                    </a:lnTo>
                    <a:lnTo>
                      <a:pt x="150" y="13"/>
                    </a:lnTo>
                    <a:lnTo>
                      <a:pt x="152" y="15"/>
                    </a:lnTo>
                    <a:lnTo>
                      <a:pt x="154" y="15"/>
                    </a:lnTo>
                    <a:lnTo>
                      <a:pt x="156" y="11"/>
                    </a:lnTo>
                    <a:lnTo>
                      <a:pt x="154" y="6"/>
                    </a:lnTo>
                    <a:lnTo>
                      <a:pt x="150" y="9"/>
                    </a:lnTo>
                    <a:lnTo>
                      <a:pt x="148" y="11"/>
                    </a:lnTo>
                    <a:lnTo>
                      <a:pt x="147" y="9"/>
                    </a:lnTo>
                    <a:lnTo>
                      <a:pt x="147" y="6"/>
                    </a:lnTo>
                    <a:lnTo>
                      <a:pt x="148" y="2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4" name="Freeform 719"/>
              <p:cNvSpPr>
                <a:spLocks/>
              </p:cNvSpPr>
              <p:nvPr/>
            </p:nvSpPr>
            <p:spPr bwMode="auto">
              <a:xfrm>
                <a:off x="6047" y="2078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4 w 6"/>
                  <a:gd name="T5" fmla="*/ 6 h 6"/>
                  <a:gd name="T6" fmla="*/ 2 w 6"/>
                  <a:gd name="T7" fmla="*/ 4 h 6"/>
                  <a:gd name="T8" fmla="*/ 0 w 6"/>
                  <a:gd name="T9" fmla="*/ 4 h 6"/>
                  <a:gd name="T10" fmla="*/ 2 w 6"/>
                  <a:gd name="T11" fmla="*/ 0 h 6"/>
                  <a:gd name="T12" fmla="*/ 4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5" name="Freeform 720"/>
              <p:cNvSpPr>
                <a:spLocks/>
              </p:cNvSpPr>
              <p:nvPr/>
            </p:nvSpPr>
            <p:spPr bwMode="auto">
              <a:xfrm>
                <a:off x="6126" y="2021"/>
                <a:ext cx="7" cy="14"/>
              </a:xfrm>
              <a:custGeom>
                <a:avLst/>
                <a:gdLst>
                  <a:gd name="T0" fmla="*/ 3 w 7"/>
                  <a:gd name="T1" fmla="*/ 0 h 14"/>
                  <a:gd name="T2" fmla="*/ 3 w 7"/>
                  <a:gd name="T3" fmla="*/ 2 h 14"/>
                  <a:gd name="T4" fmla="*/ 3 w 7"/>
                  <a:gd name="T5" fmla="*/ 6 h 14"/>
                  <a:gd name="T6" fmla="*/ 5 w 7"/>
                  <a:gd name="T7" fmla="*/ 6 h 14"/>
                  <a:gd name="T8" fmla="*/ 7 w 7"/>
                  <a:gd name="T9" fmla="*/ 8 h 14"/>
                  <a:gd name="T10" fmla="*/ 5 w 7"/>
                  <a:gd name="T11" fmla="*/ 12 h 14"/>
                  <a:gd name="T12" fmla="*/ 3 w 7"/>
                  <a:gd name="T13" fmla="*/ 14 h 14"/>
                  <a:gd name="T14" fmla="*/ 3 w 7"/>
                  <a:gd name="T15" fmla="*/ 14 h 14"/>
                  <a:gd name="T16" fmla="*/ 3 w 7"/>
                  <a:gd name="T17" fmla="*/ 12 h 14"/>
                  <a:gd name="T18" fmla="*/ 3 w 7"/>
                  <a:gd name="T19" fmla="*/ 8 h 14"/>
                  <a:gd name="T20" fmla="*/ 3 w 7"/>
                  <a:gd name="T21" fmla="*/ 8 h 14"/>
                  <a:gd name="T22" fmla="*/ 1 w 7"/>
                  <a:gd name="T23" fmla="*/ 10 h 14"/>
                  <a:gd name="T24" fmla="*/ 0 w 7"/>
                  <a:gd name="T25" fmla="*/ 8 h 14"/>
                  <a:gd name="T26" fmla="*/ 1 w 7"/>
                  <a:gd name="T27" fmla="*/ 0 h 14"/>
                  <a:gd name="T28" fmla="*/ 3 w 7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lnTo>
                      <a:pt x="3" y="2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5" y="12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2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6" name="Freeform 721"/>
              <p:cNvSpPr>
                <a:spLocks/>
              </p:cNvSpPr>
              <p:nvPr/>
            </p:nvSpPr>
            <p:spPr bwMode="auto">
              <a:xfrm>
                <a:off x="5992" y="2307"/>
                <a:ext cx="10" cy="15"/>
              </a:xfrm>
              <a:custGeom>
                <a:avLst/>
                <a:gdLst>
                  <a:gd name="T0" fmla="*/ 8 w 10"/>
                  <a:gd name="T1" fmla="*/ 0 h 15"/>
                  <a:gd name="T2" fmla="*/ 10 w 10"/>
                  <a:gd name="T3" fmla="*/ 4 h 15"/>
                  <a:gd name="T4" fmla="*/ 8 w 10"/>
                  <a:gd name="T5" fmla="*/ 6 h 15"/>
                  <a:gd name="T6" fmla="*/ 8 w 10"/>
                  <a:gd name="T7" fmla="*/ 8 h 15"/>
                  <a:gd name="T8" fmla="*/ 4 w 10"/>
                  <a:gd name="T9" fmla="*/ 12 h 15"/>
                  <a:gd name="T10" fmla="*/ 4 w 10"/>
                  <a:gd name="T11" fmla="*/ 15 h 15"/>
                  <a:gd name="T12" fmla="*/ 2 w 10"/>
                  <a:gd name="T13" fmla="*/ 15 h 15"/>
                  <a:gd name="T14" fmla="*/ 0 w 10"/>
                  <a:gd name="T15" fmla="*/ 10 h 15"/>
                  <a:gd name="T16" fmla="*/ 4 w 10"/>
                  <a:gd name="T17" fmla="*/ 8 h 15"/>
                  <a:gd name="T18" fmla="*/ 4 w 10"/>
                  <a:gd name="T19" fmla="*/ 6 h 15"/>
                  <a:gd name="T20" fmla="*/ 4 w 10"/>
                  <a:gd name="T21" fmla="*/ 4 h 15"/>
                  <a:gd name="T22" fmla="*/ 6 w 10"/>
                  <a:gd name="T23" fmla="*/ 4 h 15"/>
                  <a:gd name="T24" fmla="*/ 8 w 10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5">
                    <a:moveTo>
                      <a:pt x="8" y="0"/>
                    </a:moveTo>
                    <a:lnTo>
                      <a:pt x="10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7" name="Freeform 722"/>
              <p:cNvSpPr>
                <a:spLocks/>
              </p:cNvSpPr>
              <p:nvPr/>
            </p:nvSpPr>
            <p:spPr bwMode="auto">
              <a:xfrm>
                <a:off x="5994" y="21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8" name="Freeform 723"/>
              <p:cNvSpPr>
                <a:spLocks/>
              </p:cNvSpPr>
              <p:nvPr/>
            </p:nvSpPr>
            <p:spPr bwMode="auto">
              <a:xfrm>
                <a:off x="5994" y="2158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9" name="Freeform 724"/>
              <p:cNvSpPr>
                <a:spLocks/>
              </p:cNvSpPr>
              <p:nvPr/>
            </p:nvSpPr>
            <p:spPr bwMode="auto">
              <a:xfrm>
                <a:off x="6118" y="1817"/>
                <a:ext cx="101" cy="117"/>
              </a:xfrm>
              <a:custGeom>
                <a:avLst/>
                <a:gdLst>
                  <a:gd name="T0" fmla="*/ 17 w 101"/>
                  <a:gd name="T1" fmla="*/ 2 h 117"/>
                  <a:gd name="T2" fmla="*/ 30 w 101"/>
                  <a:gd name="T3" fmla="*/ 14 h 117"/>
                  <a:gd name="T4" fmla="*/ 44 w 101"/>
                  <a:gd name="T5" fmla="*/ 27 h 117"/>
                  <a:gd name="T6" fmla="*/ 57 w 101"/>
                  <a:gd name="T7" fmla="*/ 35 h 117"/>
                  <a:gd name="T8" fmla="*/ 67 w 101"/>
                  <a:gd name="T9" fmla="*/ 38 h 117"/>
                  <a:gd name="T10" fmla="*/ 80 w 101"/>
                  <a:gd name="T11" fmla="*/ 35 h 117"/>
                  <a:gd name="T12" fmla="*/ 84 w 101"/>
                  <a:gd name="T13" fmla="*/ 27 h 117"/>
                  <a:gd name="T14" fmla="*/ 84 w 101"/>
                  <a:gd name="T15" fmla="*/ 37 h 117"/>
                  <a:gd name="T16" fmla="*/ 88 w 101"/>
                  <a:gd name="T17" fmla="*/ 46 h 117"/>
                  <a:gd name="T18" fmla="*/ 91 w 101"/>
                  <a:gd name="T19" fmla="*/ 54 h 117"/>
                  <a:gd name="T20" fmla="*/ 99 w 101"/>
                  <a:gd name="T21" fmla="*/ 48 h 117"/>
                  <a:gd name="T22" fmla="*/ 97 w 101"/>
                  <a:gd name="T23" fmla="*/ 52 h 117"/>
                  <a:gd name="T24" fmla="*/ 91 w 101"/>
                  <a:gd name="T25" fmla="*/ 59 h 117"/>
                  <a:gd name="T26" fmla="*/ 88 w 101"/>
                  <a:gd name="T27" fmla="*/ 63 h 117"/>
                  <a:gd name="T28" fmla="*/ 84 w 101"/>
                  <a:gd name="T29" fmla="*/ 67 h 117"/>
                  <a:gd name="T30" fmla="*/ 72 w 101"/>
                  <a:gd name="T31" fmla="*/ 67 h 117"/>
                  <a:gd name="T32" fmla="*/ 65 w 101"/>
                  <a:gd name="T33" fmla="*/ 86 h 117"/>
                  <a:gd name="T34" fmla="*/ 67 w 101"/>
                  <a:gd name="T35" fmla="*/ 96 h 117"/>
                  <a:gd name="T36" fmla="*/ 55 w 101"/>
                  <a:gd name="T37" fmla="*/ 92 h 117"/>
                  <a:gd name="T38" fmla="*/ 42 w 101"/>
                  <a:gd name="T39" fmla="*/ 80 h 117"/>
                  <a:gd name="T40" fmla="*/ 34 w 101"/>
                  <a:gd name="T41" fmla="*/ 78 h 117"/>
                  <a:gd name="T42" fmla="*/ 23 w 101"/>
                  <a:gd name="T43" fmla="*/ 88 h 117"/>
                  <a:gd name="T44" fmla="*/ 13 w 101"/>
                  <a:gd name="T45" fmla="*/ 84 h 117"/>
                  <a:gd name="T46" fmla="*/ 13 w 101"/>
                  <a:gd name="T47" fmla="*/ 92 h 117"/>
                  <a:gd name="T48" fmla="*/ 25 w 101"/>
                  <a:gd name="T49" fmla="*/ 98 h 117"/>
                  <a:gd name="T50" fmla="*/ 34 w 101"/>
                  <a:gd name="T51" fmla="*/ 101 h 117"/>
                  <a:gd name="T52" fmla="*/ 29 w 101"/>
                  <a:gd name="T53" fmla="*/ 105 h 117"/>
                  <a:gd name="T54" fmla="*/ 23 w 101"/>
                  <a:gd name="T55" fmla="*/ 109 h 117"/>
                  <a:gd name="T56" fmla="*/ 13 w 101"/>
                  <a:gd name="T57" fmla="*/ 117 h 117"/>
                  <a:gd name="T58" fmla="*/ 11 w 101"/>
                  <a:gd name="T59" fmla="*/ 105 h 117"/>
                  <a:gd name="T60" fmla="*/ 4 w 101"/>
                  <a:gd name="T61" fmla="*/ 94 h 117"/>
                  <a:gd name="T62" fmla="*/ 2 w 101"/>
                  <a:gd name="T63" fmla="*/ 86 h 117"/>
                  <a:gd name="T64" fmla="*/ 4 w 101"/>
                  <a:gd name="T65" fmla="*/ 78 h 117"/>
                  <a:gd name="T66" fmla="*/ 9 w 101"/>
                  <a:gd name="T67" fmla="*/ 73 h 117"/>
                  <a:gd name="T68" fmla="*/ 6 w 101"/>
                  <a:gd name="T69" fmla="*/ 67 h 117"/>
                  <a:gd name="T70" fmla="*/ 6 w 101"/>
                  <a:gd name="T71" fmla="*/ 63 h 117"/>
                  <a:gd name="T72" fmla="*/ 19 w 101"/>
                  <a:gd name="T73" fmla="*/ 67 h 117"/>
                  <a:gd name="T74" fmla="*/ 23 w 101"/>
                  <a:gd name="T75" fmla="*/ 61 h 117"/>
                  <a:gd name="T76" fmla="*/ 19 w 101"/>
                  <a:gd name="T77" fmla="*/ 56 h 117"/>
                  <a:gd name="T78" fmla="*/ 19 w 101"/>
                  <a:gd name="T79" fmla="*/ 46 h 117"/>
                  <a:gd name="T80" fmla="*/ 19 w 101"/>
                  <a:gd name="T81" fmla="*/ 40 h 117"/>
                  <a:gd name="T82" fmla="*/ 17 w 101"/>
                  <a:gd name="T83" fmla="*/ 25 h 117"/>
                  <a:gd name="T84" fmla="*/ 9 w 101"/>
                  <a:gd name="T85" fmla="*/ 8 h 117"/>
                  <a:gd name="T86" fmla="*/ 9 w 101"/>
                  <a:gd name="T87" fmla="*/ 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17">
                    <a:moveTo>
                      <a:pt x="11" y="0"/>
                    </a:moveTo>
                    <a:lnTo>
                      <a:pt x="15" y="0"/>
                    </a:lnTo>
                    <a:lnTo>
                      <a:pt x="17" y="2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0" y="14"/>
                    </a:lnTo>
                    <a:lnTo>
                      <a:pt x="38" y="21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8" y="29"/>
                    </a:lnTo>
                    <a:lnTo>
                      <a:pt x="51" y="33"/>
                    </a:lnTo>
                    <a:lnTo>
                      <a:pt x="57" y="35"/>
                    </a:lnTo>
                    <a:lnTo>
                      <a:pt x="61" y="35"/>
                    </a:lnTo>
                    <a:lnTo>
                      <a:pt x="65" y="38"/>
                    </a:lnTo>
                    <a:lnTo>
                      <a:pt x="67" y="38"/>
                    </a:lnTo>
                    <a:lnTo>
                      <a:pt x="69" y="38"/>
                    </a:lnTo>
                    <a:lnTo>
                      <a:pt x="74" y="38"/>
                    </a:lnTo>
                    <a:lnTo>
                      <a:pt x="80" y="35"/>
                    </a:lnTo>
                    <a:lnTo>
                      <a:pt x="82" y="31"/>
                    </a:lnTo>
                    <a:lnTo>
                      <a:pt x="84" y="27"/>
                    </a:lnTo>
                    <a:lnTo>
                      <a:pt x="84" y="27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7"/>
                    </a:lnTo>
                    <a:lnTo>
                      <a:pt x="84" y="40"/>
                    </a:lnTo>
                    <a:lnTo>
                      <a:pt x="84" y="42"/>
                    </a:lnTo>
                    <a:lnTo>
                      <a:pt x="88" y="46"/>
                    </a:lnTo>
                    <a:lnTo>
                      <a:pt x="91" y="50"/>
                    </a:lnTo>
                    <a:lnTo>
                      <a:pt x="91" y="52"/>
                    </a:lnTo>
                    <a:lnTo>
                      <a:pt x="91" y="54"/>
                    </a:lnTo>
                    <a:lnTo>
                      <a:pt x="93" y="54"/>
                    </a:lnTo>
                    <a:lnTo>
                      <a:pt x="95" y="52"/>
                    </a:lnTo>
                    <a:lnTo>
                      <a:pt x="99" y="48"/>
                    </a:lnTo>
                    <a:lnTo>
                      <a:pt x="101" y="48"/>
                    </a:lnTo>
                    <a:lnTo>
                      <a:pt x="99" y="52"/>
                    </a:lnTo>
                    <a:lnTo>
                      <a:pt x="97" y="52"/>
                    </a:lnTo>
                    <a:lnTo>
                      <a:pt x="97" y="56"/>
                    </a:lnTo>
                    <a:lnTo>
                      <a:pt x="95" y="58"/>
                    </a:lnTo>
                    <a:lnTo>
                      <a:pt x="91" y="59"/>
                    </a:lnTo>
                    <a:lnTo>
                      <a:pt x="91" y="61"/>
                    </a:lnTo>
                    <a:lnTo>
                      <a:pt x="89" y="63"/>
                    </a:lnTo>
                    <a:lnTo>
                      <a:pt x="88" y="63"/>
                    </a:lnTo>
                    <a:lnTo>
                      <a:pt x="86" y="63"/>
                    </a:lnTo>
                    <a:lnTo>
                      <a:pt x="84" y="65"/>
                    </a:lnTo>
                    <a:lnTo>
                      <a:pt x="84" y="67"/>
                    </a:lnTo>
                    <a:lnTo>
                      <a:pt x="80" y="67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73"/>
                    </a:lnTo>
                    <a:lnTo>
                      <a:pt x="67" y="80"/>
                    </a:lnTo>
                    <a:lnTo>
                      <a:pt x="65" y="86"/>
                    </a:lnTo>
                    <a:lnTo>
                      <a:pt x="67" y="90"/>
                    </a:lnTo>
                    <a:lnTo>
                      <a:pt x="67" y="94"/>
                    </a:lnTo>
                    <a:lnTo>
                      <a:pt x="67" y="96"/>
                    </a:lnTo>
                    <a:lnTo>
                      <a:pt x="63" y="96"/>
                    </a:lnTo>
                    <a:lnTo>
                      <a:pt x="61" y="92"/>
                    </a:lnTo>
                    <a:lnTo>
                      <a:pt x="55" y="92"/>
                    </a:lnTo>
                    <a:lnTo>
                      <a:pt x="49" y="88"/>
                    </a:lnTo>
                    <a:lnTo>
                      <a:pt x="46" y="84"/>
                    </a:lnTo>
                    <a:lnTo>
                      <a:pt x="42" y="80"/>
                    </a:lnTo>
                    <a:lnTo>
                      <a:pt x="38" y="80"/>
                    </a:lnTo>
                    <a:lnTo>
                      <a:pt x="36" y="80"/>
                    </a:lnTo>
                    <a:lnTo>
                      <a:pt x="34" y="78"/>
                    </a:lnTo>
                    <a:lnTo>
                      <a:pt x="30" y="78"/>
                    </a:lnTo>
                    <a:lnTo>
                      <a:pt x="27" y="82"/>
                    </a:lnTo>
                    <a:lnTo>
                      <a:pt x="23" y="88"/>
                    </a:lnTo>
                    <a:lnTo>
                      <a:pt x="21" y="86"/>
                    </a:lnTo>
                    <a:lnTo>
                      <a:pt x="17" y="84"/>
                    </a:lnTo>
                    <a:lnTo>
                      <a:pt x="13" y="84"/>
                    </a:lnTo>
                    <a:lnTo>
                      <a:pt x="11" y="86"/>
                    </a:lnTo>
                    <a:lnTo>
                      <a:pt x="11" y="90"/>
                    </a:lnTo>
                    <a:lnTo>
                      <a:pt x="13" y="92"/>
                    </a:lnTo>
                    <a:lnTo>
                      <a:pt x="17" y="94"/>
                    </a:lnTo>
                    <a:lnTo>
                      <a:pt x="21" y="94"/>
                    </a:lnTo>
                    <a:lnTo>
                      <a:pt x="25" y="98"/>
                    </a:lnTo>
                    <a:lnTo>
                      <a:pt x="29" y="99"/>
                    </a:lnTo>
                    <a:lnTo>
                      <a:pt x="32" y="99"/>
                    </a:lnTo>
                    <a:lnTo>
                      <a:pt x="34" y="101"/>
                    </a:lnTo>
                    <a:lnTo>
                      <a:pt x="32" y="105"/>
                    </a:lnTo>
                    <a:lnTo>
                      <a:pt x="30" y="107"/>
                    </a:lnTo>
                    <a:lnTo>
                      <a:pt x="29" y="105"/>
                    </a:lnTo>
                    <a:lnTo>
                      <a:pt x="23" y="105"/>
                    </a:lnTo>
                    <a:lnTo>
                      <a:pt x="21" y="107"/>
                    </a:lnTo>
                    <a:lnTo>
                      <a:pt x="23" y="109"/>
                    </a:lnTo>
                    <a:lnTo>
                      <a:pt x="21" y="113"/>
                    </a:lnTo>
                    <a:lnTo>
                      <a:pt x="17" y="117"/>
                    </a:lnTo>
                    <a:lnTo>
                      <a:pt x="13" y="117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1" y="105"/>
                    </a:lnTo>
                    <a:lnTo>
                      <a:pt x="9" y="99"/>
                    </a:lnTo>
                    <a:lnTo>
                      <a:pt x="8" y="96"/>
                    </a:lnTo>
                    <a:lnTo>
                      <a:pt x="4" y="94"/>
                    </a:lnTo>
                    <a:lnTo>
                      <a:pt x="2" y="94"/>
                    </a:lnTo>
                    <a:lnTo>
                      <a:pt x="2" y="92"/>
                    </a:lnTo>
                    <a:lnTo>
                      <a:pt x="2" y="86"/>
                    </a:lnTo>
                    <a:lnTo>
                      <a:pt x="0" y="84"/>
                    </a:lnTo>
                    <a:lnTo>
                      <a:pt x="2" y="80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8" y="77"/>
                    </a:lnTo>
                    <a:lnTo>
                      <a:pt x="9" y="73"/>
                    </a:lnTo>
                    <a:lnTo>
                      <a:pt x="9" y="71"/>
                    </a:lnTo>
                    <a:lnTo>
                      <a:pt x="9" y="71"/>
                    </a:lnTo>
                    <a:lnTo>
                      <a:pt x="6" y="67"/>
                    </a:lnTo>
                    <a:lnTo>
                      <a:pt x="4" y="67"/>
                    </a:lnTo>
                    <a:lnTo>
                      <a:pt x="4" y="65"/>
                    </a:lnTo>
                    <a:lnTo>
                      <a:pt x="6" y="63"/>
                    </a:lnTo>
                    <a:lnTo>
                      <a:pt x="8" y="63"/>
                    </a:lnTo>
                    <a:lnTo>
                      <a:pt x="13" y="65"/>
                    </a:lnTo>
                    <a:lnTo>
                      <a:pt x="19" y="67"/>
                    </a:lnTo>
                    <a:lnTo>
                      <a:pt x="21" y="65"/>
                    </a:lnTo>
                    <a:lnTo>
                      <a:pt x="21" y="63"/>
                    </a:lnTo>
                    <a:lnTo>
                      <a:pt x="23" y="61"/>
                    </a:lnTo>
                    <a:lnTo>
                      <a:pt x="21" y="59"/>
                    </a:lnTo>
                    <a:lnTo>
                      <a:pt x="21" y="58"/>
                    </a:lnTo>
                    <a:lnTo>
                      <a:pt x="19" y="56"/>
                    </a:lnTo>
                    <a:lnTo>
                      <a:pt x="17" y="52"/>
                    </a:lnTo>
                    <a:lnTo>
                      <a:pt x="17" y="50"/>
                    </a:lnTo>
                    <a:lnTo>
                      <a:pt x="19" y="46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19" y="40"/>
                    </a:lnTo>
                    <a:lnTo>
                      <a:pt x="17" y="35"/>
                    </a:lnTo>
                    <a:lnTo>
                      <a:pt x="19" y="33"/>
                    </a:lnTo>
                    <a:lnTo>
                      <a:pt x="17" y="25"/>
                    </a:lnTo>
                    <a:lnTo>
                      <a:pt x="17" y="21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0" name="Freeform 725"/>
              <p:cNvSpPr>
                <a:spLocks/>
              </p:cNvSpPr>
              <p:nvPr/>
            </p:nvSpPr>
            <p:spPr bwMode="auto">
              <a:xfrm>
                <a:off x="6110" y="1909"/>
                <a:ext cx="6" cy="7"/>
              </a:xfrm>
              <a:custGeom>
                <a:avLst/>
                <a:gdLst>
                  <a:gd name="T0" fmla="*/ 6 w 6"/>
                  <a:gd name="T1" fmla="*/ 0 h 7"/>
                  <a:gd name="T2" fmla="*/ 4 w 6"/>
                  <a:gd name="T3" fmla="*/ 4 h 7"/>
                  <a:gd name="T4" fmla="*/ 4 w 6"/>
                  <a:gd name="T5" fmla="*/ 6 h 7"/>
                  <a:gd name="T6" fmla="*/ 2 w 6"/>
                  <a:gd name="T7" fmla="*/ 7 h 7"/>
                  <a:gd name="T8" fmla="*/ 0 w 6"/>
                  <a:gd name="T9" fmla="*/ 6 h 7"/>
                  <a:gd name="T10" fmla="*/ 0 w 6"/>
                  <a:gd name="T11" fmla="*/ 4 h 7"/>
                  <a:gd name="T12" fmla="*/ 4 w 6"/>
                  <a:gd name="T13" fmla="*/ 0 h 7"/>
                  <a:gd name="T14" fmla="*/ 6 w 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lnTo>
                      <a:pt x="4" y="4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1" name="Freeform 726"/>
              <p:cNvSpPr>
                <a:spLocks/>
              </p:cNvSpPr>
              <p:nvPr/>
            </p:nvSpPr>
            <p:spPr bwMode="auto">
              <a:xfrm>
                <a:off x="5986" y="213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4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3 h 3"/>
                  <a:gd name="T10" fmla="*/ 0 w 4"/>
                  <a:gd name="T11" fmla="*/ 2 h 3"/>
                  <a:gd name="T12" fmla="*/ 2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2" name="Freeform 727"/>
              <p:cNvSpPr>
                <a:spLocks/>
              </p:cNvSpPr>
              <p:nvPr/>
            </p:nvSpPr>
            <p:spPr bwMode="auto">
              <a:xfrm>
                <a:off x="5971" y="2115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6 w 6"/>
                  <a:gd name="T5" fmla="*/ 5 h 7"/>
                  <a:gd name="T6" fmla="*/ 4 w 6"/>
                  <a:gd name="T7" fmla="*/ 7 h 7"/>
                  <a:gd name="T8" fmla="*/ 2 w 6"/>
                  <a:gd name="T9" fmla="*/ 7 h 7"/>
                  <a:gd name="T10" fmla="*/ 2 w 6"/>
                  <a:gd name="T11" fmla="*/ 5 h 7"/>
                  <a:gd name="T12" fmla="*/ 0 w 6"/>
                  <a:gd name="T13" fmla="*/ 3 h 7"/>
                  <a:gd name="T14" fmla="*/ 4 w 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3" name="Freeform 728"/>
              <p:cNvSpPr>
                <a:spLocks/>
              </p:cNvSpPr>
              <p:nvPr/>
            </p:nvSpPr>
            <p:spPr bwMode="auto">
              <a:xfrm>
                <a:off x="5937" y="2151"/>
                <a:ext cx="13" cy="7"/>
              </a:xfrm>
              <a:custGeom>
                <a:avLst/>
                <a:gdLst>
                  <a:gd name="T0" fmla="*/ 9 w 13"/>
                  <a:gd name="T1" fmla="*/ 0 h 7"/>
                  <a:gd name="T2" fmla="*/ 13 w 13"/>
                  <a:gd name="T3" fmla="*/ 0 h 7"/>
                  <a:gd name="T4" fmla="*/ 13 w 13"/>
                  <a:gd name="T5" fmla="*/ 4 h 7"/>
                  <a:gd name="T6" fmla="*/ 11 w 13"/>
                  <a:gd name="T7" fmla="*/ 7 h 7"/>
                  <a:gd name="T8" fmla="*/ 4 w 13"/>
                  <a:gd name="T9" fmla="*/ 7 h 7"/>
                  <a:gd name="T10" fmla="*/ 2 w 13"/>
                  <a:gd name="T11" fmla="*/ 7 h 7"/>
                  <a:gd name="T12" fmla="*/ 0 w 13"/>
                  <a:gd name="T13" fmla="*/ 6 h 7"/>
                  <a:gd name="T14" fmla="*/ 2 w 13"/>
                  <a:gd name="T15" fmla="*/ 2 h 7"/>
                  <a:gd name="T16" fmla="*/ 9 w 13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9" y="0"/>
                    </a:moveTo>
                    <a:lnTo>
                      <a:pt x="13" y="0"/>
                    </a:lnTo>
                    <a:lnTo>
                      <a:pt x="13" y="4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4" name="Freeform 729"/>
              <p:cNvSpPr>
                <a:spLocks/>
              </p:cNvSpPr>
              <p:nvPr/>
            </p:nvSpPr>
            <p:spPr bwMode="auto">
              <a:xfrm>
                <a:off x="5988" y="2124"/>
                <a:ext cx="4" cy="10"/>
              </a:xfrm>
              <a:custGeom>
                <a:avLst/>
                <a:gdLst>
                  <a:gd name="T0" fmla="*/ 2 w 4"/>
                  <a:gd name="T1" fmla="*/ 0 h 10"/>
                  <a:gd name="T2" fmla="*/ 2 w 4"/>
                  <a:gd name="T3" fmla="*/ 2 h 10"/>
                  <a:gd name="T4" fmla="*/ 4 w 4"/>
                  <a:gd name="T5" fmla="*/ 4 h 10"/>
                  <a:gd name="T6" fmla="*/ 2 w 4"/>
                  <a:gd name="T7" fmla="*/ 8 h 10"/>
                  <a:gd name="T8" fmla="*/ 0 w 4"/>
                  <a:gd name="T9" fmla="*/ 10 h 10"/>
                  <a:gd name="T10" fmla="*/ 0 w 4"/>
                  <a:gd name="T11" fmla="*/ 6 h 10"/>
                  <a:gd name="T12" fmla="*/ 0 w 4"/>
                  <a:gd name="T13" fmla="*/ 4 h 10"/>
                  <a:gd name="T14" fmla="*/ 0 w 4"/>
                  <a:gd name="T15" fmla="*/ 0 h 10"/>
                  <a:gd name="T16" fmla="*/ 2 w 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5" name="Freeform 730"/>
              <p:cNvSpPr>
                <a:spLocks/>
              </p:cNvSpPr>
              <p:nvPr/>
            </p:nvSpPr>
            <p:spPr bwMode="auto">
              <a:xfrm>
                <a:off x="5931" y="2128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4 w 6"/>
                  <a:gd name="T3" fmla="*/ 2 h 8"/>
                  <a:gd name="T4" fmla="*/ 6 w 6"/>
                  <a:gd name="T5" fmla="*/ 6 h 8"/>
                  <a:gd name="T6" fmla="*/ 4 w 6"/>
                  <a:gd name="T7" fmla="*/ 6 h 8"/>
                  <a:gd name="T8" fmla="*/ 2 w 6"/>
                  <a:gd name="T9" fmla="*/ 8 h 8"/>
                  <a:gd name="T10" fmla="*/ 0 w 6"/>
                  <a:gd name="T11" fmla="*/ 4 h 8"/>
                  <a:gd name="T12" fmla="*/ 2 w 6"/>
                  <a:gd name="T13" fmla="*/ 4 h 8"/>
                  <a:gd name="T14" fmla="*/ 2 w 6"/>
                  <a:gd name="T15" fmla="*/ 4 h 8"/>
                  <a:gd name="T16" fmla="*/ 4 w 6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2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6" name="Freeform 731"/>
              <p:cNvSpPr>
                <a:spLocks/>
              </p:cNvSpPr>
              <p:nvPr/>
            </p:nvSpPr>
            <p:spPr bwMode="auto">
              <a:xfrm>
                <a:off x="5960" y="212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7" name="Freeform 732"/>
              <p:cNvSpPr>
                <a:spLocks/>
              </p:cNvSpPr>
              <p:nvPr/>
            </p:nvSpPr>
            <p:spPr bwMode="auto">
              <a:xfrm>
                <a:off x="6945" y="3169"/>
                <a:ext cx="30" cy="21"/>
              </a:xfrm>
              <a:custGeom>
                <a:avLst/>
                <a:gdLst>
                  <a:gd name="T0" fmla="*/ 30 w 30"/>
                  <a:gd name="T1" fmla="*/ 0 h 21"/>
                  <a:gd name="T2" fmla="*/ 30 w 30"/>
                  <a:gd name="T3" fmla="*/ 2 h 21"/>
                  <a:gd name="T4" fmla="*/ 27 w 30"/>
                  <a:gd name="T5" fmla="*/ 5 h 21"/>
                  <a:gd name="T6" fmla="*/ 27 w 30"/>
                  <a:gd name="T7" fmla="*/ 9 h 21"/>
                  <a:gd name="T8" fmla="*/ 21 w 30"/>
                  <a:gd name="T9" fmla="*/ 15 h 21"/>
                  <a:gd name="T10" fmla="*/ 25 w 30"/>
                  <a:gd name="T11" fmla="*/ 15 h 21"/>
                  <a:gd name="T12" fmla="*/ 27 w 30"/>
                  <a:gd name="T13" fmla="*/ 11 h 21"/>
                  <a:gd name="T14" fmla="*/ 28 w 30"/>
                  <a:gd name="T15" fmla="*/ 13 h 21"/>
                  <a:gd name="T16" fmla="*/ 27 w 30"/>
                  <a:gd name="T17" fmla="*/ 17 h 21"/>
                  <a:gd name="T18" fmla="*/ 17 w 30"/>
                  <a:gd name="T19" fmla="*/ 19 h 21"/>
                  <a:gd name="T20" fmla="*/ 17 w 30"/>
                  <a:gd name="T21" fmla="*/ 15 h 21"/>
                  <a:gd name="T22" fmla="*/ 13 w 30"/>
                  <a:gd name="T23" fmla="*/ 15 h 21"/>
                  <a:gd name="T24" fmla="*/ 11 w 30"/>
                  <a:gd name="T25" fmla="*/ 19 h 21"/>
                  <a:gd name="T26" fmla="*/ 8 w 30"/>
                  <a:gd name="T27" fmla="*/ 17 h 21"/>
                  <a:gd name="T28" fmla="*/ 6 w 30"/>
                  <a:gd name="T29" fmla="*/ 21 h 21"/>
                  <a:gd name="T30" fmla="*/ 0 w 30"/>
                  <a:gd name="T31" fmla="*/ 17 h 21"/>
                  <a:gd name="T32" fmla="*/ 4 w 30"/>
                  <a:gd name="T33" fmla="*/ 11 h 21"/>
                  <a:gd name="T34" fmla="*/ 8 w 30"/>
                  <a:gd name="T35" fmla="*/ 11 h 21"/>
                  <a:gd name="T36" fmla="*/ 11 w 30"/>
                  <a:gd name="T37" fmla="*/ 7 h 21"/>
                  <a:gd name="T38" fmla="*/ 17 w 30"/>
                  <a:gd name="T39" fmla="*/ 9 h 21"/>
                  <a:gd name="T40" fmla="*/ 21 w 30"/>
                  <a:gd name="T41" fmla="*/ 5 h 21"/>
                  <a:gd name="T42" fmla="*/ 23 w 30"/>
                  <a:gd name="T43" fmla="*/ 5 h 21"/>
                  <a:gd name="T44" fmla="*/ 30 w 30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1">
                    <a:moveTo>
                      <a:pt x="30" y="0"/>
                    </a:moveTo>
                    <a:lnTo>
                      <a:pt x="30" y="2"/>
                    </a:lnTo>
                    <a:lnTo>
                      <a:pt x="27" y="5"/>
                    </a:lnTo>
                    <a:lnTo>
                      <a:pt x="27" y="9"/>
                    </a:lnTo>
                    <a:lnTo>
                      <a:pt x="21" y="15"/>
                    </a:lnTo>
                    <a:lnTo>
                      <a:pt x="25" y="15"/>
                    </a:lnTo>
                    <a:lnTo>
                      <a:pt x="27" y="11"/>
                    </a:lnTo>
                    <a:lnTo>
                      <a:pt x="28" y="13"/>
                    </a:lnTo>
                    <a:lnTo>
                      <a:pt x="27" y="17"/>
                    </a:lnTo>
                    <a:lnTo>
                      <a:pt x="17" y="19"/>
                    </a:lnTo>
                    <a:lnTo>
                      <a:pt x="17" y="15"/>
                    </a:lnTo>
                    <a:lnTo>
                      <a:pt x="13" y="15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6" y="21"/>
                    </a:lnTo>
                    <a:lnTo>
                      <a:pt x="0" y="17"/>
                    </a:lnTo>
                    <a:lnTo>
                      <a:pt x="4" y="11"/>
                    </a:lnTo>
                    <a:lnTo>
                      <a:pt x="8" y="11"/>
                    </a:lnTo>
                    <a:lnTo>
                      <a:pt x="11" y="7"/>
                    </a:lnTo>
                    <a:lnTo>
                      <a:pt x="17" y="9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8" name="Freeform 733"/>
              <p:cNvSpPr>
                <a:spLocks/>
              </p:cNvSpPr>
              <p:nvPr/>
            </p:nvSpPr>
            <p:spPr bwMode="auto">
              <a:xfrm>
                <a:off x="6920" y="3195"/>
                <a:ext cx="27" cy="21"/>
              </a:xfrm>
              <a:custGeom>
                <a:avLst/>
                <a:gdLst>
                  <a:gd name="T0" fmla="*/ 19 w 27"/>
                  <a:gd name="T1" fmla="*/ 0 h 21"/>
                  <a:gd name="T2" fmla="*/ 25 w 27"/>
                  <a:gd name="T3" fmla="*/ 6 h 21"/>
                  <a:gd name="T4" fmla="*/ 27 w 27"/>
                  <a:gd name="T5" fmla="*/ 17 h 21"/>
                  <a:gd name="T6" fmla="*/ 23 w 27"/>
                  <a:gd name="T7" fmla="*/ 19 h 21"/>
                  <a:gd name="T8" fmla="*/ 17 w 27"/>
                  <a:gd name="T9" fmla="*/ 19 h 21"/>
                  <a:gd name="T10" fmla="*/ 15 w 27"/>
                  <a:gd name="T11" fmla="*/ 21 h 21"/>
                  <a:gd name="T12" fmla="*/ 6 w 27"/>
                  <a:gd name="T13" fmla="*/ 19 h 21"/>
                  <a:gd name="T14" fmla="*/ 0 w 27"/>
                  <a:gd name="T15" fmla="*/ 17 h 21"/>
                  <a:gd name="T16" fmla="*/ 0 w 27"/>
                  <a:gd name="T17" fmla="*/ 12 h 21"/>
                  <a:gd name="T18" fmla="*/ 4 w 27"/>
                  <a:gd name="T19" fmla="*/ 12 h 21"/>
                  <a:gd name="T20" fmla="*/ 4 w 27"/>
                  <a:gd name="T21" fmla="*/ 8 h 21"/>
                  <a:gd name="T22" fmla="*/ 12 w 27"/>
                  <a:gd name="T23" fmla="*/ 2 h 21"/>
                  <a:gd name="T24" fmla="*/ 19 w 27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1">
                    <a:moveTo>
                      <a:pt x="19" y="0"/>
                    </a:moveTo>
                    <a:lnTo>
                      <a:pt x="25" y="6"/>
                    </a:lnTo>
                    <a:lnTo>
                      <a:pt x="27" y="17"/>
                    </a:lnTo>
                    <a:lnTo>
                      <a:pt x="23" y="19"/>
                    </a:lnTo>
                    <a:lnTo>
                      <a:pt x="17" y="19"/>
                    </a:lnTo>
                    <a:lnTo>
                      <a:pt x="15" y="21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12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9" name="Freeform 734"/>
              <p:cNvSpPr>
                <a:spLocks/>
              </p:cNvSpPr>
              <p:nvPr/>
            </p:nvSpPr>
            <p:spPr bwMode="auto">
              <a:xfrm>
                <a:off x="6756" y="3197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2 h 8"/>
                  <a:gd name="T4" fmla="*/ 6 w 6"/>
                  <a:gd name="T5" fmla="*/ 6 h 8"/>
                  <a:gd name="T6" fmla="*/ 4 w 6"/>
                  <a:gd name="T7" fmla="*/ 8 h 8"/>
                  <a:gd name="T8" fmla="*/ 0 w 6"/>
                  <a:gd name="T9" fmla="*/ 4 h 8"/>
                  <a:gd name="T10" fmla="*/ 0 w 6"/>
                  <a:gd name="T11" fmla="*/ 0 h 8"/>
                  <a:gd name="T12" fmla="*/ 4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0" name="Freeform 735"/>
              <p:cNvSpPr>
                <a:spLocks/>
              </p:cNvSpPr>
              <p:nvPr/>
            </p:nvSpPr>
            <p:spPr bwMode="auto">
              <a:xfrm>
                <a:off x="6752" y="3148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2 h 5"/>
                  <a:gd name="T4" fmla="*/ 2 w 6"/>
                  <a:gd name="T5" fmla="*/ 5 h 5"/>
                  <a:gd name="T6" fmla="*/ 0 w 6"/>
                  <a:gd name="T7" fmla="*/ 4 h 5"/>
                  <a:gd name="T8" fmla="*/ 0 w 6"/>
                  <a:gd name="T9" fmla="*/ 4 h 5"/>
                  <a:gd name="T10" fmla="*/ 2 w 6"/>
                  <a:gd name="T11" fmla="*/ 2 h 5"/>
                  <a:gd name="T12" fmla="*/ 2 w 6"/>
                  <a:gd name="T13" fmla="*/ 2 h 5"/>
                  <a:gd name="T14" fmla="*/ 6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lnTo>
                      <a:pt x="6" y="2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1" name="Freeform 736"/>
              <p:cNvSpPr>
                <a:spLocks/>
              </p:cNvSpPr>
              <p:nvPr/>
            </p:nvSpPr>
            <p:spPr bwMode="auto">
              <a:xfrm>
                <a:off x="6754" y="3169"/>
                <a:ext cx="8" cy="5"/>
              </a:xfrm>
              <a:custGeom>
                <a:avLst/>
                <a:gdLst>
                  <a:gd name="T0" fmla="*/ 4 w 8"/>
                  <a:gd name="T1" fmla="*/ 0 h 5"/>
                  <a:gd name="T2" fmla="*/ 6 w 8"/>
                  <a:gd name="T3" fmla="*/ 2 h 5"/>
                  <a:gd name="T4" fmla="*/ 8 w 8"/>
                  <a:gd name="T5" fmla="*/ 2 h 5"/>
                  <a:gd name="T6" fmla="*/ 8 w 8"/>
                  <a:gd name="T7" fmla="*/ 5 h 5"/>
                  <a:gd name="T8" fmla="*/ 6 w 8"/>
                  <a:gd name="T9" fmla="*/ 5 h 5"/>
                  <a:gd name="T10" fmla="*/ 4 w 8"/>
                  <a:gd name="T11" fmla="*/ 5 h 5"/>
                  <a:gd name="T12" fmla="*/ 2 w 8"/>
                  <a:gd name="T13" fmla="*/ 5 h 5"/>
                  <a:gd name="T14" fmla="*/ 0 w 8"/>
                  <a:gd name="T15" fmla="*/ 3 h 5"/>
                  <a:gd name="T16" fmla="*/ 0 w 8"/>
                  <a:gd name="T17" fmla="*/ 2 h 5"/>
                  <a:gd name="T18" fmla="*/ 4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4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2" name="Freeform 737"/>
              <p:cNvSpPr>
                <a:spLocks/>
              </p:cNvSpPr>
              <p:nvPr/>
            </p:nvSpPr>
            <p:spPr bwMode="auto">
              <a:xfrm>
                <a:off x="6768" y="3220"/>
                <a:ext cx="3" cy="10"/>
              </a:xfrm>
              <a:custGeom>
                <a:avLst/>
                <a:gdLst>
                  <a:gd name="T0" fmla="*/ 2 w 3"/>
                  <a:gd name="T1" fmla="*/ 0 h 10"/>
                  <a:gd name="T2" fmla="*/ 3 w 3"/>
                  <a:gd name="T3" fmla="*/ 4 h 10"/>
                  <a:gd name="T4" fmla="*/ 3 w 3"/>
                  <a:gd name="T5" fmla="*/ 10 h 10"/>
                  <a:gd name="T6" fmla="*/ 0 w 3"/>
                  <a:gd name="T7" fmla="*/ 6 h 10"/>
                  <a:gd name="T8" fmla="*/ 0 w 3"/>
                  <a:gd name="T9" fmla="*/ 2 h 10"/>
                  <a:gd name="T10" fmla="*/ 2 w 3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0"/>
                    </a:moveTo>
                    <a:lnTo>
                      <a:pt x="3" y="4"/>
                    </a:lnTo>
                    <a:lnTo>
                      <a:pt x="3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3" name="Freeform 738"/>
              <p:cNvSpPr>
                <a:spLocks/>
              </p:cNvSpPr>
              <p:nvPr/>
            </p:nvSpPr>
            <p:spPr bwMode="auto">
              <a:xfrm>
                <a:off x="6760" y="3140"/>
                <a:ext cx="4" cy="10"/>
              </a:xfrm>
              <a:custGeom>
                <a:avLst/>
                <a:gdLst>
                  <a:gd name="T0" fmla="*/ 0 w 4"/>
                  <a:gd name="T1" fmla="*/ 0 h 10"/>
                  <a:gd name="T2" fmla="*/ 4 w 4"/>
                  <a:gd name="T3" fmla="*/ 6 h 10"/>
                  <a:gd name="T4" fmla="*/ 0 w 4"/>
                  <a:gd name="T5" fmla="*/ 10 h 10"/>
                  <a:gd name="T6" fmla="*/ 2 w 4"/>
                  <a:gd name="T7" fmla="*/ 6 h 10"/>
                  <a:gd name="T8" fmla="*/ 0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4" y="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4" name="Freeform 739"/>
              <p:cNvSpPr>
                <a:spLocks/>
              </p:cNvSpPr>
              <p:nvPr/>
            </p:nvSpPr>
            <p:spPr bwMode="auto">
              <a:xfrm>
                <a:off x="6741" y="3163"/>
                <a:ext cx="11" cy="15"/>
              </a:xfrm>
              <a:custGeom>
                <a:avLst/>
                <a:gdLst>
                  <a:gd name="T0" fmla="*/ 0 w 11"/>
                  <a:gd name="T1" fmla="*/ 0 h 15"/>
                  <a:gd name="T2" fmla="*/ 4 w 11"/>
                  <a:gd name="T3" fmla="*/ 0 h 15"/>
                  <a:gd name="T4" fmla="*/ 6 w 11"/>
                  <a:gd name="T5" fmla="*/ 2 h 15"/>
                  <a:gd name="T6" fmla="*/ 6 w 11"/>
                  <a:gd name="T7" fmla="*/ 6 h 15"/>
                  <a:gd name="T8" fmla="*/ 10 w 11"/>
                  <a:gd name="T9" fmla="*/ 9 h 15"/>
                  <a:gd name="T10" fmla="*/ 11 w 11"/>
                  <a:gd name="T11" fmla="*/ 13 h 15"/>
                  <a:gd name="T12" fmla="*/ 8 w 11"/>
                  <a:gd name="T13" fmla="*/ 13 h 15"/>
                  <a:gd name="T14" fmla="*/ 4 w 11"/>
                  <a:gd name="T15" fmla="*/ 15 h 15"/>
                  <a:gd name="T16" fmla="*/ 2 w 11"/>
                  <a:gd name="T17" fmla="*/ 13 h 15"/>
                  <a:gd name="T18" fmla="*/ 4 w 11"/>
                  <a:gd name="T19" fmla="*/ 8 h 15"/>
                  <a:gd name="T20" fmla="*/ 4 w 11"/>
                  <a:gd name="T21" fmla="*/ 6 h 15"/>
                  <a:gd name="T22" fmla="*/ 2 w 11"/>
                  <a:gd name="T23" fmla="*/ 4 h 15"/>
                  <a:gd name="T24" fmla="*/ 0 w 11"/>
                  <a:gd name="T25" fmla="*/ 4 h 15"/>
                  <a:gd name="T26" fmla="*/ 0 w 11"/>
                  <a:gd name="T27" fmla="*/ 2 h 15"/>
                  <a:gd name="T28" fmla="*/ 0 w 11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5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lnTo>
                      <a:pt x="10" y="9"/>
                    </a:lnTo>
                    <a:lnTo>
                      <a:pt x="11" y="13"/>
                    </a:lnTo>
                    <a:lnTo>
                      <a:pt x="8" y="13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5" name="Freeform 740"/>
              <p:cNvSpPr>
                <a:spLocks/>
              </p:cNvSpPr>
              <p:nvPr/>
            </p:nvSpPr>
            <p:spPr bwMode="auto">
              <a:xfrm>
                <a:off x="6760" y="3155"/>
                <a:ext cx="2" cy="8"/>
              </a:xfrm>
              <a:custGeom>
                <a:avLst/>
                <a:gdLst>
                  <a:gd name="T0" fmla="*/ 0 w 2"/>
                  <a:gd name="T1" fmla="*/ 0 h 8"/>
                  <a:gd name="T2" fmla="*/ 2 w 2"/>
                  <a:gd name="T3" fmla="*/ 2 h 8"/>
                  <a:gd name="T4" fmla="*/ 2 w 2"/>
                  <a:gd name="T5" fmla="*/ 4 h 8"/>
                  <a:gd name="T6" fmla="*/ 2 w 2"/>
                  <a:gd name="T7" fmla="*/ 8 h 8"/>
                  <a:gd name="T8" fmla="*/ 0 w 2"/>
                  <a:gd name="T9" fmla="*/ 8 h 8"/>
                  <a:gd name="T10" fmla="*/ 0 w 2"/>
                  <a:gd name="T11" fmla="*/ 4 h 8"/>
                  <a:gd name="T12" fmla="*/ 0 w 2"/>
                  <a:gd name="T13" fmla="*/ 2 h 8"/>
                  <a:gd name="T14" fmla="*/ 0 w 2"/>
                  <a:gd name="T15" fmla="*/ 0 h 8"/>
                  <a:gd name="T16" fmla="*/ 0 w 2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6" name="Freeform 741"/>
              <p:cNvSpPr>
                <a:spLocks/>
              </p:cNvSpPr>
              <p:nvPr/>
            </p:nvSpPr>
            <p:spPr bwMode="auto">
              <a:xfrm>
                <a:off x="6731" y="3136"/>
                <a:ext cx="12" cy="21"/>
              </a:xfrm>
              <a:custGeom>
                <a:avLst/>
                <a:gdLst>
                  <a:gd name="T0" fmla="*/ 2 w 12"/>
                  <a:gd name="T1" fmla="*/ 0 h 21"/>
                  <a:gd name="T2" fmla="*/ 2 w 12"/>
                  <a:gd name="T3" fmla="*/ 0 h 21"/>
                  <a:gd name="T4" fmla="*/ 4 w 12"/>
                  <a:gd name="T5" fmla="*/ 2 h 21"/>
                  <a:gd name="T6" fmla="*/ 4 w 12"/>
                  <a:gd name="T7" fmla="*/ 2 h 21"/>
                  <a:gd name="T8" fmla="*/ 4 w 12"/>
                  <a:gd name="T9" fmla="*/ 8 h 21"/>
                  <a:gd name="T10" fmla="*/ 6 w 12"/>
                  <a:gd name="T11" fmla="*/ 10 h 21"/>
                  <a:gd name="T12" fmla="*/ 8 w 12"/>
                  <a:gd name="T13" fmla="*/ 10 h 21"/>
                  <a:gd name="T14" fmla="*/ 8 w 12"/>
                  <a:gd name="T15" fmla="*/ 6 h 21"/>
                  <a:gd name="T16" fmla="*/ 10 w 12"/>
                  <a:gd name="T17" fmla="*/ 4 h 21"/>
                  <a:gd name="T18" fmla="*/ 12 w 12"/>
                  <a:gd name="T19" fmla="*/ 8 h 21"/>
                  <a:gd name="T20" fmla="*/ 10 w 12"/>
                  <a:gd name="T21" fmla="*/ 12 h 21"/>
                  <a:gd name="T22" fmla="*/ 12 w 12"/>
                  <a:gd name="T23" fmla="*/ 14 h 21"/>
                  <a:gd name="T24" fmla="*/ 12 w 12"/>
                  <a:gd name="T25" fmla="*/ 17 h 21"/>
                  <a:gd name="T26" fmla="*/ 10 w 12"/>
                  <a:gd name="T27" fmla="*/ 19 h 21"/>
                  <a:gd name="T28" fmla="*/ 8 w 12"/>
                  <a:gd name="T29" fmla="*/ 17 h 21"/>
                  <a:gd name="T30" fmla="*/ 6 w 12"/>
                  <a:gd name="T31" fmla="*/ 21 h 21"/>
                  <a:gd name="T32" fmla="*/ 2 w 12"/>
                  <a:gd name="T33" fmla="*/ 21 h 21"/>
                  <a:gd name="T34" fmla="*/ 0 w 12"/>
                  <a:gd name="T35" fmla="*/ 16 h 21"/>
                  <a:gd name="T36" fmla="*/ 2 w 12"/>
                  <a:gd name="T37" fmla="*/ 12 h 21"/>
                  <a:gd name="T38" fmla="*/ 0 w 12"/>
                  <a:gd name="T39" fmla="*/ 8 h 21"/>
                  <a:gd name="T40" fmla="*/ 2 w 12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21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12" y="14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8" y="17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7" name="Freeform 742"/>
              <p:cNvSpPr>
                <a:spLocks/>
              </p:cNvSpPr>
              <p:nvPr/>
            </p:nvSpPr>
            <p:spPr bwMode="auto">
              <a:xfrm>
                <a:off x="6756" y="3178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6 w 8"/>
                  <a:gd name="T3" fmla="*/ 4 h 6"/>
                  <a:gd name="T4" fmla="*/ 8 w 8"/>
                  <a:gd name="T5" fmla="*/ 6 h 6"/>
                  <a:gd name="T6" fmla="*/ 2 w 8"/>
                  <a:gd name="T7" fmla="*/ 6 h 6"/>
                  <a:gd name="T8" fmla="*/ 0 w 8"/>
                  <a:gd name="T9" fmla="*/ 4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6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8" name="Freeform 743"/>
              <p:cNvSpPr>
                <a:spLocks/>
              </p:cNvSpPr>
              <p:nvPr/>
            </p:nvSpPr>
            <p:spPr bwMode="auto">
              <a:xfrm>
                <a:off x="6771" y="3237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4 h 6"/>
                  <a:gd name="T4" fmla="*/ 2 w 2"/>
                  <a:gd name="T5" fmla="*/ 6 h 6"/>
                  <a:gd name="T6" fmla="*/ 0 w 2"/>
                  <a:gd name="T7" fmla="*/ 4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9" name="Freeform 744"/>
              <p:cNvSpPr>
                <a:spLocks/>
              </p:cNvSpPr>
              <p:nvPr/>
            </p:nvSpPr>
            <p:spPr bwMode="auto">
              <a:xfrm>
                <a:off x="6632" y="3007"/>
                <a:ext cx="21" cy="26"/>
              </a:xfrm>
              <a:custGeom>
                <a:avLst/>
                <a:gdLst>
                  <a:gd name="T0" fmla="*/ 0 w 21"/>
                  <a:gd name="T1" fmla="*/ 0 h 26"/>
                  <a:gd name="T2" fmla="*/ 4 w 21"/>
                  <a:gd name="T3" fmla="*/ 2 h 26"/>
                  <a:gd name="T4" fmla="*/ 8 w 21"/>
                  <a:gd name="T5" fmla="*/ 5 h 26"/>
                  <a:gd name="T6" fmla="*/ 8 w 21"/>
                  <a:gd name="T7" fmla="*/ 7 h 26"/>
                  <a:gd name="T8" fmla="*/ 12 w 21"/>
                  <a:gd name="T9" fmla="*/ 15 h 26"/>
                  <a:gd name="T10" fmla="*/ 14 w 21"/>
                  <a:gd name="T11" fmla="*/ 17 h 26"/>
                  <a:gd name="T12" fmla="*/ 18 w 21"/>
                  <a:gd name="T13" fmla="*/ 19 h 26"/>
                  <a:gd name="T14" fmla="*/ 21 w 21"/>
                  <a:gd name="T15" fmla="*/ 23 h 26"/>
                  <a:gd name="T16" fmla="*/ 19 w 21"/>
                  <a:gd name="T17" fmla="*/ 26 h 26"/>
                  <a:gd name="T18" fmla="*/ 18 w 21"/>
                  <a:gd name="T19" fmla="*/ 24 h 26"/>
                  <a:gd name="T20" fmla="*/ 16 w 21"/>
                  <a:gd name="T21" fmla="*/ 23 h 26"/>
                  <a:gd name="T22" fmla="*/ 14 w 21"/>
                  <a:gd name="T23" fmla="*/ 21 h 26"/>
                  <a:gd name="T24" fmla="*/ 6 w 21"/>
                  <a:gd name="T25" fmla="*/ 15 h 26"/>
                  <a:gd name="T26" fmla="*/ 4 w 21"/>
                  <a:gd name="T27" fmla="*/ 9 h 26"/>
                  <a:gd name="T28" fmla="*/ 2 w 21"/>
                  <a:gd name="T29" fmla="*/ 5 h 26"/>
                  <a:gd name="T30" fmla="*/ 4 w 21"/>
                  <a:gd name="T31" fmla="*/ 3 h 26"/>
                  <a:gd name="T32" fmla="*/ 0 w 21"/>
                  <a:gd name="T33" fmla="*/ 2 h 26"/>
                  <a:gd name="T34" fmla="*/ 0 w 21"/>
                  <a:gd name="T3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26">
                    <a:moveTo>
                      <a:pt x="0" y="0"/>
                    </a:moveTo>
                    <a:lnTo>
                      <a:pt x="4" y="2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12" y="15"/>
                    </a:lnTo>
                    <a:lnTo>
                      <a:pt x="14" y="17"/>
                    </a:lnTo>
                    <a:lnTo>
                      <a:pt x="18" y="19"/>
                    </a:lnTo>
                    <a:lnTo>
                      <a:pt x="21" y="23"/>
                    </a:lnTo>
                    <a:lnTo>
                      <a:pt x="19" y="26"/>
                    </a:lnTo>
                    <a:lnTo>
                      <a:pt x="18" y="24"/>
                    </a:lnTo>
                    <a:lnTo>
                      <a:pt x="16" y="23"/>
                    </a:lnTo>
                    <a:lnTo>
                      <a:pt x="14" y="21"/>
                    </a:lnTo>
                    <a:lnTo>
                      <a:pt x="6" y="15"/>
                    </a:lnTo>
                    <a:lnTo>
                      <a:pt x="4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0" name="Freeform 745"/>
              <p:cNvSpPr>
                <a:spLocks/>
              </p:cNvSpPr>
              <p:nvPr/>
            </p:nvSpPr>
            <p:spPr bwMode="auto">
              <a:xfrm>
                <a:off x="6596" y="2991"/>
                <a:ext cx="23" cy="19"/>
              </a:xfrm>
              <a:custGeom>
                <a:avLst/>
                <a:gdLst>
                  <a:gd name="T0" fmla="*/ 0 w 23"/>
                  <a:gd name="T1" fmla="*/ 0 h 19"/>
                  <a:gd name="T2" fmla="*/ 6 w 23"/>
                  <a:gd name="T3" fmla="*/ 0 h 19"/>
                  <a:gd name="T4" fmla="*/ 12 w 23"/>
                  <a:gd name="T5" fmla="*/ 4 h 19"/>
                  <a:gd name="T6" fmla="*/ 17 w 23"/>
                  <a:gd name="T7" fmla="*/ 8 h 19"/>
                  <a:gd name="T8" fmla="*/ 23 w 23"/>
                  <a:gd name="T9" fmla="*/ 16 h 19"/>
                  <a:gd name="T10" fmla="*/ 21 w 23"/>
                  <a:gd name="T11" fmla="*/ 16 h 19"/>
                  <a:gd name="T12" fmla="*/ 23 w 23"/>
                  <a:gd name="T13" fmla="*/ 19 h 19"/>
                  <a:gd name="T14" fmla="*/ 21 w 23"/>
                  <a:gd name="T15" fmla="*/ 18 h 19"/>
                  <a:gd name="T16" fmla="*/ 19 w 23"/>
                  <a:gd name="T17" fmla="*/ 19 h 19"/>
                  <a:gd name="T18" fmla="*/ 17 w 23"/>
                  <a:gd name="T19" fmla="*/ 18 h 19"/>
                  <a:gd name="T20" fmla="*/ 15 w 23"/>
                  <a:gd name="T21" fmla="*/ 16 h 19"/>
                  <a:gd name="T22" fmla="*/ 14 w 23"/>
                  <a:gd name="T23" fmla="*/ 12 h 19"/>
                  <a:gd name="T24" fmla="*/ 4 w 23"/>
                  <a:gd name="T25" fmla="*/ 4 h 19"/>
                  <a:gd name="T26" fmla="*/ 4 w 23"/>
                  <a:gd name="T27" fmla="*/ 2 h 19"/>
                  <a:gd name="T28" fmla="*/ 2 w 23"/>
                  <a:gd name="T29" fmla="*/ 2 h 19"/>
                  <a:gd name="T30" fmla="*/ 0 w 23"/>
                  <a:gd name="T31" fmla="*/ 0 h 19"/>
                  <a:gd name="T32" fmla="*/ 0 w 23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9">
                    <a:moveTo>
                      <a:pt x="0" y="0"/>
                    </a:moveTo>
                    <a:lnTo>
                      <a:pt x="6" y="0"/>
                    </a:lnTo>
                    <a:lnTo>
                      <a:pt x="12" y="4"/>
                    </a:lnTo>
                    <a:lnTo>
                      <a:pt x="17" y="8"/>
                    </a:lnTo>
                    <a:lnTo>
                      <a:pt x="23" y="16"/>
                    </a:lnTo>
                    <a:lnTo>
                      <a:pt x="21" y="16"/>
                    </a:lnTo>
                    <a:lnTo>
                      <a:pt x="23" y="19"/>
                    </a:lnTo>
                    <a:lnTo>
                      <a:pt x="21" y="18"/>
                    </a:lnTo>
                    <a:lnTo>
                      <a:pt x="19" y="19"/>
                    </a:lnTo>
                    <a:lnTo>
                      <a:pt x="17" y="18"/>
                    </a:lnTo>
                    <a:lnTo>
                      <a:pt x="15" y="16"/>
                    </a:lnTo>
                    <a:lnTo>
                      <a:pt x="14" y="1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1" name="Freeform 746"/>
              <p:cNvSpPr>
                <a:spLocks/>
              </p:cNvSpPr>
              <p:nvPr/>
            </p:nvSpPr>
            <p:spPr bwMode="auto">
              <a:xfrm>
                <a:off x="6644" y="3045"/>
                <a:ext cx="19" cy="13"/>
              </a:xfrm>
              <a:custGeom>
                <a:avLst/>
                <a:gdLst>
                  <a:gd name="T0" fmla="*/ 0 w 19"/>
                  <a:gd name="T1" fmla="*/ 0 h 13"/>
                  <a:gd name="T2" fmla="*/ 4 w 19"/>
                  <a:gd name="T3" fmla="*/ 0 h 13"/>
                  <a:gd name="T4" fmla="*/ 7 w 19"/>
                  <a:gd name="T5" fmla="*/ 4 h 13"/>
                  <a:gd name="T6" fmla="*/ 15 w 19"/>
                  <a:gd name="T7" fmla="*/ 5 h 13"/>
                  <a:gd name="T8" fmla="*/ 17 w 19"/>
                  <a:gd name="T9" fmla="*/ 9 h 13"/>
                  <a:gd name="T10" fmla="*/ 17 w 19"/>
                  <a:gd name="T11" fmla="*/ 11 h 13"/>
                  <a:gd name="T12" fmla="*/ 19 w 19"/>
                  <a:gd name="T13" fmla="*/ 13 h 13"/>
                  <a:gd name="T14" fmla="*/ 13 w 19"/>
                  <a:gd name="T15" fmla="*/ 13 h 13"/>
                  <a:gd name="T16" fmla="*/ 7 w 19"/>
                  <a:gd name="T17" fmla="*/ 11 h 13"/>
                  <a:gd name="T18" fmla="*/ 4 w 19"/>
                  <a:gd name="T19" fmla="*/ 5 h 13"/>
                  <a:gd name="T20" fmla="*/ 4 w 19"/>
                  <a:gd name="T21" fmla="*/ 4 h 13"/>
                  <a:gd name="T22" fmla="*/ 0 w 19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3">
                    <a:moveTo>
                      <a:pt x="0" y="0"/>
                    </a:moveTo>
                    <a:lnTo>
                      <a:pt x="4" y="0"/>
                    </a:lnTo>
                    <a:lnTo>
                      <a:pt x="7" y="4"/>
                    </a:lnTo>
                    <a:lnTo>
                      <a:pt x="15" y="5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9" y="13"/>
                    </a:lnTo>
                    <a:lnTo>
                      <a:pt x="13" y="13"/>
                    </a:lnTo>
                    <a:lnTo>
                      <a:pt x="7" y="11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2" name="Freeform 747"/>
              <p:cNvSpPr>
                <a:spLocks/>
              </p:cNvSpPr>
              <p:nvPr/>
            </p:nvSpPr>
            <p:spPr bwMode="auto">
              <a:xfrm>
                <a:off x="6627" y="302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3" name="Freeform 748"/>
              <p:cNvSpPr>
                <a:spLocks/>
              </p:cNvSpPr>
              <p:nvPr/>
            </p:nvSpPr>
            <p:spPr bwMode="auto">
              <a:xfrm>
                <a:off x="6619" y="3070"/>
                <a:ext cx="11" cy="3"/>
              </a:xfrm>
              <a:custGeom>
                <a:avLst/>
                <a:gdLst>
                  <a:gd name="T0" fmla="*/ 0 w 11"/>
                  <a:gd name="T1" fmla="*/ 0 h 3"/>
                  <a:gd name="T2" fmla="*/ 4 w 11"/>
                  <a:gd name="T3" fmla="*/ 0 h 3"/>
                  <a:gd name="T4" fmla="*/ 8 w 11"/>
                  <a:gd name="T5" fmla="*/ 1 h 3"/>
                  <a:gd name="T6" fmla="*/ 11 w 11"/>
                  <a:gd name="T7" fmla="*/ 3 h 3"/>
                  <a:gd name="T8" fmla="*/ 10 w 11"/>
                  <a:gd name="T9" fmla="*/ 3 h 3"/>
                  <a:gd name="T10" fmla="*/ 6 w 11"/>
                  <a:gd name="T11" fmla="*/ 3 h 3"/>
                  <a:gd name="T12" fmla="*/ 2 w 11"/>
                  <a:gd name="T13" fmla="*/ 3 h 3"/>
                  <a:gd name="T14" fmla="*/ 0 w 11"/>
                  <a:gd name="T15" fmla="*/ 1 h 3"/>
                  <a:gd name="T16" fmla="*/ 0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4" name="Freeform 749"/>
              <p:cNvSpPr>
                <a:spLocks/>
              </p:cNvSpPr>
              <p:nvPr/>
            </p:nvSpPr>
            <p:spPr bwMode="auto">
              <a:xfrm>
                <a:off x="6724" y="3054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0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4 h 4"/>
                  <a:gd name="T10" fmla="*/ 0 w 6"/>
                  <a:gd name="T11" fmla="*/ 2 h 4"/>
                  <a:gd name="T12" fmla="*/ 2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5" name="Freeform 750"/>
              <p:cNvSpPr>
                <a:spLocks/>
              </p:cNvSpPr>
              <p:nvPr/>
            </p:nvSpPr>
            <p:spPr bwMode="auto">
              <a:xfrm>
                <a:off x="6562" y="299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2 w 6"/>
                  <a:gd name="T9" fmla="*/ 4 h 6"/>
                  <a:gd name="T10" fmla="*/ 0 w 6"/>
                  <a:gd name="T11" fmla="*/ 2 h 6"/>
                  <a:gd name="T12" fmla="*/ 0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6" name="Freeform 751"/>
              <p:cNvSpPr>
                <a:spLocks/>
              </p:cNvSpPr>
              <p:nvPr/>
            </p:nvSpPr>
            <p:spPr bwMode="auto">
              <a:xfrm>
                <a:off x="6558" y="2967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3 h 5"/>
                  <a:gd name="T4" fmla="*/ 0 w 4"/>
                  <a:gd name="T5" fmla="*/ 5 h 5"/>
                  <a:gd name="T6" fmla="*/ 4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3"/>
                    </a:lnTo>
                    <a:lnTo>
                      <a:pt x="0" y="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7" name="Freeform 752"/>
              <p:cNvSpPr>
                <a:spLocks/>
              </p:cNvSpPr>
              <p:nvPr/>
            </p:nvSpPr>
            <p:spPr bwMode="auto">
              <a:xfrm>
                <a:off x="6585" y="3010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2 w 4"/>
                  <a:gd name="T7" fmla="*/ 4 h 4"/>
                  <a:gd name="T8" fmla="*/ 0 w 4"/>
                  <a:gd name="T9" fmla="*/ 2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8" name="Freeform 753"/>
              <p:cNvSpPr>
                <a:spLocks/>
              </p:cNvSpPr>
              <p:nvPr/>
            </p:nvSpPr>
            <p:spPr bwMode="auto">
              <a:xfrm>
                <a:off x="6560" y="2972"/>
                <a:ext cx="21" cy="16"/>
              </a:xfrm>
              <a:custGeom>
                <a:avLst/>
                <a:gdLst>
                  <a:gd name="T0" fmla="*/ 2 w 21"/>
                  <a:gd name="T1" fmla="*/ 0 h 16"/>
                  <a:gd name="T2" fmla="*/ 4 w 21"/>
                  <a:gd name="T3" fmla="*/ 0 h 16"/>
                  <a:gd name="T4" fmla="*/ 4 w 21"/>
                  <a:gd name="T5" fmla="*/ 4 h 16"/>
                  <a:gd name="T6" fmla="*/ 10 w 21"/>
                  <a:gd name="T7" fmla="*/ 4 h 16"/>
                  <a:gd name="T8" fmla="*/ 13 w 21"/>
                  <a:gd name="T9" fmla="*/ 6 h 16"/>
                  <a:gd name="T10" fmla="*/ 13 w 21"/>
                  <a:gd name="T11" fmla="*/ 10 h 16"/>
                  <a:gd name="T12" fmla="*/ 17 w 21"/>
                  <a:gd name="T13" fmla="*/ 10 h 16"/>
                  <a:gd name="T14" fmla="*/ 21 w 21"/>
                  <a:gd name="T15" fmla="*/ 14 h 16"/>
                  <a:gd name="T16" fmla="*/ 21 w 21"/>
                  <a:gd name="T17" fmla="*/ 16 h 16"/>
                  <a:gd name="T18" fmla="*/ 17 w 21"/>
                  <a:gd name="T19" fmla="*/ 16 h 16"/>
                  <a:gd name="T20" fmla="*/ 13 w 21"/>
                  <a:gd name="T21" fmla="*/ 16 h 16"/>
                  <a:gd name="T22" fmla="*/ 10 w 21"/>
                  <a:gd name="T23" fmla="*/ 12 h 16"/>
                  <a:gd name="T24" fmla="*/ 4 w 21"/>
                  <a:gd name="T25" fmla="*/ 8 h 16"/>
                  <a:gd name="T26" fmla="*/ 0 w 21"/>
                  <a:gd name="T27" fmla="*/ 2 h 16"/>
                  <a:gd name="T28" fmla="*/ 2 w 2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6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7" y="10"/>
                    </a:lnTo>
                    <a:lnTo>
                      <a:pt x="21" y="14"/>
                    </a:lnTo>
                    <a:lnTo>
                      <a:pt x="21" y="16"/>
                    </a:lnTo>
                    <a:lnTo>
                      <a:pt x="17" y="16"/>
                    </a:lnTo>
                    <a:lnTo>
                      <a:pt x="13" y="16"/>
                    </a:lnTo>
                    <a:lnTo>
                      <a:pt x="10" y="12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9" name="Freeform 754"/>
              <p:cNvSpPr>
                <a:spLocks/>
              </p:cNvSpPr>
              <p:nvPr/>
            </p:nvSpPr>
            <p:spPr bwMode="auto">
              <a:xfrm>
                <a:off x="6617" y="3024"/>
                <a:ext cx="19" cy="15"/>
              </a:xfrm>
              <a:custGeom>
                <a:avLst/>
                <a:gdLst>
                  <a:gd name="T0" fmla="*/ 2 w 19"/>
                  <a:gd name="T1" fmla="*/ 0 h 15"/>
                  <a:gd name="T2" fmla="*/ 4 w 19"/>
                  <a:gd name="T3" fmla="*/ 4 h 15"/>
                  <a:gd name="T4" fmla="*/ 10 w 19"/>
                  <a:gd name="T5" fmla="*/ 4 h 15"/>
                  <a:gd name="T6" fmla="*/ 15 w 19"/>
                  <a:gd name="T7" fmla="*/ 6 h 15"/>
                  <a:gd name="T8" fmla="*/ 17 w 19"/>
                  <a:gd name="T9" fmla="*/ 9 h 15"/>
                  <a:gd name="T10" fmla="*/ 19 w 19"/>
                  <a:gd name="T11" fmla="*/ 9 h 15"/>
                  <a:gd name="T12" fmla="*/ 19 w 19"/>
                  <a:gd name="T13" fmla="*/ 11 h 15"/>
                  <a:gd name="T14" fmla="*/ 19 w 19"/>
                  <a:gd name="T15" fmla="*/ 15 h 15"/>
                  <a:gd name="T16" fmla="*/ 15 w 19"/>
                  <a:gd name="T17" fmla="*/ 15 h 15"/>
                  <a:gd name="T18" fmla="*/ 12 w 19"/>
                  <a:gd name="T19" fmla="*/ 11 h 15"/>
                  <a:gd name="T20" fmla="*/ 8 w 19"/>
                  <a:gd name="T21" fmla="*/ 11 h 15"/>
                  <a:gd name="T22" fmla="*/ 4 w 19"/>
                  <a:gd name="T23" fmla="*/ 9 h 15"/>
                  <a:gd name="T24" fmla="*/ 0 w 19"/>
                  <a:gd name="T25" fmla="*/ 6 h 15"/>
                  <a:gd name="T26" fmla="*/ 0 w 19"/>
                  <a:gd name="T27" fmla="*/ 2 h 15"/>
                  <a:gd name="T28" fmla="*/ 2 w 19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5">
                    <a:moveTo>
                      <a:pt x="2" y="0"/>
                    </a:moveTo>
                    <a:lnTo>
                      <a:pt x="4" y="4"/>
                    </a:lnTo>
                    <a:lnTo>
                      <a:pt x="10" y="4"/>
                    </a:lnTo>
                    <a:lnTo>
                      <a:pt x="15" y="6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19" y="11"/>
                    </a:lnTo>
                    <a:lnTo>
                      <a:pt x="19" y="15"/>
                    </a:lnTo>
                    <a:lnTo>
                      <a:pt x="15" y="15"/>
                    </a:lnTo>
                    <a:lnTo>
                      <a:pt x="12" y="11"/>
                    </a:lnTo>
                    <a:lnTo>
                      <a:pt x="8" y="11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0" name="Freeform 755"/>
              <p:cNvSpPr>
                <a:spLocks/>
              </p:cNvSpPr>
              <p:nvPr/>
            </p:nvSpPr>
            <p:spPr bwMode="auto">
              <a:xfrm>
                <a:off x="6570" y="2997"/>
                <a:ext cx="5" cy="4"/>
              </a:xfrm>
              <a:custGeom>
                <a:avLst/>
                <a:gdLst>
                  <a:gd name="T0" fmla="*/ 1 w 5"/>
                  <a:gd name="T1" fmla="*/ 0 h 4"/>
                  <a:gd name="T2" fmla="*/ 5 w 5"/>
                  <a:gd name="T3" fmla="*/ 2 h 4"/>
                  <a:gd name="T4" fmla="*/ 3 w 5"/>
                  <a:gd name="T5" fmla="*/ 4 h 4"/>
                  <a:gd name="T6" fmla="*/ 1 w 5"/>
                  <a:gd name="T7" fmla="*/ 4 h 4"/>
                  <a:gd name="T8" fmla="*/ 0 w 5"/>
                  <a:gd name="T9" fmla="*/ 4 h 4"/>
                  <a:gd name="T10" fmla="*/ 0 w 5"/>
                  <a:gd name="T11" fmla="*/ 2 h 4"/>
                  <a:gd name="T12" fmla="*/ 0 w 5"/>
                  <a:gd name="T13" fmla="*/ 2 h 4"/>
                  <a:gd name="T14" fmla="*/ 1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lnTo>
                      <a:pt x="5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1" name="Freeform 756"/>
              <p:cNvSpPr>
                <a:spLocks/>
              </p:cNvSpPr>
              <p:nvPr/>
            </p:nvSpPr>
            <p:spPr bwMode="auto">
              <a:xfrm>
                <a:off x="6552" y="2976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4 h 4"/>
                  <a:gd name="T4" fmla="*/ 0 w 4"/>
                  <a:gd name="T5" fmla="*/ 2 h 4"/>
                  <a:gd name="T6" fmla="*/ 2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2" name="Freeform 757"/>
              <p:cNvSpPr>
                <a:spLocks/>
              </p:cNvSpPr>
              <p:nvPr/>
            </p:nvSpPr>
            <p:spPr bwMode="auto">
              <a:xfrm>
                <a:off x="6573" y="3009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4 w 4"/>
                  <a:gd name="T3" fmla="*/ 1 h 1"/>
                  <a:gd name="T4" fmla="*/ 4 w 4"/>
                  <a:gd name="T5" fmla="*/ 1 h 1"/>
                  <a:gd name="T6" fmla="*/ 0 w 4"/>
                  <a:gd name="T7" fmla="*/ 1 h 1"/>
                  <a:gd name="T8" fmla="*/ 2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3" name="Freeform 758"/>
              <p:cNvSpPr>
                <a:spLocks/>
              </p:cNvSpPr>
              <p:nvPr/>
            </p:nvSpPr>
            <p:spPr bwMode="auto">
              <a:xfrm>
                <a:off x="6573" y="2999"/>
                <a:ext cx="12" cy="11"/>
              </a:xfrm>
              <a:custGeom>
                <a:avLst/>
                <a:gdLst>
                  <a:gd name="T0" fmla="*/ 4 w 12"/>
                  <a:gd name="T1" fmla="*/ 0 h 11"/>
                  <a:gd name="T2" fmla="*/ 6 w 12"/>
                  <a:gd name="T3" fmla="*/ 2 h 11"/>
                  <a:gd name="T4" fmla="*/ 8 w 12"/>
                  <a:gd name="T5" fmla="*/ 4 h 11"/>
                  <a:gd name="T6" fmla="*/ 10 w 12"/>
                  <a:gd name="T7" fmla="*/ 6 h 11"/>
                  <a:gd name="T8" fmla="*/ 12 w 12"/>
                  <a:gd name="T9" fmla="*/ 8 h 11"/>
                  <a:gd name="T10" fmla="*/ 12 w 12"/>
                  <a:gd name="T11" fmla="*/ 11 h 11"/>
                  <a:gd name="T12" fmla="*/ 10 w 12"/>
                  <a:gd name="T13" fmla="*/ 11 h 11"/>
                  <a:gd name="T14" fmla="*/ 6 w 12"/>
                  <a:gd name="T15" fmla="*/ 10 h 11"/>
                  <a:gd name="T16" fmla="*/ 6 w 12"/>
                  <a:gd name="T17" fmla="*/ 8 h 11"/>
                  <a:gd name="T18" fmla="*/ 4 w 12"/>
                  <a:gd name="T19" fmla="*/ 6 h 11"/>
                  <a:gd name="T20" fmla="*/ 0 w 12"/>
                  <a:gd name="T21" fmla="*/ 6 h 11"/>
                  <a:gd name="T22" fmla="*/ 2 w 12"/>
                  <a:gd name="T23" fmla="*/ 2 h 11"/>
                  <a:gd name="T24" fmla="*/ 4 w 12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1">
                    <a:moveTo>
                      <a:pt x="4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4" name="Freeform 759"/>
              <p:cNvSpPr>
                <a:spLocks/>
              </p:cNvSpPr>
              <p:nvPr/>
            </p:nvSpPr>
            <p:spPr bwMode="auto">
              <a:xfrm>
                <a:off x="6322" y="3003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2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5" name="Freeform 760"/>
              <p:cNvSpPr>
                <a:spLocks/>
              </p:cNvSpPr>
              <p:nvPr/>
            </p:nvSpPr>
            <p:spPr bwMode="auto">
              <a:xfrm>
                <a:off x="6326" y="2997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3 w 3"/>
                  <a:gd name="T3" fmla="*/ 4 h 6"/>
                  <a:gd name="T4" fmla="*/ 2 w 3"/>
                  <a:gd name="T5" fmla="*/ 6 h 6"/>
                  <a:gd name="T6" fmla="*/ 2 w 3"/>
                  <a:gd name="T7" fmla="*/ 6 h 6"/>
                  <a:gd name="T8" fmla="*/ 2 w 3"/>
                  <a:gd name="T9" fmla="*/ 6 h 6"/>
                  <a:gd name="T10" fmla="*/ 0 w 3"/>
                  <a:gd name="T11" fmla="*/ 4 h 6"/>
                  <a:gd name="T12" fmla="*/ 0 w 3"/>
                  <a:gd name="T13" fmla="*/ 2 h 6"/>
                  <a:gd name="T14" fmla="*/ 2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3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6" name="Rectangle 761"/>
              <p:cNvSpPr>
                <a:spLocks noChangeArrowheads="1"/>
              </p:cNvSpPr>
              <p:nvPr/>
            </p:nvSpPr>
            <p:spPr bwMode="auto">
              <a:xfrm>
                <a:off x="6337" y="2995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7" name="Freeform 762"/>
              <p:cNvSpPr>
                <a:spLocks/>
              </p:cNvSpPr>
              <p:nvPr/>
            </p:nvSpPr>
            <p:spPr bwMode="auto">
              <a:xfrm>
                <a:off x="6329" y="2995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8" name="Freeform 763"/>
              <p:cNvSpPr>
                <a:spLocks/>
              </p:cNvSpPr>
              <p:nvPr/>
            </p:nvSpPr>
            <p:spPr bwMode="auto">
              <a:xfrm>
                <a:off x="6318" y="3012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0 h 4"/>
                  <a:gd name="T4" fmla="*/ 2 w 6"/>
                  <a:gd name="T5" fmla="*/ 0 h 4"/>
                  <a:gd name="T6" fmla="*/ 4 w 6"/>
                  <a:gd name="T7" fmla="*/ 2 h 4"/>
                  <a:gd name="T8" fmla="*/ 4 w 6"/>
                  <a:gd name="T9" fmla="*/ 2 h 4"/>
                  <a:gd name="T10" fmla="*/ 6 w 6"/>
                  <a:gd name="T11" fmla="*/ 4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9" name="Freeform 764"/>
              <p:cNvSpPr>
                <a:spLocks/>
              </p:cNvSpPr>
              <p:nvPr/>
            </p:nvSpPr>
            <p:spPr bwMode="auto">
              <a:xfrm>
                <a:off x="6411" y="2927"/>
                <a:ext cx="77" cy="42"/>
              </a:xfrm>
              <a:custGeom>
                <a:avLst/>
                <a:gdLst>
                  <a:gd name="T0" fmla="*/ 73 w 77"/>
                  <a:gd name="T1" fmla="*/ 0 h 42"/>
                  <a:gd name="T2" fmla="*/ 77 w 77"/>
                  <a:gd name="T3" fmla="*/ 3 h 42"/>
                  <a:gd name="T4" fmla="*/ 77 w 77"/>
                  <a:gd name="T5" fmla="*/ 13 h 42"/>
                  <a:gd name="T6" fmla="*/ 73 w 77"/>
                  <a:gd name="T7" fmla="*/ 17 h 42"/>
                  <a:gd name="T8" fmla="*/ 71 w 77"/>
                  <a:gd name="T9" fmla="*/ 15 h 42"/>
                  <a:gd name="T10" fmla="*/ 69 w 77"/>
                  <a:gd name="T11" fmla="*/ 17 h 42"/>
                  <a:gd name="T12" fmla="*/ 69 w 77"/>
                  <a:gd name="T13" fmla="*/ 19 h 42"/>
                  <a:gd name="T14" fmla="*/ 73 w 77"/>
                  <a:gd name="T15" fmla="*/ 22 h 42"/>
                  <a:gd name="T16" fmla="*/ 71 w 77"/>
                  <a:gd name="T17" fmla="*/ 26 h 42"/>
                  <a:gd name="T18" fmla="*/ 67 w 77"/>
                  <a:gd name="T19" fmla="*/ 28 h 42"/>
                  <a:gd name="T20" fmla="*/ 63 w 77"/>
                  <a:gd name="T21" fmla="*/ 26 h 42"/>
                  <a:gd name="T22" fmla="*/ 61 w 77"/>
                  <a:gd name="T23" fmla="*/ 26 h 42"/>
                  <a:gd name="T24" fmla="*/ 61 w 77"/>
                  <a:gd name="T25" fmla="*/ 28 h 42"/>
                  <a:gd name="T26" fmla="*/ 56 w 77"/>
                  <a:gd name="T27" fmla="*/ 38 h 42"/>
                  <a:gd name="T28" fmla="*/ 50 w 77"/>
                  <a:gd name="T29" fmla="*/ 38 h 42"/>
                  <a:gd name="T30" fmla="*/ 50 w 77"/>
                  <a:gd name="T31" fmla="*/ 40 h 42"/>
                  <a:gd name="T32" fmla="*/ 48 w 77"/>
                  <a:gd name="T33" fmla="*/ 42 h 42"/>
                  <a:gd name="T34" fmla="*/ 44 w 77"/>
                  <a:gd name="T35" fmla="*/ 40 h 42"/>
                  <a:gd name="T36" fmla="*/ 40 w 77"/>
                  <a:gd name="T37" fmla="*/ 42 h 42"/>
                  <a:gd name="T38" fmla="*/ 38 w 77"/>
                  <a:gd name="T39" fmla="*/ 40 h 42"/>
                  <a:gd name="T40" fmla="*/ 31 w 77"/>
                  <a:gd name="T41" fmla="*/ 42 h 42"/>
                  <a:gd name="T42" fmla="*/ 29 w 77"/>
                  <a:gd name="T43" fmla="*/ 42 h 42"/>
                  <a:gd name="T44" fmla="*/ 23 w 77"/>
                  <a:gd name="T45" fmla="*/ 42 h 42"/>
                  <a:gd name="T46" fmla="*/ 21 w 77"/>
                  <a:gd name="T47" fmla="*/ 38 h 42"/>
                  <a:gd name="T48" fmla="*/ 16 w 77"/>
                  <a:gd name="T49" fmla="*/ 38 h 42"/>
                  <a:gd name="T50" fmla="*/ 14 w 77"/>
                  <a:gd name="T51" fmla="*/ 40 h 42"/>
                  <a:gd name="T52" fmla="*/ 12 w 77"/>
                  <a:gd name="T53" fmla="*/ 38 h 42"/>
                  <a:gd name="T54" fmla="*/ 6 w 77"/>
                  <a:gd name="T55" fmla="*/ 32 h 42"/>
                  <a:gd name="T56" fmla="*/ 2 w 77"/>
                  <a:gd name="T57" fmla="*/ 32 h 42"/>
                  <a:gd name="T58" fmla="*/ 0 w 77"/>
                  <a:gd name="T59" fmla="*/ 28 h 42"/>
                  <a:gd name="T60" fmla="*/ 2 w 77"/>
                  <a:gd name="T61" fmla="*/ 24 h 42"/>
                  <a:gd name="T62" fmla="*/ 6 w 77"/>
                  <a:gd name="T63" fmla="*/ 26 h 42"/>
                  <a:gd name="T64" fmla="*/ 10 w 77"/>
                  <a:gd name="T65" fmla="*/ 24 h 42"/>
                  <a:gd name="T66" fmla="*/ 14 w 77"/>
                  <a:gd name="T67" fmla="*/ 24 h 42"/>
                  <a:gd name="T68" fmla="*/ 16 w 77"/>
                  <a:gd name="T69" fmla="*/ 26 h 42"/>
                  <a:gd name="T70" fmla="*/ 19 w 77"/>
                  <a:gd name="T71" fmla="*/ 26 h 42"/>
                  <a:gd name="T72" fmla="*/ 23 w 77"/>
                  <a:gd name="T73" fmla="*/ 24 h 42"/>
                  <a:gd name="T74" fmla="*/ 27 w 77"/>
                  <a:gd name="T75" fmla="*/ 24 h 42"/>
                  <a:gd name="T76" fmla="*/ 31 w 77"/>
                  <a:gd name="T77" fmla="*/ 22 h 42"/>
                  <a:gd name="T78" fmla="*/ 29 w 77"/>
                  <a:gd name="T79" fmla="*/ 21 h 42"/>
                  <a:gd name="T80" fmla="*/ 31 w 77"/>
                  <a:gd name="T81" fmla="*/ 19 h 42"/>
                  <a:gd name="T82" fmla="*/ 35 w 77"/>
                  <a:gd name="T83" fmla="*/ 21 h 42"/>
                  <a:gd name="T84" fmla="*/ 33 w 77"/>
                  <a:gd name="T85" fmla="*/ 22 h 42"/>
                  <a:gd name="T86" fmla="*/ 35 w 77"/>
                  <a:gd name="T87" fmla="*/ 28 h 42"/>
                  <a:gd name="T88" fmla="*/ 37 w 77"/>
                  <a:gd name="T89" fmla="*/ 28 h 42"/>
                  <a:gd name="T90" fmla="*/ 38 w 77"/>
                  <a:gd name="T91" fmla="*/ 24 h 42"/>
                  <a:gd name="T92" fmla="*/ 42 w 77"/>
                  <a:gd name="T93" fmla="*/ 24 h 42"/>
                  <a:gd name="T94" fmla="*/ 44 w 77"/>
                  <a:gd name="T95" fmla="*/ 28 h 42"/>
                  <a:gd name="T96" fmla="*/ 46 w 77"/>
                  <a:gd name="T97" fmla="*/ 26 h 42"/>
                  <a:gd name="T98" fmla="*/ 48 w 77"/>
                  <a:gd name="T99" fmla="*/ 26 h 42"/>
                  <a:gd name="T100" fmla="*/ 50 w 77"/>
                  <a:gd name="T101" fmla="*/ 24 h 42"/>
                  <a:gd name="T102" fmla="*/ 52 w 77"/>
                  <a:gd name="T103" fmla="*/ 21 h 42"/>
                  <a:gd name="T104" fmla="*/ 59 w 77"/>
                  <a:gd name="T105" fmla="*/ 15 h 42"/>
                  <a:gd name="T106" fmla="*/ 63 w 77"/>
                  <a:gd name="T107" fmla="*/ 15 h 42"/>
                  <a:gd name="T108" fmla="*/ 63 w 77"/>
                  <a:gd name="T109" fmla="*/ 13 h 42"/>
                  <a:gd name="T110" fmla="*/ 63 w 77"/>
                  <a:gd name="T111" fmla="*/ 13 h 42"/>
                  <a:gd name="T112" fmla="*/ 61 w 77"/>
                  <a:gd name="T113" fmla="*/ 3 h 42"/>
                  <a:gd name="T114" fmla="*/ 63 w 77"/>
                  <a:gd name="T115" fmla="*/ 2 h 42"/>
                  <a:gd name="T116" fmla="*/ 67 w 77"/>
                  <a:gd name="T117" fmla="*/ 2 h 42"/>
                  <a:gd name="T118" fmla="*/ 69 w 77"/>
                  <a:gd name="T119" fmla="*/ 3 h 42"/>
                  <a:gd name="T120" fmla="*/ 71 w 77"/>
                  <a:gd name="T121" fmla="*/ 2 h 42"/>
                  <a:gd name="T122" fmla="*/ 73 w 77"/>
                  <a:gd name="T1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" h="42">
                    <a:moveTo>
                      <a:pt x="73" y="0"/>
                    </a:moveTo>
                    <a:lnTo>
                      <a:pt x="77" y="3"/>
                    </a:lnTo>
                    <a:lnTo>
                      <a:pt x="77" y="13"/>
                    </a:lnTo>
                    <a:lnTo>
                      <a:pt x="73" y="17"/>
                    </a:lnTo>
                    <a:lnTo>
                      <a:pt x="71" y="15"/>
                    </a:lnTo>
                    <a:lnTo>
                      <a:pt x="69" y="17"/>
                    </a:lnTo>
                    <a:lnTo>
                      <a:pt x="69" y="19"/>
                    </a:lnTo>
                    <a:lnTo>
                      <a:pt x="73" y="22"/>
                    </a:lnTo>
                    <a:lnTo>
                      <a:pt x="71" y="26"/>
                    </a:lnTo>
                    <a:lnTo>
                      <a:pt x="67" y="28"/>
                    </a:lnTo>
                    <a:lnTo>
                      <a:pt x="63" y="26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56" y="38"/>
                    </a:lnTo>
                    <a:lnTo>
                      <a:pt x="50" y="38"/>
                    </a:lnTo>
                    <a:lnTo>
                      <a:pt x="50" y="40"/>
                    </a:lnTo>
                    <a:lnTo>
                      <a:pt x="48" y="42"/>
                    </a:lnTo>
                    <a:lnTo>
                      <a:pt x="44" y="4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3" y="42"/>
                    </a:lnTo>
                    <a:lnTo>
                      <a:pt x="21" y="38"/>
                    </a:lnTo>
                    <a:lnTo>
                      <a:pt x="16" y="38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6" y="32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6" y="26"/>
                    </a:lnTo>
                    <a:lnTo>
                      <a:pt x="19" y="26"/>
                    </a:lnTo>
                    <a:lnTo>
                      <a:pt x="23" y="24"/>
                    </a:lnTo>
                    <a:lnTo>
                      <a:pt x="27" y="24"/>
                    </a:lnTo>
                    <a:lnTo>
                      <a:pt x="31" y="22"/>
                    </a:lnTo>
                    <a:lnTo>
                      <a:pt x="29" y="21"/>
                    </a:lnTo>
                    <a:lnTo>
                      <a:pt x="31" y="19"/>
                    </a:lnTo>
                    <a:lnTo>
                      <a:pt x="35" y="21"/>
                    </a:lnTo>
                    <a:lnTo>
                      <a:pt x="33" y="22"/>
                    </a:lnTo>
                    <a:lnTo>
                      <a:pt x="35" y="28"/>
                    </a:lnTo>
                    <a:lnTo>
                      <a:pt x="37" y="28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0" y="24"/>
                    </a:lnTo>
                    <a:lnTo>
                      <a:pt x="52" y="21"/>
                    </a:lnTo>
                    <a:lnTo>
                      <a:pt x="59" y="15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3"/>
                    </a:lnTo>
                    <a:lnTo>
                      <a:pt x="61" y="3"/>
                    </a:lnTo>
                    <a:lnTo>
                      <a:pt x="63" y="2"/>
                    </a:lnTo>
                    <a:lnTo>
                      <a:pt x="67" y="2"/>
                    </a:lnTo>
                    <a:lnTo>
                      <a:pt x="69" y="3"/>
                    </a:lnTo>
                    <a:lnTo>
                      <a:pt x="71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0" name="Freeform 765"/>
              <p:cNvSpPr>
                <a:spLocks/>
              </p:cNvSpPr>
              <p:nvPr/>
            </p:nvSpPr>
            <p:spPr bwMode="auto">
              <a:xfrm>
                <a:off x="6318" y="3010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0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1" name="Freeform 766"/>
              <p:cNvSpPr>
                <a:spLocks/>
              </p:cNvSpPr>
              <p:nvPr/>
            </p:nvSpPr>
            <p:spPr bwMode="auto">
              <a:xfrm>
                <a:off x="6488" y="3018"/>
                <a:ext cx="5" cy="8"/>
              </a:xfrm>
              <a:custGeom>
                <a:avLst/>
                <a:gdLst>
                  <a:gd name="T0" fmla="*/ 0 w 5"/>
                  <a:gd name="T1" fmla="*/ 0 h 8"/>
                  <a:gd name="T2" fmla="*/ 5 w 5"/>
                  <a:gd name="T3" fmla="*/ 6 h 8"/>
                  <a:gd name="T4" fmla="*/ 5 w 5"/>
                  <a:gd name="T5" fmla="*/ 8 h 8"/>
                  <a:gd name="T6" fmla="*/ 1 w 5"/>
                  <a:gd name="T7" fmla="*/ 6 h 8"/>
                  <a:gd name="T8" fmla="*/ 0 w 5"/>
                  <a:gd name="T9" fmla="*/ 6 h 8"/>
                  <a:gd name="T10" fmla="*/ 0 w 5"/>
                  <a:gd name="T11" fmla="*/ 4 h 8"/>
                  <a:gd name="T12" fmla="*/ 0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5" y="6"/>
                    </a:lnTo>
                    <a:lnTo>
                      <a:pt x="5" y="8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2" name="Freeform 767"/>
              <p:cNvSpPr>
                <a:spLocks/>
              </p:cNvSpPr>
              <p:nvPr/>
            </p:nvSpPr>
            <p:spPr bwMode="auto">
              <a:xfrm>
                <a:off x="6324" y="3009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4 w 4"/>
                  <a:gd name="T3" fmla="*/ 0 h 1"/>
                  <a:gd name="T4" fmla="*/ 4 w 4"/>
                  <a:gd name="T5" fmla="*/ 1 h 1"/>
                  <a:gd name="T6" fmla="*/ 2 w 4"/>
                  <a:gd name="T7" fmla="*/ 1 h 1"/>
                  <a:gd name="T8" fmla="*/ 0 w 4"/>
                  <a:gd name="T9" fmla="*/ 1 h 1"/>
                  <a:gd name="T10" fmla="*/ 0 w 4"/>
                  <a:gd name="T11" fmla="*/ 1 h 1"/>
                  <a:gd name="T12" fmla="*/ 2 w 4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3" name="Freeform 768"/>
              <p:cNvSpPr>
                <a:spLocks/>
              </p:cNvSpPr>
              <p:nvPr/>
            </p:nvSpPr>
            <p:spPr bwMode="auto">
              <a:xfrm>
                <a:off x="6322" y="301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4" name="Freeform 769"/>
              <p:cNvSpPr>
                <a:spLocks/>
              </p:cNvSpPr>
              <p:nvPr/>
            </p:nvSpPr>
            <p:spPr bwMode="auto">
              <a:xfrm>
                <a:off x="6400" y="2951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6 w 6"/>
                  <a:gd name="T3" fmla="*/ 2 h 8"/>
                  <a:gd name="T4" fmla="*/ 6 w 6"/>
                  <a:gd name="T5" fmla="*/ 6 h 8"/>
                  <a:gd name="T6" fmla="*/ 6 w 6"/>
                  <a:gd name="T7" fmla="*/ 8 h 8"/>
                  <a:gd name="T8" fmla="*/ 2 w 6"/>
                  <a:gd name="T9" fmla="*/ 6 h 8"/>
                  <a:gd name="T10" fmla="*/ 0 w 6"/>
                  <a:gd name="T11" fmla="*/ 4 h 8"/>
                  <a:gd name="T12" fmla="*/ 2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5" name="Freeform 770"/>
              <p:cNvSpPr>
                <a:spLocks/>
              </p:cNvSpPr>
              <p:nvPr/>
            </p:nvSpPr>
            <p:spPr bwMode="auto">
              <a:xfrm>
                <a:off x="6383" y="2885"/>
                <a:ext cx="13" cy="5"/>
              </a:xfrm>
              <a:custGeom>
                <a:avLst/>
                <a:gdLst>
                  <a:gd name="T0" fmla="*/ 5 w 13"/>
                  <a:gd name="T1" fmla="*/ 0 h 5"/>
                  <a:gd name="T2" fmla="*/ 7 w 13"/>
                  <a:gd name="T3" fmla="*/ 2 h 5"/>
                  <a:gd name="T4" fmla="*/ 11 w 13"/>
                  <a:gd name="T5" fmla="*/ 2 h 5"/>
                  <a:gd name="T6" fmla="*/ 13 w 13"/>
                  <a:gd name="T7" fmla="*/ 2 h 5"/>
                  <a:gd name="T8" fmla="*/ 9 w 13"/>
                  <a:gd name="T9" fmla="*/ 5 h 5"/>
                  <a:gd name="T10" fmla="*/ 4 w 13"/>
                  <a:gd name="T11" fmla="*/ 5 h 5"/>
                  <a:gd name="T12" fmla="*/ 4 w 13"/>
                  <a:gd name="T13" fmla="*/ 5 h 5"/>
                  <a:gd name="T14" fmla="*/ 0 w 13"/>
                  <a:gd name="T15" fmla="*/ 3 h 5"/>
                  <a:gd name="T16" fmla="*/ 0 w 13"/>
                  <a:gd name="T17" fmla="*/ 3 h 5"/>
                  <a:gd name="T18" fmla="*/ 0 w 13"/>
                  <a:gd name="T19" fmla="*/ 2 h 5"/>
                  <a:gd name="T20" fmla="*/ 0 w 13"/>
                  <a:gd name="T21" fmla="*/ 2 h 5"/>
                  <a:gd name="T22" fmla="*/ 0 w 13"/>
                  <a:gd name="T23" fmla="*/ 0 h 5"/>
                  <a:gd name="T24" fmla="*/ 4 w 13"/>
                  <a:gd name="T25" fmla="*/ 2 h 5"/>
                  <a:gd name="T26" fmla="*/ 5 w 13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5">
                    <a:moveTo>
                      <a:pt x="5" y="0"/>
                    </a:moveTo>
                    <a:lnTo>
                      <a:pt x="7" y="2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9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6" name="Freeform 771"/>
              <p:cNvSpPr>
                <a:spLocks/>
              </p:cNvSpPr>
              <p:nvPr/>
            </p:nvSpPr>
            <p:spPr bwMode="auto">
              <a:xfrm>
                <a:off x="6388" y="2948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4 w 4"/>
                  <a:gd name="T3" fmla="*/ 1 h 3"/>
                  <a:gd name="T4" fmla="*/ 4 w 4"/>
                  <a:gd name="T5" fmla="*/ 3 h 3"/>
                  <a:gd name="T6" fmla="*/ 2 w 4"/>
                  <a:gd name="T7" fmla="*/ 3 h 3"/>
                  <a:gd name="T8" fmla="*/ 0 w 4"/>
                  <a:gd name="T9" fmla="*/ 1 h 3"/>
                  <a:gd name="T10" fmla="*/ 2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7" name="Freeform 772"/>
              <p:cNvSpPr>
                <a:spLocks/>
              </p:cNvSpPr>
              <p:nvPr/>
            </p:nvSpPr>
            <p:spPr bwMode="auto">
              <a:xfrm>
                <a:off x="6530" y="2951"/>
                <a:ext cx="22" cy="27"/>
              </a:xfrm>
              <a:custGeom>
                <a:avLst/>
                <a:gdLst>
                  <a:gd name="T0" fmla="*/ 3 w 22"/>
                  <a:gd name="T1" fmla="*/ 0 h 27"/>
                  <a:gd name="T2" fmla="*/ 5 w 22"/>
                  <a:gd name="T3" fmla="*/ 2 h 27"/>
                  <a:gd name="T4" fmla="*/ 7 w 22"/>
                  <a:gd name="T5" fmla="*/ 8 h 27"/>
                  <a:gd name="T6" fmla="*/ 11 w 22"/>
                  <a:gd name="T7" fmla="*/ 10 h 27"/>
                  <a:gd name="T8" fmla="*/ 19 w 22"/>
                  <a:gd name="T9" fmla="*/ 14 h 27"/>
                  <a:gd name="T10" fmla="*/ 22 w 22"/>
                  <a:gd name="T11" fmla="*/ 19 h 27"/>
                  <a:gd name="T12" fmla="*/ 20 w 22"/>
                  <a:gd name="T13" fmla="*/ 23 h 27"/>
                  <a:gd name="T14" fmla="*/ 19 w 22"/>
                  <a:gd name="T15" fmla="*/ 25 h 27"/>
                  <a:gd name="T16" fmla="*/ 19 w 22"/>
                  <a:gd name="T17" fmla="*/ 27 h 27"/>
                  <a:gd name="T18" fmla="*/ 13 w 22"/>
                  <a:gd name="T19" fmla="*/ 27 h 27"/>
                  <a:gd name="T20" fmla="*/ 11 w 22"/>
                  <a:gd name="T21" fmla="*/ 25 h 27"/>
                  <a:gd name="T22" fmla="*/ 7 w 22"/>
                  <a:gd name="T23" fmla="*/ 25 h 27"/>
                  <a:gd name="T24" fmla="*/ 5 w 22"/>
                  <a:gd name="T25" fmla="*/ 23 h 27"/>
                  <a:gd name="T26" fmla="*/ 7 w 22"/>
                  <a:gd name="T27" fmla="*/ 21 h 27"/>
                  <a:gd name="T28" fmla="*/ 3 w 22"/>
                  <a:gd name="T29" fmla="*/ 16 h 27"/>
                  <a:gd name="T30" fmla="*/ 0 w 22"/>
                  <a:gd name="T31" fmla="*/ 14 h 27"/>
                  <a:gd name="T32" fmla="*/ 0 w 22"/>
                  <a:gd name="T33" fmla="*/ 8 h 27"/>
                  <a:gd name="T34" fmla="*/ 0 w 22"/>
                  <a:gd name="T35" fmla="*/ 4 h 27"/>
                  <a:gd name="T36" fmla="*/ 0 w 22"/>
                  <a:gd name="T37" fmla="*/ 0 h 27"/>
                  <a:gd name="T38" fmla="*/ 3 w 22"/>
                  <a:gd name="T3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7">
                    <a:moveTo>
                      <a:pt x="3" y="0"/>
                    </a:moveTo>
                    <a:lnTo>
                      <a:pt x="5" y="2"/>
                    </a:lnTo>
                    <a:lnTo>
                      <a:pt x="7" y="8"/>
                    </a:lnTo>
                    <a:lnTo>
                      <a:pt x="11" y="10"/>
                    </a:lnTo>
                    <a:lnTo>
                      <a:pt x="19" y="14"/>
                    </a:lnTo>
                    <a:lnTo>
                      <a:pt x="22" y="19"/>
                    </a:lnTo>
                    <a:lnTo>
                      <a:pt x="20" y="23"/>
                    </a:lnTo>
                    <a:lnTo>
                      <a:pt x="19" y="25"/>
                    </a:lnTo>
                    <a:lnTo>
                      <a:pt x="19" y="27"/>
                    </a:lnTo>
                    <a:lnTo>
                      <a:pt x="13" y="27"/>
                    </a:lnTo>
                    <a:lnTo>
                      <a:pt x="11" y="25"/>
                    </a:lnTo>
                    <a:lnTo>
                      <a:pt x="7" y="25"/>
                    </a:lnTo>
                    <a:lnTo>
                      <a:pt x="5" y="23"/>
                    </a:lnTo>
                    <a:lnTo>
                      <a:pt x="7" y="21"/>
                    </a:lnTo>
                    <a:lnTo>
                      <a:pt x="3" y="16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8" name="Freeform 773"/>
              <p:cNvSpPr>
                <a:spLocks/>
              </p:cNvSpPr>
              <p:nvPr/>
            </p:nvSpPr>
            <p:spPr bwMode="auto">
              <a:xfrm>
                <a:off x="6368" y="2936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3 w 3"/>
                  <a:gd name="T3" fmla="*/ 2 h 4"/>
                  <a:gd name="T4" fmla="*/ 1 w 3"/>
                  <a:gd name="T5" fmla="*/ 4 h 4"/>
                  <a:gd name="T6" fmla="*/ 0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9" name="Freeform 774"/>
              <p:cNvSpPr>
                <a:spLocks/>
              </p:cNvSpPr>
              <p:nvPr/>
            </p:nvSpPr>
            <p:spPr bwMode="auto">
              <a:xfrm>
                <a:off x="6339" y="2991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  <a:gd name="T8" fmla="*/ 0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0" name="Freeform 775"/>
              <p:cNvSpPr>
                <a:spLocks/>
              </p:cNvSpPr>
              <p:nvPr/>
            </p:nvSpPr>
            <p:spPr bwMode="auto">
              <a:xfrm>
                <a:off x="6512" y="3064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1" name="Freeform 776"/>
              <p:cNvSpPr>
                <a:spLocks/>
              </p:cNvSpPr>
              <p:nvPr/>
            </p:nvSpPr>
            <p:spPr bwMode="auto">
              <a:xfrm>
                <a:off x="6526" y="2944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4 w 4"/>
                  <a:gd name="T3" fmla="*/ 0 h 7"/>
                  <a:gd name="T4" fmla="*/ 4 w 4"/>
                  <a:gd name="T5" fmla="*/ 4 h 7"/>
                  <a:gd name="T6" fmla="*/ 2 w 4"/>
                  <a:gd name="T7" fmla="*/ 7 h 7"/>
                  <a:gd name="T8" fmla="*/ 0 w 4"/>
                  <a:gd name="T9" fmla="*/ 4 h 7"/>
                  <a:gd name="T10" fmla="*/ 0 w 4"/>
                  <a:gd name="T11" fmla="*/ 2 h 7"/>
                  <a:gd name="T12" fmla="*/ 0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2" name="Freeform 777"/>
              <p:cNvSpPr>
                <a:spLocks/>
              </p:cNvSpPr>
              <p:nvPr/>
            </p:nvSpPr>
            <p:spPr bwMode="auto">
              <a:xfrm>
                <a:off x="6497" y="3066"/>
                <a:ext cx="10" cy="5"/>
              </a:xfrm>
              <a:custGeom>
                <a:avLst/>
                <a:gdLst>
                  <a:gd name="T0" fmla="*/ 2 w 10"/>
                  <a:gd name="T1" fmla="*/ 0 h 5"/>
                  <a:gd name="T2" fmla="*/ 6 w 10"/>
                  <a:gd name="T3" fmla="*/ 4 h 5"/>
                  <a:gd name="T4" fmla="*/ 8 w 10"/>
                  <a:gd name="T5" fmla="*/ 4 h 5"/>
                  <a:gd name="T6" fmla="*/ 10 w 10"/>
                  <a:gd name="T7" fmla="*/ 5 h 5"/>
                  <a:gd name="T8" fmla="*/ 8 w 10"/>
                  <a:gd name="T9" fmla="*/ 5 h 5"/>
                  <a:gd name="T10" fmla="*/ 6 w 10"/>
                  <a:gd name="T11" fmla="*/ 5 h 5"/>
                  <a:gd name="T12" fmla="*/ 4 w 10"/>
                  <a:gd name="T13" fmla="*/ 5 h 5"/>
                  <a:gd name="T14" fmla="*/ 0 w 10"/>
                  <a:gd name="T15" fmla="*/ 0 h 5"/>
                  <a:gd name="T16" fmla="*/ 2 w 10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2" y="0"/>
                    </a:moveTo>
                    <a:lnTo>
                      <a:pt x="6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3" name="Freeform 778"/>
              <p:cNvSpPr>
                <a:spLocks/>
              </p:cNvSpPr>
              <p:nvPr/>
            </p:nvSpPr>
            <p:spPr bwMode="auto">
              <a:xfrm>
                <a:off x="6459" y="2898"/>
                <a:ext cx="42" cy="44"/>
              </a:xfrm>
              <a:custGeom>
                <a:avLst/>
                <a:gdLst>
                  <a:gd name="T0" fmla="*/ 0 w 42"/>
                  <a:gd name="T1" fmla="*/ 0 h 44"/>
                  <a:gd name="T2" fmla="*/ 8 w 42"/>
                  <a:gd name="T3" fmla="*/ 4 h 44"/>
                  <a:gd name="T4" fmla="*/ 13 w 42"/>
                  <a:gd name="T5" fmla="*/ 6 h 44"/>
                  <a:gd name="T6" fmla="*/ 21 w 42"/>
                  <a:gd name="T7" fmla="*/ 11 h 44"/>
                  <a:gd name="T8" fmla="*/ 25 w 42"/>
                  <a:gd name="T9" fmla="*/ 13 h 44"/>
                  <a:gd name="T10" fmla="*/ 29 w 42"/>
                  <a:gd name="T11" fmla="*/ 15 h 44"/>
                  <a:gd name="T12" fmla="*/ 32 w 42"/>
                  <a:gd name="T13" fmla="*/ 17 h 44"/>
                  <a:gd name="T14" fmla="*/ 36 w 42"/>
                  <a:gd name="T15" fmla="*/ 23 h 44"/>
                  <a:gd name="T16" fmla="*/ 38 w 42"/>
                  <a:gd name="T17" fmla="*/ 23 h 44"/>
                  <a:gd name="T18" fmla="*/ 40 w 42"/>
                  <a:gd name="T19" fmla="*/ 31 h 44"/>
                  <a:gd name="T20" fmla="*/ 42 w 42"/>
                  <a:gd name="T21" fmla="*/ 32 h 44"/>
                  <a:gd name="T22" fmla="*/ 42 w 42"/>
                  <a:gd name="T23" fmla="*/ 34 h 44"/>
                  <a:gd name="T24" fmla="*/ 40 w 42"/>
                  <a:gd name="T25" fmla="*/ 38 h 44"/>
                  <a:gd name="T26" fmla="*/ 38 w 42"/>
                  <a:gd name="T27" fmla="*/ 44 h 44"/>
                  <a:gd name="T28" fmla="*/ 34 w 42"/>
                  <a:gd name="T29" fmla="*/ 38 h 44"/>
                  <a:gd name="T30" fmla="*/ 34 w 42"/>
                  <a:gd name="T31" fmla="*/ 34 h 44"/>
                  <a:gd name="T32" fmla="*/ 34 w 42"/>
                  <a:gd name="T33" fmla="*/ 32 h 44"/>
                  <a:gd name="T34" fmla="*/ 32 w 42"/>
                  <a:gd name="T35" fmla="*/ 23 h 44"/>
                  <a:gd name="T36" fmla="*/ 27 w 42"/>
                  <a:gd name="T37" fmla="*/ 15 h 44"/>
                  <a:gd name="T38" fmla="*/ 21 w 42"/>
                  <a:gd name="T39" fmla="*/ 15 h 44"/>
                  <a:gd name="T40" fmla="*/ 15 w 42"/>
                  <a:gd name="T41" fmla="*/ 11 h 44"/>
                  <a:gd name="T42" fmla="*/ 2 w 42"/>
                  <a:gd name="T43" fmla="*/ 4 h 44"/>
                  <a:gd name="T44" fmla="*/ 0 w 42"/>
                  <a:gd name="T45" fmla="*/ 2 h 44"/>
                  <a:gd name="T46" fmla="*/ 0 w 42"/>
                  <a:gd name="T4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44">
                    <a:moveTo>
                      <a:pt x="0" y="0"/>
                    </a:moveTo>
                    <a:lnTo>
                      <a:pt x="8" y="4"/>
                    </a:lnTo>
                    <a:lnTo>
                      <a:pt x="13" y="6"/>
                    </a:lnTo>
                    <a:lnTo>
                      <a:pt x="21" y="11"/>
                    </a:lnTo>
                    <a:lnTo>
                      <a:pt x="25" y="13"/>
                    </a:lnTo>
                    <a:lnTo>
                      <a:pt x="29" y="15"/>
                    </a:lnTo>
                    <a:lnTo>
                      <a:pt x="32" y="17"/>
                    </a:lnTo>
                    <a:lnTo>
                      <a:pt x="36" y="23"/>
                    </a:lnTo>
                    <a:lnTo>
                      <a:pt x="38" y="23"/>
                    </a:lnTo>
                    <a:lnTo>
                      <a:pt x="40" y="31"/>
                    </a:lnTo>
                    <a:lnTo>
                      <a:pt x="42" y="32"/>
                    </a:lnTo>
                    <a:lnTo>
                      <a:pt x="42" y="34"/>
                    </a:lnTo>
                    <a:lnTo>
                      <a:pt x="40" y="38"/>
                    </a:lnTo>
                    <a:lnTo>
                      <a:pt x="38" y="44"/>
                    </a:lnTo>
                    <a:lnTo>
                      <a:pt x="34" y="38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2" y="23"/>
                    </a:lnTo>
                    <a:lnTo>
                      <a:pt x="27" y="15"/>
                    </a:lnTo>
                    <a:lnTo>
                      <a:pt x="21" y="15"/>
                    </a:lnTo>
                    <a:lnTo>
                      <a:pt x="15" y="11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4" name="Freeform 779"/>
              <p:cNvSpPr>
                <a:spLocks/>
              </p:cNvSpPr>
              <p:nvPr/>
            </p:nvSpPr>
            <p:spPr bwMode="auto">
              <a:xfrm>
                <a:off x="6434" y="2871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4 w 6"/>
                  <a:gd name="T3" fmla="*/ 0 h 4"/>
                  <a:gd name="T4" fmla="*/ 6 w 6"/>
                  <a:gd name="T5" fmla="*/ 2 h 4"/>
                  <a:gd name="T6" fmla="*/ 6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5" name="Freeform 780"/>
              <p:cNvSpPr>
                <a:spLocks/>
              </p:cNvSpPr>
              <p:nvPr/>
            </p:nvSpPr>
            <p:spPr bwMode="auto">
              <a:xfrm>
                <a:off x="6520" y="2932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2 h 6"/>
                  <a:gd name="T4" fmla="*/ 4 w 6"/>
                  <a:gd name="T5" fmla="*/ 6 h 6"/>
                  <a:gd name="T6" fmla="*/ 0 w 6"/>
                  <a:gd name="T7" fmla="*/ 4 h 6"/>
                  <a:gd name="T8" fmla="*/ 0 w 6"/>
                  <a:gd name="T9" fmla="*/ 2 h 6"/>
                  <a:gd name="T10" fmla="*/ 2 w 6"/>
                  <a:gd name="T11" fmla="*/ 2 h 6"/>
                  <a:gd name="T12" fmla="*/ 4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2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6" name="Freeform 781"/>
              <p:cNvSpPr>
                <a:spLocks/>
              </p:cNvSpPr>
              <p:nvPr/>
            </p:nvSpPr>
            <p:spPr bwMode="auto">
              <a:xfrm>
                <a:off x="6444" y="2896"/>
                <a:ext cx="7" cy="6"/>
              </a:xfrm>
              <a:custGeom>
                <a:avLst/>
                <a:gdLst>
                  <a:gd name="T0" fmla="*/ 5 w 7"/>
                  <a:gd name="T1" fmla="*/ 0 h 6"/>
                  <a:gd name="T2" fmla="*/ 7 w 7"/>
                  <a:gd name="T3" fmla="*/ 2 h 6"/>
                  <a:gd name="T4" fmla="*/ 7 w 7"/>
                  <a:gd name="T5" fmla="*/ 4 h 6"/>
                  <a:gd name="T6" fmla="*/ 4 w 7"/>
                  <a:gd name="T7" fmla="*/ 6 h 6"/>
                  <a:gd name="T8" fmla="*/ 2 w 7"/>
                  <a:gd name="T9" fmla="*/ 4 h 6"/>
                  <a:gd name="T10" fmla="*/ 0 w 7"/>
                  <a:gd name="T11" fmla="*/ 2 h 6"/>
                  <a:gd name="T12" fmla="*/ 5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7" name="Freeform 782"/>
              <p:cNvSpPr>
                <a:spLocks/>
              </p:cNvSpPr>
              <p:nvPr/>
            </p:nvSpPr>
            <p:spPr bwMode="auto">
              <a:xfrm>
                <a:off x="6449" y="3028"/>
                <a:ext cx="8" cy="5"/>
              </a:xfrm>
              <a:custGeom>
                <a:avLst/>
                <a:gdLst>
                  <a:gd name="T0" fmla="*/ 2 w 8"/>
                  <a:gd name="T1" fmla="*/ 0 h 5"/>
                  <a:gd name="T2" fmla="*/ 4 w 8"/>
                  <a:gd name="T3" fmla="*/ 2 h 5"/>
                  <a:gd name="T4" fmla="*/ 4 w 8"/>
                  <a:gd name="T5" fmla="*/ 2 h 5"/>
                  <a:gd name="T6" fmla="*/ 6 w 8"/>
                  <a:gd name="T7" fmla="*/ 2 h 5"/>
                  <a:gd name="T8" fmla="*/ 4 w 8"/>
                  <a:gd name="T9" fmla="*/ 3 h 5"/>
                  <a:gd name="T10" fmla="*/ 6 w 8"/>
                  <a:gd name="T11" fmla="*/ 3 h 5"/>
                  <a:gd name="T12" fmla="*/ 8 w 8"/>
                  <a:gd name="T13" fmla="*/ 3 h 5"/>
                  <a:gd name="T14" fmla="*/ 6 w 8"/>
                  <a:gd name="T15" fmla="*/ 5 h 5"/>
                  <a:gd name="T16" fmla="*/ 6 w 8"/>
                  <a:gd name="T17" fmla="*/ 5 h 5"/>
                  <a:gd name="T18" fmla="*/ 2 w 8"/>
                  <a:gd name="T19" fmla="*/ 5 h 5"/>
                  <a:gd name="T20" fmla="*/ 0 w 8"/>
                  <a:gd name="T21" fmla="*/ 3 h 5"/>
                  <a:gd name="T22" fmla="*/ 0 w 8"/>
                  <a:gd name="T23" fmla="*/ 2 h 5"/>
                  <a:gd name="T24" fmla="*/ 2 w 8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8" name="Freeform 783"/>
              <p:cNvSpPr>
                <a:spLocks/>
              </p:cNvSpPr>
              <p:nvPr/>
            </p:nvSpPr>
            <p:spPr bwMode="auto">
              <a:xfrm>
                <a:off x="6442" y="3024"/>
                <a:ext cx="6" cy="7"/>
              </a:xfrm>
              <a:custGeom>
                <a:avLst/>
                <a:gdLst>
                  <a:gd name="T0" fmla="*/ 2 w 6"/>
                  <a:gd name="T1" fmla="*/ 0 h 7"/>
                  <a:gd name="T2" fmla="*/ 4 w 6"/>
                  <a:gd name="T3" fmla="*/ 2 h 7"/>
                  <a:gd name="T4" fmla="*/ 6 w 6"/>
                  <a:gd name="T5" fmla="*/ 4 h 7"/>
                  <a:gd name="T6" fmla="*/ 6 w 6"/>
                  <a:gd name="T7" fmla="*/ 7 h 7"/>
                  <a:gd name="T8" fmla="*/ 4 w 6"/>
                  <a:gd name="T9" fmla="*/ 6 h 7"/>
                  <a:gd name="T10" fmla="*/ 2 w 6"/>
                  <a:gd name="T11" fmla="*/ 4 h 7"/>
                  <a:gd name="T12" fmla="*/ 2 w 6"/>
                  <a:gd name="T13" fmla="*/ 6 h 7"/>
                  <a:gd name="T14" fmla="*/ 0 w 6"/>
                  <a:gd name="T15" fmla="*/ 2 h 7"/>
                  <a:gd name="T16" fmla="*/ 2 w 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2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6" y="7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9" name="Freeform 784"/>
              <p:cNvSpPr>
                <a:spLocks/>
              </p:cNvSpPr>
              <p:nvPr/>
            </p:nvSpPr>
            <p:spPr bwMode="auto">
              <a:xfrm>
                <a:off x="6459" y="3007"/>
                <a:ext cx="4" cy="7"/>
              </a:xfrm>
              <a:custGeom>
                <a:avLst/>
                <a:gdLst>
                  <a:gd name="T0" fmla="*/ 4 w 4"/>
                  <a:gd name="T1" fmla="*/ 0 h 7"/>
                  <a:gd name="T2" fmla="*/ 4 w 4"/>
                  <a:gd name="T3" fmla="*/ 5 h 7"/>
                  <a:gd name="T4" fmla="*/ 4 w 4"/>
                  <a:gd name="T5" fmla="*/ 7 h 7"/>
                  <a:gd name="T6" fmla="*/ 4 w 4"/>
                  <a:gd name="T7" fmla="*/ 7 h 7"/>
                  <a:gd name="T8" fmla="*/ 4 w 4"/>
                  <a:gd name="T9" fmla="*/ 7 h 7"/>
                  <a:gd name="T10" fmla="*/ 4 w 4"/>
                  <a:gd name="T11" fmla="*/ 5 h 7"/>
                  <a:gd name="T12" fmla="*/ 2 w 4"/>
                  <a:gd name="T13" fmla="*/ 5 h 7"/>
                  <a:gd name="T14" fmla="*/ 0 w 4"/>
                  <a:gd name="T15" fmla="*/ 2 h 7"/>
                  <a:gd name="T16" fmla="*/ 2 w 4"/>
                  <a:gd name="T17" fmla="*/ 2 h 7"/>
                  <a:gd name="T18" fmla="*/ 4 w 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0" name="Rectangle 785"/>
              <p:cNvSpPr>
                <a:spLocks noChangeArrowheads="1"/>
              </p:cNvSpPr>
              <p:nvPr/>
            </p:nvSpPr>
            <p:spPr bwMode="auto">
              <a:xfrm>
                <a:off x="6343" y="2995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1" name="Freeform 786"/>
              <p:cNvSpPr>
                <a:spLocks/>
              </p:cNvSpPr>
              <p:nvPr/>
            </p:nvSpPr>
            <p:spPr bwMode="auto">
              <a:xfrm>
                <a:off x="6095" y="2856"/>
                <a:ext cx="358" cy="198"/>
              </a:xfrm>
              <a:custGeom>
                <a:avLst/>
                <a:gdLst>
                  <a:gd name="T0" fmla="*/ 57 w 358"/>
                  <a:gd name="T1" fmla="*/ 12 h 198"/>
                  <a:gd name="T2" fmla="*/ 59 w 358"/>
                  <a:gd name="T3" fmla="*/ 42 h 198"/>
                  <a:gd name="T4" fmla="*/ 69 w 358"/>
                  <a:gd name="T5" fmla="*/ 48 h 198"/>
                  <a:gd name="T6" fmla="*/ 84 w 358"/>
                  <a:gd name="T7" fmla="*/ 57 h 198"/>
                  <a:gd name="T8" fmla="*/ 99 w 358"/>
                  <a:gd name="T9" fmla="*/ 40 h 198"/>
                  <a:gd name="T10" fmla="*/ 114 w 358"/>
                  <a:gd name="T11" fmla="*/ 31 h 198"/>
                  <a:gd name="T12" fmla="*/ 141 w 358"/>
                  <a:gd name="T13" fmla="*/ 29 h 198"/>
                  <a:gd name="T14" fmla="*/ 173 w 358"/>
                  <a:gd name="T15" fmla="*/ 38 h 198"/>
                  <a:gd name="T16" fmla="*/ 183 w 358"/>
                  <a:gd name="T17" fmla="*/ 44 h 198"/>
                  <a:gd name="T18" fmla="*/ 208 w 358"/>
                  <a:gd name="T19" fmla="*/ 52 h 198"/>
                  <a:gd name="T20" fmla="*/ 242 w 358"/>
                  <a:gd name="T21" fmla="*/ 65 h 198"/>
                  <a:gd name="T22" fmla="*/ 259 w 358"/>
                  <a:gd name="T23" fmla="*/ 78 h 198"/>
                  <a:gd name="T24" fmla="*/ 269 w 358"/>
                  <a:gd name="T25" fmla="*/ 95 h 198"/>
                  <a:gd name="T26" fmla="*/ 301 w 358"/>
                  <a:gd name="T27" fmla="*/ 107 h 198"/>
                  <a:gd name="T28" fmla="*/ 293 w 358"/>
                  <a:gd name="T29" fmla="*/ 128 h 198"/>
                  <a:gd name="T30" fmla="*/ 311 w 358"/>
                  <a:gd name="T31" fmla="*/ 145 h 198"/>
                  <a:gd name="T32" fmla="*/ 326 w 358"/>
                  <a:gd name="T33" fmla="*/ 166 h 198"/>
                  <a:gd name="T34" fmla="*/ 332 w 358"/>
                  <a:gd name="T35" fmla="*/ 175 h 198"/>
                  <a:gd name="T36" fmla="*/ 339 w 358"/>
                  <a:gd name="T37" fmla="*/ 183 h 198"/>
                  <a:gd name="T38" fmla="*/ 349 w 358"/>
                  <a:gd name="T39" fmla="*/ 191 h 198"/>
                  <a:gd name="T40" fmla="*/ 345 w 358"/>
                  <a:gd name="T41" fmla="*/ 193 h 198"/>
                  <a:gd name="T42" fmla="*/ 322 w 358"/>
                  <a:gd name="T43" fmla="*/ 187 h 198"/>
                  <a:gd name="T44" fmla="*/ 297 w 358"/>
                  <a:gd name="T45" fmla="*/ 183 h 198"/>
                  <a:gd name="T46" fmla="*/ 278 w 358"/>
                  <a:gd name="T47" fmla="*/ 156 h 198"/>
                  <a:gd name="T48" fmla="*/ 257 w 358"/>
                  <a:gd name="T49" fmla="*/ 139 h 198"/>
                  <a:gd name="T50" fmla="*/ 244 w 358"/>
                  <a:gd name="T51" fmla="*/ 133 h 198"/>
                  <a:gd name="T52" fmla="*/ 238 w 358"/>
                  <a:gd name="T53" fmla="*/ 135 h 198"/>
                  <a:gd name="T54" fmla="*/ 229 w 358"/>
                  <a:gd name="T55" fmla="*/ 133 h 198"/>
                  <a:gd name="T56" fmla="*/ 229 w 358"/>
                  <a:gd name="T57" fmla="*/ 147 h 198"/>
                  <a:gd name="T58" fmla="*/ 227 w 358"/>
                  <a:gd name="T59" fmla="*/ 149 h 198"/>
                  <a:gd name="T60" fmla="*/ 208 w 358"/>
                  <a:gd name="T61" fmla="*/ 151 h 198"/>
                  <a:gd name="T62" fmla="*/ 194 w 358"/>
                  <a:gd name="T63" fmla="*/ 135 h 198"/>
                  <a:gd name="T64" fmla="*/ 204 w 358"/>
                  <a:gd name="T65" fmla="*/ 151 h 198"/>
                  <a:gd name="T66" fmla="*/ 223 w 358"/>
                  <a:gd name="T67" fmla="*/ 166 h 198"/>
                  <a:gd name="T68" fmla="*/ 204 w 358"/>
                  <a:gd name="T69" fmla="*/ 168 h 198"/>
                  <a:gd name="T70" fmla="*/ 179 w 358"/>
                  <a:gd name="T71" fmla="*/ 166 h 198"/>
                  <a:gd name="T72" fmla="*/ 162 w 358"/>
                  <a:gd name="T73" fmla="*/ 149 h 198"/>
                  <a:gd name="T74" fmla="*/ 149 w 358"/>
                  <a:gd name="T75" fmla="*/ 149 h 198"/>
                  <a:gd name="T76" fmla="*/ 145 w 358"/>
                  <a:gd name="T77" fmla="*/ 139 h 198"/>
                  <a:gd name="T78" fmla="*/ 151 w 358"/>
                  <a:gd name="T79" fmla="*/ 130 h 198"/>
                  <a:gd name="T80" fmla="*/ 143 w 358"/>
                  <a:gd name="T81" fmla="*/ 122 h 198"/>
                  <a:gd name="T82" fmla="*/ 130 w 358"/>
                  <a:gd name="T83" fmla="*/ 103 h 198"/>
                  <a:gd name="T84" fmla="*/ 126 w 358"/>
                  <a:gd name="T85" fmla="*/ 95 h 198"/>
                  <a:gd name="T86" fmla="*/ 112 w 358"/>
                  <a:gd name="T87" fmla="*/ 90 h 198"/>
                  <a:gd name="T88" fmla="*/ 72 w 358"/>
                  <a:gd name="T89" fmla="*/ 76 h 198"/>
                  <a:gd name="T90" fmla="*/ 71 w 358"/>
                  <a:gd name="T91" fmla="*/ 69 h 198"/>
                  <a:gd name="T92" fmla="*/ 57 w 358"/>
                  <a:gd name="T93" fmla="*/ 65 h 198"/>
                  <a:gd name="T94" fmla="*/ 52 w 358"/>
                  <a:gd name="T95" fmla="*/ 52 h 198"/>
                  <a:gd name="T96" fmla="*/ 44 w 358"/>
                  <a:gd name="T97" fmla="*/ 67 h 198"/>
                  <a:gd name="T98" fmla="*/ 32 w 358"/>
                  <a:gd name="T99" fmla="*/ 59 h 198"/>
                  <a:gd name="T100" fmla="*/ 17 w 358"/>
                  <a:gd name="T101" fmla="*/ 48 h 198"/>
                  <a:gd name="T102" fmla="*/ 38 w 358"/>
                  <a:gd name="T103" fmla="*/ 42 h 198"/>
                  <a:gd name="T104" fmla="*/ 53 w 358"/>
                  <a:gd name="T105" fmla="*/ 38 h 198"/>
                  <a:gd name="T106" fmla="*/ 32 w 358"/>
                  <a:gd name="T107" fmla="*/ 36 h 198"/>
                  <a:gd name="T108" fmla="*/ 17 w 358"/>
                  <a:gd name="T109" fmla="*/ 29 h 198"/>
                  <a:gd name="T110" fmla="*/ 2 w 358"/>
                  <a:gd name="T111" fmla="*/ 19 h 198"/>
                  <a:gd name="T112" fmla="*/ 17 w 358"/>
                  <a:gd name="T113" fmla="*/ 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8" h="198">
                    <a:moveTo>
                      <a:pt x="31" y="0"/>
                    </a:moveTo>
                    <a:lnTo>
                      <a:pt x="40" y="4"/>
                    </a:lnTo>
                    <a:lnTo>
                      <a:pt x="46" y="8"/>
                    </a:lnTo>
                    <a:lnTo>
                      <a:pt x="52" y="8"/>
                    </a:lnTo>
                    <a:lnTo>
                      <a:pt x="57" y="8"/>
                    </a:lnTo>
                    <a:lnTo>
                      <a:pt x="59" y="10"/>
                    </a:lnTo>
                    <a:lnTo>
                      <a:pt x="57" y="12"/>
                    </a:lnTo>
                    <a:lnTo>
                      <a:pt x="57" y="15"/>
                    </a:lnTo>
                    <a:lnTo>
                      <a:pt x="61" y="19"/>
                    </a:lnTo>
                    <a:lnTo>
                      <a:pt x="61" y="21"/>
                    </a:lnTo>
                    <a:lnTo>
                      <a:pt x="59" y="25"/>
                    </a:lnTo>
                    <a:lnTo>
                      <a:pt x="57" y="29"/>
                    </a:lnTo>
                    <a:lnTo>
                      <a:pt x="59" y="32"/>
                    </a:lnTo>
                    <a:lnTo>
                      <a:pt x="59" y="42"/>
                    </a:lnTo>
                    <a:lnTo>
                      <a:pt x="61" y="46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5" y="44"/>
                    </a:lnTo>
                    <a:lnTo>
                      <a:pt x="67" y="42"/>
                    </a:lnTo>
                    <a:lnTo>
                      <a:pt x="69" y="44"/>
                    </a:lnTo>
                    <a:lnTo>
                      <a:pt x="69" y="48"/>
                    </a:lnTo>
                    <a:lnTo>
                      <a:pt x="69" y="50"/>
                    </a:lnTo>
                    <a:lnTo>
                      <a:pt x="71" y="50"/>
                    </a:lnTo>
                    <a:lnTo>
                      <a:pt x="72" y="53"/>
                    </a:lnTo>
                    <a:lnTo>
                      <a:pt x="76" y="55"/>
                    </a:lnTo>
                    <a:lnTo>
                      <a:pt x="78" y="59"/>
                    </a:lnTo>
                    <a:lnTo>
                      <a:pt x="80" y="59"/>
                    </a:lnTo>
                    <a:lnTo>
                      <a:pt x="84" y="57"/>
                    </a:lnTo>
                    <a:lnTo>
                      <a:pt x="86" y="53"/>
                    </a:lnTo>
                    <a:lnTo>
                      <a:pt x="88" y="52"/>
                    </a:lnTo>
                    <a:lnTo>
                      <a:pt x="90" y="52"/>
                    </a:lnTo>
                    <a:lnTo>
                      <a:pt x="90" y="48"/>
                    </a:lnTo>
                    <a:lnTo>
                      <a:pt x="92" y="44"/>
                    </a:lnTo>
                    <a:lnTo>
                      <a:pt x="95" y="42"/>
                    </a:lnTo>
                    <a:lnTo>
                      <a:pt x="99" y="40"/>
                    </a:lnTo>
                    <a:lnTo>
                      <a:pt x="99" y="38"/>
                    </a:lnTo>
                    <a:lnTo>
                      <a:pt x="101" y="36"/>
                    </a:lnTo>
                    <a:lnTo>
                      <a:pt x="103" y="36"/>
                    </a:lnTo>
                    <a:lnTo>
                      <a:pt x="105" y="36"/>
                    </a:lnTo>
                    <a:lnTo>
                      <a:pt x="107" y="34"/>
                    </a:lnTo>
                    <a:lnTo>
                      <a:pt x="112" y="34"/>
                    </a:lnTo>
                    <a:lnTo>
                      <a:pt x="114" y="31"/>
                    </a:lnTo>
                    <a:lnTo>
                      <a:pt x="112" y="29"/>
                    </a:lnTo>
                    <a:lnTo>
                      <a:pt x="112" y="27"/>
                    </a:lnTo>
                    <a:lnTo>
                      <a:pt x="122" y="21"/>
                    </a:lnTo>
                    <a:lnTo>
                      <a:pt x="126" y="21"/>
                    </a:lnTo>
                    <a:lnTo>
                      <a:pt x="130" y="25"/>
                    </a:lnTo>
                    <a:lnTo>
                      <a:pt x="133" y="27"/>
                    </a:lnTo>
                    <a:lnTo>
                      <a:pt x="141" y="29"/>
                    </a:lnTo>
                    <a:lnTo>
                      <a:pt x="145" y="31"/>
                    </a:lnTo>
                    <a:lnTo>
                      <a:pt x="149" y="31"/>
                    </a:lnTo>
                    <a:lnTo>
                      <a:pt x="152" y="32"/>
                    </a:lnTo>
                    <a:lnTo>
                      <a:pt x="164" y="38"/>
                    </a:lnTo>
                    <a:lnTo>
                      <a:pt x="166" y="36"/>
                    </a:lnTo>
                    <a:lnTo>
                      <a:pt x="168" y="38"/>
                    </a:lnTo>
                    <a:lnTo>
                      <a:pt x="173" y="38"/>
                    </a:lnTo>
                    <a:lnTo>
                      <a:pt x="175" y="38"/>
                    </a:lnTo>
                    <a:lnTo>
                      <a:pt x="179" y="40"/>
                    </a:lnTo>
                    <a:lnTo>
                      <a:pt x="179" y="42"/>
                    </a:lnTo>
                    <a:lnTo>
                      <a:pt x="179" y="44"/>
                    </a:lnTo>
                    <a:lnTo>
                      <a:pt x="181" y="44"/>
                    </a:lnTo>
                    <a:lnTo>
                      <a:pt x="183" y="44"/>
                    </a:lnTo>
                    <a:lnTo>
                      <a:pt x="183" y="44"/>
                    </a:lnTo>
                    <a:lnTo>
                      <a:pt x="187" y="44"/>
                    </a:lnTo>
                    <a:lnTo>
                      <a:pt x="193" y="46"/>
                    </a:lnTo>
                    <a:lnTo>
                      <a:pt x="196" y="48"/>
                    </a:lnTo>
                    <a:lnTo>
                      <a:pt x="198" y="50"/>
                    </a:lnTo>
                    <a:lnTo>
                      <a:pt x="206" y="52"/>
                    </a:lnTo>
                    <a:lnTo>
                      <a:pt x="206" y="52"/>
                    </a:lnTo>
                    <a:lnTo>
                      <a:pt x="208" y="52"/>
                    </a:lnTo>
                    <a:lnTo>
                      <a:pt x="210" y="53"/>
                    </a:lnTo>
                    <a:lnTo>
                      <a:pt x="213" y="55"/>
                    </a:lnTo>
                    <a:lnTo>
                      <a:pt x="223" y="57"/>
                    </a:lnTo>
                    <a:lnTo>
                      <a:pt x="231" y="61"/>
                    </a:lnTo>
                    <a:lnTo>
                      <a:pt x="234" y="61"/>
                    </a:lnTo>
                    <a:lnTo>
                      <a:pt x="238" y="65"/>
                    </a:lnTo>
                    <a:lnTo>
                      <a:pt x="242" y="65"/>
                    </a:lnTo>
                    <a:lnTo>
                      <a:pt x="246" y="67"/>
                    </a:lnTo>
                    <a:lnTo>
                      <a:pt x="248" y="67"/>
                    </a:lnTo>
                    <a:lnTo>
                      <a:pt x="250" y="69"/>
                    </a:lnTo>
                    <a:lnTo>
                      <a:pt x="253" y="69"/>
                    </a:lnTo>
                    <a:lnTo>
                      <a:pt x="253" y="73"/>
                    </a:lnTo>
                    <a:lnTo>
                      <a:pt x="257" y="74"/>
                    </a:lnTo>
                    <a:lnTo>
                      <a:pt x="259" y="78"/>
                    </a:lnTo>
                    <a:lnTo>
                      <a:pt x="261" y="76"/>
                    </a:lnTo>
                    <a:lnTo>
                      <a:pt x="263" y="76"/>
                    </a:lnTo>
                    <a:lnTo>
                      <a:pt x="269" y="84"/>
                    </a:lnTo>
                    <a:lnTo>
                      <a:pt x="273" y="86"/>
                    </a:lnTo>
                    <a:lnTo>
                      <a:pt x="271" y="90"/>
                    </a:lnTo>
                    <a:lnTo>
                      <a:pt x="269" y="93"/>
                    </a:lnTo>
                    <a:lnTo>
                      <a:pt x="269" y="95"/>
                    </a:lnTo>
                    <a:lnTo>
                      <a:pt x="278" y="99"/>
                    </a:lnTo>
                    <a:lnTo>
                      <a:pt x="282" y="99"/>
                    </a:lnTo>
                    <a:lnTo>
                      <a:pt x="286" y="103"/>
                    </a:lnTo>
                    <a:lnTo>
                      <a:pt x="292" y="105"/>
                    </a:lnTo>
                    <a:lnTo>
                      <a:pt x="295" y="107"/>
                    </a:lnTo>
                    <a:lnTo>
                      <a:pt x="297" y="107"/>
                    </a:lnTo>
                    <a:lnTo>
                      <a:pt x="301" y="107"/>
                    </a:lnTo>
                    <a:lnTo>
                      <a:pt x="307" y="113"/>
                    </a:lnTo>
                    <a:lnTo>
                      <a:pt x="307" y="116"/>
                    </a:lnTo>
                    <a:lnTo>
                      <a:pt x="305" y="118"/>
                    </a:lnTo>
                    <a:lnTo>
                      <a:pt x="299" y="122"/>
                    </a:lnTo>
                    <a:lnTo>
                      <a:pt x="292" y="122"/>
                    </a:lnTo>
                    <a:lnTo>
                      <a:pt x="292" y="124"/>
                    </a:lnTo>
                    <a:lnTo>
                      <a:pt x="293" y="128"/>
                    </a:lnTo>
                    <a:lnTo>
                      <a:pt x="295" y="130"/>
                    </a:lnTo>
                    <a:lnTo>
                      <a:pt x="297" y="133"/>
                    </a:lnTo>
                    <a:lnTo>
                      <a:pt x="301" y="137"/>
                    </a:lnTo>
                    <a:lnTo>
                      <a:pt x="303" y="141"/>
                    </a:lnTo>
                    <a:lnTo>
                      <a:pt x="305" y="143"/>
                    </a:lnTo>
                    <a:lnTo>
                      <a:pt x="309" y="143"/>
                    </a:lnTo>
                    <a:lnTo>
                      <a:pt x="311" y="145"/>
                    </a:lnTo>
                    <a:lnTo>
                      <a:pt x="313" y="147"/>
                    </a:lnTo>
                    <a:lnTo>
                      <a:pt x="314" y="154"/>
                    </a:lnTo>
                    <a:lnTo>
                      <a:pt x="318" y="156"/>
                    </a:lnTo>
                    <a:lnTo>
                      <a:pt x="318" y="160"/>
                    </a:lnTo>
                    <a:lnTo>
                      <a:pt x="322" y="164"/>
                    </a:lnTo>
                    <a:lnTo>
                      <a:pt x="324" y="164"/>
                    </a:lnTo>
                    <a:lnTo>
                      <a:pt x="326" y="166"/>
                    </a:lnTo>
                    <a:lnTo>
                      <a:pt x="328" y="164"/>
                    </a:lnTo>
                    <a:lnTo>
                      <a:pt x="330" y="164"/>
                    </a:lnTo>
                    <a:lnTo>
                      <a:pt x="332" y="166"/>
                    </a:lnTo>
                    <a:lnTo>
                      <a:pt x="332" y="168"/>
                    </a:lnTo>
                    <a:lnTo>
                      <a:pt x="330" y="170"/>
                    </a:lnTo>
                    <a:lnTo>
                      <a:pt x="330" y="174"/>
                    </a:lnTo>
                    <a:lnTo>
                      <a:pt x="332" y="175"/>
                    </a:lnTo>
                    <a:lnTo>
                      <a:pt x="337" y="175"/>
                    </a:lnTo>
                    <a:lnTo>
                      <a:pt x="343" y="175"/>
                    </a:lnTo>
                    <a:lnTo>
                      <a:pt x="347" y="177"/>
                    </a:lnTo>
                    <a:lnTo>
                      <a:pt x="345" y="179"/>
                    </a:lnTo>
                    <a:lnTo>
                      <a:pt x="341" y="179"/>
                    </a:lnTo>
                    <a:lnTo>
                      <a:pt x="337" y="181"/>
                    </a:lnTo>
                    <a:lnTo>
                      <a:pt x="339" y="183"/>
                    </a:lnTo>
                    <a:lnTo>
                      <a:pt x="345" y="185"/>
                    </a:lnTo>
                    <a:lnTo>
                      <a:pt x="353" y="187"/>
                    </a:lnTo>
                    <a:lnTo>
                      <a:pt x="358" y="187"/>
                    </a:lnTo>
                    <a:lnTo>
                      <a:pt x="356" y="191"/>
                    </a:lnTo>
                    <a:lnTo>
                      <a:pt x="353" y="189"/>
                    </a:lnTo>
                    <a:lnTo>
                      <a:pt x="349" y="189"/>
                    </a:lnTo>
                    <a:lnTo>
                      <a:pt x="349" y="191"/>
                    </a:lnTo>
                    <a:lnTo>
                      <a:pt x="351" y="191"/>
                    </a:lnTo>
                    <a:lnTo>
                      <a:pt x="354" y="194"/>
                    </a:lnTo>
                    <a:lnTo>
                      <a:pt x="354" y="196"/>
                    </a:lnTo>
                    <a:lnTo>
                      <a:pt x="351" y="198"/>
                    </a:lnTo>
                    <a:lnTo>
                      <a:pt x="345" y="194"/>
                    </a:lnTo>
                    <a:lnTo>
                      <a:pt x="343" y="194"/>
                    </a:lnTo>
                    <a:lnTo>
                      <a:pt x="345" y="193"/>
                    </a:lnTo>
                    <a:lnTo>
                      <a:pt x="343" y="191"/>
                    </a:lnTo>
                    <a:lnTo>
                      <a:pt x="339" y="191"/>
                    </a:lnTo>
                    <a:lnTo>
                      <a:pt x="337" y="189"/>
                    </a:lnTo>
                    <a:lnTo>
                      <a:pt x="334" y="191"/>
                    </a:lnTo>
                    <a:lnTo>
                      <a:pt x="332" y="189"/>
                    </a:lnTo>
                    <a:lnTo>
                      <a:pt x="326" y="187"/>
                    </a:lnTo>
                    <a:lnTo>
                      <a:pt x="322" y="187"/>
                    </a:lnTo>
                    <a:lnTo>
                      <a:pt x="318" y="187"/>
                    </a:lnTo>
                    <a:lnTo>
                      <a:pt x="313" y="187"/>
                    </a:lnTo>
                    <a:lnTo>
                      <a:pt x="311" y="185"/>
                    </a:lnTo>
                    <a:lnTo>
                      <a:pt x="309" y="185"/>
                    </a:lnTo>
                    <a:lnTo>
                      <a:pt x="307" y="187"/>
                    </a:lnTo>
                    <a:lnTo>
                      <a:pt x="301" y="185"/>
                    </a:lnTo>
                    <a:lnTo>
                      <a:pt x="297" y="183"/>
                    </a:lnTo>
                    <a:lnTo>
                      <a:pt x="297" y="179"/>
                    </a:lnTo>
                    <a:lnTo>
                      <a:pt x="290" y="172"/>
                    </a:lnTo>
                    <a:lnTo>
                      <a:pt x="290" y="170"/>
                    </a:lnTo>
                    <a:lnTo>
                      <a:pt x="288" y="166"/>
                    </a:lnTo>
                    <a:lnTo>
                      <a:pt x="284" y="166"/>
                    </a:lnTo>
                    <a:lnTo>
                      <a:pt x="282" y="162"/>
                    </a:lnTo>
                    <a:lnTo>
                      <a:pt x="278" y="156"/>
                    </a:lnTo>
                    <a:lnTo>
                      <a:pt x="276" y="151"/>
                    </a:lnTo>
                    <a:lnTo>
                      <a:pt x="274" y="149"/>
                    </a:lnTo>
                    <a:lnTo>
                      <a:pt x="271" y="147"/>
                    </a:lnTo>
                    <a:lnTo>
                      <a:pt x="261" y="145"/>
                    </a:lnTo>
                    <a:lnTo>
                      <a:pt x="259" y="141"/>
                    </a:lnTo>
                    <a:lnTo>
                      <a:pt x="257" y="141"/>
                    </a:lnTo>
                    <a:lnTo>
                      <a:pt x="257" y="139"/>
                    </a:lnTo>
                    <a:lnTo>
                      <a:pt x="257" y="137"/>
                    </a:lnTo>
                    <a:lnTo>
                      <a:pt x="255" y="139"/>
                    </a:lnTo>
                    <a:lnTo>
                      <a:pt x="253" y="137"/>
                    </a:lnTo>
                    <a:lnTo>
                      <a:pt x="252" y="137"/>
                    </a:lnTo>
                    <a:lnTo>
                      <a:pt x="250" y="137"/>
                    </a:lnTo>
                    <a:lnTo>
                      <a:pt x="248" y="135"/>
                    </a:lnTo>
                    <a:lnTo>
                      <a:pt x="244" y="133"/>
                    </a:lnTo>
                    <a:lnTo>
                      <a:pt x="242" y="132"/>
                    </a:lnTo>
                    <a:lnTo>
                      <a:pt x="240" y="135"/>
                    </a:lnTo>
                    <a:lnTo>
                      <a:pt x="242" y="137"/>
                    </a:lnTo>
                    <a:lnTo>
                      <a:pt x="242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38" y="135"/>
                    </a:lnTo>
                    <a:lnTo>
                      <a:pt x="240" y="139"/>
                    </a:lnTo>
                    <a:lnTo>
                      <a:pt x="238" y="141"/>
                    </a:lnTo>
                    <a:lnTo>
                      <a:pt x="236" y="139"/>
                    </a:lnTo>
                    <a:lnTo>
                      <a:pt x="233" y="135"/>
                    </a:lnTo>
                    <a:lnTo>
                      <a:pt x="233" y="133"/>
                    </a:lnTo>
                    <a:lnTo>
                      <a:pt x="229" y="133"/>
                    </a:lnTo>
                    <a:lnTo>
                      <a:pt x="229" y="133"/>
                    </a:lnTo>
                    <a:lnTo>
                      <a:pt x="231" y="135"/>
                    </a:lnTo>
                    <a:lnTo>
                      <a:pt x="233" y="139"/>
                    </a:lnTo>
                    <a:lnTo>
                      <a:pt x="231" y="141"/>
                    </a:lnTo>
                    <a:lnTo>
                      <a:pt x="229" y="143"/>
                    </a:lnTo>
                    <a:lnTo>
                      <a:pt x="229" y="145"/>
                    </a:lnTo>
                    <a:lnTo>
                      <a:pt x="231" y="147"/>
                    </a:lnTo>
                    <a:lnTo>
                      <a:pt x="229" y="147"/>
                    </a:lnTo>
                    <a:lnTo>
                      <a:pt x="225" y="143"/>
                    </a:lnTo>
                    <a:lnTo>
                      <a:pt x="221" y="145"/>
                    </a:lnTo>
                    <a:lnTo>
                      <a:pt x="219" y="143"/>
                    </a:lnTo>
                    <a:lnTo>
                      <a:pt x="221" y="145"/>
                    </a:lnTo>
                    <a:lnTo>
                      <a:pt x="223" y="145"/>
                    </a:lnTo>
                    <a:lnTo>
                      <a:pt x="225" y="147"/>
                    </a:lnTo>
                    <a:lnTo>
                      <a:pt x="227" y="149"/>
                    </a:lnTo>
                    <a:lnTo>
                      <a:pt x="229" y="151"/>
                    </a:lnTo>
                    <a:lnTo>
                      <a:pt x="225" y="151"/>
                    </a:lnTo>
                    <a:lnTo>
                      <a:pt x="221" y="151"/>
                    </a:lnTo>
                    <a:lnTo>
                      <a:pt x="217" y="153"/>
                    </a:lnTo>
                    <a:lnTo>
                      <a:pt x="212" y="153"/>
                    </a:lnTo>
                    <a:lnTo>
                      <a:pt x="210" y="153"/>
                    </a:lnTo>
                    <a:lnTo>
                      <a:pt x="208" y="151"/>
                    </a:lnTo>
                    <a:lnTo>
                      <a:pt x="204" y="149"/>
                    </a:lnTo>
                    <a:lnTo>
                      <a:pt x="202" y="149"/>
                    </a:lnTo>
                    <a:lnTo>
                      <a:pt x="202" y="145"/>
                    </a:lnTo>
                    <a:lnTo>
                      <a:pt x="200" y="141"/>
                    </a:lnTo>
                    <a:lnTo>
                      <a:pt x="196" y="139"/>
                    </a:lnTo>
                    <a:lnTo>
                      <a:pt x="194" y="139"/>
                    </a:lnTo>
                    <a:lnTo>
                      <a:pt x="194" y="135"/>
                    </a:lnTo>
                    <a:lnTo>
                      <a:pt x="191" y="135"/>
                    </a:lnTo>
                    <a:lnTo>
                      <a:pt x="193" y="137"/>
                    </a:lnTo>
                    <a:lnTo>
                      <a:pt x="194" y="139"/>
                    </a:lnTo>
                    <a:lnTo>
                      <a:pt x="196" y="141"/>
                    </a:lnTo>
                    <a:lnTo>
                      <a:pt x="200" y="145"/>
                    </a:lnTo>
                    <a:lnTo>
                      <a:pt x="202" y="149"/>
                    </a:lnTo>
                    <a:lnTo>
                      <a:pt x="204" y="151"/>
                    </a:lnTo>
                    <a:lnTo>
                      <a:pt x="204" y="151"/>
                    </a:lnTo>
                    <a:lnTo>
                      <a:pt x="208" y="151"/>
                    </a:lnTo>
                    <a:lnTo>
                      <a:pt x="210" y="153"/>
                    </a:lnTo>
                    <a:lnTo>
                      <a:pt x="213" y="154"/>
                    </a:lnTo>
                    <a:lnTo>
                      <a:pt x="219" y="156"/>
                    </a:lnTo>
                    <a:lnTo>
                      <a:pt x="223" y="160"/>
                    </a:lnTo>
                    <a:lnTo>
                      <a:pt x="223" y="166"/>
                    </a:lnTo>
                    <a:lnTo>
                      <a:pt x="221" y="168"/>
                    </a:lnTo>
                    <a:lnTo>
                      <a:pt x="221" y="166"/>
                    </a:lnTo>
                    <a:lnTo>
                      <a:pt x="219" y="168"/>
                    </a:lnTo>
                    <a:lnTo>
                      <a:pt x="213" y="170"/>
                    </a:lnTo>
                    <a:lnTo>
                      <a:pt x="210" y="172"/>
                    </a:lnTo>
                    <a:lnTo>
                      <a:pt x="206" y="172"/>
                    </a:lnTo>
                    <a:lnTo>
                      <a:pt x="204" y="168"/>
                    </a:lnTo>
                    <a:lnTo>
                      <a:pt x="204" y="166"/>
                    </a:lnTo>
                    <a:lnTo>
                      <a:pt x="200" y="166"/>
                    </a:lnTo>
                    <a:lnTo>
                      <a:pt x="191" y="166"/>
                    </a:lnTo>
                    <a:lnTo>
                      <a:pt x="189" y="168"/>
                    </a:lnTo>
                    <a:lnTo>
                      <a:pt x="187" y="166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173" y="164"/>
                    </a:lnTo>
                    <a:lnTo>
                      <a:pt x="170" y="158"/>
                    </a:lnTo>
                    <a:lnTo>
                      <a:pt x="168" y="156"/>
                    </a:lnTo>
                    <a:lnTo>
                      <a:pt x="168" y="154"/>
                    </a:lnTo>
                    <a:lnTo>
                      <a:pt x="164" y="153"/>
                    </a:lnTo>
                    <a:lnTo>
                      <a:pt x="162" y="151"/>
                    </a:lnTo>
                    <a:lnTo>
                      <a:pt x="162" y="149"/>
                    </a:lnTo>
                    <a:lnTo>
                      <a:pt x="164" y="145"/>
                    </a:lnTo>
                    <a:lnTo>
                      <a:pt x="164" y="141"/>
                    </a:lnTo>
                    <a:lnTo>
                      <a:pt x="162" y="145"/>
                    </a:lnTo>
                    <a:lnTo>
                      <a:pt x="160" y="147"/>
                    </a:lnTo>
                    <a:lnTo>
                      <a:pt x="154" y="147"/>
                    </a:lnTo>
                    <a:lnTo>
                      <a:pt x="152" y="149"/>
                    </a:lnTo>
                    <a:lnTo>
                      <a:pt x="149" y="149"/>
                    </a:lnTo>
                    <a:lnTo>
                      <a:pt x="147" y="147"/>
                    </a:lnTo>
                    <a:lnTo>
                      <a:pt x="143" y="149"/>
                    </a:lnTo>
                    <a:lnTo>
                      <a:pt x="141" y="147"/>
                    </a:lnTo>
                    <a:lnTo>
                      <a:pt x="143" y="145"/>
                    </a:lnTo>
                    <a:lnTo>
                      <a:pt x="143" y="143"/>
                    </a:lnTo>
                    <a:lnTo>
                      <a:pt x="143" y="139"/>
                    </a:lnTo>
                    <a:lnTo>
                      <a:pt x="145" y="139"/>
                    </a:lnTo>
                    <a:lnTo>
                      <a:pt x="145" y="133"/>
                    </a:lnTo>
                    <a:lnTo>
                      <a:pt x="143" y="133"/>
                    </a:lnTo>
                    <a:lnTo>
                      <a:pt x="141" y="132"/>
                    </a:lnTo>
                    <a:lnTo>
                      <a:pt x="143" y="130"/>
                    </a:lnTo>
                    <a:lnTo>
                      <a:pt x="145" y="132"/>
                    </a:lnTo>
                    <a:lnTo>
                      <a:pt x="149" y="130"/>
                    </a:lnTo>
                    <a:lnTo>
                      <a:pt x="151" y="130"/>
                    </a:lnTo>
                    <a:lnTo>
                      <a:pt x="149" y="128"/>
                    </a:lnTo>
                    <a:lnTo>
                      <a:pt x="143" y="130"/>
                    </a:lnTo>
                    <a:lnTo>
                      <a:pt x="141" y="128"/>
                    </a:lnTo>
                    <a:lnTo>
                      <a:pt x="137" y="126"/>
                    </a:lnTo>
                    <a:lnTo>
                      <a:pt x="139" y="122"/>
                    </a:lnTo>
                    <a:lnTo>
                      <a:pt x="141" y="122"/>
                    </a:lnTo>
                    <a:lnTo>
                      <a:pt x="143" y="122"/>
                    </a:lnTo>
                    <a:lnTo>
                      <a:pt x="141" y="120"/>
                    </a:lnTo>
                    <a:lnTo>
                      <a:pt x="137" y="118"/>
                    </a:lnTo>
                    <a:lnTo>
                      <a:pt x="133" y="116"/>
                    </a:lnTo>
                    <a:lnTo>
                      <a:pt x="133" y="113"/>
                    </a:lnTo>
                    <a:lnTo>
                      <a:pt x="133" y="109"/>
                    </a:lnTo>
                    <a:lnTo>
                      <a:pt x="130" y="105"/>
                    </a:lnTo>
                    <a:lnTo>
                      <a:pt x="130" y="103"/>
                    </a:lnTo>
                    <a:lnTo>
                      <a:pt x="133" y="101"/>
                    </a:lnTo>
                    <a:lnTo>
                      <a:pt x="130" y="101"/>
                    </a:lnTo>
                    <a:lnTo>
                      <a:pt x="128" y="99"/>
                    </a:lnTo>
                    <a:lnTo>
                      <a:pt x="128" y="97"/>
                    </a:lnTo>
                    <a:lnTo>
                      <a:pt x="128" y="95"/>
                    </a:lnTo>
                    <a:lnTo>
                      <a:pt x="130" y="93"/>
                    </a:lnTo>
                    <a:lnTo>
                      <a:pt x="126" y="95"/>
                    </a:lnTo>
                    <a:lnTo>
                      <a:pt x="124" y="93"/>
                    </a:lnTo>
                    <a:lnTo>
                      <a:pt x="122" y="93"/>
                    </a:lnTo>
                    <a:lnTo>
                      <a:pt x="120" y="93"/>
                    </a:lnTo>
                    <a:lnTo>
                      <a:pt x="124" y="90"/>
                    </a:lnTo>
                    <a:lnTo>
                      <a:pt x="122" y="92"/>
                    </a:lnTo>
                    <a:lnTo>
                      <a:pt x="118" y="92"/>
                    </a:lnTo>
                    <a:lnTo>
                      <a:pt x="112" y="90"/>
                    </a:lnTo>
                    <a:lnTo>
                      <a:pt x="112" y="86"/>
                    </a:lnTo>
                    <a:lnTo>
                      <a:pt x="107" y="84"/>
                    </a:lnTo>
                    <a:lnTo>
                      <a:pt x="103" y="86"/>
                    </a:lnTo>
                    <a:lnTo>
                      <a:pt x="93" y="82"/>
                    </a:lnTo>
                    <a:lnTo>
                      <a:pt x="82" y="78"/>
                    </a:lnTo>
                    <a:lnTo>
                      <a:pt x="76" y="78"/>
                    </a:lnTo>
                    <a:lnTo>
                      <a:pt x="72" y="76"/>
                    </a:lnTo>
                    <a:lnTo>
                      <a:pt x="71" y="74"/>
                    </a:lnTo>
                    <a:lnTo>
                      <a:pt x="71" y="73"/>
                    </a:lnTo>
                    <a:lnTo>
                      <a:pt x="67" y="73"/>
                    </a:lnTo>
                    <a:lnTo>
                      <a:pt x="67" y="69"/>
                    </a:lnTo>
                    <a:lnTo>
                      <a:pt x="71" y="69"/>
                    </a:lnTo>
                    <a:lnTo>
                      <a:pt x="71" y="69"/>
                    </a:lnTo>
                    <a:lnTo>
                      <a:pt x="71" y="69"/>
                    </a:lnTo>
                    <a:lnTo>
                      <a:pt x="69" y="69"/>
                    </a:lnTo>
                    <a:lnTo>
                      <a:pt x="65" y="69"/>
                    </a:lnTo>
                    <a:lnTo>
                      <a:pt x="63" y="69"/>
                    </a:lnTo>
                    <a:lnTo>
                      <a:pt x="61" y="67"/>
                    </a:lnTo>
                    <a:lnTo>
                      <a:pt x="61" y="67"/>
                    </a:lnTo>
                    <a:lnTo>
                      <a:pt x="59" y="69"/>
                    </a:lnTo>
                    <a:lnTo>
                      <a:pt x="57" y="65"/>
                    </a:lnTo>
                    <a:lnTo>
                      <a:pt x="57" y="63"/>
                    </a:lnTo>
                    <a:lnTo>
                      <a:pt x="55" y="65"/>
                    </a:lnTo>
                    <a:lnTo>
                      <a:pt x="55" y="65"/>
                    </a:lnTo>
                    <a:lnTo>
                      <a:pt x="52" y="63"/>
                    </a:lnTo>
                    <a:lnTo>
                      <a:pt x="52" y="59"/>
                    </a:lnTo>
                    <a:lnTo>
                      <a:pt x="50" y="55"/>
                    </a:lnTo>
                    <a:lnTo>
                      <a:pt x="52" y="52"/>
                    </a:lnTo>
                    <a:lnTo>
                      <a:pt x="52" y="48"/>
                    </a:lnTo>
                    <a:lnTo>
                      <a:pt x="50" y="52"/>
                    </a:lnTo>
                    <a:lnTo>
                      <a:pt x="48" y="55"/>
                    </a:lnTo>
                    <a:lnTo>
                      <a:pt x="48" y="59"/>
                    </a:lnTo>
                    <a:lnTo>
                      <a:pt x="46" y="59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0" y="73"/>
                    </a:lnTo>
                    <a:lnTo>
                      <a:pt x="36" y="73"/>
                    </a:lnTo>
                    <a:lnTo>
                      <a:pt x="34" y="71"/>
                    </a:lnTo>
                    <a:lnTo>
                      <a:pt x="31" y="65"/>
                    </a:lnTo>
                    <a:lnTo>
                      <a:pt x="31" y="63"/>
                    </a:lnTo>
                    <a:lnTo>
                      <a:pt x="32" y="63"/>
                    </a:lnTo>
                    <a:lnTo>
                      <a:pt x="32" y="59"/>
                    </a:lnTo>
                    <a:lnTo>
                      <a:pt x="32" y="57"/>
                    </a:lnTo>
                    <a:lnTo>
                      <a:pt x="31" y="57"/>
                    </a:lnTo>
                    <a:lnTo>
                      <a:pt x="29" y="57"/>
                    </a:lnTo>
                    <a:lnTo>
                      <a:pt x="27" y="52"/>
                    </a:lnTo>
                    <a:lnTo>
                      <a:pt x="23" y="52"/>
                    </a:lnTo>
                    <a:lnTo>
                      <a:pt x="19" y="50"/>
                    </a:lnTo>
                    <a:lnTo>
                      <a:pt x="17" y="48"/>
                    </a:lnTo>
                    <a:lnTo>
                      <a:pt x="21" y="46"/>
                    </a:lnTo>
                    <a:lnTo>
                      <a:pt x="25" y="46"/>
                    </a:lnTo>
                    <a:lnTo>
                      <a:pt x="27" y="46"/>
                    </a:lnTo>
                    <a:lnTo>
                      <a:pt x="31" y="48"/>
                    </a:lnTo>
                    <a:lnTo>
                      <a:pt x="32" y="48"/>
                    </a:lnTo>
                    <a:lnTo>
                      <a:pt x="36" y="46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6" y="44"/>
                    </a:lnTo>
                    <a:lnTo>
                      <a:pt x="48" y="48"/>
                    </a:lnTo>
                    <a:lnTo>
                      <a:pt x="50" y="44"/>
                    </a:lnTo>
                    <a:lnTo>
                      <a:pt x="52" y="40"/>
                    </a:lnTo>
                    <a:lnTo>
                      <a:pt x="53" y="42"/>
                    </a:lnTo>
                    <a:lnTo>
                      <a:pt x="53" y="38"/>
                    </a:lnTo>
                    <a:lnTo>
                      <a:pt x="53" y="34"/>
                    </a:lnTo>
                    <a:lnTo>
                      <a:pt x="44" y="34"/>
                    </a:lnTo>
                    <a:lnTo>
                      <a:pt x="46" y="36"/>
                    </a:lnTo>
                    <a:lnTo>
                      <a:pt x="42" y="36"/>
                    </a:lnTo>
                    <a:lnTo>
                      <a:pt x="40" y="36"/>
                    </a:lnTo>
                    <a:lnTo>
                      <a:pt x="36" y="36"/>
                    </a:lnTo>
                    <a:lnTo>
                      <a:pt x="32" y="36"/>
                    </a:lnTo>
                    <a:lnTo>
                      <a:pt x="31" y="38"/>
                    </a:lnTo>
                    <a:lnTo>
                      <a:pt x="29" y="36"/>
                    </a:lnTo>
                    <a:lnTo>
                      <a:pt x="25" y="36"/>
                    </a:lnTo>
                    <a:lnTo>
                      <a:pt x="23" y="36"/>
                    </a:lnTo>
                    <a:lnTo>
                      <a:pt x="19" y="32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5" y="25"/>
                    </a:lnTo>
                    <a:lnTo>
                      <a:pt x="11" y="21"/>
                    </a:lnTo>
                    <a:lnTo>
                      <a:pt x="10" y="19"/>
                    </a:lnTo>
                    <a:lnTo>
                      <a:pt x="8" y="21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3" y="10"/>
                    </a:lnTo>
                    <a:lnTo>
                      <a:pt x="15" y="8"/>
                    </a:lnTo>
                    <a:lnTo>
                      <a:pt x="17" y="6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2" name="Freeform 787"/>
              <p:cNvSpPr>
                <a:spLocks/>
              </p:cNvSpPr>
              <p:nvPr/>
            </p:nvSpPr>
            <p:spPr bwMode="auto">
              <a:xfrm>
                <a:off x="6350" y="299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3" name="Freeform 788"/>
              <p:cNvSpPr>
                <a:spLocks/>
              </p:cNvSpPr>
              <p:nvPr/>
            </p:nvSpPr>
            <p:spPr bwMode="auto">
              <a:xfrm>
                <a:off x="6453" y="3035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2 w 10"/>
                  <a:gd name="T3" fmla="*/ 0 h 8"/>
                  <a:gd name="T4" fmla="*/ 4 w 10"/>
                  <a:gd name="T5" fmla="*/ 2 h 8"/>
                  <a:gd name="T6" fmla="*/ 4 w 10"/>
                  <a:gd name="T7" fmla="*/ 2 h 8"/>
                  <a:gd name="T8" fmla="*/ 6 w 10"/>
                  <a:gd name="T9" fmla="*/ 2 h 8"/>
                  <a:gd name="T10" fmla="*/ 6 w 10"/>
                  <a:gd name="T11" fmla="*/ 4 h 8"/>
                  <a:gd name="T12" fmla="*/ 8 w 10"/>
                  <a:gd name="T13" fmla="*/ 2 h 8"/>
                  <a:gd name="T14" fmla="*/ 10 w 10"/>
                  <a:gd name="T15" fmla="*/ 2 h 8"/>
                  <a:gd name="T16" fmla="*/ 10 w 10"/>
                  <a:gd name="T17" fmla="*/ 4 h 8"/>
                  <a:gd name="T18" fmla="*/ 8 w 10"/>
                  <a:gd name="T19" fmla="*/ 6 h 8"/>
                  <a:gd name="T20" fmla="*/ 8 w 10"/>
                  <a:gd name="T21" fmla="*/ 6 h 8"/>
                  <a:gd name="T22" fmla="*/ 6 w 10"/>
                  <a:gd name="T23" fmla="*/ 8 h 8"/>
                  <a:gd name="T24" fmla="*/ 4 w 10"/>
                  <a:gd name="T25" fmla="*/ 6 h 8"/>
                  <a:gd name="T26" fmla="*/ 4 w 10"/>
                  <a:gd name="T27" fmla="*/ 4 h 8"/>
                  <a:gd name="T28" fmla="*/ 2 w 10"/>
                  <a:gd name="T29" fmla="*/ 4 h 8"/>
                  <a:gd name="T30" fmla="*/ 2 w 10"/>
                  <a:gd name="T31" fmla="*/ 0 h 8"/>
                  <a:gd name="T32" fmla="*/ 0 w 10"/>
                  <a:gd name="T33" fmla="*/ 0 h 8"/>
                  <a:gd name="T34" fmla="*/ 0 w 10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4" name="Freeform 789"/>
              <p:cNvSpPr>
                <a:spLocks/>
              </p:cNvSpPr>
              <p:nvPr/>
            </p:nvSpPr>
            <p:spPr bwMode="auto">
              <a:xfrm>
                <a:off x="6442" y="2940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4 w 6"/>
                  <a:gd name="T5" fmla="*/ 6 h 6"/>
                  <a:gd name="T6" fmla="*/ 0 w 6"/>
                  <a:gd name="T7" fmla="*/ 2 h 6"/>
                  <a:gd name="T8" fmla="*/ 2 w 6"/>
                  <a:gd name="T9" fmla="*/ 0 h 6"/>
                  <a:gd name="T10" fmla="*/ 4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5" name="Freeform 790"/>
              <p:cNvSpPr>
                <a:spLocks/>
              </p:cNvSpPr>
              <p:nvPr/>
            </p:nvSpPr>
            <p:spPr bwMode="auto">
              <a:xfrm>
                <a:off x="5952" y="2671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0 w 6"/>
                  <a:gd name="T9" fmla="*/ 2 h 4"/>
                  <a:gd name="T10" fmla="*/ 2 w 6"/>
                  <a:gd name="T11" fmla="*/ 0 h 4"/>
                  <a:gd name="T12" fmla="*/ 6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6" name="Freeform 791"/>
              <p:cNvSpPr>
                <a:spLocks/>
              </p:cNvSpPr>
              <p:nvPr/>
            </p:nvSpPr>
            <p:spPr bwMode="auto">
              <a:xfrm>
                <a:off x="5975" y="2669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2 h 6"/>
                  <a:gd name="T4" fmla="*/ 2 w 4"/>
                  <a:gd name="T5" fmla="*/ 6 h 6"/>
                  <a:gd name="T6" fmla="*/ 0 w 4"/>
                  <a:gd name="T7" fmla="*/ 4 h 6"/>
                  <a:gd name="T8" fmla="*/ 0 w 4"/>
                  <a:gd name="T9" fmla="*/ 2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7" name="Freeform 792"/>
              <p:cNvSpPr>
                <a:spLocks/>
              </p:cNvSpPr>
              <p:nvPr/>
            </p:nvSpPr>
            <p:spPr bwMode="auto">
              <a:xfrm>
                <a:off x="5952" y="2635"/>
                <a:ext cx="12" cy="32"/>
              </a:xfrm>
              <a:custGeom>
                <a:avLst/>
                <a:gdLst>
                  <a:gd name="T0" fmla="*/ 12 w 12"/>
                  <a:gd name="T1" fmla="*/ 0 h 32"/>
                  <a:gd name="T2" fmla="*/ 12 w 12"/>
                  <a:gd name="T3" fmla="*/ 6 h 32"/>
                  <a:gd name="T4" fmla="*/ 10 w 12"/>
                  <a:gd name="T5" fmla="*/ 10 h 32"/>
                  <a:gd name="T6" fmla="*/ 10 w 12"/>
                  <a:gd name="T7" fmla="*/ 11 h 32"/>
                  <a:gd name="T8" fmla="*/ 10 w 12"/>
                  <a:gd name="T9" fmla="*/ 15 h 32"/>
                  <a:gd name="T10" fmla="*/ 4 w 12"/>
                  <a:gd name="T11" fmla="*/ 21 h 32"/>
                  <a:gd name="T12" fmla="*/ 2 w 12"/>
                  <a:gd name="T13" fmla="*/ 29 h 32"/>
                  <a:gd name="T14" fmla="*/ 0 w 12"/>
                  <a:gd name="T15" fmla="*/ 32 h 32"/>
                  <a:gd name="T16" fmla="*/ 0 w 12"/>
                  <a:gd name="T17" fmla="*/ 29 h 32"/>
                  <a:gd name="T18" fmla="*/ 0 w 12"/>
                  <a:gd name="T19" fmla="*/ 25 h 32"/>
                  <a:gd name="T20" fmla="*/ 2 w 12"/>
                  <a:gd name="T21" fmla="*/ 21 h 32"/>
                  <a:gd name="T22" fmla="*/ 4 w 12"/>
                  <a:gd name="T23" fmla="*/ 17 h 32"/>
                  <a:gd name="T24" fmla="*/ 4 w 12"/>
                  <a:gd name="T25" fmla="*/ 13 h 32"/>
                  <a:gd name="T26" fmla="*/ 8 w 12"/>
                  <a:gd name="T27" fmla="*/ 8 h 32"/>
                  <a:gd name="T28" fmla="*/ 8 w 12"/>
                  <a:gd name="T29" fmla="*/ 0 h 32"/>
                  <a:gd name="T30" fmla="*/ 12 w 12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32">
                    <a:moveTo>
                      <a:pt x="12" y="0"/>
                    </a:moveTo>
                    <a:lnTo>
                      <a:pt x="12" y="6"/>
                    </a:lnTo>
                    <a:lnTo>
                      <a:pt x="10" y="10"/>
                    </a:lnTo>
                    <a:lnTo>
                      <a:pt x="10" y="11"/>
                    </a:lnTo>
                    <a:lnTo>
                      <a:pt x="10" y="15"/>
                    </a:lnTo>
                    <a:lnTo>
                      <a:pt x="4" y="21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8" name="Freeform 793"/>
              <p:cNvSpPr>
                <a:spLocks/>
              </p:cNvSpPr>
              <p:nvPr/>
            </p:nvSpPr>
            <p:spPr bwMode="auto">
              <a:xfrm>
                <a:off x="5967" y="2631"/>
                <a:ext cx="19" cy="25"/>
              </a:xfrm>
              <a:custGeom>
                <a:avLst/>
                <a:gdLst>
                  <a:gd name="T0" fmla="*/ 2 w 19"/>
                  <a:gd name="T1" fmla="*/ 0 h 25"/>
                  <a:gd name="T2" fmla="*/ 6 w 19"/>
                  <a:gd name="T3" fmla="*/ 2 h 25"/>
                  <a:gd name="T4" fmla="*/ 10 w 19"/>
                  <a:gd name="T5" fmla="*/ 0 h 25"/>
                  <a:gd name="T6" fmla="*/ 10 w 19"/>
                  <a:gd name="T7" fmla="*/ 2 h 25"/>
                  <a:gd name="T8" fmla="*/ 12 w 19"/>
                  <a:gd name="T9" fmla="*/ 6 h 25"/>
                  <a:gd name="T10" fmla="*/ 14 w 19"/>
                  <a:gd name="T11" fmla="*/ 12 h 25"/>
                  <a:gd name="T12" fmla="*/ 16 w 19"/>
                  <a:gd name="T13" fmla="*/ 14 h 25"/>
                  <a:gd name="T14" fmla="*/ 19 w 19"/>
                  <a:gd name="T15" fmla="*/ 19 h 25"/>
                  <a:gd name="T16" fmla="*/ 19 w 19"/>
                  <a:gd name="T17" fmla="*/ 23 h 25"/>
                  <a:gd name="T18" fmla="*/ 16 w 19"/>
                  <a:gd name="T19" fmla="*/ 23 h 25"/>
                  <a:gd name="T20" fmla="*/ 14 w 19"/>
                  <a:gd name="T21" fmla="*/ 21 h 25"/>
                  <a:gd name="T22" fmla="*/ 14 w 19"/>
                  <a:gd name="T23" fmla="*/ 25 h 25"/>
                  <a:gd name="T24" fmla="*/ 10 w 19"/>
                  <a:gd name="T25" fmla="*/ 23 h 25"/>
                  <a:gd name="T26" fmla="*/ 10 w 19"/>
                  <a:gd name="T27" fmla="*/ 17 h 25"/>
                  <a:gd name="T28" fmla="*/ 8 w 19"/>
                  <a:gd name="T29" fmla="*/ 15 h 25"/>
                  <a:gd name="T30" fmla="*/ 8 w 19"/>
                  <a:gd name="T31" fmla="*/ 10 h 25"/>
                  <a:gd name="T32" fmla="*/ 6 w 19"/>
                  <a:gd name="T33" fmla="*/ 8 h 25"/>
                  <a:gd name="T34" fmla="*/ 4 w 19"/>
                  <a:gd name="T35" fmla="*/ 10 h 25"/>
                  <a:gd name="T36" fmla="*/ 2 w 19"/>
                  <a:gd name="T37" fmla="*/ 8 h 25"/>
                  <a:gd name="T38" fmla="*/ 2 w 19"/>
                  <a:gd name="T39" fmla="*/ 4 h 25"/>
                  <a:gd name="T40" fmla="*/ 0 w 19"/>
                  <a:gd name="T41" fmla="*/ 0 h 25"/>
                  <a:gd name="T42" fmla="*/ 2 w 19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25">
                    <a:moveTo>
                      <a:pt x="2" y="0"/>
                    </a:moveTo>
                    <a:lnTo>
                      <a:pt x="6" y="2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2" y="6"/>
                    </a:lnTo>
                    <a:lnTo>
                      <a:pt x="14" y="12"/>
                    </a:lnTo>
                    <a:lnTo>
                      <a:pt x="16" y="14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16" y="23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8" y="15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9" name="Freeform 794"/>
              <p:cNvSpPr>
                <a:spLocks/>
              </p:cNvSpPr>
              <p:nvPr/>
            </p:nvSpPr>
            <p:spPr bwMode="auto">
              <a:xfrm>
                <a:off x="5985" y="2654"/>
                <a:ext cx="1" cy="8"/>
              </a:xfrm>
              <a:custGeom>
                <a:avLst/>
                <a:gdLst>
                  <a:gd name="T0" fmla="*/ 0 w 1"/>
                  <a:gd name="T1" fmla="*/ 0 h 8"/>
                  <a:gd name="T2" fmla="*/ 1 w 1"/>
                  <a:gd name="T3" fmla="*/ 4 h 8"/>
                  <a:gd name="T4" fmla="*/ 1 w 1"/>
                  <a:gd name="T5" fmla="*/ 8 h 8"/>
                  <a:gd name="T6" fmla="*/ 0 w 1"/>
                  <a:gd name="T7" fmla="*/ 4 h 8"/>
                  <a:gd name="T8" fmla="*/ 0 w 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lnTo>
                      <a:pt x="1" y="4"/>
                    </a:lnTo>
                    <a:lnTo>
                      <a:pt x="1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0" name="Freeform 795"/>
              <p:cNvSpPr>
                <a:spLocks/>
              </p:cNvSpPr>
              <p:nvPr/>
            </p:nvSpPr>
            <p:spPr bwMode="auto">
              <a:xfrm>
                <a:off x="6000" y="2654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4 w 4"/>
                  <a:gd name="T3" fmla="*/ 4 h 8"/>
                  <a:gd name="T4" fmla="*/ 4 w 4"/>
                  <a:gd name="T5" fmla="*/ 8 h 8"/>
                  <a:gd name="T6" fmla="*/ 2 w 4"/>
                  <a:gd name="T7" fmla="*/ 8 h 8"/>
                  <a:gd name="T8" fmla="*/ 0 w 4"/>
                  <a:gd name="T9" fmla="*/ 6 h 8"/>
                  <a:gd name="T10" fmla="*/ 0 w 4"/>
                  <a:gd name="T11" fmla="*/ 4 h 8"/>
                  <a:gd name="T12" fmla="*/ 2 w 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1" name="Freeform 796"/>
              <p:cNvSpPr>
                <a:spLocks/>
              </p:cNvSpPr>
              <p:nvPr/>
            </p:nvSpPr>
            <p:spPr bwMode="auto">
              <a:xfrm>
                <a:off x="5998" y="266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2 w 2"/>
                  <a:gd name="T5" fmla="*/ 3 h 3"/>
                  <a:gd name="T6" fmla="*/ 0 w 2"/>
                  <a:gd name="T7" fmla="*/ 1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2" name="Freeform 797"/>
              <p:cNvSpPr>
                <a:spLocks/>
              </p:cNvSpPr>
              <p:nvPr/>
            </p:nvSpPr>
            <p:spPr bwMode="auto">
              <a:xfrm>
                <a:off x="5990" y="2648"/>
                <a:ext cx="6" cy="14"/>
              </a:xfrm>
              <a:custGeom>
                <a:avLst/>
                <a:gdLst>
                  <a:gd name="T0" fmla="*/ 4 w 6"/>
                  <a:gd name="T1" fmla="*/ 0 h 14"/>
                  <a:gd name="T2" fmla="*/ 4 w 6"/>
                  <a:gd name="T3" fmla="*/ 2 h 14"/>
                  <a:gd name="T4" fmla="*/ 2 w 6"/>
                  <a:gd name="T5" fmla="*/ 2 h 14"/>
                  <a:gd name="T6" fmla="*/ 4 w 6"/>
                  <a:gd name="T7" fmla="*/ 6 h 14"/>
                  <a:gd name="T8" fmla="*/ 6 w 6"/>
                  <a:gd name="T9" fmla="*/ 10 h 14"/>
                  <a:gd name="T10" fmla="*/ 4 w 6"/>
                  <a:gd name="T11" fmla="*/ 14 h 14"/>
                  <a:gd name="T12" fmla="*/ 4 w 6"/>
                  <a:gd name="T13" fmla="*/ 14 h 14"/>
                  <a:gd name="T14" fmla="*/ 2 w 6"/>
                  <a:gd name="T15" fmla="*/ 12 h 14"/>
                  <a:gd name="T16" fmla="*/ 2 w 6"/>
                  <a:gd name="T17" fmla="*/ 10 h 14"/>
                  <a:gd name="T18" fmla="*/ 0 w 6"/>
                  <a:gd name="T19" fmla="*/ 4 h 14"/>
                  <a:gd name="T20" fmla="*/ 2 w 6"/>
                  <a:gd name="T21" fmla="*/ 0 h 14"/>
                  <a:gd name="T22" fmla="*/ 4 w 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4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3" name="Freeform 798"/>
              <p:cNvSpPr>
                <a:spLocks/>
              </p:cNvSpPr>
              <p:nvPr/>
            </p:nvSpPr>
            <p:spPr bwMode="auto">
              <a:xfrm>
                <a:off x="5933" y="2645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0 h 5"/>
                  <a:gd name="T4" fmla="*/ 6 w 6"/>
                  <a:gd name="T5" fmla="*/ 1 h 5"/>
                  <a:gd name="T6" fmla="*/ 2 w 6"/>
                  <a:gd name="T7" fmla="*/ 5 h 5"/>
                  <a:gd name="T8" fmla="*/ 0 w 6"/>
                  <a:gd name="T9" fmla="*/ 3 h 5"/>
                  <a:gd name="T10" fmla="*/ 2 w 6"/>
                  <a:gd name="T11" fmla="*/ 0 h 5"/>
                  <a:gd name="T12" fmla="*/ 4 w 6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4" name="Freeform 799"/>
              <p:cNvSpPr>
                <a:spLocks/>
              </p:cNvSpPr>
              <p:nvPr/>
            </p:nvSpPr>
            <p:spPr bwMode="auto">
              <a:xfrm>
                <a:off x="5925" y="2721"/>
                <a:ext cx="8" cy="7"/>
              </a:xfrm>
              <a:custGeom>
                <a:avLst/>
                <a:gdLst>
                  <a:gd name="T0" fmla="*/ 4 w 8"/>
                  <a:gd name="T1" fmla="*/ 0 h 7"/>
                  <a:gd name="T2" fmla="*/ 6 w 8"/>
                  <a:gd name="T3" fmla="*/ 2 h 7"/>
                  <a:gd name="T4" fmla="*/ 8 w 8"/>
                  <a:gd name="T5" fmla="*/ 2 h 7"/>
                  <a:gd name="T6" fmla="*/ 8 w 8"/>
                  <a:gd name="T7" fmla="*/ 4 h 7"/>
                  <a:gd name="T8" fmla="*/ 4 w 8"/>
                  <a:gd name="T9" fmla="*/ 7 h 7"/>
                  <a:gd name="T10" fmla="*/ 2 w 8"/>
                  <a:gd name="T11" fmla="*/ 7 h 7"/>
                  <a:gd name="T12" fmla="*/ 0 w 8"/>
                  <a:gd name="T13" fmla="*/ 4 h 7"/>
                  <a:gd name="T14" fmla="*/ 0 w 8"/>
                  <a:gd name="T15" fmla="*/ 2 h 7"/>
                  <a:gd name="T16" fmla="*/ 2 w 8"/>
                  <a:gd name="T17" fmla="*/ 2 h 7"/>
                  <a:gd name="T18" fmla="*/ 4 w 8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5" name="Freeform 800"/>
              <p:cNvSpPr>
                <a:spLocks/>
              </p:cNvSpPr>
              <p:nvPr/>
            </p:nvSpPr>
            <p:spPr bwMode="auto">
              <a:xfrm>
                <a:off x="5933" y="2639"/>
                <a:ext cx="21" cy="36"/>
              </a:xfrm>
              <a:custGeom>
                <a:avLst/>
                <a:gdLst>
                  <a:gd name="T0" fmla="*/ 13 w 21"/>
                  <a:gd name="T1" fmla="*/ 0 h 36"/>
                  <a:gd name="T2" fmla="*/ 15 w 21"/>
                  <a:gd name="T3" fmla="*/ 2 h 36"/>
                  <a:gd name="T4" fmla="*/ 17 w 21"/>
                  <a:gd name="T5" fmla="*/ 0 h 36"/>
                  <a:gd name="T6" fmla="*/ 21 w 21"/>
                  <a:gd name="T7" fmla="*/ 2 h 36"/>
                  <a:gd name="T8" fmla="*/ 21 w 21"/>
                  <a:gd name="T9" fmla="*/ 6 h 36"/>
                  <a:gd name="T10" fmla="*/ 17 w 21"/>
                  <a:gd name="T11" fmla="*/ 9 h 36"/>
                  <a:gd name="T12" fmla="*/ 15 w 21"/>
                  <a:gd name="T13" fmla="*/ 19 h 36"/>
                  <a:gd name="T14" fmla="*/ 15 w 21"/>
                  <a:gd name="T15" fmla="*/ 26 h 36"/>
                  <a:gd name="T16" fmla="*/ 17 w 21"/>
                  <a:gd name="T17" fmla="*/ 30 h 36"/>
                  <a:gd name="T18" fmla="*/ 17 w 21"/>
                  <a:gd name="T19" fmla="*/ 34 h 36"/>
                  <a:gd name="T20" fmla="*/ 13 w 21"/>
                  <a:gd name="T21" fmla="*/ 36 h 36"/>
                  <a:gd name="T22" fmla="*/ 12 w 21"/>
                  <a:gd name="T23" fmla="*/ 34 h 36"/>
                  <a:gd name="T24" fmla="*/ 12 w 21"/>
                  <a:gd name="T25" fmla="*/ 30 h 36"/>
                  <a:gd name="T26" fmla="*/ 8 w 21"/>
                  <a:gd name="T27" fmla="*/ 30 h 36"/>
                  <a:gd name="T28" fmla="*/ 4 w 21"/>
                  <a:gd name="T29" fmla="*/ 28 h 36"/>
                  <a:gd name="T30" fmla="*/ 0 w 21"/>
                  <a:gd name="T31" fmla="*/ 26 h 36"/>
                  <a:gd name="T32" fmla="*/ 0 w 21"/>
                  <a:gd name="T33" fmla="*/ 21 h 36"/>
                  <a:gd name="T34" fmla="*/ 2 w 21"/>
                  <a:gd name="T35" fmla="*/ 19 h 36"/>
                  <a:gd name="T36" fmla="*/ 8 w 21"/>
                  <a:gd name="T37" fmla="*/ 19 h 36"/>
                  <a:gd name="T38" fmla="*/ 10 w 21"/>
                  <a:gd name="T39" fmla="*/ 13 h 36"/>
                  <a:gd name="T40" fmla="*/ 8 w 21"/>
                  <a:gd name="T41" fmla="*/ 9 h 36"/>
                  <a:gd name="T42" fmla="*/ 12 w 21"/>
                  <a:gd name="T43" fmla="*/ 6 h 36"/>
                  <a:gd name="T44" fmla="*/ 12 w 21"/>
                  <a:gd name="T45" fmla="*/ 2 h 36"/>
                  <a:gd name="T46" fmla="*/ 13 w 21"/>
                  <a:gd name="T4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" h="36">
                    <a:moveTo>
                      <a:pt x="13" y="0"/>
                    </a:moveTo>
                    <a:lnTo>
                      <a:pt x="15" y="2"/>
                    </a:lnTo>
                    <a:lnTo>
                      <a:pt x="17" y="0"/>
                    </a:lnTo>
                    <a:lnTo>
                      <a:pt x="21" y="2"/>
                    </a:lnTo>
                    <a:lnTo>
                      <a:pt x="21" y="6"/>
                    </a:lnTo>
                    <a:lnTo>
                      <a:pt x="17" y="9"/>
                    </a:lnTo>
                    <a:lnTo>
                      <a:pt x="15" y="19"/>
                    </a:lnTo>
                    <a:lnTo>
                      <a:pt x="15" y="26"/>
                    </a:lnTo>
                    <a:lnTo>
                      <a:pt x="17" y="30"/>
                    </a:lnTo>
                    <a:lnTo>
                      <a:pt x="17" y="34"/>
                    </a:lnTo>
                    <a:lnTo>
                      <a:pt x="13" y="36"/>
                    </a:lnTo>
                    <a:lnTo>
                      <a:pt x="12" y="34"/>
                    </a:lnTo>
                    <a:lnTo>
                      <a:pt x="12" y="30"/>
                    </a:lnTo>
                    <a:lnTo>
                      <a:pt x="8" y="30"/>
                    </a:lnTo>
                    <a:lnTo>
                      <a:pt x="4" y="28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8" y="19"/>
                    </a:lnTo>
                    <a:lnTo>
                      <a:pt x="10" y="13"/>
                    </a:lnTo>
                    <a:lnTo>
                      <a:pt x="8" y="9"/>
                    </a:lnTo>
                    <a:lnTo>
                      <a:pt x="12" y="6"/>
                    </a:lnTo>
                    <a:lnTo>
                      <a:pt x="12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6" name="Freeform 801"/>
              <p:cNvSpPr>
                <a:spLocks/>
              </p:cNvSpPr>
              <p:nvPr/>
            </p:nvSpPr>
            <p:spPr bwMode="auto">
              <a:xfrm>
                <a:off x="5967" y="2643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2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7" name="Freeform 802"/>
              <p:cNvSpPr>
                <a:spLocks/>
              </p:cNvSpPr>
              <p:nvPr/>
            </p:nvSpPr>
            <p:spPr bwMode="auto">
              <a:xfrm>
                <a:off x="5840" y="269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8" name="Freeform 803"/>
              <p:cNvSpPr>
                <a:spLocks/>
              </p:cNvSpPr>
              <p:nvPr/>
            </p:nvSpPr>
            <p:spPr bwMode="auto">
              <a:xfrm>
                <a:off x="5895" y="247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9" name="Freeform 804"/>
              <p:cNvSpPr>
                <a:spLocks/>
              </p:cNvSpPr>
              <p:nvPr/>
            </p:nvSpPr>
            <p:spPr bwMode="auto">
              <a:xfrm>
                <a:off x="5965" y="2625"/>
                <a:ext cx="8" cy="4"/>
              </a:xfrm>
              <a:custGeom>
                <a:avLst/>
                <a:gdLst>
                  <a:gd name="T0" fmla="*/ 8 w 8"/>
                  <a:gd name="T1" fmla="*/ 0 h 4"/>
                  <a:gd name="T2" fmla="*/ 6 w 8"/>
                  <a:gd name="T3" fmla="*/ 4 h 4"/>
                  <a:gd name="T4" fmla="*/ 4 w 8"/>
                  <a:gd name="T5" fmla="*/ 4 h 4"/>
                  <a:gd name="T6" fmla="*/ 0 w 8"/>
                  <a:gd name="T7" fmla="*/ 2 h 4"/>
                  <a:gd name="T8" fmla="*/ 2 w 8"/>
                  <a:gd name="T9" fmla="*/ 2 h 4"/>
                  <a:gd name="T10" fmla="*/ 8 w 8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0" name="Freeform 805"/>
              <p:cNvSpPr>
                <a:spLocks/>
              </p:cNvSpPr>
              <p:nvPr/>
            </p:nvSpPr>
            <p:spPr bwMode="auto">
              <a:xfrm>
                <a:off x="5832" y="2694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2 h 8"/>
                  <a:gd name="T4" fmla="*/ 4 w 6"/>
                  <a:gd name="T5" fmla="*/ 4 h 8"/>
                  <a:gd name="T6" fmla="*/ 4 w 6"/>
                  <a:gd name="T7" fmla="*/ 8 h 8"/>
                  <a:gd name="T8" fmla="*/ 2 w 6"/>
                  <a:gd name="T9" fmla="*/ 8 h 8"/>
                  <a:gd name="T10" fmla="*/ 0 w 6"/>
                  <a:gd name="T11" fmla="*/ 4 h 8"/>
                  <a:gd name="T12" fmla="*/ 0 w 6"/>
                  <a:gd name="T13" fmla="*/ 2 h 8"/>
                  <a:gd name="T14" fmla="*/ 4 w 6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1" name="Freeform 806"/>
              <p:cNvSpPr>
                <a:spLocks/>
              </p:cNvSpPr>
              <p:nvPr/>
            </p:nvSpPr>
            <p:spPr bwMode="auto">
              <a:xfrm>
                <a:off x="5838" y="269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2" name="Freeform 807"/>
              <p:cNvSpPr>
                <a:spLocks/>
              </p:cNvSpPr>
              <p:nvPr/>
            </p:nvSpPr>
            <p:spPr bwMode="auto">
              <a:xfrm>
                <a:off x="5897" y="2483"/>
                <a:ext cx="6" cy="1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0 h 1"/>
                  <a:gd name="T4" fmla="*/ 2 w 6"/>
                  <a:gd name="T5" fmla="*/ 1 h 1"/>
                  <a:gd name="T6" fmla="*/ 0 w 6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lnTo>
                      <a:pt x="6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3" name="Freeform 808"/>
              <p:cNvSpPr>
                <a:spLocks/>
              </p:cNvSpPr>
              <p:nvPr/>
            </p:nvSpPr>
            <p:spPr bwMode="auto">
              <a:xfrm>
                <a:off x="5941" y="2595"/>
                <a:ext cx="5" cy="8"/>
              </a:xfrm>
              <a:custGeom>
                <a:avLst/>
                <a:gdLst>
                  <a:gd name="T0" fmla="*/ 0 w 5"/>
                  <a:gd name="T1" fmla="*/ 0 h 8"/>
                  <a:gd name="T2" fmla="*/ 4 w 5"/>
                  <a:gd name="T3" fmla="*/ 4 h 8"/>
                  <a:gd name="T4" fmla="*/ 5 w 5"/>
                  <a:gd name="T5" fmla="*/ 8 h 8"/>
                  <a:gd name="T6" fmla="*/ 4 w 5"/>
                  <a:gd name="T7" fmla="*/ 8 h 8"/>
                  <a:gd name="T8" fmla="*/ 0 w 5"/>
                  <a:gd name="T9" fmla="*/ 4 h 8"/>
                  <a:gd name="T10" fmla="*/ 0 w 5"/>
                  <a:gd name="T11" fmla="*/ 2 h 8"/>
                  <a:gd name="T12" fmla="*/ 0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4" y="4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4" name="Freeform 809"/>
              <p:cNvSpPr>
                <a:spLocks/>
              </p:cNvSpPr>
              <p:nvPr/>
            </p:nvSpPr>
            <p:spPr bwMode="auto">
              <a:xfrm>
                <a:off x="5960" y="2654"/>
                <a:ext cx="13" cy="11"/>
              </a:xfrm>
              <a:custGeom>
                <a:avLst/>
                <a:gdLst>
                  <a:gd name="T0" fmla="*/ 11 w 13"/>
                  <a:gd name="T1" fmla="*/ 0 h 11"/>
                  <a:gd name="T2" fmla="*/ 13 w 13"/>
                  <a:gd name="T3" fmla="*/ 2 h 11"/>
                  <a:gd name="T4" fmla="*/ 13 w 13"/>
                  <a:gd name="T5" fmla="*/ 6 h 11"/>
                  <a:gd name="T6" fmla="*/ 11 w 13"/>
                  <a:gd name="T7" fmla="*/ 8 h 11"/>
                  <a:gd name="T8" fmla="*/ 5 w 13"/>
                  <a:gd name="T9" fmla="*/ 11 h 11"/>
                  <a:gd name="T10" fmla="*/ 2 w 13"/>
                  <a:gd name="T11" fmla="*/ 11 h 11"/>
                  <a:gd name="T12" fmla="*/ 2 w 13"/>
                  <a:gd name="T13" fmla="*/ 10 h 11"/>
                  <a:gd name="T14" fmla="*/ 0 w 13"/>
                  <a:gd name="T15" fmla="*/ 8 h 11"/>
                  <a:gd name="T16" fmla="*/ 2 w 13"/>
                  <a:gd name="T17" fmla="*/ 4 h 11"/>
                  <a:gd name="T18" fmla="*/ 9 w 13"/>
                  <a:gd name="T19" fmla="*/ 0 h 11"/>
                  <a:gd name="T20" fmla="*/ 11 w 13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1" y="0"/>
                    </a:moveTo>
                    <a:lnTo>
                      <a:pt x="13" y="2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5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5" name="Freeform 810"/>
              <p:cNvSpPr>
                <a:spLocks/>
              </p:cNvSpPr>
              <p:nvPr/>
            </p:nvSpPr>
            <p:spPr bwMode="auto">
              <a:xfrm>
                <a:off x="5918" y="2587"/>
                <a:ext cx="7" cy="8"/>
              </a:xfrm>
              <a:custGeom>
                <a:avLst/>
                <a:gdLst>
                  <a:gd name="T0" fmla="*/ 2 w 7"/>
                  <a:gd name="T1" fmla="*/ 0 h 8"/>
                  <a:gd name="T2" fmla="*/ 6 w 7"/>
                  <a:gd name="T3" fmla="*/ 0 h 8"/>
                  <a:gd name="T4" fmla="*/ 7 w 7"/>
                  <a:gd name="T5" fmla="*/ 4 h 8"/>
                  <a:gd name="T6" fmla="*/ 6 w 7"/>
                  <a:gd name="T7" fmla="*/ 6 h 8"/>
                  <a:gd name="T8" fmla="*/ 4 w 7"/>
                  <a:gd name="T9" fmla="*/ 8 h 8"/>
                  <a:gd name="T10" fmla="*/ 0 w 7"/>
                  <a:gd name="T11" fmla="*/ 4 h 8"/>
                  <a:gd name="T12" fmla="*/ 0 w 7"/>
                  <a:gd name="T13" fmla="*/ 2 h 8"/>
                  <a:gd name="T14" fmla="*/ 2 w 7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lnTo>
                      <a:pt x="6" y="0"/>
                    </a:lnTo>
                    <a:lnTo>
                      <a:pt x="7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6" name="Freeform 811"/>
              <p:cNvSpPr>
                <a:spLocks/>
              </p:cNvSpPr>
              <p:nvPr/>
            </p:nvSpPr>
            <p:spPr bwMode="auto">
              <a:xfrm>
                <a:off x="5901" y="2469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2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7" name="Freeform 812"/>
              <p:cNvSpPr>
                <a:spLocks/>
              </p:cNvSpPr>
              <p:nvPr/>
            </p:nvSpPr>
            <p:spPr bwMode="auto">
              <a:xfrm>
                <a:off x="5838" y="2631"/>
                <a:ext cx="44" cy="57"/>
              </a:xfrm>
              <a:custGeom>
                <a:avLst/>
                <a:gdLst>
                  <a:gd name="T0" fmla="*/ 38 w 44"/>
                  <a:gd name="T1" fmla="*/ 0 h 57"/>
                  <a:gd name="T2" fmla="*/ 38 w 44"/>
                  <a:gd name="T3" fmla="*/ 6 h 57"/>
                  <a:gd name="T4" fmla="*/ 38 w 44"/>
                  <a:gd name="T5" fmla="*/ 8 h 57"/>
                  <a:gd name="T6" fmla="*/ 42 w 44"/>
                  <a:gd name="T7" fmla="*/ 12 h 57"/>
                  <a:gd name="T8" fmla="*/ 44 w 44"/>
                  <a:gd name="T9" fmla="*/ 17 h 57"/>
                  <a:gd name="T10" fmla="*/ 42 w 44"/>
                  <a:gd name="T11" fmla="*/ 19 h 57"/>
                  <a:gd name="T12" fmla="*/ 38 w 44"/>
                  <a:gd name="T13" fmla="*/ 19 h 57"/>
                  <a:gd name="T14" fmla="*/ 36 w 44"/>
                  <a:gd name="T15" fmla="*/ 23 h 57"/>
                  <a:gd name="T16" fmla="*/ 34 w 44"/>
                  <a:gd name="T17" fmla="*/ 27 h 57"/>
                  <a:gd name="T18" fmla="*/ 28 w 44"/>
                  <a:gd name="T19" fmla="*/ 27 h 57"/>
                  <a:gd name="T20" fmla="*/ 26 w 44"/>
                  <a:gd name="T21" fmla="*/ 29 h 57"/>
                  <a:gd name="T22" fmla="*/ 26 w 44"/>
                  <a:gd name="T23" fmla="*/ 34 h 57"/>
                  <a:gd name="T24" fmla="*/ 25 w 44"/>
                  <a:gd name="T25" fmla="*/ 38 h 57"/>
                  <a:gd name="T26" fmla="*/ 25 w 44"/>
                  <a:gd name="T27" fmla="*/ 40 h 57"/>
                  <a:gd name="T28" fmla="*/ 21 w 44"/>
                  <a:gd name="T29" fmla="*/ 42 h 57"/>
                  <a:gd name="T30" fmla="*/ 17 w 44"/>
                  <a:gd name="T31" fmla="*/ 44 h 57"/>
                  <a:gd name="T32" fmla="*/ 13 w 44"/>
                  <a:gd name="T33" fmla="*/ 50 h 57"/>
                  <a:gd name="T34" fmla="*/ 9 w 44"/>
                  <a:gd name="T35" fmla="*/ 52 h 57"/>
                  <a:gd name="T36" fmla="*/ 7 w 44"/>
                  <a:gd name="T37" fmla="*/ 54 h 57"/>
                  <a:gd name="T38" fmla="*/ 4 w 44"/>
                  <a:gd name="T39" fmla="*/ 54 h 57"/>
                  <a:gd name="T40" fmla="*/ 0 w 44"/>
                  <a:gd name="T41" fmla="*/ 57 h 57"/>
                  <a:gd name="T42" fmla="*/ 0 w 44"/>
                  <a:gd name="T43" fmla="*/ 55 h 57"/>
                  <a:gd name="T44" fmla="*/ 2 w 44"/>
                  <a:gd name="T45" fmla="*/ 54 h 57"/>
                  <a:gd name="T46" fmla="*/ 7 w 44"/>
                  <a:gd name="T47" fmla="*/ 46 h 57"/>
                  <a:gd name="T48" fmla="*/ 9 w 44"/>
                  <a:gd name="T49" fmla="*/ 46 h 57"/>
                  <a:gd name="T50" fmla="*/ 11 w 44"/>
                  <a:gd name="T51" fmla="*/ 42 h 57"/>
                  <a:gd name="T52" fmla="*/ 15 w 44"/>
                  <a:gd name="T53" fmla="*/ 40 h 57"/>
                  <a:gd name="T54" fmla="*/ 19 w 44"/>
                  <a:gd name="T55" fmla="*/ 36 h 57"/>
                  <a:gd name="T56" fmla="*/ 23 w 44"/>
                  <a:gd name="T57" fmla="*/ 29 h 57"/>
                  <a:gd name="T58" fmla="*/ 26 w 44"/>
                  <a:gd name="T59" fmla="*/ 25 h 57"/>
                  <a:gd name="T60" fmla="*/ 26 w 44"/>
                  <a:gd name="T61" fmla="*/ 23 h 57"/>
                  <a:gd name="T62" fmla="*/ 30 w 44"/>
                  <a:gd name="T63" fmla="*/ 19 h 57"/>
                  <a:gd name="T64" fmla="*/ 32 w 44"/>
                  <a:gd name="T65" fmla="*/ 19 h 57"/>
                  <a:gd name="T66" fmla="*/ 36 w 44"/>
                  <a:gd name="T67" fmla="*/ 15 h 57"/>
                  <a:gd name="T68" fmla="*/ 36 w 44"/>
                  <a:gd name="T69" fmla="*/ 14 h 57"/>
                  <a:gd name="T70" fmla="*/ 34 w 44"/>
                  <a:gd name="T71" fmla="*/ 10 h 57"/>
                  <a:gd name="T72" fmla="*/ 36 w 44"/>
                  <a:gd name="T73" fmla="*/ 12 h 57"/>
                  <a:gd name="T74" fmla="*/ 36 w 44"/>
                  <a:gd name="T75" fmla="*/ 6 h 57"/>
                  <a:gd name="T76" fmla="*/ 36 w 44"/>
                  <a:gd name="T77" fmla="*/ 0 h 57"/>
                  <a:gd name="T78" fmla="*/ 38 w 44"/>
                  <a:gd name="T7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" h="57">
                    <a:moveTo>
                      <a:pt x="38" y="0"/>
                    </a:moveTo>
                    <a:lnTo>
                      <a:pt x="38" y="6"/>
                    </a:lnTo>
                    <a:lnTo>
                      <a:pt x="38" y="8"/>
                    </a:lnTo>
                    <a:lnTo>
                      <a:pt x="42" y="12"/>
                    </a:lnTo>
                    <a:lnTo>
                      <a:pt x="44" y="17"/>
                    </a:lnTo>
                    <a:lnTo>
                      <a:pt x="42" y="19"/>
                    </a:lnTo>
                    <a:lnTo>
                      <a:pt x="38" y="19"/>
                    </a:lnTo>
                    <a:lnTo>
                      <a:pt x="36" y="23"/>
                    </a:lnTo>
                    <a:lnTo>
                      <a:pt x="34" y="27"/>
                    </a:lnTo>
                    <a:lnTo>
                      <a:pt x="28" y="27"/>
                    </a:lnTo>
                    <a:lnTo>
                      <a:pt x="26" y="29"/>
                    </a:lnTo>
                    <a:lnTo>
                      <a:pt x="26" y="34"/>
                    </a:lnTo>
                    <a:lnTo>
                      <a:pt x="25" y="38"/>
                    </a:lnTo>
                    <a:lnTo>
                      <a:pt x="25" y="40"/>
                    </a:lnTo>
                    <a:lnTo>
                      <a:pt x="21" y="42"/>
                    </a:lnTo>
                    <a:lnTo>
                      <a:pt x="17" y="44"/>
                    </a:lnTo>
                    <a:lnTo>
                      <a:pt x="13" y="50"/>
                    </a:lnTo>
                    <a:lnTo>
                      <a:pt x="9" y="52"/>
                    </a:lnTo>
                    <a:lnTo>
                      <a:pt x="7" y="54"/>
                    </a:lnTo>
                    <a:lnTo>
                      <a:pt x="4" y="54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2" y="54"/>
                    </a:lnTo>
                    <a:lnTo>
                      <a:pt x="7" y="46"/>
                    </a:lnTo>
                    <a:lnTo>
                      <a:pt x="9" y="46"/>
                    </a:lnTo>
                    <a:lnTo>
                      <a:pt x="11" y="42"/>
                    </a:lnTo>
                    <a:lnTo>
                      <a:pt x="15" y="40"/>
                    </a:lnTo>
                    <a:lnTo>
                      <a:pt x="19" y="36"/>
                    </a:lnTo>
                    <a:lnTo>
                      <a:pt x="23" y="29"/>
                    </a:lnTo>
                    <a:lnTo>
                      <a:pt x="26" y="25"/>
                    </a:lnTo>
                    <a:lnTo>
                      <a:pt x="26" y="23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6" y="15"/>
                    </a:lnTo>
                    <a:lnTo>
                      <a:pt x="36" y="14"/>
                    </a:lnTo>
                    <a:lnTo>
                      <a:pt x="34" y="10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8" name="Freeform 813"/>
              <p:cNvSpPr>
                <a:spLocks/>
              </p:cNvSpPr>
              <p:nvPr/>
            </p:nvSpPr>
            <p:spPr bwMode="auto">
              <a:xfrm>
                <a:off x="5880" y="2612"/>
                <a:ext cx="11" cy="8"/>
              </a:xfrm>
              <a:custGeom>
                <a:avLst/>
                <a:gdLst>
                  <a:gd name="T0" fmla="*/ 2 w 11"/>
                  <a:gd name="T1" fmla="*/ 0 h 8"/>
                  <a:gd name="T2" fmla="*/ 4 w 11"/>
                  <a:gd name="T3" fmla="*/ 0 h 8"/>
                  <a:gd name="T4" fmla="*/ 7 w 11"/>
                  <a:gd name="T5" fmla="*/ 2 h 8"/>
                  <a:gd name="T6" fmla="*/ 9 w 11"/>
                  <a:gd name="T7" fmla="*/ 4 h 8"/>
                  <a:gd name="T8" fmla="*/ 11 w 11"/>
                  <a:gd name="T9" fmla="*/ 6 h 8"/>
                  <a:gd name="T10" fmla="*/ 9 w 11"/>
                  <a:gd name="T11" fmla="*/ 8 h 8"/>
                  <a:gd name="T12" fmla="*/ 7 w 11"/>
                  <a:gd name="T13" fmla="*/ 6 h 8"/>
                  <a:gd name="T14" fmla="*/ 4 w 11"/>
                  <a:gd name="T15" fmla="*/ 6 h 8"/>
                  <a:gd name="T16" fmla="*/ 2 w 11"/>
                  <a:gd name="T17" fmla="*/ 4 h 8"/>
                  <a:gd name="T18" fmla="*/ 0 w 11"/>
                  <a:gd name="T19" fmla="*/ 2 h 8"/>
                  <a:gd name="T20" fmla="*/ 2 w 11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8">
                    <a:moveTo>
                      <a:pt x="2" y="0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9" name="Freeform 814"/>
              <p:cNvSpPr>
                <a:spLocks/>
              </p:cNvSpPr>
              <p:nvPr/>
            </p:nvSpPr>
            <p:spPr bwMode="auto">
              <a:xfrm>
                <a:off x="5958" y="2578"/>
                <a:ext cx="9" cy="9"/>
              </a:xfrm>
              <a:custGeom>
                <a:avLst/>
                <a:gdLst>
                  <a:gd name="T0" fmla="*/ 4 w 9"/>
                  <a:gd name="T1" fmla="*/ 0 h 9"/>
                  <a:gd name="T2" fmla="*/ 7 w 9"/>
                  <a:gd name="T3" fmla="*/ 2 h 9"/>
                  <a:gd name="T4" fmla="*/ 9 w 9"/>
                  <a:gd name="T5" fmla="*/ 6 h 9"/>
                  <a:gd name="T6" fmla="*/ 7 w 9"/>
                  <a:gd name="T7" fmla="*/ 9 h 9"/>
                  <a:gd name="T8" fmla="*/ 2 w 9"/>
                  <a:gd name="T9" fmla="*/ 9 h 9"/>
                  <a:gd name="T10" fmla="*/ 0 w 9"/>
                  <a:gd name="T11" fmla="*/ 7 h 9"/>
                  <a:gd name="T12" fmla="*/ 2 w 9"/>
                  <a:gd name="T13" fmla="*/ 7 h 9"/>
                  <a:gd name="T14" fmla="*/ 4 w 9"/>
                  <a:gd name="T15" fmla="*/ 4 h 9"/>
                  <a:gd name="T16" fmla="*/ 2 w 9"/>
                  <a:gd name="T17" fmla="*/ 0 h 9"/>
                  <a:gd name="T18" fmla="*/ 4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7" y="2"/>
                    </a:ln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0" name="Freeform 815"/>
              <p:cNvSpPr>
                <a:spLocks/>
              </p:cNvSpPr>
              <p:nvPr/>
            </p:nvSpPr>
            <p:spPr bwMode="auto">
              <a:xfrm>
                <a:off x="5965" y="2606"/>
                <a:ext cx="29" cy="31"/>
              </a:xfrm>
              <a:custGeom>
                <a:avLst/>
                <a:gdLst>
                  <a:gd name="T0" fmla="*/ 12 w 29"/>
                  <a:gd name="T1" fmla="*/ 0 h 31"/>
                  <a:gd name="T2" fmla="*/ 14 w 29"/>
                  <a:gd name="T3" fmla="*/ 0 h 31"/>
                  <a:gd name="T4" fmla="*/ 16 w 29"/>
                  <a:gd name="T5" fmla="*/ 0 h 31"/>
                  <a:gd name="T6" fmla="*/ 18 w 29"/>
                  <a:gd name="T7" fmla="*/ 0 h 31"/>
                  <a:gd name="T8" fmla="*/ 20 w 29"/>
                  <a:gd name="T9" fmla="*/ 4 h 31"/>
                  <a:gd name="T10" fmla="*/ 21 w 29"/>
                  <a:gd name="T11" fmla="*/ 8 h 31"/>
                  <a:gd name="T12" fmla="*/ 23 w 29"/>
                  <a:gd name="T13" fmla="*/ 10 h 31"/>
                  <a:gd name="T14" fmla="*/ 23 w 29"/>
                  <a:gd name="T15" fmla="*/ 12 h 31"/>
                  <a:gd name="T16" fmla="*/ 23 w 29"/>
                  <a:gd name="T17" fmla="*/ 18 h 31"/>
                  <a:gd name="T18" fmla="*/ 23 w 29"/>
                  <a:gd name="T19" fmla="*/ 23 h 31"/>
                  <a:gd name="T20" fmla="*/ 25 w 29"/>
                  <a:gd name="T21" fmla="*/ 25 h 31"/>
                  <a:gd name="T22" fmla="*/ 27 w 29"/>
                  <a:gd name="T23" fmla="*/ 27 h 31"/>
                  <a:gd name="T24" fmla="*/ 29 w 29"/>
                  <a:gd name="T25" fmla="*/ 31 h 31"/>
                  <a:gd name="T26" fmla="*/ 27 w 29"/>
                  <a:gd name="T27" fmla="*/ 29 h 31"/>
                  <a:gd name="T28" fmla="*/ 25 w 29"/>
                  <a:gd name="T29" fmla="*/ 31 h 31"/>
                  <a:gd name="T30" fmla="*/ 25 w 29"/>
                  <a:gd name="T31" fmla="*/ 29 h 31"/>
                  <a:gd name="T32" fmla="*/ 20 w 29"/>
                  <a:gd name="T33" fmla="*/ 29 h 31"/>
                  <a:gd name="T34" fmla="*/ 18 w 29"/>
                  <a:gd name="T35" fmla="*/ 27 h 31"/>
                  <a:gd name="T36" fmla="*/ 16 w 29"/>
                  <a:gd name="T37" fmla="*/ 25 h 31"/>
                  <a:gd name="T38" fmla="*/ 14 w 29"/>
                  <a:gd name="T39" fmla="*/ 23 h 31"/>
                  <a:gd name="T40" fmla="*/ 14 w 29"/>
                  <a:gd name="T41" fmla="*/ 23 h 31"/>
                  <a:gd name="T42" fmla="*/ 12 w 29"/>
                  <a:gd name="T43" fmla="*/ 23 h 31"/>
                  <a:gd name="T44" fmla="*/ 12 w 29"/>
                  <a:gd name="T45" fmla="*/ 23 h 31"/>
                  <a:gd name="T46" fmla="*/ 14 w 29"/>
                  <a:gd name="T47" fmla="*/ 21 h 31"/>
                  <a:gd name="T48" fmla="*/ 14 w 29"/>
                  <a:gd name="T49" fmla="*/ 19 h 31"/>
                  <a:gd name="T50" fmla="*/ 12 w 29"/>
                  <a:gd name="T51" fmla="*/ 18 h 31"/>
                  <a:gd name="T52" fmla="*/ 8 w 29"/>
                  <a:gd name="T53" fmla="*/ 14 h 31"/>
                  <a:gd name="T54" fmla="*/ 4 w 29"/>
                  <a:gd name="T55" fmla="*/ 10 h 31"/>
                  <a:gd name="T56" fmla="*/ 0 w 29"/>
                  <a:gd name="T57" fmla="*/ 4 h 31"/>
                  <a:gd name="T58" fmla="*/ 0 w 29"/>
                  <a:gd name="T59" fmla="*/ 0 h 31"/>
                  <a:gd name="T60" fmla="*/ 2 w 29"/>
                  <a:gd name="T61" fmla="*/ 2 h 31"/>
                  <a:gd name="T62" fmla="*/ 4 w 29"/>
                  <a:gd name="T63" fmla="*/ 2 h 31"/>
                  <a:gd name="T64" fmla="*/ 8 w 29"/>
                  <a:gd name="T65" fmla="*/ 2 h 31"/>
                  <a:gd name="T66" fmla="*/ 10 w 29"/>
                  <a:gd name="T67" fmla="*/ 0 h 31"/>
                  <a:gd name="T68" fmla="*/ 12 w 29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" h="31">
                    <a:moveTo>
                      <a:pt x="12" y="0"/>
                    </a:move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21" y="8"/>
                    </a:lnTo>
                    <a:lnTo>
                      <a:pt x="23" y="10"/>
                    </a:lnTo>
                    <a:lnTo>
                      <a:pt x="23" y="12"/>
                    </a:lnTo>
                    <a:lnTo>
                      <a:pt x="23" y="18"/>
                    </a:lnTo>
                    <a:lnTo>
                      <a:pt x="23" y="23"/>
                    </a:lnTo>
                    <a:lnTo>
                      <a:pt x="25" y="25"/>
                    </a:lnTo>
                    <a:lnTo>
                      <a:pt x="27" y="27"/>
                    </a:lnTo>
                    <a:lnTo>
                      <a:pt x="29" y="31"/>
                    </a:lnTo>
                    <a:lnTo>
                      <a:pt x="27" y="29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0" y="29"/>
                    </a:lnTo>
                    <a:lnTo>
                      <a:pt x="18" y="27"/>
                    </a:lnTo>
                    <a:lnTo>
                      <a:pt x="16" y="25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2" y="18"/>
                    </a:lnTo>
                    <a:lnTo>
                      <a:pt x="8" y="14"/>
                    </a:lnTo>
                    <a:lnTo>
                      <a:pt x="4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1" name="Freeform 816"/>
              <p:cNvSpPr>
                <a:spLocks/>
              </p:cNvSpPr>
              <p:nvPr/>
            </p:nvSpPr>
            <p:spPr bwMode="auto">
              <a:xfrm>
                <a:off x="5889" y="2587"/>
                <a:ext cx="25" cy="29"/>
              </a:xfrm>
              <a:custGeom>
                <a:avLst/>
                <a:gdLst>
                  <a:gd name="T0" fmla="*/ 4 w 25"/>
                  <a:gd name="T1" fmla="*/ 0 h 29"/>
                  <a:gd name="T2" fmla="*/ 8 w 25"/>
                  <a:gd name="T3" fmla="*/ 2 h 29"/>
                  <a:gd name="T4" fmla="*/ 14 w 25"/>
                  <a:gd name="T5" fmla="*/ 2 h 29"/>
                  <a:gd name="T6" fmla="*/ 21 w 25"/>
                  <a:gd name="T7" fmla="*/ 8 h 29"/>
                  <a:gd name="T8" fmla="*/ 23 w 25"/>
                  <a:gd name="T9" fmla="*/ 10 h 29"/>
                  <a:gd name="T10" fmla="*/ 23 w 25"/>
                  <a:gd name="T11" fmla="*/ 14 h 29"/>
                  <a:gd name="T12" fmla="*/ 23 w 25"/>
                  <a:gd name="T13" fmla="*/ 16 h 29"/>
                  <a:gd name="T14" fmla="*/ 25 w 25"/>
                  <a:gd name="T15" fmla="*/ 17 h 29"/>
                  <a:gd name="T16" fmla="*/ 25 w 25"/>
                  <a:gd name="T17" fmla="*/ 21 h 29"/>
                  <a:gd name="T18" fmla="*/ 23 w 25"/>
                  <a:gd name="T19" fmla="*/ 23 h 29"/>
                  <a:gd name="T20" fmla="*/ 23 w 25"/>
                  <a:gd name="T21" fmla="*/ 25 h 29"/>
                  <a:gd name="T22" fmla="*/ 19 w 25"/>
                  <a:gd name="T23" fmla="*/ 29 h 29"/>
                  <a:gd name="T24" fmla="*/ 17 w 25"/>
                  <a:gd name="T25" fmla="*/ 27 h 29"/>
                  <a:gd name="T26" fmla="*/ 14 w 25"/>
                  <a:gd name="T27" fmla="*/ 23 h 29"/>
                  <a:gd name="T28" fmla="*/ 14 w 25"/>
                  <a:gd name="T29" fmla="*/ 19 h 29"/>
                  <a:gd name="T30" fmla="*/ 10 w 25"/>
                  <a:gd name="T31" fmla="*/ 17 h 29"/>
                  <a:gd name="T32" fmla="*/ 10 w 25"/>
                  <a:gd name="T33" fmla="*/ 12 h 29"/>
                  <a:gd name="T34" fmla="*/ 8 w 25"/>
                  <a:gd name="T35" fmla="*/ 10 h 29"/>
                  <a:gd name="T36" fmla="*/ 6 w 25"/>
                  <a:gd name="T37" fmla="*/ 8 h 29"/>
                  <a:gd name="T38" fmla="*/ 4 w 25"/>
                  <a:gd name="T39" fmla="*/ 4 h 29"/>
                  <a:gd name="T40" fmla="*/ 2 w 25"/>
                  <a:gd name="T41" fmla="*/ 4 h 29"/>
                  <a:gd name="T42" fmla="*/ 0 w 25"/>
                  <a:gd name="T43" fmla="*/ 2 h 29"/>
                  <a:gd name="T44" fmla="*/ 4 w 25"/>
                  <a:gd name="T4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4" y="0"/>
                    </a:moveTo>
                    <a:lnTo>
                      <a:pt x="8" y="2"/>
                    </a:lnTo>
                    <a:lnTo>
                      <a:pt x="14" y="2"/>
                    </a:lnTo>
                    <a:lnTo>
                      <a:pt x="21" y="8"/>
                    </a:lnTo>
                    <a:lnTo>
                      <a:pt x="23" y="10"/>
                    </a:lnTo>
                    <a:lnTo>
                      <a:pt x="23" y="14"/>
                    </a:lnTo>
                    <a:lnTo>
                      <a:pt x="23" y="16"/>
                    </a:lnTo>
                    <a:lnTo>
                      <a:pt x="25" y="17"/>
                    </a:lnTo>
                    <a:lnTo>
                      <a:pt x="25" y="21"/>
                    </a:lnTo>
                    <a:lnTo>
                      <a:pt x="23" y="23"/>
                    </a:lnTo>
                    <a:lnTo>
                      <a:pt x="23" y="25"/>
                    </a:lnTo>
                    <a:lnTo>
                      <a:pt x="19" y="29"/>
                    </a:lnTo>
                    <a:lnTo>
                      <a:pt x="17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0" y="17"/>
                    </a:lnTo>
                    <a:lnTo>
                      <a:pt x="10" y="12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2" name="Freeform 817"/>
              <p:cNvSpPr>
                <a:spLocks/>
              </p:cNvSpPr>
              <p:nvPr/>
            </p:nvSpPr>
            <p:spPr bwMode="auto">
              <a:xfrm>
                <a:off x="5884" y="258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1 w 5"/>
                  <a:gd name="T3" fmla="*/ 0 h 3"/>
                  <a:gd name="T4" fmla="*/ 5 w 5"/>
                  <a:gd name="T5" fmla="*/ 3 h 3"/>
                  <a:gd name="T6" fmla="*/ 5 w 5"/>
                  <a:gd name="T7" fmla="*/ 3 h 3"/>
                  <a:gd name="T8" fmla="*/ 0 w 5"/>
                  <a:gd name="T9" fmla="*/ 2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3" name="Freeform 818"/>
              <p:cNvSpPr>
                <a:spLocks/>
              </p:cNvSpPr>
              <p:nvPr/>
            </p:nvSpPr>
            <p:spPr bwMode="auto">
              <a:xfrm>
                <a:off x="5876" y="2488"/>
                <a:ext cx="88" cy="122"/>
              </a:xfrm>
              <a:custGeom>
                <a:avLst/>
                <a:gdLst>
                  <a:gd name="T0" fmla="*/ 27 w 88"/>
                  <a:gd name="T1" fmla="*/ 4 h 122"/>
                  <a:gd name="T2" fmla="*/ 36 w 88"/>
                  <a:gd name="T3" fmla="*/ 4 h 122"/>
                  <a:gd name="T4" fmla="*/ 40 w 88"/>
                  <a:gd name="T5" fmla="*/ 0 h 122"/>
                  <a:gd name="T6" fmla="*/ 40 w 88"/>
                  <a:gd name="T7" fmla="*/ 8 h 122"/>
                  <a:gd name="T8" fmla="*/ 46 w 88"/>
                  <a:gd name="T9" fmla="*/ 21 h 122"/>
                  <a:gd name="T10" fmla="*/ 46 w 88"/>
                  <a:gd name="T11" fmla="*/ 36 h 122"/>
                  <a:gd name="T12" fmla="*/ 42 w 88"/>
                  <a:gd name="T13" fmla="*/ 52 h 122"/>
                  <a:gd name="T14" fmla="*/ 40 w 88"/>
                  <a:gd name="T15" fmla="*/ 48 h 122"/>
                  <a:gd name="T16" fmla="*/ 34 w 88"/>
                  <a:gd name="T17" fmla="*/ 61 h 122"/>
                  <a:gd name="T18" fmla="*/ 34 w 88"/>
                  <a:gd name="T19" fmla="*/ 69 h 122"/>
                  <a:gd name="T20" fmla="*/ 36 w 88"/>
                  <a:gd name="T21" fmla="*/ 78 h 122"/>
                  <a:gd name="T22" fmla="*/ 42 w 88"/>
                  <a:gd name="T23" fmla="*/ 90 h 122"/>
                  <a:gd name="T24" fmla="*/ 49 w 88"/>
                  <a:gd name="T25" fmla="*/ 86 h 122"/>
                  <a:gd name="T26" fmla="*/ 63 w 88"/>
                  <a:gd name="T27" fmla="*/ 86 h 122"/>
                  <a:gd name="T28" fmla="*/ 67 w 88"/>
                  <a:gd name="T29" fmla="*/ 96 h 122"/>
                  <a:gd name="T30" fmla="*/ 70 w 88"/>
                  <a:gd name="T31" fmla="*/ 90 h 122"/>
                  <a:gd name="T32" fmla="*/ 80 w 88"/>
                  <a:gd name="T33" fmla="*/ 96 h 122"/>
                  <a:gd name="T34" fmla="*/ 76 w 88"/>
                  <a:gd name="T35" fmla="*/ 96 h 122"/>
                  <a:gd name="T36" fmla="*/ 78 w 88"/>
                  <a:gd name="T37" fmla="*/ 107 h 122"/>
                  <a:gd name="T38" fmla="*/ 84 w 88"/>
                  <a:gd name="T39" fmla="*/ 111 h 122"/>
                  <a:gd name="T40" fmla="*/ 86 w 88"/>
                  <a:gd name="T41" fmla="*/ 115 h 122"/>
                  <a:gd name="T42" fmla="*/ 82 w 88"/>
                  <a:gd name="T43" fmla="*/ 120 h 122"/>
                  <a:gd name="T44" fmla="*/ 82 w 88"/>
                  <a:gd name="T45" fmla="*/ 113 h 122"/>
                  <a:gd name="T46" fmla="*/ 76 w 88"/>
                  <a:gd name="T47" fmla="*/ 115 h 122"/>
                  <a:gd name="T48" fmla="*/ 70 w 88"/>
                  <a:gd name="T49" fmla="*/ 105 h 122"/>
                  <a:gd name="T50" fmla="*/ 61 w 88"/>
                  <a:gd name="T51" fmla="*/ 96 h 122"/>
                  <a:gd name="T52" fmla="*/ 53 w 88"/>
                  <a:gd name="T53" fmla="*/ 92 h 122"/>
                  <a:gd name="T54" fmla="*/ 59 w 88"/>
                  <a:gd name="T55" fmla="*/ 107 h 122"/>
                  <a:gd name="T56" fmla="*/ 49 w 88"/>
                  <a:gd name="T57" fmla="*/ 97 h 122"/>
                  <a:gd name="T58" fmla="*/ 36 w 88"/>
                  <a:gd name="T59" fmla="*/ 92 h 122"/>
                  <a:gd name="T60" fmla="*/ 32 w 88"/>
                  <a:gd name="T61" fmla="*/ 99 h 122"/>
                  <a:gd name="T62" fmla="*/ 23 w 88"/>
                  <a:gd name="T63" fmla="*/ 97 h 122"/>
                  <a:gd name="T64" fmla="*/ 21 w 88"/>
                  <a:gd name="T65" fmla="*/ 94 h 122"/>
                  <a:gd name="T66" fmla="*/ 17 w 88"/>
                  <a:gd name="T67" fmla="*/ 88 h 122"/>
                  <a:gd name="T68" fmla="*/ 23 w 88"/>
                  <a:gd name="T69" fmla="*/ 78 h 122"/>
                  <a:gd name="T70" fmla="*/ 17 w 88"/>
                  <a:gd name="T71" fmla="*/ 78 h 122"/>
                  <a:gd name="T72" fmla="*/ 13 w 88"/>
                  <a:gd name="T73" fmla="*/ 82 h 122"/>
                  <a:gd name="T74" fmla="*/ 9 w 88"/>
                  <a:gd name="T75" fmla="*/ 75 h 122"/>
                  <a:gd name="T76" fmla="*/ 6 w 88"/>
                  <a:gd name="T77" fmla="*/ 67 h 122"/>
                  <a:gd name="T78" fmla="*/ 2 w 88"/>
                  <a:gd name="T79" fmla="*/ 54 h 122"/>
                  <a:gd name="T80" fmla="*/ 0 w 88"/>
                  <a:gd name="T81" fmla="*/ 50 h 122"/>
                  <a:gd name="T82" fmla="*/ 6 w 88"/>
                  <a:gd name="T83" fmla="*/ 48 h 122"/>
                  <a:gd name="T84" fmla="*/ 6 w 88"/>
                  <a:gd name="T85" fmla="*/ 38 h 122"/>
                  <a:gd name="T86" fmla="*/ 9 w 88"/>
                  <a:gd name="T87" fmla="*/ 17 h 122"/>
                  <a:gd name="T88" fmla="*/ 11 w 88"/>
                  <a:gd name="T8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8" h="122">
                    <a:moveTo>
                      <a:pt x="17" y="0"/>
                    </a:moveTo>
                    <a:lnTo>
                      <a:pt x="25" y="0"/>
                    </a:lnTo>
                    <a:lnTo>
                      <a:pt x="27" y="4"/>
                    </a:lnTo>
                    <a:lnTo>
                      <a:pt x="30" y="6"/>
                    </a:lnTo>
                    <a:lnTo>
                      <a:pt x="30" y="4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2"/>
                    </a:lnTo>
                    <a:lnTo>
                      <a:pt x="42" y="6"/>
                    </a:lnTo>
                    <a:lnTo>
                      <a:pt x="40" y="8"/>
                    </a:lnTo>
                    <a:lnTo>
                      <a:pt x="40" y="15"/>
                    </a:lnTo>
                    <a:lnTo>
                      <a:pt x="42" y="21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8" y="29"/>
                    </a:lnTo>
                    <a:lnTo>
                      <a:pt x="46" y="36"/>
                    </a:lnTo>
                    <a:lnTo>
                      <a:pt x="44" y="42"/>
                    </a:lnTo>
                    <a:lnTo>
                      <a:pt x="46" y="46"/>
                    </a:lnTo>
                    <a:lnTo>
                      <a:pt x="42" y="52"/>
                    </a:lnTo>
                    <a:lnTo>
                      <a:pt x="42" y="50"/>
                    </a:lnTo>
                    <a:lnTo>
                      <a:pt x="44" y="46"/>
                    </a:lnTo>
                    <a:lnTo>
                      <a:pt x="40" y="48"/>
                    </a:lnTo>
                    <a:lnTo>
                      <a:pt x="34" y="54"/>
                    </a:lnTo>
                    <a:lnTo>
                      <a:pt x="34" y="57"/>
                    </a:lnTo>
                    <a:lnTo>
                      <a:pt x="34" y="61"/>
                    </a:lnTo>
                    <a:lnTo>
                      <a:pt x="32" y="63"/>
                    </a:lnTo>
                    <a:lnTo>
                      <a:pt x="32" y="69"/>
                    </a:lnTo>
                    <a:lnTo>
                      <a:pt x="34" y="69"/>
                    </a:lnTo>
                    <a:lnTo>
                      <a:pt x="36" y="75"/>
                    </a:lnTo>
                    <a:lnTo>
                      <a:pt x="38" y="76"/>
                    </a:lnTo>
                    <a:lnTo>
                      <a:pt x="36" y="78"/>
                    </a:lnTo>
                    <a:lnTo>
                      <a:pt x="36" y="82"/>
                    </a:lnTo>
                    <a:lnTo>
                      <a:pt x="40" y="86"/>
                    </a:lnTo>
                    <a:lnTo>
                      <a:pt x="42" y="90"/>
                    </a:lnTo>
                    <a:lnTo>
                      <a:pt x="46" y="90"/>
                    </a:lnTo>
                    <a:lnTo>
                      <a:pt x="48" y="90"/>
                    </a:lnTo>
                    <a:lnTo>
                      <a:pt x="49" y="86"/>
                    </a:lnTo>
                    <a:lnTo>
                      <a:pt x="53" y="82"/>
                    </a:lnTo>
                    <a:lnTo>
                      <a:pt x="57" y="82"/>
                    </a:lnTo>
                    <a:lnTo>
                      <a:pt x="63" y="86"/>
                    </a:lnTo>
                    <a:lnTo>
                      <a:pt x="65" y="90"/>
                    </a:lnTo>
                    <a:lnTo>
                      <a:pt x="65" y="94"/>
                    </a:lnTo>
                    <a:lnTo>
                      <a:pt x="67" y="96"/>
                    </a:lnTo>
                    <a:lnTo>
                      <a:pt x="69" y="94"/>
                    </a:lnTo>
                    <a:lnTo>
                      <a:pt x="69" y="92"/>
                    </a:lnTo>
                    <a:lnTo>
                      <a:pt x="70" y="90"/>
                    </a:lnTo>
                    <a:lnTo>
                      <a:pt x="72" y="94"/>
                    </a:lnTo>
                    <a:lnTo>
                      <a:pt x="76" y="94"/>
                    </a:lnTo>
                    <a:lnTo>
                      <a:pt x="80" y="96"/>
                    </a:lnTo>
                    <a:lnTo>
                      <a:pt x="80" y="97"/>
                    </a:lnTo>
                    <a:lnTo>
                      <a:pt x="78" y="97"/>
                    </a:lnTo>
                    <a:lnTo>
                      <a:pt x="76" y="96"/>
                    </a:lnTo>
                    <a:lnTo>
                      <a:pt x="74" y="97"/>
                    </a:lnTo>
                    <a:lnTo>
                      <a:pt x="74" y="101"/>
                    </a:lnTo>
                    <a:lnTo>
                      <a:pt x="78" y="107"/>
                    </a:lnTo>
                    <a:lnTo>
                      <a:pt x="78" y="109"/>
                    </a:lnTo>
                    <a:lnTo>
                      <a:pt x="82" y="109"/>
                    </a:lnTo>
                    <a:lnTo>
                      <a:pt x="84" y="111"/>
                    </a:lnTo>
                    <a:lnTo>
                      <a:pt x="88" y="111"/>
                    </a:lnTo>
                    <a:lnTo>
                      <a:pt x="88" y="113"/>
                    </a:lnTo>
                    <a:lnTo>
                      <a:pt x="86" y="115"/>
                    </a:lnTo>
                    <a:lnTo>
                      <a:pt x="88" y="116"/>
                    </a:lnTo>
                    <a:lnTo>
                      <a:pt x="86" y="122"/>
                    </a:lnTo>
                    <a:lnTo>
                      <a:pt x="82" y="120"/>
                    </a:lnTo>
                    <a:lnTo>
                      <a:pt x="80" y="116"/>
                    </a:lnTo>
                    <a:lnTo>
                      <a:pt x="82" y="115"/>
                    </a:lnTo>
                    <a:lnTo>
                      <a:pt x="82" y="113"/>
                    </a:lnTo>
                    <a:lnTo>
                      <a:pt x="80" y="113"/>
                    </a:lnTo>
                    <a:lnTo>
                      <a:pt x="80" y="115"/>
                    </a:lnTo>
                    <a:lnTo>
                      <a:pt x="76" y="115"/>
                    </a:lnTo>
                    <a:lnTo>
                      <a:pt x="72" y="111"/>
                    </a:lnTo>
                    <a:lnTo>
                      <a:pt x="70" y="109"/>
                    </a:lnTo>
                    <a:lnTo>
                      <a:pt x="70" y="105"/>
                    </a:lnTo>
                    <a:lnTo>
                      <a:pt x="69" y="101"/>
                    </a:lnTo>
                    <a:lnTo>
                      <a:pt x="63" y="99"/>
                    </a:lnTo>
                    <a:lnTo>
                      <a:pt x="61" y="96"/>
                    </a:lnTo>
                    <a:lnTo>
                      <a:pt x="59" y="94"/>
                    </a:lnTo>
                    <a:lnTo>
                      <a:pt x="57" y="92"/>
                    </a:lnTo>
                    <a:lnTo>
                      <a:pt x="53" y="92"/>
                    </a:lnTo>
                    <a:lnTo>
                      <a:pt x="53" y="94"/>
                    </a:lnTo>
                    <a:lnTo>
                      <a:pt x="57" y="101"/>
                    </a:lnTo>
                    <a:lnTo>
                      <a:pt x="59" y="107"/>
                    </a:lnTo>
                    <a:lnTo>
                      <a:pt x="57" y="107"/>
                    </a:lnTo>
                    <a:lnTo>
                      <a:pt x="53" y="101"/>
                    </a:lnTo>
                    <a:lnTo>
                      <a:pt x="49" y="97"/>
                    </a:lnTo>
                    <a:lnTo>
                      <a:pt x="48" y="96"/>
                    </a:lnTo>
                    <a:lnTo>
                      <a:pt x="40" y="92"/>
                    </a:lnTo>
                    <a:lnTo>
                      <a:pt x="36" y="92"/>
                    </a:lnTo>
                    <a:lnTo>
                      <a:pt x="34" y="96"/>
                    </a:lnTo>
                    <a:lnTo>
                      <a:pt x="36" y="97"/>
                    </a:lnTo>
                    <a:lnTo>
                      <a:pt x="32" y="99"/>
                    </a:lnTo>
                    <a:lnTo>
                      <a:pt x="29" y="96"/>
                    </a:lnTo>
                    <a:lnTo>
                      <a:pt x="25" y="97"/>
                    </a:lnTo>
                    <a:lnTo>
                      <a:pt x="23" y="97"/>
                    </a:lnTo>
                    <a:lnTo>
                      <a:pt x="25" y="96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19" y="96"/>
                    </a:lnTo>
                    <a:lnTo>
                      <a:pt x="17" y="92"/>
                    </a:lnTo>
                    <a:lnTo>
                      <a:pt x="17" y="88"/>
                    </a:lnTo>
                    <a:lnTo>
                      <a:pt x="17" y="86"/>
                    </a:lnTo>
                    <a:lnTo>
                      <a:pt x="19" y="84"/>
                    </a:lnTo>
                    <a:lnTo>
                      <a:pt x="23" y="78"/>
                    </a:lnTo>
                    <a:lnTo>
                      <a:pt x="21" y="76"/>
                    </a:lnTo>
                    <a:lnTo>
                      <a:pt x="17" y="76"/>
                    </a:lnTo>
                    <a:lnTo>
                      <a:pt x="17" y="78"/>
                    </a:lnTo>
                    <a:lnTo>
                      <a:pt x="19" y="80"/>
                    </a:lnTo>
                    <a:lnTo>
                      <a:pt x="15" y="82"/>
                    </a:lnTo>
                    <a:lnTo>
                      <a:pt x="13" y="82"/>
                    </a:lnTo>
                    <a:lnTo>
                      <a:pt x="9" y="78"/>
                    </a:lnTo>
                    <a:lnTo>
                      <a:pt x="9" y="75"/>
                    </a:lnTo>
                    <a:lnTo>
                      <a:pt x="9" y="75"/>
                    </a:lnTo>
                    <a:lnTo>
                      <a:pt x="8" y="75"/>
                    </a:lnTo>
                    <a:lnTo>
                      <a:pt x="6" y="75"/>
                    </a:lnTo>
                    <a:lnTo>
                      <a:pt x="6" y="67"/>
                    </a:lnTo>
                    <a:lnTo>
                      <a:pt x="2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48"/>
                    </a:lnTo>
                    <a:lnTo>
                      <a:pt x="8" y="46"/>
                    </a:lnTo>
                    <a:lnTo>
                      <a:pt x="8" y="44"/>
                    </a:lnTo>
                    <a:lnTo>
                      <a:pt x="6" y="38"/>
                    </a:lnTo>
                    <a:lnTo>
                      <a:pt x="8" y="35"/>
                    </a:lnTo>
                    <a:lnTo>
                      <a:pt x="9" y="25"/>
                    </a:lnTo>
                    <a:lnTo>
                      <a:pt x="9" y="17"/>
                    </a:lnTo>
                    <a:lnTo>
                      <a:pt x="8" y="14"/>
                    </a:lnTo>
                    <a:lnTo>
                      <a:pt x="11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4" name="Freeform 819"/>
              <p:cNvSpPr>
                <a:spLocks/>
              </p:cNvSpPr>
              <p:nvPr/>
            </p:nvSpPr>
            <p:spPr bwMode="auto">
              <a:xfrm>
                <a:off x="5908" y="2479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4 w 4"/>
                  <a:gd name="T5" fmla="*/ 2 h 4"/>
                  <a:gd name="T6" fmla="*/ 4 w 4"/>
                  <a:gd name="T7" fmla="*/ 2 h 4"/>
                  <a:gd name="T8" fmla="*/ 2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5" name="Freeform 820"/>
              <p:cNvSpPr>
                <a:spLocks/>
              </p:cNvSpPr>
              <p:nvPr/>
            </p:nvSpPr>
            <p:spPr bwMode="auto">
              <a:xfrm>
                <a:off x="5920" y="2572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6 h 6"/>
                  <a:gd name="T6" fmla="*/ 0 w 2"/>
                  <a:gd name="T7" fmla="*/ 4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6" name="Rectangle 821"/>
              <p:cNvSpPr>
                <a:spLocks noChangeArrowheads="1"/>
              </p:cNvSpPr>
              <p:nvPr/>
            </p:nvSpPr>
            <p:spPr bwMode="auto">
              <a:xfrm>
                <a:off x="5994" y="2639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7" name="Freeform 822"/>
              <p:cNvSpPr>
                <a:spLocks/>
              </p:cNvSpPr>
              <p:nvPr/>
            </p:nvSpPr>
            <p:spPr bwMode="auto">
              <a:xfrm>
                <a:off x="5916" y="2557"/>
                <a:ext cx="6" cy="11"/>
              </a:xfrm>
              <a:custGeom>
                <a:avLst/>
                <a:gdLst>
                  <a:gd name="T0" fmla="*/ 4 w 6"/>
                  <a:gd name="T1" fmla="*/ 0 h 11"/>
                  <a:gd name="T2" fmla="*/ 6 w 6"/>
                  <a:gd name="T3" fmla="*/ 2 h 11"/>
                  <a:gd name="T4" fmla="*/ 6 w 6"/>
                  <a:gd name="T5" fmla="*/ 4 h 11"/>
                  <a:gd name="T6" fmla="*/ 4 w 6"/>
                  <a:gd name="T7" fmla="*/ 7 h 11"/>
                  <a:gd name="T8" fmla="*/ 2 w 6"/>
                  <a:gd name="T9" fmla="*/ 11 h 11"/>
                  <a:gd name="T10" fmla="*/ 2 w 6"/>
                  <a:gd name="T11" fmla="*/ 7 h 11"/>
                  <a:gd name="T12" fmla="*/ 2 w 6"/>
                  <a:gd name="T13" fmla="*/ 7 h 11"/>
                  <a:gd name="T14" fmla="*/ 0 w 6"/>
                  <a:gd name="T15" fmla="*/ 2 h 11"/>
                  <a:gd name="T16" fmla="*/ 4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2" y="11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8" name="Freeform 823"/>
              <p:cNvSpPr>
                <a:spLocks/>
              </p:cNvSpPr>
              <p:nvPr/>
            </p:nvSpPr>
            <p:spPr bwMode="auto">
              <a:xfrm>
                <a:off x="5952" y="2606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2 w 6"/>
                  <a:gd name="T3" fmla="*/ 0 h 4"/>
                  <a:gd name="T4" fmla="*/ 6 w 6"/>
                  <a:gd name="T5" fmla="*/ 4 h 4"/>
                  <a:gd name="T6" fmla="*/ 4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9" name="Freeform 824"/>
              <p:cNvSpPr>
                <a:spLocks/>
              </p:cNvSpPr>
              <p:nvPr/>
            </p:nvSpPr>
            <p:spPr bwMode="auto">
              <a:xfrm>
                <a:off x="5945" y="2606"/>
                <a:ext cx="19" cy="16"/>
              </a:xfrm>
              <a:custGeom>
                <a:avLst/>
                <a:gdLst>
                  <a:gd name="T0" fmla="*/ 1 w 19"/>
                  <a:gd name="T1" fmla="*/ 0 h 16"/>
                  <a:gd name="T2" fmla="*/ 3 w 19"/>
                  <a:gd name="T3" fmla="*/ 2 h 16"/>
                  <a:gd name="T4" fmla="*/ 3 w 19"/>
                  <a:gd name="T5" fmla="*/ 2 h 16"/>
                  <a:gd name="T6" fmla="*/ 5 w 19"/>
                  <a:gd name="T7" fmla="*/ 2 h 16"/>
                  <a:gd name="T8" fmla="*/ 7 w 19"/>
                  <a:gd name="T9" fmla="*/ 6 h 16"/>
                  <a:gd name="T10" fmla="*/ 11 w 19"/>
                  <a:gd name="T11" fmla="*/ 6 h 16"/>
                  <a:gd name="T12" fmla="*/ 15 w 19"/>
                  <a:gd name="T13" fmla="*/ 10 h 16"/>
                  <a:gd name="T14" fmla="*/ 19 w 19"/>
                  <a:gd name="T15" fmla="*/ 14 h 16"/>
                  <a:gd name="T16" fmla="*/ 19 w 19"/>
                  <a:gd name="T17" fmla="*/ 16 h 16"/>
                  <a:gd name="T18" fmla="*/ 15 w 19"/>
                  <a:gd name="T19" fmla="*/ 16 h 16"/>
                  <a:gd name="T20" fmla="*/ 11 w 19"/>
                  <a:gd name="T21" fmla="*/ 14 h 16"/>
                  <a:gd name="T22" fmla="*/ 7 w 19"/>
                  <a:gd name="T23" fmla="*/ 8 h 16"/>
                  <a:gd name="T24" fmla="*/ 3 w 19"/>
                  <a:gd name="T25" fmla="*/ 8 h 16"/>
                  <a:gd name="T26" fmla="*/ 1 w 19"/>
                  <a:gd name="T27" fmla="*/ 14 h 16"/>
                  <a:gd name="T28" fmla="*/ 0 w 19"/>
                  <a:gd name="T29" fmla="*/ 12 h 16"/>
                  <a:gd name="T30" fmla="*/ 0 w 19"/>
                  <a:gd name="T31" fmla="*/ 10 h 16"/>
                  <a:gd name="T32" fmla="*/ 1 w 19"/>
                  <a:gd name="T33" fmla="*/ 8 h 16"/>
                  <a:gd name="T34" fmla="*/ 1 w 19"/>
                  <a:gd name="T35" fmla="*/ 4 h 16"/>
                  <a:gd name="T36" fmla="*/ 1 w 19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6"/>
                    </a:lnTo>
                    <a:lnTo>
                      <a:pt x="11" y="6"/>
                    </a:lnTo>
                    <a:lnTo>
                      <a:pt x="15" y="10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15" y="16"/>
                    </a:lnTo>
                    <a:lnTo>
                      <a:pt x="11" y="14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0" name="Freeform 825"/>
              <p:cNvSpPr>
                <a:spLocks/>
              </p:cNvSpPr>
              <p:nvPr/>
            </p:nvSpPr>
            <p:spPr bwMode="auto">
              <a:xfrm>
                <a:off x="5927" y="2662"/>
                <a:ext cx="88" cy="82"/>
              </a:xfrm>
              <a:custGeom>
                <a:avLst/>
                <a:gdLst>
                  <a:gd name="T0" fmla="*/ 65 w 88"/>
                  <a:gd name="T1" fmla="*/ 0 h 82"/>
                  <a:gd name="T2" fmla="*/ 75 w 88"/>
                  <a:gd name="T3" fmla="*/ 11 h 82"/>
                  <a:gd name="T4" fmla="*/ 80 w 88"/>
                  <a:gd name="T5" fmla="*/ 15 h 82"/>
                  <a:gd name="T6" fmla="*/ 77 w 88"/>
                  <a:gd name="T7" fmla="*/ 23 h 82"/>
                  <a:gd name="T8" fmla="*/ 80 w 88"/>
                  <a:gd name="T9" fmla="*/ 26 h 82"/>
                  <a:gd name="T10" fmla="*/ 82 w 88"/>
                  <a:gd name="T11" fmla="*/ 34 h 82"/>
                  <a:gd name="T12" fmla="*/ 86 w 88"/>
                  <a:gd name="T13" fmla="*/ 44 h 82"/>
                  <a:gd name="T14" fmla="*/ 84 w 88"/>
                  <a:gd name="T15" fmla="*/ 55 h 82"/>
                  <a:gd name="T16" fmla="*/ 80 w 88"/>
                  <a:gd name="T17" fmla="*/ 55 h 82"/>
                  <a:gd name="T18" fmla="*/ 80 w 88"/>
                  <a:gd name="T19" fmla="*/ 66 h 82"/>
                  <a:gd name="T20" fmla="*/ 79 w 88"/>
                  <a:gd name="T21" fmla="*/ 61 h 82"/>
                  <a:gd name="T22" fmla="*/ 75 w 88"/>
                  <a:gd name="T23" fmla="*/ 51 h 82"/>
                  <a:gd name="T24" fmla="*/ 65 w 88"/>
                  <a:gd name="T25" fmla="*/ 57 h 82"/>
                  <a:gd name="T26" fmla="*/ 71 w 88"/>
                  <a:gd name="T27" fmla="*/ 66 h 82"/>
                  <a:gd name="T28" fmla="*/ 67 w 88"/>
                  <a:gd name="T29" fmla="*/ 80 h 82"/>
                  <a:gd name="T30" fmla="*/ 61 w 88"/>
                  <a:gd name="T31" fmla="*/ 76 h 82"/>
                  <a:gd name="T32" fmla="*/ 59 w 88"/>
                  <a:gd name="T33" fmla="*/ 74 h 82"/>
                  <a:gd name="T34" fmla="*/ 54 w 88"/>
                  <a:gd name="T35" fmla="*/ 76 h 82"/>
                  <a:gd name="T36" fmla="*/ 42 w 88"/>
                  <a:gd name="T37" fmla="*/ 68 h 82"/>
                  <a:gd name="T38" fmla="*/ 40 w 88"/>
                  <a:gd name="T39" fmla="*/ 61 h 82"/>
                  <a:gd name="T40" fmla="*/ 38 w 88"/>
                  <a:gd name="T41" fmla="*/ 53 h 82"/>
                  <a:gd name="T42" fmla="*/ 44 w 88"/>
                  <a:gd name="T43" fmla="*/ 51 h 82"/>
                  <a:gd name="T44" fmla="*/ 37 w 88"/>
                  <a:gd name="T45" fmla="*/ 44 h 82"/>
                  <a:gd name="T46" fmla="*/ 29 w 88"/>
                  <a:gd name="T47" fmla="*/ 40 h 82"/>
                  <a:gd name="T48" fmla="*/ 27 w 88"/>
                  <a:gd name="T49" fmla="*/ 44 h 82"/>
                  <a:gd name="T50" fmla="*/ 25 w 88"/>
                  <a:gd name="T51" fmla="*/ 45 h 82"/>
                  <a:gd name="T52" fmla="*/ 21 w 88"/>
                  <a:gd name="T53" fmla="*/ 42 h 82"/>
                  <a:gd name="T54" fmla="*/ 18 w 88"/>
                  <a:gd name="T55" fmla="*/ 45 h 82"/>
                  <a:gd name="T56" fmla="*/ 16 w 88"/>
                  <a:gd name="T57" fmla="*/ 42 h 82"/>
                  <a:gd name="T58" fmla="*/ 10 w 88"/>
                  <a:gd name="T59" fmla="*/ 45 h 82"/>
                  <a:gd name="T60" fmla="*/ 4 w 88"/>
                  <a:gd name="T61" fmla="*/ 57 h 82"/>
                  <a:gd name="T62" fmla="*/ 2 w 88"/>
                  <a:gd name="T63" fmla="*/ 42 h 82"/>
                  <a:gd name="T64" fmla="*/ 8 w 88"/>
                  <a:gd name="T65" fmla="*/ 34 h 82"/>
                  <a:gd name="T66" fmla="*/ 19 w 88"/>
                  <a:gd name="T67" fmla="*/ 32 h 82"/>
                  <a:gd name="T68" fmla="*/ 25 w 88"/>
                  <a:gd name="T69" fmla="*/ 24 h 82"/>
                  <a:gd name="T70" fmla="*/ 35 w 88"/>
                  <a:gd name="T71" fmla="*/ 24 h 82"/>
                  <a:gd name="T72" fmla="*/ 35 w 88"/>
                  <a:gd name="T73" fmla="*/ 34 h 82"/>
                  <a:gd name="T74" fmla="*/ 44 w 88"/>
                  <a:gd name="T75" fmla="*/ 24 h 82"/>
                  <a:gd name="T76" fmla="*/ 52 w 88"/>
                  <a:gd name="T77" fmla="*/ 24 h 82"/>
                  <a:gd name="T78" fmla="*/ 52 w 88"/>
                  <a:gd name="T79" fmla="*/ 15 h 82"/>
                  <a:gd name="T80" fmla="*/ 59 w 88"/>
                  <a:gd name="T81" fmla="*/ 15 h 82"/>
                  <a:gd name="T82" fmla="*/ 63 w 88"/>
                  <a:gd name="T83" fmla="*/ 13 h 82"/>
                  <a:gd name="T84" fmla="*/ 61 w 88"/>
                  <a:gd name="T8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82">
                    <a:moveTo>
                      <a:pt x="61" y="0"/>
                    </a:moveTo>
                    <a:lnTo>
                      <a:pt x="65" y="2"/>
                    </a:lnTo>
                    <a:lnTo>
                      <a:pt x="65" y="0"/>
                    </a:lnTo>
                    <a:lnTo>
                      <a:pt x="67" y="3"/>
                    </a:lnTo>
                    <a:lnTo>
                      <a:pt x="71" y="7"/>
                    </a:lnTo>
                    <a:lnTo>
                      <a:pt x="75" y="11"/>
                    </a:lnTo>
                    <a:lnTo>
                      <a:pt x="79" y="9"/>
                    </a:lnTo>
                    <a:lnTo>
                      <a:pt x="77" y="11"/>
                    </a:lnTo>
                    <a:lnTo>
                      <a:pt x="80" y="15"/>
                    </a:lnTo>
                    <a:lnTo>
                      <a:pt x="80" y="21"/>
                    </a:lnTo>
                    <a:lnTo>
                      <a:pt x="79" y="21"/>
                    </a:lnTo>
                    <a:lnTo>
                      <a:pt x="77" y="23"/>
                    </a:lnTo>
                    <a:lnTo>
                      <a:pt x="79" y="24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0" y="30"/>
                    </a:lnTo>
                    <a:lnTo>
                      <a:pt x="82" y="28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4" y="40"/>
                    </a:lnTo>
                    <a:lnTo>
                      <a:pt x="86" y="44"/>
                    </a:lnTo>
                    <a:lnTo>
                      <a:pt x="88" y="49"/>
                    </a:lnTo>
                    <a:lnTo>
                      <a:pt x="86" y="55"/>
                    </a:lnTo>
                    <a:lnTo>
                      <a:pt x="84" y="55"/>
                    </a:lnTo>
                    <a:lnTo>
                      <a:pt x="84" y="57"/>
                    </a:lnTo>
                    <a:lnTo>
                      <a:pt x="82" y="55"/>
                    </a:lnTo>
                    <a:lnTo>
                      <a:pt x="80" y="55"/>
                    </a:lnTo>
                    <a:lnTo>
                      <a:pt x="80" y="57"/>
                    </a:lnTo>
                    <a:lnTo>
                      <a:pt x="80" y="63"/>
                    </a:lnTo>
                    <a:lnTo>
                      <a:pt x="80" y="66"/>
                    </a:lnTo>
                    <a:lnTo>
                      <a:pt x="80" y="68"/>
                    </a:lnTo>
                    <a:lnTo>
                      <a:pt x="79" y="66"/>
                    </a:lnTo>
                    <a:lnTo>
                      <a:pt x="79" y="61"/>
                    </a:lnTo>
                    <a:lnTo>
                      <a:pt x="79" y="57"/>
                    </a:lnTo>
                    <a:lnTo>
                      <a:pt x="77" y="55"/>
                    </a:lnTo>
                    <a:lnTo>
                      <a:pt x="75" y="51"/>
                    </a:lnTo>
                    <a:lnTo>
                      <a:pt x="73" y="47"/>
                    </a:lnTo>
                    <a:lnTo>
                      <a:pt x="71" y="49"/>
                    </a:lnTo>
                    <a:lnTo>
                      <a:pt x="65" y="57"/>
                    </a:lnTo>
                    <a:lnTo>
                      <a:pt x="65" y="59"/>
                    </a:lnTo>
                    <a:lnTo>
                      <a:pt x="69" y="63"/>
                    </a:lnTo>
                    <a:lnTo>
                      <a:pt x="71" y="66"/>
                    </a:lnTo>
                    <a:lnTo>
                      <a:pt x="73" y="68"/>
                    </a:lnTo>
                    <a:lnTo>
                      <a:pt x="71" y="72"/>
                    </a:lnTo>
                    <a:lnTo>
                      <a:pt x="67" y="80"/>
                    </a:lnTo>
                    <a:lnTo>
                      <a:pt x="63" y="82"/>
                    </a:lnTo>
                    <a:lnTo>
                      <a:pt x="63" y="80"/>
                    </a:lnTo>
                    <a:lnTo>
                      <a:pt x="61" y="76"/>
                    </a:lnTo>
                    <a:lnTo>
                      <a:pt x="63" y="74"/>
                    </a:lnTo>
                    <a:lnTo>
                      <a:pt x="61" y="72"/>
                    </a:lnTo>
                    <a:lnTo>
                      <a:pt x="59" y="74"/>
                    </a:lnTo>
                    <a:lnTo>
                      <a:pt x="59" y="76"/>
                    </a:lnTo>
                    <a:lnTo>
                      <a:pt x="58" y="78"/>
                    </a:lnTo>
                    <a:lnTo>
                      <a:pt x="54" y="76"/>
                    </a:lnTo>
                    <a:lnTo>
                      <a:pt x="50" y="74"/>
                    </a:lnTo>
                    <a:lnTo>
                      <a:pt x="46" y="74"/>
                    </a:lnTo>
                    <a:lnTo>
                      <a:pt x="42" y="68"/>
                    </a:lnTo>
                    <a:lnTo>
                      <a:pt x="42" y="66"/>
                    </a:lnTo>
                    <a:lnTo>
                      <a:pt x="38" y="63"/>
                    </a:lnTo>
                    <a:lnTo>
                      <a:pt x="40" y="61"/>
                    </a:lnTo>
                    <a:lnTo>
                      <a:pt x="40" y="57"/>
                    </a:lnTo>
                    <a:lnTo>
                      <a:pt x="38" y="55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40" y="51"/>
                    </a:lnTo>
                    <a:lnTo>
                      <a:pt x="44" y="51"/>
                    </a:lnTo>
                    <a:lnTo>
                      <a:pt x="40" y="49"/>
                    </a:lnTo>
                    <a:lnTo>
                      <a:pt x="40" y="45"/>
                    </a:lnTo>
                    <a:lnTo>
                      <a:pt x="37" y="44"/>
                    </a:lnTo>
                    <a:lnTo>
                      <a:pt x="33" y="44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2"/>
                    </a:lnTo>
                    <a:lnTo>
                      <a:pt x="27" y="44"/>
                    </a:lnTo>
                    <a:lnTo>
                      <a:pt x="27" y="44"/>
                    </a:lnTo>
                    <a:lnTo>
                      <a:pt x="29" y="47"/>
                    </a:lnTo>
                    <a:lnTo>
                      <a:pt x="27" y="47"/>
                    </a:lnTo>
                    <a:lnTo>
                      <a:pt x="25" y="45"/>
                    </a:lnTo>
                    <a:lnTo>
                      <a:pt x="23" y="45"/>
                    </a:lnTo>
                    <a:lnTo>
                      <a:pt x="23" y="44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9" y="47"/>
                    </a:lnTo>
                    <a:lnTo>
                      <a:pt x="18" y="45"/>
                    </a:lnTo>
                    <a:lnTo>
                      <a:pt x="16" y="47"/>
                    </a:lnTo>
                    <a:lnTo>
                      <a:pt x="16" y="45"/>
                    </a:lnTo>
                    <a:lnTo>
                      <a:pt x="16" y="42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0" y="45"/>
                    </a:lnTo>
                    <a:lnTo>
                      <a:pt x="8" y="47"/>
                    </a:lnTo>
                    <a:lnTo>
                      <a:pt x="4" y="55"/>
                    </a:lnTo>
                    <a:lnTo>
                      <a:pt x="4" y="57"/>
                    </a:lnTo>
                    <a:lnTo>
                      <a:pt x="0" y="53"/>
                    </a:lnTo>
                    <a:lnTo>
                      <a:pt x="2" y="47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9" y="32"/>
                    </a:lnTo>
                    <a:lnTo>
                      <a:pt x="18" y="28"/>
                    </a:lnTo>
                    <a:lnTo>
                      <a:pt x="19" y="26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5" y="24"/>
                    </a:lnTo>
                    <a:lnTo>
                      <a:pt x="35" y="30"/>
                    </a:lnTo>
                    <a:lnTo>
                      <a:pt x="31" y="36"/>
                    </a:lnTo>
                    <a:lnTo>
                      <a:pt x="35" y="34"/>
                    </a:lnTo>
                    <a:lnTo>
                      <a:pt x="37" y="32"/>
                    </a:lnTo>
                    <a:lnTo>
                      <a:pt x="42" y="30"/>
                    </a:lnTo>
                    <a:lnTo>
                      <a:pt x="44" y="24"/>
                    </a:lnTo>
                    <a:lnTo>
                      <a:pt x="48" y="23"/>
                    </a:lnTo>
                    <a:lnTo>
                      <a:pt x="50" y="26"/>
                    </a:lnTo>
                    <a:lnTo>
                      <a:pt x="52" y="24"/>
                    </a:lnTo>
                    <a:lnTo>
                      <a:pt x="52" y="23"/>
                    </a:lnTo>
                    <a:lnTo>
                      <a:pt x="50" y="21"/>
                    </a:lnTo>
                    <a:lnTo>
                      <a:pt x="52" y="15"/>
                    </a:lnTo>
                    <a:lnTo>
                      <a:pt x="56" y="15"/>
                    </a:lnTo>
                    <a:lnTo>
                      <a:pt x="58" y="17"/>
                    </a:lnTo>
                    <a:lnTo>
                      <a:pt x="59" y="15"/>
                    </a:lnTo>
                    <a:lnTo>
                      <a:pt x="59" y="11"/>
                    </a:lnTo>
                    <a:lnTo>
                      <a:pt x="61" y="11"/>
                    </a:lnTo>
                    <a:lnTo>
                      <a:pt x="63" y="13"/>
                    </a:lnTo>
                    <a:lnTo>
                      <a:pt x="63" y="11"/>
                    </a:lnTo>
                    <a:lnTo>
                      <a:pt x="61" y="3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1" name="Freeform 826"/>
              <p:cNvSpPr>
                <a:spLocks/>
              </p:cNvSpPr>
              <p:nvPr/>
            </p:nvSpPr>
            <p:spPr bwMode="auto">
              <a:xfrm>
                <a:off x="5882" y="2645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3 w 5"/>
                  <a:gd name="T3" fmla="*/ 1 h 5"/>
                  <a:gd name="T4" fmla="*/ 5 w 5"/>
                  <a:gd name="T5" fmla="*/ 3 h 5"/>
                  <a:gd name="T6" fmla="*/ 5 w 5"/>
                  <a:gd name="T7" fmla="*/ 5 h 5"/>
                  <a:gd name="T8" fmla="*/ 3 w 5"/>
                  <a:gd name="T9" fmla="*/ 5 h 5"/>
                  <a:gd name="T10" fmla="*/ 0 w 5"/>
                  <a:gd name="T11" fmla="*/ 5 h 5"/>
                  <a:gd name="T12" fmla="*/ 2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3" y="1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2" name="Freeform 827"/>
              <p:cNvSpPr>
                <a:spLocks/>
              </p:cNvSpPr>
              <p:nvPr/>
            </p:nvSpPr>
            <p:spPr bwMode="auto">
              <a:xfrm>
                <a:off x="5994" y="2643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2 h 3"/>
                  <a:gd name="T4" fmla="*/ 0 w 2"/>
                  <a:gd name="T5" fmla="*/ 3 h 3"/>
                  <a:gd name="T6" fmla="*/ 0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4" name="Group 1029"/>
            <p:cNvGrpSpPr>
              <a:grpSpLocks/>
            </p:cNvGrpSpPr>
            <p:nvPr/>
          </p:nvGrpSpPr>
          <p:grpSpPr bwMode="auto">
            <a:xfrm>
              <a:off x="5372101" y="1190626"/>
              <a:ext cx="4941888" cy="4378325"/>
              <a:chOff x="3384" y="750"/>
              <a:chExt cx="3113" cy="2758"/>
            </a:xfrm>
            <a:grpFill/>
          </p:grpSpPr>
          <p:sp>
            <p:nvSpPr>
              <p:cNvPr id="1253" name="Freeform 829"/>
              <p:cNvSpPr>
                <a:spLocks/>
              </p:cNvSpPr>
              <p:nvPr/>
            </p:nvSpPr>
            <p:spPr bwMode="auto">
              <a:xfrm>
                <a:off x="5931" y="2608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2 w 6"/>
                  <a:gd name="T7" fmla="*/ 4 h 4"/>
                  <a:gd name="T8" fmla="*/ 0 w 6"/>
                  <a:gd name="T9" fmla="*/ 2 h 4"/>
                  <a:gd name="T10" fmla="*/ 2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4" name="Freeform 830"/>
              <p:cNvSpPr>
                <a:spLocks/>
              </p:cNvSpPr>
              <p:nvPr/>
            </p:nvSpPr>
            <p:spPr bwMode="auto">
              <a:xfrm>
                <a:off x="5920" y="2620"/>
                <a:ext cx="26" cy="28"/>
              </a:xfrm>
              <a:custGeom>
                <a:avLst/>
                <a:gdLst>
                  <a:gd name="T0" fmla="*/ 5 w 26"/>
                  <a:gd name="T1" fmla="*/ 0 h 28"/>
                  <a:gd name="T2" fmla="*/ 7 w 26"/>
                  <a:gd name="T3" fmla="*/ 4 h 28"/>
                  <a:gd name="T4" fmla="*/ 11 w 26"/>
                  <a:gd name="T5" fmla="*/ 4 h 28"/>
                  <a:gd name="T6" fmla="*/ 11 w 26"/>
                  <a:gd name="T7" fmla="*/ 5 h 28"/>
                  <a:gd name="T8" fmla="*/ 13 w 26"/>
                  <a:gd name="T9" fmla="*/ 5 h 28"/>
                  <a:gd name="T10" fmla="*/ 17 w 26"/>
                  <a:gd name="T11" fmla="*/ 5 h 28"/>
                  <a:gd name="T12" fmla="*/ 19 w 26"/>
                  <a:gd name="T13" fmla="*/ 5 h 28"/>
                  <a:gd name="T14" fmla="*/ 21 w 26"/>
                  <a:gd name="T15" fmla="*/ 9 h 28"/>
                  <a:gd name="T16" fmla="*/ 23 w 26"/>
                  <a:gd name="T17" fmla="*/ 7 h 28"/>
                  <a:gd name="T18" fmla="*/ 25 w 26"/>
                  <a:gd name="T19" fmla="*/ 5 h 28"/>
                  <a:gd name="T20" fmla="*/ 26 w 26"/>
                  <a:gd name="T21" fmla="*/ 7 h 28"/>
                  <a:gd name="T22" fmla="*/ 26 w 26"/>
                  <a:gd name="T23" fmla="*/ 11 h 28"/>
                  <a:gd name="T24" fmla="*/ 25 w 26"/>
                  <a:gd name="T25" fmla="*/ 13 h 28"/>
                  <a:gd name="T26" fmla="*/ 23 w 26"/>
                  <a:gd name="T27" fmla="*/ 17 h 28"/>
                  <a:gd name="T28" fmla="*/ 19 w 26"/>
                  <a:gd name="T29" fmla="*/ 21 h 28"/>
                  <a:gd name="T30" fmla="*/ 17 w 26"/>
                  <a:gd name="T31" fmla="*/ 23 h 28"/>
                  <a:gd name="T32" fmla="*/ 15 w 26"/>
                  <a:gd name="T33" fmla="*/ 23 h 28"/>
                  <a:gd name="T34" fmla="*/ 15 w 26"/>
                  <a:gd name="T35" fmla="*/ 25 h 28"/>
                  <a:gd name="T36" fmla="*/ 11 w 26"/>
                  <a:gd name="T37" fmla="*/ 23 h 28"/>
                  <a:gd name="T38" fmla="*/ 7 w 26"/>
                  <a:gd name="T39" fmla="*/ 26 h 28"/>
                  <a:gd name="T40" fmla="*/ 7 w 26"/>
                  <a:gd name="T41" fmla="*/ 28 h 28"/>
                  <a:gd name="T42" fmla="*/ 5 w 26"/>
                  <a:gd name="T43" fmla="*/ 28 h 28"/>
                  <a:gd name="T44" fmla="*/ 4 w 26"/>
                  <a:gd name="T45" fmla="*/ 23 h 28"/>
                  <a:gd name="T46" fmla="*/ 5 w 26"/>
                  <a:gd name="T47" fmla="*/ 17 h 28"/>
                  <a:gd name="T48" fmla="*/ 5 w 26"/>
                  <a:gd name="T49" fmla="*/ 11 h 28"/>
                  <a:gd name="T50" fmla="*/ 5 w 26"/>
                  <a:gd name="T51" fmla="*/ 7 h 28"/>
                  <a:gd name="T52" fmla="*/ 5 w 26"/>
                  <a:gd name="T53" fmla="*/ 5 h 28"/>
                  <a:gd name="T54" fmla="*/ 4 w 26"/>
                  <a:gd name="T55" fmla="*/ 4 h 28"/>
                  <a:gd name="T56" fmla="*/ 0 w 26"/>
                  <a:gd name="T57" fmla="*/ 4 h 28"/>
                  <a:gd name="T58" fmla="*/ 2 w 26"/>
                  <a:gd name="T59" fmla="*/ 0 h 28"/>
                  <a:gd name="T60" fmla="*/ 5 w 26"/>
                  <a:gd name="T6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8">
                    <a:moveTo>
                      <a:pt x="5" y="0"/>
                    </a:moveTo>
                    <a:lnTo>
                      <a:pt x="7" y="4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7"/>
                    </a:lnTo>
                    <a:lnTo>
                      <a:pt x="26" y="11"/>
                    </a:lnTo>
                    <a:lnTo>
                      <a:pt x="25" y="13"/>
                    </a:lnTo>
                    <a:lnTo>
                      <a:pt x="23" y="17"/>
                    </a:lnTo>
                    <a:lnTo>
                      <a:pt x="19" y="21"/>
                    </a:lnTo>
                    <a:lnTo>
                      <a:pt x="17" y="23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1" y="23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5" y="28"/>
                    </a:lnTo>
                    <a:lnTo>
                      <a:pt x="4" y="23"/>
                    </a:lnTo>
                    <a:lnTo>
                      <a:pt x="5" y="17"/>
                    </a:lnTo>
                    <a:lnTo>
                      <a:pt x="5" y="11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5" name="Freeform 831"/>
              <p:cNvSpPr>
                <a:spLocks/>
              </p:cNvSpPr>
              <p:nvPr/>
            </p:nvSpPr>
            <p:spPr bwMode="auto">
              <a:xfrm>
                <a:off x="5922" y="2604"/>
                <a:ext cx="5" cy="14"/>
              </a:xfrm>
              <a:custGeom>
                <a:avLst/>
                <a:gdLst>
                  <a:gd name="T0" fmla="*/ 5 w 5"/>
                  <a:gd name="T1" fmla="*/ 0 h 14"/>
                  <a:gd name="T2" fmla="*/ 3 w 5"/>
                  <a:gd name="T3" fmla="*/ 4 h 14"/>
                  <a:gd name="T4" fmla="*/ 5 w 5"/>
                  <a:gd name="T5" fmla="*/ 8 h 14"/>
                  <a:gd name="T6" fmla="*/ 3 w 5"/>
                  <a:gd name="T7" fmla="*/ 12 h 14"/>
                  <a:gd name="T8" fmla="*/ 2 w 5"/>
                  <a:gd name="T9" fmla="*/ 14 h 14"/>
                  <a:gd name="T10" fmla="*/ 0 w 5"/>
                  <a:gd name="T11" fmla="*/ 8 h 14"/>
                  <a:gd name="T12" fmla="*/ 2 w 5"/>
                  <a:gd name="T13" fmla="*/ 4 h 14"/>
                  <a:gd name="T14" fmla="*/ 3 w 5"/>
                  <a:gd name="T15" fmla="*/ 2 h 14"/>
                  <a:gd name="T16" fmla="*/ 5 w 5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5" y="0"/>
                    </a:moveTo>
                    <a:lnTo>
                      <a:pt x="3" y="4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2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6" name="Freeform 832"/>
              <p:cNvSpPr>
                <a:spLocks/>
              </p:cNvSpPr>
              <p:nvPr/>
            </p:nvSpPr>
            <p:spPr bwMode="auto">
              <a:xfrm>
                <a:off x="5880" y="2620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5 w 5"/>
                  <a:gd name="T3" fmla="*/ 2 h 5"/>
                  <a:gd name="T4" fmla="*/ 5 w 5"/>
                  <a:gd name="T5" fmla="*/ 4 h 5"/>
                  <a:gd name="T6" fmla="*/ 4 w 5"/>
                  <a:gd name="T7" fmla="*/ 4 h 5"/>
                  <a:gd name="T8" fmla="*/ 4 w 5"/>
                  <a:gd name="T9" fmla="*/ 5 h 5"/>
                  <a:gd name="T10" fmla="*/ 2 w 5"/>
                  <a:gd name="T11" fmla="*/ 5 h 5"/>
                  <a:gd name="T12" fmla="*/ 0 w 5"/>
                  <a:gd name="T13" fmla="*/ 2 h 5"/>
                  <a:gd name="T14" fmla="*/ 2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7" name="Freeform 833"/>
              <p:cNvSpPr>
                <a:spLocks/>
              </p:cNvSpPr>
              <p:nvPr/>
            </p:nvSpPr>
            <p:spPr bwMode="auto">
              <a:xfrm>
                <a:off x="5449" y="2795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4 w 8"/>
                  <a:gd name="T3" fmla="*/ 2 h 6"/>
                  <a:gd name="T4" fmla="*/ 8 w 8"/>
                  <a:gd name="T5" fmla="*/ 6 h 6"/>
                  <a:gd name="T6" fmla="*/ 2 w 8"/>
                  <a:gd name="T7" fmla="*/ 6 h 6"/>
                  <a:gd name="T8" fmla="*/ 0 w 8"/>
                  <a:gd name="T9" fmla="*/ 4 h 6"/>
                  <a:gd name="T10" fmla="*/ 0 w 8"/>
                  <a:gd name="T11" fmla="*/ 2 h 6"/>
                  <a:gd name="T12" fmla="*/ 2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4" y="2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8" name="Freeform 834"/>
              <p:cNvSpPr>
                <a:spLocks/>
              </p:cNvSpPr>
              <p:nvPr/>
            </p:nvSpPr>
            <p:spPr bwMode="auto">
              <a:xfrm>
                <a:off x="5502" y="2869"/>
                <a:ext cx="14" cy="16"/>
              </a:xfrm>
              <a:custGeom>
                <a:avLst/>
                <a:gdLst>
                  <a:gd name="T0" fmla="*/ 4 w 14"/>
                  <a:gd name="T1" fmla="*/ 0 h 16"/>
                  <a:gd name="T2" fmla="*/ 8 w 14"/>
                  <a:gd name="T3" fmla="*/ 2 h 16"/>
                  <a:gd name="T4" fmla="*/ 14 w 14"/>
                  <a:gd name="T5" fmla="*/ 10 h 16"/>
                  <a:gd name="T6" fmla="*/ 14 w 14"/>
                  <a:gd name="T7" fmla="*/ 16 h 16"/>
                  <a:gd name="T8" fmla="*/ 8 w 14"/>
                  <a:gd name="T9" fmla="*/ 16 h 16"/>
                  <a:gd name="T10" fmla="*/ 4 w 14"/>
                  <a:gd name="T11" fmla="*/ 8 h 16"/>
                  <a:gd name="T12" fmla="*/ 0 w 14"/>
                  <a:gd name="T13" fmla="*/ 6 h 16"/>
                  <a:gd name="T14" fmla="*/ 0 w 14"/>
                  <a:gd name="T15" fmla="*/ 4 h 16"/>
                  <a:gd name="T16" fmla="*/ 4 w 1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">
                    <a:moveTo>
                      <a:pt x="4" y="0"/>
                    </a:moveTo>
                    <a:lnTo>
                      <a:pt x="8" y="2"/>
                    </a:lnTo>
                    <a:lnTo>
                      <a:pt x="14" y="10"/>
                    </a:lnTo>
                    <a:lnTo>
                      <a:pt x="14" y="16"/>
                    </a:lnTo>
                    <a:lnTo>
                      <a:pt x="8" y="16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9" name="Freeform 835"/>
              <p:cNvSpPr>
                <a:spLocks/>
              </p:cNvSpPr>
              <p:nvPr/>
            </p:nvSpPr>
            <p:spPr bwMode="auto">
              <a:xfrm>
                <a:off x="5497" y="2860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5 w 5"/>
                  <a:gd name="T3" fmla="*/ 0 h 6"/>
                  <a:gd name="T4" fmla="*/ 5 w 5"/>
                  <a:gd name="T5" fmla="*/ 4 h 6"/>
                  <a:gd name="T6" fmla="*/ 4 w 5"/>
                  <a:gd name="T7" fmla="*/ 6 h 6"/>
                  <a:gd name="T8" fmla="*/ 0 w 5"/>
                  <a:gd name="T9" fmla="*/ 4 h 6"/>
                  <a:gd name="T10" fmla="*/ 2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0" name="Freeform 836"/>
              <p:cNvSpPr>
                <a:spLocks/>
              </p:cNvSpPr>
              <p:nvPr/>
            </p:nvSpPr>
            <p:spPr bwMode="auto">
              <a:xfrm>
                <a:off x="5520" y="2888"/>
                <a:ext cx="5" cy="8"/>
              </a:xfrm>
              <a:custGeom>
                <a:avLst/>
                <a:gdLst>
                  <a:gd name="T0" fmla="*/ 2 w 5"/>
                  <a:gd name="T1" fmla="*/ 0 h 8"/>
                  <a:gd name="T2" fmla="*/ 5 w 5"/>
                  <a:gd name="T3" fmla="*/ 8 h 8"/>
                  <a:gd name="T4" fmla="*/ 2 w 5"/>
                  <a:gd name="T5" fmla="*/ 6 h 8"/>
                  <a:gd name="T6" fmla="*/ 0 w 5"/>
                  <a:gd name="T7" fmla="*/ 4 h 8"/>
                  <a:gd name="T8" fmla="*/ 2 w 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5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1" name="Freeform 837"/>
              <p:cNvSpPr>
                <a:spLocks/>
              </p:cNvSpPr>
              <p:nvPr/>
            </p:nvSpPr>
            <p:spPr bwMode="auto">
              <a:xfrm>
                <a:off x="5476" y="2822"/>
                <a:ext cx="15" cy="19"/>
              </a:xfrm>
              <a:custGeom>
                <a:avLst/>
                <a:gdLst>
                  <a:gd name="T0" fmla="*/ 6 w 15"/>
                  <a:gd name="T1" fmla="*/ 0 h 19"/>
                  <a:gd name="T2" fmla="*/ 7 w 15"/>
                  <a:gd name="T3" fmla="*/ 2 h 19"/>
                  <a:gd name="T4" fmla="*/ 9 w 15"/>
                  <a:gd name="T5" fmla="*/ 7 h 19"/>
                  <a:gd name="T6" fmla="*/ 15 w 15"/>
                  <a:gd name="T7" fmla="*/ 9 h 19"/>
                  <a:gd name="T8" fmla="*/ 13 w 15"/>
                  <a:gd name="T9" fmla="*/ 13 h 19"/>
                  <a:gd name="T10" fmla="*/ 13 w 15"/>
                  <a:gd name="T11" fmla="*/ 17 h 19"/>
                  <a:gd name="T12" fmla="*/ 11 w 15"/>
                  <a:gd name="T13" fmla="*/ 19 h 19"/>
                  <a:gd name="T14" fmla="*/ 7 w 15"/>
                  <a:gd name="T15" fmla="*/ 11 h 19"/>
                  <a:gd name="T16" fmla="*/ 6 w 15"/>
                  <a:gd name="T17" fmla="*/ 11 h 19"/>
                  <a:gd name="T18" fmla="*/ 4 w 15"/>
                  <a:gd name="T19" fmla="*/ 7 h 19"/>
                  <a:gd name="T20" fmla="*/ 0 w 15"/>
                  <a:gd name="T21" fmla="*/ 4 h 19"/>
                  <a:gd name="T22" fmla="*/ 4 w 15"/>
                  <a:gd name="T23" fmla="*/ 2 h 19"/>
                  <a:gd name="T24" fmla="*/ 6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lnTo>
                      <a:pt x="7" y="2"/>
                    </a:lnTo>
                    <a:lnTo>
                      <a:pt x="9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7" y="11"/>
                    </a:lnTo>
                    <a:lnTo>
                      <a:pt x="6" y="11"/>
                    </a:lnTo>
                    <a:lnTo>
                      <a:pt x="4" y="7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2" name="Freeform 838"/>
              <p:cNvSpPr>
                <a:spLocks/>
              </p:cNvSpPr>
              <p:nvPr/>
            </p:nvSpPr>
            <p:spPr bwMode="auto">
              <a:xfrm>
                <a:off x="5476" y="281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0 w 4"/>
                  <a:gd name="T5" fmla="*/ 0 h 2"/>
                  <a:gd name="T6" fmla="*/ 2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3" name="Freeform 839"/>
              <p:cNvSpPr>
                <a:spLocks/>
              </p:cNvSpPr>
              <p:nvPr/>
            </p:nvSpPr>
            <p:spPr bwMode="auto">
              <a:xfrm>
                <a:off x="5502" y="2847"/>
                <a:ext cx="6" cy="3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1 h 3"/>
                  <a:gd name="T4" fmla="*/ 6 w 6"/>
                  <a:gd name="T5" fmla="*/ 3 h 3"/>
                  <a:gd name="T6" fmla="*/ 4 w 6"/>
                  <a:gd name="T7" fmla="*/ 1 h 3"/>
                  <a:gd name="T8" fmla="*/ 0 w 6"/>
                  <a:gd name="T9" fmla="*/ 1 h 3"/>
                  <a:gd name="T10" fmla="*/ 2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6" y="1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4" name="Freeform 840"/>
              <p:cNvSpPr>
                <a:spLocks/>
              </p:cNvSpPr>
              <p:nvPr/>
            </p:nvSpPr>
            <p:spPr bwMode="auto">
              <a:xfrm>
                <a:off x="5623" y="297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5" name="Freeform 841"/>
              <p:cNvSpPr>
                <a:spLocks/>
              </p:cNvSpPr>
              <p:nvPr/>
            </p:nvSpPr>
            <p:spPr bwMode="auto">
              <a:xfrm>
                <a:off x="5529" y="2900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0 w 2"/>
                  <a:gd name="T5" fmla="*/ 6 h 6"/>
                  <a:gd name="T6" fmla="*/ 0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6" name="Freeform 842"/>
              <p:cNvSpPr>
                <a:spLocks/>
              </p:cNvSpPr>
              <p:nvPr/>
            </p:nvSpPr>
            <p:spPr bwMode="auto">
              <a:xfrm>
                <a:off x="5624" y="2961"/>
                <a:ext cx="164" cy="55"/>
              </a:xfrm>
              <a:custGeom>
                <a:avLst/>
                <a:gdLst>
                  <a:gd name="T0" fmla="*/ 18 w 164"/>
                  <a:gd name="T1" fmla="*/ 2 h 55"/>
                  <a:gd name="T2" fmla="*/ 27 w 164"/>
                  <a:gd name="T3" fmla="*/ 2 h 55"/>
                  <a:gd name="T4" fmla="*/ 31 w 164"/>
                  <a:gd name="T5" fmla="*/ 4 h 55"/>
                  <a:gd name="T6" fmla="*/ 39 w 164"/>
                  <a:gd name="T7" fmla="*/ 2 h 55"/>
                  <a:gd name="T8" fmla="*/ 48 w 164"/>
                  <a:gd name="T9" fmla="*/ 6 h 55"/>
                  <a:gd name="T10" fmla="*/ 59 w 164"/>
                  <a:gd name="T11" fmla="*/ 11 h 55"/>
                  <a:gd name="T12" fmla="*/ 59 w 164"/>
                  <a:gd name="T13" fmla="*/ 15 h 55"/>
                  <a:gd name="T14" fmla="*/ 77 w 164"/>
                  <a:gd name="T15" fmla="*/ 19 h 55"/>
                  <a:gd name="T16" fmla="*/ 96 w 164"/>
                  <a:gd name="T17" fmla="*/ 19 h 55"/>
                  <a:gd name="T18" fmla="*/ 98 w 164"/>
                  <a:gd name="T19" fmla="*/ 9 h 55"/>
                  <a:gd name="T20" fmla="*/ 105 w 164"/>
                  <a:gd name="T21" fmla="*/ 13 h 55"/>
                  <a:gd name="T22" fmla="*/ 113 w 164"/>
                  <a:gd name="T23" fmla="*/ 13 h 55"/>
                  <a:gd name="T24" fmla="*/ 119 w 164"/>
                  <a:gd name="T25" fmla="*/ 17 h 55"/>
                  <a:gd name="T26" fmla="*/ 124 w 164"/>
                  <a:gd name="T27" fmla="*/ 19 h 55"/>
                  <a:gd name="T28" fmla="*/ 132 w 164"/>
                  <a:gd name="T29" fmla="*/ 19 h 55"/>
                  <a:gd name="T30" fmla="*/ 136 w 164"/>
                  <a:gd name="T31" fmla="*/ 28 h 55"/>
                  <a:gd name="T32" fmla="*/ 138 w 164"/>
                  <a:gd name="T33" fmla="*/ 34 h 55"/>
                  <a:gd name="T34" fmla="*/ 145 w 164"/>
                  <a:gd name="T35" fmla="*/ 34 h 55"/>
                  <a:gd name="T36" fmla="*/ 151 w 164"/>
                  <a:gd name="T37" fmla="*/ 36 h 55"/>
                  <a:gd name="T38" fmla="*/ 157 w 164"/>
                  <a:gd name="T39" fmla="*/ 34 h 55"/>
                  <a:gd name="T40" fmla="*/ 160 w 164"/>
                  <a:gd name="T41" fmla="*/ 36 h 55"/>
                  <a:gd name="T42" fmla="*/ 162 w 164"/>
                  <a:gd name="T43" fmla="*/ 46 h 55"/>
                  <a:gd name="T44" fmla="*/ 162 w 164"/>
                  <a:gd name="T45" fmla="*/ 49 h 55"/>
                  <a:gd name="T46" fmla="*/ 160 w 164"/>
                  <a:gd name="T47" fmla="*/ 55 h 55"/>
                  <a:gd name="T48" fmla="*/ 155 w 164"/>
                  <a:gd name="T49" fmla="*/ 53 h 55"/>
                  <a:gd name="T50" fmla="*/ 145 w 164"/>
                  <a:gd name="T51" fmla="*/ 49 h 55"/>
                  <a:gd name="T52" fmla="*/ 140 w 164"/>
                  <a:gd name="T53" fmla="*/ 46 h 55"/>
                  <a:gd name="T54" fmla="*/ 130 w 164"/>
                  <a:gd name="T55" fmla="*/ 48 h 55"/>
                  <a:gd name="T56" fmla="*/ 119 w 164"/>
                  <a:gd name="T57" fmla="*/ 44 h 55"/>
                  <a:gd name="T58" fmla="*/ 111 w 164"/>
                  <a:gd name="T59" fmla="*/ 44 h 55"/>
                  <a:gd name="T60" fmla="*/ 101 w 164"/>
                  <a:gd name="T61" fmla="*/ 46 h 55"/>
                  <a:gd name="T62" fmla="*/ 82 w 164"/>
                  <a:gd name="T63" fmla="*/ 36 h 55"/>
                  <a:gd name="T64" fmla="*/ 73 w 164"/>
                  <a:gd name="T65" fmla="*/ 34 h 55"/>
                  <a:gd name="T66" fmla="*/ 67 w 164"/>
                  <a:gd name="T67" fmla="*/ 36 h 55"/>
                  <a:gd name="T68" fmla="*/ 61 w 164"/>
                  <a:gd name="T69" fmla="*/ 34 h 55"/>
                  <a:gd name="T70" fmla="*/ 56 w 164"/>
                  <a:gd name="T71" fmla="*/ 38 h 55"/>
                  <a:gd name="T72" fmla="*/ 42 w 164"/>
                  <a:gd name="T73" fmla="*/ 30 h 55"/>
                  <a:gd name="T74" fmla="*/ 33 w 164"/>
                  <a:gd name="T75" fmla="*/ 28 h 55"/>
                  <a:gd name="T76" fmla="*/ 25 w 164"/>
                  <a:gd name="T77" fmla="*/ 30 h 55"/>
                  <a:gd name="T78" fmla="*/ 19 w 164"/>
                  <a:gd name="T79" fmla="*/ 27 h 55"/>
                  <a:gd name="T80" fmla="*/ 23 w 164"/>
                  <a:gd name="T81" fmla="*/ 21 h 55"/>
                  <a:gd name="T82" fmla="*/ 19 w 164"/>
                  <a:gd name="T83" fmla="*/ 23 h 55"/>
                  <a:gd name="T84" fmla="*/ 14 w 164"/>
                  <a:gd name="T85" fmla="*/ 17 h 55"/>
                  <a:gd name="T86" fmla="*/ 4 w 164"/>
                  <a:gd name="T87" fmla="*/ 19 h 55"/>
                  <a:gd name="T88" fmla="*/ 0 w 164"/>
                  <a:gd name="T89" fmla="*/ 15 h 55"/>
                  <a:gd name="T90" fmla="*/ 4 w 164"/>
                  <a:gd name="T91" fmla="*/ 17 h 55"/>
                  <a:gd name="T92" fmla="*/ 6 w 164"/>
                  <a:gd name="T93" fmla="*/ 11 h 55"/>
                  <a:gd name="T94" fmla="*/ 12 w 164"/>
                  <a:gd name="T95" fmla="*/ 8 h 55"/>
                  <a:gd name="T96" fmla="*/ 16 w 164"/>
                  <a:gd name="T9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4" h="55">
                    <a:moveTo>
                      <a:pt x="16" y="0"/>
                    </a:moveTo>
                    <a:lnTo>
                      <a:pt x="18" y="2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2" y="4"/>
                    </a:lnTo>
                    <a:lnTo>
                      <a:pt x="48" y="6"/>
                    </a:lnTo>
                    <a:lnTo>
                      <a:pt x="58" y="8"/>
                    </a:lnTo>
                    <a:lnTo>
                      <a:pt x="59" y="11"/>
                    </a:lnTo>
                    <a:lnTo>
                      <a:pt x="58" y="15"/>
                    </a:lnTo>
                    <a:lnTo>
                      <a:pt x="59" y="15"/>
                    </a:lnTo>
                    <a:lnTo>
                      <a:pt x="65" y="19"/>
                    </a:lnTo>
                    <a:lnTo>
                      <a:pt x="77" y="19"/>
                    </a:lnTo>
                    <a:lnTo>
                      <a:pt x="86" y="21"/>
                    </a:lnTo>
                    <a:lnTo>
                      <a:pt x="96" y="19"/>
                    </a:lnTo>
                    <a:lnTo>
                      <a:pt x="98" y="15"/>
                    </a:lnTo>
                    <a:lnTo>
                      <a:pt x="98" y="9"/>
                    </a:lnTo>
                    <a:lnTo>
                      <a:pt x="101" y="8"/>
                    </a:lnTo>
                    <a:lnTo>
                      <a:pt x="105" y="13"/>
                    </a:lnTo>
                    <a:lnTo>
                      <a:pt x="109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9" y="17"/>
                    </a:lnTo>
                    <a:lnTo>
                      <a:pt x="122" y="17"/>
                    </a:lnTo>
                    <a:lnTo>
                      <a:pt x="124" y="19"/>
                    </a:lnTo>
                    <a:lnTo>
                      <a:pt x="126" y="19"/>
                    </a:lnTo>
                    <a:lnTo>
                      <a:pt x="132" y="19"/>
                    </a:lnTo>
                    <a:lnTo>
                      <a:pt x="132" y="23"/>
                    </a:lnTo>
                    <a:lnTo>
                      <a:pt x="136" y="28"/>
                    </a:lnTo>
                    <a:lnTo>
                      <a:pt x="136" y="30"/>
                    </a:lnTo>
                    <a:lnTo>
                      <a:pt x="138" y="34"/>
                    </a:lnTo>
                    <a:lnTo>
                      <a:pt x="141" y="36"/>
                    </a:lnTo>
                    <a:lnTo>
                      <a:pt x="145" y="34"/>
                    </a:lnTo>
                    <a:lnTo>
                      <a:pt x="149" y="36"/>
                    </a:lnTo>
                    <a:lnTo>
                      <a:pt x="151" y="36"/>
                    </a:lnTo>
                    <a:lnTo>
                      <a:pt x="155" y="34"/>
                    </a:lnTo>
                    <a:lnTo>
                      <a:pt x="157" y="34"/>
                    </a:lnTo>
                    <a:lnTo>
                      <a:pt x="159" y="36"/>
                    </a:lnTo>
                    <a:lnTo>
                      <a:pt x="160" y="36"/>
                    </a:lnTo>
                    <a:lnTo>
                      <a:pt x="162" y="38"/>
                    </a:lnTo>
                    <a:lnTo>
                      <a:pt x="162" y="46"/>
                    </a:lnTo>
                    <a:lnTo>
                      <a:pt x="160" y="48"/>
                    </a:lnTo>
                    <a:lnTo>
                      <a:pt x="162" y="49"/>
                    </a:lnTo>
                    <a:lnTo>
                      <a:pt x="164" y="55"/>
                    </a:lnTo>
                    <a:lnTo>
                      <a:pt x="160" y="55"/>
                    </a:lnTo>
                    <a:lnTo>
                      <a:pt x="159" y="53"/>
                    </a:lnTo>
                    <a:lnTo>
                      <a:pt x="155" y="53"/>
                    </a:lnTo>
                    <a:lnTo>
                      <a:pt x="149" y="49"/>
                    </a:lnTo>
                    <a:lnTo>
                      <a:pt x="145" y="49"/>
                    </a:lnTo>
                    <a:lnTo>
                      <a:pt x="143" y="46"/>
                    </a:lnTo>
                    <a:lnTo>
                      <a:pt x="140" y="46"/>
                    </a:lnTo>
                    <a:lnTo>
                      <a:pt x="134" y="48"/>
                    </a:lnTo>
                    <a:lnTo>
                      <a:pt x="130" y="48"/>
                    </a:lnTo>
                    <a:lnTo>
                      <a:pt x="124" y="46"/>
                    </a:lnTo>
                    <a:lnTo>
                      <a:pt x="119" y="44"/>
                    </a:lnTo>
                    <a:lnTo>
                      <a:pt x="115" y="48"/>
                    </a:lnTo>
                    <a:lnTo>
                      <a:pt x="111" y="44"/>
                    </a:lnTo>
                    <a:lnTo>
                      <a:pt x="105" y="44"/>
                    </a:lnTo>
                    <a:lnTo>
                      <a:pt x="101" y="46"/>
                    </a:lnTo>
                    <a:lnTo>
                      <a:pt x="90" y="42"/>
                    </a:lnTo>
                    <a:lnTo>
                      <a:pt x="82" y="36"/>
                    </a:lnTo>
                    <a:lnTo>
                      <a:pt x="77" y="38"/>
                    </a:lnTo>
                    <a:lnTo>
                      <a:pt x="73" y="34"/>
                    </a:lnTo>
                    <a:lnTo>
                      <a:pt x="69" y="34"/>
                    </a:lnTo>
                    <a:lnTo>
                      <a:pt x="67" y="36"/>
                    </a:lnTo>
                    <a:lnTo>
                      <a:pt x="63" y="36"/>
                    </a:lnTo>
                    <a:lnTo>
                      <a:pt x="61" y="34"/>
                    </a:lnTo>
                    <a:lnTo>
                      <a:pt x="58" y="34"/>
                    </a:lnTo>
                    <a:lnTo>
                      <a:pt x="56" y="38"/>
                    </a:lnTo>
                    <a:lnTo>
                      <a:pt x="48" y="34"/>
                    </a:lnTo>
                    <a:lnTo>
                      <a:pt x="42" y="30"/>
                    </a:lnTo>
                    <a:lnTo>
                      <a:pt x="37" y="30"/>
                    </a:lnTo>
                    <a:lnTo>
                      <a:pt x="33" y="28"/>
                    </a:lnTo>
                    <a:lnTo>
                      <a:pt x="31" y="30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9" y="27"/>
                    </a:lnTo>
                    <a:lnTo>
                      <a:pt x="21" y="23"/>
                    </a:lnTo>
                    <a:lnTo>
                      <a:pt x="23" y="2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16" y="21"/>
                    </a:lnTo>
                    <a:lnTo>
                      <a:pt x="14" y="17"/>
                    </a:lnTo>
                    <a:lnTo>
                      <a:pt x="10" y="19"/>
                    </a:lnTo>
                    <a:lnTo>
                      <a:pt x="4" y="19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6" y="15"/>
                    </a:lnTo>
                    <a:lnTo>
                      <a:pt x="6" y="11"/>
                    </a:lnTo>
                    <a:lnTo>
                      <a:pt x="10" y="11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7" name="Freeform 843"/>
              <p:cNvSpPr>
                <a:spLocks/>
              </p:cNvSpPr>
              <p:nvPr/>
            </p:nvSpPr>
            <p:spPr bwMode="auto">
              <a:xfrm>
                <a:off x="5567" y="2949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8" name="Freeform 844"/>
              <p:cNvSpPr>
                <a:spLocks/>
              </p:cNvSpPr>
              <p:nvPr/>
            </p:nvSpPr>
            <p:spPr bwMode="auto">
              <a:xfrm>
                <a:off x="5440" y="2742"/>
                <a:ext cx="202" cy="221"/>
              </a:xfrm>
              <a:custGeom>
                <a:avLst/>
                <a:gdLst>
                  <a:gd name="T0" fmla="*/ 19 w 202"/>
                  <a:gd name="T1" fmla="*/ 7 h 221"/>
                  <a:gd name="T2" fmla="*/ 32 w 202"/>
                  <a:gd name="T3" fmla="*/ 7 h 221"/>
                  <a:gd name="T4" fmla="*/ 40 w 202"/>
                  <a:gd name="T5" fmla="*/ 7 h 221"/>
                  <a:gd name="T6" fmla="*/ 47 w 202"/>
                  <a:gd name="T7" fmla="*/ 15 h 221"/>
                  <a:gd name="T8" fmla="*/ 55 w 202"/>
                  <a:gd name="T9" fmla="*/ 26 h 221"/>
                  <a:gd name="T10" fmla="*/ 64 w 202"/>
                  <a:gd name="T11" fmla="*/ 36 h 221"/>
                  <a:gd name="T12" fmla="*/ 80 w 202"/>
                  <a:gd name="T13" fmla="*/ 45 h 221"/>
                  <a:gd name="T14" fmla="*/ 87 w 202"/>
                  <a:gd name="T15" fmla="*/ 55 h 221"/>
                  <a:gd name="T16" fmla="*/ 93 w 202"/>
                  <a:gd name="T17" fmla="*/ 61 h 221"/>
                  <a:gd name="T18" fmla="*/ 101 w 202"/>
                  <a:gd name="T19" fmla="*/ 61 h 221"/>
                  <a:gd name="T20" fmla="*/ 114 w 202"/>
                  <a:gd name="T21" fmla="*/ 76 h 221"/>
                  <a:gd name="T22" fmla="*/ 122 w 202"/>
                  <a:gd name="T23" fmla="*/ 78 h 221"/>
                  <a:gd name="T24" fmla="*/ 129 w 202"/>
                  <a:gd name="T25" fmla="*/ 93 h 221"/>
                  <a:gd name="T26" fmla="*/ 144 w 202"/>
                  <a:gd name="T27" fmla="*/ 99 h 221"/>
                  <a:gd name="T28" fmla="*/ 142 w 202"/>
                  <a:gd name="T29" fmla="*/ 105 h 221"/>
                  <a:gd name="T30" fmla="*/ 142 w 202"/>
                  <a:gd name="T31" fmla="*/ 106 h 221"/>
                  <a:gd name="T32" fmla="*/ 154 w 202"/>
                  <a:gd name="T33" fmla="*/ 101 h 221"/>
                  <a:gd name="T34" fmla="*/ 154 w 202"/>
                  <a:gd name="T35" fmla="*/ 112 h 221"/>
                  <a:gd name="T36" fmla="*/ 152 w 202"/>
                  <a:gd name="T37" fmla="*/ 116 h 221"/>
                  <a:gd name="T38" fmla="*/ 160 w 202"/>
                  <a:gd name="T39" fmla="*/ 118 h 221"/>
                  <a:gd name="T40" fmla="*/ 152 w 202"/>
                  <a:gd name="T41" fmla="*/ 126 h 221"/>
                  <a:gd name="T42" fmla="*/ 167 w 202"/>
                  <a:gd name="T43" fmla="*/ 131 h 221"/>
                  <a:gd name="T44" fmla="*/ 173 w 202"/>
                  <a:gd name="T45" fmla="*/ 143 h 221"/>
                  <a:gd name="T46" fmla="*/ 177 w 202"/>
                  <a:gd name="T47" fmla="*/ 148 h 221"/>
                  <a:gd name="T48" fmla="*/ 186 w 202"/>
                  <a:gd name="T49" fmla="*/ 152 h 221"/>
                  <a:gd name="T50" fmla="*/ 194 w 202"/>
                  <a:gd name="T51" fmla="*/ 158 h 221"/>
                  <a:gd name="T52" fmla="*/ 200 w 202"/>
                  <a:gd name="T53" fmla="*/ 167 h 221"/>
                  <a:gd name="T54" fmla="*/ 196 w 202"/>
                  <a:gd name="T55" fmla="*/ 175 h 221"/>
                  <a:gd name="T56" fmla="*/ 194 w 202"/>
                  <a:gd name="T57" fmla="*/ 190 h 221"/>
                  <a:gd name="T58" fmla="*/ 196 w 202"/>
                  <a:gd name="T59" fmla="*/ 215 h 221"/>
                  <a:gd name="T60" fmla="*/ 186 w 202"/>
                  <a:gd name="T61" fmla="*/ 211 h 221"/>
                  <a:gd name="T62" fmla="*/ 183 w 202"/>
                  <a:gd name="T63" fmla="*/ 217 h 221"/>
                  <a:gd name="T64" fmla="*/ 171 w 202"/>
                  <a:gd name="T65" fmla="*/ 211 h 221"/>
                  <a:gd name="T66" fmla="*/ 171 w 202"/>
                  <a:gd name="T67" fmla="*/ 219 h 221"/>
                  <a:gd name="T68" fmla="*/ 165 w 202"/>
                  <a:gd name="T69" fmla="*/ 215 h 221"/>
                  <a:gd name="T70" fmla="*/ 148 w 202"/>
                  <a:gd name="T71" fmla="*/ 200 h 221"/>
                  <a:gd name="T72" fmla="*/ 135 w 202"/>
                  <a:gd name="T73" fmla="*/ 187 h 221"/>
                  <a:gd name="T74" fmla="*/ 125 w 202"/>
                  <a:gd name="T75" fmla="*/ 175 h 221"/>
                  <a:gd name="T76" fmla="*/ 116 w 202"/>
                  <a:gd name="T77" fmla="*/ 167 h 221"/>
                  <a:gd name="T78" fmla="*/ 101 w 202"/>
                  <a:gd name="T79" fmla="*/ 150 h 221"/>
                  <a:gd name="T80" fmla="*/ 95 w 202"/>
                  <a:gd name="T81" fmla="*/ 124 h 221"/>
                  <a:gd name="T82" fmla="*/ 85 w 202"/>
                  <a:gd name="T83" fmla="*/ 110 h 221"/>
                  <a:gd name="T84" fmla="*/ 74 w 202"/>
                  <a:gd name="T85" fmla="*/ 99 h 221"/>
                  <a:gd name="T86" fmla="*/ 68 w 202"/>
                  <a:gd name="T87" fmla="*/ 84 h 221"/>
                  <a:gd name="T88" fmla="*/ 66 w 202"/>
                  <a:gd name="T89" fmla="*/ 76 h 221"/>
                  <a:gd name="T90" fmla="*/ 57 w 202"/>
                  <a:gd name="T91" fmla="*/ 70 h 221"/>
                  <a:gd name="T92" fmla="*/ 51 w 202"/>
                  <a:gd name="T93" fmla="*/ 63 h 221"/>
                  <a:gd name="T94" fmla="*/ 47 w 202"/>
                  <a:gd name="T95" fmla="*/ 57 h 221"/>
                  <a:gd name="T96" fmla="*/ 28 w 202"/>
                  <a:gd name="T97" fmla="*/ 36 h 221"/>
                  <a:gd name="T98" fmla="*/ 19 w 202"/>
                  <a:gd name="T99" fmla="*/ 28 h 221"/>
                  <a:gd name="T100" fmla="*/ 5 w 202"/>
                  <a:gd name="T101" fmla="*/ 19 h 221"/>
                  <a:gd name="T102" fmla="*/ 0 w 202"/>
                  <a:gd name="T103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" h="221">
                    <a:moveTo>
                      <a:pt x="3" y="0"/>
                    </a:moveTo>
                    <a:lnTo>
                      <a:pt x="11" y="2"/>
                    </a:lnTo>
                    <a:lnTo>
                      <a:pt x="19" y="7"/>
                    </a:lnTo>
                    <a:lnTo>
                      <a:pt x="22" y="9"/>
                    </a:lnTo>
                    <a:lnTo>
                      <a:pt x="26" y="7"/>
                    </a:lnTo>
                    <a:lnTo>
                      <a:pt x="32" y="7"/>
                    </a:lnTo>
                    <a:lnTo>
                      <a:pt x="34" y="9"/>
                    </a:lnTo>
                    <a:lnTo>
                      <a:pt x="36" y="7"/>
                    </a:lnTo>
                    <a:lnTo>
                      <a:pt x="40" y="7"/>
                    </a:lnTo>
                    <a:lnTo>
                      <a:pt x="43" y="9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51" y="19"/>
                    </a:lnTo>
                    <a:lnTo>
                      <a:pt x="55" y="21"/>
                    </a:lnTo>
                    <a:lnTo>
                      <a:pt x="55" y="26"/>
                    </a:lnTo>
                    <a:lnTo>
                      <a:pt x="57" y="30"/>
                    </a:lnTo>
                    <a:lnTo>
                      <a:pt x="61" y="30"/>
                    </a:lnTo>
                    <a:lnTo>
                      <a:pt x="64" y="36"/>
                    </a:lnTo>
                    <a:lnTo>
                      <a:pt x="68" y="36"/>
                    </a:lnTo>
                    <a:lnTo>
                      <a:pt x="80" y="44"/>
                    </a:lnTo>
                    <a:lnTo>
                      <a:pt x="80" y="45"/>
                    </a:lnTo>
                    <a:lnTo>
                      <a:pt x="83" y="45"/>
                    </a:lnTo>
                    <a:lnTo>
                      <a:pt x="87" y="49"/>
                    </a:lnTo>
                    <a:lnTo>
                      <a:pt x="87" y="55"/>
                    </a:lnTo>
                    <a:lnTo>
                      <a:pt x="89" y="59"/>
                    </a:lnTo>
                    <a:lnTo>
                      <a:pt x="91" y="55"/>
                    </a:lnTo>
                    <a:lnTo>
                      <a:pt x="93" y="61"/>
                    </a:lnTo>
                    <a:lnTo>
                      <a:pt x="95" y="63"/>
                    </a:lnTo>
                    <a:lnTo>
                      <a:pt x="97" y="61"/>
                    </a:lnTo>
                    <a:lnTo>
                      <a:pt x="101" y="61"/>
                    </a:lnTo>
                    <a:lnTo>
                      <a:pt x="106" y="65"/>
                    </a:lnTo>
                    <a:lnTo>
                      <a:pt x="112" y="70"/>
                    </a:lnTo>
                    <a:lnTo>
                      <a:pt x="114" y="76"/>
                    </a:lnTo>
                    <a:lnTo>
                      <a:pt x="116" y="78"/>
                    </a:lnTo>
                    <a:lnTo>
                      <a:pt x="118" y="78"/>
                    </a:lnTo>
                    <a:lnTo>
                      <a:pt x="122" y="78"/>
                    </a:lnTo>
                    <a:lnTo>
                      <a:pt x="129" y="85"/>
                    </a:lnTo>
                    <a:lnTo>
                      <a:pt x="129" y="91"/>
                    </a:lnTo>
                    <a:lnTo>
                      <a:pt x="129" y="93"/>
                    </a:lnTo>
                    <a:lnTo>
                      <a:pt x="133" y="97"/>
                    </a:lnTo>
                    <a:lnTo>
                      <a:pt x="141" y="97"/>
                    </a:lnTo>
                    <a:lnTo>
                      <a:pt x="144" y="99"/>
                    </a:lnTo>
                    <a:lnTo>
                      <a:pt x="144" y="101"/>
                    </a:lnTo>
                    <a:lnTo>
                      <a:pt x="144" y="103"/>
                    </a:lnTo>
                    <a:lnTo>
                      <a:pt x="142" y="105"/>
                    </a:lnTo>
                    <a:lnTo>
                      <a:pt x="141" y="105"/>
                    </a:lnTo>
                    <a:lnTo>
                      <a:pt x="137" y="106"/>
                    </a:lnTo>
                    <a:lnTo>
                      <a:pt x="142" y="106"/>
                    </a:lnTo>
                    <a:lnTo>
                      <a:pt x="146" y="103"/>
                    </a:lnTo>
                    <a:lnTo>
                      <a:pt x="150" y="101"/>
                    </a:lnTo>
                    <a:lnTo>
                      <a:pt x="154" y="101"/>
                    </a:lnTo>
                    <a:lnTo>
                      <a:pt x="160" y="106"/>
                    </a:lnTo>
                    <a:lnTo>
                      <a:pt x="160" y="110"/>
                    </a:lnTo>
                    <a:lnTo>
                      <a:pt x="154" y="112"/>
                    </a:lnTo>
                    <a:lnTo>
                      <a:pt x="150" y="114"/>
                    </a:lnTo>
                    <a:lnTo>
                      <a:pt x="148" y="118"/>
                    </a:lnTo>
                    <a:lnTo>
                      <a:pt x="152" y="116"/>
                    </a:lnTo>
                    <a:lnTo>
                      <a:pt x="154" y="118"/>
                    </a:lnTo>
                    <a:lnTo>
                      <a:pt x="158" y="116"/>
                    </a:lnTo>
                    <a:lnTo>
                      <a:pt x="160" y="118"/>
                    </a:lnTo>
                    <a:lnTo>
                      <a:pt x="156" y="120"/>
                    </a:lnTo>
                    <a:lnTo>
                      <a:pt x="152" y="122"/>
                    </a:lnTo>
                    <a:lnTo>
                      <a:pt x="152" y="126"/>
                    </a:lnTo>
                    <a:lnTo>
                      <a:pt x="158" y="129"/>
                    </a:lnTo>
                    <a:lnTo>
                      <a:pt x="165" y="129"/>
                    </a:lnTo>
                    <a:lnTo>
                      <a:pt x="167" y="131"/>
                    </a:lnTo>
                    <a:lnTo>
                      <a:pt x="171" y="129"/>
                    </a:lnTo>
                    <a:lnTo>
                      <a:pt x="173" y="139"/>
                    </a:lnTo>
                    <a:lnTo>
                      <a:pt x="173" y="143"/>
                    </a:lnTo>
                    <a:lnTo>
                      <a:pt x="171" y="146"/>
                    </a:lnTo>
                    <a:lnTo>
                      <a:pt x="175" y="145"/>
                    </a:lnTo>
                    <a:lnTo>
                      <a:pt x="177" y="148"/>
                    </a:lnTo>
                    <a:lnTo>
                      <a:pt x="177" y="154"/>
                    </a:lnTo>
                    <a:lnTo>
                      <a:pt x="181" y="154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0" y="158"/>
                    </a:lnTo>
                    <a:lnTo>
                      <a:pt x="194" y="158"/>
                    </a:lnTo>
                    <a:lnTo>
                      <a:pt x="194" y="164"/>
                    </a:lnTo>
                    <a:lnTo>
                      <a:pt x="198" y="166"/>
                    </a:lnTo>
                    <a:lnTo>
                      <a:pt x="200" y="167"/>
                    </a:lnTo>
                    <a:lnTo>
                      <a:pt x="202" y="169"/>
                    </a:lnTo>
                    <a:lnTo>
                      <a:pt x="200" y="173"/>
                    </a:lnTo>
                    <a:lnTo>
                      <a:pt x="196" y="175"/>
                    </a:lnTo>
                    <a:lnTo>
                      <a:pt x="196" y="181"/>
                    </a:lnTo>
                    <a:lnTo>
                      <a:pt x="198" y="183"/>
                    </a:lnTo>
                    <a:lnTo>
                      <a:pt x="194" y="190"/>
                    </a:lnTo>
                    <a:lnTo>
                      <a:pt x="196" y="196"/>
                    </a:lnTo>
                    <a:lnTo>
                      <a:pt x="194" y="207"/>
                    </a:lnTo>
                    <a:lnTo>
                      <a:pt x="196" y="215"/>
                    </a:lnTo>
                    <a:lnTo>
                      <a:pt x="192" y="217"/>
                    </a:lnTo>
                    <a:lnTo>
                      <a:pt x="190" y="217"/>
                    </a:lnTo>
                    <a:lnTo>
                      <a:pt x="186" y="211"/>
                    </a:lnTo>
                    <a:lnTo>
                      <a:pt x="184" y="211"/>
                    </a:lnTo>
                    <a:lnTo>
                      <a:pt x="183" y="213"/>
                    </a:lnTo>
                    <a:lnTo>
                      <a:pt x="183" y="217"/>
                    </a:lnTo>
                    <a:lnTo>
                      <a:pt x="181" y="219"/>
                    </a:lnTo>
                    <a:lnTo>
                      <a:pt x="175" y="213"/>
                    </a:lnTo>
                    <a:lnTo>
                      <a:pt x="171" y="211"/>
                    </a:lnTo>
                    <a:lnTo>
                      <a:pt x="171" y="213"/>
                    </a:lnTo>
                    <a:lnTo>
                      <a:pt x="171" y="215"/>
                    </a:lnTo>
                    <a:lnTo>
                      <a:pt x="171" y="219"/>
                    </a:lnTo>
                    <a:lnTo>
                      <a:pt x="171" y="221"/>
                    </a:lnTo>
                    <a:lnTo>
                      <a:pt x="167" y="217"/>
                    </a:lnTo>
                    <a:lnTo>
                      <a:pt x="165" y="215"/>
                    </a:lnTo>
                    <a:lnTo>
                      <a:pt x="165" y="211"/>
                    </a:lnTo>
                    <a:lnTo>
                      <a:pt x="154" y="202"/>
                    </a:lnTo>
                    <a:lnTo>
                      <a:pt x="148" y="200"/>
                    </a:lnTo>
                    <a:lnTo>
                      <a:pt x="146" y="196"/>
                    </a:lnTo>
                    <a:lnTo>
                      <a:pt x="139" y="192"/>
                    </a:lnTo>
                    <a:lnTo>
                      <a:pt x="135" y="187"/>
                    </a:lnTo>
                    <a:lnTo>
                      <a:pt x="131" y="185"/>
                    </a:lnTo>
                    <a:lnTo>
                      <a:pt x="129" y="179"/>
                    </a:lnTo>
                    <a:lnTo>
                      <a:pt x="125" y="175"/>
                    </a:lnTo>
                    <a:lnTo>
                      <a:pt x="123" y="173"/>
                    </a:lnTo>
                    <a:lnTo>
                      <a:pt x="118" y="173"/>
                    </a:lnTo>
                    <a:lnTo>
                      <a:pt x="116" y="167"/>
                    </a:lnTo>
                    <a:lnTo>
                      <a:pt x="110" y="160"/>
                    </a:lnTo>
                    <a:lnTo>
                      <a:pt x="102" y="154"/>
                    </a:lnTo>
                    <a:lnTo>
                      <a:pt x="101" y="150"/>
                    </a:lnTo>
                    <a:lnTo>
                      <a:pt x="102" y="145"/>
                    </a:lnTo>
                    <a:lnTo>
                      <a:pt x="95" y="133"/>
                    </a:lnTo>
                    <a:lnTo>
                      <a:pt x="95" y="124"/>
                    </a:lnTo>
                    <a:lnTo>
                      <a:pt x="89" y="120"/>
                    </a:lnTo>
                    <a:lnTo>
                      <a:pt x="85" y="112"/>
                    </a:lnTo>
                    <a:lnTo>
                      <a:pt x="85" y="110"/>
                    </a:lnTo>
                    <a:lnTo>
                      <a:pt x="80" y="106"/>
                    </a:lnTo>
                    <a:lnTo>
                      <a:pt x="76" y="105"/>
                    </a:lnTo>
                    <a:lnTo>
                      <a:pt x="74" y="99"/>
                    </a:lnTo>
                    <a:lnTo>
                      <a:pt x="70" y="89"/>
                    </a:lnTo>
                    <a:lnTo>
                      <a:pt x="70" y="87"/>
                    </a:lnTo>
                    <a:lnTo>
                      <a:pt x="68" y="84"/>
                    </a:lnTo>
                    <a:lnTo>
                      <a:pt x="66" y="82"/>
                    </a:lnTo>
                    <a:lnTo>
                      <a:pt x="68" y="78"/>
                    </a:lnTo>
                    <a:lnTo>
                      <a:pt x="66" y="76"/>
                    </a:lnTo>
                    <a:lnTo>
                      <a:pt x="64" y="76"/>
                    </a:lnTo>
                    <a:lnTo>
                      <a:pt x="62" y="76"/>
                    </a:lnTo>
                    <a:lnTo>
                      <a:pt x="57" y="70"/>
                    </a:lnTo>
                    <a:lnTo>
                      <a:pt x="53" y="70"/>
                    </a:lnTo>
                    <a:lnTo>
                      <a:pt x="51" y="66"/>
                    </a:lnTo>
                    <a:lnTo>
                      <a:pt x="51" y="63"/>
                    </a:lnTo>
                    <a:lnTo>
                      <a:pt x="49" y="61"/>
                    </a:lnTo>
                    <a:lnTo>
                      <a:pt x="49" y="57"/>
                    </a:lnTo>
                    <a:lnTo>
                      <a:pt x="47" y="57"/>
                    </a:lnTo>
                    <a:lnTo>
                      <a:pt x="40" y="51"/>
                    </a:lnTo>
                    <a:lnTo>
                      <a:pt x="34" y="40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2" y="34"/>
                    </a:lnTo>
                    <a:lnTo>
                      <a:pt x="19" y="28"/>
                    </a:lnTo>
                    <a:lnTo>
                      <a:pt x="17" y="28"/>
                    </a:lnTo>
                    <a:lnTo>
                      <a:pt x="7" y="21"/>
                    </a:lnTo>
                    <a:lnTo>
                      <a:pt x="5" y="19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9" name="Freeform 845"/>
              <p:cNvSpPr>
                <a:spLocks/>
              </p:cNvSpPr>
              <p:nvPr/>
            </p:nvSpPr>
            <p:spPr bwMode="auto">
              <a:xfrm>
                <a:off x="5531" y="2904"/>
                <a:ext cx="8" cy="9"/>
              </a:xfrm>
              <a:custGeom>
                <a:avLst/>
                <a:gdLst>
                  <a:gd name="T0" fmla="*/ 2 w 8"/>
                  <a:gd name="T1" fmla="*/ 0 h 9"/>
                  <a:gd name="T2" fmla="*/ 6 w 8"/>
                  <a:gd name="T3" fmla="*/ 4 h 9"/>
                  <a:gd name="T4" fmla="*/ 6 w 8"/>
                  <a:gd name="T5" fmla="*/ 5 h 9"/>
                  <a:gd name="T6" fmla="*/ 8 w 8"/>
                  <a:gd name="T7" fmla="*/ 9 h 9"/>
                  <a:gd name="T8" fmla="*/ 0 w 8"/>
                  <a:gd name="T9" fmla="*/ 4 h 9"/>
                  <a:gd name="T10" fmla="*/ 2 w 8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2" y="0"/>
                    </a:moveTo>
                    <a:lnTo>
                      <a:pt x="6" y="4"/>
                    </a:lnTo>
                    <a:lnTo>
                      <a:pt x="6" y="5"/>
                    </a:lnTo>
                    <a:lnTo>
                      <a:pt x="8" y="9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0" name="Freeform 846"/>
              <p:cNvSpPr>
                <a:spLocks/>
              </p:cNvSpPr>
              <p:nvPr/>
            </p:nvSpPr>
            <p:spPr bwMode="auto">
              <a:xfrm>
                <a:off x="5554" y="2810"/>
                <a:ext cx="9" cy="10"/>
              </a:xfrm>
              <a:custGeom>
                <a:avLst/>
                <a:gdLst>
                  <a:gd name="T0" fmla="*/ 6 w 9"/>
                  <a:gd name="T1" fmla="*/ 0 h 10"/>
                  <a:gd name="T2" fmla="*/ 9 w 9"/>
                  <a:gd name="T3" fmla="*/ 4 h 10"/>
                  <a:gd name="T4" fmla="*/ 6 w 9"/>
                  <a:gd name="T5" fmla="*/ 8 h 10"/>
                  <a:gd name="T6" fmla="*/ 2 w 9"/>
                  <a:gd name="T7" fmla="*/ 10 h 10"/>
                  <a:gd name="T8" fmla="*/ 0 w 9"/>
                  <a:gd name="T9" fmla="*/ 4 h 10"/>
                  <a:gd name="T10" fmla="*/ 4 w 9"/>
                  <a:gd name="T11" fmla="*/ 2 h 10"/>
                  <a:gd name="T12" fmla="*/ 6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0"/>
                    </a:moveTo>
                    <a:lnTo>
                      <a:pt x="9" y="4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1" name="Freeform 847"/>
              <p:cNvSpPr>
                <a:spLocks/>
              </p:cNvSpPr>
              <p:nvPr/>
            </p:nvSpPr>
            <p:spPr bwMode="auto">
              <a:xfrm>
                <a:off x="5643" y="278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2" name="Freeform 848"/>
              <p:cNvSpPr>
                <a:spLocks/>
              </p:cNvSpPr>
              <p:nvPr/>
            </p:nvSpPr>
            <p:spPr bwMode="auto">
              <a:xfrm>
                <a:off x="5607" y="2826"/>
                <a:ext cx="10" cy="11"/>
              </a:xfrm>
              <a:custGeom>
                <a:avLst/>
                <a:gdLst>
                  <a:gd name="T0" fmla="*/ 10 w 10"/>
                  <a:gd name="T1" fmla="*/ 0 h 11"/>
                  <a:gd name="T2" fmla="*/ 8 w 10"/>
                  <a:gd name="T3" fmla="*/ 3 h 11"/>
                  <a:gd name="T4" fmla="*/ 10 w 10"/>
                  <a:gd name="T5" fmla="*/ 5 h 11"/>
                  <a:gd name="T6" fmla="*/ 8 w 10"/>
                  <a:gd name="T7" fmla="*/ 11 h 11"/>
                  <a:gd name="T8" fmla="*/ 6 w 10"/>
                  <a:gd name="T9" fmla="*/ 11 h 11"/>
                  <a:gd name="T10" fmla="*/ 4 w 10"/>
                  <a:gd name="T11" fmla="*/ 7 h 11"/>
                  <a:gd name="T12" fmla="*/ 0 w 10"/>
                  <a:gd name="T13" fmla="*/ 5 h 11"/>
                  <a:gd name="T14" fmla="*/ 2 w 10"/>
                  <a:gd name="T15" fmla="*/ 1 h 11"/>
                  <a:gd name="T16" fmla="*/ 6 w 10"/>
                  <a:gd name="T17" fmla="*/ 1 h 11"/>
                  <a:gd name="T18" fmla="*/ 8 w 10"/>
                  <a:gd name="T19" fmla="*/ 0 h 11"/>
                  <a:gd name="T20" fmla="*/ 10 w 10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lnTo>
                      <a:pt x="8" y="3"/>
                    </a:lnTo>
                    <a:lnTo>
                      <a:pt x="10" y="5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2" y="1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3" name="Freeform 849"/>
              <p:cNvSpPr>
                <a:spLocks/>
              </p:cNvSpPr>
              <p:nvPr/>
            </p:nvSpPr>
            <p:spPr bwMode="auto">
              <a:xfrm>
                <a:off x="5643" y="2793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4" name="Freeform 850"/>
              <p:cNvSpPr>
                <a:spLocks/>
              </p:cNvSpPr>
              <p:nvPr/>
            </p:nvSpPr>
            <p:spPr bwMode="auto">
              <a:xfrm>
                <a:off x="5632" y="2791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0 h 4"/>
                  <a:gd name="T4" fmla="*/ 2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  <a:gd name="T10" fmla="*/ 2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5" name="Freeform 851"/>
              <p:cNvSpPr>
                <a:spLocks/>
              </p:cNvSpPr>
              <p:nvPr/>
            </p:nvSpPr>
            <p:spPr bwMode="auto">
              <a:xfrm>
                <a:off x="5642" y="2787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3 w 3"/>
                  <a:gd name="T3" fmla="*/ 2 h 2"/>
                  <a:gd name="T4" fmla="*/ 0 w 3"/>
                  <a:gd name="T5" fmla="*/ 2 h 2"/>
                  <a:gd name="T6" fmla="*/ 1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6" name="Freeform 852"/>
              <p:cNvSpPr>
                <a:spLocks/>
              </p:cNvSpPr>
              <p:nvPr/>
            </p:nvSpPr>
            <p:spPr bwMode="auto">
              <a:xfrm>
                <a:off x="5655" y="290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2 h 3"/>
                  <a:gd name="T4" fmla="*/ 0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7" name="Freeform 853"/>
              <p:cNvSpPr>
                <a:spLocks/>
              </p:cNvSpPr>
              <p:nvPr/>
            </p:nvSpPr>
            <p:spPr bwMode="auto">
              <a:xfrm>
                <a:off x="5602" y="2826"/>
                <a:ext cx="5" cy="7"/>
              </a:xfrm>
              <a:custGeom>
                <a:avLst/>
                <a:gdLst>
                  <a:gd name="T0" fmla="*/ 3 w 5"/>
                  <a:gd name="T1" fmla="*/ 0 h 7"/>
                  <a:gd name="T2" fmla="*/ 5 w 5"/>
                  <a:gd name="T3" fmla="*/ 3 h 7"/>
                  <a:gd name="T4" fmla="*/ 3 w 5"/>
                  <a:gd name="T5" fmla="*/ 7 h 7"/>
                  <a:gd name="T6" fmla="*/ 0 w 5"/>
                  <a:gd name="T7" fmla="*/ 5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lnTo>
                      <a:pt x="5" y="3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8" name="Freeform 854"/>
              <p:cNvSpPr>
                <a:spLocks/>
              </p:cNvSpPr>
              <p:nvPr/>
            </p:nvSpPr>
            <p:spPr bwMode="auto">
              <a:xfrm>
                <a:off x="5575" y="2827"/>
                <a:ext cx="13" cy="12"/>
              </a:xfrm>
              <a:custGeom>
                <a:avLst/>
                <a:gdLst>
                  <a:gd name="T0" fmla="*/ 2 w 13"/>
                  <a:gd name="T1" fmla="*/ 0 h 12"/>
                  <a:gd name="T2" fmla="*/ 7 w 13"/>
                  <a:gd name="T3" fmla="*/ 2 h 12"/>
                  <a:gd name="T4" fmla="*/ 11 w 13"/>
                  <a:gd name="T5" fmla="*/ 6 h 12"/>
                  <a:gd name="T6" fmla="*/ 13 w 13"/>
                  <a:gd name="T7" fmla="*/ 10 h 12"/>
                  <a:gd name="T8" fmla="*/ 11 w 13"/>
                  <a:gd name="T9" fmla="*/ 12 h 12"/>
                  <a:gd name="T10" fmla="*/ 7 w 13"/>
                  <a:gd name="T11" fmla="*/ 10 h 12"/>
                  <a:gd name="T12" fmla="*/ 0 w 13"/>
                  <a:gd name="T13" fmla="*/ 10 h 12"/>
                  <a:gd name="T14" fmla="*/ 0 w 13"/>
                  <a:gd name="T15" fmla="*/ 6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13" y="10"/>
                    </a:lnTo>
                    <a:lnTo>
                      <a:pt x="11" y="12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9" name="Freeform 855"/>
              <p:cNvSpPr>
                <a:spLocks/>
              </p:cNvSpPr>
              <p:nvPr/>
            </p:nvSpPr>
            <p:spPr bwMode="auto">
              <a:xfrm>
                <a:off x="5567" y="2822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8 w 10"/>
                  <a:gd name="T3" fmla="*/ 2 h 9"/>
                  <a:gd name="T4" fmla="*/ 10 w 10"/>
                  <a:gd name="T5" fmla="*/ 5 h 9"/>
                  <a:gd name="T6" fmla="*/ 6 w 10"/>
                  <a:gd name="T7" fmla="*/ 9 h 9"/>
                  <a:gd name="T8" fmla="*/ 4 w 10"/>
                  <a:gd name="T9" fmla="*/ 7 h 9"/>
                  <a:gd name="T10" fmla="*/ 0 w 10"/>
                  <a:gd name="T11" fmla="*/ 0 h 9"/>
                  <a:gd name="T12" fmla="*/ 2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8" y="2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0" name="Freeform 856"/>
              <p:cNvSpPr>
                <a:spLocks/>
              </p:cNvSpPr>
              <p:nvPr/>
            </p:nvSpPr>
            <p:spPr bwMode="auto">
              <a:xfrm>
                <a:off x="5609" y="2860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6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2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1" name="Freeform 857"/>
              <p:cNvSpPr>
                <a:spLocks/>
              </p:cNvSpPr>
              <p:nvPr/>
            </p:nvSpPr>
            <p:spPr bwMode="auto">
              <a:xfrm>
                <a:off x="5624" y="2881"/>
                <a:ext cx="29" cy="30"/>
              </a:xfrm>
              <a:custGeom>
                <a:avLst/>
                <a:gdLst>
                  <a:gd name="T0" fmla="*/ 10 w 29"/>
                  <a:gd name="T1" fmla="*/ 0 h 30"/>
                  <a:gd name="T2" fmla="*/ 12 w 29"/>
                  <a:gd name="T3" fmla="*/ 0 h 30"/>
                  <a:gd name="T4" fmla="*/ 16 w 29"/>
                  <a:gd name="T5" fmla="*/ 0 h 30"/>
                  <a:gd name="T6" fmla="*/ 16 w 29"/>
                  <a:gd name="T7" fmla="*/ 4 h 30"/>
                  <a:gd name="T8" fmla="*/ 18 w 29"/>
                  <a:gd name="T9" fmla="*/ 6 h 30"/>
                  <a:gd name="T10" fmla="*/ 18 w 29"/>
                  <a:gd name="T11" fmla="*/ 13 h 30"/>
                  <a:gd name="T12" fmla="*/ 21 w 29"/>
                  <a:gd name="T13" fmla="*/ 17 h 30"/>
                  <a:gd name="T14" fmla="*/ 29 w 29"/>
                  <a:gd name="T15" fmla="*/ 19 h 30"/>
                  <a:gd name="T16" fmla="*/ 27 w 29"/>
                  <a:gd name="T17" fmla="*/ 23 h 30"/>
                  <a:gd name="T18" fmla="*/ 27 w 29"/>
                  <a:gd name="T19" fmla="*/ 27 h 30"/>
                  <a:gd name="T20" fmla="*/ 25 w 29"/>
                  <a:gd name="T21" fmla="*/ 30 h 30"/>
                  <a:gd name="T22" fmla="*/ 23 w 29"/>
                  <a:gd name="T23" fmla="*/ 28 h 30"/>
                  <a:gd name="T24" fmla="*/ 23 w 29"/>
                  <a:gd name="T25" fmla="*/ 25 h 30"/>
                  <a:gd name="T26" fmla="*/ 19 w 29"/>
                  <a:gd name="T27" fmla="*/ 25 h 30"/>
                  <a:gd name="T28" fmla="*/ 16 w 29"/>
                  <a:gd name="T29" fmla="*/ 23 h 30"/>
                  <a:gd name="T30" fmla="*/ 14 w 29"/>
                  <a:gd name="T31" fmla="*/ 17 h 30"/>
                  <a:gd name="T32" fmla="*/ 12 w 29"/>
                  <a:gd name="T33" fmla="*/ 17 h 30"/>
                  <a:gd name="T34" fmla="*/ 12 w 29"/>
                  <a:gd name="T35" fmla="*/ 13 h 30"/>
                  <a:gd name="T36" fmla="*/ 10 w 29"/>
                  <a:gd name="T37" fmla="*/ 11 h 30"/>
                  <a:gd name="T38" fmla="*/ 4 w 29"/>
                  <a:gd name="T39" fmla="*/ 11 h 30"/>
                  <a:gd name="T40" fmla="*/ 0 w 29"/>
                  <a:gd name="T41" fmla="*/ 7 h 30"/>
                  <a:gd name="T42" fmla="*/ 4 w 29"/>
                  <a:gd name="T43" fmla="*/ 6 h 30"/>
                  <a:gd name="T44" fmla="*/ 4 w 29"/>
                  <a:gd name="T45" fmla="*/ 2 h 30"/>
                  <a:gd name="T46" fmla="*/ 6 w 29"/>
                  <a:gd name="T47" fmla="*/ 2 h 30"/>
                  <a:gd name="T48" fmla="*/ 8 w 29"/>
                  <a:gd name="T49" fmla="*/ 4 h 30"/>
                  <a:gd name="T50" fmla="*/ 12 w 29"/>
                  <a:gd name="T51" fmla="*/ 6 h 30"/>
                  <a:gd name="T52" fmla="*/ 10 w 29"/>
                  <a:gd name="T53" fmla="*/ 2 h 30"/>
                  <a:gd name="T54" fmla="*/ 10 w 29"/>
                  <a:gd name="T5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3"/>
                    </a:lnTo>
                    <a:lnTo>
                      <a:pt x="21" y="17"/>
                    </a:lnTo>
                    <a:lnTo>
                      <a:pt x="29" y="19"/>
                    </a:lnTo>
                    <a:lnTo>
                      <a:pt x="27" y="23"/>
                    </a:lnTo>
                    <a:lnTo>
                      <a:pt x="27" y="27"/>
                    </a:lnTo>
                    <a:lnTo>
                      <a:pt x="25" y="30"/>
                    </a:lnTo>
                    <a:lnTo>
                      <a:pt x="23" y="28"/>
                    </a:lnTo>
                    <a:lnTo>
                      <a:pt x="23" y="25"/>
                    </a:lnTo>
                    <a:lnTo>
                      <a:pt x="19" y="25"/>
                    </a:lnTo>
                    <a:lnTo>
                      <a:pt x="16" y="23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10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2" name="Freeform 858"/>
              <p:cNvSpPr>
                <a:spLocks/>
              </p:cNvSpPr>
              <p:nvPr/>
            </p:nvSpPr>
            <p:spPr bwMode="auto">
              <a:xfrm>
                <a:off x="5611" y="2852"/>
                <a:ext cx="12" cy="8"/>
              </a:xfrm>
              <a:custGeom>
                <a:avLst/>
                <a:gdLst>
                  <a:gd name="T0" fmla="*/ 4 w 12"/>
                  <a:gd name="T1" fmla="*/ 0 h 8"/>
                  <a:gd name="T2" fmla="*/ 6 w 12"/>
                  <a:gd name="T3" fmla="*/ 2 h 8"/>
                  <a:gd name="T4" fmla="*/ 12 w 12"/>
                  <a:gd name="T5" fmla="*/ 6 h 8"/>
                  <a:gd name="T6" fmla="*/ 10 w 12"/>
                  <a:gd name="T7" fmla="*/ 8 h 8"/>
                  <a:gd name="T8" fmla="*/ 6 w 12"/>
                  <a:gd name="T9" fmla="*/ 6 h 8"/>
                  <a:gd name="T10" fmla="*/ 2 w 12"/>
                  <a:gd name="T11" fmla="*/ 6 h 8"/>
                  <a:gd name="T12" fmla="*/ 0 w 12"/>
                  <a:gd name="T13" fmla="*/ 4 h 8"/>
                  <a:gd name="T14" fmla="*/ 4 w 1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8">
                    <a:moveTo>
                      <a:pt x="4" y="0"/>
                    </a:moveTo>
                    <a:lnTo>
                      <a:pt x="6" y="2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3" name="Freeform 859"/>
              <p:cNvSpPr>
                <a:spLocks/>
              </p:cNvSpPr>
              <p:nvPr/>
            </p:nvSpPr>
            <p:spPr bwMode="auto">
              <a:xfrm>
                <a:off x="5849" y="277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4" name="Freeform 860"/>
              <p:cNvSpPr>
                <a:spLocks/>
              </p:cNvSpPr>
              <p:nvPr/>
            </p:nvSpPr>
            <p:spPr bwMode="auto">
              <a:xfrm>
                <a:off x="6175" y="2862"/>
                <a:ext cx="19" cy="9"/>
              </a:xfrm>
              <a:custGeom>
                <a:avLst/>
                <a:gdLst>
                  <a:gd name="T0" fmla="*/ 0 w 19"/>
                  <a:gd name="T1" fmla="*/ 0 h 9"/>
                  <a:gd name="T2" fmla="*/ 6 w 19"/>
                  <a:gd name="T3" fmla="*/ 0 h 9"/>
                  <a:gd name="T4" fmla="*/ 10 w 19"/>
                  <a:gd name="T5" fmla="*/ 0 h 9"/>
                  <a:gd name="T6" fmla="*/ 12 w 19"/>
                  <a:gd name="T7" fmla="*/ 2 h 9"/>
                  <a:gd name="T8" fmla="*/ 13 w 19"/>
                  <a:gd name="T9" fmla="*/ 6 h 9"/>
                  <a:gd name="T10" fmla="*/ 17 w 19"/>
                  <a:gd name="T11" fmla="*/ 7 h 9"/>
                  <a:gd name="T12" fmla="*/ 19 w 19"/>
                  <a:gd name="T13" fmla="*/ 9 h 9"/>
                  <a:gd name="T14" fmla="*/ 13 w 19"/>
                  <a:gd name="T15" fmla="*/ 9 h 9"/>
                  <a:gd name="T16" fmla="*/ 13 w 19"/>
                  <a:gd name="T17" fmla="*/ 9 h 9"/>
                  <a:gd name="T18" fmla="*/ 12 w 19"/>
                  <a:gd name="T19" fmla="*/ 9 h 9"/>
                  <a:gd name="T20" fmla="*/ 10 w 19"/>
                  <a:gd name="T21" fmla="*/ 9 h 9"/>
                  <a:gd name="T22" fmla="*/ 10 w 19"/>
                  <a:gd name="T23" fmla="*/ 6 h 9"/>
                  <a:gd name="T24" fmla="*/ 6 w 19"/>
                  <a:gd name="T25" fmla="*/ 2 h 9"/>
                  <a:gd name="T26" fmla="*/ 4 w 19"/>
                  <a:gd name="T27" fmla="*/ 2 h 9"/>
                  <a:gd name="T28" fmla="*/ 4 w 19"/>
                  <a:gd name="T29" fmla="*/ 4 h 9"/>
                  <a:gd name="T30" fmla="*/ 2 w 19"/>
                  <a:gd name="T31" fmla="*/ 2 h 9"/>
                  <a:gd name="T32" fmla="*/ 0 w 19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3" y="6"/>
                    </a:lnTo>
                    <a:lnTo>
                      <a:pt x="17" y="7"/>
                    </a:lnTo>
                    <a:lnTo>
                      <a:pt x="19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5" name="Freeform 861"/>
              <p:cNvSpPr>
                <a:spLocks/>
              </p:cNvSpPr>
              <p:nvPr/>
            </p:nvSpPr>
            <p:spPr bwMode="auto">
              <a:xfrm>
                <a:off x="6089" y="299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6" name="Freeform 862"/>
              <p:cNvSpPr>
                <a:spLocks/>
              </p:cNvSpPr>
              <p:nvPr/>
            </p:nvSpPr>
            <p:spPr bwMode="auto">
              <a:xfrm>
                <a:off x="5691" y="288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7" name="Freeform 863"/>
              <p:cNvSpPr>
                <a:spLocks/>
              </p:cNvSpPr>
              <p:nvPr/>
            </p:nvSpPr>
            <p:spPr bwMode="auto">
              <a:xfrm>
                <a:off x="6164" y="2868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1 h 3"/>
                  <a:gd name="T4" fmla="*/ 2 w 3"/>
                  <a:gd name="T5" fmla="*/ 3 h 3"/>
                  <a:gd name="T6" fmla="*/ 0 w 3"/>
                  <a:gd name="T7" fmla="*/ 0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3" y="1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8" name="Freeform 864"/>
              <p:cNvSpPr>
                <a:spLocks/>
              </p:cNvSpPr>
              <p:nvPr/>
            </p:nvSpPr>
            <p:spPr bwMode="auto">
              <a:xfrm>
                <a:off x="6089" y="3003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0 h 4"/>
                  <a:gd name="T4" fmla="*/ 6 w 6"/>
                  <a:gd name="T5" fmla="*/ 0 h 4"/>
                  <a:gd name="T6" fmla="*/ 4 w 6"/>
                  <a:gd name="T7" fmla="*/ 2 h 4"/>
                  <a:gd name="T8" fmla="*/ 0 w 6"/>
                  <a:gd name="T9" fmla="*/ 4 h 4"/>
                  <a:gd name="T10" fmla="*/ 2 w 6"/>
                  <a:gd name="T11" fmla="*/ 2 h 4"/>
                  <a:gd name="T12" fmla="*/ 4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9" name="Freeform 865"/>
              <p:cNvSpPr>
                <a:spLocks/>
              </p:cNvSpPr>
              <p:nvPr/>
            </p:nvSpPr>
            <p:spPr bwMode="auto">
              <a:xfrm>
                <a:off x="5697" y="2858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4 w 6"/>
                  <a:gd name="T3" fmla="*/ 2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0" name="Freeform 866"/>
              <p:cNvSpPr>
                <a:spLocks/>
              </p:cNvSpPr>
              <p:nvPr/>
            </p:nvSpPr>
            <p:spPr bwMode="auto">
              <a:xfrm>
                <a:off x="6169" y="2879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1" name="Freeform 867"/>
              <p:cNvSpPr>
                <a:spLocks/>
              </p:cNvSpPr>
              <p:nvPr/>
            </p:nvSpPr>
            <p:spPr bwMode="auto">
              <a:xfrm>
                <a:off x="6177" y="2881"/>
                <a:ext cx="25" cy="4"/>
              </a:xfrm>
              <a:custGeom>
                <a:avLst/>
                <a:gdLst>
                  <a:gd name="T0" fmla="*/ 0 w 25"/>
                  <a:gd name="T1" fmla="*/ 0 h 4"/>
                  <a:gd name="T2" fmla="*/ 6 w 25"/>
                  <a:gd name="T3" fmla="*/ 2 h 4"/>
                  <a:gd name="T4" fmla="*/ 10 w 25"/>
                  <a:gd name="T5" fmla="*/ 0 h 4"/>
                  <a:gd name="T6" fmla="*/ 15 w 25"/>
                  <a:gd name="T7" fmla="*/ 2 h 4"/>
                  <a:gd name="T8" fmla="*/ 19 w 25"/>
                  <a:gd name="T9" fmla="*/ 0 h 4"/>
                  <a:gd name="T10" fmla="*/ 25 w 25"/>
                  <a:gd name="T11" fmla="*/ 2 h 4"/>
                  <a:gd name="T12" fmla="*/ 23 w 25"/>
                  <a:gd name="T13" fmla="*/ 4 h 4"/>
                  <a:gd name="T14" fmla="*/ 15 w 25"/>
                  <a:gd name="T15" fmla="*/ 4 h 4"/>
                  <a:gd name="T16" fmla="*/ 6 w 25"/>
                  <a:gd name="T17" fmla="*/ 4 h 4"/>
                  <a:gd name="T18" fmla="*/ 0 w 25"/>
                  <a:gd name="T19" fmla="*/ 2 h 4"/>
                  <a:gd name="T20" fmla="*/ 0 w 25"/>
                  <a:gd name="T21" fmla="*/ 0 h 4"/>
                  <a:gd name="T22" fmla="*/ 0 w 25"/>
                  <a:gd name="T23" fmla="*/ 0 h 4"/>
                  <a:gd name="T24" fmla="*/ 0 w 25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6" y="2"/>
                    </a:lnTo>
                    <a:lnTo>
                      <a:pt x="10" y="0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23" y="4"/>
                    </a:lnTo>
                    <a:lnTo>
                      <a:pt x="15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2" name="Freeform 868"/>
              <p:cNvSpPr>
                <a:spLocks/>
              </p:cNvSpPr>
              <p:nvPr/>
            </p:nvSpPr>
            <p:spPr bwMode="auto">
              <a:xfrm>
                <a:off x="5788" y="3003"/>
                <a:ext cx="23" cy="13"/>
              </a:xfrm>
              <a:custGeom>
                <a:avLst/>
                <a:gdLst>
                  <a:gd name="T0" fmla="*/ 14 w 23"/>
                  <a:gd name="T1" fmla="*/ 0 h 13"/>
                  <a:gd name="T2" fmla="*/ 17 w 23"/>
                  <a:gd name="T3" fmla="*/ 0 h 13"/>
                  <a:gd name="T4" fmla="*/ 23 w 23"/>
                  <a:gd name="T5" fmla="*/ 6 h 13"/>
                  <a:gd name="T6" fmla="*/ 21 w 23"/>
                  <a:gd name="T7" fmla="*/ 7 h 13"/>
                  <a:gd name="T8" fmla="*/ 17 w 23"/>
                  <a:gd name="T9" fmla="*/ 7 h 13"/>
                  <a:gd name="T10" fmla="*/ 17 w 23"/>
                  <a:gd name="T11" fmla="*/ 9 h 13"/>
                  <a:gd name="T12" fmla="*/ 14 w 23"/>
                  <a:gd name="T13" fmla="*/ 11 h 13"/>
                  <a:gd name="T14" fmla="*/ 12 w 23"/>
                  <a:gd name="T15" fmla="*/ 13 h 13"/>
                  <a:gd name="T16" fmla="*/ 12 w 23"/>
                  <a:gd name="T17" fmla="*/ 11 h 13"/>
                  <a:gd name="T18" fmla="*/ 8 w 23"/>
                  <a:gd name="T19" fmla="*/ 7 h 13"/>
                  <a:gd name="T20" fmla="*/ 2 w 23"/>
                  <a:gd name="T21" fmla="*/ 6 h 13"/>
                  <a:gd name="T22" fmla="*/ 0 w 23"/>
                  <a:gd name="T23" fmla="*/ 4 h 13"/>
                  <a:gd name="T24" fmla="*/ 0 w 23"/>
                  <a:gd name="T25" fmla="*/ 2 h 13"/>
                  <a:gd name="T26" fmla="*/ 4 w 23"/>
                  <a:gd name="T27" fmla="*/ 0 h 13"/>
                  <a:gd name="T28" fmla="*/ 8 w 23"/>
                  <a:gd name="T29" fmla="*/ 2 h 13"/>
                  <a:gd name="T30" fmla="*/ 14 w 23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" h="13">
                    <a:moveTo>
                      <a:pt x="14" y="0"/>
                    </a:moveTo>
                    <a:lnTo>
                      <a:pt x="17" y="0"/>
                    </a:lnTo>
                    <a:lnTo>
                      <a:pt x="23" y="6"/>
                    </a:lnTo>
                    <a:lnTo>
                      <a:pt x="21" y="7"/>
                    </a:lnTo>
                    <a:lnTo>
                      <a:pt x="17" y="7"/>
                    </a:lnTo>
                    <a:lnTo>
                      <a:pt x="17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8" y="7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3" name="Freeform 869"/>
              <p:cNvSpPr>
                <a:spLocks/>
              </p:cNvSpPr>
              <p:nvPr/>
            </p:nvSpPr>
            <p:spPr bwMode="auto">
              <a:xfrm>
                <a:off x="5691" y="2717"/>
                <a:ext cx="187" cy="212"/>
              </a:xfrm>
              <a:custGeom>
                <a:avLst/>
                <a:gdLst>
                  <a:gd name="T0" fmla="*/ 154 w 187"/>
                  <a:gd name="T1" fmla="*/ 9 h 212"/>
                  <a:gd name="T2" fmla="*/ 156 w 187"/>
                  <a:gd name="T3" fmla="*/ 15 h 212"/>
                  <a:gd name="T4" fmla="*/ 162 w 187"/>
                  <a:gd name="T5" fmla="*/ 19 h 212"/>
                  <a:gd name="T6" fmla="*/ 164 w 187"/>
                  <a:gd name="T7" fmla="*/ 27 h 212"/>
                  <a:gd name="T8" fmla="*/ 177 w 187"/>
                  <a:gd name="T9" fmla="*/ 29 h 212"/>
                  <a:gd name="T10" fmla="*/ 187 w 187"/>
                  <a:gd name="T11" fmla="*/ 34 h 212"/>
                  <a:gd name="T12" fmla="*/ 168 w 187"/>
                  <a:gd name="T13" fmla="*/ 40 h 212"/>
                  <a:gd name="T14" fmla="*/ 168 w 187"/>
                  <a:gd name="T15" fmla="*/ 51 h 212"/>
                  <a:gd name="T16" fmla="*/ 156 w 187"/>
                  <a:gd name="T17" fmla="*/ 51 h 212"/>
                  <a:gd name="T18" fmla="*/ 154 w 187"/>
                  <a:gd name="T19" fmla="*/ 57 h 212"/>
                  <a:gd name="T20" fmla="*/ 153 w 187"/>
                  <a:gd name="T21" fmla="*/ 63 h 212"/>
                  <a:gd name="T22" fmla="*/ 156 w 187"/>
                  <a:gd name="T23" fmla="*/ 70 h 212"/>
                  <a:gd name="T24" fmla="*/ 158 w 187"/>
                  <a:gd name="T25" fmla="*/ 80 h 212"/>
                  <a:gd name="T26" fmla="*/ 160 w 187"/>
                  <a:gd name="T27" fmla="*/ 93 h 212"/>
                  <a:gd name="T28" fmla="*/ 164 w 187"/>
                  <a:gd name="T29" fmla="*/ 101 h 212"/>
                  <a:gd name="T30" fmla="*/ 179 w 187"/>
                  <a:gd name="T31" fmla="*/ 114 h 212"/>
                  <a:gd name="T32" fmla="*/ 175 w 187"/>
                  <a:gd name="T33" fmla="*/ 118 h 212"/>
                  <a:gd name="T34" fmla="*/ 164 w 187"/>
                  <a:gd name="T35" fmla="*/ 118 h 212"/>
                  <a:gd name="T36" fmla="*/ 158 w 187"/>
                  <a:gd name="T37" fmla="*/ 124 h 212"/>
                  <a:gd name="T38" fmla="*/ 153 w 187"/>
                  <a:gd name="T39" fmla="*/ 143 h 212"/>
                  <a:gd name="T40" fmla="*/ 143 w 187"/>
                  <a:gd name="T41" fmla="*/ 158 h 212"/>
                  <a:gd name="T42" fmla="*/ 141 w 187"/>
                  <a:gd name="T43" fmla="*/ 160 h 212"/>
                  <a:gd name="T44" fmla="*/ 132 w 187"/>
                  <a:gd name="T45" fmla="*/ 168 h 212"/>
                  <a:gd name="T46" fmla="*/ 135 w 187"/>
                  <a:gd name="T47" fmla="*/ 171 h 212"/>
                  <a:gd name="T48" fmla="*/ 137 w 187"/>
                  <a:gd name="T49" fmla="*/ 177 h 212"/>
                  <a:gd name="T50" fmla="*/ 133 w 187"/>
                  <a:gd name="T51" fmla="*/ 181 h 212"/>
                  <a:gd name="T52" fmla="*/ 133 w 187"/>
                  <a:gd name="T53" fmla="*/ 191 h 212"/>
                  <a:gd name="T54" fmla="*/ 130 w 187"/>
                  <a:gd name="T55" fmla="*/ 196 h 212"/>
                  <a:gd name="T56" fmla="*/ 107 w 187"/>
                  <a:gd name="T57" fmla="*/ 212 h 212"/>
                  <a:gd name="T58" fmla="*/ 101 w 187"/>
                  <a:gd name="T59" fmla="*/ 202 h 212"/>
                  <a:gd name="T60" fmla="*/ 93 w 187"/>
                  <a:gd name="T61" fmla="*/ 198 h 212"/>
                  <a:gd name="T62" fmla="*/ 90 w 187"/>
                  <a:gd name="T63" fmla="*/ 200 h 212"/>
                  <a:gd name="T64" fmla="*/ 84 w 187"/>
                  <a:gd name="T65" fmla="*/ 192 h 212"/>
                  <a:gd name="T66" fmla="*/ 73 w 187"/>
                  <a:gd name="T67" fmla="*/ 196 h 212"/>
                  <a:gd name="T68" fmla="*/ 63 w 187"/>
                  <a:gd name="T69" fmla="*/ 196 h 212"/>
                  <a:gd name="T70" fmla="*/ 55 w 187"/>
                  <a:gd name="T71" fmla="*/ 200 h 212"/>
                  <a:gd name="T72" fmla="*/ 52 w 187"/>
                  <a:gd name="T73" fmla="*/ 183 h 212"/>
                  <a:gd name="T74" fmla="*/ 46 w 187"/>
                  <a:gd name="T75" fmla="*/ 189 h 212"/>
                  <a:gd name="T76" fmla="*/ 32 w 187"/>
                  <a:gd name="T77" fmla="*/ 191 h 212"/>
                  <a:gd name="T78" fmla="*/ 23 w 187"/>
                  <a:gd name="T79" fmla="*/ 185 h 212"/>
                  <a:gd name="T80" fmla="*/ 19 w 187"/>
                  <a:gd name="T81" fmla="*/ 170 h 212"/>
                  <a:gd name="T82" fmla="*/ 21 w 187"/>
                  <a:gd name="T83" fmla="*/ 156 h 212"/>
                  <a:gd name="T84" fmla="*/ 8 w 187"/>
                  <a:gd name="T85" fmla="*/ 147 h 212"/>
                  <a:gd name="T86" fmla="*/ 23 w 187"/>
                  <a:gd name="T87" fmla="*/ 139 h 212"/>
                  <a:gd name="T88" fmla="*/ 13 w 187"/>
                  <a:gd name="T89" fmla="*/ 141 h 212"/>
                  <a:gd name="T90" fmla="*/ 6 w 187"/>
                  <a:gd name="T91" fmla="*/ 135 h 212"/>
                  <a:gd name="T92" fmla="*/ 0 w 187"/>
                  <a:gd name="T93" fmla="*/ 120 h 212"/>
                  <a:gd name="T94" fmla="*/ 2 w 187"/>
                  <a:gd name="T95" fmla="*/ 110 h 212"/>
                  <a:gd name="T96" fmla="*/ 15 w 187"/>
                  <a:gd name="T97" fmla="*/ 97 h 212"/>
                  <a:gd name="T98" fmla="*/ 27 w 187"/>
                  <a:gd name="T99" fmla="*/ 103 h 212"/>
                  <a:gd name="T100" fmla="*/ 44 w 187"/>
                  <a:gd name="T101" fmla="*/ 101 h 212"/>
                  <a:gd name="T102" fmla="*/ 52 w 187"/>
                  <a:gd name="T103" fmla="*/ 90 h 212"/>
                  <a:gd name="T104" fmla="*/ 53 w 187"/>
                  <a:gd name="T105" fmla="*/ 82 h 212"/>
                  <a:gd name="T106" fmla="*/ 80 w 187"/>
                  <a:gd name="T107" fmla="*/ 67 h 212"/>
                  <a:gd name="T108" fmla="*/ 92 w 187"/>
                  <a:gd name="T109" fmla="*/ 51 h 212"/>
                  <a:gd name="T110" fmla="*/ 103 w 187"/>
                  <a:gd name="T111" fmla="*/ 42 h 212"/>
                  <a:gd name="T112" fmla="*/ 111 w 187"/>
                  <a:gd name="T113" fmla="*/ 42 h 212"/>
                  <a:gd name="T114" fmla="*/ 114 w 187"/>
                  <a:gd name="T115" fmla="*/ 40 h 212"/>
                  <a:gd name="T116" fmla="*/ 114 w 187"/>
                  <a:gd name="T117" fmla="*/ 36 h 212"/>
                  <a:gd name="T118" fmla="*/ 114 w 187"/>
                  <a:gd name="T119" fmla="*/ 32 h 212"/>
                  <a:gd name="T120" fmla="*/ 130 w 187"/>
                  <a:gd name="T121" fmla="*/ 19 h 212"/>
                  <a:gd name="T122" fmla="*/ 141 w 187"/>
                  <a:gd name="T123" fmla="*/ 2 h 212"/>
                  <a:gd name="T124" fmla="*/ 147 w 187"/>
                  <a:gd name="T125" fmla="*/ 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" h="212">
                    <a:moveTo>
                      <a:pt x="147" y="0"/>
                    </a:moveTo>
                    <a:lnTo>
                      <a:pt x="151" y="2"/>
                    </a:lnTo>
                    <a:lnTo>
                      <a:pt x="151" y="8"/>
                    </a:lnTo>
                    <a:lnTo>
                      <a:pt x="154" y="9"/>
                    </a:lnTo>
                    <a:lnTo>
                      <a:pt x="154" y="9"/>
                    </a:lnTo>
                    <a:lnTo>
                      <a:pt x="160" y="11"/>
                    </a:lnTo>
                    <a:lnTo>
                      <a:pt x="160" y="13"/>
                    </a:lnTo>
                    <a:lnTo>
                      <a:pt x="156" y="15"/>
                    </a:lnTo>
                    <a:lnTo>
                      <a:pt x="156" y="21"/>
                    </a:lnTo>
                    <a:lnTo>
                      <a:pt x="158" y="21"/>
                    </a:lnTo>
                    <a:lnTo>
                      <a:pt x="160" y="23"/>
                    </a:lnTo>
                    <a:lnTo>
                      <a:pt x="162" y="19"/>
                    </a:lnTo>
                    <a:lnTo>
                      <a:pt x="164" y="19"/>
                    </a:lnTo>
                    <a:lnTo>
                      <a:pt x="166" y="21"/>
                    </a:lnTo>
                    <a:lnTo>
                      <a:pt x="162" y="25"/>
                    </a:lnTo>
                    <a:lnTo>
                      <a:pt x="164" y="27"/>
                    </a:lnTo>
                    <a:lnTo>
                      <a:pt x="166" y="25"/>
                    </a:lnTo>
                    <a:lnTo>
                      <a:pt x="170" y="25"/>
                    </a:lnTo>
                    <a:lnTo>
                      <a:pt x="173" y="29"/>
                    </a:lnTo>
                    <a:lnTo>
                      <a:pt x="177" y="29"/>
                    </a:lnTo>
                    <a:lnTo>
                      <a:pt x="179" y="30"/>
                    </a:lnTo>
                    <a:lnTo>
                      <a:pt x="183" y="32"/>
                    </a:lnTo>
                    <a:lnTo>
                      <a:pt x="187" y="32"/>
                    </a:lnTo>
                    <a:lnTo>
                      <a:pt x="187" y="34"/>
                    </a:lnTo>
                    <a:lnTo>
                      <a:pt x="183" y="38"/>
                    </a:lnTo>
                    <a:lnTo>
                      <a:pt x="177" y="38"/>
                    </a:lnTo>
                    <a:lnTo>
                      <a:pt x="170" y="38"/>
                    </a:lnTo>
                    <a:lnTo>
                      <a:pt x="168" y="40"/>
                    </a:lnTo>
                    <a:lnTo>
                      <a:pt x="168" y="44"/>
                    </a:lnTo>
                    <a:lnTo>
                      <a:pt x="173" y="49"/>
                    </a:lnTo>
                    <a:lnTo>
                      <a:pt x="173" y="51"/>
                    </a:lnTo>
                    <a:lnTo>
                      <a:pt x="168" y="51"/>
                    </a:lnTo>
                    <a:lnTo>
                      <a:pt x="164" y="53"/>
                    </a:lnTo>
                    <a:lnTo>
                      <a:pt x="162" y="53"/>
                    </a:lnTo>
                    <a:lnTo>
                      <a:pt x="156" y="49"/>
                    </a:lnTo>
                    <a:lnTo>
                      <a:pt x="156" y="51"/>
                    </a:lnTo>
                    <a:lnTo>
                      <a:pt x="156" y="53"/>
                    </a:lnTo>
                    <a:lnTo>
                      <a:pt x="154" y="53"/>
                    </a:lnTo>
                    <a:lnTo>
                      <a:pt x="154" y="55"/>
                    </a:lnTo>
                    <a:lnTo>
                      <a:pt x="154" y="57"/>
                    </a:lnTo>
                    <a:lnTo>
                      <a:pt x="158" y="57"/>
                    </a:lnTo>
                    <a:lnTo>
                      <a:pt x="160" y="63"/>
                    </a:lnTo>
                    <a:lnTo>
                      <a:pt x="156" y="63"/>
                    </a:lnTo>
                    <a:lnTo>
                      <a:pt x="153" y="63"/>
                    </a:lnTo>
                    <a:lnTo>
                      <a:pt x="151" y="63"/>
                    </a:lnTo>
                    <a:lnTo>
                      <a:pt x="154" y="67"/>
                    </a:lnTo>
                    <a:lnTo>
                      <a:pt x="156" y="69"/>
                    </a:lnTo>
                    <a:lnTo>
                      <a:pt x="156" y="70"/>
                    </a:lnTo>
                    <a:lnTo>
                      <a:pt x="154" y="70"/>
                    </a:lnTo>
                    <a:lnTo>
                      <a:pt x="153" y="72"/>
                    </a:lnTo>
                    <a:lnTo>
                      <a:pt x="156" y="76"/>
                    </a:lnTo>
                    <a:lnTo>
                      <a:pt x="158" y="80"/>
                    </a:lnTo>
                    <a:lnTo>
                      <a:pt x="164" y="86"/>
                    </a:lnTo>
                    <a:lnTo>
                      <a:pt x="166" y="88"/>
                    </a:lnTo>
                    <a:lnTo>
                      <a:pt x="164" y="91"/>
                    </a:lnTo>
                    <a:lnTo>
                      <a:pt x="160" y="93"/>
                    </a:lnTo>
                    <a:lnTo>
                      <a:pt x="158" y="95"/>
                    </a:lnTo>
                    <a:lnTo>
                      <a:pt x="160" y="97"/>
                    </a:lnTo>
                    <a:lnTo>
                      <a:pt x="162" y="99"/>
                    </a:lnTo>
                    <a:lnTo>
                      <a:pt x="164" y="101"/>
                    </a:lnTo>
                    <a:lnTo>
                      <a:pt x="172" y="109"/>
                    </a:lnTo>
                    <a:lnTo>
                      <a:pt x="173" y="109"/>
                    </a:lnTo>
                    <a:lnTo>
                      <a:pt x="177" y="112"/>
                    </a:lnTo>
                    <a:lnTo>
                      <a:pt x="179" y="114"/>
                    </a:lnTo>
                    <a:lnTo>
                      <a:pt x="181" y="114"/>
                    </a:lnTo>
                    <a:lnTo>
                      <a:pt x="181" y="118"/>
                    </a:lnTo>
                    <a:lnTo>
                      <a:pt x="177" y="118"/>
                    </a:lnTo>
                    <a:lnTo>
                      <a:pt x="175" y="118"/>
                    </a:lnTo>
                    <a:lnTo>
                      <a:pt x="173" y="120"/>
                    </a:lnTo>
                    <a:lnTo>
                      <a:pt x="170" y="120"/>
                    </a:lnTo>
                    <a:lnTo>
                      <a:pt x="162" y="114"/>
                    </a:lnTo>
                    <a:lnTo>
                      <a:pt x="164" y="118"/>
                    </a:lnTo>
                    <a:lnTo>
                      <a:pt x="164" y="120"/>
                    </a:lnTo>
                    <a:lnTo>
                      <a:pt x="162" y="118"/>
                    </a:lnTo>
                    <a:lnTo>
                      <a:pt x="158" y="122"/>
                    </a:lnTo>
                    <a:lnTo>
                      <a:pt x="158" y="124"/>
                    </a:lnTo>
                    <a:lnTo>
                      <a:pt x="156" y="126"/>
                    </a:lnTo>
                    <a:lnTo>
                      <a:pt x="154" y="133"/>
                    </a:lnTo>
                    <a:lnTo>
                      <a:pt x="154" y="135"/>
                    </a:lnTo>
                    <a:lnTo>
                      <a:pt x="153" y="143"/>
                    </a:lnTo>
                    <a:lnTo>
                      <a:pt x="147" y="147"/>
                    </a:lnTo>
                    <a:lnTo>
                      <a:pt x="149" y="151"/>
                    </a:lnTo>
                    <a:lnTo>
                      <a:pt x="147" y="154"/>
                    </a:lnTo>
                    <a:lnTo>
                      <a:pt x="143" y="158"/>
                    </a:lnTo>
                    <a:lnTo>
                      <a:pt x="143" y="154"/>
                    </a:lnTo>
                    <a:lnTo>
                      <a:pt x="141" y="152"/>
                    </a:lnTo>
                    <a:lnTo>
                      <a:pt x="141" y="156"/>
                    </a:lnTo>
                    <a:lnTo>
                      <a:pt x="141" y="160"/>
                    </a:lnTo>
                    <a:lnTo>
                      <a:pt x="137" y="162"/>
                    </a:lnTo>
                    <a:lnTo>
                      <a:pt x="137" y="166"/>
                    </a:lnTo>
                    <a:lnTo>
                      <a:pt x="135" y="168"/>
                    </a:lnTo>
                    <a:lnTo>
                      <a:pt x="132" y="168"/>
                    </a:lnTo>
                    <a:lnTo>
                      <a:pt x="133" y="168"/>
                    </a:lnTo>
                    <a:lnTo>
                      <a:pt x="132" y="171"/>
                    </a:lnTo>
                    <a:lnTo>
                      <a:pt x="135" y="170"/>
                    </a:lnTo>
                    <a:lnTo>
                      <a:pt x="135" y="171"/>
                    </a:lnTo>
                    <a:lnTo>
                      <a:pt x="135" y="173"/>
                    </a:lnTo>
                    <a:lnTo>
                      <a:pt x="133" y="175"/>
                    </a:lnTo>
                    <a:lnTo>
                      <a:pt x="135" y="177"/>
                    </a:lnTo>
                    <a:lnTo>
                      <a:pt x="137" y="177"/>
                    </a:lnTo>
                    <a:lnTo>
                      <a:pt x="137" y="179"/>
                    </a:lnTo>
                    <a:lnTo>
                      <a:pt x="135" y="181"/>
                    </a:lnTo>
                    <a:lnTo>
                      <a:pt x="133" y="181"/>
                    </a:lnTo>
                    <a:lnTo>
                      <a:pt x="133" y="181"/>
                    </a:lnTo>
                    <a:lnTo>
                      <a:pt x="133" y="181"/>
                    </a:lnTo>
                    <a:lnTo>
                      <a:pt x="133" y="183"/>
                    </a:lnTo>
                    <a:lnTo>
                      <a:pt x="135" y="185"/>
                    </a:lnTo>
                    <a:lnTo>
                      <a:pt x="133" y="191"/>
                    </a:lnTo>
                    <a:lnTo>
                      <a:pt x="132" y="191"/>
                    </a:lnTo>
                    <a:lnTo>
                      <a:pt x="130" y="189"/>
                    </a:lnTo>
                    <a:lnTo>
                      <a:pt x="130" y="192"/>
                    </a:lnTo>
                    <a:lnTo>
                      <a:pt x="130" y="196"/>
                    </a:lnTo>
                    <a:lnTo>
                      <a:pt x="126" y="202"/>
                    </a:lnTo>
                    <a:lnTo>
                      <a:pt x="118" y="208"/>
                    </a:lnTo>
                    <a:lnTo>
                      <a:pt x="114" y="208"/>
                    </a:lnTo>
                    <a:lnTo>
                      <a:pt x="107" y="212"/>
                    </a:lnTo>
                    <a:lnTo>
                      <a:pt x="103" y="212"/>
                    </a:lnTo>
                    <a:lnTo>
                      <a:pt x="101" y="208"/>
                    </a:lnTo>
                    <a:lnTo>
                      <a:pt x="103" y="204"/>
                    </a:lnTo>
                    <a:lnTo>
                      <a:pt x="101" y="202"/>
                    </a:lnTo>
                    <a:lnTo>
                      <a:pt x="99" y="200"/>
                    </a:lnTo>
                    <a:lnTo>
                      <a:pt x="97" y="200"/>
                    </a:lnTo>
                    <a:lnTo>
                      <a:pt x="95" y="198"/>
                    </a:lnTo>
                    <a:lnTo>
                      <a:pt x="93" y="198"/>
                    </a:lnTo>
                    <a:lnTo>
                      <a:pt x="92" y="198"/>
                    </a:lnTo>
                    <a:lnTo>
                      <a:pt x="90" y="196"/>
                    </a:lnTo>
                    <a:lnTo>
                      <a:pt x="88" y="198"/>
                    </a:lnTo>
                    <a:lnTo>
                      <a:pt x="90" y="200"/>
                    </a:lnTo>
                    <a:lnTo>
                      <a:pt x="86" y="200"/>
                    </a:lnTo>
                    <a:lnTo>
                      <a:pt x="86" y="198"/>
                    </a:lnTo>
                    <a:lnTo>
                      <a:pt x="86" y="194"/>
                    </a:lnTo>
                    <a:lnTo>
                      <a:pt x="84" y="192"/>
                    </a:lnTo>
                    <a:lnTo>
                      <a:pt x="80" y="194"/>
                    </a:lnTo>
                    <a:lnTo>
                      <a:pt x="78" y="192"/>
                    </a:lnTo>
                    <a:lnTo>
                      <a:pt x="76" y="192"/>
                    </a:lnTo>
                    <a:lnTo>
                      <a:pt x="73" y="196"/>
                    </a:lnTo>
                    <a:lnTo>
                      <a:pt x="69" y="196"/>
                    </a:lnTo>
                    <a:lnTo>
                      <a:pt x="67" y="198"/>
                    </a:lnTo>
                    <a:lnTo>
                      <a:pt x="65" y="198"/>
                    </a:lnTo>
                    <a:lnTo>
                      <a:pt x="63" y="196"/>
                    </a:lnTo>
                    <a:lnTo>
                      <a:pt x="61" y="198"/>
                    </a:lnTo>
                    <a:lnTo>
                      <a:pt x="57" y="202"/>
                    </a:lnTo>
                    <a:lnTo>
                      <a:pt x="53" y="202"/>
                    </a:lnTo>
                    <a:lnTo>
                      <a:pt x="55" y="200"/>
                    </a:lnTo>
                    <a:lnTo>
                      <a:pt x="53" y="194"/>
                    </a:lnTo>
                    <a:lnTo>
                      <a:pt x="53" y="189"/>
                    </a:lnTo>
                    <a:lnTo>
                      <a:pt x="53" y="187"/>
                    </a:lnTo>
                    <a:lnTo>
                      <a:pt x="52" y="183"/>
                    </a:lnTo>
                    <a:lnTo>
                      <a:pt x="52" y="185"/>
                    </a:lnTo>
                    <a:lnTo>
                      <a:pt x="52" y="189"/>
                    </a:lnTo>
                    <a:lnTo>
                      <a:pt x="48" y="191"/>
                    </a:lnTo>
                    <a:lnTo>
                      <a:pt x="46" y="189"/>
                    </a:lnTo>
                    <a:lnTo>
                      <a:pt x="44" y="191"/>
                    </a:lnTo>
                    <a:lnTo>
                      <a:pt x="38" y="192"/>
                    </a:lnTo>
                    <a:lnTo>
                      <a:pt x="36" y="191"/>
                    </a:lnTo>
                    <a:lnTo>
                      <a:pt x="32" y="191"/>
                    </a:lnTo>
                    <a:lnTo>
                      <a:pt x="31" y="189"/>
                    </a:lnTo>
                    <a:lnTo>
                      <a:pt x="29" y="191"/>
                    </a:lnTo>
                    <a:lnTo>
                      <a:pt x="27" y="191"/>
                    </a:lnTo>
                    <a:lnTo>
                      <a:pt x="23" y="185"/>
                    </a:lnTo>
                    <a:lnTo>
                      <a:pt x="23" y="181"/>
                    </a:lnTo>
                    <a:lnTo>
                      <a:pt x="23" y="173"/>
                    </a:lnTo>
                    <a:lnTo>
                      <a:pt x="19" y="171"/>
                    </a:lnTo>
                    <a:lnTo>
                      <a:pt x="19" y="170"/>
                    </a:lnTo>
                    <a:lnTo>
                      <a:pt x="21" y="166"/>
                    </a:lnTo>
                    <a:lnTo>
                      <a:pt x="23" y="162"/>
                    </a:lnTo>
                    <a:lnTo>
                      <a:pt x="23" y="160"/>
                    </a:lnTo>
                    <a:lnTo>
                      <a:pt x="21" y="156"/>
                    </a:lnTo>
                    <a:lnTo>
                      <a:pt x="15" y="151"/>
                    </a:lnTo>
                    <a:lnTo>
                      <a:pt x="12" y="149"/>
                    </a:lnTo>
                    <a:lnTo>
                      <a:pt x="8" y="147"/>
                    </a:lnTo>
                    <a:lnTo>
                      <a:pt x="8" y="147"/>
                    </a:lnTo>
                    <a:lnTo>
                      <a:pt x="10" y="145"/>
                    </a:lnTo>
                    <a:lnTo>
                      <a:pt x="13" y="143"/>
                    </a:lnTo>
                    <a:lnTo>
                      <a:pt x="19" y="141"/>
                    </a:lnTo>
                    <a:lnTo>
                      <a:pt x="23" y="139"/>
                    </a:lnTo>
                    <a:lnTo>
                      <a:pt x="27" y="139"/>
                    </a:lnTo>
                    <a:lnTo>
                      <a:pt x="25" y="137"/>
                    </a:lnTo>
                    <a:lnTo>
                      <a:pt x="19" y="141"/>
                    </a:lnTo>
                    <a:lnTo>
                      <a:pt x="13" y="141"/>
                    </a:lnTo>
                    <a:lnTo>
                      <a:pt x="12" y="141"/>
                    </a:lnTo>
                    <a:lnTo>
                      <a:pt x="8" y="141"/>
                    </a:lnTo>
                    <a:lnTo>
                      <a:pt x="6" y="137"/>
                    </a:lnTo>
                    <a:lnTo>
                      <a:pt x="6" y="135"/>
                    </a:lnTo>
                    <a:lnTo>
                      <a:pt x="8" y="137"/>
                    </a:lnTo>
                    <a:lnTo>
                      <a:pt x="6" y="133"/>
                    </a:lnTo>
                    <a:lnTo>
                      <a:pt x="2" y="128"/>
                    </a:lnTo>
                    <a:lnTo>
                      <a:pt x="0" y="120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2" y="114"/>
                    </a:lnTo>
                    <a:lnTo>
                      <a:pt x="2" y="110"/>
                    </a:lnTo>
                    <a:lnTo>
                      <a:pt x="6" y="107"/>
                    </a:lnTo>
                    <a:lnTo>
                      <a:pt x="10" y="101"/>
                    </a:lnTo>
                    <a:lnTo>
                      <a:pt x="12" y="97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9" y="101"/>
                    </a:lnTo>
                    <a:lnTo>
                      <a:pt x="21" y="103"/>
                    </a:lnTo>
                    <a:lnTo>
                      <a:pt x="27" y="103"/>
                    </a:lnTo>
                    <a:lnTo>
                      <a:pt x="34" y="105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1"/>
                    </a:lnTo>
                    <a:lnTo>
                      <a:pt x="44" y="95"/>
                    </a:lnTo>
                    <a:lnTo>
                      <a:pt x="46" y="91"/>
                    </a:lnTo>
                    <a:lnTo>
                      <a:pt x="48" y="90"/>
                    </a:lnTo>
                    <a:lnTo>
                      <a:pt x="52" y="90"/>
                    </a:lnTo>
                    <a:lnTo>
                      <a:pt x="53" y="88"/>
                    </a:lnTo>
                    <a:lnTo>
                      <a:pt x="57" y="88"/>
                    </a:lnTo>
                    <a:lnTo>
                      <a:pt x="55" y="86"/>
                    </a:lnTo>
                    <a:lnTo>
                      <a:pt x="53" y="82"/>
                    </a:lnTo>
                    <a:lnTo>
                      <a:pt x="55" y="80"/>
                    </a:lnTo>
                    <a:lnTo>
                      <a:pt x="71" y="78"/>
                    </a:lnTo>
                    <a:lnTo>
                      <a:pt x="74" y="72"/>
                    </a:lnTo>
                    <a:lnTo>
                      <a:pt x="80" y="67"/>
                    </a:lnTo>
                    <a:lnTo>
                      <a:pt x="80" y="65"/>
                    </a:lnTo>
                    <a:lnTo>
                      <a:pt x="86" y="59"/>
                    </a:lnTo>
                    <a:lnTo>
                      <a:pt x="88" y="55"/>
                    </a:lnTo>
                    <a:lnTo>
                      <a:pt x="92" y="51"/>
                    </a:lnTo>
                    <a:lnTo>
                      <a:pt x="92" y="48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103" y="42"/>
                    </a:lnTo>
                    <a:lnTo>
                      <a:pt x="107" y="38"/>
                    </a:lnTo>
                    <a:lnTo>
                      <a:pt x="111" y="36"/>
                    </a:lnTo>
                    <a:lnTo>
                      <a:pt x="111" y="40"/>
                    </a:lnTo>
                    <a:lnTo>
                      <a:pt x="111" y="42"/>
                    </a:lnTo>
                    <a:lnTo>
                      <a:pt x="111" y="42"/>
                    </a:lnTo>
                    <a:lnTo>
                      <a:pt x="111" y="42"/>
                    </a:lnTo>
                    <a:lnTo>
                      <a:pt x="113" y="42"/>
                    </a:lnTo>
                    <a:lnTo>
                      <a:pt x="114" y="40"/>
                    </a:lnTo>
                    <a:lnTo>
                      <a:pt x="114" y="40"/>
                    </a:lnTo>
                    <a:lnTo>
                      <a:pt x="116" y="38"/>
                    </a:lnTo>
                    <a:lnTo>
                      <a:pt x="118" y="36"/>
                    </a:lnTo>
                    <a:lnTo>
                      <a:pt x="114" y="36"/>
                    </a:lnTo>
                    <a:lnTo>
                      <a:pt x="113" y="36"/>
                    </a:lnTo>
                    <a:lnTo>
                      <a:pt x="114" y="34"/>
                    </a:lnTo>
                    <a:lnTo>
                      <a:pt x="113" y="34"/>
                    </a:lnTo>
                    <a:lnTo>
                      <a:pt x="114" y="32"/>
                    </a:lnTo>
                    <a:lnTo>
                      <a:pt x="120" y="30"/>
                    </a:lnTo>
                    <a:lnTo>
                      <a:pt x="122" y="30"/>
                    </a:lnTo>
                    <a:lnTo>
                      <a:pt x="130" y="23"/>
                    </a:lnTo>
                    <a:lnTo>
                      <a:pt x="130" y="19"/>
                    </a:lnTo>
                    <a:lnTo>
                      <a:pt x="133" y="9"/>
                    </a:lnTo>
                    <a:lnTo>
                      <a:pt x="135" y="9"/>
                    </a:lnTo>
                    <a:lnTo>
                      <a:pt x="139" y="2"/>
                    </a:lnTo>
                    <a:lnTo>
                      <a:pt x="141" y="2"/>
                    </a:lnTo>
                    <a:lnTo>
                      <a:pt x="141" y="4"/>
                    </a:lnTo>
                    <a:lnTo>
                      <a:pt x="141" y="8"/>
                    </a:lnTo>
                    <a:lnTo>
                      <a:pt x="141" y="8"/>
                    </a:lnTo>
                    <a:lnTo>
                      <a:pt x="147" y="4"/>
                    </a:lnTo>
                    <a:lnTo>
                      <a:pt x="145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4" name="Freeform 870"/>
              <p:cNvSpPr>
                <a:spLocks/>
              </p:cNvSpPr>
              <p:nvPr/>
            </p:nvSpPr>
            <p:spPr bwMode="auto">
              <a:xfrm>
                <a:off x="5805" y="301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5" name="Freeform 871"/>
              <p:cNvSpPr>
                <a:spLocks/>
              </p:cNvSpPr>
              <p:nvPr/>
            </p:nvSpPr>
            <p:spPr bwMode="auto">
              <a:xfrm>
                <a:off x="5802" y="2980"/>
                <a:ext cx="7" cy="4"/>
              </a:xfrm>
              <a:custGeom>
                <a:avLst/>
                <a:gdLst>
                  <a:gd name="T0" fmla="*/ 2 w 7"/>
                  <a:gd name="T1" fmla="*/ 0 h 4"/>
                  <a:gd name="T2" fmla="*/ 3 w 7"/>
                  <a:gd name="T3" fmla="*/ 0 h 4"/>
                  <a:gd name="T4" fmla="*/ 7 w 7"/>
                  <a:gd name="T5" fmla="*/ 0 h 4"/>
                  <a:gd name="T6" fmla="*/ 7 w 7"/>
                  <a:gd name="T7" fmla="*/ 2 h 4"/>
                  <a:gd name="T8" fmla="*/ 5 w 7"/>
                  <a:gd name="T9" fmla="*/ 2 h 4"/>
                  <a:gd name="T10" fmla="*/ 3 w 7"/>
                  <a:gd name="T11" fmla="*/ 2 h 4"/>
                  <a:gd name="T12" fmla="*/ 2 w 7"/>
                  <a:gd name="T13" fmla="*/ 4 h 4"/>
                  <a:gd name="T14" fmla="*/ 0 w 7"/>
                  <a:gd name="T15" fmla="*/ 2 h 4"/>
                  <a:gd name="T16" fmla="*/ 0 w 7"/>
                  <a:gd name="T17" fmla="*/ 0 h 4"/>
                  <a:gd name="T18" fmla="*/ 2 w 7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6" name="Freeform 872"/>
              <p:cNvSpPr>
                <a:spLocks/>
              </p:cNvSpPr>
              <p:nvPr/>
            </p:nvSpPr>
            <p:spPr bwMode="auto">
              <a:xfrm>
                <a:off x="5703" y="2871"/>
                <a:ext cx="7" cy="8"/>
              </a:xfrm>
              <a:custGeom>
                <a:avLst/>
                <a:gdLst>
                  <a:gd name="T0" fmla="*/ 0 w 7"/>
                  <a:gd name="T1" fmla="*/ 0 h 8"/>
                  <a:gd name="T2" fmla="*/ 3 w 7"/>
                  <a:gd name="T3" fmla="*/ 0 h 8"/>
                  <a:gd name="T4" fmla="*/ 7 w 7"/>
                  <a:gd name="T5" fmla="*/ 2 h 8"/>
                  <a:gd name="T6" fmla="*/ 3 w 7"/>
                  <a:gd name="T7" fmla="*/ 6 h 8"/>
                  <a:gd name="T8" fmla="*/ 1 w 7"/>
                  <a:gd name="T9" fmla="*/ 8 h 8"/>
                  <a:gd name="T10" fmla="*/ 0 w 7"/>
                  <a:gd name="T11" fmla="*/ 6 h 8"/>
                  <a:gd name="T12" fmla="*/ 0 w 7"/>
                  <a:gd name="T13" fmla="*/ 2 h 8"/>
                  <a:gd name="T14" fmla="*/ 0 w 7"/>
                  <a:gd name="T15" fmla="*/ 2 h 8"/>
                  <a:gd name="T16" fmla="*/ 0 w 7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3" y="0"/>
                    </a:lnTo>
                    <a:lnTo>
                      <a:pt x="7" y="2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7" name="Freeform 873"/>
              <p:cNvSpPr>
                <a:spLocks/>
              </p:cNvSpPr>
              <p:nvPr/>
            </p:nvSpPr>
            <p:spPr bwMode="auto">
              <a:xfrm>
                <a:off x="5758" y="2980"/>
                <a:ext cx="25" cy="8"/>
              </a:xfrm>
              <a:custGeom>
                <a:avLst/>
                <a:gdLst>
                  <a:gd name="T0" fmla="*/ 2 w 25"/>
                  <a:gd name="T1" fmla="*/ 0 h 8"/>
                  <a:gd name="T2" fmla="*/ 4 w 25"/>
                  <a:gd name="T3" fmla="*/ 2 h 8"/>
                  <a:gd name="T4" fmla="*/ 15 w 25"/>
                  <a:gd name="T5" fmla="*/ 2 h 8"/>
                  <a:gd name="T6" fmla="*/ 17 w 25"/>
                  <a:gd name="T7" fmla="*/ 2 h 8"/>
                  <a:gd name="T8" fmla="*/ 23 w 25"/>
                  <a:gd name="T9" fmla="*/ 2 h 8"/>
                  <a:gd name="T10" fmla="*/ 25 w 25"/>
                  <a:gd name="T11" fmla="*/ 2 h 8"/>
                  <a:gd name="T12" fmla="*/ 23 w 25"/>
                  <a:gd name="T13" fmla="*/ 4 h 8"/>
                  <a:gd name="T14" fmla="*/ 19 w 25"/>
                  <a:gd name="T15" fmla="*/ 6 h 8"/>
                  <a:gd name="T16" fmla="*/ 15 w 25"/>
                  <a:gd name="T17" fmla="*/ 6 h 8"/>
                  <a:gd name="T18" fmla="*/ 9 w 25"/>
                  <a:gd name="T19" fmla="*/ 6 h 8"/>
                  <a:gd name="T20" fmla="*/ 6 w 25"/>
                  <a:gd name="T21" fmla="*/ 8 h 8"/>
                  <a:gd name="T22" fmla="*/ 4 w 25"/>
                  <a:gd name="T23" fmla="*/ 8 h 8"/>
                  <a:gd name="T24" fmla="*/ 0 w 25"/>
                  <a:gd name="T25" fmla="*/ 4 h 8"/>
                  <a:gd name="T26" fmla="*/ 2 w 25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8">
                    <a:moveTo>
                      <a:pt x="2" y="0"/>
                    </a:moveTo>
                    <a:lnTo>
                      <a:pt x="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3" y="4"/>
                    </a:lnTo>
                    <a:lnTo>
                      <a:pt x="19" y="6"/>
                    </a:lnTo>
                    <a:lnTo>
                      <a:pt x="15" y="6"/>
                    </a:ln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8" name="Freeform 874"/>
              <p:cNvSpPr>
                <a:spLocks/>
              </p:cNvSpPr>
              <p:nvPr/>
            </p:nvSpPr>
            <p:spPr bwMode="auto">
              <a:xfrm>
                <a:off x="5699" y="2866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5 w 7"/>
                  <a:gd name="T3" fmla="*/ 2 h 5"/>
                  <a:gd name="T4" fmla="*/ 7 w 7"/>
                  <a:gd name="T5" fmla="*/ 3 h 5"/>
                  <a:gd name="T6" fmla="*/ 7 w 7"/>
                  <a:gd name="T7" fmla="*/ 3 h 5"/>
                  <a:gd name="T8" fmla="*/ 7 w 7"/>
                  <a:gd name="T9" fmla="*/ 5 h 5"/>
                  <a:gd name="T10" fmla="*/ 4 w 7"/>
                  <a:gd name="T11" fmla="*/ 5 h 5"/>
                  <a:gd name="T12" fmla="*/ 2 w 7"/>
                  <a:gd name="T13" fmla="*/ 5 h 5"/>
                  <a:gd name="T14" fmla="*/ 0 w 7"/>
                  <a:gd name="T15" fmla="*/ 2 h 5"/>
                  <a:gd name="T16" fmla="*/ 0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9" name="Freeform 875"/>
              <p:cNvSpPr>
                <a:spLocks/>
              </p:cNvSpPr>
              <p:nvPr/>
            </p:nvSpPr>
            <p:spPr bwMode="auto">
              <a:xfrm>
                <a:off x="6086" y="2866"/>
                <a:ext cx="7" cy="2"/>
              </a:xfrm>
              <a:custGeom>
                <a:avLst/>
                <a:gdLst>
                  <a:gd name="T0" fmla="*/ 3 w 7"/>
                  <a:gd name="T1" fmla="*/ 0 h 2"/>
                  <a:gd name="T2" fmla="*/ 7 w 7"/>
                  <a:gd name="T3" fmla="*/ 2 h 2"/>
                  <a:gd name="T4" fmla="*/ 1 w 7"/>
                  <a:gd name="T5" fmla="*/ 2 h 2"/>
                  <a:gd name="T6" fmla="*/ 0 w 7"/>
                  <a:gd name="T7" fmla="*/ 2 h 2"/>
                  <a:gd name="T8" fmla="*/ 3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3" y="0"/>
                    </a:moveTo>
                    <a:lnTo>
                      <a:pt x="7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0" name="Freeform 876"/>
              <p:cNvSpPr>
                <a:spLocks/>
              </p:cNvSpPr>
              <p:nvPr/>
            </p:nvSpPr>
            <p:spPr bwMode="auto">
              <a:xfrm>
                <a:off x="6028" y="2860"/>
                <a:ext cx="10" cy="8"/>
              </a:xfrm>
              <a:custGeom>
                <a:avLst/>
                <a:gdLst>
                  <a:gd name="T0" fmla="*/ 4 w 10"/>
                  <a:gd name="T1" fmla="*/ 0 h 8"/>
                  <a:gd name="T2" fmla="*/ 6 w 10"/>
                  <a:gd name="T3" fmla="*/ 0 h 8"/>
                  <a:gd name="T4" fmla="*/ 6 w 10"/>
                  <a:gd name="T5" fmla="*/ 4 h 8"/>
                  <a:gd name="T6" fmla="*/ 8 w 10"/>
                  <a:gd name="T7" fmla="*/ 4 h 8"/>
                  <a:gd name="T8" fmla="*/ 10 w 10"/>
                  <a:gd name="T9" fmla="*/ 6 h 8"/>
                  <a:gd name="T10" fmla="*/ 8 w 10"/>
                  <a:gd name="T11" fmla="*/ 8 h 8"/>
                  <a:gd name="T12" fmla="*/ 6 w 10"/>
                  <a:gd name="T13" fmla="*/ 6 h 8"/>
                  <a:gd name="T14" fmla="*/ 2 w 10"/>
                  <a:gd name="T15" fmla="*/ 6 h 8"/>
                  <a:gd name="T16" fmla="*/ 0 w 10"/>
                  <a:gd name="T17" fmla="*/ 4 h 8"/>
                  <a:gd name="T18" fmla="*/ 0 w 10"/>
                  <a:gd name="T19" fmla="*/ 0 h 8"/>
                  <a:gd name="T20" fmla="*/ 0 w 10"/>
                  <a:gd name="T21" fmla="*/ 0 h 8"/>
                  <a:gd name="T22" fmla="*/ 4 w 10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1" name="Freeform 877"/>
              <p:cNvSpPr>
                <a:spLocks/>
              </p:cNvSpPr>
              <p:nvPr/>
            </p:nvSpPr>
            <p:spPr bwMode="auto">
              <a:xfrm>
                <a:off x="6044" y="2805"/>
                <a:ext cx="9" cy="9"/>
              </a:xfrm>
              <a:custGeom>
                <a:avLst/>
                <a:gdLst>
                  <a:gd name="T0" fmla="*/ 5 w 9"/>
                  <a:gd name="T1" fmla="*/ 0 h 9"/>
                  <a:gd name="T2" fmla="*/ 7 w 9"/>
                  <a:gd name="T3" fmla="*/ 2 h 9"/>
                  <a:gd name="T4" fmla="*/ 9 w 9"/>
                  <a:gd name="T5" fmla="*/ 5 h 9"/>
                  <a:gd name="T6" fmla="*/ 5 w 9"/>
                  <a:gd name="T7" fmla="*/ 7 h 9"/>
                  <a:gd name="T8" fmla="*/ 3 w 9"/>
                  <a:gd name="T9" fmla="*/ 7 h 9"/>
                  <a:gd name="T10" fmla="*/ 2 w 9"/>
                  <a:gd name="T11" fmla="*/ 9 h 9"/>
                  <a:gd name="T12" fmla="*/ 0 w 9"/>
                  <a:gd name="T13" fmla="*/ 3 h 9"/>
                  <a:gd name="T14" fmla="*/ 3 w 9"/>
                  <a:gd name="T15" fmla="*/ 2 h 9"/>
                  <a:gd name="T16" fmla="*/ 5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7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2" name="Freeform 878"/>
              <p:cNvSpPr>
                <a:spLocks/>
              </p:cNvSpPr>
              <p:nvPr/>
            </p:nvSpPr>
            <p:spPr bwMode="auto">
              <a:xfrm>
                <a:off x="5971" y="3005"/>
                <a:ext cx="12" cy="5"/>
              </a:xfrm>
              <a:custGeom>
                <a:avLst/>
                <a:gdLst>
                  <a:gd name="T0" fmla="*/ 4 w 12"/>
                  <a:gd name="T1" fmla="*/ 0 h 5"/>
                  <a:gd name="T2" fmla="*/ 6 w 12"/>
                  <a:gd name="T3" fmla="*/ 0 h 5"/>
                  <a:gd name="T4" fmla="*/ 10 w 12"/>
                  <a:gd name="T5" fmla="*/ 0 h 5"/>
                  <a:gd name="T6" fmla="*/ 12 w 12"/>
                  <a:gd name="T7" fmla="*/ 2 h 5"/>
                  <a:gd name="T8" fmla="*/ 10 w 12"/>
                  <a:gd name="T9" fmla="*/ 4 h 5"/>
                  <a:gd name="T10" fmla="*/ 4 w 12"/>
                  <a:gd name="T11" fmla="*/ 5 h 5"/>
                  <a:gd name="T12" fmla="*/ 0 w 12"/>
                  <a:gd name="T13" fmla="*/ 5 h 5"/>
                  <a:gd name="T14" fmla="*/ 0 w 12"/>
                  <a:gd name="T15" fmla="*/ 4 h 5"/>
                  <a:gd name="T16" fmla="*/ 2 w 12"/>
                  <a:gd name="T17" fmla="*/ 2 h 5"/>
                  <a:gd name="T18" fmla="*/ 0 w 12"/>
                  <a:gd name="T19" fmla="*/ 2 h 5"/>
                  <a:gd name="T20" fmla="*/ 4 w 12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5">
                    <a:moveTo>
                      <a:pt x="4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3" name="Freeform 879"/>
              <p:cNvSpPr>
                <a:spLocks/>
              </p:cNvSpPr>
              <p:nvPr/>
            </p:nvSpPr>
            <p:spPr bwMode="auto">
              <a:xfrm>
                <a:off x="6072" y="2883"/>
                <a:ext cx="12" cy="5"/>
              </a:xfrm>
              <a:custGeom>
                <a:avLst/>
                <a:gdLst>
                  <a:gd name="T0" fmla="*/ 10 w 12"/>
                  <a:gd name="T1" fmla="*/ 0 h 5"/>
                  <a:gd name="T2" fmla="*/ 10 w 12"/>
                  <a:gd name="T3" fmla="*/ 2 h 5"/>
                  <a:gd name="T4" fmla="*/ 12 w 12"/>
                  <a:gd name="T5" fmla="*/ 4 h 5"/>
                  <a:gd name="T6" fmla="*/ 12 w 12"/>
                  <a:gd name="T7" fmla="*/ 5 h 5"/>
                  <a:gd name="T8" fmla="*/ 8 w 12"/>
                  <a:gd name="T9" fmla="*/ 5 h 5"/>
                  <a:gd name="T10" fmla="*/ 2 w 12"/>
                  <a:gd name="T11" fmla="*/ 4 h 5"/>
                  <a:gd name="T12" fmla="*/ 0 w 12"/>
                  <a:gd name="T13" fmla="*/ 4 h 5"/>
                  <a:gd name="T14" fmla="*/ 2 w 12"/>
                  <a:gd name="T15" fmla="*/ 2 h 5"/>
                  <a:gd name="T16" fmla="*/ 10 w 1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">
                    <a:moveTo>
                      <a:pt x="10" y="0"/>
                    </a:moveTo>
                    <a:lnTo>
                      <a:pt x="10" y="2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4" name="Freeform 880"/>
              <p:cNvSpPr>
                <a:spLocks/>
              </p:cNvSpPr>
              <p:nvPr/>
            </p:nvSpPr>
            <p:spPr bwMode="auto">
              <a:xfrm>
                <a:off x="5950" y="3007"/>
                <a:ext cx="12" cy="7"/>
              </a:xfrm>
              <a:custGeom>
                <a:avLst/>
                <a:gdLst>
                  <a:gd name="T0" fmla="*/ 10 w 12"/>
                  <a:gd name="T1" fmla="*/ 0 h 7"/>
                  <a:gd name="T2" fmla="*/ 12 w 12"/>
                  <a:gd name="T3" fmla="*/ 0 h 7"/>
                  <a:gd name="T4" fmla="*/ 8 w 12"/>
                  <a:gd name="T5" fmla="*/ 3 h 7"/>
                  <a:gd name="T6" fmla="*/ 6 w 12"/>
                  <a:gd name="T7" fmla="*/ 5 h 7"/>
                  <a:gd name="T8" fmla="*/ 2 w 12"/>
                  <a:gd name="T9" fmla="*/ 7 h 7"/>
                  <a:gd name="T10" fmla="*/ 0 w 12"/>
                  <a:gd name="T11" fmla="*/ 5 h 7"/>
                  <a:gd name="T12" fmla="*/ 4 w 12"/>
                  <a:gd name="T13" fmla="*/ 3 h 7"/>
                  <a:gd name="T14" fmla="*/ 2 w 12"/>
                  <a:gd name="T15" fmla="*/ 2 h 7"/>
                  <a:gd name="T16" fmla="*/ 4 w 12"/>
                  <a:gd name="T17" fmla="*/ 2 h 7"/>
                  <a:gd name="T18" fmla="*/ 8 w 12"/>
                  <a:gd name="T19" fmla="*/ 2 h 7"/>
                  <a:gd name="T20" fmla="*/ 10 w 12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7">
                    <a:moveTo>
                      <a:pt x="10" y="0"/>
                    </a:moveTo>
                    <a:lnTo>
                      <a:pt x="12" y="0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4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5" name="Freeform 881"/>
              <p:cNvSpPr>
                <a:spLocks/>
              </p:cNvSpPr>
              <p:nvPr/>
            </p:nvSpPr>
            <p:spPr bwMode="auto">
              <a:xfrm>
                <a:off x="5962" y="3009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7 w 7"/>
                  <a:gd name="T3" fmla="*/ 1 h 5"/>
                  <a:gd name="T4" fmla="*/ 3 w 7"/>
                  <a:gd name="T5" fmla="*/ 5 h 5"/>
                  <a:gd name="T6" fmla="*/ 2 w 7"/>
                  <a:gd name="T7" fmla="*/ 3 h 5"/>
                  <a:gd name="T8" fmla="*/ 0 w 7"/>
                  <a:gd name="T9" fmla="*/ 3 h 5"/>
                  <a:gd name="T10" fmla="*/ 2 w 7"/>
                  <a:gd name="T11" fmla="*/ 1 h 5"/>
                  <a:gd name="T12" fmla="*/ 3 w 7"/>
                  <a:gd name="T13" fmla="*/ 1 h 5"/>
                  <a:gd name="T14" fmla="*/ 5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7" y="1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6" name="Freeform 882"/>
              <p:cNvSpPr>
                <a:spLocks/>
              </p:cNvSpPr>
              <p:nvPr/>
            </p:nvSpPr>
            <p:spPr bwMode="auto">
              <a:xfrm>
                <a:off x="6091" y="2989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0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7" name="Freeform 883"/>
              <p:cNvSpPr>
                <a:spLocks/>
              </p:cNvSpPr>
              <p:nvPr/>
            </p:nvSpPr>
            <p:spPr bwMode="auto">
              <a:xfrm>
                <a:off x="5868" y="2820"/>
                <a:ext cx="122" cy="137"/>
              </a:xfrm>
              <a:custGeom>
                <a:avLst/>
                <a:gdLst>
                  <a:gd name="T0" fmla="*/ 122 w 122"/>
                  <a:gd name="T1" fmla="*/ 6 h 137"/>
                  <a:gd name="T2" fmla="*/ 115 w 122"/>
                  <a:gd name="T3" fmla="*/ 13 h 137"/>
                  <a:gd name="T4" fmla="*/ 103 w 122"/>
                  <a:gd name="T5" fmla="*/ 23 h 137"/>
                  <a:gd name="T6" fmla="*/ 82 w 122"/>
                  <a:gd name="T7" fmla="*/ 23 h 137"/>
                  <a:gd name="T8" fmla="*/ 65 w 122"/>
                  <a:gd name="T9" fmla="*/ 23 h 137"/>
                  <a:gd name="T10" fmla="*/ 54 w 122"/>
                  <a:gd name="T11" fmla="*/ 21 h 137"/>
                  <a:gd name="T12" fmla="*/ 33 w 122"/>
                  <a:gd name="T13" fmla="*/ 23 h 137"/>
                  <a:gd name="T14" fmla="*/ 27 w 122"/>
                  <a:gd name="T15" fmla="*/ 48 h 137"/>
                  <a:gd name="T16" fmla="*/ 42 w 122"/>
                  <a:gd name="T17" fmla="*/ 59 h 137"/>
                  <a:gd name="T18" fmla="*/ 56 w 122"/>
                  <a:gd name="T19" fmla="*/ 48 h 137"/>
                  <a:gd name="T20" fmla="*/ 67 w 122"/>
                  <a:gd name="T21" fmla="*/ 46 h 137"/>
                  <a:gd name="T22" fmla="*/ 88 w 122"/>
                  <a:gd name="T23" fmla="*/ 42 h 137"/>
                  <a:gd name="T24" fmla="*/ 86 w 122"/>
                  <a:gd name="T25" fmla="*/ 49 h 137"/>
                  <a:gd name="T26" fmla="*/ 75 w 122"/>
                  <a:gd name="T27" fmla="*/ 53 h 137"/>
                  <a:gd name="T28" fmla="*/ 59 w 122"/>
                  <a:gd name="T29" fmla="*/ 67 h 137"/>
                  <a:gd name="T30" fmla="*/ 50 w 122"/>
                  <a:gd name="T31" fmla="*/ 67 h 137"/>
                  <a:gd name="T32" fmla="*/ 59 w 122"/>
                  <a:gd name="T33" fmla="*/ 78 h 137"/>
                  <a:gd name="T34" fmla="*/ 67 w 122"/>
                  <a:gd name="T35" fmla="*/ 86 h 137"/>
                  <a:gd name="T36" fmla="*/ 69 w 122"/>
                  <a:gd name="T37" fmla="*/ 93 h 137"/>
                  <a:gd name="T38" fmla="*/ 65 w 122"/>
                  <a:gd name="T39" fmla="*/ 95 h 137"/>
                  <a:gd name="T40" fmla="*/ 69 w 122"/>
                  <a:gd name="T41" fmla="*/ 103 h 137"/>
                  <a:gd name="T42" fmla="*/ 73 w 122"/>
                  <a:gd name="T43" fmla="*/ 105 h 137"/>
                  <a:gd name="T44" fmla="*/ 80 w 122"/>
                  <a:gd name="T45" fmla="*/ 107 h 137"/>
                  <a:gd name="T46" fmla="*/ 80 w 122"/>
                  <a:gd name="T47" fmla="*/ 112 h 137"/>
                  <a:gd name="T48" fmla="*/ 67 w 122"/>
                  <a:gd name="T49" fmla="*/ 114 h 137"/>
                  <a:gd name="T50" fmla="*/ 63 w 122"/>
                  <a:gd name="T51" fmla="*/ 122 h 137"/>
                  <a:gd name="T52" fmla="*/ 52 w 122"/>
                  <a:gd name="T53" fmla="*/ 122 h 137"/>
                  <a:gd name="T54" fmla="*/ 52 w 122"/>
                  <a:gd name="T55" fmla="*/ 107 h 137"/>
                  <a:gd name="T56" fmla="*/ 40 w 122"/>
                  <a:gd name="T57" fmla="*/ 99 h 137"/>
                  <a:gd name="T58" fmla="*/ 42 w 122"/>
                  <a:gd name="T59" fmla="*/ 86 h 137"/>
                  <a:gd name="T60" fmla="*/ 35 w 122"/>
                  <a:gd name="T61" fmla="*/ 86 h 137"/>
                  <a:gd name="T62" fmla="*/ 33 w 122"/>
                  <a:gd name="T63" fmla="*/ 97 h 137"/>
                  <a:gd name="T64" fmla="*/ 31 w 122"/>
                  <a:gd name="T65" fmla="*/ 114 h 137"/>
                  <a:gd name="T66" fmla="*/ 31 w 122"/>
                  <a:gd name="T67" fmla="*/ 129 h 137"/>
                  <a:gd name="T68" fmla="*/ 25 w 122"/>
                  <a:gd name="T69" fmla="*/ 135 h 137"/>
                  <a:gd name="T70" fmla="*/ 14 w 122"/>
                  <a:gd name="T71" fmla="*/ 135 h 137"/>
                  <a:gd name="T72" fmla="*/ 14 w 122"/>
                  <a:gd name="T73" fmla="*/ 118 h 137"/>
                  <a:gd name="T74" fmla="*/ 12 w 122"/>
                  <a:gd name="T75" fmla="*/ 97 h 137"/>
                  <a:gd name="T76" fmla="*/ 4 w 122"/>
                  <a:gd name="T77" fmla="*/ 99 h 137"/>
                  <a:gd name="T78" fmla="*/ 2 w 122"/>
                  <a:gd name="T79" fmla="*/ 86 h 137"/>
                  <a:gd name="T80" fmla="*/ 10 w 122"/>
                  <a:gd name="T81" fmla="*/ 72 h 137"/>
                  <a:gd name="T82" fmla="*/ 12 w 122"/>
                  <a:gd name="T83" fmla="*/ 57 h 137"/>
                  <a:gd name="T84" fmla="*/ 17 w 122"/>
                  <a:gd name="T85" fmla="*/ 46 h 137"/>
                  <a:gd name="T86" fmla="*/ 21 w 122"/>
                  <a:gd name="T87" fmla="*/ 46 h 137"/>
                  <a:gd name="T88" fmla="*/ 19 w 122"/>
                  <a:gd name="T89" fmla="*/ 30 h 137"/>
                  <a:gd name="T90" fmla="*/ 25 w 122"/>
                  <a:gd name="T91" fmla="*/ 17 h 137"/>
                  <a:gd name="T92" fmla="*/ 38 w 122"/>
                  <a:gd name="T93" fmla="*/ 11 h 137"/>
                  <a:gd name="T94" fmla="*/ 50 w 122"/>
                  <a:gd name="T95" fmla="*/ 7 h 137"/>
                  <a:gd name="T96" fmla="*/ 63 w 122"/>
                  <a:gd name="T97" fmla="*/ 11 h 137"/>
                  <a:gd name="T98" fmla="*/ 77 w 122"/>
                  <a:gd name="T99" fmla="*/ 15 h 137"/>
                  <a:gd name="T100" fmla="*/ 96 w 122"/>
                  <a:gd name="T101" fmla="*/ 15 h 137"/>
                  <a:gd name="T102" fmla="*/ 107 w 122"/>
                  <a:gd name="T103" fmla="*/ 9 h 137"/>
                  <a:gd name="T104" fmla="*/ 115 w 122"/>
                  <a:gd name="T10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" h="137">
                    <a:moveTo>
                      <a:pt x="115" y="0"/>
                    </a:moveTo>
                    <a:lnTo>
                      <a:pt x="120" y="2"/>
                    </a:lnTo>
                    <a:lnTo>
                      <a:pt x="120" y="4"/>
                    </a:lnTo>
                    <a:lnTo>
                      <a:pt x="122" y="6"/>
                    </a:lnTo>
                    <a:lnTo>
                      <a:pt x="120" y="7"/>
                    </a:lnTo>
                    <a:lnTo>
                      <a:pt x="118" y="9"/>
                    </a:lnTo>
                    <a:lnTo>
                      <a:pt x="118" y="13"/>
                    </a:lnTo>
                    <a:lnTo>
                      <a:pt x="115" y="13"/>
                    </a:lnTo>
                    <a:lnTo>
                      <a:pt x="113" y="17"/>
                    </a:lnTo>
                    <a:lnTo>
                      <a:pt x="111" y="17"/>
                    </a:lnTo>
                    <a:lnTo>
                      <a:pt x="109" y="19"/>
                    </a:lnTo>
                    <a:lnTo>
                      <a:pt x="103" y="23"/>
                    </a:lnTo>
                    <a:lnTo>
                      <a:pt x="90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2" y="23"/>
                    </a:lnTo>
                    <a:lnTo>
                      <a:pt x="78" y="23"/>
                    </a:lnTo>
                    <a:lnTo>
                      <a:pt x="77" y="23"/>
                    </a:lnTo>
                    <a:lnTo>
                      <a:pt x="73" y="23"/>
                    </a:lnTo>
                    <a:lnTo>
                      <a:pt x="65" y="23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7" y="21"/>
                    </a:lnTo>
                    <a:lnTo>
                      <a:pt x="54" y="21"/>
                    </a:lnTo>
                    <a:lnTo>
                      <a:pt x="48" y="25"/>
                    </a:lnTo>
                    <a:lnTo>
                      <a:pt x="40" y="25"/>
                    </a:lnTo>
                    <a:lnTo>
                      <a:pt x="37" y="23"/>
                    </a:lnTo>
                    <a:lnTo>
                      <a:pt x="33" y="23"/>
                    </a:lnTo>
                    <a:lnTo>
                      <a:pt x="29" y="27"/>
                    </a:lnTo>
                    <a:lnTo>
                      <a:pt x="25" y="34"/>
                    </a:lnTo>
                    <a:lnTo>
                      <a:pt x="25" y="40"/>
                    </a:lnTo>
                    <a:lnTo>
                      <a:pt x="27" y="48"/>
                    </a:lnTo>
                    <a:lnTo>
                      <a:pt x="33" y="51"/>
                    </a:lnTo>
                    <a:lnTo>
                      <a:pt x="37" y="57"/>
                    </a:lnTo>
                    <a:lnTo>
                      <a:pt x="38" y="57"/>
                    </a:lnTo>
                    <a:lnTo>
                      <a:pt x="42" y="59"/>
                    </a:lnTo>
                    <a:lnTo>
                      <a:pt x="46" y="57"/>
                    </a:lnTo>
                    <a:lnTo>
                      <a:pt x="48" y="51"/>
                    </a:lnTo>
                    <a:lnTo>
                      <a:pt x="52" y="46"/>
                    </a:lnTo>
                    <a:lnTo>
                      <a:pt x="56" y="48"/>
                    </a:lnTo>
                    <a:lnTo>
                      <a:pt x="57" y="49"/>
                    </a:lnTo>
                    <a:lnTo>
                      <a:pt x="61" y="48"/>
                    </a:lnTo>
                    <a:lnTo>
                      <a:pt x="65" y="49"/>
                    </a:lnTo>
                    <a:lnTo>
                      <a:pt x="67" y="46"/>
                    </a:lnTo>
                    <a:lnTo>
                      <a:pt x="71" y="44"/>
                    </a:lnTo>
                    <a:lnTo>
                      <a:pt x="75" y="44"/>
                    </a:lnTo>
                    <a:lnTo>
                      <a:pt x="78" y="42"/>
                    </a:lnTo>
                    <a:lnTo>
                      <a:pt x="88" y="42"/>
                    </a:lnTo>
                    <a:lnTo>
                      <a:pt x="92" y="42"/>
                    </a:lnTo>
                    <a:lnTo>
                      <a:pt x="92" y="46"/>
                    </a:lnTo>
                    <a:lnTo>
                      <a:pt x="88" y="49"/>
                    </a:lnTo>
                    <a:lnTo>
                      <a:pt x="86" y="49"/>
                    </a:lnTo>
                    <a:lnTo>
                      <a:pt x="82" y="48"/>
                    </a:lnTo>
                    <a:lnTo>
                      <a:pt x="78" y="49"/>
                    </a:lnTo>
                    <a:lnTo>
                      <a:pt x="78" y="51"/>
                    </a:lnTo>
                    <a:lnTo>
                      <a:pt x="75" y="53"/>
                    </a:lnTo>
                    <a:lnTo>
                      <a:pt x="73" y="57"/>
                    </a:lnTo>
                    <a:lnTo>
                      <a:pt x="67" y="61"/>
                    </a:lnTo>
                    <a:lnTo>
                      <a:pt x="59" y="65"/>
                    </a:lnTo>
                    <a:lnTo>
                      <a:pt x="59" y="67"/>
                    </a:lnTo>
                    <a:lnTo>
                      <a:pt x="56" y="68"/>
                    </a:lnTo>
                    <a:lnTo>
                      <a:pt x="52" y="68"/>
                    </a:lnTo>
                    <a:lnTo>
                      <a:pt x="52" y="67"/>
                    </a:lnTo>
                    <a:lnTo>
                      <a:pt x="50" y="67"/>
                    </a:lnTo>
                    <a:lnTo>
                      <a:pt x="50" y="68"/>
                    </a:lnTo>
                    <a:lnTo>
                      <a:pt x="52" y="70"/>
                    </a:lnTo>
                    <a:lnTo>
                      <a:pt x="56" y="72"/>
                    </a:lnTo>
                    <a:lnTo>
                      <a:pt x="59" y="78"/>
                    </a:lnTo>
                    <a:lnTo>
                      <a:pt x="61" y="82"/>
                    </a:lnTo>
                    <a:lnTo>
                      <a:pt x="63" y="82"/>
                    </a:lnTo>
                    <a:lnTo>
                      <a:pt x="65" y="84"/>
                    </a:lnTo>
                    <a:lnTo>
                      <a:pt x="67" y="86"/>
                    </a:lnTo>
                    <a:lnTo>
                      <a:pt x="65" y="88"/>
                    </a:lnTo>
                    <a:lnTo>
                      <a:pt x="67" y="89"/>
                    </a:lnTo>
                    <a:lnTo>
                      <a:pt x="69" y="91"/>
                    </a:lnTo>
                    <a:lnTo>
                      <a:pt x="69" y="93"/>
                    </a:lnTo>
                    <a:lnTo>
                      <a:pt x="67" y="93"/>
                    </a:lnTo>
                    <a:lnTo>
                      <a:pt x="69" y="95"/>
                    </a:lnTo>
                    <a:lnTo>
                      <a:pt x="67" y="95"/>
                    </a:lnTo>
                    <a:lnTo>
                      <a:pt x="65" y="95"/>
                    </a:lnTo>
                    <a:lnTo>
                      <a:pt x="63" y="99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69" y="103"/>
                    </a:lnTo>
                    <a:lnTo>
                      <a:pt x="69" y="103"/>
                    </a:lnTo>
                    <a:lnTo>
                      <a:pt x="71" y="103"/>
                    </a:lnTo>
                    <a:lnTo>
                      <a:pt x="71" y="105"/>
                    </a:lnTo>
                    <a:lnTo>
                      <a:pt x="73" y="105"/>
                    </a:lnTo>
                    <a:lnTo>
                      <a:pt x="73" y="107"/>
                    </a:lnTo>
                    <a:lnTo>
                      <a:pt x="77" y="107"/>
                    </a:lnTo>
                    <a:lnTo>
                      <a:pt x="78" y="107"/>
                    </a:lnTo>
                    <a:lnTo>
                      <a:pt x="80" y="107"/>
                    </a:lnTo>
                    <a:lnTo>
                      <a:pt x="84" y="107"/>
                    </a:lnTo>
                    <a:lnTo>
                      <a:pt x="84" y="109"/>
                    </a:lnTo>
                    <a:lnTo>
                      <a:pt x="84" y="112"/>
                    </a:lnTo>
                    <a:lnTo>
                      <a:pt x="80" y="112"/>
                    </a:lnTo>
                    <a:lnTo>
                      <a:pt x="78" y="110"/>
                    </a:lnTo>
                    <a:lnTo>
                      <a:pt x="77" y="112"/>
                    </a:lnTo>
                    <a:lnTo>
                      <a:pt x="73" y="112"/>
                    </a:lnTo>
                    <a:lnTo>
                      <a:pt x="67" y="114"/>
                    </a:lnTo>
                    <a:lnTo>
                      <a:pt x="65" y="116"/>
                    </a:lnTo>
                    <a:lnTo>
                      <a:pt x="61" y="118"/>
                    </a:lnTo>
                    <a:lnTo>
                      <a:pt x="63" y="122"/>
                    </a:lnTo>
                    <a:lnTo>
                      <a:pt x="63" y="122"/>
                    </a:lnTo>
                    <a:lnTo>
                      <a:pt x="59" y="124"/>
                    </a:lnTo>
                    <a:lnTo>
                      <a:pt x="56" y="122"/>
                    </a:lnTo>
                    <a:lnTo>
                      <a:pt x="54" y="122"/>
                    </a:lnTo>
                    <a:lnTo>
                      <a:pt x="52" y="122"/>
                    </a:lnTo>
                    <a:lnTo>
                      <a:pt x="50" y="118"/>
                    </a:lnTo>
                    <a:lnTo>
                      <a:pt x="50" y="110"/>
                    </a:lnTo>
                    <a:lnTo>
                      <a:pt x="52" y="110"/>
                    </a:lnTo>
                    <a:lnTo>
                      <a:pt x="52" y="107"/>
                    </a:lnTo>
                    <a:lnTo>
                      <a:pt x="48" y="105"/>
                    </a:lnTo>
                    <a:lnTo>
                      <a:pt x="44" y="103"/>
                    </a:lnTo>
                    <a:lnTo>
                      <a:pt x="42" y="103"/>
                    </a:lnTo>
                    <a:lnTo>
                      <a:pt x="40" y="99"/>
                    </a:lnTo>
                    <a:lnTo>
                      <a:pt x="40" y="95"/>
                    </a:lnTo>
                    <a:lnTo>
                      <a:pt x="44" y="91"/>
                    </a:lnTo>
                    <a:lnTo>
                      <a:pt x="44" y="88"/>
                    </a:lnTo>
                    <a:lnTo>
                      <a:pt x="42" y="86"/>
                    </a:lnTo>
                    <a:lnTo>
                      <a:pt x="42" y="84"/>
                    </a:lnTo>
                    <a:lnTo>
                      <a:pt x="38" y="82"/>
                    </a:lnTo>
                    <a:lnTo>
                      <a:pt x="35" y="82"/>
                    </a:lnTo>
                    <a:lnTo>
                      <a:pt x="35" y="86"/>
                    </a:lnTo>
                    <a:lnTo>
                      <a:pt x="31" y="88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3" y="97"/>
                    </a:lnTo>
                    <a:lnTo>
                      <a:pt x="33" y="101"/>
                    </a:lnTo>
                    <a:lnTo>
                      <a:pt x="29" y="107"/>
                    </a:lnTo>
                    <a:lnTo>
                      <a:pt x="31" y="109"/>
                    </a:lnTo>
                    <a:lnTo>
                      <a:pt x="31" y="114"/>
                    </a:lnTo>
                    <a:lnTo>
                      <a:pt x="31" y="120"/>
                    </a:lnTo>
                    <a:lnTo>
                      <a:pt x="29" y="124"/>
                    </a:lnTo>
                    <a:lnTo>
                      <a:pt x="29" y="128"/>
                    </a:lnTo>
                    <a:lnTo>
                      <a:pt x="31" y="129"/>
                    </a:lnTo>
                    <a:lnTo>
                      <a:pt x="31" y="133"/>
                    </a:lnTo>
                    <a:lnTo>
                      <a:pt x="31" y="137"/>
                    </a:lnTo>
                    <a:lnTo>
                      <a:pt x="29" y="135"/>
                    </a:lnTo>
                    <a:lnTo>
                      <a:pt x="25" y="135"/>
                    </a:lnTo>
                    <a:lnTo>
                      <a:pt x="21" y="135"/>
                    </a:lnTo>
                    <a:lnTo>
                      <a:pt x="21" y="137"/>
                    </a:lnTo>
                    <a:lnTo>
                      <a:pt x="17" y="137"/>
                    </a:lnTo>
                    <a:lnTo>
                      <a:pt x="14" y="135"/>
                    </a:lnTo>
                    <a:lnTo>
                      <a:pt x="12" y="135"/>
                    </a:lnTo>
                    <a:lnTo>
                      <a:pt x="12" y="129"/>
                    </a:lnTo>
                    <a:lnTo>
                      <a:pt x="12" y="122"/>
                    </a:lnTo>
                    <a:lnTo>
                      <a:pt x="14" y="118"/>
                    </a:lnTo>
                    <a:lnTo>
                      <a:pt x="16" y="112"/>
                    </a:lnTo>
                    <a:lnTo>
                      <a:pt x="17" y="110"/>
                    </a:lnTo>
                    <a:lnTo>
                      <a:pt x="14" y="103"/>
                    </a:lnTo>
                    <a:lnTo>
                      <a:pt x="12" y="97"/>
                    </a:lnTo>
                    <a:lnTo>
                      <a:pt x="10" y="97"/>
                    </a:lnTo>
                    <a:lnTo>
                      <a:pt x="8" y="97"/>
                    </a:lnTo>
                    <a:lnTo>
                      <a:pt x="6" y="97"/>
                    </a:lnTo>
                    <a:lnTo>
                      <a:pt x="4" y="99"/>
                    </a:lnTo>
                    <a:lnTo>
                      <a:pt x="2" y="95"/>
                    </a:lnTo>
                    <a:lnTo>
                      <a:pt x="0" y="89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2" y="82"/>
                    </a:lnTo>
                    <a:lnTo>
                      <a:pt x="8" y="78"/>
                    </a:lnTo>
                    <a:lnTo>
                      <a:pt x="6" y="74"/>
                    </a:lnTo>
                    <a:lnTo>
                      <a:pt x="10" y="7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1"/>
                    </a:lnTo>
                    <a:lnTo>
                      <a:pt x="12" y="57"/>
                    </a:lnTo>
                    <a:lnTo>
                      <a:pt x="10" y="53"/>
                    </a:lnTo>
                    <a:lnTo>
                      <a:pt x="12" y="49"/>
                    </a:lnTo>
                    <a:lnTo>
                      <a:pt x="14" y="48"/>
                    </a:lnTo>
                    <a:lnTo>
                      <a:pt x="17" y="46"/>
                    </a:lnTo>
                    <a:lnTo>
                      <a:pt x="19" y="44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1" y="46"/>
                    </a:lnTo>
                    <a:lnTo>
                      <a:pt x="19" y="42"/>
                    </a:lnTo>
                    <a:lnTo>
                      <a:pt x="19" y="40"/>
                    </a:lnTo>
                    <a:lnTo>
                      <a:pt x="19" y="32"/>
                    </a:lnTo>
                    <a:lnTo>
                      <a:pt x="19" y="30"/>
                    </a:lnTo>
                    <a:lnTo>
                      <a:pt x="19" y="25"/>
                    </a:lnTo>
                    <a:lnTo>
                      <a:pt x="23" y="21"/>
                    </a:lnTo>
                    <a:lnTo>
                      <a:pt x="23" y="19"/>
                    </a:lnTo>
                    <a:lnTo>
                      <a:pt x="25" y="17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7" y="15"/>
                    </a:lnTo>
                    <a:lnTo>
                      <a:pt x="38" y="11"/>
                    </a:lnTo>
                    <a:lnTo>
                      <a:pt x="40" y="11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50" y="7"/>
                    </a:lnTo>
                    <a:lnTo>
                      <a:pt x="54" y="11"/>
                    </a:lnTo>
                    <a:lnTo>
                      <a:pt x="56" y="13"/>
                    </a:lnTo>
                    <a:lnTo>
                      <a:pt x="57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69" y="11"/>
                    </a:lnTo>
                    <a:lnTo>
                      <a:pt x="73" y="13"/>
                    </a:lnTo>
                    <a:lnTo>
                      <a:pt x="77" y="15"/>
                    </a:lnTo>
                    <a:lnTo>
                      <a:pt x="78" y="15"/>
                    </a:lnTo>
                    <a:lnTo>
                      <a:pt x="78" y="13"/>
                    </a:lnTo>
                    <a:lnTo>
                      <a:pt x="86" y="13"/>
                    </a:lnTo>
                    <a:lnTo>
                      <a:pt x="96" y="15"/>
                    </a:lnTo>
                    <a:lnTo>
                      <a:pt x="99" y="15"/>
                    </a:lnTo>
                    <a:lnTo>
                      <a:pt x="101" y="11"/>
                    </a:lnTo>
                    <a:lnTo>
                      <a:pt x="103" y="11"/>
                    </a:lnTo>
                    <a:lnTo>
                      <a:pt x="107" y="9"/>
                    </a:lnTo>
                    <a:lnTo>
                      <a:pt x="109" y="7"/>
                    </a:lnTo>
                    <a:lnTo>
                      <a:pt x="111" y="6"/>
                    </a:lnTo>
                    <a:lnTo>
                      <a:pt x="111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8" name="Freeform 884"/>
              <p:cNvSpPr>
                <a:spLocks/>
              </p:cNvSpPr>
              <p:nvPr/>
            </p:nvSpPr>
            <p:spPr bwMode="auto">
              <a:xfrm>
                <a:off x="5824" y="2915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0 w 2"/>
                  <a:gd name="T5" fmla="*/ 6 h 6"/>
                  <a:gd name="T6" fmla="*/ 0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9" name="Freeform 885"/>
              <p:cNvSpPr>
                <a:spLocks/>
              </p:cNvSpPr>
              <p:nvPr/>
            </p:nvSpPr>
            <p:spPr bwMode="auto">
              <a:xfrm>
                <a:off x="6028" y="2808"/>
                <a:ext cx="29" cy="63"/>
              </a:xfrm>
              <a:custGeom>
                <a:avLst/>
                <a:gdLst>
                  <a:gd name="T0" fmla="*/ 14 w 29"/>
                  <a:gd name="T1" fmla="*/ 0 h 63"/>
                  <a:gd name="T2" fmla="*/ 12 w 29"/>
                  <a:gd name="T3" fmla="*/ 4 h 63"/>
                  <a:gd name="T4" fmla="*/ 10 w 29"/>
                  <a:gd name="T5" fmla="*/ 6 h 63"/>
                  <a:gd name="T6" fmla="*/ 10 w 29"/>
                  <a:gd name="T7" fmla="*/ 8 h 63"/>
                  <a:gd name="T8" fmla="*/ 14 w 29"/>
                  <a:gd name="T9" fmla="*/ 10 h 63"/>
                  <a:gd name="T10" fmla="*/ 14 w 29"/>
                  <a:gd name="T11" fmla="*/ 16 h 63"/>
                  <a:gd name="T12" fmla="*/ 12 w 29"/>
                  <a:gd name="T13" fmla="*/ 19 h 63"/>
                  <a:gd name="T14" fmla="*/ 10 w 29"/>
                  <a:gd name="T15" fmla="*/ 19 h 63"/>
                  <a:gd name="T16" fmla="*/ 6 w 29"/>
                  <a:gd name="T17" fmla="*/ 23 h 63"/>
                  <a:gd name="T18" fmla="*/ 8 w 29"/>
                  <a:gd name="T19" fmla="*/ 25 h 63"/>
                  <a:gd name="T20" fmla="*/ 10 w 29"/>
                  <a:gd name="T21" fmla="*/ 25 h 63"/>
                  <a:gd name="T22" fmla="*/ 12 w 29"/>
                  <a:gd name="T23" fmla="*/ 23 h 63"/>
                  <a:gd name="T24" fmla="*/ 14 w 29"/>
                  <a:gd name="T25" fmla="*/ 21 h 63"/>
                  <a:gd name="T26" fmla="*/ 16 w 29"/>
                  <a:gd name="T27" fmla="*/ 19 h 63"/>
                  <a:gd name="T28" fmla="*/ 14 w 29"/>
                  <a:gd name="T29" fmla="*/ 19 h 63"/>
                  <a:gd name="T30" fmla="*/ 16 w 29"/>
                  <a:gd name="T31" fmla="*/ 18 h 63"/>
                  <a:gd name="T32" fmla="*/ 19 w 29"/>
                  <a:gd name="T33" fmla="*/ 14 h 63"/>
                  <a:gd name="T34" fmla="*/ 25 w 29"/>
                  <a:gd name="T35" fmla="*/ 12 h 63"/>
                  <a:gd name="T36" fmla="*/ 29 w 29"/>
                  <a:gd name="T37" fmla="*/ 14 h 63"/>
                  <a:gd name="T38" fmla="*/ 29 w 29"/>
                  <a:gd name="T39" fmla="*/ 18 h 63"/>
                  <a:gd name="T40" fmla="*/ 25 w 29"/>
                  <a:gd name="T41" fmla="*/ 23 h 63"/>
                  <a:gd name="T42" fmla="*/ 19 w 29"/>
                  <a:gd name="T43" fmla="*/ 25 h 63"/>
                  <a:gd name="T44" fmla="*/ 18 w 29"/>
                  <a:gd name="T45" fmla="*/ 29 h 63"/>
                  <a:gd name="T46" fmla="*/ 18 w 29"/>
                  <a:gd name="T47" fmla="*/ 31 h 63"/>
                  <a:gd name="T48" fmla="*/ 21 w 29"/>
                  <a:gd name="T49" fmla="*/ 31 h 63"/>
                  <a:gd name="T50" fmla="*/ 25 w 29"/>
                  <a:gd name="T51" fmla="*/ 35 h 63"/>
                  <a:gd name="T52" fmla="*/ 25 w 29"/>
                  <a:gd name="T53" fmla="*/ 37 h 63"/>
                  <a:gd name="T54" fmla="*/ 27 w 29"/>
                  <a:gd name="T55" fmla="*/ 39 h 63"/>
                  <a:gd name="T56" fmla="*/ 23 w 29"/>
                  <a:gd name="T57" fmla="*/ 39 h 63"/>
                  <a:gd name="T58" fmla="*/ 21 w 29"/>
                  <a:gd name="T59" fmla="*/ 37 h 63"/>
                  <a:gd name="T60" fmla="*/ 18 w 29"/>
                  <a:gd name="T61" fmla="*/ 37 h 63"/>
                  <a:gd name="T62" fmla="*/ 12 w 29"/>
                  <a:gd name="T63" fmla="*/ 35 h 63"/>
                  <a:gd name="T64" fmla="*/ 10 w 29"/>
                  <a:gd name="T65" fmla="*/ 37 h 63"/>
                  <a:gd name="T66" fmla="*/ 10 w 29"/>
                  <a:gd name="T67" fmla="*/ 42 h 63"/>
                  <a:gd name="T68" fmla="*/ 14 w 29"/>
                  <a:gd name="T69" fmla="*/ 48 h 63"/>
                  <a:gd name="T70" fmla="*/ 14 w 29"/>
                  <a:gd name="T71" fmla="*/ 54 h 63"/>
                  <a:gd name="T72" fmla="*/ 19 w 29"/>
                  <a:gd name="T73" fmla="*/ 58 h 63"/>
                  <a:gd name="T74" fmla="*/ 19 w 29"/>
                  <a:gd name="T75" fmla="*/ 60 h 63"/>
                  <a:gd name="T76" fmla="*/ 19 w 29"/>
                  <a:gd name="T77" fmla="*/ 60 h 63"/>
                  <a:gd name="T78" fmla="*/ 18 w 29"/>
                  <a:gd name="T79" fmla="*/ 63 h 63"/>
                  <a:gd name="T80" fmla="*/ 18 w 29"/>
                  <a:gd name="T81" fmla="*/ 60 h 63"/>
                  <a:gd name="T82" fmla="*/ 14 w 29"/>
                  <a:gd name="T83" fmla="*/ 58 h 63"/>
                  <a:gd name="T84" fmla="*/ 12 w 29"/>
                  <a:gd name="T85" fmla="*/ 52 h 63"/>
                  <a:gd name="T86" fmla="*/ 8 w 29"/>
                  <a:gd name="T87" fmla="*/ 50 h 63"/>
                  <a:gd name="T88" fmla="*/ 6 w 29"/>
                  <a:gd name="T89" fmla="*/ 46 h 63"/>
                  <a:gd name="T90" fmla="*/ 6 w 29"/>
                  <a:gd name="T91" fmla="*/ 42 h 63"/>
                  <a:gd name="T92" fmla="*/ 6 w 29"/>
                  <a:gd name="T93" fmla="*/ 40 h 63"/>
                  <a:gd name="T94" fmla="*/ 6 w 29"/>
                  <a:gd name="T95" fmla="*/ 39 h 63"/>
                  <a:gd name="T96" fmla="*/ 2 w 29"/>
                  <a:gd name="T97" fmla="*/ 35 h 63"/>
                  <a:gd name="T98" fmla="*/ 4 w 29"/>
                  <a:gd name="T99" fmla="*/ 31 h 63"/>
                  <a:gd name="T100" fmla="*/ 6 w 29"/>
                  <a:gd name="T101" fmla="*/ 29 h 63"/>
                  <a:gd name="T102" fmla="*/ 2 w 29"/>
                  <a:gd name="T103" fmla="*/ 25 h 63"/>
                  <a:gd name="T104" fmla="*/ 0 w 29"/>
                  <a:gd name="T105" fmla="*/ 23 h 63"/>
                  <a:gd name="T106" fmla="*/ 2 w 29"/>
                  <a:gd name="T107" fmla="*/ 18 h 63"/>
                  <a:gd name="T108" fmla="*/ 4 w 29"/>
                  <a:gd name="T109" fmla="*/ 16 h 63"/>
                  <a:gd name="T110" fmla="*/ 4 w 29"/>
                  <a:gd name="T111" fmla="*/ 12 h 63"/>
                  <a:gd name="T112" fmla="*/ 6 w 29"/>
                  <a:gd name="T113" fmla="*/ 6 h 63"/>
                  <a:gd name="T114" fmla="*/ 12 w 29"/>
                  <a:gd name="T115" fmla="*/ 0 h 63"/>
                  <a:gd name="T116" fmla="*/ 14 w 29"/>
                  <a:gd name="T1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63">
                    <a:moveTo>
                      <a:pt x="14" y="0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4" y="10"/>
                    </a:lnTo>
                    <a:lnTo>
                      <a:pt x="14" y="16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16" y="18"/>
                    </a:lnTo>
                    <a:lnTo>
                      <a:pt x="19" y="14"/>
                    </a:lnTo>
                    <a:lnTo>
                      <a:pt x="25" y="12"/>
                    </a:lnTo>
                    <a:lnTo>
                      <a:pt x="29" y="14"/>
                    </a:lnTo>
                    <a:lnTo>
                      <a:pt x="29" y="18"/>
                    </a:lnTo>
                    <a:lnTo>
                      <a:pt x="25" y="23"/>
                    </a:lnTo>
                    <a:lnTo>
                      <a:pt x="19" y="25"/>
                    </a:lnTo>
                    <a:lnTo>
                      <a:pt x="18" y="29"/>
                    </a:lnTo>
                    <a:lnTo>
                      <a:pt x="18" y="31"/>
                    </a:lnTo>
                    <a:lnTo>
                      <a:pt x="21" y="31"/>
                    </a:lnTo>
                    <a:lnTo>
                      <a:pt x="25" y="35"/>
                    </a:lnTo>
                    <a:lnTo>
                      <a:pt x="25" y="37"/>
                    </a:lnTo>
                    <a:lnTo>
                      <a:pt x="27" y="39"/>
                    </a:lnTo>
                    <a:lnTo>
                      <a:pt x="23" y="39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2" y="35"/>
                    </a:lnTo>
                    <a:lnTo>
                      <a:pt x="10" y="37"/>
                    </a:lnTo>
                    <a:lnTo>
                      <a:pt x="10" y="42"/>
                    </a:lnTo>
                    <a:lnTo>
                      <a:pt x="14" y="48"/>
                    </a:lnTo>
                    <a:lnTo>
                      <a:pt x="14" y="54"/>
                    </a:lnTo>
                    <a:lnTo>
                      <a:pt x="19" y="58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8" y="63"/>
                    </a:lnTo>
                    <a:lnTo>
                      <a:pt x="18" y="60"/>
                    </a:lnTo>
                    <a:lnTo>
                      <a:pt x="14" y="58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46"/>
                    </a:lnTo>
                    <a:lnTo>
                      <a:pt x="6" y="42"/>
                    </a:lnTo>
                    <a:lnTo>
                      <a:pt x="6" y="40"/>
                    </a:lnTo>
                    <a:lnTo>
                      <a:pt x="6" y="39"/>
                    </a:lnTo>
                    <a:lnTo>
                      <a:pt x="2" y="35"/>
                    </a:lnTo>
                    <a:lnTo>
                      <a:pt x="4" y="31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0" name="Freeform 886"/>
              <p:cNvSpPr>
                <a:spLocks/>
              </p:cNvSpPr>
              <p:nvPr/>
            </p:nvSpPr>
            <p:spPr bwMode="auto">
              <a:xfrm>
                <a:off x="6091" y="2868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1 h 7"/>
                  <a:gd name="T4" fmla="*/ 6 w 6"/>
                  <a:gd name="T5" fmla="*/ 7 h 7"/>
                  <a:gd name="T6" fmla="*/ 4 w 6"/>
                  <a:gd name="T7" fmla="*/ 7 h 7"/>
                  <a:gd name="T8" fmla="*/ 0 w 6"/>
                  <a:gd name="T9" fmla="*/ 7 h 7"/>
                  <a:gd name="T10" fmla="*/ 0 w 6"/>
                  <a:gd name="T11" fmla="*/ 1 h 7"/>
                  <a:gd name="T12" fmla="*/ 4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1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1" name="Freeform 887"/>
              <p:cNvSpPr>
                <a:spLocks/>
              </p:cNvSpPr>
              <p:nvPr/>
            </p:nvSpPr>
            <p:spPr bwMode="auto">
              <a:xfrm>
                <a:off x="6091" y="2866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0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2" name="Freeform 888"/>
              <p:cNvSpPr>
                <a:spLocks/>
              </p:cNvSpPr>
              <p:nvPr/>
            </p:nvSpPr>
            <p:spPr bwMode="auto">
              <a:xfrm>
                <a:off x="6063" y="2848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5 w 7"/>
                  <a:gd name="T3" fmla="*/ 4 h 6"/>
                  <a:gd name="T4" fmla="*/ 7 w 7"/>
                  <a:gd name="T5" fmla="*/ 6 h 6"/>
                  <a:gd name="T6" fmla="*/ 2 w 7"/>
                  <a:gd name="T7" fmla="*/ 4 h 6"/>
                  <a:gd name="T8" fmla="*/ 0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5" y="4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3" name="Freeform 889"/>
              <p:cNvSpPr>
                <a:spLocks/>
              </p:cNvSpPr>
              <p:nvPr/>
            </p:nvSpPr>
            <p:spPr bwMode="auto">
              <a:xfrm>
                <a:off x="6084" y="2850"/>
                <a:ext cx="21" cy="8"/>
              </a:xfrm>
              <a:custGeom>
                <a:avLst/>
                <a:gdLst>
                  <a:gd name="T0" fmla="*/ 9 w 21"/>
                  <a:gd name="T1" fmla="*/ 0 h 8"/>
                  <a:gd name="T2" fmla="*/ 15 w 21"/>
                  <a:gd name="T3" fmla="*/ 0 h 8"/>
                  <a:gd name="T4" fmla="*/ 19 w 21"/>
                  <a:gd name="T5" fmla="*/ 4 h 8"/>
                  <a:gd name="T6" fmla="*/ 21 w 21"/>
                  <a:gd name="T7" fmla="*/ 6 h 8"/>
                  <a:gd name="T8" fmla="*/ 17 w 21"/>
                  <a:gd name="T9" fmla="*/ 8 h 8"/>
                  <a:gd name="T10" fmla="*/ 15 w 21"/>
                  <a:gd name="T11" fmla="*/ 6 h 8"/>
                  <a:gd name="T12" fmla="*/ 9 w 21"/>
                  <a:gd name="T13" fmla="*/ 4 h 8"/>
                  <a:gd name="T14" fmla="*/ 7 w 21"/>
                  <a:gd name="T15" fmla="*/ 4 h 8"/>
                  <a:gd name="T16" fmla="*/ 9 w 21"/>
                  <a:gd name="T17" fmla="*/ 4 h 8"/>
                  <a:gd name="T18" fmla="*/ 11 w 21"/>
                  <a:gd name="T19" fmla="*/ 6 h 8"/>
                  <a:gd name="T20" fmla="*/ 11 w 21"/>
                  <a:gd name="T21" fmla="*/ 8 h 8"/>
                  <a:gd name="T22" fmla="*/ 9 w 21"/>
                  <a:gd name="T23" fmla="*/ 8 h 8"/>
                  <a:gd name="T24" fmla="*/ 5 w 21"/>
                  <a:gd name="T25" fmla="*/ 6 h 8"/>
                  <a:gd name="T26" fmla="*/ 0 w 21"/>
                  <a:gd name="T27" fmla="*/ 6 h 8"/>
                  <a:gd name="T28" fmla="*/ 2 w 21"/>
                  <a:gd name="T29" fmla="*/ 6 h 8"/>
                  <a:gd name="T30" fmla="*/ 2 w 21"/>
                  <a:gd name="T31" fmla="*/ 4 h 8"/>
                  <a:gd name="T32" fmla="*/ 2 w 21"/>
                  <a:gd name="T33" fmla="*/ 4 h 8"/>
                  <a:gd name="T34" fmla="*/ 5 w 21"/>
                  <a:gd name="T35" fmla="*/ 4 h 8"/>
                  <a:gd name="T36" fmla="*/ 9 w 21"/>
                  <a:gd name="T3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8">
                    <a:moveTo>
                      <a:pt x="9" y="0"/>
                    </a:moveTo>
                    <a:lnTo>
                      <a:pt x="15" y="0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5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1" y="8"/>
                    </a:lnTo>
                    <a:lnTo>
                      <a:pt x="9" y="8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4" name="Freeform 890"/>
              <p:cNvSpPr>
                <a:spLocks/>
              </p:cNvSpPr>
              <p:nvPr/>
            </p:nvSpPr>
            <p:spPr bwMode="auto">
              <a:xfrm>
                <a:off x="6047" y="298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5" name="Freeform 891"/>
              <p:cNvSpPr>
                <a:spLocks/>
              </p:cNvSpPr>
              <p:nvPr/>
            </p:nvSpPr>
            <p:spPr bwMode="auto">
              <a:xfrm>
                <a:off x="6158" y="2951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4 h 4"/>
                  <a:gd name="T4" fmla="*/ 2 w 4"/>
                  <a:gd name="T5" fmla="*/ 4 h 4"/>
                  <a:gd name="T6" fmla="*/ 0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6" name="Freeform 892"/>
              <p:cNvSpPr>
                <a:spLocks/>
              </p:cNvSpPr>
              <p:nvPr/>
            </p:nvSpPr>
            <p:spPr bwMode="auto">
              <a:xfrm>
                <a:off x="5819" y="2915"/>
                <a:ext cx="4" cy="14"/>
              </a:xfrm>
              <a:custGeom>
                <a:avLst/>
                <a:gdLst>
                  <a:gd name="T0" fmla="*/ 4 w 4"/>
                  <a:gd name="T1" fmla="*/ 0 h 14"/>
                  <a:gd name="T2" fmla="*/ 4 w 4"/>
                  <a:gd name="T3" fmla="*/ 0 h 14"/>
                  <a:gd name="T4" fmla="*/ 4 w 4"/>
                  <a:gd name="T5" fmla="*/ 8 h 14"/>
                  <a:gd name="T6" fmla="*/ 4 w 4"/>
                  <a:gd name="T7" fmla="*/ 12 h 14"/>
                  <a:gd name="T8" fmla="*/ 0 w 4"/>
                  <a:gd name="T9" fmla="*/ 14 h 14"/>
                  <a:gd name="T10" fmla="*/ 0 w 4"/>
                  <a:gd name="T11" fmla="*/ 12 h 14"/>
                  <a:gd name="T12" fmla="*/ 0 w 4"/>
                  <a:gd name="T13" fmla="*/ 6 h 14"/>
                  <a:gd name="T14" fmla="*/ 2 w 4"/>
                  <a:gd name="T15" fmla="*/ 0 h 14"/>
                  <a:gd name="T16" fmla="*/ 4 w 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4">
                    <a:moveTo>
                      <a:pt x="4" y="0"/>
                    </a:moveTo>
                    <a:lnTo>
                      <a:pt x="4" y="0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7" name="Freeform 893"/>
              <p:cNvSpPr>
                <a:spLocks/>
              </p:cNvSpPr>
              <p:nvPr/>
            </p:nvSpPr>
            <p:spPr bwMode="auto">
              <a:xfrm>
                <a:off x="6150" y="29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8" name="Freeform 894"/>
              <p:cNvSpPr>
                <a:spLocks/>
              </p:cNvSpPr>
              <p:nvPr/>
            </p:nvSpPr>
            <p:spPr bwMode="auto">
              <a:xfrm>
                <a:off x="6156" y="297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  <a:gd name="T10" fmla="*/ 0 w 4"/>
                  <a:gd name="T11" fmla="*/ 0 h 4"/>
                  <a:gd name="T12" fmla="*/ 2 w 4"/>
                  <a:gd name="T13" fmla="*/ 0 h 4"/>
                  <a:gd name="T14" fmla="*/ 2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9" name="Freeform 895"/>
              <p:cNvSpPr>
                <a:spLocks/>
              </p:cNvSpPr>
              <p:nvPr/>
            </p:nvSpPr>
            <p:spPr bwMode="auto">
              <a:xfrm>
                <a:off x="6127" y="2951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4 w 6"/>
                  <a:gd name="T3" fmla="*/ 2 h 12"/>
                  <a:gd name="T4" fmla="*/ 2 w 6"/>
                  <a:gd name="T5" fmla="*/ 10 h 12"/>
                  <a:gd name="T6" fmla="*/ 0 w 6"/>
                  <a:gd name="T7" fmla="*/ 12 h 12"/>
                  <a:gd name="T8" fmla="*/ 0 w 6"/>
                  <a:gd name="T9" fmla="*/ 10 h 12"/>
                  <a:gd name="T10" fmla="*/ 2 w 6"/>
                  <a:gd name="T11" fmla="*/ 2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4" y="2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0" name="Freeform 896"/>
              <p:cNvSpPr>
                <a:spLocks/>
              </p:cNvSpPr>
              <p:nvPr/>
            </p:nvSpPr>
            <p:spPr bwMode="auto">
              <a:xfrm>
                <a:off x="6154" y="2961"/>
                <a:ext cx="8" cy="8"/>
              </a:xfrm>
              <a:custGeom>
                <a:avLst/>
                <a:gdLst>
                  <a:gd name="T0" fmla="*/ 6 w 8"/>
                  <a:gd name="T1" fmla="*/ 0 h 8"/>
                  <a:gd name="T2" fmla="*/ 6 w 8"/>
                  <a:gd name="T3" fmla="*/ 0 h 8"/>
                  <a:gd name="T4" fmla="*/ 8 w 8"/>
                  <a:gd name="T5" fmla="*/ 2 h 8"/>
                  <a:gd name="T6" fmla="*/ 8 w 8"/>
                  <a:gd name="T7" fmla="*/ 4 h 8"/>
                  <a:gd name="T8" fmla="*/ 8 w 8"/>
                  <a:gd name="T9" fmla="*/ 4 h 8"/>
                  <a:gd name="T10" fmla="*/ 8 w 8"/>
                  <a:gd name="T11" fmla="*/ 6 h 8"/>
                  <a:gd name="T12" fmla="*/ 6 w 8"/>
                  <a:gd name="T13" fmla="*/ 8 h 8"/>
                  <a:gd name="T14" fmla="*/ 4 w 8"/>
                  <a:gd name="T15" fmla="*/ 8 h 8"/>
                  <a:gd name="T16" fmla="*/ 0 w 8"/>
                  <a:gd name="T17" fmla="*/ 6 h 8"/>
                  <a:gd name="T18" fmla="*/ 0 w 8"/>
                  <a:gd name="T19" fmla="*/ 4 h 8"/>
                  <a:gd name="T20" fmla="*/ 2 w 8"/>
                  <a:gd name="T21" fmla="*/ 2 h 8"/>
                  <a:gd name="T22" fmla="*/ 6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1" name="Freeform 897"/>
              <p:cNvSpPr>
                <a:spLocks/>
              </p:cNvSpPr>
              <p:nvPr/>
            </p:nvSpPr>
            <p:spPr bwMode="auto">
              <a:xfrm>
                <a:off x="6160" y="2974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2" name="Freeform 898"/>
              <p:cNvSpPr>
                <a:spLocks/>
              </p:cNvSpPr>
              <p:nvPr/>
            </p:nvSpPr>
            <p:spPr bwMode="auto">
              <a:xfrm>
                <a:off x="6152" y="2953"/>
                <a:ext cx="10" cy="10"/>
              </a:xfrm>
              <a:custGeom>
                <a:avLst/>
                <a:gdLst>
                  <a:gd name="T0" fmla="*/ 4 w 10"/>
                  <a:gd name="T1" fmla="*/ 0 h 10"/>
                  <a:gd name="T2" fmla="*/ 6 w 10"/>
                  <a:gd name="T3" fmla="*/ 0 h 10"/>
                  <a:gd name="T4" fmla="*/ 8 w 10"/>
                  <a:gd name="T5" fmla="*/ 2 h 10"/>
                  <a:gd name="T6" fmla="*/ 10 w 10"/>
                  <a:gd name="T7" fmla="*/ 2 h 10"/>
                  <a:gd name="T8" fmla="*/ 10 w 10"/>
                  <a:gd name="T9" fmla="*/ 6 h 10"/>
                  <a:gd name="T10" fmla="*/ 8 w 10"/>
                  <a:gd name="T11" fmla="*/ 8 h 10"/>
                  <a:gd name="T12" fmla="*/ 6 w 10"/>
                  <a:gd name="T13" fmla="*/ 8 h 10"/>
                  <a:gd name="T14" fmla="*/ 4 w 10"/>
                  <a:gd name="T15" fmla="*/ 10 h 10"/>
                  <a:gd name="T16" fmla="*/ 2 w 10"/>
                  <a:gd name="T17" fmla="*/ 10 h 10"/>
                  <a:gd name="T18" fmla="*/ 2 w 10"/>
                  <a:gd name="T19" fmla="*/ 6 h 10"/>
                  <a:gd name="T20" fmla="*/ 4 w 10"/>
                  <a:gd name="T21" fmla="*/ 6 h 10"/>
                  <a:gd name="T22" fmla="*/ 2 w 10"/>
                  <a:gd name="T23" fmla="*/ 6 h 10"/>
                  <a:gd name="T24" fmla="*/ 2 w 10"/>
                  <a:gd name="T25" fmla="*/ 4 h 10"/>
                  <a:gd name="T26" fmla="*/ 0 w 10"/>
                  <a:gd name="T27" fmla="*/ 4 h 10"/>
                  <a:gd name="T28" fmla="*/ 2 w 10"/>
                  <a:gd name="T29" fmla="*/ 2 h 10"/>
                  <a:gd name="T30" fmla="*/ 4 w 10"/>
                  <a:gd name="T3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3" name="Freeform 899"/>
              <p:cNvSpPr>
                <a:spLocks/>
              </p:cNvSpPr>
              <p:nvPr/>
            </p:nvSpPr>
            <p:spPr bwMode="auto">
              <a:xfrm>
                <a:off x="6213" y="2989"/>
                <a:ext cx="25" cy="18"/>
              </a:xfrm>
              <a:custGeom>
                <a:avLst/>
                <a:gdLst>
                  <a:gd name="T0" fmla="*/ 15 w 25"/>
                  <a:gd name="T1" fmla="*/ 0 h 18"/>
                  <a:gd name="T2" fmla="*/ 21 w 25"/>
                  <a:gd name="T3" fmla="*/ 0 h 18"/>
                  <a:gd name="T4" fmla="*/ 23 w 25"/>
                  <a:gd name="T5" fmla="*/ 2 h 18"/>
                  <a:gd name="T6" fmla="*/ 25 w 25"/>
                  <a:gd name="T7" fmla="*/ 4 h 18"/>
                  <a:gd name="T8" fmla="*/ 25 w 25"/>
                  <a:gd name="T9" fmla="*/ 4 h 18"/>
                  <a:gd name="T10" fmla="*/ 23 w 25"/>
                  <a:gd name="T11" fmla="*/ 8 h 18"/>
                  <a:gd name="T12" fmla="*/ 23 w 25"/>
                  <a:gd name="T13" fmla="*/ 8 h 18"/>
                  <a:gd name="T14" fmla="*/ 23 w 25"/>
                  <a:gd name="T15" fmla="*/ 10 h 18"/>
                  <a:gd name="T16" fmla="*/ 21 w 25"/>
                  <a:gd name="T17" fmla="*/ 12 h 18"/>
                  <a:gd name="T18" fmla="*/ 19 w 25"/>
                  <a:gd name="T19" fmla="*/ 14 h 18"/>
                  <a:gd name="T20" fmla="*/ 15 w 25"/>
                  <a:gd name="T21" fmla="*/ 16 h 18"/>
                  <a:gd name="T22" fmla="*/ 14 w 25"/>
                  <a:gd name="T23" fmla="*/ 18 h 18"/>
                  <a:gd name="T24" fmla="*/ 8 w 25"/>
                  <a:gd name="T25" fmla="*/ 18 h 18"/>
                  <a:gd name="T26" fmla="*/ 6 w 25"/>
                  <a:gd name="T27" fmla="*/ 18 h 18"/>
                  <a:gd name="T28" fmla="*/ 6 w 25"/>
                  <a:gd name="T29" fmla="*/ 18 h 18"/>
                  <a:gd name="T30" fmla="*/ 2 w 25"/>
                  <a:gd name="T31" fmla="*/ 18 h 18"/>
                  <a:gd name="T32" fmla="*/ 0 w 25"/>
                  <a:gd name="T33" fmla="*/ 18 h 18"/>
                  <a:gd name="T34" fmla="*/ 0 w 25"/>
                  <a:gd name="T35" fmla="*/ 18 h 18"/>
                  <a:gd name="T36" fmla="*/ 8 w 25"/>
                  <a:gd name="T37" fmla="*/ 10 h 18"/>
                  <a:gd name="T38" fmla="*/ 10 w 25"/>
                  <a:gd name="T39" fmla="*/ 8 h 18"/>
                  <a:gd name="T40" fmla="*/ 12 w 25"/>
                  <a:gd name="T41" fmla="*/ 2 h 18"/>
                  <a:gd name="T42" fmla="*/ 15 w 25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18">
                    <a:moveTo>
                      <a:pt x="15" y="0"/>
                    </a:moveTo>
                    <a:lnTo>
                      <a:pt x="21" y="0"/>
                    </a:lnTo>
                    <a:lnTo>
                      <a:pt x="23" y="2"/>
                    </a:lnTo>
                    <a:lnTo>
                      <a:pt x="25" y="4"/>
                    </a:lnTo>
                    <a:lnTo>
                      <a:pt x="25" y="4"/>
                    </a:lnTo>
                    <a:lnTo>
                      <a:pt x="23" y="8"/>
                    </a:lnTo>
                    <a:lnTo>
                      <a:pt x="23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19" y="14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4" name="Freeform 900"/>
              <p:cNvSpPr>
                <a:spLocks/>
              </p:cNvSpPr>
              <p:nvPr/>
            </p:nvSpPr>
            <p:spPr bwMode="auto">
              <a:xfrm>
                <a:off x="5674" y="2766"/>
                <a:ext cx="8" cy="12"/>
              </a:xfrm>
              <a:custGeom>
                <a:avLst/>
                <a:gdLst>
                  <a:gd name="T0" fmla="*/ 4 w 8"/>
                  <a:gd name="T1" fmla="*/ 0 h 12"/>
                  <a:gd name="T2" fmla="*/ 8 w 8"/>
                  <a:gd name="T3" fmla="*/ 6 h 12"/>
                  <a:gd name="T4" fmla="*/ 8 w 8"/>
                  <a:gd name="T5" fmla="*/ 12 h 12"/>
                  <a:gd name="T6" fmla="*/ 4 w 8"/>
                  <a:gd name="T7" fmla="*/ 12 h 12"/>
                  <a:gd name="T8" fmla="*/ 6 w 8"/>
                  <a:gd name="T9" fmla="*/ 8 h 12"/>
                  <a:gd name="T10" fmla="*/ 4 w 8"/>
                  <a:gd name="T11" fmla="*/ 8 h 12"/>
                  <a:gd name="T12" fmla="*/ 0 w 8"/>
                  <a:gd name="T13" fmla="*/ 6 h 12"/>
                  <a:gd name="T14" fmla="*/ 2 w 8"/>
                  <a:gd name="T15" fmla="*/ 2 h 12"/>
                  <a:gd name="T16" fmla="*/ 4 w 8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8" y="6"/>
                    </a:lnTo>
                    <a:lnTo>
                      <a:pt x="8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5" name="Freeform 901"/>
              <p:cNvSpPr>
                <a:spLocks/>
              </p:cNvSpPr>
              <p:nvPr/>
            </p:nvSpPr>
            <p:spPr bwMode="auto">
              <a:xfrm>
                <a:off x="6230" y="3003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6 w 6"/>
                  <a:gd name="T5" fmla="*/ 4 h 6"/>
                  <a:gd name="T6" fmla="*/ 6 w 6"/>
                  <a:gd name="T7" fmla="*/ 6 h 6"/>
                  <a:gd name="T8" fmla="*/ 2 w 6"/>
                  <a:gd name="T9" fmla="*/ 4 h 6"/>
                  <a:gd name="T10" fmla="*/ 0 w 6"/>
                  <a:gd name="T11" fmla="*/ 4 h 6"/>
                  <a:gd name="T12" fmla="*/ 2 w 6"/>
                  <a:gd name="T13" fmla="*/ 2 h 6"/>
                  <a:gd name="T14" fmla="*/ 4 w 6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6" name="Freeform 902"/>
              <p:cNvSpPr>
                <a:spLocks/>
              </p:cNvSpPr>
              <p:nvPr/>
            </p:nvSpPr>
            <p:spPr bwMode="auto">
              <a:xfrm>
                <a:off x="6150" y="2967"/>
                <a:ext cx="8" cy="13"/>
              </a:xfrm>
              <a:custGeom>
                <a:avLst/>
                <a:gdLst>
                  <a:gd name="T0" fmla="*/ 0 w 8"/>
                  <a:gd name="T1" fmla="*/ 0 h 13"/>
                  <a:gd name="T2" fmla="*/ 0 w 8"/>
                  <a:gd name="T3" fmla="*/ 2 h 13"/>
                  <a:gd name="T4" fmla="*/ 4 w 8"/>
                  <a:gd name="T5" fmla="*/ 3 h 13"/>
                  <a:gd name="T6" fmla="*/ 6 w 8"/>
                  <a:gd name="T7" fmla="*/ 7 h 13"/>
                  <a:gd name="T8" fmla="*/ 8 w 8"/>
                  <a:gd name="T9" fmla="*/ 7 h 13"/>
                  <a:gd name="T10" fmla="*/ 6 w 8"/>
                  <a:gd name="T11" fmla="*/ 9 h 13"/>
                  <a:gd name="T12" fmla="*/ 4 w 8"/>
                  <a:gd name="T13" fmla="*/ 13 h 13"/>
                  <a:gd name="T14" fmla="*/ 2 w 8"/>
                  <a:gd name="T15" fmla="*/ 13 h 13"/>
                  <a:gd name="T16" fmla="*/ 0 w 8"/>
                  <a:gd name="T17" fmla="*/ 11 h 13"/>
                  <a:gd name="T18" fmla="*/ 0 w 8"/>
                  <a:gd name="T19" fmla="*/ 7 h 13"/>
                  <a:gd name="T20" fmla="*/ 2 w 8"/>
                  <a:gd name="T21" fmla="*/ 7 h 13"/>
                  <a:gd name="T22" fmla="*/ 2 w 8"/>
                  <a:gd name="T23" fmla="*/ 9 h 13"/>
                  <a:gd name="T24" fmla="*/ 2 w 8"/>
                  <a:gd name="T25" fmla="*/ 7 h 13"/>
                  <a:gd name="T26" fmla="*/ 0 w 8"/>
                  <a:gd name="T27" fmla="*/ 5 h 13"/>
                  <a:gd name="T28" fmla="*/ 0 w 8"/>
                  <a:gd name="T29" fmla="*/ 2 h 13"/>
                  <a:gd name="T30" fmla="*/ 0 w 8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3">
                    <a:moveTo>
                      <a:pt x="0" y="0"/>
                    </a:moveTo>
                    <a:lnTo>
                      <a:pt x="0" y="2"/>
                    </a:lnTo>
                    <a:lnTo>
                      <a:pt x="4" y="3"/>
                    </a:lnTo>
                    <a:lnTo>
                      <a:pt x="6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7" name="Freeform 903"/>
              <p:cNvSpPr>
                <a:spLocks/>
              </p:cNvSpPr>
              <p:nvPr/>
            </p:nvSpPr>
            <p:spPr bwMode="auto">
              <a:xfrm>
                <a:off x="6150" y="2963"/>
                <a:ext cx="6" cy="7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2 h 7"/>
                  <a:gd name="T4" fmla="*/ 4 w 6"/>
                  <a:gd name="T5" fmla="*/ 4 h 7"/>
                  <a:gd name="T6" fmla="*/ 6 w 6"/>
                  <a:gd name="T7" fmla="*/ 6 h 7"/>
                  <a:gd name="T8" fmla="*/ 6 w 6"/>
                  <a:gd name="T9" fmla="*/ 7 h 7"/>
                  <a:gd name="T10" fmla="*/ 2 w 6"/>
                  <a:gd name="T11" fmla="*/ 6 h 7"/>
                  <a:gd name="T12" fmla="*/ 0 w 6"/>
                  <a:gd name="T13" fmla="*/ 2 h 7"/>
                  <a:gd name="T14" fmla="*/ 0 w 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8" name="Freeform 904"/>
              <p:cNvSpPr>
                <a:spLocks/>
              </p:cNvSpPr>
              <p:nvPr/>
            </p:nvSpPr>
            <p:spPr bwMode="auto">
              <a:xfrm>
                <a:off x="6124" y="2953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2 w 2"/>
                  <a:gd name="T3" fmla="*/ 4 h 10"/>
                  <a:gd name="T4" fmla="*/ 2 w 2"/>
                  <a:gd name="T5" fmla="*/ 10 h 10"/>
                  <a:gd name="T6" fmla="*/ 2 w 2"/>
                  <a:gd name="T7" fmla="*/ 8 h 10"/>
                  <a:gd name="T8" fmla="*/ 0 w 2"/>
                  <a:gd name="T9" fmla="*/ 4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9" name="Freeform 905"/>
              <p:cNvSpPr>
                <a:spLocks/>
              </p:cNvSpPr>
              <p:nvPr/>
            </p:nvSpPr>
            <p:spPr bwMode="auto">
              <a:xfrm>
                <a:off x="5884" y="3003"/>
                <a:ext cx="61" cy="17"/>
              </a:xfrm>
              <a:custGeom>
                <a:avLst/>
                <a:gdLst>
                  <a:gd name="T0" fmla="*/ 57 w 61"/>
                  <a:gd name="T1" fmla="*/ 0 h 17"/>
                  <a:gd name="T2" fmla="*/ 61 w 61"/>
                  <a:gd name="T3" fmla="*/ 0 h 17"/>
                  <a:gd name="T4" fmla="*/ 61 w 61"/>
                  <a:gd name="T5" fmla="*/ 4 h 17"/>
                  <a:gd name="T6" fmla="*/ 59 w 61"/>
                  <a:gd name="T7" fmla="*/ 7 h 17"/>
                  <a:gd name="T8" fmla="*/ 57 w 61"/>
                  <a:gd name="T9" fmla="*/ 7 h 17"/>
                  <a:gd name="T10" fmla="*/ 55 w 61"/>
                  <a:gd name="T11" fmla="*/ 11 h 17"/>
                  <a:gd name="T12" fmla="*/ 51 w 61"/>
                  <a:gd name="T13" fmla="*/ 11 h 17"/>
                  <a:gd name="T14" fmla="*/ 49 w 61"/>
                  <a:gd name="T15" fmla="*/ 13 h 17"/>
                  <a:gd name="T16" fmla="*/ 47 w 61"/>
                  <a:gd name="T17" fmla="*/ 13 h 17"/>
                  <a:gd name="T18" fmla="*/ 41 w 61"/>
                  <a:gd name="T19" fmla="*/ 13 h 17"/>
                  <a:gd name="T20" fmla="*/ 36 w 61"/>
                  <a:gd name="T21" fmla="*/ 15 h 17"/>
                  <a:gd name="T22" fmla="*/ 30 w 61"/>
                  <a:gd name="T23" fmla="*/ 13 h 17"/>
                  <a:gd name="T24" fmla="*/ 26 w 61"/>
                  <a:gd name="T25" fmla="*/ 15 h 17"/>
                  <a:gd name="T26" fmla="*/ 24 w 61"/>
                  <a:gd name="T27" fmla="*/ 17 h 17"/>
                  <a:gd name="T28" fmla="*/ 22 w 61"/>
                  <a:gd name="T29" fmla="*/ 17 h 17"/>
                  <a:gd name="T30" fmla="*/ 21 w 61"/>
                  <a:gd name="T31" fmla="*/ 15 h 17"/>
                  <a:gd name="T32" fmla="*/ 17 w 61"/>
                  <a:gd name="T33" fmla="*/ 17 h 17"/>
                  <a:gd name="T34" fmla="*/ 15 w 61"/>
                  <a:gd name="T35" fmla="*/ 15 h 17"/>
                  <a:gd name="T36" fmla="*/ 13 w 61"/>
                  <a:gd name="T37" fmla="*/ 15 h 17"/>
                  <a:gd name="T38" fmla="*/ 9 w 61"/>
                  <a:gd name="T39" fmla="*/ 15 h 17"/>
                  <a:gd name="T40" fmla="*/ 7 w 61"/>
                  <a:gd name="T41" fmla="*/ 15 h 17"/>
                  <a:gd name="T42" fmla="*/ 5 w 61"/>
                  <a:gd name="T43" fmla="*/ 15 h 17"/>
                  <a:gd name="T44" fmla="*/ 1 w 61"/>
                  <a:gd name="T45" fmla="*/ 13 h 17"/>
                  <a:gd name="T46" fmla="*/ 0 w 61"/>
                  <a:gd name="T47" fmla="*/ 11 h 17"/>
                  <a:gd name="T48" fmla="*/ 0 w 61"/>
                  <a:gd name="T49" fmla="*/ 9 h 17"/>
                  <a:gd name="T50" fmla="*/ 1 w 61"/>
                  <a:gd name="T51" fmla="*/ 7 h 17"/>
                  <a:gd name="T52" fmla="*/ 1 w 61"/>
                  <a:gd name="T53" fmla="*/ 7 h 17"/>
                  <a:gd name="T54" fmla="*/ 7 w 61"/>
                  <a:gd name="T55" fmla="*/ 4 h 17"/>
                  <a:gd name="T56" fmla="*/ 15 w 61"/>
                  <a:gd name="T57" fmla="*/ 2 h 17"/>
                  <a:gd name="T58" fmla="*/ 21 w 61"/>
                  <a:gd name="T59" fmla="*/ 6 h 17"/>
                  <a:gd name="T60" fmla="*/ 22 w 61"/>
                  <a:gd name="T61" fmla="*/ 4 h 17"/>
                  <a:gd name="T62" fmla="*/ 28 w 61"/>
                  <a:gd name="T63" fmla="*/ 6 h 17"/>
                  <a:gd name="T64" fmla="*/ 32 w 61"/>
                  <a:gd name="T65" fmla="*/ 7 h 17"/>
                  <a:gd name="T66" fmla="*/ 36 w 61"/>
                  <a:gd name="T67" fmla="*/ 7 h 17"/>
                  <a:gd name="T68" fmla="*/ 41 w 61"/>
                  <a:gd name="T69" fmla="*/ 7 h 17"/>
                  <a:gd name="T70" fmla="*/ 43 w 61"/>
                  <a:gd name="T71" fmla="*/ 9 h 17"/>
                  <a:gd name="T72" fmla="*/ 47 w 61"/>
                  <a:gd name="T73" fmla="*/ 9 h 17"/>
                  <a:gd name="T74" fmla="*/ 49 w 61"/>
                  <a:gd name="T75" fmla="*/ 6 h 17"/>
                  <a:gd name="T76" fmla="*/ 53 w 61"/>
                  <a:gd name="T77" fmla="*/ 6 h 17"/>
                  <a:gd name="T78" fmla="*/ 55 w 61"/>
                  <a:gd name="T79" fmla="*/ 2 h 17"/>
                  <a:gd name="T80" fmla="*/ 53 w 61"/>
                  <a:gd name="T81" fmla="*/ 2 h 17"/>
                  <a:gd name="T82" fmla="*/ 57 w 61"/>
                  <a:gd name="T8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" h="17">
                    <a:moveTo>
                      <a:pt x="57" y="0"/>
                    </a:moveTo>
                    <a:lnTo>
                      <a:pt x="61" y="0"/>
                    </a:lnTo>
                    <a:lnTo>
                      <a:pt x="61" y="4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5" y="11"/>
                    </a:lnTo>
                    <a:lnTo>
                      <a:pt x="51" y="11"/>
                    </a:lnTo>
                    <a:lnTo>
                      <a:pt x="49" y="13"/>
                    </a:lnTo>
                    <a:lnTo>
                      <a:pt x="47" y="13"/>
                    </a:lnTo>
                    <a:lnTo>
                      <a:pt x="41" y="13"/>
                    </a:lnTo>
                    <a:lnTo>
                      <a:pt x="36" y="15"/>
                    </a:lnTo>
                    <a:lnTo>
                      <a:pt x="30" y="13"/>
                    </a:lnTo>
                    <a:lnTo>
                      <a:pt x="26" y="15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1" y="15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5" y="15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7" y="4"/>
                    </a:lnTo>
                    <a:lnTo>
                      <a:pt x="15" y="2"/>
                    </a:lnTo>
                    <a:lnTo>
                      <a:pt x="21" y="6"/>
                    </a:lnTo>
                    <a:lnTo>
                      <a:pt x="22" y="4"/>
                    </a:lnTo>
                    <a:lnTo>
                      <a:pt x="28" y="6"/>
                    </a:lnTo>
                    <a:lnTo>
                      <a:pt x="32" y="7"/>
                    </a:lnTo>
                    <a:lnTo>
                      <a:pt x="36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7" y="9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0" name="Freeform 906"/>
              <p:cNvSpPr>
                <a:spLocks/>
              </p:cNvSpPr>
              <p:nvPr/>
            </p:nvSpPr>
            <p:spPr bwMode="auto">
              <a:xfrm>
                <a:off x="5950" y="3010"/>
                <a:ext cx="71" cy="39"/>
              </a:xfrm>
              <a:custGeom>
                <a:avLst/>
                <a:gdLst>
                  <a:gd name="T0" fmla="*/ 69 w 71"/>
                  <a:gd name="T1" fmla="*/ 0 h 39"/>
                  <a:gd name="T2" fmla="*/ 71 w 71"/>
                  <a:gd name="T3" fmla="*/ 2 h 39"/>
                  <a:gd name="T4" fmla="*/ 71 w 71"/>
                  <a:gd name="T5" fmla="*/ 4 h 39"/>
                  <a:gd name="T6" fmla="*/ 67 w 71"/>
                  <a:gd name="T7" fmla="*/ 6 h 39"/>
                  <a:gd name="T8" fmla="*/ 65 w 71"/>
                  <a:gd name="T9" fmla="*/ 6 h 39"/>
                  <a:gd name="T10" fmla="*/ 63 w 71"/>
                  <a:gd name="T11" fmla="*/ 10 h 39"/>
                  <a:gd name="T12" fmla="*/ 57 w 71"/>
                  <a:gd name="T13" fmla="*/ 10 h 39"/>
                  <a:gd name="T14" fmla="*/ 54 w 71"/>
                  <a:gd name="T15" fmla="*/ 14 h 39"/>
                  <a:gd name="T16" fmla="*/ 46 w 71"/>
                  <a:gd name="T17" fmla="*/ 16 h 39"/>
                  <a:gd name="T18" fmla="*/ 42 w 71"/>
                  <a:gd name="T19" fmla="*/ 16 h 39"/>
                  <a:gd name="T20" fmla="*/ 38 w 71"/>
                  <a:gd name="T21" fmla="*/ 16 h 39"/>
                  <a:gd name="T22" fmla="*/ 36 w 71"/>
                  <a:gd name="T23" fmla="*/ 20 h 39"/>
                  <a:gd name="T24" fmla="*/ 35 w 71"/>
                  <a:gd name="T25" fmla="*/ 20 h 39"/>
                  <a:gd name="T26" fmla="*/ 33 w 71"/>
                  <a:gd name="T27" fmla="*/ 20 h 39"/>
                  <a:gd name="T28" fmla="*/ 33 w 71"/>
                  <a:gd name="T29" fmla="*/ 23 h 39"/>
                  <a:gd name="T30" fmla="*/ 25 w 71"/>
                  <a:gd name="T31" fmla="*/ 27 h 39"/>
                  <a:gd name="T32" fmla="*/ 23 w 71"/>
                  <a:gd name="T33" fmla="*/ 31 h 39"/>
                  <a:gd name="T34" fmla="*/ 19 w 71"/>
                  <a:gd name="T35" fmla="*/ 33 h 39"/>
                  <a:gd name="T36" fmla="*/ 15 w 71"/>
                  <a:gd name="T37" fmla="*/ 33 h 39"/>
                  <a:gd name="T38" fmla="*/ 14 w 71"/>
                  <a:gd name="T39" fmla="*/ 35 h 39"/>
                  <a:gd name="T40" fmla="*/ 8 w 71"/>
                  <a:gd name="T41" fmla="*/ 39 h 39"/>
                  <a:gd name="T42" fmla="*/ 2 w 71"/>
                  <a:gd name="T43" fmla="*/ 39 h 39"/>
                  <a:gd name="T44" fmla="*/ 0 w 71"/>
                  <a:gd name="T45" fmla="*/ 37 h 39"/>
                  <a:gd name="T46" fmla="*/ 0 w 71"/>
                  <a:gd name="T47" fmla="*/ 33 h 39"/>
                  <a:gd name="T48" fmla="*/ 2 w 71"/>
                  <a:gd name="T49" fmla="*/ 33 h 39"/>
                  <a:gd name="T50" fmla="*/ 4 w 71"/>
                  <a:gd name="T51" fmla="*/ 33 h 39"/>
                  <a:gd name="T52" fmla="*/ 4 w 71"/>
                  <a:gd name="T53" fmla="*/ 33 h 39"/>
                  <a:gd name="T54" fmla="*/ 2 w 71"/>
                  <a:gd name="T55" fmla="*/ 31 h 39"/>
                  <a:gd name="T56" fmla="*/ 2 w 71"/>
                  <a:gd name="T57" fmla="*/ 29 h 39"/>
                  <a:gd name="T58" fmla="*/ 6 w 71"/>
                  <a:gd name="T59" fmla="*/ 23 h 39"/>
                  <a:gd name="T60" fmla="*/ 8 w 71"/>
                  <a:gd name="T61" fmla="*/ 20 h 39"/>
                  <a:gd name="T62" fmla="*/ 12 w 71"/>
                  <a:gd name="T63" fmla="*/ 18 h 39"/>
                  <a:gd name="T64" fmla="*/ 12 w 71"/>
                  <a:gd name="T65" fmla="*/ 18 h 39"/>
                  <a:gd name="T66" fmla="*/ 15 w 71"/>
                  <a:gd name="T67" fmla="*/ 14 h 39"/>
                  <a:gd name="T68" fmla="*/ 19 w 71"/>
                  <a:gd name="T69" fmla="*/ 14 h 39"/>
                  <a:gd name="T70" fmla="*/ 23 w 71"/>
                  <a:gd name="T71" fmla="*/ 12 h 39"/>
                  <a:gd name="T72" fmla="*/ 25 w 71"/>
                  <a:gd name="T73" fmla="*/ 12 h 39"/>
                  <a:gd name="T74" fmla="*/ 27 w 71"/>
                  <a:gd name="T75" fmla="*/ 12 h 39"/>
                  <a:gd name="T76" fmla="*/ 31 w 71"/>
                  <a:gd name="T77" fmla="*/ 8 h 39"/>
                  <a:gd name="T78" fmla="*/ 36 w 71"/>
                  <a:gd name="T79" fmla="*/ 4 h 39"/>
                  <a:gd name="T80" fmla="*/ 44 w 71"/>
                  <a:gd name="T81" fmla="*/ 4 h 39"/>
                  <a:gd name="T82" fmla="*/ 50 w 71"/>
                  <a:gd name="T83" fmla="*/ 4 h 39"/>
                  <a:gd name="T84" fmla="*/ 54 w 71"/>
                  <a:gd name="T85" fmla="*/ 4 h 39"/>
                  <a:gd name="T86" fmla="*/ 57 w 71"/>
                  <a:gd name="T87" fmla="*/ 2 h 39"/>
                  <a:gd name="T88" fmla="*/ 61 w 71"/>
                  <a:gd name="T89" fmla="*/ 2 h 39"/>
                  <a:gd name="T90" fmla="*/ 69 w 71"/>
                  <a:gd name="T9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" h="39">
                    <a:moveTo>
                      <a:pt x="69" y="0"/>
                    </a:moveTo>
                    <a:lnTo>
                      <a:pt x="71" y="2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5" y="6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4" y="14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8" y="16"/>
                    </a:lnTo>
                    <a:lnTo>
                      <a:pt x="36" y="20"/>
                    </a:lnTo>
                    <a:lnTo>
                      <a:pt x="35" y="20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25" y="27"/>
                    </a:lnTo>
                    <a:lnTo>
                      <a:pt x="23" y="31"/>
                    </a:lnTo>
                    <a:lnTo>
                      <a:pt x="19" y="33"/>
                    </a:lnTo>
                    <a:lnTo>
                      <a:pt x="15" y="33"/>
                    </a:lnTo>
                    <a:lnTo>
                      <a:pt x="14" y="35"/>
                    </a:lnTo>
                    <a:lnTo>
                      <a:pt x="8" y="39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6" y="23"/>
                    </a:lnTo>
                    <a:lnTo>
                      <a:pt x="8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31" y="8"/>
                    </a:lnTo>
                    <a:lnTo>
                      <a:pt x="36" y="4"/>
                    </a:lnTo>
                    <a:lnTo>
                      <a:pt x="44" y="4"/>
                    </a:lnTo>
                    <a:lnTo>
                      <a:pt x="50" y="4"/>
                    </a:lnTo>
                    <a:lnTo>
                      <a:pt x="54" y="4"/>
                    </a:lnTo>
                    <a:lnTo>
                      <a:pt x="57" y="2"/>
                    </a:lnTo>
                    <a:lnTo>
                      <a:pt x="6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1" name="Freeform 907"/>
              <p:cNvSpPr>
                <a:spLocks/>
              </p:cNvSpPr>
              <p:nvPr/>
            </p:nvSpPr>
            <p:spPr bwMode="auto">
              <a:xfrm>
                <a:off x="5918" y="3049"/>
                <a:ext cx="6" cy="3"/>
              </a:xfrm>
              <a:custGeom>
                <a:avLst/>
                <a:gdLst>
                  <a:gd name="T0" fmla="*/ 4 w 6"/>
                  <a:gd name="T1" fmla="*/ 0 h 3"/>
                  <a:gd name="T2" fmla="*/ 6 w 6"/>
                  <a:gd name="T3" fmla="*/ 1 h 3"/>
                  <a:gd name="T4" fmla="*/ 6 w 6"/>
                  <a:gd name="T5" fmla="*/ 3 h 3"/>
                  <a:gd name="T6" fmla="*/ 4 w 6"/>
                  <a:gd name="T7" fmla="*/ 3 h 3"/>
                  <a:gd name="T8" fmla="*/ 0 w 6"/>
                  <a:gd name="T9" fmla="*/ 3 h 3"/>
                  <a:gd name="T10" fmla="*/ 2 w 6"/>
                  <a:gd name="T11" fmla="*/ 1 h 3"/>
                  <a:gd name="T12" fmla="*/ 4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6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2" name="Freeform 908"/>
              <p:cNvSpPr>
                <a:spLocks/>
              </p:cNvSpPr>
              <p:nvPr/>
            </p:nvSpPr>
            <p:spPr bwMode="auto">
              <a:xfrm>
                <a:off x="6038" y="2904"/>
                <a:ext cx="53" cy="19"/>
              </a:xfrm>
              <a:custGeom>
                <a:avLst/>
                <a:gdLst>
                  <a:gd name="T0" fmla="*/ 28 w 53"/>
                  <a:gd name="T1" fmla="*/ 0 h 19"/>
                  <a:gd name="T2" fmla="*/ 32 w 53"/>
                  <a:gd name="T3" fmla="*/ 0 h 19"/>
                  <a:gd name="T4" fmla="*/ 36 w 53"/>
                  <a:gd name="T5" fmla="*/ 2 h 19"/>
                  <a:gd name="T6" fmla="*/ 44 w 53"/>
                  <a:gd name="T7" fmla="*/ 4 h 19"/>
                  <a:gd name="T8" fmla="*/ 51 w 53"/>
                  <a:gd name="T9" fmla="*/ 9 h 19"/>
                  <a:gd name="T10" fmla="*/ 53 w 53"/>
                  <a:gd name="T11" fmla="*/ 15 h 19"/>
                  <a:gd name="T12" fmla="*/ 53 w 53"/>
                  <a:gd name="T13" fmla="*/ 19 h 19"/>
                  <a:gd name="T14" fmla="*/ 49 w 53"/>
                  <a:gd name="T15" fmla="*/ 19 h 19"/>
                  <a:gd name="T16" fmla="*/ 46 w 53"/>
                  <a:gd name="T17" fmla="*/ 15 h 19"/>
                  <a:gd name="T18" fmla="*/ 42 w 53"/>
                  <a:gd name="T19" fmla="*/ 15 h 19"/>
                  <a:gd name="T20" fmla="*/ 34 w 53"/>
                  <a:gd name="T21" fmla="*/ 9 h 19"/>
                  <a:gd name="T22" fmla="*/ 30 w 53"/>
                  <a:gd name="T23" fmla="*/ 9 h 19"/>
                  <a:gd name="T24" fmla="*/ 28 w 53"/>
                  <a:gd name="T25" fmla="*/ 13 h 19"/>
                  <a:gd name="T26" fmla="*/ 21 w 53"/>
                  <a:gd name="T27" fmla="*/ 11 h 19"/>
                  <a:gd name="T28" fmla="*/ 19 w 53"/>
                  <a:gd name="T29" fmla="*/ 7 h 19"/>
                  <a:gd name="T30" fmla="*/ 17 w 53"/>
                  <a:gd name="T31" fmla="*/ 7 h 19"/>
                  <a:gd name="T32" fmla="*/ 13 w 53"/>
                  <a:gd name="T33" fmla="*/ 11 h 19"/>
                  <a:gd name="T34" fmla="*/ 9 w 53"/>
                  <a:gd name="T35" fmla="*/ 11 h 19"/>
                  <a:gd name="T36" fmla="*/ 9 w 53"/>
                  <a:gd name="T37" fmla="*/ 9 h 19"/>
                  <a:gd name="T38" fmla="*/ 6 w 53"/>
                  <a:gd name="T39" fmla="*/ 5 h 19"/>
                  <a:gd name="T40" fmla="*/ 2 w 53"/>
                  <a:gd name="T41" fmla="*/ 11 h 19"/>
                  <a:gd name="T42" fmla="*/ 0 w 53"/>
                  <a:gd name="T43" fmla="*/ 11 h 19"/>
                  <a:gd name="T44" fmla="*/ 0 w 53"/>
                  <a:gd name="T45" fmla="*/ 9 h 19"/>
                  <a:gd name="T46" fmla="*/ 0 w 53"/>
                  <a:gd name="T47" fmla="*/ 5 h 19"/>
                  <a:gd name="T48" fmla="*/ 4 w 53"/>
                  <a:gd name="T49" fmla="*/ 5 h 19"/>
                  <a:gd name="T50" fmla="*/ 4 w 53"/>
                  <a:gd name="T51" fmla="*/ 4 h 19"/>
                  <a:gd name="T52" fmla="*/ 6 w 53"/>
                  <a:gd name="T53" fmla="*/ 2 h 19"/>
                  <a:gd name="T54" fmla="*/ 13 w 53"/>
                  <a:gd name="T55" fmla="*/ 2 h 19"/>
                  <a:gd name="T56" fmla="*/ 19 w 53"/>
                  <a:gd name="T57" fmla="*/ 0 h 19"/>
                  <a:gd name="T58" fmla="*/ 21 w 53"/>
                  <a:gd name="T59" fmla="*/ 2 h 19"/>
                  <a:gd name="T60" fmla="*/ 25 w 53"/>
                  <a:gd name="T61" fmla="*/ 2 h 19"/>
                  <a:gd name="T62" fmla="*/ 28 w 53"/>
                  <a:gd name="T6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19">
                    <a:moveTo>
                      <a:pt x="28" y="0"/>
                    </a:moveTo>
                    <a:lnTo>
                      <a:pt x="32" y="0"/>
                    </a:lnTo>
                    <a:lnTo>
                      <a:pt x="36" y="2"/>
                    </a:lnTo>
                    <a:lnTo>
                      <a:pt x="44" y="4"/>
                    </a:lnTo>
                    <a:lnTo>
                      <a:pt x="51" y="9"/>
                    </a:lnTo>
                    <a:lnTo>
                      <a:pt x="53" y="15"/>
                    </a:lnTo>
                    <a:lnTo>
                      <a:pt x="53" y="19"/>
                    </a:lnTo>
                    <a:lnTo>
                      <a:pt x="49" y="19"/>
                    </a:lnTo>
                    <a:lnTo>
                      <a:pt x="46" y="15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8" y="13"/>
                    </a:lnTo>
                    <a:lnTo>
                      <a:pt x="21" y="11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9" y="11"/>
                    </a:lnTo>
                    <a:lnTo>
                      <a:pt x="9" y="9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3" name="Freeform 909"/>
              <p:cNvSpPr>
                <a:spLocks/>
              </p:cNvSpPr>
              <p:nvPr/>
            </p:nvSpPr>
            <p:spPr bwMode="auto">
              <a:xfrm>
                <a:off x="5828" y="3003"/>
                <a:ext cx="44" cy="19"/>
              </a:xfrm>
              <a:custGeom>
                <a:avLst/>
                <a:gdLst>
                  <a:gd name="T0" fmla="*/ 23 w 44"/>
                  <a:gd name="T1" fmla="*/ 0 h 19"/>
                  <a:gd name="T2" fmla="*/ 27 w 44"/>
                  <a:gd name="T3" fmla="*/ 2 h 19"/>
                  <a:gd name="T4" fmla="*/ 31 w 44"/>
                  <a:gd name="T5" fmla="*/ 4 h 19"/>
                  <a:gd name="T6" fmla="*/ 35 w 44"/>
                  <a:gd name="T7" fmla="*/ 2 h 19"/>
                  <a:gd name="T8" fmla="*/ 36 w 44"/>
                  <a:gd name="T9" fmla="*/ 4 h 19"/>
                  <a:gd name="T10" fmla="*/ 38 w 44"/>
                  <a:gd name="T11" fmla="*/ 7 h 19"/>
                  <a:gd name="T12" fmla="*/ 40 w 44"/>
                  <a:gd name="T13" fmla="*/ 7 h 19"/>
                  <a:gd name="T14" fmla="*/ 38 w 44"/>
                  <a:gd name="T15" fmla="*/ 4 h 19"/>
                  <a:gd name="T16" fmla="*/ 42 w 44"/>
                  <a:gd name="T17" fmla="*/ 6 h 19"/>
                  <a:gd name="T18" fmla="*/ 42 w 44"/>
                  <a:gd name="T19" fmla="*/ 7 h 19"/>
                  <a:gd name="T20" fmla="*/ 44 w 44"/>
                  <a:gd name="T21" fmla="*/ 11 h 19"/>
                  <a:gd name="T22" fmla="*/ 44 w 44"/>
                  <a:gd name="T23" fmla="*/ 9 h 19"/>
                  <a:gd name="T24" fmla="*/ 44 w 44"/>
                  <a:gd name="T25" fmla="*/ 13 h 19"/>
                  <a:gd name="T26" fmla="*/ 40 w 44"/>
                  <a:gd name="T27" fmla="*/ 13 h 19"/>
                  <a:gd name="T28" fmla="*/ 42 w 44"/>
                  <a:gd name="T29" fmla="*/ 15 h 19"/>
                  <a:gd name="T30" fmla="*/ 36 w 44"/>
                  <a:gd name="T31" fmla="*/ 15 h 19"/>
                  <a:gd name="T32" fmla="*/ 33 w 44"/>
                  <a:gd name="T33" fmla="*/ 15 h 19"/>
                  <a:gd name="T34" fmla="*/ 33 w 44"/>
                  <a:gd name="T35" fmla="*/ 13 h 19"/>
                  <a:gd name="T36" fmla="*/ 29 w 44"/>
                  <a:gd name="T37" fmla="*/ 17 h 19"/>
                  <a:gd name="T38" fmla="*/ 25 w 44"/>
                  <a:gd name="T39" fmla="*/ 15 h 19"/>
                  <a:gd name="T40" fmla="*/ 21 w 44"/>
                  <a:gd name="T41" fmla="*/ 17 h 19"/>
                  <a:gd name="T42" fmla="*/ 17 w 44"/>
                  <a:gd name="T43" fmla="*/ 17 h 19"/>
                  <a:gd name="T44" fmla="*/ 16 w 44"/>
                  <a:gd name="T45" fmla="*/ 19 h 19"/>
                  <a:gd name="T46" fmla="*/ 12 w 44"/>
                  <a:gd name="T47" fmla="*/ 19 h 19"/>
                  <a:gd name="T48" fmla="*/ 10 w 44"/>
                  <a:gd name="T49" fmla="*/ 19 h 19"/>
                  <a:gd name="T50" fmla="*/ 4 w 44"/>
                  <a:gd name="T51" fmla="*/ 19 h 19"/>
                  <a:gd name="T52" fmla="*/ 2 w 44"/>
                  <a:gd name="T53" fmla="*/ 19 h 19"/>
                  <a:gd name="T54" fmla="*/ 0 w 44"/>
                  <a:gd name="T55" fmla="*/ 17 h 19"/>
                  <a:gd name="T56" fmla="*/ 0 w 44"/>
                  <a:gd name="T57" fmla="*/ 15 h 19"/>
                  <a:gd name="T58" fmla="*/ 0 w 44"/>
                  <a:gd name="T59" fmla="*/ 13 h 19"/>
                  <a:gd name="T60" fmla="*/ 0 w 44"/>
                  <a:gd name="T61" fmla="*/ 11 h 19"/>
                  <a:gd name="T62" fmla="*/ 0 w 44"/>
                  <a:gd name="T63" fmla="*/ 11 h 19"/>
                  <a:gd name="T64" fmla="*/ 0 w 44"/>
                  <a:gd name="T65" fmla="*/ 9 h 19"/>
                  <a:gd name="T66" fmla="*/ 2 w 44"/>
                  <a:gd name="T67" fmla="*/ 9 h 19"/>
                  <a:gd name="T68" fmla="*/ 2 w 44"/>
                  <a:gd name="T69" fmla="*/ 7 h 19"/>
                  <a:gd name="T70" fmla="*/ 8 w 44"/>
                  <a:gd name="T71" fmla="*/ 6 h 19"/>
                  <a:gd name="T72" fmla="*/ 12 w 44"/>
                  <a:gd name="T73" fmla="*/ 7 h 19"/>
                  <a:gd name="T74" fmla="*/ 14 w 44"/>
                  <a:gd name="T75" fmla="*/ 6 h 19"/>
                  <a:gd name="T76" fmla="*/ 17 w 44"/>
                  <a:gd name="T77" fmla="*/ 7 h 19"/>
                  <a:gd name="T78" fmla="*/ 17 w 44"/>
                  <a:gd name="T79" fmla="*/ 9 h 19"/>
                  <a:gd name="T80" fmla="*/ 21 w 44"/>
                  <a:gd name="T81" fmla="*/ 13 h 19"/>
                  <a:gd name="T82" fmla="*/ 25 w 44"/>
                  <a:gd name="T83" fmla="*/ 11 h 19"/>
                  <a:gd name="T84" fmla="*/ 29 w 44"/>
                  <a:gd name="T85" fmla="*/ 11 h 19"/>
                  <a:gd name="T86" fmla="*/ 27 w 44"/>
                  <a:gd name="T87" fmla="*/ 7 h 19"/>
                  <a:gd name="T88" fmla="*/ 19 w 44"/>
                  <a:gd name="T89" fmla="*/ 6 h 19"/>
                  <a:gd name="T90" fmla="*/ 19 w 44"/>
                  <a:gd name="T91" fmla="*/ 4 h 19"/>
                  <a:gd name="T92" fmla="*/ 23 w 44"/>
                  <a:gd name="T9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4" h="19">
                    <a:moveTo>
                      <a:pt x="23" y="0"/>
                    </a:moveTo>
                    <a:lnTo>
                      <a:pt x="27" y="2"/>
                    </a:lnTo>
                    <a:lnTo>
                      <a:pt x="31" y="4"/>
                    </a:lnTo>
                    <a:lnTo>
                      <a:pt x="35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38" y="4"/>
                    </a:lnTo>
                    <a:lnTo>
                      <a:pt x="42" y="6"/>
                    </a:lnTo>
                    <a:lnTo>
                      <a:pt x="42" y="7"/>
                    </a:lnTo>
                    <a:lnTo>
                      <a:pt x="44" y="11"/>
                    </a:lnTo>
                    <a:lnTo>
                      <a:pt x="44" y="9"/>
                    </a:lnTo>
                    <a:lnTo>
                      <a:pt x="44" y="13"/>
                    </a:lnTo>
                    <a:lnTo>
                      <a:pt x="40" y="13"/>
                    </a:lnTo>
                    <a:lnTo>
                      <a:pt x="42" y="15"/>
                    </a:lnTo>
                    <a:lnTo>
                      <a:pt x="36" y="15"/>
                    </a:lnTo>
                    <a:lnTo>
                      <a:pt x="33" y="15"/>
                    </a:lnTo>
                    <a:lnTo>
                      <a:pt x="33" y="13"/>
                    </a:lnTo>
                    <a:lnTo>
                      <a:pt x="29" y="17"/>
                    </a:lnTo>
                    <a:lnTo>
                      <a:pt x="25" y="15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4" y="19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8" y="6"/>
                    </a:lnTo>
                    <a:lnTo>
                      <a:pt x="12" y="7"/>
                    </a:lnTo>
                    <a:lnTo>
                      <a:pt x="14" y="6"/>
                    </a:lnTo>
                    <a:lnTo>
                      <a:pt x="17" y="7"/>
                    </a:lnTo>
                    <a:lnTo>
                      <a:pt x="17" y="9"/>
                    </a:lnTo>
                    <a:lnTo>
                      <a:pt x="21" y="13"/>
                    </a:lnTo>
                    <a:lnTo>
                      <a:pt x="25" y="11"/>
                    </a:lnTo>
                    <a:lnTo>
                      <a:pt x="29" y="11"/>
                    </a:lnTo>
                    <a:lnTo>
                      <a:pt x="27" y="7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4" name="Freeform 910"/>
              <p:cNvSpPr>
                <a:spLocks/>
              </p:cNvSpPr>
              <p:nvPr/>
            </p:nvSpPr>
            <p:spPr bwMode="auto">
              <a:xfrm>
                <a:off x="5811" y="2988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2 w 4"/>
                  <a:gd name="T3" fmla="*/ 0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5" name="Freeform 911"/>
              <p:cNvSpPr>
                <a:spLocks/>
              </p:cNvSpPr>
              <p:nvPr/>
            </p:nvSpPr>
            <p:spPr bwMode="auto">
              <a:xfrm>
                <a:off x="5811" y="3007"/>
                <a:ext cx="15" cy="11"/>
              </a:xfrm>
              <a:custGeom>
                <a:avLst/>
                <a:gdLst>
                  <a:gd name="T0" fmla="*/ 10 w 15"/>
                  <a:gd name="T1" fmla="*/ 0 h 11"/>
                  <a:gd name="T2" fmla="*/ 15 w 15"/>
                  <a:gd name="T3" fmla="*/ 2 h 11"/>
                  <a:gd name="T4" fmla="*/ 15 w 15"/>
                  <a:gd name="T5" fmla="*/ 5 h 11"/>
                  <a:gd name="T6" fmla="*/ 13 w 15"/>
                  <a:gd name="T7" fmla="*/ 9 h 11"/>
                  <a:gd name="T8" fmla="*/ 13 w 15"/>
                  <a:gd name="T9" fmla="*/ 11 h 11"/>
                  <a:gd name="T10" fmla="*/ 12 w 15"/>
                  <a:gd name="T11" fmla="*/ 11 h 11"/>
                  <a:gd name="T12" fmla="*/ 8 w 15"/>
                  <a:gd name="T13" fmla="*/ 11 h 11"/>
                  <a:gd name="T14" fmla="*/ 2 w 15"/>
                  <a:gd name="T15" fmla="*/ 9 h 11"/>
                  <a:gd name="T16" fmla="*/ 0 w 15"/>
                  <a:gd name="T17" fmla="*/ 9 h 11"/>
                  <a:gd name="T18" fmla="*/ 2 w 15"/>
                  <a:gd name="T19" fmla="*/ 7 h 11"/>
                  <a:gd name="T20" fmla="*/ 6 w 15"/>
                  <a:gd name="T21" fmla="*/ 7 h 11"/>
                  <a:gd name="T22" fmla="*/ 6 w 15"/>
                  <a:gd name="T23" fmla="*/ 3 h 11"/>
                  <a:gd name="T24" fmla="*/ 10 w 15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1">
                    <a:moveTo>
                      <a:pt x="10" y="0"/>
                    </a:moveTo>
                    <a:lnTo>
                      <a:pt x="15" y="2"/>
                    </a:lnTo>
                    <a:lnTo>
                      <a:pt x="15" y="5"/>
                    </a:lnTo>
                    <a:lnTo>
                      <a:pt x="13" y="9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8" y="11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6" y="7"/>
                    </a:lnTo>
                    <a:lnTo>
                      <a:pt x="6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6" name="Freeform 912"/>
              <p:cNvSpPr>
                <a:spLocks/>
              </p:cNvSpPr>
              <p:nvPr/>
            </p:nvSpPr>
            <p:spPr bwMode="auto">
              <a:xfrm>
                <a:off x="6051" y="3007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2 w 4"/>
                  <a:gd name="T3" fmla="*/ 0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7" name="Freeform 913"/>
              <p:cNvSpPr>
                <a:spLocks/>
              </p:cNvSpPr>
              <p:nvPr/>
            </p:nvSpPr>
            <p:spPr bwMode="auto">
              <a:xfrm>
                <a:off x="5945" y="2873"/>
                <a:ext cx="15" cy="8"/>
              </a:xfrm>
              <a:custGeom>
                <a:avLst/>
                <a:gdLst>
                  <a:gd name="T0" fmla="*/ 3 w 15"/>
                  <a:gd name="T1" fmla="*/ 0 h 8"/>
                  <a:gd name="T2" fmla="*/ 9 w 15"/>
                  <a:gd name="T3" fmla="*/ 2 h 8"/>
                  <a:gd name="T4" fmla="*/ 9 w 15"/>
                  <a:gd name="T5" fmla="*/ 2 h 8"/>
                  <a:gd name="T6" fmla="*/ 7 w 15"/>
                  <a:gd name="T7" fmla="*/ 4 h 8"/>
                  <a:gd name="T8" fmla="*/ 11 w 15"/>
                  <a:gd name="T9" fmla="*/ 4 h 8"/>
                  <a:gd name="T10" fmla="*/ 11 w 15"/>
                  <a:gd name="T11" fmla="*/ 2 h 8"/>
                  <a:gd name="T12" fmla="*/ 15 w 15"/>
                  <a:gd name="T13" fmla="*/ 4 h 8"/>
                  <a:gd name="T14" fmla="*/ 15 w 15"/>
                  <a:gd name="T15" fmla="*/ 6 h 8"/>
                  <a:gd name="T16" fmla="*/ 11 w 15"/>
                  <a:gd name="T17" fmla="*/ 8 h 8"/>
                  <a:gd name="T18" fmla="*/ 9 w 15"/>
                  <a:gd name="T19" fmla="*/ 6 h 8"/>
                  <a:gd name="T20" fmla="*/ 7 w 15"/>
                  <a:gd name="T21" fmla="*/ 8 h 8"/>
                  <a:gd name="T22" fmla="*/ 5 w 15"/>
                  <a:gd name="T23" fmla="*/ 6 h 8"/>
                  <a:gd name="T24" fmla="*/ 3 w 15"/>
                  <a:gd name="T25" fmla="*/ 8 h 8"/>
                  <a:gd name="T26" fmla="*/ 0 w 15"/>
                  <a:gd name="T27" fmla="*/ 6 h 8"/>
                  <a:gd name="T28" fmla="*/ 0 w 15"/>
                  <a:gd name="T29" fmla="*/ 4 h 8"/>
                  <a:gd name="T30" fmla="*/ 3 w 15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3" y="0"/>
                    </a:moveTo>
                    <a:lnTo>
                      <a:pt x="9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1" y="8"/>
                    </a:lnTo>
                    <a:lnTo>
                      <a:pt x="9" y="6"/>
                    </a:lnTo>
                    <a:lnTo>
                      <a:pt x="7" y="8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8" name="Freeform 914"/>
              <p:cNvSpPr>
                <a:spLocks/>
              </p:cNvSpPr>
              <p:nvPr/>
            </p:nvSpPr>
            <p:spPr bwMode="auto">
              <a:xfrm>
                <a:off x="6095" y="2986"/>
                <a:ext cx="11" cy="15"/>
              </a:xfrm>
              <a:custGeom>
                <a:avLst/>
                <a:gdLst>
                  <a:gd name="T0" fmla="*/ 8 w 11"/>
                  <a:gd name="T1" fmla="*/ 0 h 15"/>
                  <a:gd name="T2" fmla="*/ 11 w 11"/>
                  <a:gd name="T3" fmla="*/ 0 h 15"/>
                  <a:gd name="T4" fmla="*/ 11 w 11"/>
                  <a:gd name="T5" fmla="*/ 2 h 15"/>
                  <a:gd name="T6" fmla="*/ 10 w 11"/>
                  <a:gd name="T7" fmla="*/ 3 h 15"/>
                  <a:gd name="T8" fmla="*/ 11 w 11"/>
                  <a:gd name="T9" fmla="*/ 5 h 15"/>
                  <a:gd name="T10" fmla="*/ 10 w 11"/>
                  <a:gd name="T11" fmla="*/ 9 h 15"/>
                  <a:gd name="T12" fmla="*/ 6 w 11"/>
                  <a:gd name="T13" fmla="*/ 15 h 15"/>
                  <a:gd name="T14" fmla="*/ 2 w 11"/>
                  <a:gd name="T15" fmla="*/ 15 h 15"/>
                  <a:gd name="T16" fmla="*/ 0 w 11"/>
                  <a:gd name="T17" fmla="*/ 13 h 15"/>
                  <a:gd name="T18" fmla="*/ 0 w 11"/>
                  <a:gd name="T19" fmla="*/ 11 h 15"/>
                  <a:gd name="T20" fmla="*/ 2 w 11"/>
                  <a:gd name="T21" fmla="*/ 9 h 15"/>
                  <a:gd name="T22" fmla="*/ 2 w 11"/>
                  <a:gd name="T23" fmla="*/ 7 h 15"/>
                  <a:gd name="T24" fmla="*/ 2 w 11"/>
                  <a:gd name="T25" fmla="*/ 5 h 15"/>
                  <a:gd name="T26" fmla="*/ 8 w 11"/>
                  <a:gd name="T27" fmla="*/ 2 h 15"/>
                  <a:gd name="T28" fmla="*/ 8 w 11"/>
                  <a:gd name="T29" fmla="*/ 0 h 15"/>
                  <a:gd name="T30" fmla="*/ 8 w 11"/>
                  <a:gd name="T3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5">
                    <a:moveTo>
                      <a:pt x="8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1" y="5"/>
                    </a:lnTo>
                    <a:lnTo>
                      <a:pt x="10" y="9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9" name="Freeform 915"/>
              <p:cNvSpPr>
                <a:spLocks/>
              </p:cNvSpPr>
              <p:nvPr/>
            </p:nvSpPr>
            <p:spPr bwMode="auto">
              <a:xfrm>
                <a:off x="6106" y="298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0" name="Freeform 916"/>
              <p:cNvSpPr>
                <a:spLocks/>
              </p:cNvSpPr>
              <p:nvPr/>
            </p:nvSpPr>
            <p:spPr bwMode="auto">
              <a:xfrm>
                <a:off x="6110" y="298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1" name="Freeform 917"/>
              <p:cNvSpPr>
                <a:spLocks/>
              </p:cNvSpPr>
              <p:nvPr/>
            </p:nvSpPr>
            <p:spPr bwMode="auto">
              <a:xfrm>
                <a:off x="6049" y="29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2" name="Freeform 918"/>
              <p:cNvSpPr>
                <a:spLocks/>
              </p:cNvSpPr>
              <p:nvPr/>
            </p:nvSpPr>
            <p:spPr bwMode="auto">
              <a:xfrm>
                <a:off x="6046" y="291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3 w 3"/>
                  <a:gd name="T5" fmla="*/ 2 h 2"/>
                  <a:gd name="T6" fmla="*/ 1 w 3"/>
                  <a:gd name="T7" fmla="*/ 2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3" name="Freeform 919"/>
              <p:cNvSpPr>
                <a:spLocks/>
              </p:cNvSpPr>
              <p:nvPr/>
            </p:nvSpPr>
            <p:spPr bwMode="auto">
              <a:xfrm>
                <a:off x="5941" y="2934"/>
                <a:ext cx="11" cy="23"/>
              </a:xfrm>
              <a:custGeom>
                <a:avLst/>
                <a:gdLst>
                  <a:gd name="T0" fmla="*/ 7 w 11"/>
                  <a:gd name="T1" fmla="*/ 0 h 23"/>
                  <a:gd name="T2" fmla="*/ 9 w 11"/>
                  <a:gd name="T3" fmla="*/ 0 h 23"/>
                  <a:gd name="T4" fmla="*/ 9 w 11"/>
                  <a:gd name="T5" fmla="*/ 4 h 23"/>
                  <a:gd name="T6" fmla="*/ 11 w 11"/>
                  <a:gd name="T7" fmla="*/ 6 h 23"/>
                  <a:gd name="T8" fmla="*/ 9 w 11"/>
                  <a:gd name="T9" fmla="*/ 8 h 23"/>
                  <a:gd name="T10" fmla="*/ 9 w 11"/>
                  <a:gd name="T11" fmla="*/ 6 h 23"/>
                  <a:gd name="T12" fmla="*/ 9 w 11"/>
                  <a:gd name="T13" fmla="*/ 8 h 23"/>
                  <a:gd name="T14" fmla="*/ 7 w 11"/>
                  <a:gd name="T15" fmla="*/ 10 h 23"/>
                  <a:gd name="T16" fmla="*/ 5 w 11"/>
                  <a:gd name="T17" fmla="*/ 10 h 23"/>
                  <a:gd name="T18" fmla="*/ 5 w 11"/>
                  <a:gd name="T19" fmla="*/ 14 h 23"/>
                  <a:gd name="T20" fmla="*/ 9 w 11"/>
                  <a:gd name="T21" fmla="*/ 14 h 23"/>
                  <a:gd name="T22" fmla="*/ 9 w 11"/>
                  <a:gd name="T23" fmla="*/ 15 h 23"/>
                  <a:gd name="T24" fmla="*/ 9 w 11"/>
                  <a:gd name="T25" fmla="*/ 17 h 23"/>
                  <a:gd name="T26" fmla="*/ 5 w 11"/>
                  <a:gd name="T27" fmla="*/ 17 h 23"/>
                  <a:gd name="T28" fmla="*/ 4 w 11"/>
                  <a:gd name="T29" fmla="*/ 21 h 23"/>
                  <a:gd name="T30" fmla="*/ 2 w 11"/>
                  <a:gd name="T31" fmla="*/ 23 h 23"/>
                  <a:gd name="T32" fmla="*/ 0 w 11"/>
                  <a:gd name="T33" fmla="*/ 21 h 23"/>
                  <a:gd name="T34" fmla="*/ 0 w 11"/>
                  <a:gd name="T35" fmla="*/ 19 h 23"/>
                  <a:gd name="T36" fmla="*/ 4 w 11"/>
                  <a:gd name="T37" fmla="*/ 14 h 23"/>
                  <a:gd name="T38" fmla="*/ 5 w 11"/>
                  <a:gd name="T39" fmla="*/ 8 h 23"/>
                  <a:gd name="T40" fmla="*/ 5 w 11"/>
                  <a:gd name="T41" fmla="*/ 2 h 23"/>
                  <a:gd name="T42" fmla="*/ 7 w 11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23">
                    <a:moveTo>
                      <a:pt x="7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8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14"/>
                    </a:lnTo>
                    <a:lnTo>
                      <a:pt x="9" y="14"/>
                    </a:lnTo>
                    <a:lnTo>
                      <a:pt x="9" y="15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4" y="2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4" y="14"/>
                    </a:lnTo>
                    <a:lnTo>
                      <a:pt x="5" y="8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4" name="Freeform 920"/>
              <p:cNvSpPr>
                <a:spLocks/>
              </p:cNvSpPr>
              <p:nvPr/>
            </p:nvSpPr>
            <p:spPr bwMode="auto">
              <a:xfrm>
                <a:off x="6066" y="2997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4 w 6"/>
                  <a:gd name="T3" fmla="*/ 0 h 4"/>
                  <a:gd name="T4" fmla="*/ 6 w 6"/>
                  <a:gd name="T5" fmla="*/ 4 h 4"/>
                  <a:gd name="T6" fmla="*/ 2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  <a:gd name="T12" fmla="*/ 2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5" name="Freeform 921"/>
              <p:cNvSpPr>
                <a:spLocks/>
              </p:cNvSpPr>
              <p:nvPr/>
            </p:nvSpPr>
            <p:spPr bwMode="auto">
              <a:xfrm>
                <a:off x="5847" y="2784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2 h 5"/>
                  <a:gd name="T4" fmla="*/ 2 w 2"/>
                  <a:gd name="T5" fmla="*/ 5 h 5"/>
                  <a:gd name="T6" fmla="*/ 0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6" name="Freeform 922"/>
              <p:cNvSpPr>
                <a:spLocks/>
              </p:cNvSpPr>
              <p:nvPr/>
            </p:nvSpPr>
            <p:spPr bwMode="auto">
              <a:xfrm>
                <a:off x="5849" y="2770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7" name="Freeform 923"/>
              <p:cNvSpPr>
                <a:spLocks/>
              </p:cNvSpPr>
              <p:nvPr/>
            </p:nvSpPr>
            <p:spPr bwMode="auto">
              <a:xfrm>
                <a:off x="5847" y="2780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8" name="Freeform 924"/>
              <p:cNvSpPr>
                <a:spLocks/>
              </p:cNvSpPr>
              <p:nvPr/>
            </p:nvSpPr>
            <p:spPr bwMode="auto">
              <a:xfrm>
                <a:off x="5943" y="301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0 w 3"/>
                  <a:gd name="T5" fmla="*/ 2 h 2"/>
                  <a:gd name="T6" fmla="*/ 0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9" name="Freeform 925"/>
              <p:cNvSpPr>
                <a:spLocks/>
              </p:cNvSpPr>
              <p:nvPr/>
            </p:nvSpPr>
            <p:spPr bwMode="auto">
              <a:xfrm>
                <a:off x="5937" y="3049"/>
                <a:ext cx="11" cy="9"/>
              </a:xfrm>
              <a:custGeom>
                <a:avLst/>
                <a:gdLst>
                  <a:gd name="T0" fmla="*/ 11 w 11"/>
                  <a:gd name="T1" fmla="*/ 0 h 9"/>
                  <a:gd name="T2" fmla="*/ 11 w 11"/>
                  <a:gd name="T3" fmla="*/ 1 h 9"/>
                  <a:gd name="T4" fmla="*/ 11 w 11"/>
                  <a:gd name="T5" fmla="*/ 5 h 9"/>
                  <a:gd name="T6" fmla="*/ 2 w 11"/>
                  <a:gd name="T7" fmla="*/ 9 h 9"/>
                  <a:gd name="T8" fmla="*/ 0 w 11"/>
                  <a:gd name="T9" fmla="*/ 7 h 9"/>
                  <a:gd name="T10" fmla="*/ 2 w 11"/>
                  <a:gd name="T11" fmla="*/ 5 h 9"/>
                  <a:gd name="T12" fmla="*/ 8 w 11"/>
                  <a:gd name="T13" fmla="*/ 3 h 9"/>
                  <a:gd name="T14" fmla="*/ 8 w 11"/>
                  <a:gd name="T15" fmla="*/ 1 h 9"/>
                  <a:gd name="T16" fmla="*/ 11 w 11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11" y="1"/>
                    </a:lnTo>
                    <a:lnTo>
                      <a:pt x="11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0" name="Freeform 926"/>
              <p:cNvSpPr>
                <a:spLocks/>
              </p:cNvSpPr>
              <p:nvPr/>
            </p:nvSpPr>
            <p:spPr bwMode="auto">
              <a:xfrm>
                <a:off x="5868" y="3026"/>
                <a:ext cx="35" cy="19"/>
              </a:xfrm>
              <a:custGeom>
                <a:avLst/>
                <a:gdLst>
                  <a:gd name="T0" fmla="*/ 8 w 35"/>
                  <a:gd name="T1" fmla="*/ 0 h 19"/>
                  <a:gd name="T2" fmla="*/ 14 w 35"/>
                  <a:gd name="T3" fmla="*/ 4 h 19"/>
                  <a:gd name="T4" fmla="*/ 16 w 35"/>
                  <a:gd name="T5" fmla="*/ 4 h 19"/>
                  <a:gd name="T6" fmla="*/ 19 w 35"/>
                  <a:gd name="T7" fmla="*/ 2 h 19"/>
                  <a:gd name="T8" fmla="*/ 23 w 35"/>
                  <a:gd name="T9" fmla="*/ 4 h 19"/>
                  <a:gd name="T10" fmla="*/ 25 w 35"/>
                  <a:gd name="T11" fmla="*/ 5 h 19"/>
                  <a:gd name="T12" fmla="*/ 29 w 35"/>
                  <a:gd name="T13" fmla="*/ 5 h 19"/>
                  <a:gd name="T14" fmla="*/ 31 w 35"/>
                  <a:gd name="T15" fmla="*/ 11 h 19"/>
                  <a:gd name="T16" fmla="*/ 35 w 35"/>
                  <a:gd name="T17" fmla="*/ 13 h 19"/>
                  <a:gd name="T18" fmla="*/ 35 w 35"/>
                  <a:gd name="T19" fmla="*/ 17 h 19"/>
                  <a:gd name="T20" fmla="*/ 31 w 35"/>
                  <a:gd name="T21" fmla="*/ 19 h 19"/>
                  <a:gd name="T22" fmla="*/ 25 w 35"/>
                  <a:gd name="T23" fmla="*/ 19 h 19"/>
                  <a:gd name="T24" fmla="*/ 21 w 35"/>
                  <a:gd name="T25" fmla="*/ 17 h 19"/>
                  <a:gd name="T26" fmla="*/ 17 w 35"/>
                  <a:gd name="T27" fmla="*/ 13 h 19"/>
                  <a:gd name="T28" fmla="*/ 16 w 35"/>
                  <a:gd name="T29" fmla="*/ 13 h 19"/>
                  <a:gd name="T30" fmla="*/ 12 w 35"/>
                  <a:gd name="T31" fmla="*/ 9 h 19"/>
                  <a:gd name="T32" fmla="*/ 8 w 35"/>
                  <a:gd name="T33" fmla="*/ 9 h 19"/>
                  <a:gd name="T34" fmla="*/ 2 w 35"/>
                  <a:gd name="T35" fmla="*/ 9 h 19"/>
                  <a:gd name="T36" fmla="*/ 0 w 35"/>
                  <a:gd name="T37" fmla="*/ 5 h 19"/>
                  <a:gd name="T38" fmla="*/ 0 w 35"/>
                  <a:gd name="T39" fmla="*/ 4 h 19"/>
                  <a:gd name="T40" fmla="*/ 8 w 35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9">
                    <a:moveTo>
                      <a:pt x="8" y="0"/>
                    </a:moveTo>
                    <a:lnTo>
                      <a:pt x="14" y="4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5" y="5"/>
                    </a:lnTo>
                    <a:lnTo>
                      <a:pt x="29" y="5"/>
                    </a:lnTo>
                    <a:lnTo>
                      <a:pt x="31" y="11"/>
                    </a:lnTo>
                    <a:lnTo>
                      <a:pt x="35" y="13"/>
                    </a:lnTo>
                    <a:lnTo>
                      <a:pt x="35" y="17"/>
                    </a:lnTo>
                    <a:lnTo>
                      <a:pt x="31" y="19"/>
                    </a:lnTo>
                    <a:lnTo>
                      <a:pt x="25" y="19"/>
                    </a:lnTo>
                    <a:lnTo>
                      <a:pt x="21" y="17"/>
                    </a:lnTo>
                    <a:lnTo>
                      <a:pt x="17" y="13"/>
                    </a:lnTo>
                    <a:lnTo>
                      <a:pt x="16" y="13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1" name="Freeform 927"/>
              <p:cNvSpPr>
                <a:spLocks/>
              </p:cNvSpPr>
              <p:nvPr/>
            </p:nvSpPr>
            <p:spPr bwMode="auto">
              <a:xfrm>
                <a:off x="6000" y="2888"/>
                <a:ext cx="4" cy="10"/>
              </a:xfrm>
              <a:custGeom>
                <a:avLst/>
                <a:gdLst>
                  <a:gd name="T0" fmla="*/ 2 w 4"/>
                  <a:gd name="T1" fmla="*/ 0 h 10"/>
                  <a:gd name="T2" fmla="*/ 2 w 4"/>
                  <a:gd name="T3" fmla="*/ 4 h 10"/>
                  <a:gd name="T4" fmla="*/ 4 w 4"/>
                  <a:gd name="T5" fmla="*/ 8 h 10"/>
                  <a:gd name="T6" fmla="*/ 4 w 4"/>
                  <a:gd name="T7" fmla="*/ 10 h 10"/>
                  <a:gd name="T8" fmla="*/ 2 w 4"/>
                  <a:gd name="T9" fmla="*/ 10 h 10"/>
                  <a:gd name="T10" fmla="*/ 0 w 4"/>
                  <a:gd name="T11" fmla="*/ 4 h 10"/>
                  <a:gd name="T12" fmla="*/ 0 w 4"/>
                  <a:gd name="T13" fmla="*/ 2 h 10"/>
                  <a:gd name="T14" fmla="*/ 2 w 4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2" name="Freeform 928"/>
              <p:cNvSpPr>
                <a:spLocks/>
              </p:cNvSpPr>
              <p:nvPr/>
            </p:nvSpPr>
            <p:spPr bwMode="auto">
              <a:xfrm>
                <a:off x="6002" y="2909"/>
                <a:ext cx="24" cy="14"/>
              </a:xfrm>
              <a:custGeom>
                <a:avLst/>
                <a:gdLst>
                  <a:gd name="T0" fmla="*/ 9 w 24"/>
                  <a:gd name="T1" fmla="*/ 0 h 14"/>
                  <a:gd name="T2" fmla="*/ 15 w 24"/>
                  <a:gd name="T3" fmla="*/ 0 h 14"/>
                  <a:gd name="T4" fmla="*/ 21 w 24"/>
                  <a:gd name="T5" fmla="*/ 2 h 14"/>
                  <a:gd name="T6" fmla="*/ 21 w 24"/>
                  <a:gd name="T7" fmla="*/ 4 h 14"/>
                  <a:gd name="T8" fmla="*/ 24 w 24"/>
                  <a:gd name="T9" fmla="*/ 8 h 14"/>
                  <a:gd name="T10" fmla="*/ 24 w 24"/>
                  <a:gd name="T11" fmla="*/ 10 h 14"/>
                  <a:gd name="T12" fmla="*/ 21 w 24"/>
                  <a:gd name="T13" fmla="*/ 10 h 14"/>
                  <a:gd name="T14" fmla="*/ 17 w 24"/>
                  <a:gd name="T15" fmla="*/ 14 h 14"/>
                  <a:gd name="T16" fmla="*/ 13 w 24"/>
                  <a:gd name="T17" fmla="*/ 14 h 14"/>
                  <a:gd name="T18" fmla="*/ 9 w 24"/>
                  <a:gd name="T19" fmla="*/ 14 h 14"/>
                  <a:gd name="T20" fmla="*/ 7 w 24"/>
                  <a:gd name="T21" fmla="*/ 12 h 14"/>
                  <a:gd name="T22" fmla="*/ 2 w 24"/>
                  <a:gd name="T23" fmla="*/ 12 h 14"/>
                  <a:gd name="T24" fmla="*/ 0 w 24"/>
                  <a:gd name="T25" fmla="*/ 8 h 14"/>
                  <a:gd name="T26" fmla="*/ 0 w 24"/>
                  <a:gd name="T27" fmla="*/ 2 h 14"/>
                  <a:gd name="T28" fmla="*/ 2 w 24"/>
                  <a:gd name="T29" fmla="*/ 0 h 14"/>
                  <a:gd name="T30" fmla="*/ 5 w 24"/>
                  <a:gd name="T31" fmla="*/ 2 h 14"/>
                  <a:gd name="T32" fmla="*/ 9 w 24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4">
                    <a:moveTo>
                      <a:pt x="9" y="0"/>
                    </a:moveTo>
                    <a:lnTo>
                      <a:pt x="15" y="0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7" y="14"/>
                    </a:lnTo>
                    <a:lnTo>
                      <a:pt x="13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3" name="Freeform 929"/>
              <p:cNvSpPr>
                <a:spLocks/>
              </p:cNvSpPr>
              <p:nvPr/>
            </p:nvSpPr>
            <p:spPr bwMode="auto">
              <a:xfrm>
                <a:off x="6068" y="300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4" name="Freeform 930"/>
              <p:cNvSpPr>
                <a:spLocks/>
              </p:cNvSpPr>
              <p:nvPr/>
            </p:nvSpPr>
            <p:spPr bwMode="auto">
              <a:xfrm>
                <a:off x="6023" y="2858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4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5" name="Freeform 931"/>
              <p:cNvSpPr>
                <a:spLocks/>
              </p:cNvSpPr>
              <p:nvPr/>
            </p:nvSpPr>
            <p:spPr bwMode="auto">
              <a:xfrm>
                <a:off x="5663" y="2898"/>
                <a:ext cx="19" cy="15"/>
              </a:xfrm>
              <a:custGeom>
                <a:avLst/>
                <a:gdLst>
                  <a:gd name="T0" fmla="*/ 5 w 19"/>
                  <a:gd name="T1" fmla="*/ 0 h 15"/>
                  <a:gd name="T2" fmla="*/ 11 w 19"/>
                  <a:gd name="T3" fmla="*/ 2 h 15"/>
                  <a:gd name="T4" fmla="*/ 17 w 19"/>
                  <a:gd name="T5" fmla="*/ 6 h 15"/>
                  <a:gd name="T6" fmla="*/ 19 w 19"/>
                  <a:gd name="T7" fmla="*/ 10 h 15"/>
                  <a:gd name="T8" fmla="*/ 17 w 19"/>
                  <a:gd name="T9" fmla="*/ 11 h 15"/>
                  <a:gd name="T10" fmla="*/ 15 w 19"/>
                  <a:gd name="T11" fmla="*/ 13 h 15"/>
                  <a:gd name="T12" fmla="*/ 13 w 19"/>
                  <a:gd name="T13" fmla="*/ 13 h 15"/>
                  <a:gd name="T14" fmla="*/ 11 w 19"/>
                  <a:gd name="T15" fmla="*/ 10 h 15"/>
                  <a:gd name="T16" fmla="*/ 7 w 19"/>
                  <a:gd name="T17" fmla="*/ 15 h 15"/>
                  <a:gd name="T18" fmla="*/ 5 w 19"/>
                  <a:gd name="T19" fmla="*/ 11 h 15"/>
                  <a:gd name="T20" fmla="*/ 5 w 19"/>
                  <a:gd name="T21" fmla="*/ 8 h 15"/>
                  <a:gd name="T22" fmla="*/ 3 w 19"/>
                  <a:gd name="T23" fmla="*/ 8 h 15"/>
                  <a:gd name="T24" fmla="*/ 3 w 19"/>
                  <a:gd name="T25" fmla="*/ 10 h 15"/>
                  <a:gd name="T26" fmla="*/ 0 w 19"/>
                  <a:gd name="T27" fmla="*/ 10 h 15"/>
                  <a:gd name="T28" fmla="*/ 1 w 19"/>
                  <a:gd name="T29" fmla="*/ 8 h 15"/>
                  <a:gd name="T30" fmla="*/ 5 w 19"/>
                  <a:gd name="T31" fmla="*/ 6 h 15"/>
                  <a:gd name="T32" fmla="*/ 5 w 19"/>
                  <a:gd name="T33" fmla="*/ 4 h 15"/>
                  <a:gd name="T34" fmla="*/ 3 w 19"/>
                  <a:gd name="T35" fmla="*/ 2 h 15"/>
                  <a:gd name="T36" fmla="*/ 5 w 19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5">
                    <a:moveTo>
                      <a:pt x="5" y="0"/>
                    </a:moveTo>
                    <a:lnTo>
                      <a:pt x="11" y="2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13" y="13"/>
                    </a:lnTo>
                    <a:lnTo>
                      <a:pt x="11" y="10"/>
                    </a:lnTo>
                    <a:lnTo>
                      <a:pt x="7" y="1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6" name="Freeform 932"/>
              <p:cNvSpPr>
                <a:spLocks/>
              </p:cNvSpPr>
              <p:nvPr/>
            </p:nvSpPr>
            <p:spPr bwMode="auto">
              <a:xfrm>
                <a:off x="5996" y="2993"/>
                <a:ext cx="19" cy="8"/>
              </a:xfrm>
              <a:custGeom>
                <a:avLst/>
                <a:gdLst>
                  <a:gd name="T0" fmla="*/ 15 w 19"/>
                  <a:gd name="T1" fmla="*/ 0 h 8"/>
                  <a:gd name="T2" fmla="*/ 19 w 19"/>
                  <a:gd name="T3" fmla="*/ 0 h 8"/>
                  <a:gd name="T4" fmla="*/ 19 w 19"/>
                  <a:gd name="T5" fmla="*/ 2 h 8"/>
                  <a:gd name="T6" fmla="*/ 17 w 19"/>
                  <a:gd name="T7" fmla="*/ 4 h 8"/>
                  <a:gd name="T8" fmla="*/ 13 w 19"/>
                  <a:gd name="T9" fmla="*/ 6 h 8"/>
                  <a:gd name="T10" fmla="*/ 13 w 19"/>
                  <a:gd name="T11" fmla="*/ 8 h 8"/>
                  <a:gd name="T12" fmla="*/ 11 w 19"/>
                  <a:gd name="T13" fmla="*/ 6 h 8"/>
                  <a:gd name="T14" fmla="*/ 6 w 19"/>
                  <a:gd name="T15" fmla="*/ 4 h 8"/>
                  <a:gd name="T16" fmla="*/ 2 w 19"/>
                  <a:gd name="T17" fmla="*/ 8 h 8"/>
                  <a:gd name="T18" fmla="*/ 0 w 19"/>
                  <a:gd name="T19" fmla="*/ 6 h 8"/>
                  <a:gd name="T20" fmla="*/ 2 w 19"/>
                  <a:gd name="T21" fmla="*/ 2 h 8"/>
                  <a:gd name="T22" fmla="*/ 4 w 19"/>
                  <a:gd name="T23" fmla="*/ 0 h 8"/>
                  <a:gd name="T24" fmla="*/ 6 w 19"/>
                  <a:gd name="T25" fmla="*/ 2 h 8"/>
                  <a:gd name="T26" fmla="*/ 13 w 19"/>
                  <a:gd name="T27" fmla="*/ 2 h 8"/>
                  <a:gd name="T28" fmla="*/ 15 w 19"/>
                  <a:gd name="T2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8">
                    <a:moveTo>
                      <a:pt x="15" y="0"/>
                    </a:moveTo>
                    <a:lnTo>
                      <a:pt x="19" y="0"/>
                    </a:lnTo>
                    <a:lnTo>
                      <a:pt x="19" y="2"/>
                    </a:lnTo>
                    <a:lnTo>
                      <a:pt x="17" y="4"/>
                    </a:lnTo>
                    <a:lnTo>
                      <a:pt x="13" y="6"/>
                    </a:lnTo>
                    <a:lnTo>
                      <a:pt x="13" y="8"/>
                    </a:lnTo>
                    <a:lnTo>
                      <a:pt x="11" y="6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13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7" name="Freeform 933"/>
              <p:cNvSpPr>
                <a:spLocks/>
              </p:cNvSpPr>
              <p:nvPr/>
            </p:nvSpPr>
            <p:spPr bwMode="auto">
              <a:xfrm>
                <a:off x="6028" y="2877"/>
                <a:ext cx="14" cy="8"/>
              </a:xfrm>
              <a:custGeom>
                <a:avLst/>
                <a:gdLst>
                  <a:gd name="T0" fmla="*/ 6 w 14"/>
                  <a:gd name="T1" fmla="*/ 0 h 8"/>
                  <a:gd name="T2" fmla="*/ 10 w 14"/>
                  <a:gd name="T3" fmla="*/ 0 h 8"/>
                  <a:gd name="T4" fmla="*/ 14 w 14"/>
                  <a:gd name="T5" fmla="*/ 4 h 8"/>
                  <a:gd name="T6" fmla="*/ 14 w 14"/>
                  <a:gd name="T7" fmla="*/ 8 h 8"/>
                  <a:gd name="T8" fmla="*/ 8 w 14"/>
                  <a:gd name="T9" fmla="*/ 8 h 8"/>
                  <a:gd name="T10" fmla="*/ 6 w 14"/>
                  <a:gd name="T11" fmla="*/ 8 h 8"/>
                  <a:gd name="T12" fmla="*/ 2 w 14"/>
                  <a:gd name="T13" fmla="*/ 6 h 8"/>
                  <a:gd name="T14" fmla="*/ 0 w 14"/>
                  <a:gd name="T15" fmla="*/ 4 h 8"/>
                  <a:gd name="T16" fmla="*/ 6 w 1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8">
                    <a:moveTo>
                      <a:pt x="6" y="0"/>
                    </a:moveTo>
                    <a:lnTo>
                      <a:pt x="10" y="0"/>
                    </a:lnTo>
                    <a:lnTo>
                      <a:pt x="14" y="4"/>
                    </a:lnTo>
                    <a:lnTo>
                      <a:pt x="14" y="8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8" name="Freeform 934"/>
              <p:cNvSpPr>
                <a:spLocks/>
              </p:cNvSpPr>
              <p:nvPr/>
            </p:nvSpPr>
            <p:spPr bwMode="auto">
              <a:xfrm>
                <a:off x="6028" y="300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9" name="Freeform 935"/>
              <p:cNvSpPr>
                <a:spLocks/>
              </p:cNvSpPr>
              <p:nvPr/>
            </p:nvSpPr>
            <p:spPr bwMode="auto">
              <a:xfrm>
                <a:off x="6025" y="2864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2 h 4"/>
                  <a:gd name="T4" fmla="*/ 3 w 3"/>
                  <a:gd name="T5" fmla="*/ 4 h 4"/>
                  <a:gd name="T6" fmla="*/ 0 w 3"/>
                  <a:gd name="T7" fmla="*/ 2 h 4"/>
                  <a:gd name="T8" fmla="*/ 0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2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0" name="Freeform 936"/>
              <p:cNvSpPr>
                <a:spLocks/>
              </p:cNvSpPr>
              <p:nvPr/>
            </p:nvSpPr>
            <p:spPr bwMode="auto">
              <a:xfrm>
                <a:off x="6036" y="2906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1" name="Freeform 937"/>
              <p:cNvSpPr>
                <a:spLocks/>
              </p:cNvSpPr>
              <p:nvPr/>
            </p:nvSpPr>
            <p:spPr bwMode="auto">
              <a:xfrm>
                <a:off x="6023" y="2989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2 h 4"/>
                  <a:gd name="T4" fmla="*/ 0 w 3"/>
                  <a:gd name="T5" fmla="*/ 4 h 4"/>
                  <a:gd name="T6" fmla="*/ 0 w 3"/>
                  <a:gd name="T7" fmla="*/ 2 h 4"/>
                  <a:gd name="T8" fmla="*/ 2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2" name="Freeform 938"/>
              <p:cNvSpPr>
                <a:spLocks/>
              </p:cNvSpPr>
              <p:nvPr/>
            </p:nvSpPr>
            <p:spPr bwMode="auto">
              <a:xfrm>
                <a:off x="6034" y="290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3" name="Freeform 939"/>
              <p:cNvSpPr>
                <a:spLocks/>
              </p:cNvSpPr>
              <p:nvPr/>
            </p:nvSpPr>
            <p:spPr bwMode="auto">
              <a:xfrm>
                <a:off x="5946" y="3007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4" name="Freeform 940"/>
              <p:cNvSpPr>
                <a:spLocks/>
              </p:cNvSpPr>
              <p:nvPr/>
            </p:nvSpPr>
            <p:spPr bwMode="auto">
              <a:xfrm>
                <a:off x="6074" y="296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2 h 3"/>
                  <a:gd name="T4" fmla="*/ 0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5" name="Freeform 941"/>
              <p:cNvSpPr>
                <a:spLocks/>
              </p:cNvSpPr>
              <p:nvPr/>
            </p:nvSpPr>
            <p:spPr bwMode="auto">
              <a:xfrm>
                <a:off x="6032" y="3005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10 w 10"/>
                  <a:gd name="T3" fmla="*/ 2 h 2"/>
                  <a:gd name="T4" fmla="*/ 4 w 10"/>
                  <a:gd name="T5" fmla="*/ 2 h 2"/>
                  <a:gd name="T6" fmla="*/ 0 w 10"/>
                  <a:gd name="T7" fmla="*/ 0 h 2"/>
                  <a:gd name="T8" fmla="*/ 0 w 10"/>
                  <a:gd name="T9" fmla="*/ 0 h 2"/>
                  <a:gd name="T10" fmla="*/ 6 w 10"/>
                  <a:gd name="T11" fmla="*/ 0 h 2"/>
                  <a:gd name="T12" fmla="*/ 10 w 10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10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6" name="Freeform 942"/>
              <p:cNvSpPr>
                <a:spLocks/>
              </p:cNvSpPr>
              <p:nvPr/>
            </p:nvSpPr>
            <p:spPr bwMode="auto">
              <a:xfrm>
                <a:off x="5946" y="3043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4 h 4"/>
                  <a:gd name="T6" fmla="*/ 0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" name="Freeform 943"/>
              <p:cNvSpPr>
                <a:spLocks/>
              </p:cNvSpPr>
              <p:nvPr/>
            </p:nvSpPr>
            <p:spPr bwMode="auto">
              <a:xfrm>
                <a:off x="6038" y="2917"/>
                <a:ext cx="8" cy="6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2 h 6"/>
                  <a:gd name="T4" fmla="*/ 6 w 8"/>
                  <a:gd name="T5" fmla="*/ 6 h 6"/>
                  <a:gd name="T6" fmla="*/ 4 w 8"/>
                  <a:gd name="T7" fmla="*/ 4 h 6"/>
                  <a:gd name="T8" fmla="*/ 2 w 8"/>
                  <a:gd name="T9" fmla="*/ 6 h 6"/>
                  <a:gd name="T10" fmla="*/ 0 w 8"/>
                  <a:gd name="T11" fmla="*/ 4 h 6"/>
                  <a:gd name="T12" fmla="*/ 4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2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8" name="Freeform 944"/>
              <p:cNvSpPr>
                <a:spLocks/>
              </p:cNvSpPr>
              <p:nvPr/>
            </p:nvSpPr>
            <p:spPr bwMode="auto">
              <a:xfrm>
                <a:off x="6065" y="2976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9" name="Freeform 945"/>
              <p:cNvSpPr>
                <a:spLocks/>
              </p:cNvSpPr>
              <p:nvPr/>
            </p:nvSpPr>
            <p:spPr bwMode="auto">
              <a:xfrm>
                <a:off x="6019" y="3003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0" name="Freeform 946"/>
              <p:cNvSpPr>
                <a:spLocks/>
              </p:cNvSpPr>
              <p:nvPr/>
            </p:nvSpPr>
            <p:spPr bwMode="auto">
              <a:xfrm>
                <a:off x="5876" y="3010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4 w 4"/>
                  <a:gd name="T3" fmla="*/ 2 h 8"/>
                  <a:gd name="T4" fmla="*/ 2 w 4"/>
                  <a:gd name="T5" fmla="*/ 2 h 8"/>
                  <a:gd name="T6" fmla="*/ 2 w 4"/>
                  <a:gd name="T7" fmla="*/ 8 h 8"/>
                  <a:gd name="T8" fmla="*/ 0 w 4"/>
                  <a:gd name="T9" fmla="*/ 4 h 8"/>
                  <a:gd name="T10" fmla="*/ 2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1" name="Freeform 947"/>
              <p:cNvSpPr>
                <a:spLocks/>
              </p:cNvSpPr>
              <p:nvPr/>
            </p:nvSpPr>
            <p:spPr bwMode="auto">
              <a:xfrm>
                <a:off x="5880" y="301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2" name="Freeform 948"/>
              <p:cNvSpPr>
                <a:spLocks/>
              </p:cNvSpPr>
              <p:nvPr/>
            </p:nvSpPr>
            <p:spPr bwMode="auto">
              <a:xfrm>
                <a:off x="5990" y="2885"/>
                <a:ext cx="19" cy="3"/>
              </a:xfrm>
              <a:custGeom>
                <a:avLst/>
                <a:gdLst>
                  <a:gd name="T0" fmla="*/ 8 w 19"/>
                  <a:gd name="T1" fmla="*/ 0 h 3"/>
                  <a:gd name="T2" fmla="*/ 16 w 19"/>
                  <a:gd name="T3" fmla="*/ 0 h 3"/>
                  <a:gd name="T4" fmla="*/ 19 w 19"/>
                  <a:gd name="T5" fmla="*/ 0 h 3"/>
                  <a:gd name="T6" fmla="*/ 16 w 19"/>
                  <a:gd name="T7" fmla="*/ 2 h 3"/>
                  <a:gd name="T8" fmla="*/ 6 w 19"/>
                  <a:gd name="T9" fmla="*/ 3 h 3"/>
                  <a:gd name="T10" fmla="*/ 2 w 19"/>
                  <a:gd name="T11" fmla="*/ 2 h 3"/>
                  <a:gd name="T12" fmla="*/ 2 w 19"/>
                  <a:gd name="T13" fmla="*/ 2 h 3"/>
                  <a:gd name="T14" fmla="*/ 0 w 19"/>
                  <a:gd name="T15" fmla="*/ 0 h 3"/>
                  <a:gd name="T16" fmla="*/ 2 w 19"/>
                  <a:gd name="T17" fmla="*/ 0 h 3"/>
                  <a:gd name="T18" fmla="*/ 6 w 19"/>
                  <a:gd name="T19" fmla="*/ 0 h 3"/>
                  <a:gd name="T20" fmla="*/ 8 w 19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3">
                    <a:moveTo>
                      <a:pt x="8" y="0"/>
                    </a:moveTo>
                    <a:lnTo>
                      <a:pt x="16" y="0"/>
                    </a:lnTo>
                    <a:lnTo>
                      <a:pt x="19" y="0"/>
                    </a:lnTo>
                    <a:lnTo>
                      <a:pt x="16" y="2"/>
                    </a:lnTo>
                    <a:lnTo>
                      <a:pt x="6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3" name="Freeform 949"/>
              <p:cNvSpPr>
                <a:spLocks/>
              </p:cNvSpPr>
              <p:nvPr/>
            </p:nvSpPr>
            <p:spPr bwMode="auto">
              <a:xfrm>
                <a:off x="5897" y="2959"/>
                <a:ext cx="6" cy="13"/>
              </a:xfrm>
              <a:custGeom>
                <a:avLst/>
                <a:gdLst>
                  <a:gd name="T0" fmla="*/ 4 w 6"/>
                  <a:gd name="T1" fmla="*/ 0 h 13"/>
                  <a:gd name="T2" fmla="*/ 6 w 6"/>
                  <a:gd name="T3" fmla="*/ 6 h 13"/>
                  <a:gd name="T4" fmla="*/ 4 w 6"/>
                  <a:gd name="T5" fmla="*/ 10 h 13"/>
                  <a:gd name="T6" fmla="*/ 4 w 6"/>
                  <a:gd name="T7" fmla="*/ 13 h 13"/>
                  <a:gd name="T8" fmla="*/ 2 w 6"/>
                  <a:gd name="T9" fmla="*/ 10 h 13"/>
                  <a:gd name="T10" fmla="*/ 0 w 6"/>
                  <a:gd name="T11" fmla="*/ 8 h 13"/>
                  <a:gd name="T12" fmla="*/ 2 w 6"/>
                  <a:gd name="T13" fmla="*/ 6 h 13"/>
                  <a:gd name="T14" fmla="*/ 2 w 6"/>
                  <a:gd name="T15" fmla="*/ 2 h 13"/>
                  <a:gd name="T16" fmla="*/ 4 w 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lnTo>
                      <a:pt x="6" y="6"/>
                    </a:lnTo>
                    <a:lnTo>
                      <a:pt x="4" y="10"/>
                    </a:lnTo>
                    <a:lnTo>
                      <a:pt x="4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4" name="Freeform 950"/>
              <p:cNvSpPr>
                <a:spLocks/>
              </p:cNvSpPr>
              <p:nvPr/>
            </p:nvSpPr>
            <p:spPr bwMode="auto">
              <a:xfrm>
                <a:off x="5906" y="2734"/>
                <a:ext cx="10" cy="4"/>
              </a:xfrm>
              <a:custGeom>
                <a:avLst/>
                <a:gdLst>
                  <a:gd name="T0" fmla="*/ 6 w 10"/>
                  <a:gd name="T1" fmla="*/ 0 h 4"/>
                  <a:gd name="T2" fmla="*/ 10 w 10"/>
                  <a:gd name="T3" fmla="*/ 0 h 4"/>
                  <a:gd name="T4" fmla="*/ 10 w 10"/>
                  <a:gd name="T5" fmla="*/ 2 h 4"/>
                  <a:gd name="T6" fmla="*/ 8 w 10"/>
                  <a:gd name="T7" fmla="*/ 4 h 4"/>
                  <a:gd name="T8" fmla="*/ 6 w 10"/>
                  <a:gd name="T9" fmla="*/ 2 h 4"/>
                  <a:gd name="T10" fmla="*/ 4 w 10"/>
                  <a:gd name="T11" fmla="*/ 4 h 4"/>
                  <a:gd name="T12" fmla="*/ 2 w 10"/>
                  <a:gd name="T13" fmla="*/ 4 h 4"/>
                  <a:gd name="T14" fmla="*/ 0 w 10"/>
                  <a:gd name="T15" fmla="*/ 2 h 4"/>
                  <a:gd name="T16" fmla="*/ 2 w 10"/>
                  <a:gd name="T17" fmla="*/ 0 h 4"/>
                  <a:gd name="T18" fmla="*/ 6 w 10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5" name="Freeform 951"/>
              <p:cNvSpPr>
                <a:spLocks/>
              </p:cNvSpPr>
              <p:nvPr/>
            </p:nvSpPr>
            <p:spPr bwMode="auto">
              <a:xfrm>
                <a:off x="5901" y="2725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4 w 4"/>
                  <a:gd name="T3" fmla="*/ 1 h 3"/>
                  <a:gd name="T4" fmla="*/ 2 w 4"/>
                  <a:gd name="T5" fmla="*/ 3 h 3"/>
                  <a:gd name="T6" fmla="*/ 0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4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6" name="Freeform 952"/>
              <p:cNvSpPr>
                <a:spLocks/>
              </p:cNvSpPr>
              <p:nvPr/>
            </p:nvSpPr>
            <p:spPr bwMode="auto">
              <a:xfrm>
                <a:off x="5880" y="2757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6 h 6"/>
                  <a:gd name="T6" fmla="*/ 0 w 2"/>
                  <a:gd name="T7" fmla="*/ 2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7" name="Freeform 953"/>
              <p:cNvSpPr>
                <a:spLocks/>
              </p:cNvSpPr>
              <p:nvPr/>
            </p:nvSpPr>
            <p:spPr bwMode="auto">
              <a:xfrm>
                <a:off x="5887" y="2747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2 h 6"/>
                  <a:gd name="T4" fmla="*/ 4 w 8"/>
                  <a:gd name="T5" fmla="*/ 6 h 6"/>
                  <a:gd name="T6" fmla="*/ 0 w 8"/>
                  <a:gd name="T7" fmla="*/ 6 h 6"/>
                  <a:gd name="T8" fmla="*/ 0 w 8"/>
                  <a:gd name="T9" fmla="*/ 6 h 6"/>
                  <a:gd name="T10" fmla="*/ 6 w 8"/>
                  <a:gd name="T11" fmla="*/ 0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lnTo>
                      <a:pt x="8" y="2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8" name="Freeform 954"/>
              <p:cNvSpPr>
                <a:spLocks/>
              </p:cNvSpPr>
              <p:nvPr/>
            </p:nvSpPr>
            <p:spPr bwMode="auto">
              <a:xfrm>
                <a:off x="5958" y="288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9" name="Freeform 955"/>
              <p:cNvSpPr>
                <a:spLocks/>
              </p:cNvSpPr>
              <p:nvPr/>
            </p:nvSpPr>
            <p:spPr bwMode="auto">
              <a:xfrm>
                <a:off x="5954" y="288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0" name="Freeform 956"/>
              <p:cNvSpPr>
                <a:spLocks/>
              </p:cNvSpPr>
              <p:nvPr/>
            </p:nvSpPr>
            <p:spPr bwMode="auto">
              <a:xfrm>
                <a:off x="6015" y="2765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4 w 6"/>
                  <a:gd name="T3" fmla="*/ 1 h 9"/>
                  <a:gd name="T4" fmla="*/ 6 w 6"/>
                  <a:gd name="T5" fmla="*/ 3 h 9"/>
                  <a:gd name="T6" fmla="*/ 4 w 6"/>
                  <a:gd name="T7" fmla="*/ 7 h 9"/>
                  <a:gd name="T8" fmla="*/ 2 w 6"/>
                  <a:gd name="T9" fmla="*/ 9 h 9"/>
                  <a:gd name="T10" fmla="*/ 2 w 6"/>
                  <a:gd name="T11" fmla="*/ 5 h 9"/>
                  <a:gd name="T12" fmla="*/ 0 w 6"/>
                  <a:gd name="T13" fmla="*/ 0 h 9"/>
                  <a:gd name="T14" fmla="*/ 2 w 6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1" name="Freeform 957"/>
              <p:cNvSpPr>
                <a:spLocks/>
              </p:cNvSpPr>
              <p:nvPr/>
            </p:nvSpPr>
            <p:spPr bwMode="auto">
              <a:xfrm>
                <a:off x="5948" y="2887"/>
                <a:ext cx="4" cy="1"/>
              </a:xfrm>
              <a:custGeom>
                <a:avLst/>
                <a:gdLst>
                  <a:gd name="T0" fmla="*/ 4 w 4"/>
                  <a:gd name="T1" fmla="*/ 0 h 1"/>
                  <a:gd name="T2" fmla="*/ 2 w 4"/>
                  <a:gd name="T3" fmla="*/ 0 h 1"/>
                  <a:gd name="T4" fmla="*/ 2 w 4"/>
                  <a:gd name="T5" fmla="*/ 1 h 1"/>
                  <a:gd name="T6" fmla="*/ 2 w 4"/>
                  <a:gd name="T7" fmla="*/ 1 h 1"/>
                  <a:gd name="T8" fmla="*/ 0 w 4"/>
                  <a:gd name="T9" fmla="*/ 1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2" name="Freeform 958"/>
              <p:cNvSpPr>
                <a:spLocks/>
              </p:cNvSpPr>
              <p:nvPr/>
            </p:nvSpPr>
            <p:spPr bwMode="auto">
              <a:xfrm>
                <a:off x="5924" y="286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3" name="Freeform 959"/>
              <p:cNvSpPr>
                <a:spLocks/>
              </p:cNvSpPr>
              <p:nvPr/>
            </p:nvSpPr>
            <p:spPr bwMode="auto">
              <a:xfrm>
                <a:off x="5925" y="2858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0 h 2"/>
                  <a:gd name="T6" fmla="*/ 0 w 4"/>
                  <a:gd name="T7" fmla="*/ 0 h 2"/>
                  <a:gd name="T8" fmla="*/ 2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4" name="Freeform 960"/>
              <p:cNvSpPr>
                <a:spLocks/>
              </p:cNvSpPr>
              <p:nvPr/>
            </p:nvSpPr>
            <p:spPr bwMode="auto">
              <a:xfrm>
                <a:off x="5933" y="2938"/>
                <a:ext cx="10" cy="13"/>
              </a:xfrm>
              <a:custGeom>
                <a:avLst/>
                <a:gdLst>
                  <a:gd name="T0" fmla="*/ 8 w 10"/>
                  <a:gd name="T1" fmla="*/ 0 h 13"/>
                  <a:gd name="T2" fmla="*/ 10 w 10"/>
                  <a:gd name="T3" fmla="*/ 4 h 13"/>
                  <a:gd name="T4" fmla="*/ 10 w 10"/>
                  <a:gd name="T5" fmla="*/ 6 h 13"/>
                  <a:gd name="T6" fmla="*/ 6 w 10"/>
                  <a:gd name="T7" fmla="*/ 8 h 13"/>
                  <a:gd name="T8" fmla="*/ 6 w 10"/>
                  <a:gd name="T9" fmla="*/ 11 h 13"/>
                  <a:gd name="T10" fmla="*/ 4 w 10"/>
                  <a:gd name="T11" fmla="*/ 11 h 13"/>
                  <a:gd name="T12" fmla="*/ 4 w 10"/>
                  <a:gd name="T13" fmla="*/ 13 h 13"/>
                  <a:gd name="T14" fmla="*/ 2 w 10"/>
                  <a:gd name="T15" fmla="*/ 13 h 13"/>
                  <a:gd name="T16" fmla="*/ 0 w 10"/>
                  <a:gd name="T17" fmla="*/ 11 h 13"/>
                  <a:gd name="T18" fmla="*/ 0 w 10"/>
                  <a:gd name="T19" fmla="*/ 11 h 13"/>
                  <a:gd name="T20" fmla="*/ 0 w 10"/>
                  <a:gd name="T21" fmla="*/ 11 h 13"/>
                  <a:gd name="T22" fmla="*/ 2 w 10"/>
                  <a:gd name="T23" fmla="*/ 8 h 13"/>
                  <a:gd name="T24" fmla="*/ 2 w 10"/>
                  <a:gd name="T25" fmla="*/ 6 h 13"/>
                  <a:gd name="T26" fmla="*/ 4 w 10"/>
                  <a:gd name="T27" fmla="*/ 2 h 13"/>
                  <a:gd name="T28" fmla="*/ 8 w 10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3">
                    <a:moveTo>
                      <a:pt x="8" y="0"/>
                    </a:moveTo>
                    <a:lnTo>
                      <a:pt x="10" y="4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5" name="Freeform 961"/>
              <p:cNvSpPr>
                <a:spLocks/>
              </p:cNvSpPr>
              <p:nvPr/>
            </p:nvSpPr>
            <p:spPr bwMode="auto">
              <a:xfrm>
                <a:off x="5924" y="2946"/>
                <a:ext cx="5" cy="7"/>
              </a:xfrm>
              <a:custGeom>
                <a:avLst/>
                <a:gdLst>
                  <a:gd name="T0" fmla="*/ 1 w 5"/>
                  <a:gd name="T1" fmla="*/ 0 h 7"/>
                  <a:gd name="T2" fmla="*/ 3 w 5"/>
                  <a:gd name="T3" fmla="*/ 3 h 7"/>
                  <a:gd name="T4" fmla="*/ 5 w 5"/>
                  <a:gd name="T5" fmla="*/ 7 h 7"/>
                  <a:gd name="T6" fmla="*/ 1 w 5"/>
                  <a:gd name="T7" fmla="*/ 7 h 7"/>
                  <a:gd name="T8" fmla="*/ 1 w 5"/>
                  <a:gd name="T9" fmla="*/ 7 h 7"/>
                  <a:gd name="T10" fmla="*/ 0 w 5"/>
                  <a:gd name="T11" fmla="*/ 3 h 7"/>
                  <a:gd name="T12" fmla="*/ 0 w 5"/>
                  <a:gd name="T13" fmla="*/ 2 h 7"/>
                  <a:gd name="T14" fmla="*/ 1 w 5"/>
                  <a:gd name="T15" fmla="*/ 0 h 7"/>
                  <a:gd name="T16" fmla="*/ 1 w 5"/>
                  <a:gd name="T17" fmla="*/ 0 h 7"/>
                  <a:gd name="T18" fmla="*/ 1 w 5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1" y="0"/>
                    </a:moveTo>
                    <a:lnTo>
                      <a:pt x="3" y="3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6" name="Freeform 962"/>
              <p:cNvSpPr>
                <a:spLocks/>
              </p:cNvSpPr>
              <p:nvPr/>
            </p:nvSpPr>
            <p:spPr bwMode="auto">
              <a:xfrm>
                <a:off x="5901" y="298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7" name="Freeform 963"/>
              <p:cNvSpPr>
                <a:spLocks/>
              </p:cNvSpPr>
              <p:nvPr/>
            </p:nvSpPr>
            <p:spPr bwMode="auto">
              <a:xfrm>
                <a:off x="6015" y="2774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4 w 4"/>
                  <a:gd name="T5" fmla="*/ 4 h 4"/>
                  <a:gd name="T6" fmla="*/ 2 w 4"/>
                  <a:gd name="T7" fmla="*/ 4 h 4"/>
                  <a:gd name="T8" fmla="*/ 2 w 4"/>
                  <a:gd name="T9" fmla="*/ 4 h 4"/>
                  <a:gd name="T10" fmla="*/ 0 w 4"/>
                  <a:gd name="T11" fmla="*/ 2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8" name="Freeform 964"/>
              <p:cNvSpPr>
                <a:spLocks/>
              </p:cNvSpPr>
              <p:nvPr/>
            </p:nvSpPr>
            <p:spPr bwMode="auto">
              <a:xfrm>
                <a:off x="5990" y="300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9" name="Freeform 965"/>
              <p:cNvSpPr>
                <a:spLocks/>
              </p:cNvSpPr>
              <p:nvPr/>
            </p:nvSpPr>
            <p:spPr bwMode="auto">
              <a:xfrm>
                <a:off x="5992" y="2778"/>
                <a:ext cx="6" cy="9"/>
              </a:xfrm>
              <a:custGeom>
                <a:avLst/>
                <a:gdLst>
                  <a:gd name="T0" fmla="*/ 0 w 6"/>
                  <a:gd name="T1" fmla="*/ 0 h 9"/>
                  <a:gd name="T2" fmla="*/ 4 w 6"/>
                  <a:gd name="T3" fmla="*/ 6 h 9"/>
                  <a:gd name="T4" fmla="*/ 6 w 6"/>
                  <a:gd name="T5" fmla="*/ 9 h 9"/>
                  <a:gd name="T6" fmla="*/ 4 w 6"/>
                  <a:gd name="T7" fmla="*/ 9 h 9"/>
                  <a:gd name="T8" fmla="*/ 0 w 6"/>
                  <a:gd name="T9" fmla="*/ 8 h 9"/>
                  <a:gd name="T10" fmla="*/ 0 w 6"/>
                  <a:gd name="T11" fmla="*/ 4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4" y="6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0" name="Freeform 966"/>
              <p:cNvSpPr>
                <a:spLocks/>
              </p:cNvSpPr>
              <p:nvPr/>
            </p:nvSpPr>
            <p:spPr bwMode="auto">
              <a:xfrm>
                <a:off x="5973" y="2883"/>
                <a:ext cx="17" cy="7"/>
              </a:xfrm>
              <a:custGeom>
                <a:avLst/>
                <a:gdLst>
                  <a:gd name="T0" fmla="*/ 6 w 17"/>
                  <a:gd name="T1" fmla="*/ 0 h 7"/>
                  <a:gd name="T2" fmla="*/ 10 w 17"/>
                  <a:gd name="T3" fmla="*/ 0 h 7"/>
                  <a:gd name="T4" fmla="*/ 12 w 17"/>
                  <a:gd name="T5" fmla="*/ 2 h 7"/>
                  <a:gd name="T6" fmla="*/ 15 w 17"/>
                  <a:gd name="T7" fmla="*/ 0 h 7"/>
                  <a:gd name="T8" fmla="*/ 17 w 17"/>
                  <a:gd name="T9" fmla="*/ 0 h 7"/>
                  <a:gd name="T10" fmla="*/ 17 w 17"/>
                  <a:gd name="T11" fmla="*/ 4 h 7"/>
                  <a:gd name="T12" fmla="*/ 13 w 17"/>
                  <a:gd name="T13" fmla="*/ 4 h 7"/>
                  <a:gd name="T14" fmla="*/ 12 w 17"/>
                  <a:gd name="T15" fmla="*/ 5 h 7"/>
                  <a:gd name="T16" fmla="*/ 8 w 17"/>
                  <a:gd name="T17" fmla="*/ 4 h 7"/>
                  <a:gd name="T18" fmla="*/ 4 w 17"/>
                  <a:gd name="T19" fmla="*/ 7 h 7"/>
                  <a:gd name="T20" fmla="*/ 2 w 17"/>
                  <a:gd name="T21" fmla="*/ 5 h 7"/>
                  <a:gd name="T22" fmla="*/ 0 w 17"/>
                  <a:gd name="T23" fmla="*/ 4 h 7"/>
                  <a:gd name="T24" fmla="*/ 0 w 17"/>
                  <a:gd name="T25" fmla="*/ 2 h 7"/>
                  <a:gd name="T26" fmla="*/ 2 w 17"/>
                  <a:gd name="T27" fmla="*/ 0 h 7"/>
                  <a:gd name="T28" fmla="*/ 4 w 17"/>
                  <a:gd name="T29" fmla="*/ 0 h 7"/>
                  <a:gd name="T30" fmla="*/ 6 w 17"/>
                  <a:gd name="T3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7">
                    <a:moveTo>
                      <a:pt x="6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3" y="4"/>
                    </a:lnTo>
                    <a:lnTo>
                      <a:pt x="12" y="5"/>
                    </a:lnTo>
                    <a:lnTo>
                      <a:pt x="8" y="4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1" name="Freeform 967"/>
              <p:cNvSpPr>
                <a:spLocks/>
              </p:cNvSpPr>
              <p:nvPr/>
            </p:nvSpPr>
            <p:spPr bwMode="auto">
              <a:xfrm>
                <a:off x="5830" y="2709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0 w 6"/>
                  <a:gd name="T7" fmla="*/ 4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2" name="Freeform 968"/>
              <p:cNvSpPr>
                <a:spLocks/>
              </p:cNvSpPr>
              <p:nvPr/>
            </p:nvSpPr>
            <p:spPr bwMode="auto">
              <a:xfrm>
                <a:off x="5741" y="2799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4 h 6"/>
                  <a:gd name="T4" fmla="*/ 2 w 3"/>
                  <a:gd name="T5" fmla="*/ 6 h 6"/>
                  <a:gd name="T6" fmla="*/ 0 w 3"/>
                  <a:gd name="T7" fmla="*/ 2 h 6"/>
                  <a:gd name="T8" fmla="*/ 0 w 3"/>
                  <a:gd name="T9" fmla="*/ 0 h 6"/>
                  <a:gd name="T10" fmla="*/ 0 w 3"/>
                  <a:gd name="T11" fmla="*/ 0 h 6"/>
                  <a:gd name="T12" fmla="*/ 0 w 3"/>
                  <a:gd name="T13" fmla="*/ 0 h 6"/>
                  <a:gd name="T14" fmla="*/ 3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3" y="4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3" name="Freeform 969"/>
              <p:cNvSpPr>
                <a:spLocks/>
              </p:cNvSpPr>
              <p:nvPr/>
            </p:nvSpPr>
            <p:spPr bwMode="auto">
              <a:xfrm>
                <a:off x="5838" y="2709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4 h 6"/>
                  <a:gd name="T6" fmla="*/ 0 w 4"/>
                  <a:gd name="T7" fmla="*/ 6 h 6"/>
                  <a:gd name="T8" fmla="*/ 0 w 4"/>
                  <a:gd name="T9" fmla="*/ 4 h 6"/>
                  <a:gd name="T10" fmla="*/ 2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4" name="Freeform 970"/>
              <p:cNvSpPr>
                <a:spLocks/>
              </p:cNvSpPr>
              <p:nvPr/>
            </p:nvSpPr>
            <p:spPr bwMode="auto">
              <a:xfrm>
                <a:off x="5739" y="28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5" name="Freeform 971"/>
              <p:cNvSpPr>
                <a:spLocks/>
              </p:cNvSpPr>
              <p:nvPr/>
            </p:nvSpPr>
            <p:spPr bwMode="auto">
              <a:xfrm>
                <a:off x="5529" y="2744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0 h 5"/>
                  <a:gd name="T4" fmla="*/ 2 w 4"/>
                  <a:gd name="T5" fmla="*/ 2 h 5"/>
                  <a:gd name="T6" fmla="*/ 4 w 4"/>
                  <a:gd name="T7" fmla="*/ 5 h 5"/>
                  <a:gd name="T8" fmla="*/ 2 w 4"/>
                  <a:gd name="T9" fmla="*/ 5 h 5"/>
                  <a:gd name="T10" fmla="*/ 0 w 4"/>
                  <a:gd name="T11" fmla="*/ 3 h 5"/>
                  <a:gd name="T12" fmla="*/ 0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6" name="Freeform 972"/>
              <p:cNvSpPr>
                <a:spLocks/>
              </p:cNvSpPr>
              <p:nvPr/>
            </p:nvSpPr>
            <p:spPr bwMode="auto">
              <a:xfrm>
                <a:off x="5737" y="280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7" name="Freeform 973"/>
              <p:cNvSpPr>
                <a:spLocks/>
              </p:cNvSpPr>
              <p:nvPr/>
            </p:nvSpPr>
            <p:spPr bwMode="auto">
              <a:xfrm>
                <a:off x="5739" y="2799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2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8" name="Freeform 974"/>
              <p:cNvSpPr>
                <a:spLocks/>
              </p:cNvSpPr>
              <p:nvPr/>
            </p:nvSpPr>
            <p:spPr bwMode="auto">
              <a:xfrm>
                <a:off x="5594" y="2650"/>
                <a:ext cx="6" cy="10"/>
              </a:xfrm>
              <a:custGeom>
                <a:avLst/>
                <a:gdLst>
                  <a:gd name="T0" fmla="*/ 4 w 6"/>
                  <a:gd name="T1" fmla="*/ 0 h 10"/>
                  <a:gd name="T2" fmla="*/ 4 w 6"/>
                  <a:gd name="T3" fmla="*/ 2 h 10"/>
                  <a:gd name="T4" fmla="*/ 6 w 6"/>
                  <a:gd name="T5" fmla="*/ 2 h 10"/>
                  <a:gd name="T6" fmla="*/ 6 w 6"/>
                  <a:gd name="T7" fmla="*/ 8 h 10"/>
                  <a:gd name="T8" fmla="*/ 2 w 6"/>
                  <a:gd name="T9" fmla="*/ 10 h 10"/>
                  <a:gd name="T10" fmla="*/ 2 w 6"/>
                  <a:gd name="T11" fmla="*/ 6 h 10"/>
                  <a:gd name="T12" fmla="*/ 2 w 6"/>
                  <a:gd name="T13" fmla="*/ 4 h 10"/>
                  <a:gd name="T14" fmla="*/ 0 w 6"/>
                  <a:gd name="T15" fmla="*/ 2 h 10"/>
                  <a:gd name="T16" fmla="*/ 4 w 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9" name="Freeform 975"/>
              <p:cNvSpPr>
                <a:spLocks/>
              </p:cNvSpPr>
              <p:nvPr/>
            </p:nvSpPr>
            <p:spPr bwMode="auto">
              <a:xfrm>
                <a:off x="5523" y="2665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2 w 4"/>
                  <a:gd name="T5" fmla="*/ 6 h 6"/>
                  <a:gd name="T6" fmla="*/ 0 w 4"/>
                  <a:gd name="T7" fmla="*/ 4 h 6"/>
                  <a:gd name="T8" fmla="*/ 0 w 4"/>
                  <a:gd name="T9" fmla="*/ 2 h 6"/>
                  <a:gd name="T10" fmla="*/ 2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0" name="Freeform 976"/>
              <p:cNvSpPr>
                <a:spLocks/>
              </p:cNvSpPr>
              <p:nvPr/>
            </p:nvSpPr>
            <p:spPr bwMode="auto">
              <a:xfrm>
                <a:off x="5493" y="2696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0 h 8"/>
                  <a:gd name="T4" fmla="*/ 4 w 4"/>
                  <a:gd name="T5" fmla="*/ 0 h 8"/>
                  <a:gd name="T6" fmla="*/ 4 w 4"/>
                  <a:gd name="T7" fmla="*/ 4 h 8"/>
                  <a:gd name="T8" fmla="*/ 0 w 4"/>
                  <a:gd name="T9" fmla="*/ 8 h 8"/>
                  <a:gd name="T10" fmla="*/ 2 w 4"/>
                  <a:gd name="T11" fmla="*/ 4 h 8"/>
                  <a:gd name="T12" fmla="*/ 0 w 4"/>
                  <a:gd name="T13" fmla="*/ 2 h 8"/>
                  <a:gd name="T14" fmla="*/ 2 w 4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1" name="Freeform 977"/>
              <p:cNvSpPr>
                <a:spLocks/>
              </p:cNvSpPr>
              <p:nvPr/>
            </p:nvSpPr>
            <p:spPr bwMode="auto">
              <a:xfrm>
                <a:off x="5560" y="2618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5 w 5"/>
                  <a:gd name="T3" fmla="*/ 4 h 4"/>
                  <a:gd name="T4" fmla="*/ 3 w 5"/>
                  <a:gd name="T5" fmla="*/ 4 h 4"/>
                  <a:gd name="T6" fmla="*/ 0 w 5"/>
                  <a:gd name="T7" fmla="*/ 2 h 4"/>
                  <a:gd name="T8" fmla="*/ 0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5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2" name="Freeform 978"/>
              <p:cNvSpPr>
                <a:spLocks/>
              </p:cNvSpPr>
              <p:nvPr/>
            </p:nvSpPr>
            <p:spPr bwMode="auto">
              <a:xfrm>
                <a:off x="5522" y="266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3" name="Freeform 979"/>
              <p:cNvSpPr>
                <a:spLocks/>
              </p:cNvSpPr>
              <p:nvPr/>
            </p:nvSpPr>
            <p:spPr bwMode="auto">
              <a:xfrm>
                <a:off x="5506" y="270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4" name="Freeform 980"/>
              <p:cNvSpPr>
                <a:spLocks/>
              </p:cNvSpPr>
              <p:nvPr/>
            </p:nvSpPr>
            <p:spPr bwMode="auto">
              <a:xfrm>
                <a:off x="5518" y="272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5" name="Freeform 981"/>
              <p:cNvSpPr>
                <a:spLocks/>
              </p:cNvSpPr>
              <p:nvPr/>
            </p:nvSpPr>
            <p:spPr bwMode="auto">
              <a:xfrm>
                <a:off x="3384" y="750"/>
                <a:ext cx="3113" cy="2758"/>
              </a:xfrm>
              <a:custGeom>
                <a:avLst/>
                <a:gdLst>
                  <a:gd name="T0" fmla="*/ 1768 w 3113"/>
                  <a:gd name="T1" fmla="*/ 116 h 2758"/>
                  <a:gd name="T2" fmla="*/ 1958 w 3113"/>
                  <a:gd name="T3" fmla="*/ 164 h 2758"/>
                  <a:gd name="T4" fmla="*/ 2139 w 3113"/>
                  <a:gd name="T5" fmla="*/ 189 h 2758"/>
                  <a:gd name="T6" fmla="*/ 2332 w 3113"/>
                  <a:gd name="T7" fmla="*/ 69 h 2758"/>
                  <a:gd name="T8" fmla="*/ 2738 w 3113"/>
                  <a:gd name="T9" fmla="*/ 118 h 2758"/>
                  <a:gd name="T10" fmla="*/ 3031 w 3113"/>
                  <a:gd name="T11" fmla="*/ 103 h 2758"/>
                  <a:gd name="T12" fmla="*/ 3075 w 3113"/>
                  <a:gd name="T13" fmla="*/ 177 h 2758"/>
                  <a:gd name="T14" fmla="*/ 3039 w 3113"/>
                  <a:gd name="T15" fmla="*/ 316 h 2758"/>
                  <a:gd name="T16" fmla="*/ 2907 w 3113"/>
                  <a:gd name="T17" fmla="*/ 545 h 2758"/>
                  <a:gd name="T18" fmla="*/ 2938 w 3113"/>
                  <a:gd name="T19" fmla="*/ 858 h 2758"/>
                  <a:gd name="T20" fmla="*/ 2844 w 3113"/>
                  <a:gd name="T21" fmla="*/ 471 h 2758"/>
                  <a:gd name="T22" fmla="*/ 2722 w 3113"/>
                  <a:gd name="T23" fmla="*/ 595 h 2758"/>
                  <a:gd name="T24" fmla="*/ 2589 w 3113"/>
                  <a:gd name="T25" fmla="*/ 829 h 2758"/>
                  <a:gd name="T26" fmla="*/ 2591 w 3113"/>
                  <a:gd name="T27" fmla="*/ 1144 h 2758"/>
                  <a:gd name="T28" fmla="*/ 2488 w 3113"/>
                  <a:gd name="T29" fmla="*/ 1250 h 2758"/>
                  <a:gd name="T30" fmla="*/ 2446 w 3113"/>
                  <a:gd name="T31" fmla="*/ 1332 h 2758"/>
                  <a:gd name="T32" fmla="*/ 2479 w 3113"/>
                  <a:gd name="T33" fmla="*/ 1538 h 2758"/>
                  <a:gd name="T34" fmla="*/ 2355 w 3113"/>
                  <a:gd name="T35" fmla="*/ 1666 h 2758"/>
                  <a:gd name="T36" fmla="*/ 2296 w 3113"/>
                  <a:gd name="T37" fmla="*/ 1809 h 2758"/>
                  <a:gd name="T38" fmla="*/ 2181 w 3113"/>
                  <a:gd name="T39" fmla="*/ 1870 h 2758"/>
                  <a:gd name="T40" fmla="*/ 2193 w 3113"/>
                  <a:gd name="T41" fmla="*/ 2062 h 2758"/>
                  <a:gd name="T42" fmla="*/ 2042 w 3113"/>
                  <a:gd name="T43" fmla="*/ 1794 h 2758"/>
                  <a:gd name="T44" fmla="*/ 1909 w 3113"/>
                  <a:gd name="T45" fmla="*/ 1681 h 2758"/>
                  <a:gd name="T46" fmla="*/ 1634 w 3113"/>
                  <a:gd name="T47" fmla="*/ 1740 h 2758"/>
                  <a:gd name="T48" fmla="*/ 1404 w 3113"/>
                  <a:gd name="T49" fmla="*/ 1612 h 2758"/>
                  <a:gd name="T50" fmla="*/ 1229 w 3113"/>
                  <a:gd name="T51" fmla="*/ 1599 h 2758"/>
                  <a:gd name="T52" fmla="*/ 1305 w 3113"/>
                  <a:gd name="T53" fmla="*/ 1778 h 2758"/>
                  <a:gd name="T54" fmla="*/ 929 w 3113"/>
                  <a:gd name="T55" fmla="*/ 1563 h 2758"/>
                  <a:gd name="T56" fmla="*/ 1088 w 3113"/>
                  <a:gd name="T57" fmla="*/ 1854 h 2758"/>
                  <a:gd name="T58" fmla="*/ 1048 w 3113"/>
                  <a:gd name="T59" fmla="*/ 2150 h 2758"/>
                  <a:gd name="T60" fmla="*/ 945 w 3113"/>
                  <a:gd name="T61" fmla="*/ 2516 h 2758"/>
                  <a:gd name="T62" fmla="*/ 626 w 3113"/>
                  <a:gd name="T63" fmla="*/ 2697 h 2758"/>
                  <a:gd name="T64" fmla="*/ 465 w 3113"/>
                  <a:gd name="T65" fmla="*/ 2007 h 2758"/>
                  <a:gd name="T66" fmla="*/ 13 w 3113"/>
                  <a:gd name="T67" fmla="*/ 1835 h 2758"/>
                  <a:gd name="T68" fmla="*/ 390 w 3113"/>
                  <a:gd name="T69" fmla="*/ 1391 h 2758"/>
                  <a:gd name="T70" fmla="*/ 848 w 3113"/>
                  <a:gd name="T71" fmla="*/ 1498 h 2758"/>
                  <a:gd name="T72" fmla="*/ 773 w 3113"/>
                  <a:gd name="T73" fmla="*/ 1349 h 2758"/>
                  <a:gd name="T74" fmla="*/ 935 w 3113"/>
                  <a:gd name="T75" fmla="*/ 1193 h 2758"/>
                  <a:gd name="T76" fmla="*/ 861 w 3113"/>
                  <a:gd name="T77" fmla="*/ 1178 h 2758"/>
                  <a:gd name="T78" fmla="*/ 708 w 3113"/>
                  <a:gd name="T79" fmla="*/ 1342 h 2758"/>
                  <a:gd name="T80" fmla="*/ 571 w 3113"/>
                  <a:gd name="T81" fmla="*/ 1227 h 2758"/>
                  <a:gd name="T82" fmla="*/ 537 w 3113"/>
                  <a:gd name="T83" fmla="*/ 1294 h 2758"/>
                  <a:gd name="T84" fmla="*/ 156 w 3113"/>
                  <a:gd name="T85" fmla="*/ 1346 h 2758"/>
                  <a:gd name="T86" fmla="*/ 268 w 3113"/>
                  <a:gd name="T87" fmla="*/ 1128 h 2758"/>
                  <a:gd name="T88" fmla="*/ 434 w 3113"/>
                  <a:gd name="T89" fmla="*/ 959 h 2758"/>
                  <a:gd name="T90" fmla="*/ 613 w 3113"/>
                  <a:gd name="T91" fmla="*/ 985 h 2758"/>
                  <a:gd name="T92" fmla="*/ 722 w 3113"/>
                  <a:gd name="T93" fmla="*/ 818 h 2758"/>
                  <a:gd name="T94" fmla="*/ 628 w 3113"/>
                  <a:gd name="T95" fmla="*/ 661 h 2758"/>
                  <a:gd name="T96" fmla="*/ 569 w 3113"/>
                  <a:gd name="T97" fmla="*/ 875 h 2758"/>
                  <a:gd name="T98" fmla="*/ 423 w 3113"/>
                  <a:gd name="T99" fmla="*/ 894 h 2758"/>
                  <a:gd name="T100" fmla="*/ 384 w 3113"/>
                  <a:gd name="T101" fmla="*/ 802 h 2758"/>
                  <a:gd name="T102" fmla="*/ 468 w 3113"/>
                  <a:gd name="T103" fmla="*/ 734 h 2758"/>
                  <a:gd name="T104" fmla="*/ 518 w 3113"/>
                  <a:gd name="T105" fmla="*/ 606 h 2758"/>
                  <a:gd name="T106" fmla="*/ 611 w 3113"/>
                  <a:gd name="T107" fmla="*/ 526 h 2758"/>
                  <a:gd name="T108" fmla="*/ 701 w 3113"/>
                  <a:gd name="T109" fmla="*/ 496 h 2758"/>
                  <a:gd name="T110" fmla="*/ 808 w 3113"/>
                  <a:gd name="T111" fmla="*/ 530 h 2758"/>
                  <a:gd name="T112" fmla="*/ 876 w 3113"/>
                  <a:gd name="T113" fmla="*/ 705 h 2758"/>
                  <a:gd name="T114" fmla="*/ 1040 w 3113"/>
                  <a:gd name="T115" fmla="*/ 541 h 2758"/>
                  <a:gd name="T116" fmla="*/ 1278 w 3113"/>
                  <a:gd name="T117" fmla="*/ 503 h 2758"/>
                  <a:gd name="T118" fmla="*/ 1366 w 3113"/>
                  <a:gd name="T119" fmla="*/ 547 h 2758"/>
                  <a:gd name="T120" fmla="*/ 1330 w 3113"/>
                  <a:gd name="T121" fmla="*/ 343 h 2758"/>
                  <a:gd name="T122" fmla="*/ 1480 w 3113"/>
                  <a:gd name="T123" fmla="*/ 410 h 2758"/>
                  <a:gd name="T124" fmla="*/ 1492 w 3113"/>
                  <a:gd name="T125" fmla="*/ 147 h 2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13" h="2758">
                    <a:moveTo>
                      <a:pt x="1579" y="0"/>
                    </a:moveTo>
                    <a:lnTo>
                      <a:pt x="1581" y="0"/>
                    </a:lnTo>
                    <a:lnTo>
                      <a:pt x="1587" y="4"/>
                    </a:lnTo>
                    <a:lnTo>
                      <a:pt x="1589" y="0"/>
                    </a:lnTo>
                    <a:lnTo>
                      <a:pt x="1593" y="0"/>
                    </a:lnTo>
                    <a:lnTo>
                      <a:pt x="1594" y="6"/>
                    </a:lnTo>
                    <a:lnTo>
                      <a:pt x="1600" y="8"/>
                    </a:lnTo>
                    <a:lnTo>
                      <a:pt x="1604" y="2"/>
                    </a:lnTo>
                    <a:lnTo>
                      <a:pt x="1606" y="4"/>
                    </a:lnTo>
                    <a:lnTo>
                      <a:pt x="1606" y="8"/>
                    </a:lnTo>
                    <a:lnTo>
                      <a:pt x="1608" y="10"/>
                    </a:lnTo>
                    <a:lnTo>
                      <a:pt x="1614" y="11"/>
                    </a:lnTo>
                    <a:lnTo>
                      <a:pt x="1614" y="13"/>
                    </a:lnTo>
                    <a:lnTo>
                      <a:pt x="1610" y="15"/>
                    </a:lnTo>
                    <a:lnTo>
                      <a:pt x="1610" y="17"/>
                    </a:lnTo>
                    <a:lnTo>
                      <a:pt x="1608" y="19"/>
                    </a:lnTo>
                    <a:lnTo>
                      <a:pt x="1610" y="25"/>
                    </a:lnTo>
                    <a:lnTo>
                      <a:pt x="1606" y="30"/>
                    </a:lnTo>
                    <a:lnTo>
                      <a:pt x="1602" y="30"/>
                    </a:lnTo>
                    <a:lnTo>
                      <a:pt x="1598" y="36"/>
                    </a:lnTo>
                    <a:lnTo>
                      <a:pt x="1602" y="36"/>
                    </a:lnTo>
                    <a:lnTo>
                      <a:pt x="1610" y="32"/>
                    </a:lnTo>
                    <a:lnTo>
                      <a:pt x="1615" y="25"/>
                    </a:lnTo>
                    <a:lnTo>
                      <a:pt x="1619" y="25"/>
                    </a:lnTo>
                    <a:lnTo>
                      <a:pt x="1619" y="27"/>
                    </a:lnTo>
                    <a:lnTo>
                      <a:pt x="1615" y="30"/>
                    </a:lnTo>
                    <a:lnTo>
                      <a:pt x="1617" y="34"/>
                    </a:lnTo>
                    <a:lnTo>
                      <a:pt x="1619" y="34"/>
                    </a:lnTo>
                    <a:lnTo>
                      <a:pt x="1623" y="29"/>
                    </a:lnTo>
                    <a:lnTo>
                      <a:pt x="1627" y="27"/>
                    </a:lnTo>
                    <a:lnTo>
                      <a:pt x="1629" y="29"/>
                    </a:lnTo>
                    <a:lnTo>
                      <a:pt x="1633" y="29"/>
                    </a:lnTo>
                    <a:lnTo>
                      <a:pt x="1634" y="25"/>
                    </a:lnTo>
                    <a:lnTo>
                      <a:pt x="1636" y="23"/>
                    </a:lnTo>
                    <a:lnTo>
                      <a:pt x="1638" y="25"/>
                    </a:lnTo>
                    <a:lnTo>
                      <a:pt x="1642" y="23"/>
                    </a:lnTo>
                    <a:lnTo>
                      <a:pt x="1646" y="29"/>
                    </a:lnTo>
                    <a:lnTo>
                      <a:pt x="1646" y="32"/>
                    </a:lnTo>
                    <a:lnTo>
                      <a:pt x="1648" y="38"/>
                    </a:lnTo>
                    <a:lnTo>
                      <a:pt x="1646" y="40"/>
                    </a:lnTo>
                    <a:lnTo>
                      <a:pt x="1646" y="44"/>
                    </a:lnTo>
                    <a:lnTo>
                      <a:pt x="1644" y="48"/>
                    </a:lnTo>
                    <a:lnTo>
                      <a:pt x="1648" y="55"/>
                    </a:lnTo>
                    <a:lnTo>
                      <a:pt x="1648" y="59"/>
                    </a:lnTo>
                    <a:lnTo>
                      <a:pt x="1646" y="61"/>
                    </a:lnTo>
                    <a:lnTo>
                      <a:pt x="1642" y="63"/>
                    </a:lnTo>
                    <a:lnTo>
                      <a:pt x="1644" y="65"/>
                    </a:lnTo>
                    <a:lnTo>
                      <a:pt x="1652" y="63"/>
                    </a:lnTo>
                    <a:lnTo>
                      <a:pt x="1655" y="59"/>
                    </a:lnTo>
                    <a:lnTo>
                      <a:pt x="1661" y="57"/>
                    </a:lnTo>
                    <a:lnTo>
                      <a:pt x="1665" y="53"/>
                    </a:lnTo>
                    <a:lnTo>
                      <a:pt x="1663" y="46"/>
                    </a:lnTo>
                    <a:lnTo>
                      <a:pt x="1661" y="42"/>
                    </a:lnTo>
                    <a:lnTo>
                      <a:pt x="1659" y="42"/>
                    </a:lnTo>
                    <a:lnTo>
                      <a:pt x="1657" y="40"/>
                    </a:lnTo>
                    <a:lnTo>
                      <a:pt x="1657" y="36"/>
                    </a:lnTo>
                    <a:lnTo>
                      <a:pt x="1657" y="36"/>
                    </a:lnTo>
                    <a:lnTo>
                      <a:pt x="1661" y="36"/>
                    </a:lnTo>
                    <a:lnTo>
                      <a:pt x="1663" y="36"/>
                    </a:lnTo>
                    <a:lnTo>
                      <a:pt x="1665" y="36"/>
                    </a:lnTo>
                    <a:lnTo>
                      <a:pt x="1671" y="34"/>
                    </a:lnTo>
                    <a:lnTo>
                      <a:pt x="1676" y="30"/>
                    </a:lnTo>
                    <a:lnTo>
                      <a:pt x="1678" y="30"/>
                    </a:lnTo>
                    <a:lnTo>
                      <a:pt x="1684" y="30"/>
                    </a:lnTo>
                    <a:lnTo>
                      <a:pt x="1684" y="27"/>
                    </a:lnTo>
                    <a:lnTo>
                      <a:pt x="1688" y="23"/>
                    </a:lnTo>
                    <a:lnTo>
                      <a:pt x="1690" y="25"/>
                    </a:lnTo>
                    <a:lnTo>
                      <a:pt x="1692" y="21"/>
                    </a:lnTo>
                    <a:lnTo>
                      <a:pt x="1695" y="21"/>
                    </a:lnTo>
                    <a:lnTo>
                      <a:pt x="1697" y="23"/>
                    </a:lnTo>
                    <a:lnTo>
                      <a:pt x="1701" y="21"/>
                    </a:lnTo>
                    <a:lnTo>
                      <a:pt x="1701" y="23"/>
                    </a:lnTo>
                    <a:lnTo>
                      <a:pt x="1701" y="25"/>
                    </a:lnTo>
                    <a:lnTo>
                      <a:pt x="1701" y="29"/>
                    </a:lnTo>
                    <a:lnTo>
                      <a:pt x="1709" y="29"/>
                    </a:lnTo>
                    <a:lnTo>
                      <a:pt x="1711" y="29"/>
                    </a:lnTo>
                    <a:lnTo>
                      <a:pt x="1715" y="30"/>
                    </a:lnTo>
                    <a:lnTo>
                      <a:pt x="1728" y="38"/>
                    </a:lnTo>
                    <a:lnTo>
                      <a:pt x="1730" y="38"/>
                    </a:lnTo>
                    <a:lnTo>
                      <a:pt x="1734" y="42"/>
                    </a:lnTo>
                    <a:lnTo>
                      <a:pt x="1732" y="46"/>
                    </a:lnTo>
                    <a:lnTo>
                      <a:pt x="1739" y="53"/>
                    </a:lnTo>
                    <a:lnTo>
                      <a:pt x="1741" y="51"/>
                    </a:lnTo>
                    <a:lnTo>
                      <a:pt x="1741" y="50"/>
                    </a:lnTo>
                    <a:lnTo>
                      <a:pt x="1743" y="48"/>
                    </a:lnTo>
                    <a:lnTo>
                      <a:pt x="1743" y="46"/>
                    </a:lnTo>
                    <a:lnTo>
                      <a:pt x="1741" y="44"/>
                    </a:lnTo>
                    <a:lnTo>
                      <a:pt x="1737" y="44"/>
                    </a:lnTo>
                    <a:lnTo>
                      <a:pt x="1737" y="40"/>
                    </a:lnTo>
                    <a:lnTo>
                      <a:pt x="1741" y="38"/>
                    </a:lnTo>
                    <a:lnTo>
                      <a:pt x="1743" y="38"/>
                    </a:lnTo>
                    <a:lnTo>
                      <a:pt x="1745" y="42"/>
                    </a:lnTo>
                    <a:lnTo>
                      <a:pt x="1747" y="44"/>
                    </a:lnTo>
                    <a:lnTo>
                      <a:pt x="1747" y="48"/>
                    </a:lnTo>
                    <a:lnTo>
                      <a:pt x="1753" y="51"/>
                    </a:lnTo>
                    <a:lnTo>
                      <a:pt x="1753" y="55"/>
                    </a:lnTo>
                    <a:lnTo>
                      <a:pt x="1756" y="57"/>
                    </a:lnTo>
                    <a:lnTo>
                      <a:pt x="1758" y="55"/>
                    </a:lnTo>
                    <a:lnTo>
                      <a:pt x="1758" y="55"/>
                    </a:lnTo>
                    <a:lnTo>
                      <a:pt x="1762" y="57"/>
                    </a:lnTo>
                    <a:lnTo>
                      <a:pt x="1764" y="61"/>
                    </a:lnTo>
                    <a:lnTo>
                      <a:pt x="1764" y="63"/>
                    </a:lnTo>
                    <a:lnTo>
                      <a:pt x="1768" y="67"/>
                    </a:lnTo>
                    <a:lnTo>
                      <a:pt x="1768" y="71"/>
                    </a:lnTo>
                    <a:lnTo>
                      <a:pt x="1766" y="71"/>
                    </a:lnTo>
                    <a:lnTo>
                      <a:pt x="1766" y="69"/>
                    </a:lnTo>
                    <a:lnTo>
                      <a:pt x="1764" y="67"/>
                    </a:lnTo>
                    <a:lnTo>
                      <a:pt x="1762" y="67"/>
                    </a:lnTo>
                    <a:lnTo>
                      <a:pt x="1760" y="69"/>
                    </a:lnTo>
                    <a:lnTo>
                      <a:pt x="1758" y="65"/>
                    </a:lnTo>
                    <a:lnTo>
                      <a:pt x="1751" y="63"/>
                    </a:lnTo>
                    <a:lnTo>
                      <a:pt x="1747" y="63"/>
                    </a:lnTo>
                    <a:lnTo>
                      <a:pt x="1745" y="65"/>
                    </a:lnTo>
                    <a:lnTo>
                      <a:pt x="1749" y="67"/>
                    </a:lnTo>
                    <a:lnTo>
                      <a:pt x="1753" y="69"/>
                    </a:lnTo>
                    <a:lnTo>
                      <a:pt x="1755" y="69"/>
                    </a:lnTo>
                    <a:lnTo>
                      <a:pt x="1755" y="71"/>
                    </a:lnTo>
                    <a:lnTo>
                      <a:pt x="1756" y="74"/>
                    </a:lnTo>
                    <a:lnTo>
                      <a:pt x="1758" y="76"/>
                    </a:lnTo>
                    <a:lnTo>
                      <a:pt x="1760" y="74"/>
                    </a:lnTo>
                    <a:lnTo>
                      <a:pt x="1762" y="71"/>
                    </a:lnTo>
                    <a:lnTo>
                      <a:pt x="1762" y="71"/>
                    </a:lnTo>
                    <a:lnTo>
                      <a:pt x="1764" y="74"/>
                    </a:lnTo>
                    <a:lnTo>
                      <a:pt x="1768" y="74"/>
                    </a:lnTo>
                    <a:lnTo>
                      <a:pt x="1770" y="74"/>
                    </a:lnTo>
                    <a:lnTo>
                      <a:pt x="1772" y="74"/>
                    </a:lnTo>
                    <a:lnTo>
                      <a:pt x="1772" y="76"/>
                    </a:lnTo>
                    <a:lnTo>
                      <a:pt x="1770" y="80"/>
                    </a:lnTo>
                    <a:lnTo>
                      <a:pt x="1774" y="86"/>
                    </a:lnTo>
                    <a:lnTo>
                      <a:pt x="1775" y="91"/>
                    </a:lnTo>
                    <a:lnTo>
                      <a:pt x="1775" y="97"/>
                    </a:lnTo>
                    <a:lnTo>
                      <a:pt x="1772" y="105"/>
                    </a:lnTo>
                    <a:lnTo>
                      <a:pt x="1772" y="105"/>
                    </a:lnTo>
                    <a:lnTo>
                      <a:pt x="1770" y="107"/>
                    </a:lnTo>
                    <a:lnTo>
                      <a:pt x="1770" y="111"/>
                    </a:lnTo>
                    <a:lnTo>
                      <a:pt x="1768" y="116"/>
                    </a:lnTo>
                    <a:lnTo>
                      <a:pt x="1768" y="116"/>
                    </a:lnTo>
                    <a:lnTo>
                      <a:pt x="1770" y="120"/>
                    </a:lnTo>
                    <a:lnTo>
                      <a:pt x="1770" y="122"/>
                    </a:lnTo>
                    <a:lnTo>
                      <a:pt x="1766" y="124"/>
                    </a:lnTo>
                    <a:lnTo>
                      <a:pt x="1764" y="128"/>
                    </a:lnTo>
                    <a:lnTo>
                      <a:pt x="1766" y="130"/>
                    </a:lnTo>
                    <a:lnTo>
                      <a:pt x="1762" y="135"/>
                    </a:lnTo>
                    <a:lnTo>
                      <a:pt x="1760" y="139"/>
                    </a:lnTo>
                    <a:lnTo>
                      <a:pt x="1762" y="141"/>
                    </a:lnTo>
                    <a:lnTo>
                      <a:pt x="1760" y="145"/>
                    </a:lnTo>
                    <a:lnTo>
                      <a:pt x="1756" y="145"/>
                    </a:lnTo>
                    <a:lnTo>
                      <a:pt x="1753" y="149"/>
                    </a:lnTo>
                    <a:lnTo>
                      <a:pt x="1749" y="149"/>
                    </a:lnTo>
                    <a:lnTo>
                      <a:pt x="1753" y="151"/>
                    </a:lnTo>
                    <a:lnTo>
                      <a:pt x="1755" y="151"/>
                    </a:lnTo>
                    <a:lnTo>
                      <a:pt x="1758" y="149"/>
                    </a:lnTo>
                    <a:lnTo>
                      <a:pt x="1758" y="149"/>
                    </a:lnTo>
                    <a:lnTo>
                      <a:pt x="1760" y="152"/>
                    </a:lnTo>
                    <a:lnTo>
                      <a:pt x="1758" y="160"/>
                    </a:lnTo>
                    <a:lnTo>
                      <a:pt x="1755" y="164"/>
                    </a:lnTo>
                    <a:lnTo>
                      <a:pt x="1753" y="172"/>
                    </a:lnTo>
                    <a:lnTo>
                      <a:pt x="1755" y="175"/>
                    </a:lnTo>
                    <a:lnTo>
                      <a:pt x="1755" y="179"/>
                    </a:lnTo>
                    <a:lnTo>
                      <a:pt x="1753" y="187"/>
                    </a:lnTo>
                    <a:lnTo>
                      <a:pt x="1747" y="189"/>
                    </a:lnTo>
                    <a:lnTo>
                      <a:pt x="1745" y="189"/>
                    </a:lnTo>
                    <a:lnTo>
                      <a:pt x="1743" y="189"/>
                    </a:lnTo>
                    <a:lnTo>
                      <a:pt x="1741" y="191"/>
                    </a:lnTo>
                    <a:lnTo>
                      <a:pt x="1743" y="192"/>
                    </a:lnTo>
                    <a:lnTo>
                      <a:pt x="1745" y="200"/>
                    </a:lnTo>
                    <a:lnTo>
                      <a:pt x="1743" y="204"/>
                    </a:lnTo>
                    <a:lnTo>
                      <a:pt x="1739" y="206"/>
                    </a:lnTo>
                    <a:lnTo>
                      <a:pt x="1739" y="210"/>
                    </a:lnTo>
                    <a:lnTo>
                      <a:pt x="1739" y="215"/>
                    </a:lnTo>
                    <a:lnTo>
                      <a:pt x="1741" y="219"/>
                    </a:lnTo>
                    <a:lnTo>
                      <a:pt x="1739" y="221"/>
                    </a:lnTo>
                    <a:lnTo>
                      <a:pt x="1739" y="225"/>
                    </a:lnTo>
                    <a:lnTo>
                      <a:pt x="1741" y="227"/>
                    </a:lnTo>
                    <a:lnTo>
                      <a:pt x="1739" y="236"/>
                    </a:lnTo>
                    <a:lnTo>
                      <a:pt x="1735" y="238"/>
                    </a:lnTo>
                    <a:lnTo>
                      <a:pt x="1735" y="242"/>
                    </a:lnTo>
                    <a:lnTo>
                      <a:pt x="1737" y="240"/>
                    </a:lnTo>
                    <a:lnTo>
                      <a:pt x="1739" y="240"/>
                    </a:lnTo>
                    <a:lnTo>
                      <a:pt x="1743" y="236"/>
                    </a:lnTo>
                    <a:lnTo>
                      <a:pt x="1745" y="233"/>
                    </a:lnTo>
                    <a:lnTo>
                      <a:pt x="1745" y="231"/>
                    </a:lnTo>
                    <a:lnTo>
                      <a:pt x="1745" y="229"/>
                    </a:lnTo>
                    <a:lnTo>
                      <a:pt x="1751" y="229"/>
                    </a:lnTo>
                    <a:lnTo>
                      <a:pt x="1753" y="227"/>
                    </a:lnTo>
                    <a:lnTo>
                      <a:pt x="1751" y="227"/>
                    </a:lnTo>
                    <a:lnTo>
                      <a:pt x="1745" y="221"/>
                    </a:lnTo>
                    <a:lnTo>
                      <a:pt x="1743" y="215"/>
                    </a:lnTo>
                    <a:lnTo>
                      <a:pt x="1745" y="212"/>
                    </a:lnTo>
                    <a:lnTo>
                      <a:pt x="1751" y="212"/>
                    </a:lnTo>
                    <a:lnTo>
                      <a:pt x="1756" y="210"/>
                    </a:lnTo>
                    <a:lnTo>
                      <a:pt x="1762" y="206"/>
                    </a:lnTo>
                    <a:lnTo>
                      <a:pt x="1766" y="206"/>
                    </a:lnTo>
                    <a:lnTo>
                      <a:pt x="1768" y="204"/>
                    </a:lnTo>
                    <a:lnTo>
                      <a:pt x="1766" y="200"/>
                    </a:lnTo>
                    <a:lnTo>
                      <a:pt x="1770" y="196"/>
                    </a:lnTo>
                    <a:lnTo>
                      <a:pt x="1774" y="192"/>
                    </a:lnTo>
                    <a:lnTo>
                      <a:pt x="1772" y="189"/>
                    </a:lnTo>
                    <a:lnTo>
                      <a:pt x="1772" y="187"/>
                    </a:lnTo>
                    <a:lnTo>
                      <a:pt x="1775" y="189"/>
                    </a:lnTo>
                    <a:lnTo>
                      <a:pt x="1779" y="187"/>
                    </a:lnTo>
                    <a:lnTo>
                      <a:pt x="1781" y="183"/>
                    </a:lnTo>
                    <a:lnTo>
                      <a:pt x="1779" y="181"/>
                    </a:lnTo>
                    <a:lnTo>
                      <a:pt x="1787" y="175"/>
                    </a:lnTo>
                    <a:lnTo>
                      <a:pt x="1787" y="172"/>
                    </a:lnTo>
                    <a:lnTo>
                      <a:pt x="1785" y="170"/>
                    </a:lnTo>
                    <a:lnTo>
                      <a:pt x="1779" y="173"/>
                    </a:lnTo>
                    <a:lnTo>
                      <a:pt x="1779" y="175"/>
                    </a:lnTo>
                    <a:lnTo>
                      <a:pt x="1774" y="179"/>
                    </a:lnTo>
                    <a:lnTo>
                      <a:pt x="1770" y="177"/>
                    </a:lnTo>
                    <a:lnTo>
                      <a:pt x="1766" y="173"/>
                    </a:lnTo>
                    <a:lnTo>
                      <a:pt x="1770" y="168"/>
                    </a:lnTo>
                    <a:lnTo>
                      <a:pt x="1768" y="162"/>
                    </a:lnTo>
                    <a:lnTo>
                      <a:pt x="1772" y="160"/>
                    </a:lnTo>
                    <a:lnTo>
                      <a:pt x="1777" y="158"/>
                    </a:lnTo>
                    <a:lnTo>
                      <a:pt x="1783" y="164"/>
                    </a:lnTo>
                    <a:lnTo>
                      <a:pt x="1785" y="160"/>
                    </a:lnTo>
                    <a:lnTo>
                      <a:pt x="1785" y="156"/>
                    </a:lnTo>
                    <a:lnTo>
                      <a:pt x="1791" y="154"/>
                    </a:lnTo>
                    <a:lnTo>
                      <a:pt x="1791" y="156"/>
                    </a:lnTo>
                    <a:lnTo>
                      <a:pt x="1789" y="160"/>
                    </a:lnTo>
                    <a:lnTo>
                      <a:pt x="1789" y="162"/>
                    </a:lnTo>
                    <a:lnTo>
                      <a:pt x="1800" y="172"/>
                    </a:lnTo>
                    <a:lnTo>
                      <a:pt x="1804" y="172"/>
                    </a:lnTo>
                    <a:lnTo>
                      <a:pt x="1806" y="170"/>
                    </a:lnTo>
                    <a:lnTo>
                      <a:pt x="1814" y="168"/>
                    </a:lnTo>
                    <a:lnTo>
                      <a:pt x="1817" y="166"/>
                    </a:lnTo>
                    <a:lnTo>
                      <a:pt x="1815" y="162"/>
                    </a:lnTo>
                    <a:lnTo>
                      <a:pt x="1810" y="154"/>
                    </a:lnTo>
                    <a:lnTo>
                      <a:pt x="1810" y="152"/>
                    </a:lnTo>
                    <a:lnTo>
                      <a:pt x="1812" y="152"/>
                    </a:lnTo>
                    <a:lnTo>
                      <a:pt x="1819" y="160"/>
                    </a:lnTo>
                    <a:lnTo>
                      <a:pt x="1821" y="160"/>
                    </a:lnTo>
                    <a:lnTo>
                      <a:pt x="1825" y="164"/>
                    </a:lnTo>
                    <a:lnTo>
                      <a:pt x="1825" y="166"/>
                    </a:lnTo>
                    <a:lnTo>
                      <a:pt x="1825" y="170"/>
                    </a:lnTo>
                    <a:lnTo>
                      <a:pt x="1831" y="173"/>
                    </a:lnTo>
                    <a:lnTo>
                      <a:pt x="1831" y="179"/>
                    </a:lnTo>
                    <a:lnTo>
                      <a:pt x="1833" y="181"/>
                    </a:lnTo>
                    <a:lnTo>
                      <a:pt x="1833" y="179"/>
                    </a:lnTo>
                    <a:lnTo>
                      <a:pt x="1835" y="175"/>
                    </a:lnTo>
                    <a:lnTo>
                      <a:pt x="1836" y="175"/>
                    </a:lnTo>
                    <a:lnTo>
                      <a:pt x="1838" y="173"/>
                    </a:lnTo>
                    <a:lnTo>
                      <a:pt x="1838" y="172"/>
                    </a:lnTo>
                    <a:lnTo>
                      <a:pt x="1835" y="173"/>
                    </a:lnTo>
                    <a:lnTo>
                      <a:pt x="1833" y="172"/>
                    </a:lnTo>
                    <a:lnTo>
                      <a:pt x="1829" y="168"/>
                    </a:lnTo>
                    <a:lnTo>
                      <a:pt x="1835" y="164"/>
                    </a:lnTo>
                    <a:lnTo>
                      <a:pt x="1838" y="160"/>
                    </a:lnTo>
                    <a:lnTo>
                      <a:pt x="1840" y="158"/>
                    </a:lnTo>
                    <a:lnTo>
                      <a:pt x="1842" y="158"/>
                    </a:lnTo>
                    <a:lnTo>
                      <a:pt x="1844" y="156"/>
                    </a:lnTo>
                    <a:lnTo>
                      <a:pt x="1852" y="154"/>
                    </a:lnTo>
                    <a:lnTo>
                      <a:pt x="1863" y="151"/>
                    </a:lnTo>
                    <a:lnTo>
                      <a:pt x="1878" y="151"/>
                    </a:lnTo>
                    <a:lnTo>
                      <a:pt x="1890" y="145"/>
                    </a:lnTo>
                    <a:lnTo>
                      <a:pt x="1896" y="145"/>
                    </a:lnTo>
                    <a:lnTo>
                      <a:pt x="1899" y="147"/>
                    </a:lnTo>
                    <a:lnTo>
                      <a:pt x="1899" y="151"/>
                    </a:lnTo>
                    <a:lnTo>
                      <a:pt x="1897" y="151"/>
                    </a:lnTo>
                    <a:lnTo>
                      <a:pt x="1896" y="154"/>
                    </a:lnTo>
                    <a:lnTo>
                      <a:pt x="1897" y="162"/>
                    </a:lnTo>
                    <a:lnTo>
                      <a:pt x="1903" y="166"/>
                    </a:lnTo>
                    <a:lnTo>
                      <a:pt x="1918" y="166"/>
                    </a:lnTo>
                    <a:lnTo>
                      <a:pt x="1922" y="168"/>
                    </a:lnTo>
                    <a:lnTo>
                      <a:pt x="1924" y="168"/>
                    </a:lnTo>
                    <a:lnTo>
                      <a:pt x="1930" y="168"/>
                    </a:lnTo>
                    <a:lnTo>
                      <a:pt x="1934" y="168"/>
                    </a:lnTo>
                    <a:lnTo>
                      <a:pt x="1945" y="166"/>
                    </a:lnTo>
                    <a:lnTo>
                      <a:pt x="1953" y="162"/>
                    </a:lnTo>
                    <a:lnTo>
                      <a:pt x="1955" y="164"/>
                    </a:lnTo>
                    <a:lnTo>
                      <a:pt x="1958" y="164"/>
                    </a:lnTo>
                    <a:lnTo>
                      <a:pt x="1962" y="160"/>
                    </a:lnTo>
                    <a:lnTo>
                      <a:pt x="1960" y="156"/>
                    </a:lnTo>
                    <a:lnTo>
                      <a:pt x="1964" y="156"/>
                    </a:lnTo>
                    <a:lnTo>
                      <a:pt x="1966" y="156"/>
                    </a:lnTo>
                    <a:lnTo>
                      <a:pt x="1972" y="156"/>
                    </a:lnTo>
                    <a:lnTo>
                      <a:pt x="1972" y="158"/>
                    </a:lnTo>
                    <a:lnTo>
                      <a:pt x="1974" y="158"/>
                    </a:lnTo>
                    <a:lnTo>
                      <a:pt x="1977" y="156"/>
                    </a:lnTo>
                    <a:lnTo>
                      <a:pt x="1976" y="152"/>
                    </a:lnTo>
                    <a:lnTo>
                      <a:pt x="1972" y="151"/>
                    </a:lnTo>
                    <a:lnTo>
                      <a:pt x="1974" y="147"/>
                    </a:lnTo>
                    <a:lnTo>
                      <a:pt x="1972" y="143"/>
                    </a:lnTo>
                    <a:lnTo>
                      <a:pt x="1968" y="143"/>
                    </a:lnTo>
                    <a:lnTo>
                      <a:pt x="1966" y="137"/>
                    </a:lnTo>
                    <a:lnTo>
                      <a:pt x="1964" y="137"/>
                    </a:lnTo>
                    <a:lnTo>
                      <a:pt x="1964" y="133"/>
                    </a:lnTo>
                    <a:lnTo>
                      <a:pt x="1962" y="132"/>
                    </a:lnTo>
                    <a:lnTo>
                      <a:pt x="1960" y="126"/>
                    </a:lnTo>
                    <a:lnTo>
                      <a:pt x="1962" y="122"/>
                    </a:lnTo>
                    <a:lnTo>
                      <a:pt x="1964" y="124"/>
                    </a:lnTo>
                    <a:lnTo>
                      <a:pt x="1964" y="126"/>
                    </a:lnTo>
                    <a:lnTo>
                      <a:pt x="1970" y="122"/>
                    </a:lnTo>
                    <a:lnTo>
                      <a:pt x="1968" y="122"/>
                    </a:lnTo>
                    <a:lnTo>
                      <a:pt x="1968" y="118"/>
                    </a:lnTo>
                    <a:lnTo>
                      <a:pt x="1970" y="118"/>
                    </a:lnTo>
                    <a:lnTo>
                      <a:pt x="1974" y="120"/>
                    </a:lnTo>
                    <a:lnTo>
                      <a:pt x="1977" y="120"/>
                    </a:lnTo>
                    <a:lnTo>
                      <a:pt x="1977" y="116"/>
                    </a:lnTo>
                    <a:lnTo>
                      <a:pt x="1979" y="118"/>
                    </a:lnTo>
                    <a:lnTo>
                      <a:pt x="1983" y="118"/>
                    </a:lnTo>
                    <a:lnTo>
                      <a:pt x="1987" y="118"/>
                    </a:lnTo>
                    <a:lnTo>
                      <a:pt x="1987" y="116"/>
                    </a:lnTo>
                    <a:lnTo>
                      <a:pt x="1991" y="118"/>
                    </a:lnTo>
                    <a:lnTo>
                      <a:pt x="1995" y="120"/>
                    </a:lnTo>
                    <a:lnTo>
                      <a:pt x="1997" y="124"/>
                    </a:lnTo>
                    <a:lnTo>
                      <a:pt x="1998" y="122"/>
                    </a:lnTo>
                    <a:lnTo>
                      <a:pt x="1998" y="118"/>
                    </a:lnTo>
                    <a:lnTo>
                      <a:pt x="2002" y="118"/>
                    </a:lnTo>
                    <a:lnTo>
                      <a:pt x="2004" y="122"/>
                    </a:lnTo>
                    <a:lnTo>
                      <a:pt x="2000" y="124"/>
                    </a:lnTo>
                    <a:lnTo>
                      <a:pt x="2000" y="128"/>
                    </a:lnTo>
                    <a:lnTo>
                      <a:pt x="2000" y="128"/>
                    </a:lnTo>
                    <a:lnTo>
                      <a:pt x="2004" y="128"/>
                    </a:lnTo>
                    <a:lnTo>
                      <a:pt x="2006" y="128"/>
                    </a:lnTo>
                    <a:lnTo>
                      <a:pt x="2006" y="126"/>
                    </a:lnTo>
                    <a:lnTo>
                      <a:pt x="2008" y="124"/>
                    </a:lnTo>
                    <a:lnTo>
                      <a:pt x="2010" y="124"/>
                    </a:lnTo>
                    <a:lnTo>
                      <a:pt x="2008" y="122"/>
                    </a:lnTo>
                    <a:lnTo>
                      <a:pt x="2006" y="120"/>
                    </a:lnTo>
                    <a:lnTo>
                      <a:pt x="2008" y="118"/>
                    </a:lnTo>
                    <a:lnTo>
                      <a:pt x="2012" y="118"/>
                    </a:lnTo>
                    <a:lnTo>
                      <a:pt x="2016" y="116"/>
                    </a:lnTo>
                    <a:lnTo>
                      <a:pt x="2017" y="118"/>
                    </a:lnTo>
                    <a:lnTo>
                      <a:pt x="2019" y="116"/>
                    </a:lnTo>
                    <a:lnTo>
                      <a:pt x="2025" y="116"/>
                    </a:lnTo>
                    <a:lnTo>
                      <a:pt x="2025" y="120"/>
                    </a:lnTo>
                    <a:lnTo>
                      <a:pt x="2027" y="124"/>
                    </a:lnTo>
                    <a:lnTo>
                      <a:pt x="2027" y="122"/>
                    </a:lnTo>
                    <a:lnTo>
                      <a:pt x="2029" y="122"/>
                    </a:lnTo>
                    <a:lnTo>
                      <a:pt x="2033" y="118"/>
                    </a:lnTo>
                    <a:lnTo>
                      <a:pt x="2033" y="124"/>
                    </a:lnTo>
                    <a:lnTo>
                      <a:pt x="2037" y="124"/>
                    </a:lnTo>
                    <a:lnTo>
                      <a:pt x="2038" y="122"/>
                    </a:lnTo>
                    <a:lnTo>
                      <a:pt x="2042" y="124"/>
                    </a:lnTo>
                    <a:lnTo>
                      <a:pt x="2044" y="132"/>
                    </a:lnTo>
                    <a:lnTo>
                      <a:pt x="2046" y="126"/>
                    </a:lnTo>
                    <a:lnTo>
                      <a:pt x="2048" y="126"/>
                    </a:lnTo>
                    <a:lnTo>
                      <a:pt x="2050" y="126"/>
                    </a:lnTo>
                    <a:lnTo>
                      <a:pt x="2048" y="132"/>
                    </a:lnTo>
                    <a:lnTo>
                      <a:pt x="2050" y="133"/>
                    </a:lnTo>
                    <a:lnTo>
                      <a:pt x="2052" y="135"/>
                    </a:lnTo>
                    <a:lnTo>
                      <a:pt x="2056" y="135"/>
                    </a:lnTo>
                    <a:lnTo>
                      <a:pt x="2056" y="139"/>
                    </a:lnTo>
                    <a:lnTo>
                      <a:pt x="2057" y="137"/>
                    </a:lnTo>
                    <a:lnTo>
                      <a:pt x="2059" y="137"/>
                    </a:lnTo>
                    <a:lnTo>
                      <a:pt x="2061" y="141"/>
                    </a:lnTo>
                    <a:lnTo>
                      <a:pt x="2057" y="143"/>
                    </a:lnTo>
                    <a:lnTo>
                      <a:pt x="2057" y="149"/>
                    </a:lnTo>
                    <a:lnTo>
                      <a:pt x="2063" y="143"/>
                    </a:lnTo>
                    <a:lnTo>
                      <a:pt x="2067" y="143"/>
                    </a:lnTo>
                    <a:lnTo>
                      <a:pt x="2067" y="147"/>
                    </a:lnTo>
                    <a:lnTo>
                      <a:pt x="2059" y="152"/>
                    </a:lnTo>
                    <a:lnTo>
                      <a:pt x="2059" y="156"/>
                    </a:lnTo>
                    <a:lnTo>
                      <a:pt x="2067" y="158"/>
                    </a:lnTo>
                    <a:lnTo>
                      <a:pt x="2067" y="156"/>
                    </a:lnTo>
                    <a:lnTo>
                      <a:pt x="2071" y="154"/>
                    </a:lnTo>
                    <a:lnTo>
                      <a:pt x="2073" y="156"/>
                    </a:lnTo>
                    <a:lnTo>
                      <a:pt x="2073" y="158"/>
                    </a:lnTo>
                    <a:lnTo>
                      <a:pt x="2077" y="156"/>
                    </a:lnTo>
                    <a:lnTo>
                      <a:pt x="2080" y="162"/>
                    </a:lnTo>
                    <a:lnTo>
                      <a:pt x="2078" y="168"/>
                    </a:lnTo>
                    <a:lnTo>
                      <a:pt x="2082" y="166"/>
                    </a:lnTo>
                    <a:lnTo>
                      <a:pt x="2082" y="170"/>
                    </a:lnTo>
                    <a:lnTo>
                      <a:pt x="2086" y="168"/>
                    </a:lnTo>
                    <a:lnTo>
                      <a:pt x="2086" y="172"/>
                    </a:lnTo>
                    <a:lnTo>
                      <a:pt x="2082" y="175"/>
                    </a:lnTo>
                    <a:lnTo>
                      <a:pt x="2078" y="177"/>
                    </a:lnTo>
                    <a:lnTo>
                      <a:pt x="2075" y="175"/>
                    </a:lnTo>
                    <a:lnTo>
                      <a:pt x="2069" y="173"/>
                    </a:lnTo>
                    <a:lnTo>
                      <a:pt x="2061" y="173"/>
                    </a:lnTo>
                    <a:lnTo>
                      <a:pt x="2063" y="175"/>
                    </a:lnTo>
                    <a:lnTo>
                      <a:pt x="2065" y="179"/>
                    </a:lnTo>
                    <a:lnTo>
                      <a:pt x="2073" y="181"/>
                    </a:lnTo>
                    <a:lnTo>
                      <a:pt x="2073" y="183"/>
                    </a:lnTo>
                    <a:lnTo>
                      <a:pt x="2080" y="189"/>
                    </a:lnTo>
                    <a:lnTo>
                      <a:pt x="2086" y="191"/>
                    </a:lnTo>
                    <a:lnTo>
                      <a:pt x="2092" y="187"/>
                    </a:lnTo>
                    <a:lnTo>
                      <a:pt x="2092" y="183"/>
                    </a:lnTo>
                    <a:lnTo>
                      <a:pt x="2088" y="181"/>
                    </a:lnTo>
                    <a:lnTo>
                      <a:pt x="2086" y="177"/>
                    </a:lnTo>
                    <a:lnTo>
                      <a:pt x="2088" y="177"/>
                    </a:lnTo>
                    <a:lnTo>
                      <a:pt x="2092" y="181"/>
                    </a:lnTo>
                    <a:lnTo>
                      <a:pt x="2096" y="185"/>
                    </a:lnTo>
                    <a:lnTo>
                      <a:pt x="2099" y="185"/>
                    </a:lnTo>
                    <a:lnTo>
                      <a:pt x="2096" y="185"/>
                    </a:lnTo>
                    <a:lnTo>
                      <a:pt x="2088" y="192"/>
                    </a:lnTo>
                    <a:lnTo>
                      <a:pt x="2090" y="194"/>
                    </a:lnTo>
                    <a:lnTo>
                      <a:pt x="2094" y="194"/>
                    </a:lnTo>
                    <a:lnTo>
                      <a:pt x="2096" y="192"/>
                    </a:lnTo>
                    <a:lnTo>
                      <a:pt x="2098" y="192"/>
                    </a:lnTo>
                    <a:lnTo>
                      <a:pt x="2111" y="204"/>
                    </a:lnTo>
                    <a:lnTo>
                      <a:pt x="2113" y="206"/>
                    </a:lnTo>
                    <a:lnTo>
                      <a:pt x="2117" y="210"/>
                    </a:lnTo>
                    <a:lnTo>
                      <a:pt x="2126" y="212"/>
                    </a:lnTo>
                    <a:lnTo>
                      <a:pt x="2130" y="217"/>
                    </a:lnTo>
                    <a:lnTo>
                      <a:pt x="2136" y="217"/>
                    </a:lnTo>
                    <a:lnTo>
                      <a:pt x="2138" y="215"/>
                    </a:lnTo>
                    <a:lnTo>
                      <a:pt x="2136" y="213"/>
                    </a:lnTo>
                    <a:lnTo>
                      <a:pt x="2138" y="212"/>
                    </a:lnTo>
                    <a:lnTo>
                      <a:pt x="2141" y="215"/>
                    </a:lnTo>
                    <a:lnTo>
                      <a:pt x="2141" y="217"/>
                    </a:lnTo>
                    <a:lnTo>
                      <a:pt x="2143" y="221"/>
                    </a:lnTo>
                    <a:lnTo>
                      <a:pt x="2147" y="221"/>
                    </a:lnTo>
                    <a:lnTo>
                      <a:pt x="2147" y="217"/>
                    </a:lnTo>
                    <a:lnTo>
                      <a:pt x="2143" y="198"/>
                    </a:lnTo>
                    <a:lnTo>
                      <a:pt x="2139" y="189"/>
                    </a:lnTo>
                    <a:lnTo>
                      <a:pt x="2134" y="177"/>
                    </a:lnTo>
                    <a:lnTo>
                      <a:pt x="2134" y="168"/>
                    </a:lnTo>
                    <a:lnTo>
                      <a:pt x="2130" y="162"/>
                    </a:lnTo>
                    <a:lnTo>
                      <a:pt x="2130" y="160"/>
                    </a:lnTo>
                    <a:lnTo>
                      <a:pt x="2134" y="162"/>
                    </a:lnTo>
                    <a:lnTo>
                      <a:pt x="2136" y="166"/>
                    </a:lnTo>
                    <a:lnTo>
                      <a:pt x="2139" y="170"/>
                    </a:lnTo>
                    <a:lnTo>
                      <a:pt x="2143" y="172"/>
                    </a:lnTo>
                    <a:lnTo>
                      <a:pt x="2147" y="175"/>
                    </a:lnTo>
                    <a:lnTo>
                      <a:pt x="2155" y="177"/>
                    </a:lnTo>
                    <a:lnTo>
                      <a:pt x="2170" y="175"/>
                    </a:lnTo>
                    <a:lnTo>
                      <a:pt x="2172" y="175"/>
                    </a:lnTo>
                    <a:lnTo>
                      <a:pt x="2176" y="175"/>
                    </a:lnTo>
                    <a:lnTo>
                      <a:pt x="2179" y="177"/>
                    </a:lnTo>
                    <a:lnTo>
                      <a:pt x="2179" y="177"/>
                    </a:lnTo>
                    <a:lnTo>
                      <a:pt x="2176" y="173"/>
                    </a:lnTo>
                    <a:lnTo>
                      <a:pt x="2178" y="170"/>
                    </a:lnTo>
                    <a:lnTo>
                      <a:pt x="2174" y="168"/>
                    </a:lnTo>
                    <a:lnTo>
                      <a:pt x="2176" y="166"/>
                    </a:lnTo>
                    <a:lnTo>
                      <a:pt x="2178" y="162"/>
                    </a:lnTo>
                    <a:lnTo>
                      <a:pt x="2189" y="158"/>
                    </a:lnTo>
                    <a:lnTo>
                      <a:pt x="2191" y="158"/>
                    </a:lnTo>
                    <a:lnTo>
                      <a:pt x="2195" y="158"/>
                    </a:lnTo>
                    <a:lnTo>
                      <a:pt x="2198" y="160"/>
                    </a:lnTo>
                    <a:lnTo>
                      <a:pt x="2204" y="160"/>
                    </a:lnTo>
                    <a:lnTo>
                      <a:pt x="2208" y="164"/>
                    </a:lnTo>
                    <a:lnTo>
                      <a:pt x="2212" y="166"/>
                    </a:lnTo>
                    <a:lnTo>
                      <a:pt x="2214" y="170"/>
                    </a:lnTo>
                    <a:lnTo>
                      <a:pt x="2219" y="170"/>
                    </a:lnTo>
                    <a:lnTo>
                      <a:pt x="2221" y="173"/>
                    </a:lnTo>
                    <a:lnTo>
                      <a:pt x="2231" y="173"/>
                    </a:lnTo>
                    <a:lnTo>
                      <a:pt x="2225" y="170"/>
                    </a:lnTo>
                    <a:lnTo>
                      <a:pt x="2225" y="168"/>
                    </a:lnTo>
                    <a:lnTo>
                      <a:pt x="2231" y="170"/>
                    </a:lnTo>
                    <a:lnTo>
                      <a:pt x="2233" y="168"/>
                    </a:lnTo>
                    <a:lnTo>
                      <a:pt x="2229" y="166"/>
                    </a:lnTo>
                    <a:lnTo>
                      <a:pt x="2233" y="162"/>
                    </a:lnTo>
                    <a:lnTo>
                      <a:pt x="2229" y="160"/>
                    </a:lnTo>
                    <a:lnTo>
                      <a:pt x="2225" y="162"/>
                    </a:lnTo>
                    <a:lnTo>
                      <a:pt x="2219" y="160"/>
                    </a:lnTo>
                    <a:lnTo>
                      <a:pt x="2219" y="154"/>
                    </a:lnTo>
                    <a:lnTo>
                      <a:pt x="2218" y="151"/>
                    </a:lnTo>
                    <a:lnTo>
                      <a:pt x="2219" y="149"/>
                    </a:lnTo>
                    <a:lnTo>
                      <a:pt x="2223" y="151"/>
                    </a:lnTo>
                    <a:lnTo>
                      <a:pt x="2225" y="149"/>
                    </a:lnTo>
                    <a:lnTo>
                      <a:pt x="2223" y="147"/>
                    </a:lnTo>
                    <a:lnTo>
                      <a:pt x="2227" y="145"/>
                    </a:lnTo>
                    <a:lnTo>
                      <a:pt x="2233" y="149"/>
                    </a:lnTo>
                    <a:lnTo>
                      <a:pt x="2233" y="152"/>
                    </a:lnTo>
                    <a:lnTo>
                      <a:pt x="2237" y="152"/>
                    </a:lnTo>
                    <a:lnTo>
                      <a:pt x="2239" y="154"/>
                    </a:lnTo>
                    <a:lnTo>
                      <a:pt x="2240" y="152"/>
                    </a:lnTo>
                    <a:lnTo>
                      <a:pt x="2239" y="149"/>
                    </a:lnTo>
                    <a:lnTo>
                      <a:pt x="2242" y="147"/>
                    </a:lnTo>
                    <a:lnTo>
                      <a:pt x="2246" y="149"/>
                    </a:lnTo>
                    <a:lnTo>
                      <a:pt x="2246" y="145"/>
                    </a:lnTo>
                    <a:lnTo>
                      <a:pt x="2240" y="139"/>
                    </a:lnTo>
                    <a:lnTo>
                      <a:pt x="2237" y="139"/>
                    </a:lnTo>
                    <a:lnTo>
                      <a:pt x="2233" y="133"/>
                    </a:lnTo>
                    <a:lnTo>
                      <a:pt x="2233" y="130"/>
                    </a:lnTo>
                    <a:lnTo>
                      <a:pt x="2231" y="128"/>
                    </a:lnTo>
                    <a:lnTo>
                      <a:pt x="2227" y="130"/>
                    </a:lnTo>
                    <a:lnTo>
                      <a:pt x="2223" y="128"/>
                    </a:lnTo>
                    <a:lnTo>
                      <a:pt x="2227" y="126"/>
                    </a:lnTo>
                    <a:lnTo>
                      <a:pt x="2227" y="122"/>
                    </a:lnTo>
                    <a:lnTo>
                      <a:pt x="2227" y="120"/>
                    </a:lnTo>
                    <a:lnTo>
                      <a:pt x="2223" y="116"/>
                    </a:lnTo>
                    <a:lnTo>
                      <a:pt x="2231" y="116"/>
                    </a:lnTo>
                    <a:lnTo>
                      <a:pt x="2231" y="111"/>
                    </a:lnTo>
                    <a:lnTo>
                      <a:pt x="2225" y="112"/>
                    </a:lnTo>
                    <a:lnTo>
                      <a:pt x="2221" y="116"/>
                    </a:lnTo>
                    <a:lnTo>
                      <a:pt x="2219" y="120"/>
                    </a:lnTo>
                    <a:lnTo>
                      <a:pt x="2214" y="118"/>
                    </a:lnTo>
                    <a:lnTo>
                      <a:pt x="2210" y="111"/>
                    </a:lnTo>
                    <a:lnTo>
                      <a:pt x="2212" y="107"/>
                    </a:lnTo>
                    <a:lnTo>
                      <a:pt x="2212" y="103"/>
                    </a:lnTo>
                    <a:lnTo>
                      <a:pt x="2219" y="99"/>
                    </a:lnTo>
                    <a:lnTo>
                      <a:pt x="2223" y="101"/>
                    </a:lnTo>
                    <a:lnTo>
                      <a:pt x="2229" y="95"/>
                    </a:lnTo>
                    <a:lnTo>
                      <a:pt x="2229" y="91"/>
                    </a:lnTo>
                    <a:lnTo>
                      <a:pt x="2225" y="88"/>
                    </a:lnTo>
                    <a:lnTo>
                      <a:pt x="2223" y="88"/>
                    </a:lnTo>
                    <a:lnTo>
                      <a:pt x="2219" y="88"/>
                    </a:lnTo>
                    <a:lnTo>
                      <a:pt x="2212" y="88"/>
                    </a:lnTo>
                    <a:lnTo>
                      <a:pt x="2208" y="82"/>
                    </a:lnTo>
                    <a:lnTo>
                      <a:pt x="2214" y="80"/>
                    </a:lnTo>
                    <a:lnTo>
                      <a:pt x="2221" y="78"/>
                    </a:lnTo>
                    <a:lnTo>
                      <a:pt x="2229" y="82"/>
                    </a:lnTo>
                    <a:lnTo>
                      <a:pt x="2237" y="80"/>
                    </a:lnTo>
                    <a:lnTo>
                      <a:pt x="2250" y="80"/>
                    </a:lnTo>
                    <a:lnTo>
                      <a:pt x="2271" y="80"/>
                    </a:lnTo>
                    <a:lnTo>
                      <a:pt x="2273" y="76"/>
                    </a:lnTo>
                    <a:lnTo>
                      <a:pt x="2290" y="76"/>
                    </a:lnTo>
                    <a:lnTo>
                      <a:pt x="2296" y="78"/>
                    </a:lnTo>
                    <a:lnTo>
                      <a:pt x="2301" y="76"/>
                    </a:lnTo>
                    <a:lnTo>
                      <a:pt x="2311" y="76"/>
                    </a:lnTo>
                    <a:lnTo>
                      <a:pt x="2305" y="78"/>
                    </a:lnTo>
                    <a:lnTo>
                      <a:pt x="2294" y="84"/>
                    </a:lnTo>
                    <a:lnTo>
                      <a:pt x="2290" y="82"/>
                    </a:lnTo>
                    <a:lnTo>
                      <a:pt x="2288" y="82"/>
                    </a:lnTo>
                    <a:lnTo>
                      <a:pt x="2284" y="80"/>
                    </a:lnTo>
                    <a:lnTo>
                      <a:pt x="2280" y="88"/>
                    </a:lnTo>
                    <a:lnTo>
                      <a:pt x="2284" y="93"/>
                    </a:lnTo>
                    <a:lnTo>
                      <a:pt x="2282" y="93"/>
                    </a:lnTo>
                    <a:lnTo>
                      <a:pt x="2280" y="97"/>
                    </a:lnTo>
                    <a:lnTo>
                      <a:pt x="2284" y="99"/>
                    </a:lnTo>
                    <a:lnTo>
                      <a:pt x="2290" y="95"/>
                    </a:lnTo>
                    <a:lnTo>
                      <a:pt x="2290" y="91"/>
                    </a:lnTo>
                    <a:lnTo>
                      <a:pt x="2299" y="84"/>
                    </a:lnTo>
                    <a:lnTo>
                      <a:pt x="2313" y="80"/>
                    </a:lnTo>
                    <a:lnTo>
                      <a:pt x="2315" y="86"/>
                    </a:lnTo>
                    <a:lnTo>
                      <a:pt x="2315" y="95"/>
                    </a:lnTo>
                    <a:lnTo>
                      <a:pt x="2313" y="97"/>
                    </a:lnTo>
                    <a:lnTo>
                      <a:pt x="2311" y="91"/>
                    </a:lnTo>
                    <a:lnTo>
                      <a:pt x="2307" y="88"/>
                    </a:lnTo>
                    <a:lnTo>
                      <a:pt x="2307" y="84"/>
                    </a:lnTo>
                    <a:lnTo>
                      <a:pt x="2303" y="88"/>
                    </a:lnTo>
                    <a:lnTo>
                      <a:pt x="2301" y="88"/>
                    </a:lnTo>
                    <a:lnTo>
                      <a:pt x="2303" y="93"/>
                    </a:lnTo>
                    <a:lnTo>
                      <a:pt x="2307" y="95"/>
                    </a:lnTo>
                    <a:lnTo>
                      <a:pt x="2309" y="103"/>
                    </a:lnTo>
                    <a:lnTo>
                      <a:pt x="2305" y="109"/>
                    </a:lnTo>
                    <a:lnTo>
                      <a:pt x="2303" y="107"/>
                    </a:lnTo>
                    <a:lnTo>
                      <a:pt x="2301" y="109"/>
                    </a:lnTo>
                    <a:lnTo>
                      <a:pt x="2305" y="112"/>
                    </a:lnTo>
                    <a:lnTo>
                      <a:pt x="2305" y="114"/>
                    </a:lnTo>
                    <a:lnTo>
                      <a:pt x="2307" y="116"/>
                    </a:lnTo>
                    <a:lnTo>
                      <a:pt x="2309" y="116"/>
                    </a:lnTo>
                    <a:lnTo>
                      <a:pt x="2315" y="112"/>
                    </a:lnTo>
                    <a:lnTo>
                      <a:pt x="2315" y="109"/>
                    </a:lnTo>
                    <a:lnTo>
                      <a:pt x="2319" y="103"/>
                    </a:lnTo>
                    <a:lnTo>
                      <a:pt x="2317" y="99"/>
                    </a:lnTo>
                    <a:lnTo>
                      <a:pt x="2317" y="93"/>
                    </a:lnTo>
                    <a:lnTo>
                      <a:pt x="2315" y="76"/>
                    </a:lnTo>
                    <a:lnTo>
                      <a:pt x="2322" y="71"/>
                    </a:lnTo>
                    <a:lnTo>
                      <a:pt x="2332" y="69"/>
                    </a:lnTo>
                    <a:lnTo>
                      <a:pt x="2341" y="65"/>
                    </a:lnTo>
                    <a:lnTo>
                      <a:pt x="2353" y="67"/>
                    </a:lnTo>
                    <a:lnTo>
                      <a:pt x="2364" y="71"/>
                    </a:lnTo>
                    <a:lnTo>
                      <a:pt x="2370" y="80"/>
                    </a:lnTo>
                    <a:lnTo>
                      <a:pt x="2370" y="84"/>
                    </a:lnTo>
                    <a:lnTo>
                      <a:pt x="2366" y="86"/>
                    </a:lnTo>
                    <a:lnTo>
                      <a:pt x="2360" y="80"/>
                    </a:lnTo>
                    <a:lnTo>
                      <a:pt x="2359" y="82"/>
                    </a:lnTo>
                    <a:lnTo>
                      <a:pt x="2360" y="86"/>
                    </a:lnTo>
                    <a:lnTo>
                      <a:pt x="2360" y="90"/>
                    </a:lnTo>
                    <a:lnTo>
                      <a:pt x="2360" y="93"/>
                    </a:lnTo>
                    <a:lnTo>
                      <a:pt x="2359" y="95"/>
                    </a:lnTo>
                    <a:lnTo>
                      <a:pt x="2360" y="95"/>
                    </a:lnTo>
                    <a:lnTo>
                      <a:pt x="2364" y="93"/>
                    </a:lnTo>
                    <a:lnTo>
                      <a:pt x="2370" y="93"/>
                    </a:lnTo>
                    <a:lnTo>
                      <a:pt x="2374" y="90"/>
                    </a:lnTo>
                    <a:lnTo>
                      <a:pt x="2376" y="95"/>
                    </a:lnTo>
                    <a:lnTo>
                      <a:pt x="2378" y="99"/>
                    </a:lnTo>
                    <a:lnTo>
                      <a:pt x="2380" y="103"/>
                    </a:lnTo>
                    <a:lnTo>
                      <a:pt x="2381" y="105"/>
                    </a:lnTo>
                    <a:lnTo>
                      <a:pt x="2383" y="101"/>
                    </a:lnTo>
                    <a:lnTo>
                      <a:pt x="2383" y="99"/>
                    </a:lnTo>
                    <a:lnTo>
                      <a:pt x="2387" y="95"/>
                    </a:lnTo>
                    <a:lnTo>
                      <a:pt x="2391" y="97"/>
                    </a:lnTo>
                    <a:lnTo>
                      <a:pt x="2393" y="101"/>
                    </a:lnTo>
                    <a:lnTo>
                      <a:pt x="2391" y="105"/>
                    </a:lnTo>
                    <a:lnTo>
                      <a:pt x="2391" y="109"/>
                    </a:lnTo>
                    <a:lnTo>
                      <a:pt x="2391" y="111"/>
                    </a:lnTo>
                    <a:lnTo>
                      <a:pt x="2393" y="111"/>
                    </a:lnTo>
                    <a:lnTo>
                      <a:pt x="2395" y="105"/>
                    </a:lnTo>
                    <a:lnTo>
                      <a:pt x="2397" y="105"/>
                    </a:lnTo>
                    <a:lnTo>
                      <a:pt x="2399" y="107"/>
                    </a:lnTo>
                    <a:lnTo>
                      <a:pt x="2399" y="103"/>
                    </a:lnTo>
                    <a:lnTo>
                      <a:pt x="2402" y="95"/>
                    </a:lnTo>
                    <a:lnTo>
                      <a:pt x="2404" y="93"/>
                    </a:lnTo>
                    <a:lnTo>
                      <a:pt x="2406" y="95"/>
                    </a:lnTo>
                    <a:lnTo>
                      <a:pt x="2416" y="101"/>
                    </a:lnTo>
                    <a:lnTo>
                      <a:pt x="2425" y="103"/>
                    </a:lnTo>
                    <a:lnTo>
                      <a:pt x="2429" y="111"/>
                    </a:lnTo>
                    <a:lnTo>
                      <a:pt x="2429" y="112"/>
                    </a:lnTo>
                    <a:lnTo>
                      <a:pt x="2423" y="116"/>
                    </a:lnTo>
                    <a:lnTo>
                      <a:pt x="2420" y="120"/>
                    </a:lnTo>
                    <a:lnTo>
                      <a:pt x="2423" y="118"/>
                    </a:lnTo>
                    <a:lnTo>
                      <a:pt x="2431" y="116"/>
                    </a:lnTo>
                    <a:lnTo>
                      <a:pt x="2437" y="118"/>
                    </a:lnTo>
                    <a:lnTo>
                      <a:pt x="2442" y="116"/>
                    </a:lnTo>
                    <a:lnTo>
                      <a:pt x="2448" y="112"/>
                    </a:lnTo>
                    <a:lnTo>
                      <a:pt x="2452" y="111"/>
                    </a:lnTo>
                    <a:lnTo>
                      <a:pt x="2460" y="105"/>
                    </a:lnTo>
                    <a:lnTo>
                      <a:pt x="2463" y="103"/>
                    </a:lnTo>
                    <a:lnTo>
                      <a:pt x="2469" y="97"/>
                    </a:lnTo>
                    <a:lnTo>
                      <a:pt x="2473" y="95"/>
                    </a:lnTo>
                    <a:lnTo>
                      <a:pt x="2486" y="90"/>
                    </a:lnTo>
                    <a:lnTo>
                      <a:pt x="2494" y="88"/>
                    </a:lnTo>
                    <a:lnTo>
                      <a:pt x="2498" y="88"/>
                    </a:lnTo>
                    <a:lnTo>
                      <a:pt x="2498" y="86"/>
                    </a:lnTo>
                    <a:lnTo>
                      <a:pt x="2505" y="82"/>
                    </a:lnTo>
                    <a:lnTo>
                      <a:pt x="2511" y="80"/>
                    </a:lnTo>
                    <a:lnTo>
                      <a:pt x="2521" y="80"/>
                    </a:lnTo>
                    <a:lnTo>
                      <a:pt x="2538" y="86"/>
                    </a:lnTo>
                    <a:lnTo>
                      <a:pt x="2545" y="95"/>
                    </a:lnTo>
                    <a:lnTo>
                      <a:pt x="2553" y="99"/>
                    </a:lnTo>
                    <a:lnTo>
                      <a:pt x="2559" y="107"/>
                    </a:lnTo>
                    <a:lnTo>
                      <a:pt x="2562" y="112"/>
                    </a:lnTo>
                    <a:lnTo>
                      <a:pt x="2562" y="116"/>
                    </a:lnTo>
                    <a:lnTo>
                      <a:pt x="2564" y="118"/>
                    </a:lnTo>
                    <a:lnTo>
                      <a:pt x="2564" y="122"/>
                    </a:lnTo>
                    <a:lnTo>
                      <a:pt x="2568" y="130"/>
                    </a:lnTo>
                    <a:lnTo>
                      <a:pt x="2568" y="133"/>
                    </a:lnTo>
                    <a:lnTo>
                      <a:pt x="2566" y="137"/>
                    </a:lnTo>
                    <a:lnTo>
                      <a:pt x="2570" y="137"/>
                    </a:lnTo>
                    <a:lnTo>
                      <a:pt x="2574" y="132"/>
                    </a:lnTo>
                    <a:lnTo>
                      <a:pt x="2580" y="132"/>
                    </a:lnTo>
                    <a:lnTo>
                      <a:pt x="2581" y="133"/>
                    </a:lnTo>
                    <a:lnTo>
                      <a:pt x="2581" y="132"/>
                    </a:lnTo>
                    <a:lnTo>
                      <a:pt x="2587" y="130"/>
                    </a:lnTo>
                    <a:lnTo>
                      <a:pt x="2591" y="133"/>
                    </a:lnTo>
                    <a:lnTo>
                      <a:pt x="2593" y="137"/>
                    </a:lnTo>
                    <a:lnTo>
                      <a:pt x="2593" y="133"/>
                    </a:lnTo>
                    <a:lnTo>
                      <a:pt x="2591" y="128"/>
                    </a:lnTo>
                    <a:lnTo>
                      <a:pt x="2595" y="128"/>
                    </a:lnTo>
                    <a:lnTo>
                      <a:pt x="2599" y="132"/>
                    </a:lnTo>
                    <a:lnTo>
                      <a:pt x="2604" y="139"/>
                    </a:lnTo>
                    <a:lnTo>
                      <a:pt x="2604" y="145"/>
                    </a:lnTo>
                    <a:lnTo>
                      <a:pt x="2608" y="145"/>
                    </a:lnTo>
                    <a:lnTo>
                      <a:pt x="2614" y="152"/>
                    </a:lnTo>
                    <a:lnTo>
                      <a:pt x="2614" y="149"/>
                    </a:lnTo>
                    <a:lnTo>
                      <a:pt x="2612" y="143"/>
                    </a:lnTo>
                    <a:lnTo>
                      <a:pt x="2608" y="143"/>
                    </a:lnTo>
                    <a:lnTo>
                      <a:pt x="2608" y="139"/>
                    </a:lnTo>
                    <a:lnTo>
                      <a:pt x="2612" y="141"/>
                    </a:lnTo>
                    <a:lnTo>
                      <a:pt x="2614" y="141"/>
                    </a:lnTo>
                    <a:lnTo>
                      <a:pt x="2618" y="145"/>
                    </a:lnTo>
                    <a:lnTo>
                      <a:pt x="2623" y="151"/>
                    </a:lnTo>
                    <a:lnTo>
                      <a:pt x="2622" y="145"/>
                    </a:lnTo>
                    <a:lnTo>
                      <a:pt x="2616" y="135"/>
                    </a:lnTo>
                    <a:lnTo>
                      <a:pt x="2616" y="128"/>
                    </a:lnTo>
                    <a:lnTo>
                      <a:pt x="2616" y="120"/>
                    </a:lnTo>
                    <a:lnTo>
                      <a:pt x="2620" y="116"/>
                    </a:lnTo>
                    <a:lnTo>
                      <a:pt x="2627" y="114"/>
                    </a:lnTo>
                    <a:lnTo>
                      <a:pt x="2631" y="112"/>
                    </a:lnTo>
                    <a:lnTo>
                      <a:pt x="2637" y="111"/>
                    </a:lnTo>
                    <a:lnTo>
                      <a:pt x="2637" y="107"/>
                    </a:lnTo>
                    <a:lnTo>
                      <a:pt x="2637" y="105"/>
                    </a:lnTo>
                    <a:lnTo>
                      <a:pt x="2641" y="105"/>
                    </a:lnTo>
                    <a:lnTo>
                      <a:pt x="2644" y="109"/>
                    </a:lnTo>
                    <a:lnTo>
                      <a:pt x="2646" y="111"/>
                    </a:lnTo>
                    <a:lnTo>
                      <a:pt x="2652" y="109"/>
                    </a:lnTo>
                    <a:lnTo>
                      <a:pt x="2658" y="105"/>
                    </a:lnTo>
                    <a:lnTo>
                      <a:pt x="2660" y="107"/>
                    </a:lnTo>
                    <a:lnTo>
                      <a:pt x="2665" y="103"/>
                    </a:lnTo>
                    <a:lnTo>
                      <a:pt x="2673" y="105"/>
                    </a:lnTo>
                    <a:lnTo>
                      <a:pt x="2677" y="101"/>
                    </a:lnTo>
                    <a:lnTo>
                      <a:pt x="2679" y="101"/>
                    </a:lnTo>
                    <a:lnTo>
                      <a:pt x="2679" y="105"/>
                    </a:lnTo>
                    <a:lnTo>
                      <a:pt x="2682" y="107"/>
                    </a:lnTo>
                    <a:lnTo>
                      <a:pt x="2682" y="103"/>
                    </a:lnTo>
                    <a:lnTo>
                      <a:pt x="2688" y="97"/>
                    </a:lnTo>
                    <a:lnTo>
                      <a:pt x="2686" y="93"/>
                    </a:lnTo>
                    <a:lnTo>
                      <a:pt x="2686" y="90"/>
                    </a:lnTo>
                    <a:lnTo>
                      <a:pt x="2686" y="86"/>
                    </a:lnTo>
                    <a:lnTo>
                      <a:pt x="2688" y="84"/>
                    </a:lnTo>
                    <a:lnTo>
                      <a:pt x="2696" y="84"/>
                    </a:lnTo>
                    <a:lnTo>
                      <a:pt x="2698" y="90"/>
                    </a:lnTo>
                    <a:lnTo>
                      <a:pt x="2698" y="91"/>
                    </a:lnTo>
                    <a:lnTo>
                      <a:pt x="2702" y="91"/>
                    </a:lnTo>
                    <a:lnTo>
                      <a:pt x="2705" y="93"/>
                    </a:lnTo>
                    <a:lnTo>
                      <a:pt x="2705" y="99"/>
                    </a:lnTo>
                    <a:lnTo>
                      <a:pt x="2711" y="105"/>
                    </a:lnTo>
                    <a:lnTo>
                      <a:pt x="2713" y="107"/>
                    </a:lnTo>
                    <a:lnTo>
                      <a:pt x="2719" y="105"/>
                    </a:lnTo>
                    <a:lnTo>
                      <a:pt x="2728" y="107"/>
                    </a:lnTo>
                    <a:lnTo>
                      <a:pt x="2728" y="107"/>
                    </a:lnTo>
                    <a:lnTo>
                      <a:pt x="2732" y="107"/>
                    </a:lnTo>
                    <a:lnTo>
                      <a:pt x="2738" y="114"/>
                    </a:lnTo>
                    <a:lnTo>
                      <a:pt x="2738" y="118"/>
                    </a:lnTo>
                    <a:lnTo>
                      <a:pt x="2740" y="122"/>
                    </a:lnTo>
                    <a:lnTo>
                      <a:pt x="2745" y="122"/>
                    </a:lnTo>
                    <a:lnTo>
                      <a:pt x="2749" y="120"/>
                    </a:lnTo>
                    <a:lnTo>
                      <a:pt x="2753" y="120"/>
                    </a:lnTo>
                    <a:lnTo>
                      <a:pt x="2753" y="116"/>
                    </a:lnTo>
                    <a:lnTo>
                      <a:pt x="2757" y="114"/>
                    </a:lnTo>
                    <a:lnTo>
                      <a:pt x="2759" y="114"/>
                    </a:lnTo>
                    <a:lnTo>
                      <a:pt x="2761" y="112"/>
                    </a:lnTo>
                    <a:lnTo>
                      <a:pt x="2759" y="109"/>
                    </a:lnTo>
                    <a:lnTo>
                      <a:pt x="2761" y="109"/>
                    </a:lnTo>
                    <a:lnTo>
                      <a:pt x="2759" y="107"/>
                    </a:lnTo>
                    <a:lnTo>
                      <a:pt x="2759" y="103"/>
                    </a:lnTo>
                    <a:lnTo>
                      <a:pt x="2757" y="99"/>
                    </a:lnTo>
                    <a:lnTo>
                      <a:pt x="2751" y="97"/>
                    </a:lnTo>
                    <a:lnTo>
                      <a:pt x="2749" y="91"/>
                    </a:lnTo>
                    <a:lnTo>
                      <a:pt x="2743" y="84"/>
                    </a:lnTo>
                    <a:lnTo>
                      <a:pt x="2740" y="84"/>
                    </a:lnTo>
                    <a:lnTo>
                      <a:pt x="2738" y="82"/>
                    </a:lnTo>
                    <a:lnTo>
                      <a:pt x="2732" y="78"/>
                    </a:lnTo>
                    <a:lnTo>
                      <a:pt x="2728" y="82"/>
                    </a:lnTo>
                    <a:lnTo>
                      <a:pt x="2726" y="82"/>
                    </a:lnTo>
                    <a:lnTo>
                      <a:pt x="2726" y="76"/>
                    </a:lnTo>
                    <a:lnTo>
                      <a:pt x="2728" y="74"/>
                    </a:lnTo>
                    <a:lnTo>
                      <a:pt x="2724" y="69"/>
                    </a:lnTo>
                    <a:lnTo>
                      <a:pt x="2724" y="65"/>
                    </a:lnTo>
                    <a:lnTo>
                      <a:pt x="2722" y="63"/>
                    </a:lnTo>
                    <a:lnTo>
                      <a:pt x="2721" y="57"/>
                    </a:lnTo>
                    <a:lnTo>
                      <a:pt x="2715" y="53"/>
                    </a:lnTo>
                    <a:lnTo>
                      <a:pt x="2715" y="53"/>
                    </a:lnTo>
                    <a:lnTo>
                      <a:pt x="2724" y="51"/>
                    </a:lnTo>
                    <a:lnTo>
                      <a:pt x="2726" y="53"/>
                    </a:lnTo>
                    <a:lnTo>
                      <a:pt x="2736" y="51"/>
                    </a:lnTo>
                    <a:lnTo>
                      <a:pt x="2743" y="51"/>
                    </a:lnTo>
                    <a:lnTo>
                      <a:pt x="2745" y="50"/>
                    </a:lnTo>
                    <a:lnTo>
                      <a:pt x="2749" y="48"/>
                    </a:lnTo>
                    <a:lnTo>
                      <a:pt x="2753" y="51"/>
                    </a:lnTo>
                    <a:lnTo>
                      <a:pt x="2757" y="50"/>
                    </a:lnTo>
                    <a:lnTo>
                      <a:pt x="2759" y="50"/>
                    </a:lnTo>
                    <a:lnTo>
                      <a:pt x="2759" y="46"/>
                    </a:lnTo>
                    <a:lnTo>
                      <a:pt x="2764" y="46"/>
                    </a:lnTo>
                    <a:lnTo>
                      <a:pt x="2766" y="48"/>
                    </a:lnTo>
                    <a:lnTo>
                      <a:pt x="2766" y="48"/>
                    </a:lnTo>
                    <a:lnTo>
                      <a:pt x="2768" y="44"/>
                    </a:lnTo>
                    <a:lnTo>
                      <a:pt x="2772" y="46"/>
                    </a:lnTo>
                    <a:lnTo>
                      <a:pt x="2772" y="42"/>
                    </a:lnTo>
                    <a:lnTo>
                      <a:pt x="2787" y="38"/>
                    </a:lnTo>
                    <a:lnTo>
                      <a:pt x="2789" y="42"/>
                    </a:lnTo>
                    <a:lnTo>
                      <a:pt x="2789" y="38"/>
                    </a:lnTo>
                    <a:lnTo>
                      <a:pt x="2793" y="36"/>
                    </a:lnTo>
                    <a:lnTo>
                      <a:pt x="2793" y="36"/>
                    </a:lnTo>
                    <a:lnTo>
                      <a:pt x="2799" y="36"/>
                    </a:lnTo>
                    <a:lnTo>
                      <a:pt x="2801" y="36"/>
                    </a:lnTo>
                    <a:lnTo>
                      <a:pt x="2804" y="38"/>
                    </a:lnTo>
                    <a:lnTo>
                      <a:pt x="2810" y="38"/>
                    </a:lnTo>
                    <a:lnTo>
                      <a:pt x="2814" y="36"/>
                    </a:lnTo>
                    <a:lnTo>
                      <a:pt x="2816" y="38"/>
                    </a:lnTo>
                    <a:lnTo>
                      <a:pt x="2820" y="40"/>
                    </a:lnTo>
                    <a:lnTo>
                      <a:pt x="2822" y="38"/>
                    </a:lnTo>
                    <a:lnTo>
                      <a:pt x="2827" y="36"/>
                    </a:lnTo>
                    <a:lnTo>
                      <a:pt x="2839" y="40"/>
                    </a:lnTo>
                    <a:lnTo>
                      <a:pt x="2843" y="42"/>
                    </a:lnTo>
                    <a:lnTo>
                      <a:pt x="2844" y="42"/>
                    </a:lnTo>
                    <a:lnTo>
                      <a:pt x="2844" y="40"/>
                    </a:lnTo>
                    <a:lnTo>
                      <a:pt x="2848" y="40"/>
                    </a:lnTo>
                    <a:lnTo>
                      <a:pt x="2850" y="42"/>
                    </a:lnTo>
                    <a:lnTo>
                      <a:pt x="2848" y="44"/>
                    </a:lnTo>
                    <a:lnTo>
                      <a:pt x="2850" y="44"/>
                    </a:lnTo>
                    <a:lnTo>
                      <a:pt x="2856" y="44"/>
                    </a:lnTo>
                    <a:lnTo>
                      <a:pt x="2867" y="44"/>
                    </a:lnTo>
                    <a:lnTo>
                      <a:pt x="2879" y="51"/>
                    </a:lnTo>
                    <a:lnTo>
                      <a:pt x="2879" y="53"/>
                    </a:lnTo>
                    <a:lnTo>
                      <a:pt x="2875" y="51"/>
                    </a:lnTo>
                    <a:lnTo>
                      <a:pt x="2869" y="50"/>
                    </a:lnTo>
                    <a:lnTo>
                      <a:pt x="2867" y="51"/>
                    </a:lnTo>
                    <a:lnTo>
                      <a:pt x="2879" y="55"/>
                    </a:lnTo>
                    <a:lnTo>
                      <a:pt x="2884" y="55"/>
                    </a:lnTo>
                    <a:lnTo>
                      <a:pt x="2886" y="51"/>
                    </a:lnTo>
                    <a:lnTo>
                      <a:pt x="2890" y="51"/>
                    </a:lnTo>
                    <a:lnTo>
                      <a:pt x="2896" y="51"/>
                    </a:lnTo>
                    <a:lnTo>
                      <a:pt x="2894" y="50"/>
                    </a:lnTo>
                    <a:lnTo>
                      <a:pt x="2896" y="48"/>
                    </a:lnTo>
                    <a:lnTo>
                      <a:pt x="2900" y="50"/>
                    </a:lnTo>
                    <a:lnTo>
                      <a:pt x="2904" y="51"/>
                    </a:lnTo>
                    <a:lnTo>
                      <a:pt x="2905" y="53"/>
                    </a:lnTo>
                    <a:lnTo>
                      <a:pt x="2905" y="51"/>
                    </a:lnTo>
                    <a:lnTo>
                      <a:pt x="2905" y="50"/>
                    </a:lnTo>
                    <a:lnTo>
                      <a:pt x="2911" y="51"/>
                    </a:lnTo>
                    <a:lnTo>
                      <a:pt x="2911" y="53"/>
                    </a:lnTo>
                    <a:lnTo>
                      <a:pt x="2917" y="55"/>
                    </a:lnTo>
                    <a:lnTo>
                      <a:pt x="2923" y="53"/>
                    </a:lnTo>
                    <a:lnTo>
                      <a:pt x="2938" y="57"/>
                    </a:lnTo>
                    <a:lnTo>
                      <a:pt x="2936" y="53"/>
                    </a:lnTo>
                    <a:lnTo>
                      <a:pt x="2942" y="53"/>
                    </a:lnTo>
                    <a:lnTo>
                      <a:pt x="2942" y="57"/>
                    </a:lnTo>
                    <a:lnTo>
                      <a:pt x="2945" y="59"/>
                    </a:lnTo>
                    <a:lnTo>
                      <a:pt x="2945" y="55"/>
                    </a:lnTo>
                    <a:lnTo>
                      <a:pt x="2945" y="53"/>
                    </a:lnTo>
                    <a:lnTo>
                      <a:pt x="2953" y="55"/>
                    </a:lnTo>
                    <a:lnTo>
                      <a:pt x="2951" y="57"/>
                    </a:lnTo>
                    <a:lnTo>
                      <a:pt x="2953" y="61"/>
                    </a:lnTo>
                    <a:lnTo>
                      <a:pt x="2959" y="59"/>
                    </a:lnTo>
                    <a:lnTo>
                      <a:pt x="2959" y="57"/>
                    </a:lnTo>
                    <a:lnTo>
                      <a:pt x="2957" y="55"/>
                    </a:lnTo>
                    <a:lnTo>
                      <a:pt x="2963" y="57"/>
                    </a:lnTo>
                    <a:lnTo>
                      <a:pt x="2964" y="57"/>
                    </a:lnTo>
                    <a:lnTo>
                      <a:pt x="2964" y="61"/>
                    </a:lnTo>
                    <a:lnTo>
                      <a:pt x="2966" y="63"/>
                    </a:lnTo>
                    <a:lnTo>
                      <a:pt x="2974" y="67"/>
                    </a:lnTo>
                    <a:lnTo>
                      <a:pt x="2978" y="65"/>
                    </a:lnTo>
                    <a:lnTo>
                      <a:pt x="2972" y="61"/>
                    </a:lnTo>
                    <a:lnTo>
                      <a:pt x="2968" y="59"/>
                    </a:lnTo>
                    <a:lnTo>
                      <a:pt x="2968" y="57"/>
                    </a:lnTo>
                    <a:lnTo>
                      <a:pt x="2972" y="57"/>
                    </a:lnTo>
                    <a:lnTo>
                      <a:pt x="2976" y="57"/>
                    </a:lnTo>
                    <a:lnTo>
                      <a:pt x="2984" y="61"/>
                    </a:lnTo>
                    <a:lnTo>
                      <a:pt x="2985" y="65"/>
                    </a:lnTo>
                    <a:lnTo>
                      <a:pt x="2985" y="67"/>
                    </a:lnTo>
                    <a:lnTo>
                      <a:pt x="2987" y="63"/>
                    </a:lnTo>
                    <a:lnTo>
                      <a:pt x="2985" y="61"/>
                    </a:lnTo>
                    <a:lnTo>
                      <a:pt x="2989" y="63"/>
                    </a:lnTo>
                    <a:lnTo>
                      <a:pt x="2991" y="65"/>
                    </a:lnTo>
                    <a:lnTo>
                      <a:pt x="2991" y="67"/>
                    </a:lnTo>
                    <a:lnTo>
                      <a:pt x="2995" y="71"/>
                    </a:lnTo>
                    <a:lnTo>
                      <a:pt x="3001" y="80"/>
                    </a:lnTo>
                    <a:lnTo>
                      <a:pt x="3006" y="82"/>
                    </a:lnTo>
                    <a:lnTo>
                      <a:pt x="3008" y="88"/>
                    </a:lnTo>
                    <a:lnTo>
                      <a:pt x="3010" y="90"/>
                    </a:lnTo>
                    <a:lnTo>
                      <a:pt x="3014" y="93"/>
                    </a:lnTo>
                    <a:lnTo>
                      <a:pt x="3012" y="95"/>
                    </a:lnTo>
                    <a:lnTo>
                      <a:pt x="3012" y="99"/>
                    </a:lnTo>
                    <a:lnTo>
                      <a:pt x="3016" y="101"/>
                    </a:lnTo>
                    <a:lnTo>
                      <a:pt x="3020" y="97"/>
                    </a:lnTo>
                    <a:lnTo>
                      <a:pt x="3024" y="97"/>
                    </a:lnTo>
                    <a:lnTo>
                      <a:pt x="3027" y="103"/>
                    </a:lnTo>
                    <a:lnTo>
                      <a:pt x="3029" y="103"/>
                    </a:lnTo>
                    <a:lnTo>
                      <a:pt x="3031" y="103"/>
                    </a:lnTo>
                    <a:lnTo>
                      <a:pt x="3029" y="101"/>
                    </a:lnTo>
                    <a:lnTo>
                      <a:pt x="3027" y="97"/>
                    </a:lnTo>
                    <a:lnTo>
                      <a:pt x="3029" y="95"/>
                    </a:lnTo>
                    <a:lnTo>
                      <a:pt x="3033" y="95"/>
                    </a:lnTo>
                    <a:lnTo>
                      <a:pt x="3035" y="101"/>
                    </a:lnTo>
                    <a:lnTo>
                      <a:pt x="3037" y="105"/>
                    </a:lnTo>
                    <a:lnTo>
                      <a:pt x="3037" y="103"/>
                    </a:lnTo>
                    <a:lnTo>
                      <a:pt x="3035" y="97"/>
                    </a:lnTo>
                    <a:lnTo>
                      <a:pt x="3035" y="93"/>
                    </a:lnTo>
                    <a:lnTo>
                      <a:pt x="3033" y="90"/>
                    </a:lnTo>
                    <a:lnTo>
                      <a:pt x="3027" y="93"/>
                    </a:lnTo>
                    <a:lnTo>
                      <a:pt x="3024" y="93"/>
                    </a:lnTo>
                    <a:lnTo>
                      <a:pt x="3022" y="91"/>
                    </a:lnTo>
                    <a:lnTo>
                      <a:pt x="3025" y="88"/>
                    </a:lnTo>
                    <a:lnTo>
                      <a:pt x="3024" y="84"/>
                    </a:lnTo>
                    <a:lnTo>
                      <a:pt x="3018" y="78"/>
                    </a:lnTo>
                    <a:lnTo>
                      <a:pt x="3014" y="76"/>
                    </a:lnTo>
                    <a:lnTo>
                      <a:pt x="3012" y="72"/>
                    </a:lnTo>
                    <a:lnTo>
                      <a:pt x="3010" y="72"/>
                    </a:lnTo>
                    <a:lnTo>
                      <a:pt x="3004" y="76"/>
                    </a:lnTo>
                    <a:lnTo>
                      <a:pt x="3004" y="74"/>
                    </a:lnTo>
                    <a:lnTo>
                      <a:pt x="3008" y="71"/>
                    </a:lnTo>
                    <a:lnTo>
                      <a:pt x="3010" y="65"/>
                    </a:lnTo>
                    <a:lnTo>
                      <a:pt x="3016" y="59"/>
                    </a:lnTo>
                    <a:lnTo>
                      <a:pt x="3018" y="59"/>
                    </a:lnTo>
                    <a:lnTo>
                      <a:pt x="3018" y="61"/>
                    </a:lnTo>
                    <a:lnTo>
                      <a:pt x="3020" y="67"/>
                    </a:lnTo>
                    <a:lnTo>
                      <a:pt x="3024" y="69"/>
                    </a:lnTo>
                    <a:lnTo>
                      <a:pt x="3025" y="67"/>
                    </a:lnTo>
                    <a:lnTo>
                      <a:pt x="3022" y="65"/>
                    </a:lnTo>
                    <a:lnTo>
                      <a:pt x="3020" y="61"/>
                    </a:lnTo>
                    <a:lnTo>
                      <a:pt x="3022" y="61"/>
                    </a:lnTo>
                    <a:lnTo>
                      <a:pt x="3025" y="57"/>
                    </a:lnTo>
                    <a:lnTo>
                      <a:pt x="3027" y="55"/>
                    </a:lnTo>
                    <a:lnTo>
                      <a:pt x="3024" y="55"/>
                    </a:lnTo>
                    <a:lnTo>
                      <a:pt x="3025" y="53"/>
                    </a:lnTo>
                    <a:lnTo>
                      <a:pt x="3027" y="53"/>
                    </a:lnTo>
                    <a:lnTo>
                      <a:pt x="3029" y="51"/>
                    </a:lnTo>
                    <a:lnTo>
                      <a:pt x="3033" y="46"/>
                    </a:lnTo>
                    <a:lnTo>
                      <a:pt x="3037" y="48"/>
                    </a:lnTo>
                    <a:lnTo>
                      <a:pt x="3037" y="50"/>
                    </a:lnTo>
                    <a:lnTo>
                      <a:pt x="3039" y="48"/>
                    </a:lnTo>
                    <a:lnTo>
                      <a:pt x="3043" y="50"/>
                    </a:lnTo>
                    <a:lnTo>
                      <a:pt x="3043" y="51"/>
                    </a:lnTo>
                    <a:lnTo>
                      <a:pt x="3046" y="53"/>
                    </a:lnTo>
                    <a:lnTo>
                      <a:pt x="3052" y="55"/>
                    </a:lnTo>
                    <a:lnTo>
                      <a:pt x="3054" y="53"/>
                    </a:lnTo>
                    <a:lnTo>
                      <a:pt x="3065" y="55"/>
                    </a:lnTo>
                    <a:lnTo>
                      <a:pt x="3065" y="59"/>
                    </a:lnTo>
                    <a:lnTo>
                      <a:pt x="3065" y="61"/>
                    </a:lnTo>
                    <a:lnTo>
                      <a:pt x="3067" y="61"/>
                    </a:lnTo>
                    <a:lnTo>
                      <a:pt x="3067" y="57"/>
                    </a:lnTo>
                    <a:lnTo>
                      <a:pt x="3071" y="57"/>
                    </a:lnTo>
                    <a:lnTo>
                      <a:pt x="3071" y="63"/>
                    </a:lnTo>
                    <a:lnTo>
                      <a:pt x="3075" y="61"/>
                    </a:lnTo>
                    <a:lnTo>
                      <a:pt x="3079" y="57"/>
                    </a:lnTo>
                    <a:lnTo>
                      <a:pt x="3081" y="57"/>
                    </a:lnTo>
                    <a:lnTo>
                      <a:pt x="3081" y="61"/>
                    </a:lnTo>
                    <a:lnTo>
                      <a:pt x="3079" y="63"/>
                    </a:lnTo>
                    <a:lnTo>
                      <a:pt x="3079" y="65"/>
                    </a:lnTo>
                    <a:lnTo>
                      <a:pt x="3081" y="74"/>
                    </a:lnTo>
                    <a:lnTo>
                      <a:pt x="3081" y="80"/>
                    </a:lnTo>
                    <a:lnTo>
                      <a:pt x="3081" y="82"/>
                    </a:lnTo>
                    <a:lnTo>
                      <a:pt x="3085" y="82"/>
                    </a:lnTo>
                    <a:lnTo>
                      <a:pt x="3086" y="86"/>
                    </a:lnTo>
                    <a:lnTo>
                      <a:pt x="3090" y="88"/>
                    </a:lnTo>
                    <a:lnTo>
                      <a:pt x="3092" y="91"/>
                    </a:lnTo>
                    <a:lnTo>
                      <a:pt x="3090" y="93"/>
                    </a:lnTo>
                    <a:lnTo>
                      <a:pt x="3085" y="93"/>
                    </a:lnTo>
                    <a:lnTo>
                      <a:pt x="3079" y="93"/>
                    </a:lnTo>
                    <a:lnTo>
                      <a:pt x="3086" y="95"/>
                    </a:lnTo>
                    <a:lnTo>
                      <a:pt x="3088" y="99"/>
                    </a:lnTo>
                    <a:lnTo>
                      <a:pt x="3088" y="101"/>
                    </a:lnTo>
                    <a:lnTo>
                      <a:pt x="3083" y="103"/>
                    </a:lnTo>
                    <a:lnTo>
                      <a:pt x="3081" y="109"/>
                    </a:lnTo>
                    <a:lnTo>
                      <a:pt x="3079" y="107"/>
                    </a:lnTo>
                    <a:lnTo>
                      <a:pt x="3075" y="111"/>
                    </a:lnTo>
                    <a:lnTo>
                      <a:pt x="3069" y="111"/>
                    </a:lnTo>
                    <a:lnTo>
                      <a:pt x="3065" y="114"/>
                    </a:lnTo>
                    <a:lnTo>
                      <a:pt x="3071" y="112"/>
                    </a:lnTo>
                    <a:lnTo>
                      <a:pt x="3073" y="114"/>
                    </a:lnTo>
                    <a:lnTo>
                      <a:pt x="3075" y="116"/>
                    </a:lnTo>
                    <a:lnTo>
                      <a:pt x="3079" y="114"/>
                    </a:lnTo>
                    <a:lnTo>
                      <a:pt x="3081" y="114"/>
                    </a:lnTo>
                    <a:lnTo>
                      <a:pt x="3081" y="118"/>
                    </a:lnTo>
                    <a:lnTo>
                      <a:pt x="3085" y="122"/>
                    </a:lnTo>
                    <a:lnTo>
                      <a:pt x="3081" y="124"/>
                    </a:lnTo>
                    <a:lnTo>
                      <a:pt x="3081" y="130"/>
                    </a:lnTo>
                    <a:lnTo>
                      <a:pt x="3085" y="126"/>
                    </a:lnTo>
                    <a:lnTo>
                      <a:pt x="3088" y="126"/>
                    </a:lnTo>
                    <a:lnTo>
                      <a:pt x="3094" y="130"/>
                    </a:lnTo>
                    <a:lnTo>
                      <a:pt x="3092" y="132"/>
                    </a:lnTo>
                    <a:lnTo>
                      <a:pt x="3096" y="137"/>
                    </a:lnTo>
                    <a:lnTo>
                      <a:pt x="3092" y="139"/>
                    </a:lnTo>
                    <a:lnTo>
                      <a:pt x="3094" y="141"/>
                    </a:lnTo>
                    <a:lnTo>
                      <a:pt x="3094" y="147"/>
                    </a:lnTo>
                    <a:lnTo>
                      <a:pt x="3090" y="149"/>
                    </a:lnTo>
                    <a:lnTo>
                      <a:pt x="3090" y="151"/>
                    </a:lnTo>
                    <a:lnTo>
                      <a:pt x="3092" y="152"/>
                    </a:lnTo>
                    <a:lnTo>
                      <a:pt x="3092" y="151"/>
                    </a:lnTo>
                    <a:lnTo>
                      <a:pt x="3096" y="149"/>
                    </a:lnTo>
                    <a:lnTo>
                      <a:pt x="3098" y="151"/>
                    </a:lnTo>
                    <a:lnTo>
                      <a:pt x="3096" y="156"/>
                    </a:lnTo>
                    <a:lnTo>
                      <a:pt x="3102" y="154"/>
                    </a:lnTo>
                    <a:lnTo>
                      <a:pt x="3102" y="158"/>
                    </a:lnTo>
                    <a:lnTo>
                      <a:pt x="3102" y="154"/>
                    </a:lnTo>
                    <a:lnTo>
                      <a:pt x="3105" y="152"/>
                    </a:lnTo>
                    <a:lnTo>
                      <a:pt x="3107" y="154"/>
                    </a:lnTo>
                    <a:lnTo>
                      <a:pt x="3111" y="154"/>
                    </a:lnTo>
                    <a:lnTo>
                      <a:pt x="3111" y="160"/>
                    </a:lnTo>
                    <a:lnTo>
                      <a:pt x="3109" y="160"/>
                    </a:lnTo>
                    <a:lnTo>
                      <a:pt x="3105" y="158"/>
                    </a:lnTo>
                    <a:lnTo>
                      <a:pt x="3104" y="162"/>
                    </a:lnTo>
                    <a:lnTo>
                      <a:pt x="3107" y="164"/>
                    </a:lnTo>
                    <a:lnTo>
                      <a:pt x="3109" y="164"/>
                    </a:lnTo>
                    <a:lnTo>
                      <a:pt x="3113" y="168"/>
                    </a:lnTo>
                    <a:lnTo>
                      <a:pt x="3113" y="172"/>
                    </a:lnTo>
                    <a:lnTo>
                      <a:pt x="3107" y="173"/>
                    </a:lnTo>
                    <a:lnTo>
                      <a:pt x="3104" y="168"/>
                    </a:lnTo>
                    <a:lnTo>
                      <a:pt x="3102" y="166"/>
                    </a:lnTo>
                    <a:lnTo>
                      <a:pt x="3104" y="173"/>
                    </a:lnTo>
                    <a:lnTo>
                      <a:pt x="3102" y="175"/>
                    </a:lnTo>
                    <a:lnTo>
                      <a:pt x="3100" y="175"/>
                    </a:lnTo>
                    <a:lnTo>
                      <a:pt x="3098" y="173"/>
                    </a:lnTo>
                    <a:lnTo>
                      <a:pt x="3096" y="175"/>
                    </a:lnTo>
                    <a:lnTo>
                      <a:pt x="3094" y="173"/>
                    </a:lnTo>
                    <a:lnTo>
                      <a:pt x="3085" y="172"/>
                    </a:lnTo>
                    <a:lnTo>
                      <a:pt x="3081" y="173"/>
                    </a:lnTo>
                    <a:lnTo>
                      <a:pt x="3079" y="173"/>
                    </a:lnTo>
                    <a:lnTo>
                      <a:pt x="3079" y="172"/>
                    </a:lnTo>
                    <a:lnTo>
                      <a:pt x="3077" y="170"/>
                    </a:lnTo>
                    <a:lnTo>
                      <a:pt x="3075" y="168"/>
                    </a:lnTo>
                    <a:lnTo>
                      <a:pt x="3075" y="173"/>
                    </a:lnTo>
                    <a:lnTo>
                      <a:pt x="3073" y="173"/>
                    </a:lnTo>
                    <a:lnTo>
                      <a:pt x="3073" y="173"/>
                    </a:lnTo>
                    <a:lnTo>
                      <a:pt x="3075" y="177"/>
                    </a:lnTo>
                    <a:lnTo>
                      <a:pt x="3071" y="181"/>
                    </a:lnTo>
                    <a:lnTo>
                      <a:pt x="3071" y="181"/>
                    </a:lnTo>
                    <a:lnTo>
                      <a:pt x="3071" y="179"/>
                    </a:lnTo>
                    <a:lnTo>
                      <a:pt x="3069" y="177"/>
                    </a:lnTo>
                    <a:lnTo>
                      <a:pt x="3062" y="179"/>
                    </a:lnTo>
                    <a:lnTo>
                      <a:pt x="3060" y="179"/>
                    </a:lnTo>
                    <a:lnTo>
                      <a:pt x="3060" y="177"/>
                    </a:lnTo>
                    <a:lnTo>
                      <a:pt x="3058" y="172"/>
                    </a:lnTo>
                    <a:lnTo>
                      <a:pt x="3058" y="172"/>
                    </a:lnTo>
                    <a:lnTo>
                      <a:pt x="3048" y="164"/>
                    </a:lnTo>
                    <a:lnTo>
                      <a:pt x="3046" y="164"/>
                    </a:lnTo>
                    <a:lnTo>
                      <a:pt x="3048" y="162"/>
                    </a:lnTo>
                    <a:lnTo>
                      <a:pt x="3043" y="160"/>
                    </a:lnTo>
                    <a:lnTo>
                      <a:pt x="3041" y="164"/>
                    </a:lnTo>
                    <a:lnTo>
                      <a:pt x="3035" y="166"/>
                    </a:lnTo>
                    <a:lnTo>
                      <a:pt x="3031" y="168"/>
                    </a:lnTo>
                    <a:lnTo>
                      <a:pt x="3029" y="170"/>
                    </a:lnTo>
                    <a:lnTo>
                      <a:pt x="3029" y="164"/>
                    </a:lnTo>
                    <a:lnTo>
                      <a:pt x="3027" y="160"/>
                    </a:lnTo>
                    <a:lnTo>
                      <a:pt x="3027" y="164"/>
                    </a:lnTo>
                    <a:lnTo>
                      <a:pt x="3027" y="172"/>
                    </a:lnTo>
                    <a:lnTo>
                      <a:pt x="3029" y="175"/>
                    </a:lnTo>
                    <a:lnTo>
                      <a:pt x="3027" y="179"/>
                    </a:lnTo>
                    <a:lnTo>
                      <a:pt x="3022" y="189"/>
                    </a:lnTo>
                    <a:lnTo>
                      <a:pt x="3018" y="189"/>
                    </a:lnTo>
                    <a:lnTo>
                      <a:pt x="3018" y="183"/>
                    </a:lnTo>
                    <a:lnTo>
                      <a:pt x="3014" y="181"/>
                    </a:lnTo>
                    <a:lnTo>
                      <a:pt x="3010" y="183"/>
                    </a:lnTo>
                    <a:lnTo>
                      <a:pt x="3001" y="177"/>
                    </a:lnTo>
                    <a:lnTo>
                      <a:pt x="3003" y="173"/>
                    </a:lnTo>
                    <a:lnTo>
                      <a:pt x="3001" y="164"/>
                    </a:lnTo>
                    <a:lnTo>
                      <a:pt x="2997" y="164"/>
                    </a:lnTo>
                    <a:lnTo>
                      <a:pt x="2997" y="160"/>
                    </a:lnTo>
                    <a:lnTo>
                      <a:pt x="2995" y="158"/>
                    </a:lnTo>
                    <a:lnTo>
                      <a:pt x="2993" y="160"/>
                    </a:lnTo>
                    <a:lnTo>
                      <a:pt x="2993" y="164"/>
                    </a:lnTo>
                    <a:lnTo>
                      <a:pt x="2993" y="166"/>
                    </a:lnTo>
                    <a:lnTo>
                      <a:pt x="2995" y="170"/>
                    </a:lnTo>
                    <a:lnTo>
                      <a:pt x="2995" y="172"/>
                    </a:lnTo>
                    <a:lnTo>
                      <a:pt x="2989" y="168"/>
                    </a:lnTo>
                    <a:lnTo>
                      <a:pt x="2985" y="164"/>
                    </a:lnTo>
                    <a:lnTo>
                      <a:pt x="2984" y="164"/>
                    </a:lnTo>
                    <a:lnTo>
                      <a:pt x="2985" y="168"/>
                    </a:lnTo>
                    <a:lnTo>
                      <a:pt x="2984" y="170"/>
                    </a:lnTo>
                    <a:lnTo>
                      <a:pt x="2985" y="172"/>
                    </a:lnTo>
                    <a:lnTo>
                      <a:pt x="2989" y="172"/>
                    </a:lnTo>
                    <a:lnTo>
                      <a:pt x="2991" y="175"/>
                    </a:lnTo>
                    <a:lnTo>
                      <a:pt x="2991" y="179"/>
                    </a:lnTo>
                    <a:lnTo>
                      <a:pt x="2985" y="179"/>
                    </a:lnTo>
                    <a:lnTo>
                      <a:pt x="2985" y="181"/>
                    </a:lnTo>
                    <a:lnTo>
                      <a:pt x="2987" y="183"/>
                    </a:lnTo>
                    <a:lnTo>
                      <a:pt x="2997" y="194"/>
                    </a:lnTo>
                    <a:lnTo>
                      <a:pt x="3004" y="196"/>
                    </a:lnTo>
                    <a:lnTo>
                      <a:pt x="3008" y="194"/>
                    </a:lnTo>
                    <a:lnTo>
                      <a:pt x="3014" y="196"/>
                    </a:lnTo>
                    <a:lnTo>
                      <a:pt x="3014" y="202"/>
                    </a:lnTo>
                    <a:lnTo>
                      <a:pt x="3014" y="202"/>
                    </a:lnTo>
                    <a:lnTo>
                      <a:pt x="3010" y="198"/>
                    </a:lnTo>
                    <a:lnTo>
                      <a:pt x="3008" y="198"/>
                    </a:lnTo>
                    <a:lnTo>
                      <a:pt x="3010" y="204"/>
                    </a:lnTo>
                    <a:lnTo>
                      <a:pt x="3016" y="208"/>
                    </a:lnTo>
                    <a:lnTo>
                      <a:pt x="3018" y="212"/>
                    </a:lnTo>
                    <a:lnTo>
                      <a:pt x="3022" y="215"/>
                    </a:lnTo>
                    <a:lnTo>
                      <a:pt x="3022" y="223"/>
                    </a:lnTo>
                    <a:lnTo>
                      <a:pt x="3018" y="236"/>
                    </a:lnTo>
                    <a:lnTo>
                      <a:pt x="3020" y="242"/>
                    </a:lnTo>
                    <a:lnTo>
                      <a:pt x="3020" y="248"/>
                    </a:lnTo>
                    <a:lnTo>
                      <a:pt x="3022" y="250"/>
                    </a:lnTo>
                    <a:lnTo>
                      <a:pt x="3016" y="257"/>
                    </a:lnTo>
                    <a:lnTo>
                      <a:pt x="3016" y="261"/>
                    </a:lnTo>
                    <a:lnTo>
                      <a:pt x="3014" y="263"/>
                    </a:lnTo>
                    <a:lnTo>
                      <a:pt x="3014" y="259"/>
                    </a:lnTo>
                    <a:lnTo>
                      <a:pt x="3014" y="259"/>
                    </a:lnTo>
                    <a:lnTo>
                      <a:pt x="3004" y="265"/>
                    </a:lnTo>
                    <a:lnTo>
                      <a:pt x="3003" y="263"/>
                    </a:lnTo>
                    <a:lnTo>
                      <a:pt x="2999" y="265"/>
                    </a:lnTo>
                    <a:lnTo>
                      <a:pt x="2997" y="265"/>
                    </a:lnTo>
                    <a:lnTo>
                      <a:pt x="2995" y="261"/>
                    </a:lnTo>
                    <a:lnTo>
                      <a:pt x="2991" y="261"/>
                    </a:lnTo>
                    <a:lnTo>
                      <a:pt x="2985" y="255"/>
                    </a:lnTo>
                    <a:lnTo>
                      <a:pt x="2982" y="252"/>
                    </a:lnTo>
                    <a:lnTo>
                      <a:pt x="2976" y="252"/>
                    </a:lnTo>
                    <a:lnTo>
                      <a:pt x="2974" y="250"/>
                    </a:lnTo>
                    <a:lnTo>
                      <a:pt x="2970" y="250"/>
                    </a:lnTo>
                    <a:lnTo>
                      <a:pt x="2966" y="255"/>
                    </a:lnTo>
                    <a:lnTo>
                      <a:pt x="2963" y="255"/>
                    </a:lnTo>
                    <a:lnTo>
                      <a:pt x="2966" y="257"/>
                    </a:lnTo>
                    <a:lnTo>
                      <a:pt x="2972" y="257"/>
                    </a:lnTo>
                    <a:lnTo>
                      <a:pt x="2974" y="253"/>
                    </a:lnTo>
                    <a:lnTo>
                      <a:pt x="2984" y="257"/>
                    </a:lnTo>
                    <a:lnTo>
                      <a:pt x="2985" y="261"/>
                    </a:lnTo>
                    <a:lnTo>
                      <a:pt x="2982" y="263"/>
                    </a:lnTo>
                    <a:lnTo>
                      <a:pt x="2978" y="261"/>
                    </a:lnTo>
                    <a:lnTo>
                      <a:pt x="2974" y="261"/>
                    </a:lnTo>
                    <a:lnTo>
                      <a:pt x="2974" y="265"/>
                    </a:lnTo>
                    <a:lnTo>
                      <a:pt x="2970" y="261"/>
                    </a:lnTo>
                    <a:lnTo>
                      <a:pt x="2966" y="261"/>
                    </a:lnTo>
                    <a:lnTo>
                      <a:pt x="2968" y="263"/>
                    </a:lnTo>
                    <a:lnTo>
                      <a:pt x="2970" y="267"/>
                    </a:lnTo>
                    <a:lnTo>
                      <a:pt x="2976" y="271"/>
                    </a:lnTo>
                    <a:lnTo>
                      <a:pt x="2974" y="274"/>
                    </a:lnTo>
                    <a:lnTo>
                      <a:pt x="2976" y="282"/>
                    </a:lnTo>
                    <a:lnTo>
                      <a:pt x="2980" y="284"/>
                    </a:lnTo>
                    <a:lnTo>
                      <a:pt x="2978" y="282"/>
                    </a:lnTo>
                    <a:lnTo>
                      <a:pt x="2978" y="274"/>
                    </a:lnTo>
                    <a:lnTo>
                      <a:pt x="2982" y="273"/>
                    </a:lnTo>
                    <a:lnTo>
                      <a:pt x="2984" y="273"/>
                    </a:lnTo>
                    <a:lnTo>
                      <a:pt x="2984" y="271"/>
                    </a:lnTo>
                    <a:lnTo>
                      <a:pt x="2989" y="265"/>
                    </a:lnTo>
                    <a:lnTo>
                      <a:pt x="2993" y="265"/>
                    </a:lnTo>
                    <a:lnTo>
                      <a:pt x="2995" y="267"/>
                    </a:lnTo>
                    <a:lnTo>
                      <a:pt x="2995" y="269"/>
                    </a:lnTo>
                    <a:lnTo>
                      <a:pt x="2999" y="276"/>
                    </a:lnTo>
                    <a:lnTo>
                      <a:pt x="3004" y="278"/>
                    </a:lnTo>
                    <a:lnTo>
                      <a:pt x="3008" y="282"/>
                    </a:lnTo>
                    <a:lnTo>
                      <a:pt x="3014" y="280"/>
                    </a:lnTo>
                    <a:lnTo>
                      <a:pt x="3016" y="278"/>
                    </a:lnTo>
                    <a:lnTo>
                      <a:pt x="3014" y="276"/>
                    </a:lnTo>
                    <a:lnTo>
                      <a:pt x="3016" y="276"/>
                    </a:lnTo>
                    <a:lnTo>
                      <a:pt x="3025" y="284"/>
                    </a:lnTo>
                    <a:lnTo>
                      <a:pt x="3027" y="286"/>
                    </a:lnTo>
                    <a:lnTo>
                      <a:pt x="3024" y="286"/>
                    </a:lnTo>
                    <a:lnTo>
                      <a:pt x="3024" y="290"/>
                    </a:lnTo>
                    <a:lnTo>
                      <a:pt x="3029" y="295"/>
                    </a:lnTo>
                    <a:lnTo>
                      <a:pt x="3031" y="295"/>
                    </a:lnTo>
                    <a:lnTo>
                      <a:pt x="3031" y="294"/>
                    </a:lnTo>
                    <a:lnTo>
                      <a:pt x="3033" y="290"/>
                    </a:lnTo>
                    <a:lnTo>
                      <a:pt x="3037" y="294"/>
                    </a:lnTo>
                    <a:lnTo>
                      <a:pt x="3045" y="305"/>
                    </a:lnTo>
                    <a:lnTo>
                      <a:pt x="3043" y="301"/>
                    </a:lnTo>
                    <a:lnTo>
                      <a:pt x="3039" y="301"/>
                    </a:lnTo>
                    <a:lnTo>
                      <a:pt x="3039" y="303"/>
                    </a:lnTo>
                    <a:lnTo>
                      <a:pt x="3041" y="307"/>
                    </a:lnTo>
                    <a:lnTo>
                      <a:pt x="3037" y="309"/>
                    </a:lnTo>
                    <a:lnTo>
                      <a:pt x="3037" y="313"/>
                    </a:lnTo>
                    <a:lnTo>
                      <a:pt x="3039" y="316"/>
                    </a:lnTo>
                    <a:lnTo>
                      <a:pt x="3043" y="314"/>
                    </a:lnTo>
                    <a:lnTo>
                      <a:pt x="3043" y="311"/>
                    </a:lnTo>
                    <a:lnTo>
                      <a:pt x="3045" y="309"/>
                    </a:lnTo>
                    <a:lnTo>
                      <a:pt x="3046" y="311"/>
                    </a:lnTo>
                    <a:lnTo>
                      <a:pt x="3048" y="307"/>
                    </a:lnTo>
                    <a:lnTo>
                      <a:pt x="3052" y="313"/>
                    </a:lnTo>
                    <a:lnTo>
                      <a:pt x="3060" y="318"/>
                    </a:lnTo>
                    <a:lnTo>
                      <a:pt x="3067" y="320"/>
                    </a:lnTo>
                    <a:lnTo>
                      <a:pt x="3073" y="324"/>
                    </a:lnTo>
                    <a:lnTo>
                      <a:pt x="3069" y="326"/>
                    </a:lnTo>
                    <a:lnTo>
                      <a:pt x="3075" y="334"/>
                    </a:lnTo>
                    <a:lnTo>
                      <a:pt x="3079" y="334"/>
                    </a:lnTo>
                    <a:lnTo>
                      <a:pt x="3083" y="341"/>
                    </a:lnTo>
                    <a:lnTo>
                      <a:pt x="3085" y="353"/>
                    </a:lnTo>
                    <a:lnTo>
                      <a:pt x="3081" y="353"/>
                    </a:lnTo>
                    <a:lnTo>
                      <a:pt x="3081" y="355"/>
                    </a:lnTo>
                    <a:lnTo>
                      <a:pt x="3085" y="356"/>
                    </a:lnTo>
                    <a:lnTo>
                      <a:pt x="3086" y="362"/>
                    </a:lnTo>
                    <a:lnTo>
                      <a:pt x="3085" y="362"/>
                    </a:lnTo>
                    <a:lnTo>
                      <a:pt x="3083" y="360"/>
                    </a:lnTo>
                    <a:lnTo>
                      <a:pt x="3069" y="360"/>
                    </a:lnTo>
                    <a:lnTo>
                      <a:pt x="3065" y="358"/>
                    </a:lnTo>
                    <a:lnTo>
                      <a:pt x="3064" y="360"/>
                    </a:lnTo>
                    <a:lnTo>
                      <a:pt x="3060" y="358"/>
                    </a:lnTo>
                    <a:lnTo>
                      <a:pt x="3058" y="356"/>
                    </a:lnTo>
                    <a:lnTo>
                      <a:pt x="3056" y="355"/>
                    </a:lnTo>
                    <a:lnTo>
                      <a:pt x="3056" y="356"/>
                    </a:lnTo>
                    <a:lnTo>
                      <a:pt x="3058" y="358"/>
                    </a:lnTo>
                    <a:lnTo>
                      <a:pt x="3052" y="362"/>
                    </a:lnTo>
                    <a:lnTo>
                      <a:pt x="3046" y="362"/>
                    </a:lnTo>
                    <a:lnTo>
                      <a:pt x="3046" y="364"/>
                    </a:lnTo>
                    <a:lnTo>
                      <a:pt x="3048" y="366"/>
                    </a:lnTo>
                    <a:lnTo>
                      <a:pt x="3043" y="372"/>
                    </a:lnTo>
                    <a:lnTo>
                      <a:pt x="3039" y="372"/>
                    </a:lnTo>
                    <a:lnTo>
                      <a:pt x="3039" y="374"/>
                    </a:lnTo>
                    <a:lnTo>
                      <a:pt x="3041" y="375"/>
                    </a:lnTo>
                    <a:lnTo>
                      <a:pt x="3035" y="381"/>
                    </a:lnTo>
                    <a:lnTo>
                      <a:pt x="3033" y="385"/>
                    </a:lnTo>
                    <a:lnTo>
                      <a:pt x="3033" y="383"/>
                    </a:lnTo>
                    <a:lnTo>
                      <a:pt x="3029" y="383"/>
                    </a:lnTo>
                    <a:lnTo>
                      <a:pt x="3029" y="389"/>
                    </a:lnTo>
                    <a:lnTo>
                      <a:pt x="3031" y="393"/>
                    </a:lnTo>
                    <a:lnTo>
                      <a:pt x="3029" y="396"/>
                    </a:lnTo>
                    <a:lnTo>
                      <a:pt x="3025" y="395"/>
                    </a:lnTo>
                    <a:lnTo>
                      <a:pt x="3025" y="398"/>
                    </a:lnTo>
                    <a:lnTo>
                      <a:pt x="3027" y="402"/>
                    </a:lnTo>
                    <a:lnTo>
                      <a:pt x="3024" y="406"/>
                    </a:lnTo>
                    <a:lnTo>
                      <a:pt x="3020" y="406"/>
                    </a:lnTo>
                    <a:lnTo>
                      <a:pt x="3022" y="408"/>
                    </a:lnTo>
                    <a:lnTo>
                      <a:pt x="3022" y="410"/>
                    </a:lnTo>
                    <a:lnTo>
                      <a:pt x="3020" y="414"/>
                    </a:lnTo>
                    <a:lnTo>
                      <a:pt x="3018" y="412"/>
                    </a:lnTo>
                    <a:lnTo>
                      <a:pt x="3014" y="414"/>
                    </a:lnTo>
                    <a:lnTo>
                      <a:pt x="3018" y="415"/>
                    </a:lnTo>
                    <a:lnTo>
                      <a:pt x="3018" y="419"/>
                    </a:lnTo>
                    <a:lnTo>
                      <a:pt x="3014" y="421"/>
                    </a:lnTo>
                    <a:lnTo>
                      <a:pt x="3016" y="425"/>
                    </a:lnTo>
                    <a:lnTo>
                      <a:pt x="3014" y="427"/>
                    </a:lnTo>
                    <a:lnTo>
                      <a:pt x="3012" y="429"/>
                    </a:lnTo>
                    <a:lnTo>
                      <a:pt x="3010" y="427"/>
                    </a:lnTo>
                    <a:lnTo>
                      <a:pt x="3008" y="427"/>
                    </a:lnTo>
                    <a:lnTo>
                      <a:pt x="3010" y="429"/>
                    </a:lnTo>
                    <a:lnTo>
                      <a:pt x="3016" y="433"/>
                    </a:lnTo>
                    <a:lnTo>
                      <a:pt x="3014" y="436"/>
                    </a:lnTo>
                    <a:lnTo>
                      <a:pt x="3008" y="436"/>
                    </a:lnTo>
                    <a:lnTo>
                      <a:pt x="3008" y="438"/>
                    </a:lnTo>
                    <a:lnTo>
                      <a:pt x="3010" y="440"/>
                    </a:lnTo>
                    <a:lnTo>
                      <a:pt x="3014" y="446"/>
                    </a:lnTo>
                    <a:lnTo>
                      <a:pt x="3010" y="448"/>
                    </a:lnTo>
                    <a:lnTo>
                      <a:pt x="3012" y="450"/>
                    </a:lnTo>
                    <a:lnTo>
                      <a:pt x="3008" y="456"/>
                    </a:lnTo>
                    <a:lnTo>
                      <a:pt x="3010" y="459"/>
                    </a:lnTo>
                    <a:lnTo>
                      <a:pt x="3006" y="465"/>
                    </a:lnTo>
                    <a:lnTo>
                      <a:pt x="3006" y="473"/>
                    </a:lnTo>
                    <a:lnTo>
                      <a:pt x="3004" y="476"/>
                    </a:lnTo>
                    <a:lnTo>
                      <a:pt x="3003" y="480"/>
                    </a:lnTo>
                    <a:lnTo>
                      <a:pt x="3006" y="480"/>
                    </a:lnTo>
                    <a:lnTo>
                      <a:pt x="3006" y="482"/>
                    </a:lnTo>
                    <a:lnTo>
                      <a:pt x="3004" y="486"/>
                    </a:lnTo>
                    <a:lnTo>
                      <a:pt x="3010" y="492"/>
                    </a:lnTo>
                    <a:lnTo>
                      <a:pt x="3010" y="496"/>
                    </a:lnTo>
                    <a:lnTo>
                      <a:pt x="3008" y="494"/>
                    </a:lnTo>
                    <a:lnTo>
                      <a:pt x="3004" y="496"/>
                    </a:lnTo>
                    <a:lnTo>
                      <a:pt x="3001" y="492"/>
                    </a:lnTo>
                    <a:lnTo>
                      <a:pt x="2999" y="494"/>
                    </a:lnTo>
                    <a:lnTo>
                      <a:pt x="2993" y="488"/>
                    </a:lnTo>
                    <a:lnTo>
                      <a:pt x="2995" y="486"/>
                    </a:lnTo>
                    <a:lnTo>
                      <a:pt x="2993" y="486"/>
                    </a:lnTo>
                    <a:lnTo>
                      <a:pt x="2989" y="486"/>
                    </a:lnTo>
                    <a:lnTo>
                      <a:pt x="2987" y="486"/>
                    </a:lnTo>
                    <a:lnTo>
                      <a:pt x="2987" y="482"/>
                    </a:lnTo>
                    <a:lnTo>
                      <a:pt x="2976" y="476"/>
                    </a:lnTo>
                    <a:lnTo>
                      <a:pt x="2972" y="476"/>
                    </a:lnTo>
                    <a:lnTo>
                      <a:pt x="2966" y="480"/>
                    </a:lnTo>
                    <a:lnTo>
                      <a:pt x="2964" y="478"/>
                    </a:lnTo>
                    <a:lnTo>
                      <a:pt x="2961" y="480"/>
                    </a:lnTo>
                    <a:lnTo>
                      <a:pt x="2957" y="484"/>
                    </a:lnTo>
                    <a:lnTo>
                      <a:pt x="2953" y="484"/>
                    </a:lnTo>
                    <a:lnTo>
                      <a:pt x="2951" y="492"/>
                    </a:lnTo>
                    <a:lnTo>
                      <a:pt x="2947" y="494"/>
                    </a:lnTo>
                    <a:lnTo>
                      <a:pt x="2945" y="492"/>
                    </a:lnTo>
                    <a:lnTo>
                      <a:pt x="2947" y="497"/>
                    </a:lnTo>
                    <a:lnTo>
                      <a:pt x="2945" y="499"/>
                    </a:lnTo>
                    <a:lnTo>
                      <a:pt x="2945" y="503"/>
                    </a:lnTo>
                    <a:lnTo>
                      <a:pt x="2945" y="507"/>
                    </a:lnTo>
                    <a:lnTo>
                      <a:pt x="2944" y="517"/>
                    </a:lnTo>
                    <a:lnTo>
                      <a:pt x="2942" y="518"/>
                    </a:lnTo>
                    <a:lnTo>
                      <a:pt x="2940" y="515"/>
                    </a:lnTo>
                    <a:lnTo>
                      <a:pt x="2936" y="503"/>
                    </a:lnTo>
                    <a:lnTo>
                      <a:pt x="2934" y="499"/>
                    </a:lnTo>
                    <a:lnTo>
                      <a:pt x="2932" y="497"/>
                    </a:lnTo>
                    <a:lnTo>
                      <a:pt x="2928" y="494"/>
                    </a:lnTo>
                    <a:lnTo>
                      <a:pt x="2928" y="497"/>
                    </a:lnTo>
                    <a:lnTo>
                      <a:pt x="2924" y="505"/>
                    </a:lnTo>
                    <a:lnTo>
                      <a:pt x="2921" y="507"/>
                    </a:lnTo>
                    <a:lnTo>
                      <a:pt x="2921" y="511"/>
                    </a:lnTo>
                    <a:lnTo>
                      <a:pt x="2924" y="513"/>
                    </a:lnTo>
                    <a:lnTo>
                      <a:pt x="2921" y="520"/>
                    </a:lnTo>
                    <a:lnTo>
                      <a:pt x="2917" y="517"/>
                    </a:lnTo>
                    <a:lnTo>
                      <a:pt x="2915" y="517"/>
                    </a:lnTo>
                    <a:lnTo>
                      <a:pt x="2915" y="515"/>
                    </a:lnTo>
                    <a:lnTo>
                      <a:pt x="2911" y="515"/>
                    </a:lnTo>
                    <a:lnTo>
                      <a:pt x="2909" y="520"/>
                    </a:lnTo>
                    <a:lnTo>
                      <a:pt x="2907" y="520"/>
                    </a:lnTo>
                    <a:lnTo>
                      <a:pt x="2904" y="518"/>
                    </a:lnTo>
                    <a:lnTo>
                      <a:pt x="2902" y="518"/>
                    </a:lnTo>
                    <a:lnTo>
                      <a:pt x="2902" y="520"/>
                    </a:lnTo>
                    <a:lnTo>
                      <a:pt x="2904" y="524"/>
                    </a:lnTo>
                    <a:lnTo>
                      <a:pt x="2902" y="526"/>
                    </a:lnTo>
                    <a:lnTo>
                      <a:pt x="2900" y="530"/>
                    </a:lnTo>
                    <a:lnTo>
                      <a:pt x="2900" y="532"/>
                    </a:lnTo>
                    <a:lnTo>
                      <a:pt x="2904" y="536"/>
                    </a:lnTo>
                    <a:lnTo>
                      <a:pt x="2904" y="539"/>
                    </a:lnTo>
                    <a:lnTo>
                      <a:pt x="2902" y="541"/>
                    </a:lnTo>
                    <a:lnTo>
                      <a:pt x="2904" y="543"/>
                    </a:lnTo>
                    <a:lnTo>
                      <a:pt x="2907" y="545"/>
                    </a:lnTo>
                    <a:lnTo>
                      <a:pt x="2909" y="547"/>
                    </a:lnTo>
                    <a:lnTo>
                      <a:pt x="2911" y="549"/>
                    </a:lnTo>
                    <a:lnTo>
                      <a:pt x="2909" y="549"/>
                    </a:lnTo>
                    <a:lnTo>
                      <a:pt x="2907" y="553"/>
                    </a:lnTo>
                    <a:lnTo>
                      <a:pt x="2911" y="555"/>
                    </a:lnTo>
                    <a:lnTo>
                      <a:pt x="2913" y="557"/>
                    </a:lnTo>
                    <a:lnTo>
                      <a:pt x="2913" y="558"/>
                    </a:lnTo>
                    <a:lnTo>
                      <a:pt x="2909" y="557"/>
                    </a:lnTo>
                    <a:lnTo>
                      <a:pt x="2907" y="557"/>
                    </a:lnTo>
                    <a:lnTo>
                      <a:pt x="2907" y="558"/>
                    </a:lnTo>
                    <a:lnTo>
                      <a:pt x="2911" y="562"/>
                    </a:lnTo>
                    <a:lnTo>
                      <a:pt x="2913" y="562"/>
                    </a:lnTo>
                    <a:lnTo>
                      <a:pt x="2913" y="566"/>
                    </a:lnTo>
                    <a:lnTo>
                      <a:pt x="2911" y="570"/>
                    </a:lnTo>
                    <a:lnTo>
                      <a:pt x="2911" y="572"/>
                    </a:lnTo>
                    <a:lnTo>
                      <a:pt x="2909" y="576"/>
                    </a:lnTo>
                    <a:lnTo>
                      <a:pt x="2911" y="581"/>
                    </a:lnTo>
                    <a:lnTo>
                      <a:pt x="2909" y="583"/>
                    </a:lnTo>
                    <a:lnTo>
                      <a:pt x="2911" y="587"/>
                    </a:lnTo>
                    <a:lnTo>
                      <a:pt x="2911" y="589"/>
                    </a:lnTo>
                    <a:lnTo>
                      <a:pt x="2911" y="593"/>
                    </a:lnTo>
                    <a:lnTo>
                      <a:pt x="2915" y="600"/>
                    </a:lnTo>
                    <a:lnTo>
                      <a:pt x="2913" y="602"/>
                    </a:lnTo>
                    <a:lnTo>
                      <a:pt x="2917" y="604"/>
                    </a:lnTo>
                    <a:lnTo>
                      <a:pt x="2919" y="606"/>
                    </a:lnTo>
                    <a:lnTo>
                      <a:pt x="2924" y="614"/>
                    </a:lnTo>
                    <a:lnTo>
                      <a:pt x="2928" y="616"/>
                    </a:lnTo>
                    <a:lnTo>
                      <a:pt x="2930" y="614"/>
                    </a:lnTo>
                    <a:lnTo>
                      <a:pt x="2930" y="610"/>
                    </a:lnTo>
                    <a:lnTo>
                      <a:pt x="2926" y="606"/>
                    </a:lnTo>
                    <a:lnTo>
                      <a:pt x="2926" y="602"/>
                    </a:lnTo>
                    <a:lnTo>
                      <a:pt x="2928" y="600"/>
                    </a:lnTo>
                    <a:lnTo>
                      <a:pt x="2932" y="600"/>
                    </a:lnTo>
                    <a:lnTo>
                      <a:pt x="2938" y="606"/>
                    </a:lnTo>
                    <a:lnTo>
                      <a:pt x="2942" y="606"/>
                    </a:lnTo>
                    <a:lnTo>
                      <a:pt x="2944" y="606"/>
                    </a:lnTo>
                    <a:lnTo>
                      <a:pt x="2944" y="610"/>
                    </a:lnTo>
                    <a:lnTo>
                      <a:pt x="2944" y="612"/>
                    </a:lnTo>
                    <a:lnTo>
                      <a:pt x="2945" y="616"/>
                    </a:lnTo>
                    <a:lnTo>
                      <a:pt x="2944" y="618"/>
                    </a:lnTo>
                    <a:lnTo>
                      <a:pt x="2944" y="621"/>
                    </a:lnTo>
                    <a:lnTo>
                      <a:pt x="2944" y="621"/>
                    </a:lnTo>
                    <a:lnTo>
                      <a:pt x="2940" y="625"/>
                    </a:lnTo>
                    <a:lnTo>
                      <a:pt x="2944" y="633"/>
                    </a:lnTo>
                    <a:lnTo>
                      <a:pt x="2947" y="637"/>
                    </a:lnTo>
                    <a:lnTo>
                      <a:pt x="2945" y="642"/>
                    </a:lnTo>
                    <a:lnTo>
                      <a:pt x="2949" y="646"/>
                    </a:lnTo>
                    <a:lnTo>
                      <a:pt x="2951" y="644"/>
                    </a:lnTo>
                    <a:lnTo>
                      <a:pt x="2951" y="642"/>
                    </a:lnTo>
                    <a:lnTo>
                      <a:pt x="2955" y="640"/>
                    </a:lnTo>
                    <a:lnTo>
                      <a:pt x="2955" y="638"/>
                    </a:lnTo>
                    <a:lnTo>
                      <a:pt x="2957" y="638"/>
                    </a:lnTo>
                    <a:lnTo>
                      <a:pt x="2961" y="640"/>
                    </a:lnTo>
                    <a:lnTo>
                      <a:pt x="2961" y="650"/>
                    </a:lnTo>
                    <a:lnTo>
                      <a:pt x="2968" y="658"/>
                    </a:lnTo>
                    <a:lnTo>
                      <a:pt x="2972" y="663"/>
                    </a:lnTo>
                    <a:lnTo>
                      <a:pt x="2970" y="665"/>
                    </a:lnTo>
                    <a:lnTo>
                      <a:pt x="2970" y="669"/>
                    </a:lnTo>
                    <a:lnTo>
                      <a:pt x="2966" y="671"/>
                    </a:lnTo>
                    <a:lnTo>
                      <a:pt x="2963" y="667"/>
                    </a:lnTo>
                    <a:lnTo>
                      <a:pt x="2957" y="665"/>
                    </a:lnTo>
                    <a:lnTo>
                      <a:pt x="2957" y="659"/>
                    </a:lnTo>
                    <a:lnTo>
                      <a:pt x="2959" y="656"/>
                    </a:lnTo>
                    <a:lnTo>
                      <a:pt x="2959" y="652"/>
                    </a:lnTo>
                    <a:lnTo>
                      <a:pt x="2957" y="648"/>
                    </a:lnTo>
                    <a:lnTo>
                      <a:pt x="2955" y="650"/>
                    </a:lnTo>
                    <a:lnTo>
                      <a:pt x="2957" y="652"/>
                    </a:lnTo>
                    <a:lnTo>
                      <a:pt x="2957" y="656"/>
                    </a:lnTo>
                    <a:lnTo>
                      <a:pt x="2953" y="656"/>
                    </a:lnTo>
                    <a:lnTo>
                      <a:pt x="2949" y="661"/>
                    </a:lnTo>
                    <a:lnTo>
                      <a:pt x="2951" y="663"/>
                    </a:lnTo>
                    <a:lnTo>
                      <a:pt x="2955" y="661"/>
                    </a:lnTo>
                    <a:lnTo>
                      <a:pt x="2955" y="665"/>
                    </a:lnTo>
                    <a:lnTo>
                      <a:pt x="2953" y="669"/>
                    </a:lnTo>
                    <a:lnTo>
                      <a:pt x="2953" y="675"/>
                    </a:lnTo>
                    <a:lnTo>
                      <a:pt x="2953" y="677"/>
                    </a:lnTo>
                    <a:lnTo>
                      <a:pt x="2953" y="690"/>
                    </a:lnTo>
                    <a:lnTo>
                      <a:pt x="2955" y="692"/>
                    </a:lnTo>
                    <a:lnTo>
                      <a:pt x="2955" y="696"/>
                    </a:lnTo>
                    <a:lnTo>
                      <a:pt x="2964" y="709"/>
                    </a:lnTo>
                    <a:lnTo>
                      <a:pt x="2968" y="709"/>
                    </a:lnTo>
                    <a:lnTo>
                      <a:pt x="2974" y="719"/>
                    </a:lnTo>
                    <a:lnTo>
                      <a:pt x="2978" y="720"/>
                    </a:lnTo>
                    <a:lnTo>
                      <a:pt x="2976" y="724"/>
                    </a:lnTo>
                    <a:lnTo>
                      <a:pt x="2976" y="728"/>
                    </a:lnTo>
                    <a:lnTo>
                      <a:pt x="2964" y="732"/>
                    </a:lnTo>
                    <a:lnTo>
                      <a:pt x="2964" y="730"/>
                    </a:lnTo>
                    <a:lnTo>
                      <a:pt x="2959" y="734"/>
                    </a:lnTo>
                    <a:lnTo>
                      <a:pt x="2955" y="734"/>
                    </a:lnTo>
                    <a:lnTo>
                      <a:pt x="2957" y="736"/>
                    </a:lnTo>
                    <a:lnTo>
                      <a:pt x="2953" y="741"/>
                    </a:lnTo>
                    <a:lnTo>
                      <a:pt x="2953" y="747"/>
                    </a:lnTo>
                    <a:lnTo>
                      <a:pt x="2951" y="749"/>
                    </a:lnTo>
                    <a:lnTo>
                      <a:pt x="2953" y="753"/>
                    </a:lnTo>
                    <a:lnTo>
                      <a:pt x="2951" y="762"/>
                    </a:lnTo>
                    <a:lnTo>
                      <a:pt x="2955" y="772"/>
                    </a:lnTo>
                    <a:lnTo>
                      <a:pt x="2961" y="776"/>
                    </a:lnTo>
                    <a:lnTo>
                      <a:pt x="2961" y="780"/>
                    </a:lnTo>
                    <a:lnTo>
                      <a:pt x="2964" y="781"/>
                    </a:lnTo>
                    <a:lnTo>
                      <a:pt x="2968" y="785"/>
                    </a:lnTo>
                    <a:lnTo>
                      <a:pt x="2964" y="785"/>
                    </a:lnTo>
                    <a:lnTo>
                      <a:pt x="2963" y="783"/>
                    </a:lnTo>
                    <a:lnTo>
                      <a:pt x="2959" y="785"/>
                    </a:lnTo>
                    <a:lnTo>
                      <a:pt x="2955" y="789"/>
                    </a:lnTo>
                    <a:lnTo>
                      <a:pt x="2953" y="789"/>
                    </a:lnTo>
                    <a:lnTo>
                      <a:pt x="2947" y="793"/>
                    </a:lnTo>
                    <a:lnTo>
                      <a:pt x="2944" y="791"/>
                    </a:lnTo>
                    <a:lnTo>
                      <a:pt x="2942" y="795"/>
                    </a:lnTo>
                    <a:lnTo>
                      <a:pt x="2944" y="797"/>
                    </a:lnTo>
                    <a:lnTo>
                      <a:pt x="2949" y="795"/>
                    </a:lnTo>
                    <a:lnTo>
                      <a:pt x="2947" y="800"/>
                    </a:lnTo>
                    <a:lnTo>
                      <a:pt x="2947" y="802"/>
                    </a:lnTo>
                    <a:lnTo>
                      <a:pt x="2949" y="806"/>
                    </a:lnTo>
                    <a:lnTo>
                      <a:pt x="2949" y="808"/>
                    </a:lnTo>
                    <a:lnTo>
                      <a:pt x="2947" y="806"/>
                    </a:lnTo>
                    <a:lnTo>
                      <a:pt x="2949" y="812"/>
                    </a:lnTo>
                    <a:lnTo>
                      <a:pt x="2947" y="814"/>
                    </a:lnTo>
                    <a:lnTo>
                      <a:pt x="2951" y="816"/>
                    </a:lnTo>
                    <a:lnTo>
                      <a:pt x="2953" y="814"/>
                    </a:lnTo>
                    <a:lnTo>
                      <a:pt x="2955" y="818"/>
                    </a:lnTo>
                    <a:lnTo>
                      <a:pt x="2953" y="820"/>
                    </a:lnTo>
                    <a:lnTo>
                      <a:pt x="2953" y="825"/>
                    </a:lnTo>
                    <a:lnTo>
                      <a:pt x="2955" y="829"/>
                    </a:lnTo>
                    <a:lnTo>
                      <a:pt x="2953" y="837"/>
                    </a:lnTo>
                    <a:lnTo>
                      <a:pt x="2951" y="841"/>
                    </a:lnTo>
                    <a:lnTo>
                      <a:pt x="2953" y="842"/>
                    </a:lnTo>
                    <a:lnTo>
                      <a:pt x="2951" y="844"/>
                    </a:lnTo>
                    <a:lnTo>
                      <a:pt x="2947" y="848"/>
                    </a:lnTo>
                    <a:lnTo>
                      <a:pt x="2947" y="852"/>
                    </a:lnTo>
                    <a:lnTo>
                      <a:pt x="2945" y="854"/>
                    </a:lnTo>
                    <a:lnTo>
                      <a:pt x="2944" y="861"/>
                    </a:lnTo>
                    <a:lnTo>
                      <a:pt x="2940" y="869"/>
                    </a:lnTo>
                    <a:lnTo>
                      <a:pt x="2940" y="865"/>
                    </a:lnTo>
                    <a:lnTo>
                      <a:pt x="2940" y="863"/>
                    </a:lnTo>
                    <a:lnTo>
                      <a:pt x="2940" y="860"/>
                    </a:lnTo>
                    <a:lnTo>
                      <a:pt x="2938" y="858"/>
                    </a:lnTo>
                    <a:lnTo>
                      <a:pt x="2932" y="856"/>
                    </a:lnTo>
                    <a:lnTo>
                      <a:pt x="2928" y="850"/>
                    </a:lnTo>
                    <a:lnTo>
                      <a:pt x="2926" y="844"/>
                    </a:lnTo>
                    <a:lnTo>
                      <a:pt x="2919" y="829"/>
                    </a:lnTo>
                    <a:lnTo>
                      <a:pt x="2915" y="821"/>
                    </a:lnTo>
                    <a:lnTo>
                      <a:pt x="2917" y="821"/>
                    </a:lnTo>
                    <a:lnTo>
                      <a:pt x="2921" y="820"/>
                    </a:lnTo>
                    <a:lnTo>
                      <a:pt x="2923" y="816"/>
                    </a:lnTo>
                    <a:lnTo>
                      <a:pt x="2919" y="818"/>
                    </a:lnTo>
                    <a:lnTo>
                      <a:pt x="2915" y="818"/>
                    </a:lnTo>
                    <a:lnTo>
                      <a:pt x="2907" y="814"/>
                    </a:lnTo>
                    <a:lnTo>
                      <a:pt x="2894" y="789"/>
                    </a:lnTo>
                    <a:lnTo>
                      <a:pt x="2881" y="774"/>
                    </a:lnTo>
                    <a:lnTo>
                      <a:pt x="2881" y="768"/>
                    </a:lnTo>
                    <a:lnTo>
                      <a:pt x="2877" y="762"/>
                    </a:lnTo>
                    <a:lnTo>
                      <a:pt x="2865" y="747"/>
                    </a:lnTo>
                    <a:lnTo>
                      <a:pt x="2856" y="728"/>
                    </a:lnTo>
                    <a:lnTo>
                      <a:pt x="2848" y="709"/>
                    </a:lnTo>
                    <a:lnTo>
                      <a:pt x="2848" y="703"/>
                    </a:lnTo>
                    <a:lnTo>
                      <a:pt x="2843" y="696"/>
                    </a:lnTo>
                    <a:lnTo>
                      <a:pt x="2843" y="682"/>
                    </a:lnTo>
                    <a:lnTo>
                      <a:pt x="2839" y="677"/>
                    </a:lnTo>
                    <a:lnTo>
                      <a:pt x="2839" y="669"/>
                    </a:lnTo>
                    <a:lnTo>
                      <a:pt x="2844" y="663"/>
                    </a:lnTo>
                    <a:lnTo>
                      <a:pt x="2844" y="658"/>
                    </a:lnTo>
                    <a:lnTo>
                      <a:pt x="2848" y="656"/>
                    </a:lnTo>
                    <a:lnTo>
                      <a:pt x="2844" y="654"/>
                    </a:lnTo>
                    <a:lnTo>
                      <a:pt x="2846" y="652"/>
                    </a:lnTo>
                    <a:lnTo>
                      <a:pt x="2846" y="642"/>
                    </a:lnTo>
                    <a:lnTo>
                      <a:pt x="2841" y="633"/>
                    </a:lnTo>
                    <a:lnTo>
                      <a:pt x="2835" y="633"/>
                    </a:lnTo>
                    <a:lnTo>
                      <a:pt x="2835" y="631"/>
                    </a:lnTo>
                    <a:lnTo>
                      <a:pt x="2839" y="627"/>
                    </a:lnTo>
                    <a:lnTo>
                      <a:pt x="2846" y="631"/>
                    </a:lnTo>
                    <a:lnTo>
                      <a:pt x="2850" y="627"/>
                    </a:lnTo>
                    <a:lnTo>
                      <a:pt x="2848" y="623"/>
                    </a:lnTo>
                    <a:lnTo>
                      <a:pt x="2848" y="618"/>
                    </a:lnTo>
                    <a:lnTo>
                      <a:pt x="2856" y="616"/>
                    </a:lnTo>
                    <a:lnTo>
                      <a:pt x="2860" y="618"/>
                    </a:lnTo>
                    <a:lnTo>
                      <a:pt x="2856" y="612"/>
                    </a:lnTo>
                    <a:lnTo>
                      <a:pt x="2862" y="602"/>
                    </a:lnTo>
                    <a:lnTo>
                      <a:pt x="2860" y="595"/>
                    </a:lnTo>
                    <a:lnTo>
                      <a:pt x="2860" y="587"/>
                    </a:lnTo>
                    <a:lnTo>
                      <a:pt x="2858" y="583"/>
                    </a:lnTo>
                    <a:lnTo>
                      <a:pt x="2860" y="581"/>
                    </a:lnTo>
                    <a:lnTo>
                      <a:pt x="2860" y="576"/>
                    </a:lnTo>
                    <a:lnTo>
                      <a:pt x="2860" y="574"/>
                    </a:lnTo>
                    <a:lnTo>
                      <a:pt x="2860" y="568"/>
                    </a:lnTo>
                    <a:lnTo>
                      <a:pt x="2863" y="568"/>
                    </a:lnTo>
                    <a:lnTo>
                      <a:pt x="2860" y="564"/>
                    </a:lnTo>
                    <a:lnTo>
                      <a:pt x="2858" y="562"/>
                    </a:lnTo>
                    <a:lnTo>
                      <a:pt x="2860" y="560"/>
                    </a:lnTo>
                    <a:lnTo>
                      <a:pt x="2862" y="553"/>
                    </a:lnTo>
                    <a:lnTo>
                      <a:pt x="2860" y="551"/>
                    </a:lnTo>
                    <a:lnTo>
                      <a:pt x="2860" y="547"/>
                    </a:lnTo>
                    <a:lnTo>
                      <a:pt x="2863" y="547"/>
                    </a:lnTo>
                    <a:lnTo>
                      <a:pt x="2865" y="543"/>
                    </a:lnTo>
                    <a:lnTo>
                      <a:pt x="2863" y="537"/>
                    </a:lnTo>
                    <a:lnTo>
                      <a:pt x="2865" y="530"/>
                    </a:lnTo>
                    <a:lnTo>
                      <a:pt x="2863" y="530"/>
                    </a:lnTo>
                    <a:lnTo>
                      <a:pt x="2863" y="526"/>
                    </a:lnTo>
                    <a:lnTo>
                      <a:pt x="2865" y="520"/>
                    </a:lnTo>
                    <a:lnTo>
                      <a:pt x="2867" y="517"/>
                    </a:lnTo>
                    <a:lnTo>
                      <a:pt x="2863" y="517"/>
                    </a:lnTo>
                    <a:lnTo>
                      <a:pt x="2862" y="513"/>
                    </a:lnTo>
                    <a:lnTo>
                      <a:pt x="2863" y="509"/>
                    </a:lnTo>
                    <a:lnTo>
                      <a:pt x="2865" y="505"/>
                    </a:lnTo>
                    <a:lnTo>
                      <a:pt x="2867" y="505"/>
                    </a:lnTo>
                    <a:lnTo>
                      <a:pt x="2869" y="503"/>
                    </a:lnTo>
                    <a:lnTo>
                      <a:pt x="2873" y="501"/>
                    </a:lnTo>
                    <a:lnTo>
                      <a:pt x="2873" y="497"/>
                    </a:lnTo>
                    <a:lnTo>
                      <a:pt x="2877" y="494"/>
                    </a:lnTo>
                    <a:lnTo>
                      <a:pt x="2879" y="494"/>
                    </a:lnTo>
                    <a:lnTo>
                      <a:pt x="2883" y="490"/>
                    </a:lnTo>
                    <a:lnTo>
                      <a:pt x="2884" y="490"/>
                    </a:lnTo>
                    <a:lnTo>
                      <a:pt x="2884" y="488"/>
                    </a:lnTo>
                    <a:lnTo>
                      <a:pt x="2884" y="486"/>
                    </a:lnTo>
                    <a:lnTo>
                      <a:pt x="2881" y="486"/>
                    </a:lnTo>
                    <a:lnTo>
                      <a:pt x="2879" y="488"/>
                    </a:lnTo>
                    <a:lnTo>
                      <a:pt x="2875" y="486"/>
                    </a:lnTo>
                    <a:lnTo>
                      <a:pt x="2875" y="478"/>
                    </a:lnTo>
                    <a:lnTo>
                      <a:pt x="2877" y="473"/>
                    </a:lnTo>
                    <a:lnTo>
                      <a:pt x="2877" y="471"/>
                    </a:lnTo>
                    <a:lnTo>
                      <a:pt x="2875" y="467"/>
                    </a:lnTo>
                    <a:lnTo>
                      <a:pt x="2873" y="467"/>
                    </a:lnTo>
                    <a:lnTo>
                      <a:pt x="2871" y="469"/>
                    </a:lnTo>
                    <a:lnTo>
                      <a:pt x="2871" y="469"/>
                    </a:lnTo>
                    <a:lnTo>
                      <a:pt x="2869" y="459"/>
                    </a:lnTo>
                    <a:lnTo>
                      <a:pt x="2871" y="457"/>
                    </a:lnTo>
                    <a:lnTo>
                      <a:pt x="2871" y="456"/>
                    </a:lnTo>
                    <a:lnTo>
                      <a:pt x="2869" y="452"/>
                    </a:lnTo>
                    <a:lnTo>
                      <a:pt x="2867" y="450"/>
                    </a:lnTo>
                    <a:lnTo>
                      <a:pt x="2867" y="448"/>
                    </a:lnTo>
                    <a:lnTo>
                      <a:pt x="2867" y="448"/>
                    </a:lnTo>
                    <a:lnTo>
                      <a:pt x="2867" y="446"/>
                    </a:lnTo>
                    <a:lnTo>
                      <a:pt x="2862" y="442"/>
                    </a:lnTo>
                    <a:lnTo>
                      <a:pt x="2862" y="438"/>
                    </a:lnTo>
                    <a:lnTo>
                      <a:pt x="2860" y="436"/>
                    </a:lnTo>
                    <a:lnTo>
                      <a:pt x="2860" y="433"/>
                    </a:lnTo>
                    <a:lnTo>
                      <a:pt x="2858" y="429"/>
                    </a:lnTo>
                    <a:lnTo>
                      <a:pt x="2858" y="425"/>
                    </a:lnTo>
                    <a:lnTo>
                      <a:pt x="2863" y="421"/>
                    </a:lnTo>
                    <a:lnTo>
                      <a:pt x="2867" y="421"/>
                    </a:lnTo>
                    <a:lnTo>
                      <a:pt x="2871" y="421"/>
                    </a:lnTo>
                    <a:lnTo>
                      <a:pt x="2869" y="419"/>
                    </a:lnTo>
                    <a:lnTo>
                      <a:pt x="2873" y="415"/>
                    </a:lnTo>
                    <a:lnTo>
                      <a:pt x="2871" y="415"/>
                    </a:lnTo>
                    <a:lnTo>
                      <a:pt x="2867" y="415"/>
                    </a:lnTo>
                    <a:lnTo>
                      <a:pt x="2865" y="415"/>
                    </a:lnTo>
                    <a:lnTo>
                      <a:pt x="2860" y="415"/>
                    </a:lnTo>
                    <a:lnTo>
                      <a:pt x="2854" y="412"/>
                    </a:lnTo>
                    <a:lnTo>
                      <a:pt x="2854" y="412"/>
                    </a:lnTo>
                    <a:lnTo>
                      <a:pt x="2848" y="412"/>
                    </a:lnTo>
                    <a:lnTo>
                      <a:pt x="2844" y="415"/>
                    </a:lnTo>
                    <a:lnTo>
                      <a:pt x="2841" y="415"/>
                    </a:lnTo>
                    <a:lnTo>
                      <a:pt x="2837" y="421"/>
                    </a:lnTo>
                    <a:lnTo>
                      <a:pt x="2839" y="423"/>
                    </a:lnTo>
                    <a:lnTo>
                      <a:pt x="2839" y="425"/>
                    </a:lnTo>
                    <a:lnTo>
                      <a:pt x="2843" y="429"/>
                    </a:lnTo>
                    <a:lnTo>
                      <a:pt x="2843" y="433"/>
                    </a:lnTo>
                    <a:lnTo>
                      <a:pt x="2841" y="435"/>
                    </a:lnTo>
                    <a:lnTo>
                      <a:pt x="2843" y="440"/>
                    </a:lnTo>
                    <a:lnTo>
                      <a:pt x="2846" y="442"/>
                    </a:lnTo>
                    <a:lnTo>
                      <a:pt x="2846" y="444"/>
                    </a:lnTo>
                    <a:lnTo>
                      <a:pt x="2848" y="446"/>
                    </a:lnTo>
                    <a:lnTo>
                      <a:pt x="2850" y="454"/>
                    </a:lnTo>
                    <a:lnTo>
                      <a:pt x="2856" y="456"/>
                    </a:lnTo>
                    <a:lnTo>
                      <a:pt x="2856" y="459"/>
                    </a:lnTo>
                    <a:lnTo>
                      <a:pt x="2858" y="461"/>
                    </a:lnTo>
                    <a:lnTo>
                      <a:pt x="2856" y="463"/>
                    </a:lnTo>
                    <a:lnTo>
                      <a:pt x="2854" y="461"/>
                    </a:lnTo>
                    <a:lnTo>
                      <a:pt x="2852" y="459"/>
                    </a:lnTo>
                    <a:lnTo>
                      <a:pt x="2846" y="459"/>
                    </a:lnTo>
                    <a:lnTo>
                      <a:pt x="2844" y="461"/>
                    </a:lnTo>
                    <a:lnTo>
                      <a:pt x="2843" y="467"/>
                    </a:lnTo>
                    <a:lnTo>
                      <a:pt x="2844" y="471"/>
                    </a:lnTo>
                    <a:lnTo>
                      <a:pt x="2844" y="475"/>
                    </a:lnTo>
                    <a:lnTo>
                      <a:pt x="2843" y="476"/>
                    </a:lnTo>
                    <a:lnTo>
                      <a:pt x="2843" y="478"/>
                    </a:lnTo>
                    <a:lnTo>
                      <a:pt x="2843" y="478"/>
                    </a:lnTo>
                    <a:lnTo>
                      <a:pt x="2843" y="482"/>
                    </a:lnTo>
                    <a:lnTo>
                      <a:pt x="2841" y="484"/>
                    </a:lnTo>
                    <a:lnTo>
                      <a:pt x="2843" y="486"/>
                    </a:lnTo>
                    <a:lnTo>
                      <a:pt x="2841" y="490"/>
                    </a:lnTo>
                    <a:lnTo>
                      <a:pt x="2841" y="497"/>
                    </a:lnTo>
                    <a:lnTo>
                      <a:pt x="2839" y="501"/>
                    </a:lnTo>
                    <a:lnTo>
                      <a:pt x="2839" y="503"/>
                    </a:lnTo>
                    <a:lnTo>
                      <a:pt x="2837" y="505"/>
                    </a:lnTo>
                    <a:lnTo>
                      <a:pt x="2833" y="509"/>
                    </a:lnTo>
                    <a:lnTo>
                      <a:pt x="2833" y="505"/>
                    </a:lnTo>
                    <a:lnTo>
                      <a:pt x="2829" y="503"/>
                    </a:lnTo>
                    <a:lnTo>
                      <a:pt x="2833" y="497"/>
                    </a:lnTo>
                    <a:lnTo>
                      <a:pt x="2831" y="496"/>
                    </a:lnTo>
                    <a:lnTo>
                      <a:pt x="2829" y="496"/>
                    </a:lnTo>
                    <a:lnTo>
                      <a:pt x="2825" y="497"/>
                    </a:lnTo>
                    <a:lnTo>
                      <a:pt x="2825" y="501"/>
                    </a:lnTo>
                    <a:lnTo>
                      <a:pt x="2823" y="503"/>
                    </a:lnTo>
                    <a:lnTo>
                      <a:pt x="2823" y="496"/>
                    </a:lnTo>
                    <a:lnTo>
                      <a:pt x="2820" y="496"/>
                    </a:lnTo>
                    <a:lnTo>
                      <a:pt x="2818" y="492"/>
                    </a:lnTo>
                    <a:lnTo>
                      <a:pt x="2814" y="496"/>
                    </a:lnTo>
                    <a:lnTo>
                      <a:pt x="2814" y="494"/>
                    </a:lnTo>
                    <a:lnTo>
                      <a:pt x="2814" y="492"/>
                    </a:lnTo>
                    <a:lnTo>
                      <a:pt x="2816" y="490"/>
                    </a:lnTo>
                    <a:lnTo>
                      <a:pt x="2816" y="488"/>
                    </a:lnTo>
                    <a:lnTo>
                      <a:pt x="2816" y="486"/>
                    </a:lnTo>
                    <a:lnTo>
                      <a:pt x="2816" y="486"/>
                    </a:lnTo>
                    <a:lnTo>
                      <a:pt x="2816" y="482"/>
                    </a:lnTo>
                    <a:lnTo>
                      <a:pt x="2814" y="480"/>
                    </a:lnTo>
                    <a:lnTo>
                      <a:pt x="2816" y="478"/>
                    </a:lnTo>
                    <a:lnTo>
                      <a:pt x="2814" y="475"/>
                    </a:lnTo>
                    <a:lnTo>
                      <a:pt x="2812" y="473"/>
                    </a:lnTo>
                    <a:lnTo>
                      <a:pt x="2814" y="471"/>
                    </a:lnTo>
                    <a:lnTo>
                      <a:pt x="2814" y="467"/>
                    </a:lnTo>
                    <a:lnTo>
                      <a:pt x="2810" y="463"/>
                    </a:lnTo>
                    <a:lnTo>
                      <a:pt x="2808" y="461"/>
                    </a:lnTo>
                    <a:lnTo>
                      <a:pt x="2808" y="461"/>
                    </a:lnTo>
                    <a:lnTo>
                      <a:pt x="2806" y="465"/>
                    </a:lnTo>
                    <a:lnTo>
                      <a:pt x="2804" y="467"/>
                    </a:lnTo>
                    <a:lnTo>
                      <a:pt x="2804" y="471"/>
                    </a:lnTo>
                    <a:lnTo>
                      <a:pt x="2801" y="475"/>
                    </a:lnTo>
                    <a:lnTo>
                      <a:pt x="2801" y="475"/>
                    </a:lnTo>
                    <a:lnTo>
                      <a:pt x="2799" y="471"/>
                    </a:lnTo>
                    <a:lnTo>
                      <a:pt x="2797" y="471"/>
                    </a:lnTo>
                    <a:lnTo>
                      <a:pt x="2795" y="471"/>
                    </a:lnTo>
                    <a:lnTo>
                      <a:pt x="2795" y="467"/>
                    </a:lnTo>
                    <a:lnTo>
                      <a:pt x="2789" y="467"/>
                    </a:lnTo>
                    <a:lnTo>
                      <a:pt x="2789" y="469"/>
                    </a:lnTo>
                    <a:lnTo>
                      <a:pt x="2787" y="469"/>
                    </a:lnTo>
                    <a:lnTo>
                      <a:pt x="2787" y="473"/>
                    </a:lnTo>
                    <a:lnTo>
                      <a:pt x="2783" y="473"/>
                    </a:lnTo>
                    <a:lnTo>
                      <a:pt x="2783" y="475"/>
                    </a:lnTo>
                    <a:lnTo>
                      <a:pt x="2776" y="475"/>
                    </a:lnTo>
                    <a:lnTo>
                      <a:pt x="2774" y="478"/>
                    </a:lnTo>
                    <a:lnTo>
                      <a:pt x="2772" y="476"/>
                    </a:lnTo>
                    <a:lnTo>
                      <a:pt x="2770" y="478"/>
                    </a:lnTo>
                    <a:lnTo>
                      <a:pt x="2766" y="478"/>
                    </a:lnTo>
                    <a:lnTo>
                      <a:pt x="2763" y="484"/>
                    </a:lnTo>
                    <a:lnTo>
                      <a:pt x="2759" y="486"/>
                    </a:lnTo>
                    <a:lnTo>
                      <a:pt x="2761" y="490"/>
                    </a:lnTo>
                    <a:lnTo>
                      <a:pt x="2757" y="494"/>
                    </a:lnTo>
                    <a:lnTo>
                      <a:pt x="2757" y="496"/>
                    </a:lnTo>
                    <a:lnTo>
                      <a:pt x="2759" y="497"/>
                    </a:lnTo>
                    <a:lnTo>
                      <a:pt x="2759" y="501"/>
                    </a:lnTo>
                    <a:lnTo>
                      <a:pt x="2763" y="507"/>
                    </a:lnTo>
                    <a:lnTo>
                      <a:pt x="2761" y="509"/>
                    </a:lnTo>
                    <a:lnTo>
                      <a:pt x="2759" y="522"/>
                    </a:lnTo>
                    <a:lnTo>
                      <a:pt x="2763" y="528"/>
                    </a:lnTo>
                    <a:lnTo>
                      <a:pt x="2759" y="528"/>
                    </a:lnTo>
                    <a:lnTo>
                      <a:pt x="2761" y="530"/>
                    </a:lnTo>
                    <a:lnTo>
                      <a:pt x="2761" y="534"/>
                    </a:lnTo>
                    <a:lnTo>
                      <a:pt x="2757" y="537"/>
                    </a:lnTo>
                    <a:lnTo>
                      <a:pt x="2757" y="543"/>
                    </a:lnTo>
                    <a:lnTo>
                      <a:pt x="2753" y="545"/>
                    </a:lnTo>
                    <a:lnTo>
                      <a:pt x="2753" y="549"/>
                    </a:lnTo>
                    <a:lnTo>
                      <a:pt x="2751" y="557"/>
                    </a:lnTo>
                    <a:lnTo>
                      <a:pt x="2755" y="560"/>
                    </a:lnTo>
                    <a:lnTo>
                      <a:pt x="2753" y="562"/>
                    </a:lnTo>
                    <a:lnTo>
                      <a:pt x="2757" y="570"/>
                    </a:lnTo>
                    <a:lnTo>
                      <a:pt x="2755" y="570"/>
                    </a:lnTo>
                    <a:lnTo>
                      <a:pt x="2755" y="574"/>
                    </a:lnTo>
                    <a:lnTo>
                      <a:pt x="2757" y="576"/>
                    </a:lnTo>
                    <a:lnTo>
                      <a:pt x="2759" y="574"/>
                    </a:lnTo>
                    <a:lnTo>
                      <a:pt x="2763" y="574"/>
                    </a:lnTo>
                    <a:lnTo>
                      <a:pt x="2763" y="572"/>
                    </a:lnTo>
                    <a:lnTo>
                      <a:pt x="2763" y="572"/>
                    </a:lnTo>
                    <a:lnTo>
                      <a:pt x="2766" y="574"/>
                    </a:lnTo>
                    <a:lnTo>
                      <a:pt x="2768" y="574"/>
                    </a:lnTo>
                    <a:lnTo>
                      <a:pt x="2768" y="572"/>
                    </a:lnTo>
                    <a:lnTo>
                      <a:pt x="2768" y="572"/>
                    </a:lnTo>
                    <a:lnTo>
                      <a:pt x="2770" y="572"/>
                    </a:lnTo>
                    <a:lnTo>
                      <a:pt x="2774" y="574"/>
                    </a:lnTo>
                    <a:lnTo>
                      <a:pt x="2774" y="576"/>
                    </a:lnTo>
                    <a:lnTo>
                      <a:pt x="2774" y="578"/>
                    </a:lnTo>
                    <a:lnTo>
                      <a:pt x="2778" y="581"/>
                    </a:lnTo>
                    <a:lnTo>
                      <a:pt x="2776" y="583"/>
                    </a:lnTo>
                    <a:lnTo>
                      <a:pt x="2774" y="581"/>
                    </a:lnTo>
                    <a:lnTo>
                      <a:pt x="2772" y="583"/>
                    </a:lnTo>
                    <a:lnTo>
                      <a:pt x="2768" y="583"/>
                    </a:lnTo>
                    <a:lnTo>
                      <a:pt x="2766" y="585"/>
                    </a:lnTo>
                    <a:lnTo>
                      <a:pt x="2766" y="585"/>
                    </a:lnTo>
                    <a:lnTo>
                      <a:pt x="2768" y="587"/>
                    </a:lnTo>
                    <a:lnTo>
                      <a:pt x="2763" y="593"/>
                    </a:lnTo>
                    <a:lnTo>
                      <a:pt x="2761" y="591"/>
                    </a:lnTo>
                    <a:lnTo>
                      <a:pt x="2761" y="589"/>
                    </a:lnTo>
                    <a:lnTo>
                      <a:pt x="2759" y="587"/>
                    </a:lnTo>
                    <a:lnTo>
                      <a:pt x="2757" y="587"/>
                    </a:lnTo>
                    <a:lnTo>
                      <a:pt x="2753" y="587"/>
                    </a:lnTo>
                    <a:lnTo>
                      <a:pt x="2751" y="587"/>
                    </a:lnTo>
                    <a:lnTo>
                      <a:pt x="2751" y="589"/>
                    </a:lnTo>
                    <a:lnTo>
                      <a:pt x="2751" y="593"/>
                    </a:lnTo>
                    <a:lnTo>
                      <a:pt x="2751" y="593"/>
                    </a:lnTo>
                    <a:lnTo>
                      <a:pt x="2749" y="595"/>
                    </a:lnTo>
                    <a:lnTo>
                      <a:pt x="2747" y="597"/>
                    </a:lnTo>
                    <a:lnTo>
                      <a:pt x="2747" y="598"/>
                    </a:lnTo>
                    <a:lnTo>
                      <a:pt x="2747" y="600"/>
                    </a:lnTo>
                    <a:lnTo>
                      <a:pt x="2743" y="600"/>
                    </a:lnTo>
                    <a:lnTo>
                      <a:pt x="2740" y="597"/>
                    </a:lnTo>
                    <a:lnTo>
                      <a:pt x="2738" y="597"/>
                    </a:lnTo>
                    <a:lnTo>
                      <a:pt x="2740" y="600"/>
                    </a:lnTo>
                    <a:lnTo>
                      <a:pt x="2736" y="602"/>
                    </a:lnTo>
                    <a:lnTo>
                      <a:pt x="2738" y="602"/>
                    </a:lnTo>
                    <a:lnTo>
                      <a:pt x="2734" y="606"/>
                    </a:lnTo>
                    <a:lnTo>
                      <a:pt x="2728" y="608"/>
                    </a:lnTo>
                    <a:lnTo>
                      <a:pt x="2728" y="610"/>
                    </a:lnTo>
                    <a:lnTo>
                      <a:pt x="2722" y="602"/>
                    </a:lnTo>
                    <a:lnTo>
                      <a:pt x="2721" y="602"/>
                    </a:lnTo>
                    <a:lnTo>
                      <a:pt x="2719" y="602"/>
                    </a:lnTo>
                    <a:lnTo>
                      <a:pt x="2719" y="600"/>
                    </a:lnTo>
                    <a:lnTo>
                      <a:pt x="2722" y="600"/>
                    </a:lnTo>
                    <a:lnTo>
                      <a:pt x="2722" y="597"/>
                    </a:lnTo>
                    <a:lnTo>
                      <a:pt x="2722" y="595"/>
                    </a:lnTo>
                    <a:lnTo>
                      <a:pt x="2728" y="595"/>
                    </a:lnTo>
                    <a:lnTo>
                      <a:pt x="2736" y="589"/>
                    </a:lnTo>
                    <a:lnTo>
                      <a:pt x="2734" y="587"/>
                    </a:lnTo>
                    <a:lnTo>
                      <a:pt x="2732" y="587"/>
                    </a:lnTo>
                    <a:lnTo>
                      <a:pt x="2728" y="591"/>
                    </a:lnTo>
                    <a:lnTo>
                      <a:pt x="2724" y="589"/>
                    </a:lnTo>
                    <a:lnTo>
                      <a:pt x="2724" y="587"/>
                    </a:lnTo>
                    <a:lnTo>
                      <a:pt x="2721" y="585"/>
                    </a:lnTo>
                    <a:lnTo>
                      <a:pt x="2717" y="585"/>
                    </a:lnTo>
                    <a:lnTo>
                      <a:pt x="2711" y="583"/>
                    </a:lnTo>
                    <a:lnTo>
                      <a:pt x="2705" y="583"/>
                    </a:lnTo>
                    <a:lnTo>
                      <a:pt x="2707" y="587"/>
                    </a:lnTo>
                    <a:lnTo>
                      <a:pt x="2705" y="587"/>
                    </a:lnTo>
                    <a:lnTo>
                      <a:pt x="2703" y="585"/>
                    </a:lnTo>
                    <a:lnTo>
                      <a:pt x="2703" y="583"/>
                    </a:lnTo>
                    <a:lnTo>
                      <a:pt x="2698" y="583"/>
                    </a:lnTo>
                    <a:lnTo>
                      <a:pt x="2692" y="583"/>
                    </a:lnTo>
                    <a:lnTo>
                      <a:pt x="2688" y="583"/>
                    </a:lnTo>
                    <a:lnTo>
                      <a:pt x="2686" y="581"/>
                    </a:lnTo>
                    <a:lnTo>
                      <a:pt x="2681" y="581"/>
                    </a:lnTo>
                    <a:lnTo>
                      <a:pt x="2677" y="587"/>
                    </a:lnTo>
                    <a:lnTo>
                      <a:pt x="2675" y="587"/>
                    </a:lnTo>
                    <a:lnTo>
                      <a:pt x="2673" y="589"/>
                    </a:lnTo>
                    <a:lnTo>
                      <a:pt x="2679" y="593"/>
                    </a:lnTo>
                    <a:lnTo>
                      <a:pt x="2673" y="595"/>
                    </a:lnTo>
                    <a:lnTo>
                      <a:pt x="2673" y="593"/>
                    </a:lnTo>
                    <a:lnTo>
                      <a:pt x="2669" y="597"/>
                    </a:lnTo>
                    <a:lnTo>
                      <a:pt x="2675" y="598"/>
                    </a:lnTo>
                    <a:lnTo>
                      <a:pt x="2675" y="598"/>
                    </a:lnTo>
                    <a:lnTo>
                      <a:pt x="2679" y="598"/>
                    </a:lnTo>
                    <a:lnTo>
                      <a:pt x="2679" y="602"/>
                    </a:lnTo>
                    <a:lnTo>
                      <a:pt x="2671" y="604"/>
                    </a:lnTo>
                    <a:lnTo>
                      <a:pt x="2669" y="602"/>
                    </a:lnTo>
                    <a:lnTo>
                      <a:pt x="2663" y="600"/>
                    </a:lnTo>
                    <a:lnTo>
                      <a:pt x="2660" y="602"/>
                    </a:lnTo>
                    <a:lnTo>
                      <a:pt x="2662" y="606"/>
                    </a:lnTo>
                    <a:lnTo>
                      <a:pt x="2658" y="606"/>
                    </a:lnTo>
                    <a:lnTo>
                      <a:pt x="2656" y="608"/>
                    </a:lnTo>
                    <a:lnTo>
                      <a:pt x="2654" y="608"/>
                    </a:lnTo>
                    <a:lnTo>
                      <a:pt x="2654" y="604"/>
                    </a:lnTo>
                    <a:lnTo>
                      <a:pt x="2646" y="604"/>
                    </a:lnTo>
                    <a:lnTo>
                      <a:pt x="2642" y="606"/>
                    </a:lnTo>
                    <a:lnTo>
                      <a:pt x="2637" y="606"/>
                    </a:lnTo>
                    <a:lnTo>
                      <a:pt x="2631" y="608"/>
                    </a:lnTo>
                    <a:lnTo>
                      <a:pt x="2631" y="610"/>
                    </a:lnTo>
                    <a:lnTo>
                      <a:pt x="2637" y="614"/>
                    </a:lnTo>
                    <a:lnTo>
                      <a:pt x="2635" y="616"/>
                    </a:lnTo>
                    <a:lnTo>
                      <a:pt x="2633" y="619"/>
                    </a:lnTo>
                    <a:lnTo>
                      <a:pt x="2629" y="616"/>
                    </a:lnTo>
                    <a:lnTo>
                      <a:pt x="2627" y="616"/>
                    </a:lnTo>
                    <a:lnTo>
                      <a:pt x="2627" y="612"/>
                    </a:lnTo>
                    <a:lnTo>
                      <a:pt x="2625" y="610"/>
                    </a:lnTo>
                    <a:lnTo>
                      <a:pt x="2623" y="612"/>
                    </a:lnTo>
                    <a:lnTo>
                      <a:pt x="2620" y="612"/>
                    </a:lnTo>
                    <a:lnTo>
                      <a:pt x="2618" y="612"/>
                    </a:lnTo>
                    <a:lnTo>
                      <a:pt x="2614" y="616"/>
                    </a:lnTo>
                    <a:lnTo>
                      <a:pt x="2610" y="616"/>
                    </a:lnTo>
                    <a:lnTo>
                      <a:pt x="2604" y="618"/>
                    </a:lnTo>
                    <a:lnTo>
                      <a:pt x="2599" y="618"/>
                    </a:lnTo>
                    <a:lnTo>
                      <a:pt x="2593" y="623"/>
                    </a:lnTo>
                    <a:lnTo>
                      <a:pt x="2589" y="623"/>
                    </a:lnTo>
                    <a:lnTo>
                      <a:pt x="2585" y="621"/>
                    </a:lnTo>
                    <a:lnTo>
                      <a:pt x="2583" y="621"/>
                    </a:lnTo>
                    <a:lnTo>
                      <a:pt x="2583" y="625"/>
                    </a:lnTo>
                    <a:lnTo>
                      <a:pt x="2576" y="631"/>
                    </a:lnTo>
                    <a:lnTo>
                      <a:pt x="2576" y="635"/>
                    </a:lnTo>
                    <a:lnTo>
                      <a:pt x="2572" y="637"/>
                    </a:lnTo>
                    <a:lnTo>
                      <a:pt x="2570" y="642"/>
                    </a:lnTo>
                    <a:lnTo>
                      <a:pt x="2576" y="648"/>
                    </a:lnTo>
                    <a:lnTo>
                      <a:pt x="2574" y="656"/>
                    </a:lnTo>
                    <a:lnTo>
                      <a:pt x="2568" y="661"/>
                    </a:lnTo>
                    <a:lnTo>
                      <a:pt x="2566" y="667"/>
                    </a:lnTo>
                    <a:lnTo>
                      <a:pt x="2568" y="673"/>
                    </a:lnTo>
                    <a:lnTo>
                      <a:pt x="2566" y="679"/>
                    </a:lnTo>
                    <a:lnTo>
                      <a:pt x="2568" y="682"/>
                    </a:lnTo>
                    <a:lnTo>
                      <a:pt x="2568" y="686"/>
                    </a:lnTo>
                    <a:lnTo>
                      <a:pt x="2568" y="686"/>
                    </a:lnTo>
                    <a:lnTo>
                      <a:pt x="2564" y="688"/>
                    </a:lnTo>
                    <a:lnTo>
                      <a:pt x="2564" y="692"/>
                    </a:lnTo>
                    <a:lnTo>
                      <a:pt x="2562" y="694"/>
                    </a:lnTo>
                    <a:lnTo>
                      <a:pt x="2564" y="699"/>
                    </a:lnTo>
                    <a:lnTo>
                      <a:pt x="2562" y="701"/>
                    </a:lnTo>
                    <a:lnTo>
                      <a:pt x="2561" y="707"/>
                    </a:lnTo>
                    <a:lnTo>
                      <a:pt x="2557" y="713"/>
                    </a:lnTo>
                    <a:lnTo>
                      <a:pt x="2557" y="717"/>
                    </a:lnTo>
                    <a:lnTo>
                      <a:pt x="2555" y="719"/>
                    </a:lnTo>
                    <a:lnTo>
                      <a:pt x="2553" y="724"/>
                    </a:lnTo>
                    <a:lnTo>
                      <a:pt x="2551" y="724"/>
                    </a:lnTo>
                    <a:lnTo>
                      <a:pt x="2549" y="734"/>
                    </a:lnTo>
                    <a:lnTo>
                      <a:pt x="2549" y="740"/>
                    </a:lnTo>
                    <a:lnTo>
                      <a:pt x="2549" y="743"/>
                    </a:lnTo>
                    <a:lnTo>
                      <a:pt x="2551" y="747"/>
                    </a:lnTo>
                    <a:lnTo>
                      <a:pt x="2547" y="751"/>
                    </a:lnTo>
                    <a:lnTo>
                      <a:pt x="2547" y="755"/>
                    </a:lnTo>
                    <a:lnTo>
                      <a:pt x="2543" y="760"/>
                    </a:lnTo>
                    <a:lnTo>
                      <a:pt x="2543" y="762"/>
                    </a:lnTo>
                    <a:lnTo>
                      <a:pt x="2541" y="762"/>
                    </a:lnTo>
                    <a:lnTo>
                      <a:pt x="2541" y="768"/>
                    </a:lnTo>
                    <a:lnTo>
                      <a:pt x="2536" y="772"/>
                    </a:lnTo>
                    <a:lnTo>
                      <a:pt x="2536" y="778"/>
                    </a:lnTo>
                    <a:lnTo>
                      <a:pt x="2530" y="783"/>
                    </a:lnTo>
                    <a:lnTo>
                      <a:pt x="2530" y="785"/>
                    </a:lnTo>
                    <a:lnTo>
                      <a:pt x="2528" y="791"/>
                    </a:lnTo>
                    <a:lnTo>
                      <a:pt x="2526" y="795"/>
                    </a:lnTo>
                    <a:lnTo>
                      <a:pt x="2524" y="799"/>
                    </a:lnTo>
                    <a:lnTo>
                      <a:pt x="2526" y="800"/>
                    </a:lnTo>
                    <a:lnTo>
                      <a:pt x="2530" y="804"/>
                    </a:lnTo>
                    <a:lnTo>
                      <a:pt x="2534" y="802"/>
                    </a:lnTo>
                    <a:lnTo>
                      <a:pt x="2536" y="804"/>
                    </a:lnTo>
                    <a:lnTo>
                      <a:pt x="2540" y="806"/>
                    </a:lnTo>
                    <a:lnTo>
                      <a:pt x="2545" y="802"/>
                    </a:lnTo>
                    <a:lnTo>
                      <a:pt x="2547" y="800"/>
                    </a:lnTo>
                    <a:lnTo>
                      <a:pt x="2551" y="799"/>
                    </a:lnTo>
                    <a:lnTo>
                      <a:pt x="2551" y="799"/>
                    </a:lnTo>
                    <a:lnTo>
                      <a:pt x="2557" y="799"/>
                    </a:lnTo>
                    <a:lnTo>
                      <a:pt x="2557" y="808"/>
                    </a:lnTo>
                    <a:lnTo>
                      <a:pt x="2561" y="814"/>
                    </a:lnTo>
                    <a:lnTo>
                      <a:pt x="2562" y="820"/>
                    </a:lnTo>
                    <a:lnTo>
                      <a:pt x="2561" y="823"/>
                    </a:lnTo>
                    <a:lnTo>
                      <a:pt x="2566" y="827"/>
                    </a:lnTo>
                    <a:lnTo>
                      <a:pt x="2568" y="825"/>
                    </a:lnTo>
                    <a:lnTo>
                      <a:pt x="2568" y="825"/>
                    </a:lnTo>
                    <a:lnTo>
                      <a:pt x="2572" y="823"/>
                    </a:lnTo>
                    <a:lnTo>
                      <a:pt x="2572" y="820"/>
                    </a:lnTo>
                    <a:lnTo>
                      <a:pt x="2576" y="820"/>
                    </a:lnTo>
                    <a:lnTo>
                      <a:pt x="2576" y="821"/>
                    </a:lnTo>
                    <a:lnTo>
                      <a:pt x="2580" y="820"/>
                    </a:lnTo>
                    <a:lnTo>
                      <a:pt x="2583" y="820"/>
                    </a:lnTo>
                    <a:lnTo>
                      <a:pt x="2581" y="821"/>
                    </a:lnTo>
                    <a:lnTo>
                      <a:pt x="2580" y="823"/>
                    </a:lnTo>
                    <a:lnTo>
                      <a:pt x="2580" y="829"/>
                    </a:lnTo>
                    <a:lnTo>
                      <a:pt x="2578" y="829"/>
                    </a:lnTo>
                    <a:lnTo>
                      <a:pt x="2576" y="831"/>
                    </a:lnTo>
                    <a:lnTo>
                      <a:pt x="2576" y="833"/>
                    </a:lnTo>
                    <a:lnTo>
                      <a:pt x="2583" y="833"/>
                    </a:lnTo>
                    <a:lnTo>
                      <a:pt x="2589" y="829"/>
                    </a:lnTo>
                    <a:lnTo>
                      <a:pt x="2589" y="823"/>
                    </a:lnTo>
                    <a:lnTo>
                      <a:pt x="2589" y="820"/>
                    </a:lnTo>
                    <a:lnTo>
                      <a:pt x="2591" y="818"/>
                    </a:lnTo>
                    <a:lnTo>
                      <a:pt x="2593" y="823"/>
                    </a:lnTo>
                    <a:lnTo>
                      <a:pt x="2593" y="827"/>
                    </a:lnTo>
                    <a:lnTo>
                      <a:pt x="2593" y="831"/>
                    </a:lnTo>
                    <a:lnTo>
                      <a:pt x="2595" y="831"/>
                    </a:lnTo>
                    <a:lnTo>
                      <a:pt x="2597" y="825"/>
                    </a:lnTo>
                    <a:lnTo>
                      <a:pt x="2595" y="820"/>
                    </a:lnTo>
                    <a:lnTo>
                      <a:pt x="2595" y="816"/>
                    </a:lnTo>
                    <a:lnTo>
                      <a:pt x="2593" y="812"/>
                    </a:lnTo>
                    <a:lnTo>
                      <a:pt x="2591" y="806"/>
                    </a:lnTo>
                    <a:lnTo>
                      <a:pt x="2595" y="806"/>
                    </a:lnTo>
                    <a:lnTo>
                      <a:pt x="2599" y="808"/>
                    </a:lnTo>
                    <a:lnTo>
                      <a:pt x="2597" y="810"/>
                    </a:lnTo>
                    <a:lnTo>
                      <a:pt x="2599" y="812"/>
                    </a:lnTo>
                    <a:lnTo>
                      <a:pt x="2601" y="812"/>
                    </a:lnTo>
                    <a:lnTo>
                      <a:pt x="2602" y="810"/>
                    </a:lnTo>
                    <a:lnTo>
                      <a:pt x="2606" y="808"/>
                    </a:lnTo>
                    <a:lnTo>
                      <a:pt x="2610" y="806"/>
                    </a:lnTo>
                    <a:lnTo>
                      <a:pt x="2614" y="808"/>
                    </a:lnTo>
                    <a:lnTo>
                      <a:pt x="2618" y="810"/>
                    </a:lnTo>
                    <a:lnTo>
                      <a:pt x="2622" y="812"/>
                    </a:lnTo>
                    <a:lnTo>
                      <a:pt x="2623" y="816"/>
                    </a:lnTo>
                    <a:lnTo>
                      <a:pt x="2625" y="818"/>
                    </a:lnTo>
                    <a:lnTo>
                      <a:pt x="2631" y="818"/>
                    </a:lnTo>
                    <a:lnTo>
                      <a:pt x="2633" y="821"/>
                    </a:lnTo>
                    <a:lnTo>
                      <a:pt x="2641" y="823"/>
                    </a:lnTo>
                    <a:lnTo>
                      <a:pt x="2641" y="825"/>
                    </a:lnTo>
                    <a:lnTo>
                      <a:pt x="2644" y="827"/>
                    </a:lnTo>
                    <a:lnTo>
                      <a:pt x="2646" y="829"/>
                    </a:lnTo>
                    <a:lnTo>
                      <a:pt x="2648" y="829"/>
                    </a:lnTo>
                    <a:lnTo>
                      <a:pt x="2652" y="835"/>
                    </a:lnTo>
                    <a:lnTo>
                      <a:pt x="2650" y="839"/>
                    </a:lnTo>
                    <a:lnTo>
                      <a:pt x="2650" y="841"/>
                    </a:lnTo>
                    <a:lnTo>
                      <a:pt x="2646" y="842"/>
                    </a:lnTo>
                    <a:lnTo>
                      <a:pt x="2650" y="846"/>
                    </a:lnTo>
                    <a:lnTo>
                      <a:pt x="2654" y="846"/>
                    </a:lnTo>
                    <a:lnTo>
                      <a:pt x="2658" y="852"/>
                    </a:lnTo>
                    <a:lnTo>
                      <a:pt x="2658" y="856"/>
                    </a:lnTo>
                    <a:lnTo>
                      <a:pt x="2656" y="858"/>
                    </a:lnTo>
                    <a:lnTo>
                      <a:pt x="2656" y="863"/>
                    </a:lnTo>
                    <a:lnTo>
                      <a:pt x="2660" y="865"/>
                    </a:lnTo>
                    <a:lnTo>
                      <a:pt x="2663" y="867"/>
                    </a:lnTo>
                    <a:lnTo>
                      <a:pt x="2665" y="865"/>
                    </a:lnTo>
                    <a:lnTo>
                      <a:pt x="2665" y="867"/>
                    </a:lnTo>
                    <a:lnTo>
                      <a:pt x="2663" y="869"/>
                    </a:lnTo>
                    <a:lnTo>
                      <a:pt x="2665" y="875"/>
                    </a:lnTo>
                    <a:lnTo>
                      <a:pt x="2667" y="877"/>
                    </a:lnTo>
                    <a:lnTo>
                      <a:pt x="2665" y="879"/>
                    </a:lnTo>
                    <a:lnTo>
                      <a:pt x="2665" y="881"/>
                    </a:lnTo>
                    <a:lnTo>
                      <a:pt x="2667" y="884"/>
                    </a:lnTo>
                    <a:lnTo>
                      <a:pt x="2665" y="888"/>
                    </a:lnTo>
                    <a:lnTo>
                      <a:pt x="2667" y="890"/>
                    </a:lnTo>
                    <a:lnTo>
                      <a:pt x="2665" y="892"/>
                    </a:lnTo>
                    <a:lnTo>
                      <a:pt x="2665" y="894"/>
                    </a:lnTo>
                    <a:lnTo>
                      <a:pt x="2667" y="896"/>
                    </a:lnTo>
                    <a:lnTo>
                      <a:pt x="2665" y="898"/>
                    </a:lnTo>
                    <a:lnTo>
                      <a:pt x="2667" y="905"/>
                    </a:lnTo>
                    <a:lnTo>
                      <a:pt x="2667" y="909"/>
                    </a:lnTo>
                    <a:lnTo>
                      <a:pt x="2667" y="915"/>
                    </a:lnTo>
                    <a:lnTo>
                      <a:pt x="2667" y="919"/>
                    </a:lnTo>
                    <a:lnTo>
                      <a:pt x="2667" y="921"/>
                    </a:lnTo>
                    <a:lnTo>
                      <a:pt x="2671" y="934"/>
                    </a:lnTo>
                    <a:lnTo>
                      <a:pt x="2675" y="934"/>
                    </a:lnTo>
                    <a:lnTo>
                      <a:pt x="2677" y="932"/>
                    </a:lnTo>
                    <a:lnTo>
                      <a:pt x="2679" y="932"/>
                    </a:lnTo>
                    <a:lnTo>
                      <a:pt x="2675" y="938"/>
                    </a:lnTo>
                    <a:lnTo>
                      <a:pt x="2673" y="940"/>
                    </a:lnTo>
                    <a:lnTo>
                      <a:pt x="2675" y="942"/>
                    </a:lnTo>
                    <a:lnTo>
                      <a:pt x="2677" y="942"/>
                    </a:lnTo>
                    <a:lnTo>
                      <a:pt x="2682" y="947"/>
                    </a:lnTo>
                    <a:lnTo>
                      <a:pt x="2682" y="955"/>
                    </a:lnTo>
                    <a:lnTo>
                      <a:pt x="2682" y="957"/>
                    </a:lnTo>
                    <a:lnTo>
                      <a:pt x="2682" y="961"/>
                    </a:lnTo>
                    <a:lnTo>
                      <a:pt x="2684" y="968"/>
                    </a:lnTo>
                    <a:lnTo>
                      <a:pt x="2686" y="968"/>
                    </a:lnTo>
                    <a:lnTo>
                      <a:pt x="2686" y="972"/>
                    </a:lnTo>
                    <a:lnTo>
                      <a:pt x="2686" y="974"/>
                    </a:lnTo>
                    <a:lnTo>
                      <a:pt x="2686" y="980"/>
                    </a:lnTo>
                    <a:lnTo>
                      <a:pt x="2688" y="983"/>
                    </a:lnTo>
                    <a:lnTo>
                      <a:pt x="2688" y="987"/>
                    </a:lnTo>
                    <a:lnTo>
                      <a:pt x="2682" y="993"/>
                    </a:lnTo>
                    <a:lnTo>
                      <a:pt x="2682" y="999"/>
                    </a:lnTo>
                    <a:lnTo>
                      <a:pt x="2681" y="1004"/>
                    </a:lnTo>
                    <a:lnTo>
                      <a:pt x="2681" y="1010"/>
                    </a:lnTo>
                    <a:lnTo>
                      <a:pt x="2681" y="1010"/>
                    </a:lnTo>
                    <a:lnTo>
                      <a:pt x="2681" y="1016"/>
                    </a:lnTo>
                    <a:lnTo>
                      <a:pt x="2677" y="1020"/>
                    </a:lnTo>
                    <a:lnTo>
                      <a:pt x="2677" y="1023"/>
                    </a:lnTo>
                    <a:lnTo>
                      <a:pt x="2675" y="1031"/>
                    </a:lnTo>
                    <a:lnTo>
                      <a:pt x="2677" y="1031"/>
                    </a:lnTo>
                    <a:lnTo>
                      <a:pt x="2677" y="1033"/>
                    </a:lnTo>
                    <a:lnTo>
                      <a:pt x="2673" y="1037"/>
                    </a:lnTo>
                    <a:lnTo>
                      <a:pt x="2675" y="1044"/>
                    </a:lnTo>
                    <a:lnTo>
                      <a:pt x="2671" y="1048"/>
                    </a:lnTo>
                    <a:lnTo>
                      <a:pt x="2673" y="1054"/>
                    </a:lnTo>
                    <a:lnTo>
                      <a:pt x="2675" y="1054"/>
                    </a:lnTo>
                    <a:lnTo>
                      <a:pt x="2675" y="1058"/>
                    </a:lnTo>
                    <a:lnTo>
                      <a:pt x="2669" y="1064"/>
                    </a:lnTo>
                    <a:lnTo>
                      <a:pt x="2669" y="1067"/>
                    </a:lnTo>
                    <a:lnTo>
                      <a:pt x="2665" y="1071"/>
                    </a:lnTo>
                    <a:lnTo>
                      <a:pt x="2665" y="1075"/>
                    </a:lnTo>
                    <a:lnTo>
                      <a:pt x="2662" y="1079"/>
                    </a:lnTo>
                    <a:lnTo>
                      <a:pt x="2658" y="1094"/>
                    </a:lnTo>
                    <a:lnTo>
                      <a:pt x="2656" y="1096"/>
                    </a:lnTo>
                    <a:lnTo>
                      <a:pt x="2656" y="1100"/>
                    </a:lnTo>
                    <a:lnTo>
                      <a:pt x="2658" y="1102"/>
                    </a:lnTo>
                    <a:lnTo>
                      <a:pt x="2656" y="1104"/>
                    </a:lnTo>
                    <a:lnTo>
                      <a:pt x="2652" y="1107"/>
                    </a:lnTo>
                    <a:lnTo>
                      <a:pt x="2652" y="1111"/>
                    </a:lnTo>
                    <a:lnTo>
                      <a:pt x="2648" y="1113"/>
                    </a:lnTo>
                    <a:lnTo>
                      <a:pt x="2648" y="1119"/>
                    </a:lnTo>
                    <a:lnTo>
                      <a:pt x="2646" y="1119"/>
                    </a:lnTo>
                    <a:lnTo>
                      <a:pt x="2648" y="1123"/>
                    </a:lnTo>
                    <a:lnTo>
                      <a:pt x="2644" y="1128"/>
                    </a:lnTo>
                    <a:lnTo>
                      <a:pt x="2644" y="1126"/>
                    </a:lnTo>
                    <a:lnTo>
                      <a:pt x="2641" y="1126"/>
                    </a:lnTo>
                    <a:lnTo>
                      <a:pt x="2642" y="1130"/>
                    </a:lnTo>
                    <a:lnTo>
                      <a:pt x="2642" y="1134"/>
                    </a:lnTo>
                    <a:lnTo>
                      <a:pt x="2639" y="1136"/>
                    </a:lnTo>
                    <a:lnTo>
                      <a:pt x="2639" y="1138"/>
                    </a:lnTo>
                    <a:lnTo>
                      <a:pt x="2633" y="1145"/>
                    </a:lnTo>
                    <a:lnTo>
                      <a:pt x="2631" y="1151"/>
                    </a:lnTo>
                    <a:lnTo>
                      <a:pt x="2627" y="1151"/>
                    </a:lnTo>
                    <a:lnTo>
                      <a:pt x="2627" y="1153"/>
                    </a:lnTo>
                    <a:lnTo>
                      <a:pt x="2622" y="1153"/>
                    </a:lnTo>
                    <a:lnTo>
                      <a:pt x="2618" y="1159"/>
                    </a:lnTo>
                    <a:lnTo>
                      <a:pt x="2616" y="1155"/>
                    </a:lnTo>
                    <a:lnTo>
                      <a:pt x="2614" y="1157"/>
                    </a:lnTo>
                    <a:lnTo>
                      <a:pt x="2608" y="1155"/>
                    </a:lnTo>
                    <a:lnTo>
                      <a:pt x="2602" y="1153"/>
                    </a:lnTo>
                    <a:lnTo>
                      <a:pt x="2602" y="1145"/>
                    </a:lnTo>
                    <a:lnTo>
                      <a:pt x="2599" y="1144"/>
                    </a:lnTo>
                    <a:lnTo>
                      <a:pt x="2595" y="1145"/>
                    </a:lnTo>
                    <a:lnTo>
                      <a:pt x="2591" y="1144"/>
                    </a:lnTo>
                    <a:lnTo>
                      <a:pt x="2591" y="1145"/>
                    </a:lnTo>
                    <a:lnTo>
                      <a:pt x="2591" y="1149"/>
                    </a:lnTo>
                    <a:lnTo>
                      <a:pt x="2587" y="1151"/>
                    </a:lnTo>
                    <a:lnTo>
                      <a:pt x="2587" y="1159"/>
                    </a:lnTo>
                    <a:lnTo>
                      <a:pt x="2583" y="1161"/>
                    </a:lnTo>
                    <a:lnTo>
                      <a:pt x="2583" y="1166"/>
                    </a:lnTo>
                    <a:lnTo>
                      <a:pt x="2581" y="1165"/>
                    </a:lnTo>
                    <a:lnTo>
                      <a:pt x="2576" y="1165"/>
                    </a:lnTo>
                    <a:lnTo>
                      <a:pt x="2576" y="1170"/>
                    </a:lnTo>
                    <a:lnTo>
                      <a:pt x="2574" y="1170"/>
                    </a:lnTo>
                    <a:lnTo>
                      <a:pt x="2574" y="1170"/>
                    </a:lnTo>
                    <a:lnTo>
                      <a:pt x="2574" y="1170"/>
                    </a:lnTo>
                    <a:lnTo>
                      <a:pt x="2568" y="1178"/>
                    </a:lnTo>
                    <a:lnTo>
                      <a:pt x="2566" y="1176"/>
                    </a:lnTo>
                    <a:lnTo>
                      <a:pt x="2564" y="1182"/>
                    </a:lnTo>
                    <a:lnTo>
                      <a:pt x="2562" y="1191"/>
                    </a:lnTo>
                    <a:lnTo>
                      <a:pt x="2562" y="1195"/>
                    </a:lnTo>
                    <a:lnTo>
                      <a:pt x="2566" y="1199"/>
                    </a:lnTo>
                    <a:lnTo>
                      <a:pt x="2566" y="1208"/>
                    </a:lnTo>
                    <a:lnTo>
                      <a:pt x="2570" y="1210"/>
                    </a:lnTo>
                    <a:lnTo>
                      <a:pt x="2568" y="1214"/>
                    </a:lnTo>
                    <a:lnTo>
                      <a:pt x="2564" y="1218"/>
                    </a:lnTo>
                    <a:lnTo>
                      <a:pt x="2564" y="1220"/>
                    </a:lnTo>
                    <a:lnTo>
                      <a:pt x="2555" y="1229"/>
                    </a:lnTo>
                    <a:lnTo>
                      <a:pt x="2557" y="1231"/>
                    </a:lnTo>
                    <a:lnTo>
                      <a:pt x="2555" y="1235"/>
                    </a:lnTo>
                    <a:lnTo>
                      <a:pt x="2553" y="1237"/>
                    </a:lnTo>
                    <a:lnTo>
                      <a:pt x="2549" y="1237"/>
                    </a:lnTo>
                    <a:lnTo>
                      <a:pt x="2545" y="1239"/>
                    </a:lnTo>
                    <a:lnTo>
                      <a:pt x="2545" y="1243"/>
                    </a:lnTo>
                    <a:lnTo>
                      <a:pt x="2540" y="1245"/>
                    </a:lnTo>
                    <a:lnTo>
                      <a:pt x="2540" y="1250"/>
                    </a:lnTo>
                    <a:lnTo>
                      <a:pt x="2541" y="1254"/>
                    </a:lnTo>
                    <a:lnTo>
                      <a:pt x="2540" y="1256"/>
                    </a:lnTo>
                    <a:lnTo>
                      <a:pt x="2540" y="1262"/>
                    </a:lnTo>
                    <a:lnTo>
                      <a:pt x="2547" y="1262"/>
                    </a:lnTo>
                    <a:lnTo>
                      <a:pt x="2549" y="1266"/>
                    </a:lnTo>
                    <a:lnTo>
                      <a:pt x="2562" y="1273"/>
                    </a:lnTo>
                    <a:lnTo>
                      <a:pt x="2564" y="1277"/>
                    </a:lnTo>
                    <a:lnTo>
                      <a:pt x="2570" y="1288"/>
                    </a:lnTo>
                    <a:lnTo>
                      <a:pt x="2581" y="1300"/>
                    </a:lnTo>
                    <a:lnTo>
                      <a:pt x="2591" y="1313"/>
                    </a:lnTo>
                    <a:lnTo>
                      <a:pt x="2591" y="1321"/>
                    </a:lnTo>
                    <a:lnTo>
                      <a:pt x="2595" y="1325"/>
                    </a:lnTo>
                    <a:lnTo>
                      <a:pt x="2597" y="1336"/>
                    </a:lnTo>
                    <a:lnTo>
                      <a:pt x="2597" y="1342"/>
                    </a:lnTo>
                    <a:lnTo>
                      <a:pt x="2599" y="1340"/>
                    </a:lnTo>
                    <a:lnTo>
                      <a:pt x="2599" y="1340"/>
                    </a:lnTo>
                    <a:lnTo>
                      <a:pt x="2601" y="1353"/>
                    </a:lnTo>
                    <a:lnTo>
                      <a:pt x="2599" y="1355"/>
                    </a:lnTo>
                    <a:lnTo>
                      <a:pt x="2599" y="1357"/>
                    </a:lnTo>
                    <a:lnTo>
                      <a:pt x="2595" y="1365"/>
                    </a:lnTo>
                    <a:lnTo>
                      <a:pt x="2591" y="1365"/>
                    </a:lnTo>
                    <a:lnTo>
                      <a:pt x="2585" y="1367"/>
                    </a:lnTo>
                    <a:lnTo>
                      <a:pt x="2587" y="1368"/>
                    </a:lnTo>
                    <a:lnTo>
                      <a:pt x="2585" y="1370"/>
                    </a:lnTo>
                    <a:lnTo>
                      <a:pt x="2583" y="1368"/>
                    </a:lnTo>
                    <a:lnTo>
                      <a:pt x="2580" y="1370"/>
                    </a:lnTo>
                    <a:lnTo>
                      <a:pt x="2580" y="1367"/>
                    </a:lnTo>
                    <a:lnTo>
                      <a:pt x="2576" y="1367"/>
                    </a:lnTo>
                    <a:lnTo>
                      <a:pt x="2574" y="1368"/>
                    </a:lnTo>
                    <a:lnTo>
                      <a:pt x="2574" y="1367"/>
                    </a:lnTo>
                    <a:lnTo>
                      <a:pt x="2570" y="1368"/>
                    </a:lnTo>
                    <a:lnTo>
                      <a:pt x="2562" y="1374"/>
                    </a:lnTo>
                    <a:lnTo>
                      <a:pt x="2561" y="1378"/>
                    </a:lnTo>
                    <a:lnTo>
                      <a:pt x="2559" y="1376"/>
                    </a:lnTo>
                    <a:lnTo>
                      <a:pt x="2559" y="1382"/>
                    </a:lnTo>
                    <a:lnTo>
                      <a:pt x="2555" y="1384"/>
                    </a:lnTo>
                    <a:lnTo>
                      <a:pt x="2555" y="1380"/>
                    </a:lnTo>
                    <a:lnTo>
                      <a:pt x="2553" y="1378"/>
                    </a:lnTo>
                    <a:lnTo>
                      <a:pt x="2553" y="1374"/>
                    </a:lnTo>
                    <a:lnTo>
                      <a:pt x="2551" y="1374"/>
                    </a:lnTo>
                    <a:lnTo>
                      <a:pt x="2545" y="1367"/>
                    </a:lnTo>
                    <a:lnTo>
                      <a:pt x="2549" y="1367"/>
                    </a:lnTo>
                    <a:lnTo>
                      <a:pt x="2547" y="1363"/>
                    </a:lnTo>
                    <a:lnTo>
                      <a:pt x="2547" y="1359"/>
                    </a:lnTo>
                    <a:lnTo>
                      <a:pt x="2549" y="1357"/>
                    </a:lnTo>
                    <a:lnTo>
                      <a:pt x="2549" y="1355"/>
                    </a:lnTo>
                    <a:lnTo>
                      <a:pt x="2545" y="1353"/>
                    </a:lnTo>
                    <a:lnTo>
                      <a:pt x="2545" y="1351"/>
                    </a:lnTo>
                    <a:lnTo>
                      <a:pt x="2553" y="1346"/>
                    </a:lnTo>
                    <a:lnTo>
                      <a:pt x="2549" y="1340"/>
                    </a:lnTo>
                    <a:lnTo>
                      <a:pt x="2547" y="1342"/>
                    </a:lnTo>
                    <a:lnTo>
                      <a:pt x="2545" y="1340"/>
                    </a:lnTo>
                    <a:lnTo>
                      <a:pt x="2545" y="1332"/>
                    </a:lnTo>
                    <a:lnTo>
                      <a:pt x="2543" y="1328"/>
                    </a:lnTo>
                    <a:lnTo>
                      <a:pt x="2541" y="1328"/>
                    </a:lnTo>
                    <a:lnTo>
                      <a:pt x="2534" y="1327"/>
                    </a:lnTo>
                    <a:lnTo>
                      <a:pt x="2538" y="1321"/>
                    </a:lnTo>
                    <a:lnTo>
                      <a:pt x="2540" y="1321"/>
                    </a:lnTo>
                    <a:lnTo>
                      <a:pt x="2541" y="1317"/>
                    </a:lnTo>
                    <a:lnTo>
                      <a:pt x="2541" y="1319"/>
                    </a:lnTo>
                    <a:lnTo>
                      <a:pt x="2549" y="1321"/>
                    </a:lnTo>
                    <a:lnTo>
                      <a:pt x="2547" y="1319"/>
                    </a:lnTo>
                    <a:lnTo>
                      <a:pt x="2543" y="1315"/>
                    </a:lnTo>
                    <a:lnTo>
                      <a:pt x="2545" y="1313"/>
                    </a:lnTo>
                    <a:lnTo>
                      <a:pt x="2543" y="1313"/>
                    </a:lnTo>
                    <a:lnTo>
                      <a:pt x="2538" y="1306"/>
                    </a:lnTo>
                    <a:lnTo>
                      <a:pt x="2532" y="1300"/>
                    </a:lnTo>
                    <a:lnTo>
                      <a:pt x="2534" y="1298"/>
                    </a:lnTo>
                    <a:lnTo>
                      <a:pt x="2528" y="1298"/>
                    </a:lnTo>
                    <a:lnTo>
                      <a:pt x="2524" y="1300"/>
                    </a:lnTo>
                    <a:lnTo>
                      <a:pt x="2524" y="1300"/>
                    </a:lnTo>
                    <a:lnTo>
                      <a:pt x="2521" y="1296"/>
                    </a:lnTo>
                    <a:lnTo>
                      <a:pt x="2519" y="1296"/>
                    </a:lnTo>
                    <a:lnTo>
                      <a:pt x="2519" y="1298"/>
                    </a:lnTo>
                    <a:lnTo>
                      <a:pt x="2517" y="1304"/>
                    </a:lnTo>
                    <a:lnTo>
                      <a:pt x="2515" y="1302"/>
                    </a:lnTo>
                    <a:lnTo>
                      <a:pt x="2511" y="1304"/>
                    </a:lnTo>
                    <a:lnTo>
                      <a:pt x="2509" y="1302"/>
                    </a:lnTo>
                    <a:lnTo>
                      <a:pt x="2513" y="1296"/>
                    </a:lnTo>
                    <a:lnTo>
                      <a:pt x="2509" y="1296"/>
                    </a:lnTo>
                    <a:lnTo>
                      <a:pt x="2505" y="1298"/>
                    </a:lnTo>
                    <a:lnTo>
                      <a:pt x="2503" y="1296"/>
                    </a:lnTo>
                    <a:lnTo>
                      <a:pt x="2505" y="1294"/>
                    </a:lnTo>
                    <a:lnTo>
                      <a:pt x="2505" y="1287"/>
                    </a:lnTo>
                    <a:lnTo>
                      <a:pt x="2507" y="1281"/>
                    </a:lnTo>
                    <a:lnTo>
                      <a:pt x="2511" y="1281"/>
                    </a:lnTo>
                    <a:lnTo>
                      <a:pt x="2515" y="1277"/>
                    </a:lnTo>
                    <a:lnTo>
                      <a:pt x="2513" y="1279"/>
                    </a:lnTo>
                    <a:lnTo>
                      <a:pt x="2505" y="1279"/>
                    </a:lnTo>
                    <a:lnTo>
                      <a:pt x="2503" y="1277"/>
                    </a:lnTo>
                    <a:lnTo>
                      <a:pt x="2503" y="1267"/>
                    </a:lnTo>
                    <a:lnTo>
                      <a:pt x="2509" y="1262"/>
                    </a:lnTo>
                    <a:lnTo>
                      <a:pt x="2505" y="1258"/>
                    </a:lnTo>
                    <a:lnTo>
                      <a:pt x="2509" y="1256"/>
                    </a:lnTo>
                    <a:lnTo>
                      <a:pt x="2509" y="1252"/>
                    </a:lnTo>
                    <a:lnTo>
                      <a:pt x="2507" y="1252"/>
                    </a:lnTo>
                    <a:lnTo>
                      <a:pt x="2505" y="1256"/>
                    </a:lnTo>
                    <a:lnTo>
                      <a:pt x="2500" y="1256"/>
                    </a:lnTo>
                    <a:lnTo>
                      <a:pt x="2498" y="1254"/>
                    </a:lnTo>
                    <a:lnTo>
                      <a:pt x="2494" y="1252"/>
                    </a:lnTo>
                    <a:lnTo>
                      <a:pt x="2494" y="1254"/>
                    </a:lnTo>
                    <a:lnTo>
                      <a:pt x="2490" y="1256"/>
                    </a:lnTo>
                    <a:lnTo>
                      <a:pt x="2488" y="1250"/>
                    </a:lnTo>
                    <a:lnTo>
                      <a:pt x="2488" y="1250"/>
                    </a:lnTo>
                    <a:lnTo>
                      <a:pt x="2488" y="1248"/>
                    </a:lnTo>
                    <a:lnTo>
                      <a:pt x="2488" y="1248"/>
                    </a:lnTo>
                    <a:lnTo>
                      <a:pt x="2486" y="1246"/>
                    </a:lnTo>
                    <a:lnTo>
                      <a:pt x="2480" y="1252"/>
                    </a:lnTo>
                    <a:lnTo>
                      <a:pt x="2477" y="1252"/>
                    </a:lnTo>
                    <a:lnTo>
                      <a:pt x="2475" y="1252"/>
                    </a:lnTo>
                    <a:lnTo>
                      <a:pt x="2473" y="1250"/>
                    </a:lnTo>
                    <a:lnTo>
                      <a:pt x="2469" y="1254"/>
                    </a:lnTo>
                    <a:lnTo>
                      <a:pt x="2463" y="1254"/>
                    </a:lnTo>
                    <a:lnTo>
                      <a:pt x="2463" y="1258"/>
                    </a:lnTo>
                    <a:lnTo>
                      <a:pt x="2461" y="1258"/>
                    </a:lnTo>
                    <a:lnTo>
                      <a:pt x="2454" y="1264"/>
                    </a:lnTo>
                    <a:lnTo>
                      <a:pt x="2448" y="1267"/>
                    </a:lnTo>
                    <a:lnTo>
                      <a:pt x="2450" y="1271"/>
                    </a:lnTo>
                    <a:lnTo>
                      <a:pt x="2450" y="1273"/>
                    </a:lnTo>
                    <a:lnTo>
                      <a:pt x="2444" y="1275"/>
                    </a:lnTo>
                    <a:lnTo>
                      <a:pt x="2442" y="1279"/>
                    </a:lnTo>
                    <a:lnTo>
                      <a:pt x="2439" y="1279"/>
                    </a:lnTo>
                    <a:lnTo>
                      <a:pt x="2437" y="1283"/>
                    </a:lnTo>
                    <a:lnTo>
                      <a:pt x="2435" y="1283"/>
                    </a:lnTo>
                    <a:lnTo>
                      <a:pt x="2435" y="1279"/>
                    </a:lnTo>
                    <a:lnTo>
                      <a:pt x="2431" y="1277"/>
                    </a:lnTo>
                    <a:lnTo>
                      <a:pt x="2433" y="1275"/>
                    </a:lnTo>
                    <a:lnTo>
                      <a:pt x="2437" y="1275"/>
                    </a:lnTo>
                    <a:lnTo>
                      <a:pt x="2439" y="1271"/>
                    </a:lnTo>
                    <a:lnTo>
                      <a:pt x="2442" y="1273"/>
                    </a:lnTo>
                    <a:lnTo>
                      <a:pt x="2444" y="1271"/>
                    </a:lnTo>
                    <a:lnTo>
                      <a:pt x="2444" y="1269"/>
                    </a:lnTo>
                    <a:lnTo>
                      <a:pt x="2442" y="1269"/>
                    </a:lnTo>
                    <a:lnTo>
                      <a:pt x="2442" y="1267"/>
                    </a:lnTo>
                    <a:lnTo>
                      <a:pt x="2444" y="1266"/>
                    </a:lnTo>
                    <a:lnTo>
                      <a:pt x="2446" y="1262"/>
                    </a:lnTo>
                    <a:lnTo>
                      <a:pt x="2442" y="1266"/>
                    </a:lnTo>
                    <a:lnTo>
                      <a:pt x="2439" y="1266"/>
                    </a:lnTo>
                    <a:lnTo>
                      <a:pt x="2437" y="1264"/>
                    </a:lnTo>
                    <a:lnTo>
                      <a:pt x="2437" y="1262"/>
                    </a:lnTo>
                    <a:lnTo>
                      <a:pt x="2439" y="1262"/>
                    </a:lnTo>
                    <a:lnTo>
                      <a:pt x="2439" y="1258"/>
                    </a:lnTo>
                    <a:lnTo>
                      <a:pt x="2435" y="1254"/>
                    </a:lnTo>
                    <a:lnTo>
                      <a:pt x="2435" y="1250"/>
                    </a:lnTo>
                    <a:lnTo>
                      <a:pt x="2435" y="1248"/>
                    </a:lnTo>
                    <a:lnTo>
                      <a:pt x="2439" y="1248"/>
                    </a:lnTo>
                    <a:lnTo>
                      <a:pt x="2439" y="1245"/>
                    </a:lnTo>
                    <a:lnTo>
                      <a:pt x="2442" y="1239"/>
                    </a:lnTo>
                    <a:lnTo>
                      <a:pt x="2444" y="1237"/>
                    </a:lnTo>
                    <a:lnTo>
                      <a:pt x="2446" y="1235"/>
                    </a:lnTo>
                    <a:lnTo>
                      <a:pt x="2444" y="1233"/>
                    </a:lnTo>
                    <a:lnTo>
                      <a:pt x="2437" y="1227"/>
                    </a:lnTo>
                    <a:lnTo>
                      <a:pt x="2431" y="1222"/>
                    </a:lnTo>
                    <a:lnTo>
                      <a:pt x="2431" y="1224"/>
                    </a:lnTo>
                    <a:lnTo>
                      <a:pt x="2427" y="1224"/>
                    </a:lnTo>
                    <a:lnTo>
                      <a:pt x="2425" y="1224"/>
                    </a:lnTo>
                    <a:lnTo>
                      <a:pt x="2421" y="1224"/>
                    </a:lnTo>
                    <a:lnTo>
                      <a:pt x="2420" y="1227"/>
                    </a:lnTo>
                    <a:lnTo>
                      <a:pt x="2418" y="1227"/>
                    </a:lnTo>
                    <a:lnTo>
                      <a:pt x="2418" y="1233"/>
                    </a:lnTo>
                    <a:lnTo>
                      <a:pt x="2414" y="1237"/>
                    </a:lnTo>
                    <a:lnTo>
                      <a:pt x="2412" y="1245"/>
                    </a:lnTo>
                    <a:lnTo>
                      <a:pt x="2410" y="1245"/>
                    </a:lnTo>
                    <a:lnTo>
                      <a:pt x="2408" y="1248"/>
                    </a:lnTo>
                    <a:lnTo>
                      <a:pt x="2404" y="1248"/>
                    </a:lnTo>
                    <a:lnTo>
                      <a:pt x="2397" y="1252"/>
                    </a:lnTo>
                    <a:lnTo>
                      <a:pt x="2395" y="1262"/>
                    </a:lnTo>
                    <a:lnTo>
                      <a:pt x="2395" y="1264"/>
                    </a:lnTo>
                    <a:lnTo>
                      <a:pt x="2395" y="1266"/>
                    </a:lnTo>
                    <a:lnTo>
                      <a:pt x="2397" y="1269"/>
                    </a:lnTo>
                    <a:lnTo>
                      <a:pt x="2393" y="1269"/>
                    </a:lnTo>
                    <a:lnTo>
                      <a:pt x="2395" y="1271"/>
                    </a:lnTo>
                    <a:lnTo>
                      <a:pt x="2393" y="1275"/>
                    </a:lnTo>
                    <a:lnTo>
                      <a:pt x="2387" y="1275"/>
                    </a:lnTo>
                    <a:lnTo>
                      <a:pt x="2381" y="1275"/>
                    </a:lnTo>
                    <a:lnTo>
                      <a:pt x="2376" y="1273"/>
                    </a:lnTo>
                    <a:lnTo>
                      <a:pt x="2374" y="1275"/>
                    </a:lnTo>
                    <a:lnTo>
                      <a:pt x="2372" y="1277"/>
                    </a:lnTo>
                    <a:lnTo>
                      <a:pt x="2372" y="1281"/>
                    </a:lnTo>
                    <a:lnTo>
                      <a:pt x="2372" y="1283"/>
                    </a:lnTo>
                    <a:lnTo>
                      <a:pt x="2372" y="1285"/>
                    </a:lnTo>
                    <a:lnTo>
                      <a:pt x="2370" y="1287"/>
                    </a:lnTo>
                    <a:lnTo>
                      <a:pt x="2372" y="1290"/>
                    </a:lnTo>
                    <a:lnTo>
                      <a:pt x="2372" y="1294"/>
                    </a:lnTo>
                    <a:lnTo>
                      <a:pt x="2376" y="1296"/>
                    </a:lnTo>
                    <a:lnTo>
                      <a:pt x="2381" y="1300"/>
                    </a:lnTo>
                    <a:lnTo>
                      <a:pt x="2383" y="1302"/>
                    </a:lnTo>
                    <a:lnTo>
                      <a:pt x="2385" y="1307"/>
                    </a:lnTo>
                    <a:lnTo>
                      <a:pt x="2385" y="1306"/>
                    </a:lnTo>
                    <a:lnTo>
                      <a:pt x="2387" y="1307"/>
                    </a:lnTo>
                    <a:lnTo>
                      <a:pt x="2389" y="1306"/>
                    </a:lnTo>
                    <a:lnTo>
                      <a:pt x="2391" y="1306"/>
                    </a:lnTo>
                    <a:lnTo>
                      <a:pt x="2391" y="1307"/>
                    </a:lnTo>
                    <a:lnTo>
                      <a:pt x="2393" y="1306"/>
                    </a:lnTo>
                    <a:lnTo>
                      <a:pt x="2399" y="1306"/>
                    </a:lnTo>
                    <a:lnTo>
                      <a:pt x="2399" y="1309"/>
                    </a:lnTo>
                    <a:lnTo>
                      <a:pt x="2399" y="1313"/>
                    </a:lnTo>
                    <a:lnTo>
                      <a:pt x="2404" y="1325"/>
                    </a:lnTo>
                    <a:lnTo>
                      <a:pt x="2408" y="1325"/>
                    </a:lnTo>
                    <a:lnTo>
                      <a:pt x="2412" y="1323"/>
                    </a:lnTo>
                    <a:lnTo>
                      <a:pt x="2416" y="1323"/>
                    </a:lnTo>
                    <a:lnTo>
                      <a:pt x="2418" y="1321"/>
                    </a:lnTo>
                    <a:lnTo>
                      <a:pt x="2420" y="1319"/>
                    </a:lnTo>
                    <a:lnTo>
                      <a:pt x="2418" y="1315"/>
                    </a:lnTo>
                    <a:lnTo>
                      <a:pt x="2416" y="1315"/>
                    </a:lnTo>
                    <a:lnTo>
                      <a:pt x="2421" y="1313"/>
                    </a:lnTo>
                    <a:lnTo>
                      <a:pt x="2423" y="1311"/>
                    </a:lnTo>
                    <a:lnTo>
                      <a:pt x="2423" y="1307"/>
                    </a:lnTo>
                    <a:lnTo>
                      <a:pt x="2421" y="1307"/>
                    </a:lnTo>
                    <a:lnTo>
                      <a:pt x="2427" y="1307"/>
                    </a:lnTo>
                    <a:lnTo>
                      <a:pt x="2435" y="1304"/>
                    </a:lnTo>
                    <a:lnTo>
                      <a:pt x="2437" y="1304"/>
                    </a:lnTo>
                    <a:lnTo>
                      <a:pt x="2439" y="1306"/>
                    </a:lnTo>
                    <a:lnTo>
                      <a:pt x="2440" y="1309"/>
                    </a:lnTo>
                    <a:lnTo>
                      <a:pt x="2442" y="1309"/>
                    </a:lnTo>
                    <a:lnTo>
                      <a:pt x="2444" y="1311"/>
                    </a:lnTo>
                    <a:lnTo>
                      <a:pt x="2456" y="1311"/>
                    </a:lnTo>
                    <a:lnTo>
                      <a:pt x="2458" y="1309"/>
                    </a:lnTo>
                    <a:lnTo>
                      <a:pt x="2461" y="1309"/>
                    </a:lnTo>
                    <a:lnTo>
                      <a:pt x="2461" y="1311"/>
                    </a:lnTo>
                    <a:lnTo>
                      <a:pt x="2467" y="1311"/>
                    </a:lnTo>
                    <a:lnTo>
                      <a:pt x="2471" y="1309"/>
                    </a:lnTo>
                    <a:lnTo>
                      <a:pt x="2473" y="1311"/>
                    </a:lnTo>
                    <a:lnTo>
                      <a:pt x="2469" y="1311"/>
                    </a:lnTo>
                    <a:lnTo>
                      <a:pt x="2469" y="1315"/>
                    </a:lnTo>
                    <a:lnTo>
                      <a:pt x="2473" y="1319"/>
                    </a:lnTo>
                    <a:lnTo>
                      <a:pt x="2471" y="1319"/>
                    </a:lnTo>
                    <a:lnTo>
                      <a:pt x="2467" y="1319"/>
                    </a:lnTo>
                    <a:lnTo>
                      <a:pt x="2469" y="1323"/>
                    </a:lnTo>
                    <a:lnTo>
                      <a:pt x="2471" y="1325"/>
                    </a:lnTo>
                    <a:lnTo>
                      <a:pt x="2471" y="1327"/>
                    </a:lnTo>
                    <a:lnTo>
                      <a:pt x="2467" y="1330"/>
                    </a:lnTo>
                    <a:lnTo>
                      <a:pt x="2461" y="1327"/>
                    </a:lnTo>
                    <a:lnTo>
                      <a:pt x="2461" y="1325"/>
                    </a:lnTo>
                    <a:lnTo>
                      <a:pt x="2460" y="1327"/>
                    </a:lnTo>
                    <a:lnTo>
                      <a:pt x="2460" y="1325"/>
                    </a:lnTo>
                    <a:lnTo>
                      <a:pt x="2456" y="1330"/>
                    </a:lnTo>
                    <a:lnTo>
                      <a:pt x="2452" y="1330"/>
                    </a:lnTo>
                    <a:lnTo>
                      <a:pt x="2450" y="1332"/>
                    </a:lnTo>
                    <a:lnTo>
                      <a:pt x="2446" y="1332"/>
                    </a:lnTo>
                    <a:lnTo>
                      <a:pt x="2444" y="1334"/>
                    </a:lnTo>
                    <a:lnTo>
                      <a:pt x="2442" y="1332"/>
                    </a:lnTo>
                    <a:lnTo>
                      <a:pt x="2439" y="1332"/>
                    </a:lnTo>
                    <a:lnTo>
                      <a:pt x="2442" y="1336"/>
                    </a:lnTo>
                    <a:lnTo>
                      <a:pt x="2442" y="1338"/>
                    </a:lnTo>
                    <a:lnTo>
                      <a:pt x="2439" y="1340"/>
                    </a:lnTo>
                    <a:lnTo>
                      <a:pt x="2439" y="1344"/>
                    </a:lnTo>
                    <a:lnTo>
                      <a:pt x="2433" y="1342"/>
                    </a:lnTo>
                    <a:lnTo>
                      <a:pt x="2429" y="1346"/>
                    </a:lnTo>
                    <a:lnTo>
                      <a:pt x="2431" y="1348"/>
                    </a:lnTo>
                    <a:lnTo>
                      <a:pt x="2435" y="1349"/>
                    </a:lnTo>
                    <a:lnTo>
                      <a:pt x="2431" y="1353"/>
                    </a:lnTo>
                    <a:lnTo>
                      <a:pt x="2429" y="1353"/>
                    </a:lnTo>
                    <a:lnTo>
                      <a:pt x="2425" y="1359"/>
                    </a:lnTo>
                    <a:lnTo>
                      <a:pt x="2423" y="1359"/>
                    </a:lnTo>
                    <a:lnTo>
                      <a:pt x="2421" y="1359"/>
                    </a:lnTo>
                    <a:lnTo>
                      <a:pt x="2421" y="1363"/>
                    </a:lnTo>
                    <a:lnTo>
                      <a:pt x="2423" y="1368"/>
                    </a:lnTo>
                    <a:lnTo>
                      <a:pt x="2421" y="1374"/>
                    </a:lnTo>
                    <a:lnTo>
                      <a:pt x="2421" y="1384"/>
                    </a:lnTo>
                    <a:lnTo>
                      <a:pt x="2423" y="1382"/>
                    </a:lnTo>
                    <a:lnTo>
                      <a:pt x="2433" y="1388"/>
                    </a:lnTo>
                    <a:lnTo>
                      <a:pt x="2433" y="1389"/>
                    </a:lnTo>
                    <a:lnTo>
                      <a:pt x="2435" y="1388"/>
                    </a:lnTo>
                    <a:lnTo>
                      <a:pt x="2444" y="1393"/>
                    </a:lnTo>
                    <a:lnTo>
                      <a:pt x="2450" y="1405"/>
                    </a:lnTo>
                    <a:lnTo>
                      <a:pt x="2452" y="1405"/>
                    </a:lnTo>
                    <a:lnTo>
                      <a:pt x="2450" y="1408"/>
                    </a:lnTo>
                    <a:lnTo>
                      <a:pt x="2454" y="1410"/>
                    </a:lnTo>
                    <a:lnTo>
                      <a:pt x="2454" y="1416"/>
                    </a:lnTo>
                    <a:lnTo>
                      <a:pt x="2461" y="1420"/>
                    </a:lnTo>
                    <a:lnTo>
                      <a:pt x="2461" y="1426"/>
                    </a:lnTo>
                    <a:lnTo>
                      <a:pt x="2465" y="1433"/>
                    </a:lnTo>
                    <a:lnTo>
                      <a:pt x="2469" y="1435"/>
                    </a:lnTo>
                    <a:lnTo>
                      <a:pt x="2473" y="1435"/>
                    </a:lnTo>
                    <a:lnTo>
                      <a:pt x="2475" y="1435"/>
                    </a:lnTo>
                    <a:lnTo>
                      <a:pt x="2475" y="1437"/>
                    </a:lnTo>
                    <a:lnTo>
                      <a:pt x="2479" y="1443"/>
                    </a:lnTo>
                    <a:lnTo>
                      <a:pt x="2480" y="1443"/>
                    </a:lnTo>
                    <a:lnTo>
                      <a:pt x="2484" y="1449"/>
                    </a:lnTo>
                    <a:lnTo>
                      <a:pt x="2482" y="1450"/>
                    </a:lnTo>
                    <a:lnTo>
                      <a:pt x="2475" y="1447"/>
                    </a:lnTo>
                    <a:lnTo>
                      <a:pt x="2469" y="1450"/>
                    </a:lnTo>
                    <a:lnTo>
                      <a:pt x="2465" y="1447"/>
                    </a:lnTo>
                    <a:lnTo>
                      <a:pt x="2463" y="1447"/>
                    </a:lnTo>
                    <a:lnTo>
                      <a:pt x="2460" y="1443"/>
                    </a:lnTo>
                    <a:lnTo>
                      <a:pt x="2454" y="1443"/>
                    </a:lnTo>
                    <a:lnTo>
                      <a:pt x="2450" y="1447"/>
                    </a:lnTo>
                    <a:lnTo>
                      <a:pt x="2448" y="1447"/>
                    </a:lnTo>
                    <a:lnTo>
                      <a:pt x="2444" y="1445"/>
                    </a:lnTo>
                    <a:lnTo>
                      <a:pt x="2442" y="1439"/>
                    </a:lnTo>
                    <a:lnTo>
                      <a:pt x="2439" y="1441"/>
                    </a:lnTo>
                    <a:lnTo>
                      <a:pt x="2435" y="1439"/>
                    </a:lnTo>
                    <a:lnTo>
                      <a:pt x="2435" y="1441"/>
                    </a:lnTo>
                    <a:lnTo>
                      <a:pt x="2431" y="1441"/>
                    </a:lnTo>
                    <a:lnTo>
                      <a:pt x="2429" y="1439"/>
                    </a:lnTo>
                    <a:lnTo>
                      <a:pt x="2427" y="1441"/>
                    </a:lnTo>
                    <a:lnTo>
                      <a:pt x="2421" y="1450"/>
                    </a:lnTo>
                    <a:lnTo>
                      <a:pt x="2427" y="1443"/>
                    </a:lnTo>
                    <a:lnTo>
                      <a:pt x="2431" y="1443"/>
                    </a:lnTo>
                    <a:lnTo>
                      <a:pt x="2437" y="1443"/>
                    </a:lnTo>
                    <a:lnTo>
                      <a:pt x="2440" y="1441"/>
                    </a:lnTo>
                    <a:lnTo>
                      <a:pt x="2442" y="1441"/>
                    </a:lnTo>
                    <a:lnTo>
                      <a:pt x="2442" y="1445"/>
                    </a:lnTo>
                    <a:lnTo>
                      <a:pt x="2446" y="1449"/>
                    </a:lnTo>
                    <a:lnTo>
                      <a:pt x="2450" y="1449"/>
                    </a:lnTo>
                    <a:lnTo>
                      <a:pt x="2456" y="1445"/>
                    </a:lnTo>
                    <a:lnTo>
                      <a:pt x="2460" y="1445"/>
                    </a:lnTo>
                    <a:lnTo>
                      <a:pt x="2467" y="1452"/>
                    </a:lnTo>
                    <a:lnTo>
                      <a:pt x="2473" y="1456"/>
                    </a:lnTo>
                    <a:lnTo>
                      <a:pt x="2482" y="1462"/>
                    </a:lnTo>
                    <a:lnTo>
                      <a:pt x="2486" y="1468"/>
                    </a:lnTo>
                    <a:lnTo>
                      <a:pt x="2486" y="1471"/>
                    </a:lnTo>
                    <a:lnTo>
                      <a:pt x="2480" y="1471"/>
                    </a:lnTo>
                    <a:lnTo>
                      <a:pt x="2477" y="1477"/>
                    </a:lnTo>
                    <a:lnTo>
                      <a:pt x="2475" y="1475"/>
                    </a:lnTo>
                    <a:lnTo>
                      <a:pt x="2473" y="1477"/>
                    </a:lnTo>
                    <a:lnTo>
                      <a:pt x="2473" y="1481"/>
                    </a:lnTo>
                    <a:lnTo>
                      <a:pt x="2469" y="1483"/>
                    </a:lnTo>
                    <a:lnTo>
                      <a:pt x="2465" y="1481"/>
                    </a:lnTo>
                    <a:lnTo>
                      <a:pt x="2463" y="1483"/>
                    </a:lnTo>
                    <a:lnTo>
                      <a:pt x="2460" y="1483"/>
                    </a:lnTo>
                    <a:lnTo>
                      <a:pt x="2456" y="1485"/>
                    </a:lnTo>
                    <a:lnTo>
                      <a:pt x="2456" y="1490"/>
                    </a:lnTo>
                    <a:lnTo>
                      <a:pt x="2456" y="1487"/>
                    </a:lnTo>
                    <a:lnTo>
                      <a:pt x="2460" y="1483"/>
                    </a:lnTo>
                    <a:lnTo>
                      <a:pt x="2463" y="1483"/>
                    </a:lnTo>
                    <a:lnTo>
                      <a:pt x="2467" y="1489"/>
                    </a:lnTo>
                    <a:lnTo>
                      <a:pt x="2471" y="1489"/>
                    </a:lnTo>
                    <a:lnTo>
                      <a:pt x="2477" y="1485"/>
                    </a:lnTo>
                    <a:lnTo>
                      <a:pt x="2480" y="1485"/>
                    </a:lnTo>
                    <a:lnTo>
                      <a:pt x="2486" y="1492"/>
                    </a:lnTo>
                    <a:lnTo>
                      <a:pt x="2488" y="1490"/>
                    </a:lnTo>
                    <a:lnTo>
                      <a:pt x="2488" y="1492"/>
                    </a:lnTo>
                    <a:lnTo>
                      <a:pt x="2492" y="1492"/>
                    </a:lnTo>
                    <a:lnTo>
                      <a:pt x="2494" y="1494"/>
                    </a:lnTo>
                    <a:lnTo>
                      <a:pt x="2484" y="1502"/>
                    </a:lnTo>
                    <a:lnTo>
                      <a:pt x="2480" y="1502"/>
                    </a:lnTo>
                    <a:lnTo>
                      <a:pt x="2480" y="1506"/>
                    </a:lnTo>
                    <a:lnTo>
                      <a:pt x="2482" y="1506"/>
                    </a:lnTo>
                    <a:lnTo>
                      <a:pt x="2488" y="1502"/>
                    </a:lnTo>
                    <a:lnTo>
                      <a:pt x="2492" y="1504"/>
                    </a:lnTo>
                    <a:lnTo>
                      <a:pt x="2492" y="1502"/>
                    </a:lnTo>
                    <a:lnTo>
                      <a:pt x="2490" y="1500"/>
                    </a:lnTo>
                    <a:lnTo>
                      <a:pt x="2492" y="1498"/>
                    </a:lnTo>
                    <a:lnTo>
                      <a:pt x="2494" y="1500"/>
                    </a:lnTo>
                    <a:lnTo>
                      <a:pt x="2496" y="1504"/>
                    </a:lnTo>
                    <a:lnTo>
                      <a:pt x="2496" y="1508"/>
                    </a:lnTo>
                    <a:lnTo>
                      <a:pt x="2494" y="1510"/>
                    </a:lnTo>
                    <a:lnTo>
                      <a:pt x="2494" y="1508"/>
                    </a:lnTo>
                    <a:lnTo>
                      <a:pt x="2492" y="1506"/>
                    </a:lnTo>
                    <a:lnTo>
                      <a:pt x="2492" y="1508"/>
                    </a:lnTo>
                    <a:lnTo>
                      <a:pt x="2490" y="1510"/>
                    </a:lnTo>
                    <a:lnTo>
                      <a:pt x="2486" y="1508"/>
                    </a:lnTo>
                    <a:lnTo>
                      <a:pt x="2482" y="1511"/>
                    </a:lnTo>
                    <a:lnTo>
                      <a:pt x="2482" y="1513"/>
                    </a:lnTo>
                    <a:lnTo>
                      <a:pt x="2488" y="1513"/>
                    </a:lnTo>
                    <a:lnTo>
                      <a:pt x="2490" y="1515"/>
                    </a:lnTo>
                    <a:lnTo>
                      <a:pt x="2490" y="1515"/>
                    </a:lnTo>
                    <a:lnTo>
                      <a:pt x="2488" y="1515"/>
                    </a:lnTo>
                    <a:lnTo>
                      <a:pt x="2486" y="1517"/>
                    </a:lnTo>
                    <a:lnTo>
                      <a:pt x="2488" y="1519"/>
                    </a:lnTo>
                    <a:lnTo>
                      <a:pt x="2490" y="1521"/>
                    </a:lnTo>
                    <a:lnTo>
                      <a:pt x="2488" y="1523"/>
                    </a:lnTo>
                    <a:lnTo>
                      <a:pt x="2486" y="1523"/>
                    </a:lnTo>
                    <a:lnTo>
                      <a:pt x="2484" y="1523"/>
                    </a:lnTo>
                    <a:lnTo>
                      <a:pt x="2486" y="1525"/>
                    </a:lnTo>
                    <a:lnTo>
                      <a:pt x="2488" y="1525"/>
                    </a:lnTo>
                    <a:lnTo>
                      <a:pt x="2490" y="1529"/>
                    </a:lnTo>
                    <a:lnTo>
                      <a:pt x="2488" y="1530"/>
                    </a:lnTo>
                    <a:lnTo>
                      <a:pt x="2488" y="1534"/>
                    </a:lnTo>
                    <a:lnTo>
                      <a:pt x="2486" y="1532"/>
                    </a:lnTo>
                    <a:lnTo>
                      <a:pt x="2486" y="1530"/>
                    </a:lnTo>
                    <a:lnTo>
                      <a:pt x="2482" y="1530"/>
                    </a:lnTo>
                    <a:lnTo>
                      <a:pt x="2480" y="1536"/>
                    </a:lnTo>
                    <a:lnTo>
                      <a:pt x="2479" y="1538"/>
                    </a:lnTo>
                    <a:lnTo>
                      <a:pt x="2473" y="1536"/>
                    </a:lnTo>
                    <a:lnTo>
                      <a:pt x="2477" y="1538"/>
                    </a:lnTo>
                    <a:lnTo>
                      <a:pt x="2477" y="1540"/>
                    </a:lnTo>
                    <a:lnTo>
                      <a:pt x="2479" y="1544"/>
                    </a:lnTo>
                    <a:lnTo>
                      <a:pt x="2477" y="1544"/>
                    </a:lnTo>
                    <a:lnTo>
                      <a:pt x="2477" y="1548"/>
                    </a:lnTo>
                    <a:lnTo>
                      <a:pt x="2477" y="1550"/>
                    </a:lnTo>
                    <a:lnTo>
                      <a:pt x="2477" y="1550"/>
                    </a:lnTo>
                    <a:lnTo>
                      <a:pt x="2477" y="1553"/>
                    </a:lnTo>
                    <a:lnTo>
                      <a:pt x="2473" y="1555"/>
                    </a:lnTo>
                    <a:lnTo>
                      <a:pt x="2471" y="1551"/>
                    </a:lnTo>
                    <a:lnTo>
                      <a:pt x="2469" y="1555"/>
                    </a:lnTo>
                    <a:lnTo>
                      <a:pt x="2473" y="1555"/>
                    </a:lnTo>
                    <a:lnTo>
                      <a:pt x="2475" y="1559"/>
                    </a:lnTo>
                    <a:lnTo>
                      <a:pt x="2471" y="1559"/>
                    </a:lnTo>
                    <a:lnTo>
                      <a:pt x="2471" y="1561"/>
                    </a:lnTo>
                    <a:lnTo>
                      <a:pt x="2465" y="1565"/>
                    </a:lnTo>
                    <a:lnTo>
                      <a:pt x="2463" y="1565"/>
                    </a:lnTo>
                    <a:lnTo>
                      <a:pt x="2463" y="1563"/>
                    </a:lnTo>
                    <a:lnTo>
                      <a:pt x="2461" y="1563"/>
                    </a:lnTo>
                    <a:lnTo>
                      <a:pt x="2461" y="1563"/>
                    </a:lnTo>
                    <a:lnTo>
                      <a:pt x="2460" y="1565"/>
                    </a:lnTo>
                    <a:lnTo>
                      <a:pt x="2458" y="1565"/>
                    </a:lnTo>
                    <a:lnTo>
                      <a:pt x="2460" y="1567"/>
                    </a:lnTo>
                    <a:lnTo>
                      <a:pt x="2458" y="1569"/>
                    </a:lnTo>
                    <a:lnTo>
                      <a:pt x="2461" y="1569"/>
                    </a:lnTo>
                    <a:lnTo>
                      <a:pt x="2463" y="1572"/>
                    </a:lnTo>
                    <a:lnTo>
                      <a:pt x="2460" y="1572"/>
                    </a:lnTo>
                    <a:lnTo>
                      <a:pt x="2463" y="1576"/>
                    </a:lnTo>
                    <a:lnTo>
                      <a:pt x="2465" y="1574"/>
                    </a:lnTo>
                    <a:lnTo>
                      <a:pt x="2467" y="1576"/>
                    </a:lnTo>
                    <a:lnTo>
                      <a:pt x="2461" y="1578"/>
                    </a:lnTo>
                    <a:lnTo>
                      <a:pt x="2458" y="1580"/>
                    </a:lnTo>
                    <a:lnTo>
                      <a:pt x="2458" y="1584"/>
                    </a:lnTo>
                    <a:lnTo>
                      <a:pt x="2460" y="1582"/>
                    </a:lnTo>
                    <a:lnTo>
                      <a:pt x="2461" y="1582"/>
                    </a:lnTo>
                    <a:lnTo>
                      <a:pt x="2463" y="1584"/>
                    </a:lnTo>
                    <a:lnTo>
                      <a:pt x="2460" y="1588"/>
                    </a:lnTo>
                    <a:lnTo>
                      <a:pt x="2461" y="1588"/>
                    </a:lnTo>
                    <a:lnTo>
                      <a:pt x="2461" y="1591"/>
                    </a:lnTo>
                    <a:lnTo>
                      <a:pt x="2460" y="1591"/>
                    </a:lnTo>
                    <a:lnTo>
                      <a:pt x="2460" y="1593"/>
                    </a:lnTo>
                    <a:lnTo>
                      <a:pt x="2461" y="1593"/>
                    </a:lnTo>
                    <a:lnTo>
                      <a:pt x="2463" y="1597"/>
                    </a:lnTo>
                    <a:lnTo>
                      <a:pt x="2463" y="1599"/>
                    </a:lnTo>
                    <a:lnTo>
                      <a:pt x="2461" y="1597"/>
                    </a:lnTo>
                    <a:lnTo>
                      <a:pt x="2460" y="1597"/>
                    </a:lnTo>
                    <a:lnTo>
                      <a:pt x="2460" y="1595"/>
                    </a:lnTo>
                    <a:lnTo>
                      <a:pt x="2456" y="1593"/>
                    </a:lnTo>
                    <a:lnTo>
                      <a:pt x="2456" y="1595"/>
                    </a:lnTo>
                    <a:lnTo>
                      <a:pt x="2454" y="1595"/>
                    </a:lnTo>
                    <a:lnTo>
                      <a:pt x="2454" y="1597"/>
                    </a:lnTo>
                    <a:lnTo>
                      <a:pt x="2456" y="1599"/>
                    </a:lnTo>
                    <a:lnTo>
                      <a:pt x="2456" y="1603"/>
                    </a:lnTo>
                    <a:lnTo>
                      <a:pt x="2454" y="1601"/>
                    </a:lnTo>
                    <a:lnTo>
                      <a:pt x="2454" y="1601"/>
                    </a:lnTo>
                    <a:lnTo>
                      <a:pt x="2452" y="1599"/>
                    </a:lnTo>
                    <a:lnTo>
                      <a:pt x="2448" y="1599"/>
                    </a:lnTo>
                    <a:lnTo>
                      <a:pt x="2450" y="1601"/>
                    </a:lnTo>
                    <a:lnTo>
                      <a:pt x="2452" y="1605"/>
                    </a:lnTo>
                    <a:lnTo>
                      <a:pt x="2454" y="1605"/>
                    </a:lnTo>
                    <a:lnTo>
                      <a:pt x="2454" y="1607"/>
                    </a:lnTo>
                    <a:lnTo>
                      <a:pt x="2452" y="1609"/>
                    </a:lnTo>
                    <a:lnTo>
                      <a:pt x="2448" y="1607"/>
                    </a:lnTo>
                    <a:lnTo>
                      <a:pt x="2448" y="1609"/>
                    </a:lnTo>
                    <a:lnTo>
                      <a:pt x="2450" y="1611"/>
                    </a:lnTo>
                    <a:lnTo>
                      <a:pt x="2452" y="1611"/>
                    </a:lnTo>
                    <a:lnTo>
                      <a:pt x="2450" y="1614"/>
                    </a:lnTo>
                    <a:lnTo>
                      <a:pt x="2446" y="1612"/>
                    </a:lnTo>
                    <a:lnTo>
                      <a:pt x="2444" y="1614"/>
                    </a:lnTo>
                    <a:lnTo>
                      <a:pt x="2442" y="1612"/>
                    </a:lnTo>
                    <a:lnTo>
                      <a:pt x="2440" y="1616"/>
                    </a:lnTo>
                    <a:lnTo>
                      <a:pt x="2433" y="1616"/>
                    </a:lnTo>
                    <a:lnTo>
                      <a:pt x="2439" y="1620"/>
                    </a:lnTo>
                    <a:lnTo>
                      <a:pt x="2440" y="1618"/>
                    </a:lnTo>
                    <a:lnTo>
                      <a:pt x="2444" y="1620"/>
                    </a:lnTo>
                    <a:lnTo>
                      <a:pt x="2442" y="1622"/>
                    </a:lnTo>
                    <a:lnTo>
                      <a:pt x="2440" y="1622"/>
                    </a:lnTo>
                    <a:lnTo>
                      <a:pt x="2440" y="1626"/>
                    </a:lnTo>
                    <a:lnTo>
                      <a:pt x="2439" y="1624"/>
                    </a:lnTo>
                    <a:lnTo>
                      <a:pt x="2437" y="1628"/>
                    </a:lnTo>
                    <a:lnTo>
                      <a:pt x="2435" y="1628"/>
                    </a:lnTo>
                    <a:lnTo>
                      <a:pt x="2435" y="1626"/>
                    </a:lnTo>
                    <a:lnTo>
                      <a:pt x="2433" y="1626"/>
                    </a:lnTo>
                    <a:lnTo>
                      <a:pt x="2433" y="1630"/>
                    </a:lnTo>
                    <a:lnTo>
                      <a:pt x="2431" y="1630"/>
                    </a:lnTo>
                    <a:lnTo>
                      <a:pt x="2429" y="1633"/>
                    </a:lnTo>
                    <a:lnTo>
                      <a:pt x="2427" y="1633"/>
                    </a:lnTo>
                    <a:lnTo>
                      <a:pt x="2425" y="1631"/>
                    </a:lnTo>
                    <a:lnTo>
                      <a:pt x="2421" y="1633"/>
                    </a:lnTo>
                    <a:lnTo>
                      <a:pt x="2420" y="1635"/>
                    </a:lnTo>
                    <a:lnTo>
                      <a:pt x="2418" y="1633"/>
                    </a:lnTo>
                    <a:lnTo>
                      <a:pt x="2420" y="1637"/>
                    </a:lnTo>
                    <a:lnTo>
                      <a:pt x="2420" y="1641"/>
                    </a:lnTo>
                    <a:lnTo>
                      <a:pt x="2418" y="1645"/>
                    </a:lnTo>
                    <a:lnTo>
                      <a:pt x="2418" y="1647"/>
                    </a:lnTo>
                    <a:lnTo>
                      <a:pt x="2416" y="1647"/>
                    </a:lnTo>
                    <a:lnTo>
                      <a:pt x="2414" y="1647"/>
                    </a:lnTo>
                    <a:lnTo>
                      <a:pt x="2412" y="1649"/>
                    </a:lnTo>
                    <a:lnTo>
                      <a:pt x="2412" y="1647"/>
                    </a:lnTo>
                    <a:lnTo>
                      <a:pt x="2410" y="1649"/>
                    </a:lnTo>
                    <a:lnTo>
                      <a:pt x="2408" y="1651"/>
                    </a:lnTo>
                    <a:lnTo>
                      <a:pt x="2404" y="1651"/>
                    </a:lnTo>
                    <a:lnTo>
                      <a:pt x="2404" y="1652"/>
                    </a:lnTo>
                    <a:lnTo>
                      <a:pt x="2400" y="1652"/>
                    </a:lnTo>
                    <a:lnTo>
                      <a:pt x="2400" y="1652"/>
                    </a:lnTo>
                    <a:lnTo>
                      <a:pt x="2399" y="1652"/>
                    </a:lnTo>
                    <a:lnTo>
                      <a:pt x="2399" y="1654"/>
                    </a:lnTo>
                    <a:lnTo>
                      <a:pt x="2397" y="1656"/>
                    </a:lnTo>
                    <a:lnTo>
                      <a:pt x="2393" y="1652"/>
                    </a:lnTo>
                    <a:lnTo>
                      <a:pt x="2391" y="1651"/>
                    </a:lnTo>
                    <a:lnTo>
                      <a:pt x="2391" y="1652"/>
                    </a:lnTo>
                    <a:lnTo>
                      <a:pt x="2387" y="1654"/>
                    </a:lnTo>
                    <a:lnTo>
                      <a:pt x="2387" y="1656"/>
                    </a:lnTo>
                    <a:lnTo>
                      <a:pt x="2385" y="1656"/>
                    </a:lnTo>
                    <a:lnTo>
                      <a:pt x="2381" y="1654"/>
                    </a:lnTo>
                    <a:lnTo>
                      <a:pt x="2380" y="1656"/>
                    </a:lnTo>
                    <a:lnTo>
                      <a:pt x="2378" y="1658"/>
                    </a:lnTo>
                    <a:lnTo>
                      <a:pt x="2376" y="1662"/>
                    </a:lnTo>
                    <a:lnTo>
                      <a:pt x="2370" y="1664"/>
                    </a:lnTo>
                    <a:lnTo>
                      <a:pt x="2370" y="1664"/>
                    </a:lnTo>
                    <a:lnTo>
                      <a:pt x="2372" y="1662"/>
                    </a:lnTo>
                    <a:lnTo>
                      <a:pt x="2374" y="1660"/>
                    </a:lnTo>
                    <a:lnTo>
                      <a:pt x="2372" y="1660"/>
                    </a:lnTo>
                    <a:lnTo>
                      <a:pt x="2368" y="1656"/>
                    </a:lnTo>
                    <a:lnTo>
                      <a:pt x="2368" y="1654"/>
                    </a:lnTo>
                    <a:lnTo>
                      <a:pt x="2362" y="1652"/>
                    </a:lnTo>
                    <a:lnTo>
                      <a:pt x="2360" y="1651"/>
                    </a:lnTo>
                    <a:lnTo>
                      <a:pt x="2362" y="1652"/>
                    </a:lnTo>
                    <a:lnTo>
                      <a:pt x="2362" y="1654"/>
                    </a:lnTo>
                    <a:lnTo>
                      <a:pt x="2362" y="1658"/>
                    </a:lnTo>
                    <a:lnTo>
                      <a:pt x="2362" y="1662"/>
                    </a:lnTo>
                    <a:lnTo>
                      <a:pt x="2360" y="1664"/>
                    </a:lnTo>
                    <a:lnTo>
                      <a:pt x="2359" y="1666"/>
                    </a:lnTo>
                    <a:lnTo>
                      <a:pt x="2357" y="1668"/>
                    </a:lnTo>
                    <a:lnTo>
                      <a:pt x="2355" y="1666"/>
                    </a:lnTo>
                    <a:lnTo>
                      <a:pt x="2355" y="1666"/>
                    </a:lnTo>
                    <a:lnTo>
                      <a:pt x="2355" y="1668"/>
                    </a:lnTo>
                    <a:lnTo>
                      <a:pt x="2351" y="1670"/>
                    </a:lnTo>
                    <a:lnTo>
                      <a:pt x="2347" y="1673"/>
                    </a:lnTo>
                    <a:lnTo>
                      <a:pt x="2343" y="1675"/>
                    </a:lnTo>
                    <a:lnTo>
                      <a:pt x="2341" y="1677"/>
                    </a:lnTo>
                    <a:lnTo>
                      <a:pt x="2338" y="1675"/>
                    </a:lnTo>
                    <a:lnTo>
                      <a:pt x="2336" y="1675"/>
                    </a:lnTo>
                    <a:lnTo>
                      <a:pt x="2332" y="1675"/>
                    </a:lnTo>
                    <a:lnTo>
                      <a:pt x="2334" y="1679"/>
                    </a:lnTo>
                    <a:lnTo>
                      <a:pt x="2330" y="1681"/>
                    </a:lnTo>
                    <a:lnTo>
                      <a:pt x="2326" y="1681"/>
                    </a:lnTo>
                    <a:lnTo>
                      <a:pt x="2322" y="1681"/>
                    </a:lnTo>
                    <a:lnTo>
                      <a:pt x="2322" y="1683"/>
                    </a:lnTo>
                    <a:lnTo>
                      <a:pt x="2319" y="1685"/>
                    </a:lnTo>
                    <a:lnTo>
                      <a:pt x="2317" y="1687"/>
                    </a:lnTo>
                    <a:lnTo>
                      <a:pt x="2315" y="1685"/>
                    </a:lnTo>
                    <a:lnTo>
                      <a:pt x="2317" y="1685"/>
                    </a:lnTo>
                    <a:lnTo>
                      <a:pt x="2315" y="1685"/>
                    </a:lnTo>
                    <a:lnTo>
                      <a:pt x="2315" y="1683"/>
                    </a:lnTo>
                    <a:lnTo>
                      <a:pt x="2315" y="1683"/>
                    </a:lnTo>
                    <a:lnTo>
                      <a:pt x="2313" y="1683"/>
                    </a:lnTo>
                    <a:lnTo>
                      <a:pt x="2313" y="1681"/>
                    </a:lnTo>
                    <a:lnTo>
                      <a:pt x="2313" y="1681"/>
                    </a:lnTo>
                    <a:lnTo>
                      <a:pt x="2311" y="1683"/>
                    </a:lnTo>
                    <a:lnTo>
                      <a:pt x="2311" y="1683"/>
                    </a:lnTo>
                    <a:lnTo>
                      <a:pt x="2311" y="1685"/>
                    </a:lnTo>
                    <a:lnTo>
                      <a:pt x="2311" y="1687"/>
                    </a:lnTo>
                    <a:lnTo>
                      <a:pt x="2307" y="1689"/>
                    </a:lnTo>
                    <a:lnTo>
                      <a:pt x="2307" y="1691"/>
                    </a:lnTo>
                    <a:lnTo>
                      <a:pt x="2309" y="1694"/>
                    </a:lnTo>
                    <a:lnTo>
                      <a:pt x="2311" y="1694"/>
                    </a:lnTo>
                    <a:lnTo>
                      <a:pt x="2313" y="1696"/>
                    </a:lnTo>
                    <a:lnTo>
                      <a:pt x="2313" y="1698"/>
                    </a:lnTo>
                    <a:lnTo>
                      <a:pt x="2315" y="1698"/>
                    </a:lnTo>
                    <a:lnTo>
                      <a:pt x="2315" y="1700"/>
                    </a:lnTo>
                    <a:lnTo>
                      <a:pt x="2311" y="1704"/>
                    </a:lnTo>
                    <a:lnTo>
                      <a:pt x="2309" y="1704"/>
                    </a:lnTo>
                    <a:lnTo>
                      <a:pt x="2309" y="1704"/>
                    </a:lnTo>
                    <a:lnTo>
                      <a:pt x="2305" y="1702"/>
                    </a:lnTo>
                    <a:lnTo>
                      <a:pt x="2303" y="1704"/>
                    </a:lnTo>
                    <a:lnTo>
                      <a:pt x="2303" y="1706"/>
                    </a:lnTo>
                    <a:lnTo>
                      <a:pt x="2303" y="1702"/>
                    </a:lnTo>
                    <a:lnTo>
                      <a:pt x="2303" y="1700"/>
                    </a:lnTo>
                    <a:lnTo>
                      <a:pt x="2299" y="1698"/>
                    </a:lnTo>
                    <a:lnTo>
                      <a:pt x="2296" y="1692"/>
                    </a:lnTo>
                    <a:lnTo>
                      <a:pt x="2296" y="1691"/>
                    </a:lnTo>
                    <a:lnTo>
                      <a:pt x="2298" y="1687"/>
                    </a:lnTo>
                    <a:lnTo>
                      <a:pt x="2299" y="1683"/>
                    </a:lnTo>
                    <a:lnTo>
                      <a:pt x="2301" y="1683"/>
                    </a:lnTo>
                    <a:lnTo>
                      <a:pt x="2301" y="1683"/>
                    </a:lnTo>
                    <a:lnTo>
                      <a:pt x="2299" y="1681"/>
                    </a:lnTo>
                    <a:lnTo>
                      <a:pt x="2298" y="1683"/>
                    </a:lnTo>
                    <a:lnTo>
                      <a:pt x="2294" y="1679"/>
                    </a:lnTo>
                    <a:lnTo>
                      <a:pt x="2292" y="1683"/>
                    </a:lnTo>
                    <a:lnTo>
                      <a:pt x="2290" y="1683"/>
                    </a:lnTo>
                    <a:lnTo>
                      <a:pt x="2288" y="1683"/>
                    </a:lnTo>
                    <a:lnTo>
                      <a:pt x="2284" y="1679"/>
                    </a:lnTo>
                    <a:lnTo>
                      <a:pt x="2282" y="1681"/>
                    </a:lnTo>
                    <a:lnTo>
                      <a:pt x="2279" y="1677"/>
                    </a:lnTo>
                    <a:lnTo>
                      <a:pt x="2277" y="1673"/>
                    </a:lnTo>
                    <a:lnTo>
                      <a:pt x="2277" y="1677"/>
                    </a:lnTo>
                    <a:lnTo>
                      <a:pt x="2277" y="1679"/>
                    </a:lnTo>
                    <a:lnTo>
                      <a:pt x="2273" y="1681"/>
                    </a:lnTo>
                    <a:lnTo>
                      <a:pt x="2271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79"/>
                    </a:lnTo>
                    <a:lnTo>
                      <a:pt x="2269" y="1681"/>
                    </a:lnTo>
                    <a:lnTo>
                      <a:pt x="2267" y="1683"/>
                    </a:lnTo>
                    <a:lnTo>
                      <a:pt x="2265" y="1685"/>
                    </a:lnTo>
                    <a:lnTo>
                      <a:pt x="2265" y="1685"/>
                    </a:lnTo>
                    <a:lnTo>
                      <a:pt x="2261" y="1687"/>
                    </a:lnTo>
                    <a:lnTo>
                      <a:pt x="2258" y="1687"/>
                    </a:lnTo>
                    <a:lnTo>
                      <a:pt x="2256" y="1687"/>
                    </a:lnTo>
                    <a:lnTo>
                      <a:pt x="2254" y="1689"/>
                    </a:lnTo>
                    <a:lnTo>
                      <a:pt x="2254" y="1691"/>
                    </a:lnTo>
                    <a:lnTo>
                      <a:pt x="2252" y="1692"/>
                    </a:lnTo>
                    <a:lnTo>
                      <a:pt x="2252" y="1692"/>
                    </a:lnTo>
                    <a:lnTo>
                      <a:pt x="2250" y="1692"/>
                    </a:lnTo>
                    <a:lnTo>
                      <a:pt x="2248" y="1692"/>
                    </a:lnTo>
                    <a:lnTo>
                      <a:pt x="2246" y="1694"/>
                    </a:lnTo>
                    <a:lnTo>
                      <a:pt x="2244" y="1694"/>
                    </a:lnTo>
                    <a:lnTo>
                      <a:pt x="2244" y="1692"/>
                    </a:lnTo>
                    <a:lnTo>
                      <a:pt x="2242" y="1692"/>
                    </a:lnTo>
                    <a:lnTo>
                      <a:pt x="2242" y="1694"/>
                    </a:lnTo>
                    <a:lnTo>
                      <a:pt x="2240" y="1696"/>
                    </a:lnTo>
                    <a:lnTo>
                      <a:pt x="2242" y="1698"/>
                    </a:lnTo>
                    <a:lnTo>
                      <a:pt x="2240" y="1702"/>
                    </a:lnTo>
                    <a:lnTo>
                      <a:pt x="2240" y="1704"/>
                    </a:lnTo>
                    <a:lnTo>
                      <a:pt x="2240" y="1704"/>
                    </a:lnTo>
                    <a:lnTo>
                      <a:pt x="2242" y="1706"/>
                    </a:lnTo>
                    <a:lnTo>
                      <a:pt x="2240" y="1708"/>
                    </a:lnTo>
                    <a:lnTo>
                      <a:pt x="2239" y="1710"/>
                    </a:lnTo>
                    <a:lnTo>
                      <a:pt x="2237" y="1713"/>
                    </a:lnTo>
                    <a:lnTo>
                      <a:pt x="2235" y="1713"/>
                    </a:lnTo>
                    <a:lnTo>
                      <a:pt x="2233" y="1712"/>
                    </a:lnTo>
                    <a:lnTo>
                      <a:pt x="2233" y="1713"/>
                    </a:lnTo>
                    <a:lnTo>
                      <a:pt x="2231" y="1715"/>
                    </a:lnTo>
                    <a:lnTo>
                      <a:pt x="2231" y="1717"/>
                    </a:lnTo>
                    <a:lnTo>
                      <a:pt x="2229" y="1719"/>
                    </a:lnTo>
                    <a:lnTo>
                      <a:pt x="2229" y="1723"/>
                    </a:lnTo>
                    <a:lnTo>
                      <a:pt x="2231" y="1723"/>
                    </a:lnTo>
                    <a:lnTo>
                      <a:pt x="2231" y="1725"/>
                    </a:lnTo>
                    <a:lnTo>
                      <a:pt x="2231" y="1731"/>
                    </a:lnTo>
                    <a:lnTo>
                      <a:pt x="2227" y="1734"/>
                    </a:lnTo>
                    <a:lnTo>
                      <a:pt x="2231" y="1736"/>
                    </a:lnTo>
                    <a:lnTo>
                      <a:pt x="2231" y="1738"/>
                    </a:lnTo>
                    <a:lnTo>
                      <a:pt x="2229" y="1740"/>
                    </a:lnTo>
                    <a:lnTo>
                      <a:pt x="2231" y="1740"/>
                    </a:lnTo>
                    <a:lnTo>
                      <a:pt x="2237" y="1744"/>
                    </a:lnTo>
                    <a:lnTo>
                      <a:pt x="2242" y="1748"/>
                    </a:lnTo>
                    <a:lnTo>
                      <a:pt x="2244" y="1748"/>
                    </a:lnTo>
                    <a:lnTo>
                      <a:pt x="2246" y="1752"/>
                    </a:lnTo>
                    <a:lnTo>
                      <a:pt x="2246" y="1755"/>
                    </a:lnTo>
                    <a:lnTo>
                      <a:pt x="2244" y="1755"/>
                    </a:lnTo>
                    <a:lnTo>
                      <a:pt x="2246" y="1759"/>
                    </a:lnTo>
                    <a:lnTo>
                      <a:pt x="2248" y="1763"/>
                    </a:lnTo>
                    <a:lnTo>
                      <a:pt x="2254" y="1769"/>
                    </a:lnTo>
                    <a:lnTo>
                      <a:pt x="2259" y="1771"/>
                    </a:lnTo>
                    <a:lnTo>
                      <a:pt x="2259" y="1771"/>
                    </a:lnTo>
                    <a:lnTo>
                      <a:pt x="2269" y="1776"/>
                    </a:lnTo>
                    <a:lnTo>
                      <a:pt x="2277" y="1784"/>
                    </a:lnTo>
                    <a:lnTo>
                      <a:pt x="2279" y="1786"/>
                    </a:lnTo>
                    <a:lnTo>
                      <a:pt x="2288" y="1794"/>
                    </a:lnTo>
                    <a:lnTo>
                      <a:pt x="2290" y="1797"/>
                    </a:lnTo>
                    <a:lnTo>
                      <a:pt x="2290" y="1801"/>
                    </a:lnTo>
                    <a:lnTo>
                      <a:pt x="2292" y="1801"/>
                    </a:lnTo>
                    <a:lnTo>
                      <a:pt x="2292" y="1803"/>
                    </a:lnTo>
                    <a:lnTo>
                      <a:pt x="2296" y="1807"/>
                    </a:lnTo>
                    <a:lnTo>
                      <a:pt x="2296" y="1809"/>
                    </a:lnTo>
                    <a:lnTo>
                      <a:pt x="2298" y="1811"/>
                    </a:lnTo>
                    <a:lnTo>
                      <a:pt x="2296" y="1813"/>
                    </a:lnTo>
                    <a:lnTo>
                      <a:pt x="2299" y="1816"/>
                    </a:lnTo>
                    <a:lnTo>
                      <a:pt x="2299" y="1822"/>
                    </a:lnTo>
                    <a:lnTo>
                      <a:pt x="2301" y="1824"/>
                    </a:lnTo>
                    <a:lnTo>
                      <a:pt x="2303" y="1830"/>
                    </a:lnTo>
                    <a:lnTo>
                      <a:pt x="2303" y="1832"/>
                    </a:lnTo>
                    <a:lnTo>
                      <a:pt x="2303" y="1834"/>
                    </a:lnTo>
                    <a:lnTo>
                      <a:pt x="2303" y="1835"/>
                    </a:lnTo>
                    <a:lnTo>
                      <a:pt x="2305" y="1839"/>
                    </a:lnTo>
                    <a:lnTo>
                      <a:pt x="2303" y="1841"/>
                    </a:lnTo>
                    <a:lnTo>
                      <a:pt x="2305" y="1845"/>
                    </a:lnTo>
                    <a:lnTo>
                      <a:pt x="2305" y="1847"/>
                    </a:lnTo>
                    <a:lnTo>
                      <a:pt x="2307" y="1847"/>
                    </a:lnTo>
                    <a:lnTo>
                      <a:pt x="2307" y="1851"/>
                    </a:lnTo>
                    <a:lnTo>
                      <a:pt x="2309" y="1854"/>
                    </a:lnTo>
                    <a:lnTo>
                      <a:pt x="2309" y="1856"/>
                    </a:lnTo>
                    <a:lnTo>
                      <a:pt x="2309" y="1856"/>
                    </a:lnTo>
                    <a:lnTo>
                      <a:pt x="2309" y="1856"/>
                    </a:lnTo>
                    <a:lnTo>
                      <a:pt x="2307" y="1854"/>
                    </a:lnTo>
                    <a:lnTo>
                      <a:pt x="2305" y="1854"/>
                    </a:lnTo>
                    <a:lnTo>
                      <a:pt x="2305" y="1858"/>
                    </a:lnTo>
                    <a:lnTo>
                      <a:pt x="2307" y="1860"/>
                    </a:lnTo>
                    <a:lnTo>
                      <a:pt x="2307" y="1862"/>
                    </a:lnTo>
                    <a:lnTo>
                      <a:pt x="2305" y="1862"/>
                    </a:lnTo>
                    <a:lnTo>
                      <a:pt x="2305" y="1864"/>
                    </a:lnTo>
                    <a:lnTo>
                      <a:pt x="2303" y="1868"/>
                    </a:lnTo>
                    <a:lnTo>
                      <a:pt x="2305" y="1872"/>
                    </a:lnTo>
                    <a:lnTo>
                      <a:pt x="2303" y="1874"/>
                    </a:lnTo>
                    <a:lnTo>
                      <a:pt x="2305" y="1875"/>
                    </a:lnTo>
                    <a:lnTo>
                      <a:pt x="2303" y="1877"/>
                    </a:lnTo>
                    <a:lnTo>
                      <a:pt x="2301" y="1879"/>
                    </a:lnTo>
                    <a:lnTo>
                      <a:pt x="2299" y="1883"/>
                    </a:lnTo>
                    <a:lnTo>
                      <a:pt x="2298" y="1883"/>
                    </a:lnTo>
                    <a:lnTo>
                      <a:pt x="2294" y="1889"/>
                    </a:lnTo>
                    <a:lnTo>
                      <a:pt x="2292" y="1889"/>
                    </a:lnTo>
                    <a:lnTo>
                      <a:pt x="2288" y="1893"/>
                    </a:lnTo>
                    <a:lnTo>
                      <a:pt x="2288" y="1895"/>
                    </a:lnTo>
                    <a:lnTo>
                      <a:pt x="2284" y="1895"/>
                    </a:lnTo>
                    <a:lnTo>
                      <a:pt x="2282" y="1898"/>
                    </a:lnTo>
                    <a:lnTo>
                      <a:pt x="2275" y="1902"/>
                    </a:lnTo>
                    <a:lnTo>
                      <a:pt x="2269" y="1902"/>
                    </a:lnTo>
                    <a:lnTo>
                      <a:pt x="2267" y="1902"/>
                    </a:lnTo>
                    <a:lnTo>
                      <a:pt x="2263" y="1902"/>
                    </a:lnTo>
                    <a:lnTo>
                      <a:pt x="2263" y="1902"/>
                    </a:lnTo>
                    <a:lnTo>
                      <a:pt x="2263" y="1900"/>
                    </a:lnTo>
                    <a:lnTo>
                      <a:pt x="2263" y="1896"/>
                    </a:lnTo>
                    <a:lnTo>
                      <a:pt x="2263" y="1900"/>
                    </a:lnTo>
                    <a:lnTo>
                      <a:pt x="2261" y="1900"/>
                    </a:lnTo>
                    <a:lnTo>
                      <a:pt x="2259" y="1900"/>
                    </a:lnTo>
                    <a:lnTo>
                      <a:pt x="2261" y="1900"/>
                    </a:lnTo>
                    <a:lnTo>
                      <a:pt x="2261" y="1902"/>
                    </a:lnTo>
                    <a:lnTo>
                      <a:pt x="2259" y="1902"/>
                    </a:lnTo>
                    <a:lnTo>
                      <a:pt x="2258" y="1902"/>
                    </a:lnTo>
                    <a:lnTo>
                      <a:pt x="2261" y="1904"/>
                    </a:lnTo>
                    <a:lnTo>
                      <a:pt x="2261" y="1906"/>
                    </a:lnTo>
                    <a:lnTo>
                      <a:pt x="2261" y="1910"/>
                    </a:lnTo>
                    <a:lnTo>
                      <a:pt x="2259" y="1912"/>
                    </a:lnTo>
                    <a:lnTo>
                      <a:pt x="2256" y="1908"/>
                    </a:lnTo>
                    <a:lnTo>
                      <a:pt x="2259" y="1912"/>
                    </a:lnTo>
                    <a:lnTo>
                      <a:pt x="2258" y="1914"/>
                    </a:lnTo>
                    <a:lnTo>
                      <a:pt x="2258" y="1915"/>
                    </a:lnTo>
                    <a:lnTo>
                      <a:pt x="2256" y="1915"/>
                    </a:lnTo>
                    <a:lnTo>
                      <a:pt x="2254" y="1912"/>
                    </a:lnTo>
                    <a:lnTo>
                      <a:pt x="2252" y="1914"/>
                    </a:lnTo>
                    <a:lnTo>
                      <a:pt x="2254" y="1915"/>
                    </a:lnTo>
                    <a:lnTo>
                      <a:pt x="2252" y="1917"/>
                    </a:lnTo>
                    <a:lnTo>
                      <a:pt x="2254" y="1917"/>
                    </a:lnTo>
                    <a:lnTo>
                      <a:pt x="2252" y="1919"/>
                    </a:lnTo>
                    <a:lnTo>
                      <a:pt x="2252" y="1919"/>
                    </a:lnTo>
                    <a:lnTo>
                      <a:pt x="2250" y="1919"/>
                    </a:lnTo>
                    <a:lnTo>
                      <a:pt x="2246" y="1923"/>
                    </a:lnTo>
                    <a:lnTo>
                      <a:pt x="2244" y="1925"/>
                    </a:lnTo>
                    <a:lnTo>
                      <a:pt x="2242" y="1923"/>
                    </a:lnTo>
                    <a:lnTo>
                      <a:pt x="2240" y="1925"/>
                    </a:lnTo>
                    <a:lnTo>
                      <a:pt x="2240" y="1931"/>
                    </a:lnTo>
                    <a:lnTo>
                      <a:pt x="2239" y="1933"/>
                    </a:lnTo>
                    <a:lnTo>
                      <a:pt x="2237" y="1933"/>
                    </a:lnTo>
                    <a:lnTo>
                      <a:pt x="2237" y="1933"/>
                    </a:lnTo>
                    <a:lnTo>
                      <a:pt x="2229" y="1936"/>
                    </a:lnTo>
                    <a:lnTo>
                      <a:pt x="2225" y="1936"/>
                    </a:lnTo>
                    <a:lnTo>
                      <a:pt x="2227" y="1935"/>
                    </a:lnTo>
                    <a:lnTo>
                      <a:pt x="2231" y="1933"/>
                    </a:lnTo>
                    <a:lnTo>
                      <a:pt x="2233" y="1931"/>
                    </a:lnTo>
                    <a:lnTo>
                      <a:pt x="2231" y="1931"/>
                    </a:lnTo>
                    <a:lnTo>
                      <a:pt x="2229" y="1931"/>
                    </a:lnTo>
                    <a:lnTo>
                      <a:pt x="2229" y="1925"/>
                    </a:lnTo>
                    <a:lnTo>
                      <a:pt x="2229" y="1923"/>
                    </a:lnTo>
                    <a:lnTo>
                      <a:pt x="2229" y="1923"/>
                    </a:lnTo>
                    <a:lnTo>
                      <a:pt x="2229" y="1921"/>
                    </a:lnTo>
                    <a:lnTo>
                      <a:pt x="2229" y="1915"/>
                    </a:lnTo>
                    <a:lnTo>
                      <a:pt x="2231" y="1912"/>
                    </a:lnTo>
                    <a:lnTo>
                      <a:pt x="2237" y="1906"/>
                    </a:lnTo>
                    <a:lnTo>
                      <a:pt x="2239" y="1904"/>
                    </a:lnTo>
                    <a:lnTo>
                      <a:pt x="2235" y="1906"/>
                    </a:lnTo>
                    <a:lnTo>
                      <a:pt x="2231" y="1906"/>
                    </a:lnTo>
                    <a:lnTo>
                      <a:pt x="2229" y="1906"/>
                    </a:lnTo>
                    <a:lnTo>
                      <a:pt x="2227" y="1906"/>
                    </a:lnTo>
                    <a:lnTo>
                      <a:pt x="2225" y="1906"/>
                    </a:lnTo>
                    <a:lnTo>
                      <a:pt x="2221" y="1906"/>
                    </a:lnTo>
                    <a:lnTo>
                      <a:pt x="2223" y="1904"/>
                    </a:lnTo>
                    <a:lnTo>
                      <a:pt x="2223" y="1902"/>
                    </a:lnTo>
                    <a:lnTo>
                      <a:pt x="2221" y="1900"/>
                    </a:lnTo>
                    <a:lnTo>
                      <a:pt x="2218" y="1898"/>
                    </a:lnTo>
                    <a:lnTo>
                      <a:pt x="2218" y="1898"/>
                    </a:lnTo>
                    <a:lnTo>
                      <a:pt x="2214" y="1898"/>
                    </a:lnTo>
                    <a:lnTo>
                      <a:pt x="2212" y="1896"/>
                    </a:lnTo>
                    <a:lnTo>
                      <a:pt x="2212" y="1896"/>
                    </a:lnTo>
                    <a:lnTo>
                      <a:pt x="2208" y="1900"/>
                    </a:lnTo>
                    <a:lnTo>
                      <a:pt x="2206" y="1900"/>
                    </a:lnTo>
                    <a:lnTo>
                      <a:pt x="2206" y="1898"/>
                    </a:lnTo>
                    <a:lnTo>
                      <a:pt x="2204" y="1896"/>
                    </a:lnTo>
                    <a:lnTo>
                      <a:pt x="2206" y="1895"/>
                    </a:lnTo>
                    <a:lnTo>
                      <a:pt x="2208" y="1893"/>
                    </a:lnTo>
                    <a:lnTo>
                      <a:pt x="2206" y="1889"/>
                    </a:lnTo>
                    <a:lnTo>
                      <a:pt x="2206" y="1887"/>
                    </a:lnTo>
                    <a:lnTo>
                      <a:pt x="2204" y="1887"/>
                    </a:lnTo>
                    <a:lnTo>
                      <a:pt x="2202" y="1889"/>
                    </a:lnTo>
                    <a:lnTo>
                      <a:pt x="2202" y="1893"/>
                    </a:lnTo>
                    <a:lnTo>
                      <a:pt x="2200" y="1893"/>
                    </a:lnTo>
                    <a:lnTo>
                      <a:pt x="2197" y="1893"/>
                    </a:lnTo>
                    <a:lnTo>
                      <a:pt x="2197" y="1891"/>
                    </a:lnTo>
                    <a:lnTo>
                      <a:pt x="2195" y="1889"/>
                    </a:lnTo>
                    <a:lnTo>
                      <a:pt x="2195" y="1885"/>
                    </a:lnTo>
                    <a:lnTo>
                      <a:pt x="2195" y="1883"/>
                    </a:lnTo>
                    <a:lnTo>
                      <a:pt x="2193" y="1883"/>
                    </a:lnTo>
                    <a:lnTo>
                      <a:pt x="2191" y="1879"/>
                    </a:lnTo>
                    <a:lnTo>
                      <a:pt x="2191" y="1875"/>
                    </a:lnTo>
                    <a:lnTo>
                      <a:pt x="2187" y="1874"/>
                    </a:lnTo>
                    <a:lnTo>
                      <a:pt x="2187" y="1870"/>
                    </a:lnTo>
                    <a:lnTo>
                      <a:pt x="2185" y="1868"/>
                    </a:lnTo>
                    <a:lnTo>
                      <a:pt x="2185" y="1868"/>
                    </a:lnTo>
                    <a:lnTo>
                      <a:pt x="2183" y="1868"/>
                    </a:lnTo>
                    <a:lnTo>
                      <a:pt x="2183" y="1870"/>
                    </a:lnTo>
                    <a:lnTo>
                      <a:pt x="2183" y="1870"/>
                    </a:lnTo>
                    <a:lnTo>
                      <a:pt x="2181" y="1870"/>
                    </a:lnTo>
                    <a:lnTo>
                      <a:pt x="2178" y="1866"/>
                    </a:lnTo>
                    <a:lnTo>
                      <a:pt x="2178" y="1866"/>
                    </a:lnTo>
                    <a:lnTo>
                      <a:pt x="2178" y="1864"/>
                    </a:lnTo>
                    <a:lnTo>
                      <a:pt x="2174" y="1862"/>
                    </a:lnTo>
                    <a:lnTo>
                      <a:pt x="2170" y="1858"/>
                    </a:lnTo>
                    <a:lnTo>
                      <a:pt x="2168" y="1858"/>
                    </a:lnTo>
                    <a:lnTo>
                      <a:pt x="2164" y="1858"/>
                    </a:lnTo>
                    <a:lnTo>
                      <a:pt x="2166" y="1860"/>
                    </a:lnTo>
                    <a:lnTo>
                      <a:pt x="2166" y="1860"/>
                    </a:lnTo>
                    <a:lnTo>
                      <a:pt x="2164" y="1860"/>
                    </a:lnTo>
                    <a:lnTo>
                      <a:pt x="2160" y="1858"/>
                    </a:lnTo>
                    <a:lnTo>
                      <a:pt x="2157" y="1860"/>
                    </a:lnTo>
                    <a:lnTo>
                      <a:pt x="2153" y="1858"/>
                    </a:lnTo>
                    <a:lnTo>
                      <a:pt x="2151" y="1858"/>
                    </a:lnTo>
                    <a:lnTo>
                      <a:pt x="2151" y="1856"/>
                    </a:lnTo>
                    <a:lnTo>
                      <a:pt x="2153" y="1854"/>
                    </a:lnTo>
                    <a:lnTo>
                      <a:pt x="2151" y="1853"/>
                    </a:lnTo>
                    <a:lnTo>
                      <a:pt x="2151" y="1847"/>
                    </a:lnTo>
                    <a:lnTo>
                      <a:pt x="2153" y="1845"/>
                    </a:lnTo>
                    <a:lnTo>
                      <a:pt x="2151" y="1843"/>
                    </a:lnTo>
                    <a:lnTo>
                      <a:pt x="2149" y="1843"/>
                    </a:lnTo>
                    <a:lnTo>
                      <a:pt x="2147" y="1843"/>
                    </a:lnTo>
                    <a:lnTo>
                      <a:pt x="2147" y="1843"/>
                    </a:lnTo>
                    <a:lnTo>
                      <a:pt x="2145" y="1841"/>
                    </a:lnTo>
                    <a:lnTo>
                      <a:pt x="2143" y="1843"/>
                    </a:lnTo>
                    <a:lnTo>
                      <a:pt x="2139" y="1843"/>
                    </a:lnTo>
                    <a:lnTo>
                      <a:pt x="2139" y="1843"/>
                    </a:lnTo>
                    <a:lnTo>
                      <a:pt x="2138" y="1843"/>
                    </a:lnTo>
                    <a:lnTo>
                      <a:pt x="2136" y="1843"/>
                    </a:lnTo>
                    <a:lnTo>
                      <a:pt x="2136" y="1843"/>
                    </a:lnTo>
                    <a:lnTo>
                      <a:pt x="2136" y="1843"/>
                    </a:lnTo>
                    <a:lnTo>
                      <a:pt x="2134" y="1847"/>
                    </a:lnTo>
                    <a:lnTo>
                      <a:pt x="2138" y="1849"/>
                    </a:lnTo>
                    <a:lnTo>
                      <a:pt x="2138" y="1851"/>
                    </a:lnTo>
                    <a:lnTo>
                      <a:pt x="2136" y="1854"/>
                    </a:lnTo>
                    <a:lnTo>
                      <a:pt x="2136" y="1858"/>
                    </a:lnTo>
                    <a:lnTo>
                      <a:pt x="2136" y="1860"/>
                    </a:lnTo>
                    <a:lnTo>
                      <a:pt x="2136" y="1862"/>
                    </a:lnTo>
                    <a:lnTo>
                      <a:pt x="2136" y="1866"/>
                    </a:lnTo>
                    <a:lnTo>
                      <a:pt x="2134" y="1870"/>
                    </a:lnTo>
                    <a:lnTo>
                      <a:pt x="2132" y="1874"/>
                    </a:lnTo>
                    <a:lnTo>
                      <a:pt x="2130" y="1877"/>
                    </a:lnTo>
                    <a:lnTo>
                      <a:pt x="2130" y="1891"/>
                    </a:lnTo>
                    <a:lnTo>
                      <a:pt x="2124" y="1896"/>
                    </a:lnTo>
                    <a:lnTo>
                      <a:pt x="2124" y="1900"/>
                    </a:lnTo>
                    <a:lnTo>
                      <a:pt x="2122" y="1904"/>
                    </a:lnTo>
                    <a:lnTo>
                      <a:pt x="2124" y="1904"/>
                    </a:lnTo>
                    <a:lnTo>
                      <a:pt x="2126" y="1906"/>
                    </a:lnTo>
                    <a:lnTo>
                      <a:pt x="2124" y="1908"/>
                    </a:lnTo>
                    <a:lnTo>
                      <a:pt x="2124" y="1910"/>
                    </a:lnTo>
                    <a:lnTo>
                      <a:pt x="2124" y="1914"/>
                    </a:lnTo>
                    <a:lnTo>
                      <a:pt x="2124" y="1915"/>
                    </a:lnTo>
                    <a:lnTo>
                      <a:pt x="2128" y="1921"/>
                    </a:lnTo>
                    <a:lnTo>
                      <a:pt x="2126" y="1925"/>
                    </a:lnTo>
                    <a:lnTo>
                      <a:pt x="2128" y="1925"/>
                    </a:lnTo>
                    <a:lnTo>
                      <a:pt x="2130" y="1925"/>
                    </a:lnTo>
                    <a:lnTo>
                      <a:pt x="2130" y="1923"/>
                    </a:lnTo>
                    <a:lnTo>
                      <a:pt x="2132" y="1921"/>
                    </a:lnTo>
                    <a:lnTo>
                      <a:pt x="2134" y="1923"/>
                    </a:lnTo>
                    <a:lnTo>
                      <a:pt x="2136" y="1923"/>
                    </a:lnTo>
                    <a:lnTo>
                      <a:pt x="2138" y="1925"/>
                    </a:lnTo>
                    <a:lnTo>
                      <a:pt x="2138" y="1929"/>
                    </a:lnTo>
                    <a:lnTo>
                      <a:pt x="2139" y="1931"/>
                    </a:lnTo>
                    <a:lnTo>
                      <a:pt x="2139" y="1935"/>
                    </a:lnTo>
                    <a:lnTo>
                      <a:pt x="2141" y="1935"/>
                    </a:lnTo>
                    <a:lnTo>
                      <a:pt x="2143" y="1938"/>
                    </a:lnTo>
                    <a:lnTo>
                      <a:pt x="2145" y="1938"/>
                    </a:lnTo>
                    <a:lnTo>
                      <a:pt x="2145" y="1936"/>
                    </a:lnTo>
                    <a:lnTo>
                      <a:pt x="2145" y="1936"/>
                    </a:lnTo>
                    <a:lnTo>
                      <a:pt x="2145" y="1938"/>
                    </a:lnTo>
                    <a:lnTo>
                      <a:pt x="2147" y="1942"/>
                    </a:lnTo>
                    <a:lnTo>
                      <a:pt x="2147" y="1944"/>
                    </a:lnTo>
                    <a:lnTo>
                      <a:pt x="2149" y="1946"/>
                    </a:lnTo>
                    <a:lnTo>
                      <a:pt x="2151" y="1954"/>
                    </a:lnTo>
                    <a:lnTo>
                      <a:pt x="2151" y="1954"/>
                    </a:lnTo>
                    <a:lnTo>
                      <a:pt x="2149" y="1956"/>
                    </a:lnTo>
                    <a:lnTo>
                      <a:pt x="2149" y="1954"/>
                    </a:lnTo>
                    <a:lnTo>
                      <a:pt x="2145" y="1956"/>
                    </a:lnTo>
                    <a:lnTo>
                      <a:pt x="2145" y="1959"/>
                    </a:lnTo>
                    <a:lnTo>
                      <a:pt x="2151" y="1961"/>
                    </a:lnTo>
                    <a:lnTo>
                      <a:pt x="2151" y="1957"/>
                    </a:lnTo>
                    <a:lnTo>
                      <a:pt x="2153" y="1959"/>
                    </a:lnTo>
                    <a:lnTo>
                      <a:pt x="2153" y="1961"/>
                    </a:lnTo>
                    <a:lnTo>
                      <a:pt x="2155" y="1963"/>
                    </a:lnTo>
                    <a:lnTo>
                      <a:pt x="2160" y="1969"/>
                    </a:lnTo>
                    <a:lnTo>
                      <a:pt x="2162" y="1971"/>
                    </a:lnTo>
                    <a:lnTo>
                      <a:pt x="2164" y="1969"/>
                    </a:lnTo>
                    <a:lnTo>
                      <a:pt x="2168" y="1971"/>
                    </a:lnTo>
                    <a:lnTo>
                      <a:pt x="2172" y="1971"/>
                    </a:lnTo>
                    <a:lnTo>
                      <a:pt x="2174" y="1976"/>
                    </a:lnTo>
                    <a:lnTo>
                      <a:pt x="2176" y="1978"/>
                    </a:lnTo>
                    <a:lnTo>
                      <a:pt x="2179" y="1982"/>
                    </a:lnTo>
                    <a:lnTo>
                      <a:pt x="2179" y="1982"/>
                    </a:lnTo>
                    <a:lnTo>
                      <a:pt x="2179" y="1982"/>
                    </a:lnTo>
                    <a:lnTo>
                      <a:pt x="2181" y="1982"/>
                    </a:lnTo>
                    <a:lnTo>
                      <a:pt x="2183" y="1980"/>
                    </a:lnTo>
                    <a:lnTo>
                      <a:pt x="2185" y="1980"/>
                    </a:lnTo>
                    <a:lnTo>
                      <a:pt x="2187" y="1986"/>
                    </a:lnTo>
                    <a:lnTo>
                      <a:pt x="2200" y="1999"/>
                    </a:lnTo>
                    <a:lnTo>
                      <a:pt x="2204" y="2005"/>
                    </a:lnTo>
                    <a:lnTo>
                      <a:pt x="2206" y="2013"/>
                    </a:lnTo>
                    <a:lnTo>
                      <a:pt x="2206" y="2015"/>
                    </a:lnTo>
                    <a:lnTo>
                      <a:pt x="2206" y="2024"/>
                    </a:lnTo>
                    <a:lnTo>
                      <a:pt x="2204" y="2026"/>
                    </a:lnTo>
                    <a:lnTo>
                      <a:pt x="2204" y="2028"/>
                    </a:lnTo>
                    <a:lnTo>
                      <a:pt x="2206" y="2032"/>
                    </a:lnTo>
                    <a:lnTo>
                      <a:pt x="2206" y="2039"/>
                    </a:lnTo>
                    <a:lnTo>
                      <a:pt x="2208" y="2045"/>
                    </a:lnTo>
                    <a:lnTo>
                      <a:pt x="2214" y="2049"/>
                    </a:lnTo>
                    <a:lnTo>
                      <a:pt x="2216" y="2049"/>
                    </a:lnTo>
                    <a:lnTo>
                      <a:pt x="2216" y="2051"/>
                    </a:lnTo>
                    <a:lnTo>
                      <a:pt x="2216" y="2051"/>
                    </a:lnTo>
                    <a:lnTo>
                      <a:pt x="2218" y="2057"/>
                    </a:lnTo>
                    <a:lnTo>
                      <a:pt x="2218" y="2058"/>
                    </a:lnTo>
                    <a:lnTo>
                      <a:pt x="2219" y="2060"/>
                    </a:lnTo>
                    <a:lnTo>
                      <a:pt x="2219" y="2060"/>
                    </a:lnTo>
                    <a:lnTo>
                      <a:pt x="2219" y="2060"/>
                    </a:lnTo>
                    <a:lnTo>
                      <a:pt x="2223" y="2068"/>
                    </a:lnTo>
                    <a:lnTo>
                      <a:pt x="2223" y="2074"/>
                    </a:lnTo>
                    <a:lnTo>
                      <a:pt x="2221" y="2074"/>
                    </a:lnTo>
                    <a:lnTo>
                      <a:pt x="2219" y="2072"/>
                    </a:lnTo>
                    <a:lnTo>
                      <a:pt x="2219" y="2070"/>
                    </a:lnTo>
                    <a:lnTo>
                      <a:pt x="2218" y="2068"/>
                    </a:lnTo>
                    <a:lnTo>
                      <a:pt x="2219" y="2070"/>
                    </a:lnTo>
                    <a:lnTo>
                      <a:pt x="2219" y="2072"/>
                    </a:lnTo>
                    <a:lnTo>
                      <a:pt x="2218" y="2072"/>
                    </a:lnTo>
                    <a:lnTo>
                      <a:pt x="2219" y="2072"/>
                    </a:lnTo>
                    <a:lnTo>
                      <a:pt x="2219" y="2074"/>
                    </a:lnTo>
                    <a:lnTo>
                      <a:pt x="2216" y="2076"/>
                    </a:lnTo>
                    <a:lnTo>
                      <a:pt x="2216" y="2074"/>
                    </a:lnTo>
                    <a:lnTo>
                      <a:pt x="2214" y="2074"/>
                    </a:lnTo>
                    <a:lnTo>
                      <a:pt x="2210" y="2072"/>
                    </a:lnTo>
                    <a:lnTo>
                      <a:pt x="2208" y="2070"/>
                    </a:lnTo>
                    <a:lnTo>
                      <a:pt x="2202" y="2068"/>
                    </a:lnTo>
                    <a:lnTo>
                      <a:pt x="2197" y="2066"/>
                    </a:lnTo>
                    <a:lnTo>
                      <a:pt x="2193" y="2062"/>
                    </a:lnTo>
                    <a:lnTo>
                      <a:pt x="2191" y="2060"/>
                    </a:lnTo>
                    <a:lnTo>
                      <a:pt x="2189" y="2062"/>
                    </a:lnTo>
                    <a:lnTo>
                      <a:pt x="2187" y="2062"/>
                    </a:lnTo>
                    <a:lnTo>
                      <a:pt x="2181" y="2057"/>
                    </a:lnTo>
                    <a:lnTo>
                      <a:pt x="2183" y="2055"/>
                    </a:lnTo>
                    <a:lnTo>
                      <a:pt x="2178" y="2049"/>
                    </a:lnTo>
                    <a:lnTo>
                      <a:pt x="2170" y="2047"/>
                    </a:lnTo>
                    <a:lnTo>
                      <a:pt x="2168" y="2045"/>
                    </a:lnTo>
                    <a:lnTo>
                      <a:pt x="2168" y="2043"/>
                    </a:lnTo>
                    <a:lnTo>
                      <a:pt x="2172" y="2039"/>
                    </a:lnTo>
                    <a:lnTo>
                      <a:pt x="2170" y="2036"/>
                    </a:lnTo>
                    <a:lnTo>
                      <a:pt x="2166" y="2034"/>
                    </a:lnTo>
                    <a:lnTo>
                      <a:pt x="2162" y="2030"/>
                    </a:lnTo>
                    <a:lnTo>
                      <a:pt x="2158" y="2026"/>
                    </a:lnTo>
                    <a:lnTo>
                      <a:pt x="2155" y="2024"/>
                    </a:lnTo>
                    <a:lnTo>
                      <a:pt x="2157" y="2022"/>
                    </a:lnTo>
                    <a:lnTo>
                      <a:pt x="2153" y="2018"/>
                    </a:lnTo>
                    <a:lnTo>
                      <a:pt x="2153" y="2015"/>
                    </a:lnTo>
                    <a:lnTo>
                      <a:pt x="2155" y="2015"/>
                    </a:lnTo>
                    <a:lnTo>
                      <a:pt x="2155" y="2009"/>
                    </a:lnTo>
                    <a:lnTo>
                      <a:pt x="2153" y="2003"/>
                    </a:lnTo>
                    <a:lnTo>
                      <a:pt x="2151" y="1999"/>
                    </a:lnTo>
                    <a:lnTo>
                      <a:pt x="2149" y="1984"/>
                    </a:lnTo>
                    <a:lnTo>
                      <a:pt x="2145" y="1978"/>
                    </a:lnTo>
                    <a:lnTo>
                      <a:pt x="2143" y="1975"/>
                    </a:lnTo>
                    <a:lnTo>
                      <a:pt x="2136" y="1969"/>
                    </a:lnTo>
                    <a:lnTo>
                      <a:pt x="2136" y="1969"/>
                    </a:lnTo>
                    <a:lnTo>
                      <a:pt x="2138" y="1967"/>
                    </a:lnTo>
                    <a:lnTo>
                      <a:pt x="2138" y="1965"/>
                    </a:lnTo>
                    <a:lnTo>
                      <a:pt x="2136" y="1963"/>
                    </a:lnTo>
                    <a:lnTo>
                      <a:pt x="2134" y="1961"/>
                    </a:lnTo>
                    <a:lnTo>
                      <a:pt x="2130" y="1961"/>
                    </a:lnTo>
                    <a:lnTo>
                      <a:pt x="2130" y="1957"/>
                    </a:lnTo>
                    <a:lnTo>
                      <a:pt x="2126" y="1952"/>
                    </a:lnTo>
                    <a:lnTo>
                      <a:pt x="2124" y="1952"/>
                    </a:lnTo>
                    <a:lnTo>
                      <a:pt x="2122" y="1946"/>
                    </a:lnTo>
                    <a:lnTo>
                      <a:pt x="2118" y="1946"/>
                    </a:lnTo>
                    <a:lnTo>
                      <a:pt x="2118" y="1942"/>
                    </a:lnTo>
                    <a:lnTo>
                      <a:pt x="2117" y="1940"/>
                    </a:lnTo>
                    <a:lnTo>
                      <a:pt x="2117" y="1938"/>
                    </a:lnTo>
                    <a:lnTo>
                      <a:pt x="2113" y="1940"/>
                    </a:lnTo>
                    <a:lnTo>
                      <a:pt x="2113" y="1944"/>
                    </a:lnTo>
                    <a:lnTo>
                      <a:pt x="2111" y="1944"/>
                    </a:lnTo>
                    <a:lnTo>
                      <a:pt x="2109" y="1942"/>
                    </a:lnTo>
                    <a:lnTo>
                      <a:pt x="2107" y="1935"/>
                    </a:lnTo>
                    <a:lnTo>
                      <a:pt x="2109" y="1935"/>
                    </a:lnTo>
                    <a:lnTo>
                      <a:pt x="2109" y="1929"/>
                    </a:lnTo>
                    <a:lnTo>
                      <a:pt x="2111" y="1927"/>
                    </a:lnTo>
                    <a:lnTo>
                      <a:pt x="2111" y="1921"/>
                    </a:lnTo>
                    <a:lnTo>
                      <a:pt x="2113" y="1921"/>
                    </a:lnTo>
                    <a:lnTo>
                      <a:pt x="2115" y="1917"/>
                    </a:lnTo>
                    <a:lnTo>
                      <a:pt x="2111" y="1917"/>
                    </a:lnTo>
                    <a:lnTo>
                      <a:pt x="2115" y="1914"/>
                    </a:lnTo>
                    <a:lnTo>
                      <a:pt x="2113" y="1912"/>
                    </a:lnTo>
                    <a:lnTo>
                      <a:pt x="2117" y="1910"/>
                    </a:lnTo>
                    <a:lnTo>
                      <a:pt x="2115" y="1908"/>
                    </a:lnTo>
                    <a:lnTo>
                      <a:pt x="2115" y="1902"/>
                    </a:lnTo>
                    <a:lnTo>
                      <a:pt x="2115" y="1902"/>
                    </a:lnTo>
                    <a:lnTo>
                      <a:pt x="2113" y="1906"/>
                    </a:lnTo>
                    <a:lnTo>
                      <a:pt x="2113" y="1912"/>
                    </a:lnTo>
                    <a:lnTo>
                      <a:pt x="2111" y="1906"/>
                    </a:lnTo>
                    <a:lnTo>
                      <a:pt x="2111" y="1900"/>
                    </a:lnTo>
                    <a:lnTo>
                      <a:pt x="2109" y="1898"/>
                    </a:lnTo>
                    <a:lnTo>
                      <a:pt x="2109" y="1896"/>
                    </a:lnTo>
                    <a:lnTo>
                      <a:pt x="2111" y="1896"/>
                    </a:lnTo>
                    <a:lnTo>
                      <a:pt x="2113" y="1896"/>
                    </a:lnTo>
                    <a:lnTo>
                      <a:pt x="2115" y="1893"/>
                    </a:lnTo>
                    <a:lnTo>
                      <a:pt x="2115" y="1889"/>
                    </a:lnTo>
                    <a:lnTo>
                      <a:pt x="2113" y="1889"/>
                    </a:lnTo>
                    <a:lnTo>
                      <a:pt x="2113" y="1883"/>
                    </a:lnTo>
                    <a:lnTo>
                      <a:pt x="2115" y="1883"/>
                    </a:lnTo>
                    <a:lnTo>
                      <a:pt x="2117" y="1881"/>
                    </a:lnTo>
                    <a:lnTo>
                      <a:pt x="2115" y="1875"/>
                    </a:lnTo>
                    <a:lnTo>
                      <a:pt x="2117" y="1874"/>
                    </a:lnTo>
                    <a:lnTo>
                      <a:pt x="2115" y="1870"/>
                    </a:lnTo>
                    <a:lnTo>
                      <a:pt x="2113" y="1868"/>
                    </a:lnTo>
                    <a:lnTo>
                      <a:pt x="2113" y="1864"/>
                    </a:lnTo>
                    <a:lnTo>
                      <a:pt x="2113" y="1862"/>
                    </a:lnTo>
                    <a:lnTo>
                      <a:pt x="2113" y="1858"/>
                    </a:lnTo>
                    <a:lnTo>
                      <a:pt x="2111" y="1856"/>
                    </a:lnTo>
                    <a:lnTo>
                      <a:pt x="2109" y="1845"/>
                    </a:lnTo>
                    <a:lnTo>
                      <a:pt x="2107" y="1843"/>
                    </a:lnTo>
                    <a:lnTo>
                      <a:pt x="2105" y="1839"/>
                    </a:lnTo>
                    <a:lnTo>
                      <a:pt x="2103" y="1835"/>
                    </a:lnTo>
                    <a:lnTo>
                      <a:pt x="2103" y="1841"/>
                    </a:lnTo>
                    <a:lnTo>
                      <a:pt x="2101" y="1841"/>
                    </a:lnTo>
                    <a:lnTo>
                      <a:pt x="2101" y="1839"/>
                    </a:lnTo>
                    <a:lnTo>
                      <a:pt x="2099" y="1835"/>
                    </a:lnTo>
                    <a:lnTo>
                      <a:pt x="2099" y="1828"/>
                    </a:lnTo>
                    <a:lnTo>
                      <a:pt x="2098" y="1824"/>
                    </a:lnTo>
                    <a:lnTo>
                      <a:pt x="2098" y="1820"/>
                    </a:lnTo>
                    <a:lnTo>
                      <a:pt x="2099" y="1818"/>
                    </a:lnTo>
                    <a:lnTo>
                      <a:pt x="2094" y="1816"/>
                    </a:lnTo>
                    <a:lnTo>
                      <a:pt x="2094" y="1811"/>
                    </a:lnTo>
                    <a:lnTo>
                      <a:pt x="2092" y="1811"/>
                    </a:lnTo>
                    <a:lnTo>
                      <a:pt x="2092" y="1797"/>
                    </a:lnTo>
                    <a:lnTo>
                      <a:pt x="2090" y="1795"/>
                    </a:lnTo>
                    <a:lnTo>
                      <a:pt x="2088" y="1792"/>
                    </a:lnTo>
                    <a:lnTo>
                      <a:pt x="2090" y="1792"/>
                    </a:lnTo>
                    <a:lnTo>
                      <a:pt x="2090" y="1788"/>
                    </a:lnTo>
                    <a:lnTo>
                      <a:pt x="2088" y="1784"/>
                    </a:lnTo>
                    <a:lnTo>
                      <a:pt x="2088" y="1782"/>
                    </a:lnTo>
                    <a:lnTo>
                      <a:pt x="2088" y="1780"/>
                    </a:lnTo>
                    <a:lnTo>
                      <a:pt x="2088" y="1782"/>
                    </a:lnTo>
                    <a:lnTo>
                      <a:pt x="2084" y="1784"/>
                    </a:lnTo>
                    <a:lnTo>
                      <a:pt x="2082" y="1784"/>
                    </a:lnTo>
                    <a:lnTo>
                      <a:pt x="2080" y="1780"/>
                    </a:lnTo>
                    <a:lnTo>
                      <a:pt x="2078" y="1778"/>
                    </a:lnTo>
                    <a:lnTo>
                      <a:pt x="2077" y="1771"/>
                    </a:lnTo>
                    <a:lnTo>
                      <a:pt x="2075" y="1769"/>
                    </a:lnTo>
                    <a:lnTo>
                      <a:pt x="2073" y="1769"/>
                    </a:lnTo>
                    <a:lnTo>
                      <a:pt x="2073" y="1767"/>
                    </a:lnTo>
                    <a:lnTo>
                      <a:pt x="2069" y="1765"/>
                    </a:lnTo>
                    <a:lnTo>
                      <a:pt x="2073" y="1767"/>
                    </a:lnTo>
                    <a:lnTo>
                      <a:pt x="2071" y="1769"/>
                    </a:lnTo>
                    <a:lnTo>
                      <a:pt x="2071" y="1771"/>
                    </a:lnTo>
                    <a:lnTo>
                      <a:pt x="2073" y="1771"/>
                    </a:lnTo>
                    <a:lnTo>
                      <a:pt x="2073" y="1774"/>
                    </a:lnTo>
                    <a:lnTo>
                      <a:pt x="2071" y="1776"/>
                    </a:lnTo>
                    <a:lnTo>
                      <a:pt x="2071" y="1780"/>
                    </a:lnTo>
                    <a:lnTo>
                      <a:pt x="2067" y="1784"/>
                    </a:lnTo>
                    <a:lnTo>
                      <a:pt x="2063" y="1782"/>
                    </a:lnTo>
                    <a:lnTo>
                      <a:pt x="2061" y="1780"/>
                    </a:lnTo>
                    <a:lnTo>
                      <a:pt x="2061" y="1780"/>
                    </a:lnTo>
                    <a:lnTo>
                      <a:pt x="2061" y="1782"/>
                    </a:lnTo>
                    <a:lnTo>
                      <a:pt x="2061" y="1784"/>
                    </a:lnTo>
                    <a:lnTo>
                      <a:pt x="2065" y="1786"/>
                    </a:lnTo>
                    <a:lnTo>
                      <a:pt x="2061" y="1788"/>
                    </a:lnTo>
                    <a:lnTo>
                      <a:pt x="2057" y="1788"/>
                    </a:lnTo>
                    <a:lnTo>
                      <a:pt x="2056" y="1786"/>
                    </a:lnTo>
                    <a:lnTo>
                      <a:pt x="2056" y="1790"/>
                    </a:lnTo>
                    <a:lnTo>
                      <a:pt x="2048" y="1794"/>
                    </a:lnTo>
                    <a:lnTo>
                      <a:pt x="2044" y="1794"/>
                    </a:lnTo>
                    <a:lnTo>
                      <a:pt x="2044" y="1795"/>
                    </a:lnTo>
                    <a:lnTo>
                      <a:pt x="2042" y="1795"/>
                    </a:lnTo>
                    <a:lnTo>
                      <a:pt x="2042" y="1794"/>
                    </a:lnTo>
                    <a:lnTo>
                      <a:pt x="2040" y="1795"/>
                    </a:lnTo>
                    <a:lnTo>
                      <a:pt x="2040" y="1795"/>
                    </a:lnTo>
                    <a:lnTo>
                      <a:pt x="2037" y="1794"/>
                    </a:lnTo>
                    <a:lnTo>
                      <a:pt x="2033" y="1795"/>
                    </a:lnTo>
                    <a:lnTo>
                      <a:pt x="2033" y="1799"/>
                    </a:lnTo>
                    <a:lnTo>
                      <a:pt x="2031" y="1799"/>
                    </a:lnTo>
                    <a:lnTo>
                      <a:pt x="2031" y="1794"/>
                    </a:lnTo>
                    <a:lnTo>
                      <a:pt x="2035" y="1790"/>
                    </a:lnTo>
                    <a:lnTo>
                      <a:pt x="2035" y="1784"/>
                    </a:lnTo>
                    <a:lnTo>
                      <a:pt x="2033" y="1788"/>
                    </a:lnTo>
                    <a:lnTo>
                      <a:pt x="2029" y="1792"/>
                    </a:lnTo>
                    <a:lnTo>
                      <a:pt x="2027" y="1795"/>
                    </a:lnTo>
                    <a:lnTo>
                      <a:pt x="2025" y="1794"/>
                    </a:lnTo>
                    <a:lnTo>
                      <a:pt x="2027" y="1794"/>
                    </a:lnTo>
                    <a:lnTo>
                      <a:pt x="2025" y="1790"/>
                    </a:lnTo>
                    <a:lnTo>
                      <a:pt x="2029" y="1771"/>
                    </a:lnTo>
                    <a:lnTo>
                      <a:pt x="2033" y="1769"/>
                    </a:lnTo>
                    <a:lnTo>
                      <a:pt x="2031" y="1767"/>
                    </a:lnTo>
                    <a:lnTo>
                      <a:pt x="2027" y="1759"/>
                    </a:lnTo>
                    <a:lnTo>
                      <a:pt x="2027" y="1752"/>
                    </a:lnTo>
                    <a:lnTo>
                      <a:pt x="2025" y="1752"/>
                    </a:lnTo>
                    <a:lnTo>
                      <a:pt x="2023" y="1750"/>
                    </a:lnTo>
                    <a:lnTo>
                      <a:pt x="2025" y="1748"/>
                    </a:lnTo>
                    <a:lnTo>
                      <a:pt x="2023" y="1746"/>
                    </a:lnTo>
                    <a:lnTo>
                      <a:pt x="2021" y="1740"/>
                    </a:lnTo>
                    <a:lnTo>
                      <a:pt x="2019" y="1738"/>
                    </a:lnTo>
                    <a:lnTo>
                      <a:pt x="2017" y="1734"/>
                    </a:lnTo>
                    <a:lnTo>
                      <a:pt x="2017" y="1733"/>
                    </a:lnTo>
                    <a:lnTo>
                      <a:pt x="2014" y="1729"/>
                    </a:lnTo>
                    <a:lnTo>
                      <a:pt x="2016" y="1733"/>
                    </a:lnTo>
                    <a:lnTo>
                      <a:pt x="2016" y="1738"/>
                    </a:lnTo>
                    <a:lnTo>
                      <a:pt x="2010" y="1736"/>
                    </a:lnTo>
                    <a:lnTo>
                      <a:pt x="2006" y="1733"/>
                    </a:lnTo>
                    <a:lnTo>
                      <a:pt x="2006" y="1731"/>
                    </a:lnTo>
                    <a:lnTo>
                      <a:pt x="2002" y="1729"/>
                    </a:lnTo>
                    <a:lnTo>
                      <a:pt x="2002" y="1727"/>
                    </a:lnTo>
                    <a:lnTo>
                      <a:pt x="2004" y="1727"/>
                    </a:lnTo>
                    <a:lnTo>
                      <a:pt x="2006" y="1729"/>
                    </a:lnTo>
                    <a:lnTo>
                      <a:pt x="2010" y="1731"/>
                    </a:lnTo>
                    <a:lnTo>
                      <a:pt x="2010" y="1729"/>
                    </a:lnTo>
                    <a:lnTo>
                      <a:pt x="2010" y="1729"/>
                    </a:lnTo>
                    <a:lnTo>
                      <a:pt x="2006" y="1727"/>
                    </a:lnTo>
                    <a:lnTo>
                      <a:pt x="2010" y="1725"/>
                    </a:lnTo>
                    <a:lnTo>
                      <a:pt x="2012" y="1727"/>
                    </a:lnTo>
                    <a:lnTo>
                      <a:pt x="2014" y="1725"/>
                    </a:lnTo>
                    <a:lnTo>
                      <a:pt x="2014" y="1723"/>
                    </a:lnTo>
                    <a:lnTo>
                      <a:pt x="2010" y="1717"/>
                    </a:lnTo>
                    <a:lnTo>
                      <a:pt x="2004" y="1717"/>
                    </a:lnTo>
                    <a:lnTo>
                      <a:pt x="2002" y="1713"/>
                    </a:lnTo>
                    <a:lnTo>
                      <a:pt x="1998" y="1713"/>
                    </a:lnTo>
                    <a:lnTo>
                      <a:pt x="1998" y="1712"/>
                    </a:lnTo>
                    <a:lnTo>
                      <a:pt x="1998" y="1713"/>
                    </a:lnTo>
                    <a:lnTo>
                      <a:pt x="1995" y="1713"/>
                    </a:lnTo>
                    <a:lnTo>
                      <a:pt x="1995" y="1712"/>
                    </a:lnTo>
                    <a:lnTo>
                      <a:pt x="1997" y="1710"/>
                    </a:lnTo>
                    <a:lnTo>
                      <a:pt x="1995" y="1710"/>
                    </a:lnTo>
                    <a:lnTo>
                      <a:pt x="1991" y="1708"/>
                    </a:lnTo>
                    <a:lnTo>
                      <a:pt x="1991" y="1710"/>
                    </a:lnTo>
                    <a:lnTo>
                      <a:pt x="1993" y="1712"/>
                    </a:lnTo>
                    <a:lnTo>
                      <a:pt x="1985" y="1704"/>
                    </a:lnTo>
                    <a:lnTo>
                      <a:pt x="1983" y="1700"/>
                    </a:lnTo>
                    <a:lnTo>
                      <a:pt x="1981" y="1696"/>
                    </a:lnTo>
                    <a:lnTo>
                      <a:pt x="1981" y="1696"/>
                    </a:lnTo>
                    <a:lnTo>
                      <a:pt x="1981" y="1696"/>
                    </a:lnTo>
                    <a:lnTo>
                      <a:pt x="1981" y="1702"/>
                    </a:lnTo>
                    <a:lnTo>
                      <a:pt x="1981" y="1702"/>
                    </a:lnTo>
                    <a:lnTo>
                      <a:pt x="1979" y="1694"/>
                    </a:lnTo>
                    <a:lnTo>
                      <a:pt x="1976" y="1691"/>
                    </a:lnTo>
                    <a:lnTo>
                      <a:pt x="1974" y="1689"/>
                    </a:lnTo>
                    <a:lnTo>
                      <a:pt x="1976" y="1687"/>
                    </a:lnTo>
                    <a:lnTo>
                      <a:pt x="1976" y="1683"/>
                    </a:lnTo>
                    <a:lnTo>
                      <a:pt x="1974" y="1685"/>
                    </a:lnTo>
                    <a:lnTo>
                      <a:pt x="1972" y="1687"/>
                    </a:lnTo>
                    <a:lnTo>
                      <a:pt x="1972" y="1685"/>
                    </a:lnTo>
                    <a:lnTo>
                      <a:pt x="1972" y="1681"/>
                    </a:lnTo>
                    <a:lnTo>
                      <a:pt x="1972" y="1679"/>
                    </a:lnTo>
                    <a:lnTo>
                      <a:pt x="1972" y="1675"/>
                    </a:lnTo>
                    <a:lnTo>
                      <a:pt x="1972" y="1673"/>
                    </a:lnTo>
                    <a:lnTo>
                      <a:pt x="1970" y="1672"/>
                    </a:lnTo>
                    <a:lnTo>
                      <a:pt x="1964" y="1658"/>
                    </a:lnTo>
                    <a:lnTo>
                      <a:pt x="1962" y="1658"/>
                    </a:lnTo>
                    <a:lnTo>
                      <a:pt x="1962" y="1660"/>
                    </a:lnTo>
                    <a:lnTo>
                      <a:pt x="1962" y="1660"/>
                    </a:lnTo>
                    <a:lnTo>
                      <a:pt x="1958" y="1662"/>
                    </a:lnTo>
                    <a:lnTo>
                      <a:pt x="1951" y="1658"/>
                    </a:lnTo>
                    <a:lnTo>
                      <a:pt x="1951" y="1656"/>
                    </a:lnTo>
                    <a:lnTo>
                      <a:pt x="1949" y="1656"/>
                    </a:lnTo>
                    <a:lnTo>
                      <a:pt x="1945" y="1654"/>
                    </a:lnTo>
                    <a:lnTo>
                      <a:pt x="1943" y="1649"/>
                    </a:lnTo>
                    <a:lnTo>
                      <a:pt x="1945" y="1654"/>
                    </a:lnTo>
                    <a:lnTo>
                      <a:pt x="1947" y="1658"/>
                    </a:lnTo>
                    <a:lnTo>
                      <a:pt x="1947" y="1660"/>
                    </a:lnTo>
                    <a:lnTo>
                      <a:pt x="1943" y="1662"/>
                    </a:lnTo>
                    <a:lnTo>
                      <a:pt x="1945" y="1664"/>
                    </a:lnTo>
                    <a:lnTo>
                      <a:pt x="1947" y="1668"/>
                    </a:lnTo>
                    <a:lnTo>
                      <a:pt x="1947" y="1672"/>
                    </a:lnTo>
                    <a:lnTo>
                      <a:pt x="1943" y="1673"/>
                    </a:lnTo>
                    <a:lnTo>
                      <a:pt x="1941" y="1679"/>
                    </a:lnTo>
                    <a:lnTo>
                      <a:pt x="1937" y="1677"/>
                    </a:lnTo>
                    <a:lnTo>
                      <a:pt x="1939" y="1673"/>
                    </a:lnTo>
                    <a:lnTo>
                      <a:pt x="1941" y="1673"/>
                    </a:lnTo>
                    <a:lnTo>
                      <a:pt x="1941" y="1672"/>
                    </a:lnTo>
                    <a:lnTo>
                      <a:pt x="1939" y="1673"/>
                    </a:lnTo>
                    <a:lnTo>
                      <a:pt x="1937" y="1677"/>
                    </a:lnTo>
                    <a:lnTo>
                      <a:pt x="1936" y="1673"/>
                    </a:lnTo>
                    <a:lnTo>
                      <a:pt x="1937" y="1668"/>
                    </a:lnTo>
                    <a:lnTo>
                      <a:pt x="1937" y="1666"/>
                    </a:lnTo>
                    <a:lnTo>
                      <a:pt x="1936" y="1664"/>
                    </a:lnTo>
                    <a:lnTo>
                      <a:pt x="1936" y="1666"/>
                    </a:lnTo>
                    <a:lnTo>
                      <a:pt x="1936" y="1668"/>
                    </a:lnTo>
                    <a:lnTo>
                      <a:pt x="1934" y="1672"/>
                    </a:lnTo>
                    <a:lnTo>
                      <a:pt x="1934" y="1672"/>
                    </a:lnTo>
                    <a:lnTo>
                      <a:pt x="1936" y="1675"/>
                    </a:lnTo>
                    <a:lnTo>
                      <a:pt x="1936" y="1679"/>
                    </a:lnTo>
                    <a:lnTo>
                      <a:pt x="1934" y="1681"/>
                    </a:lnTo>
                    <a:lnTo>
                      <a:pt x="1934" y="1679"/>
                    </a:lnTo>
                    <a:lnTo>
                      <a:pt x="1930" y="1679"/>
                    </a:lnTo>
                    <a:lnTo>
                      <a:pt x="1930" y="1679"/>
                    </a:lnTo>
                    <a:lnTo>
                      <a:pt x="1928" y="1681"/>
                    </a:lnTo>
                    <a:lnTo>
                      <a:pt x="1926" y="1681"/>
                    </a:lnTo>
                    <a:lnTo>
                      <a:pt x="1926" y="1679"/>
                    </a:lnTo>
                    <a:lnTo>
                      <a:pt x="1924" y="1677"/>
                    </a:lnTo>
                    <a:lnTo>
                      <a:pt x="1922" y="1677"/>
                    </a:lnTo>
                    <a:lnTo>
                      <a:pt x="1922" y="1677"/>
                    </a:lnTo>
                    <a:lnTo>
                      <a:pt x="1924" y="1681"/>
                    </a:lnTo>
                    <a:lnTo>
                      <a:pt x="1922" y="1685"/>
                    </a:lnTo>
                    <a:lnTo>
                      <a:pt x="1918" y="1681"/>
                    </a:lnTo>
                    <a:lnTo>
                      <a:pt x="1918" y="1683"/>
                    </a:lnTo>
                    <a:lnTo>
                      <a:pt x="1916" y="1683"/>
                    </a:lnTo>
                    <a:lnTo>
                      <a:pt x="1915" y="1679"/>
                    </a:lnTo>
                    <a:lnTo>
                      <a:pt x="1915" y="1677"/>
                    </a:lnTo>
                    <a:lnTo>
                      <a:pt x="1915" y="1677"/>
                    </a:lnTo>
                    <a:lnTo>
                      <a:pt x="1913" y="1679"/>
                    </a:lnTo>
                    <a:lnTo>
                      <a:pt x="1913" y="1679"/>
                    </a:lnTo>
                    <a:lnTo>
                      <a:pt x="1913" y="1681"/>
                    </a:lnTo>
                    <a:lnTo>
                      <a:pt x="1909" y="1681"/>
                    </a:lnTo>
                    <a:lnTo>
                      <a:pt x="1909" y="1681"/>
                    </a:lnTo>
                    <a:lnTo>
                      <a:pt x="1907" y="1679"/>
                    </a:lnTo>
                    <a:lnTo>
                      <a:pt x="1905" y="1675"/>
                    </a:lnTo>
                    <a:lnTo>
                      <a:pt x="1907" y="1673"/>
                    </a:lnTo>
                    <a:lnTo>
                      <a:pt x="1903" y="1670"/>
                    </a:lnTo>
                    <a:lnTo>
                      <a:pt x="1899" y="1670"/>
                    </a:lnTo>
                    <a:lnTo>
                      <a:pt x="1901" y="1672"/>
                    </a:lnTo>
                    <a:lnTo>
                      <a:pt x="1903" y="1672"/>
                    </a:lnTo>
                    <a:lnTo>
                      <a:pt x="1903" y="1673"/>
                    </a:lnTo>
                    <a:lnTo>
                      <a:pt x="1903" y="1675"/>
                    </a:lnTo>
                    <a:lnTo>
                      <a:pt x="1901" y="1677"/>
                    </a:lnTo>
                    <a:lnTo>
                      <a:pt x="1901" y="1679"/>
                    </a:lnTo>
                    <a:lnTo>
                      <a:pt x="1899" y="1683"/>
                    </a:lnTo>
                    <a:lnTo>
                      <a:pt x="1888" y="1687"/>
                    </a:lnTo>
                    <a:lnTo>
                      <a:pt x="1886" y="1689"/>
                    </a:lnTo>
                    <a:lnTo>
                      <a:pt x="1884" y="1691"/>
                    </a:lnTo>
                    <a:lnTo>
                      <a:pt x="1882" y="1694"/>
                    </a:lnTo>
                    <a:lnTo>
                      <a:pt x="1884" y="1696"/>
                    </a:lnTo>
                    <a:lnTo>
                      <a:pt x="1886" y="1700"/>
                    </a:lnTo>
                    <a:lnTo>
                      <a:pt x="1886" y="1702"/>
                    </a:lnTo>
                    <a:lnTo>
                      <a:pt x="1886" y="1702"/>
                    </a:lnTo>
                    <a:lnTo>
                      <a:pt x="1882" y="1706"/>
                    </a:lnTo>
                    <a:lnTo>
                      <a:pt x="1882" y="1710"/>
                    </a:lnTo>
                    <a:lnTo>
                      <a:pt x="1880" y="1710"/>
                    </a:lnTo>
                    <a:lnTo>
                      <a:pt x="1880" y="1712"/>
                    </a:lnTo>
                    <a:lnTo>
                      <a:pt x="1875" y="1717"/>
                    </a:lnTo>
                    <a:lnTo>
                      <a:pt x="1873" y="1719"/>
                    </a:lnTo>
                    <a:lnTo>
                      <a:pt x="1863" y="1725"/>
                    </a:lnTo>
                    <a:lnTo>
                      <a:pt x="1863" y="1723"/>
                    </a:lnTo>
                    <a:lnTo>
                      <a:pt x="1863" y="1721"/>
                    </a:lnTo>
                    <a:lnTo>
                      <a:pt x="1861" y="1719"/>
                    </a:lnTo>
                    <a:lnTo>
                      <a:pt x="1859" y="1719"/>
                    </a:lnTo>
                    <a:lnTo>
                      <a:pt x="1857" y="1723"/>
                    </a:lnTo>
                    <a:lnTo>
                      <a:pt x="1856" y="1723"/>
                    </a:lnTo>
                    <a:lnTo>
                      <a:pt x="1854" y="1727"/>
                    </a:lnTo>
                    <a:lnTo>
                      <a:pt x="1857" y="1727"/>
                    </a:lnTo>
                    <a:lnTo>
                      <a:pt x="1857" y="1725"/>
                    </a:lnTo>
                    <a:lnTo>
                      <a:pt x="1859" y="1727"/>
                    </a:lnTo>
                    <a:lnTo>
                      <a:pt x="1848" y="1736"/>
                    </a:lnTo>
                    <a:lnTo>
                      <a:pt x="1844" y="1746"/>
                    </a:lnTo>
                    <a:lnTo>
                      <a:pt x="1829" y="1759"/>
                    </a:lnTo>
                    <a:lnTo>
                      <a:pt x="1825" y="1763"/>
                    </a:lnTo>
                    <a:lnTo>
                      <a:pt x="1821" y="1767"/>
                    </a:lnTo>
                    <a:lnTo>
                      <a:pt x="1815" y="1769"/>
                    </a:lnTo>
                    <a:lnTo>
                      <a:pt x="1810" y="1774"/>
                    </a:lnTo>
                    <a:lnTo>
                      <a:pt x="1810" y="1778"/>
                    </a:lnTo>
                    <a:lnTo>
                      <a:pt x="1810" y="1782"/>
                    </a:lnTo>
                    <a:lnTo>
                      <a:pt x="1808" y="1786"/>
                    </a:lnTo>
                    <a:lnTo>
                      <a:pt x="1802" y="1790"/>
                    </a:lnTo>
                    <a:lnTo>
                      <a:pt x="1795" y="1788"/>
                    </a:lnTo>
                    <a:lnTo>
                      <a:pt x="1791" y="1792"/>
                    </a:lnTo>
                    <a:lnTo>
                      <a:pt x="1791" y="1795"/>
                    </a:lnTo>
                    <a:lnTo>
                      <a:pt x="1787" y="1801"/>
                    </a:lnTo>
                    <a:lnTo>
                      <a:pt x="1783" y="1801"/>
                    </a:lnTo>
                    <a:lnTo>
                      <a:pt x="1781" y="1797"/>
                    </a:lnTo>
                    <a:lnTo>
                      <a:pt x="1779" y="1797"/>
                    </a:lnTo>
                    <a:lnTo>
                      <a:pt x="1774" y="1803"/>
                    </a:lnTo>
                    <a:lnTo>
                      <a:pt x="1772" y="1807"/>
                    </a:lnTo>
                    <a:lnTo>
                      <a:pt x="1772" y="1814"/>
                    </a:lnTo>
                    <a:lnTo>
                      <a:pt x="1775" y="1822"/>
                    </a:lnTo>
                    <a:lnTo>
                      <a:pt x="1772" y="1826"/>
                    </a:lnTo>
                    <a:lnTo>
                      <a:pt x="1774" y="1832"/>
                    </a:lnTo>
                    <a:lnTo>
                      <a:pt x="1774" y="1845"/>
                    </a:lnTo>
                    <a:lnTo>
                      <a:pt x="1777" y="1847"/>
                    </a:lnTo>
                    <a:lnTo>
                      <a:pt x="1777" y="1856"/>
                    </a:lnTo>
                    <a:lnTo>
                      <a:pt x="1774" y="1868"/>
                    </a:lnTo>
                    <a:lnTo>
                      <a:pt x="1770" y="1875"/>
                    </a:lnTo>
                    <a:lnTo>
                      <a:pt x="1770" y="1883"/>
                    </a:lnTo>
                    <a:lnTo>
                      <a:pt x="1772" y="1885"/>
                    </a:lnTo>
                    <a:lnTo>
                      <a:pt x="1772" y="1900"/>
                    </a:lnTo>
                    <a:lnTo>
                      <a:pt x="1772" y="1904"/>
                    </a:lnTo>
                    <a:lnTo>
                      <a:pt x="1770" y="1906"/>
                    </a:lnTo>
                    <a:lnTo>
                      <a:pt x="1768" y="1906"/>
                    </a:lnTo>
                    <a:lnTo>
                      <a:pt x="1762" y="1906"/>
                    </a:lnTo>
                    <a:lnTo>
                      <a:pt x="1760" y="1910"/>
                    </a:lnTo>
                    <a:lnTo>
                      <a:pt x="1760" y="1912"/>
                    </a:lnTo>
                    <a:lnTo>
                      <a:pt x="1756" y="1917"/>
                    </a:lnTo>
                    <a:lnTo>
                      <a:pt x="1755" y="1919"/>
                    </a:lnTo>
                    <a:lnTo>
                      <a:pt x="1755" y="1921"/>
                    </a:lnTo>
                    <a:lnTo>
                      <a:pt x="1762" y="1925"/>
                    </a:lnTo>
                    <a:lnTo>
                      <a:pt x="1762" y="1927"/>
                    </a:lnTo>
                    <a:lnTo>
                      <a:pt x="1762" y="1927"/>
                    </a:lnTo>
                    <a:lnTo>
                      <a:pt x="1762" y="1925"/>
                    </a:lnTo>
                    <a:lnTo>
                      <a:pt x="1758" y="1925"/>
                    </a:lnTo>
                    <a:lnTo>
                      <a:pt x="1751" y="1927"/>
                    </a:lnTo>
                    <a:lnTo>
                      <a:pt x="1749" y="1927"/>
                    </a:lnTo>
                    <a:lnTo>
                      <a:pt x="1743" y="1931"/>
                    </a:lnTo>
                    <a:lnTo>
                      <a:pt x="1741" y="1933"/>
                    </a:lnTo>
                    <a:lnTo>
                      <a:pt x="1741" y="1935"/>
                    </a:lnTo>
                    <a:lnTo>
                      <a:pt x="1739" y="1936"/>
                    </a:lnTo>
                    <a:lnTo>
                      <a:pt x="1741" y="1936"/>
                    </a:lnTo>
                    <a:lnTo>
                      <a:pt x="1739" y="1942"/>
                    </a:lnTo>
                    <a:lnTo>
                      <a:pt x="1732" y="1946"/>
                    </a:lnTo>
                    <a:lnTo>
                      <a:pt x="1726" y="1946"/>
                    </a:lnTo>
                    <a:lnTo>
                      <a:pt x="1720" y="1942"/>
                    </a:lnTo>
                    <a:lnTo>
                      <a:pt x="1715" y="1936"/>
                    </a:lnTo>
                    <a:lnTo>
                      <a:pt x="1709" y="1923"/>
                    </a:lnTo>
                    <a:lnTo>
                      <a:pt x="1709" y="1915"/>
                    </a:lnTo>
                    <a:lnTo>
                      <a:pt x="1707" y="1908"/>
                    </a:lnTo>
                    <a:lnTo>
                      <a:pt x="1703" y="1900"/>
                    </a:lnTo>
                    <a:lnTo>
                      <a:pt x="1703" y="1896"/>
                    </a:lnTo>
                    <a:lnTo>
                      <a:pt x="1701" y="1896"/>
                    </a:lnTo>
                    <a:lnTo>
                      <a:pt x="1699" y="1891"/>
                    </a:lnTo>
                    <a:lnTo>
                      <a:pt x="1697" y="1885"/>
                    </a:lnTo>
                    <a:lnTo>
                      <a:pt x="1692" y="1879"/>
                    </a:lnTo>
                    <a:lnTo>
                      <a:pt x="1688" y="1874"/>
                    </a:lnTo>
                    <a:lnTo>
                      <a:pt x="1688" y="1874"/>
                    </a:lnTo>
                    <a:lnTo>
                      <a:pt x="1682" y="1868"/>
                    </a:lnTo>
                    <a:lnTo>
                      <a:pt x="1680" y="1864"/>
                    </a:lnTo>
                    <a:lnTo>
                      <a:pt x="1678" y="1862"/>
                    </a:lnTo>
                    <a:lnTo>
                      <a:pt x="1678" y="1854"/>
                    </a:lnTo>
                    <a:lnTo>
                      <a:pt x="1676" y="1853"/>
                    </a:lnTo>
                    <a:lnTo>
                      <a:pt x="1673" y="1843"/>
                    </a:lnTo>
                    <a:lnTo>
                      <a:pt x="1673" y="1837"/>
                    </a:lnTo>
                    <a:lnTo>
                      <a:pt x="1671" y="1834"/>
                    </a:lnTo>
                    <a:lnTo>
                      <a:pt x="1669" y="1832"/>
                    </a:lnTo>
                    <a:lnTo>
                      <a:pt x="1667" y="1824"/>
                    </a:lnTo>
                    <a:lnTo>
                      <a:pt x="1667" y="1824"/>
                    </a:lnTo>
                    <a:lnTo>
                      <a:pt x="1661" y="1818"/>
                    </a:lnTo>
                    <a:lnTo>
                      <a:pt x="1661" y="1816"/>
                    </a:lnTo>
                    <a:lnTo>
                      <a:pt x="1661" y="1816"/>
                    </a:lnTo>
                    <a:lnTo>
                      <a:pt x="1655" y="1809"/>
                    </a:lnTo>
                    <a:lnTo>
                      <a:pt x="1655" y="1807"/>
                    </a:lnTo>
                    <a:lnTo>
                      <a:pt x="1654" y="1805"/>
                    </a:lnTo>
                    <a:lnTo>
                      <a:pt x="1652" y="1799"/>
                    </a:lnTo>
                    <a:lnTo>
                      <a:pt x="1650" y="1797"/>
                    </a:lnTo>
                    <a:lnTo>
                      <a:pt x="1646" y="1790"/>
                    </a:lnTo>
                    <a:lnTo>
                      <a:pt x="1646" y="1780"/>
                    </a:lnTo>
                    <a:lnTo>
                      <a:pt x="1638" y="1765"/>
                    </a:lnTo>
                    <a:lnTo>
                      <a:pt x="1638" y="1759"/>
                    </a:lnTo>
                    <a:lnTo>
                      <a:pt x="1634" y="1753"/>
                    </a:lnTo>
                    <a:lnTo>
                      <a:pt x="1638" y="1753"/>
                    </a:lnTo>
                    <a:lnTo>
                      <a:pt x="1634" y="1748"/>
                    </a:lnTo>
                    <a:lnTo>
                      <a:pt x="1634" y="1744"/>
                    </a:lnTo>
                    <a:lnTo>
                      <a:pt x="1636" y="1742"/>
                    </a:lnTo>
                    <a:lnTo>
                      <a:pt x="1634" y="1740"/>
                    </a:lnTo>
                    <a:lnTo>
                      <a:pt x="1634" y="1736"/>
                    </a:lnTo>
                    <a:lnTo>
                      <a:pt x="1629" y="1727"/>
                    </a:lnTo>
                    <a:lnTo>
                      <a:pt x="1627" y="1721"/>
                    </a:lnTo>
                    <a:lnTo>
                      <a:pt x="1631" y="1719"/>
                    </a:lnTo>
                    <a:lnTo>
                      <a:pt x="1629" y="1717"/>
                    </a:lnTo>
                    <a:lnTo>
                      <a:pt x="1629" y="1713"/>
                    </a:lnTo>
                    <a:lnTo>
                      <a:pt x="1631" y="1710"/>
                    </a:lnTo>
                    <a:lnTo>
                      <a:pt x="1629" y="1706"/>
                    </a:lnTo>
                    <a:lnTo>
                      <a:pt x="1629" y="1700"/>
                    </a:lnTo>
                    <a:lnTo>
                      <a:pt x="1625" y="1698"/>
                    </a:lnTo>
                    <a:lnTo>
                      <a:pt x="1625" y="1691"/>
                    </a:lnTo>
                    <a:lnTo>
                      <a:pt x="1629" y="1687"/>
                    </a:lnTo>
                    <a:lnTo>
                      <a:pt x="1629" y="1685"/>
                    </a:lnTo>
                    <a:lnTo>
                      <a:pt x="1633" y="1685"/>
                    </a:lnTo>
                    <a:lnTo>
                      <a:pt x="1629" y="1685"/>
                    </a:lnTo>
                    <a:lnTo>
                      <a:pt x="1625" y="1685"/>
                    </a:lnTo>
                    <a:lnTo>
                      <a:pt x="1623" y="1685"/>
                    </a:lnTo>
                    <a:lnTo>
                      <a:pt x="1623" y="1681"/>
                    </a:lnTo>
                    <a:lnTo>
                      <a:pt x="1621" y="1679"/>
                    </a:lnTo>
                    <a:lnTo>
                      <a:pt x="1623" y="1675"/>
                    </a:lnTo>
                    <a:lnTo>
                      <a:pt x="1623" y="1673"/>
                    </a:lnTo>
                    <a:lnTo>
                      <a:pt x="1625" y="1675"/>
                    </a:lnTo>
                    <a:lnTo>
                      <a:pt x="1629" y="1672"/>
                    </a:lnTo>
                    <a:lnTo>
                      <a:pt x="1631" y="1670"/>
                    </a:lnTo>
                    <a:lnTo>
                      <a:pt x="1627" y="1672"/>
                    </a:lnTo>
                    <a:lnTo>
                      <a:pt x="1625" y="1670"/>
                    </a:lnTo>
                    <a:lnTo>
                      <a:pt x="1619" y="1672"/>
                    </a:lnTo>
                    <a:lnTo>
                      <a:pt x="1619" y="1668"/>
                    </a:lnTo>
                    <a:lnTo>
                      <a:pt x="1617" y="1670"/>
                    </a:lnTo>
                    <a:lnTo>
                      <a:pt x="1617" y="1673"/>
                    </a:lnTo>
                    <a:lnTo>
                      <a:pt x="1615" y="1681"/>
                    </a:lnTo>
                    <a:lnTo>
                      <a:pt x="1617" y="1685"/>
                    </a:lnTo>
                    <a:lnTo>
                      <a:pt x="1617" y="1691"/>
                    </a:lnTo>
                    <a:lnTo>
                      <a:pt x="1615" y="1694"/>
                    </a:lnTo>
                    <a:lnTo>
                      <a:pt x="1615" y="1696"/>
                    </a:lnTo>
                    <a:lnTo>
                      <a:pt x="1608" y="1698"/>
                    </a:lnTo>
                    <a:lnTo>
                      <a:pt x="1598" y="1704"/>
                    </a:lnTo>
                    <a:lnTo>
                      <a:pt x="1594" y="1706"/>
                    </a:lnTo>
                    <a:lnTo>
                      <a:pt x="1589" y="1704"/>
                    </a:lnTo>
                    <a:lnTo>
                      <a:pt x="1574" y="1692"/>
                    </a:lnTo>
                    <a:lnTo>
                      <a:pt x="1568" y="1687"/>
                    </a:lnTo>
                    <a:lnTo>
                      <a:pt x="1568" y="1685"/>
                    </a:lnTo>
                    <a:lnTo>
                      <a:pt x="1566" y="1685"/>
                    </a:lnTo>
                    <a:lnTo>
                      <a:pt x="1564" y="1683"/>
                    </a:lnTo>
                    <a:lnTo>
                      <a:pt x="1556" y="1675"/>
                    </a:lnTo>
                    <a:lnTo>
                      <a:pt x="1554" y="1673"/>
                    </a:lnTo>
                    <a:lnTo>
                      <a:pt x="1556" y="1672"/>
                    </a:lnTo>
                    <a:lnTo>
                      <a:pt x="1558" y="1672"/>
                    </a:lnTo>
                    <a:lnTo>
                      <a:pt x="1558" y="1672"/>
                    </a:lnTo>
                    <a:lnTo>
                      <a:pt x="1560" y="1672"/>
                    </a:lnTo>
                    <a:lnTo>
                      <a:pt x="1560" y="1675"/>
                    </a:lnTo>
                    <a:lnTo>
                      <a:pt x="1564" y="1675"/>
                    </a:lnTo>
                    <a:lnTo>
                      <a:pt x="1566" y="1673"/>
                    </a:lnTo>
                    <a:lnTo>
                      <a:pt x="1568" y="1673"/>
                    </a:lnTo>
                    <a:lnTo>
                      <a:pt x="1570" y="1675"/>
                    </a:lnTo>
                    <a:lnTo>
                      <a:pt x="1570" y="1673"/>
                    </a:lnTo>
                    <a:lnTo>
                      <a:pt x="1577" y="1668"/>
                    </a:lnTo>
                    <a:lnTo>
                      <a:pt x="1579" y="1668"/>
                    </a:lnTo>
                    <a:lnTo>
                      <a:pt x="1583" y="1662"/>
                    </a:lnTo>
                    <a:lnTo>
                      <a:pt x="1583" y="1662"/>
                    </a:lnTo>
                    <a:lnTo>
                      <a:pt x="1585" y="1658"/>
                    </a:lnTo>
                    <a:lnTo>
                      <a:pt x="1581" y="1658"/>
                    </a:lnTo>
                    <a:lnTo>
                      <a:pt x="1581" y="1658"/>
                    </a:lnTo>
                    <a:lnTo>
                      <a:pt x="1581" y="1658"/>
                    </a:lnTo>
                    <a:lnTo>
                      <a:pt x="1581" y="1660"/>
                    </a:lnTo>
                    <a:lnTo>
                      <a:pt x="1574" y="1664"/>
                    </a:lnTo>
                    <a:lnTo>
                      <a:pt x="1570" y="1664"/>
                    </a:lnTo>
                    <a:lnTo>
                      <a:pt x="1566" y="1666"/>
                    </a:lnTo>
                    <a:lnTo>
                      <a:pt x="1554" y="1660"/>
                    </a:lnTo>
                    <a:lnTo>
                      <a:pt x="1549" y="1654"/>
                    </a:lnTo>
                    <a:lnTo>
                      <a:pt x="1545" y="1654"/>
                    </a:lnTo>
                    <a:lnTo>
                      <a:pt x="1545" y="1651"/>
                    </a:lnTo>
                    <a:lnTo>
                      <a:pt x="1549" y="1645"/>
                    </a:lnTo>
                    <a:lnTo>
                      <a:pt x="1553" y="1643"/>
                    </a:lnTo>
                    <a:lnTo>
                      <a:pt x="1549" y="1645"/>
                    </a:lnTo>
                    <a:lnTo>
                      <a:pt x="1543" y="1647"/>
                    </a:lnTo>
                    <a:lnTo>
                      <a:pt x="1541" y="1649"/>
                    </a:lnTo>
                    <a:lnTo>
                      <a:pt x="1541" y="1647"/>
                    </a:lnTo>
                    <a:lnTo>
                      <a:pt x="1533" y="1643"/>
                    </a:lnTo>
                    <a:lnTo>
                      <a:pt x="1530" y="1645"/>
                    </a:lnTo>
                    <a:lnTo>
                      <a:pt x="1526" y="1645"/>
                    </a:lnTo>
                    <a:lnTo>
                      <a:pt x="1524" y="1641"/>
                    </a:lnTo>
                    <a:lnTo>
                      <a:pt x="1522" y="1641"/>
                    </a:lnTo>
                    <a:lnTo>
                      <a:pt x="1522" y="1639"/>
                    </a:lnTo>
                    <a:lnTo>
                      <a:pt x="1524" y="1639"/>
                    </a:lnTo>
                    <a:lnTo>
                      <a:pt x="1524" y="1637"/>
                    </a:lnTo>
                    <a:lnTo>
                      <a:pt x="1522" y="1635"/>
                    </a:lnTo>
                    <a:lnTo>
                      <a:pt x="1522" y="1630"/>
                    </a:lnTo>
                    <a:lnTo>
                      <a:pt x="1518" y="1624"/>
                    </a:lnTo>
                    <a:lnTo>
                      <a:pt x="1518" y="1622"/>
                    </a:lnTo>
                    <a:lnTo>
                      <a:pt x="1513" y="1624"/>
                    </a:lnTo>
                    <a:lnTo>
                      <a:pt x="1509" y="1624"/>
                    </a:lnTo>
                    <a:lnTo>
                      <a:pt x="1509" y="1622"/>
                    </a:lnTo>
                    <a:lnTo>
                      <a:pt x="1511" y="1622"/>
                    </a:lnTo>
                    <a:lnTo>
                      <a:pt x="1509" y="1622"/>
                    </a:lnTo>
                    <a:lnTo>
                      <a:pt x="1511" y="1618"/>
                    </a:lnTo>
                    <a:lnTo>
                      <a:pt x="1509" y="1614"/>
                    </a:lnTo>
                    <a:lnTo>
                      <a:pt x="1505" y="1611"/>
                    </a:lnTo>
                    <a:lnTo>
                      <a:pt x="1499" y="1611"/>
                    </a:lnTo>
                    <a:lnTo>
                      <a:pt x="1495" y="1612"/>
                    </a:lnTo>
                    <a:lnTo>
                      <a:pt x="1490" y="1612"/>
                    </a:lnTo>
                    <a:lnTo>
                      <a:pt x="1488" y="1611"/>
                    </a:lnTo>
                    <a:lnTo>
                      <a:pt x="1488" y="1612"/>
                    </a:lnTo>
                    <a:lnTo>
                      <a:pt x="1486" y="1612"/>
                    </a:lnTo>
                    <a:lnTo>
                      <a:pt x="1482" y="1614"/>
                    </a:lnTo>
                    <a:lnTo>
                      <a:pt x="1480" y="1614"/>
                    </a:lnTo>
                    <a:lnTo>
                      <a:pt x="1474" y="1614"/>
                    </a:lnTo>
                    <a:lnTo>
                      <a:pt x="1471" y="1618"/>
                    </a:lnTo>
                    <a:lnTo>
                      <a:pt x="1467" y="1618"/>
                    </a:lnTo>
                    <a:lnTo>
                      <a:pt x="1465" y="1616"/>
                    </a:lnTo>
                    <a:lnTo>
                      <a:pt x="1463" y="1616"/>
                    </a:lnTo>
                    <a:lnTo>
                      <a:pt x="1461" y="1614"/>
                    </a:lnTo>
                    <a:lnTo>
                      <a:pt x="1459" y="1612"/>
                    </a:lnTo>
                    <a:lnTo>
                      <a:pt x="1459" y="1614"/>
                    </a:lnTo>
                    <a:lnTo>
                      <a:pt x="1455" y="1614"/>
                    </a:lnTo>
                    <a:lnTo>
                      <a:pt x="1453" y="1612"/>
                    </a:lnTo>
                    <a:lnTo>
                      <a:pt x="1452" y="1614"/>
                    </a:lnTo>
                    <a:lnTo>
                      <a:pt x="1452" y="1616"/>
                    </a:lnTo>
                    <a:lnTo>
                      <a:pt x="1448" y="1616"/>
                    </a:lnTo>
                    <a:lnTo>
                      <a:pt x="1446" y="1616"/>
                    </a:lnTo>
                    <a:lnTo>
                      <a:pt x="1444" y="1616"/>
                    </a:lnTo>
                    <a:lnTo>
                      <a:pt x="1442" y="1616"/>
                    </a:lnTo>
                    <a:lnTo>
                      <a:pt x="1438" y="1616"/>
                    </a:lnTo>
                    <a:lnTo>
                      <a:pt x="1434" y="1618"/>
                    </a:lnTo>
                    <a:lnTo>
                      <a:pt x="1432" y="1618"/>
                    </a:lnTo>
                    <a:lnTo>
                      <a:pt x="1432" y="1616"/>
                    </a:lnTo>
                    <a:lnTo>
                      <a:pt x="1429" y="1618"/>
                    </a:lnTo>
                    <a:lnTo>
                      <a:pt x="1423" y="1620"/>
                    </a:lnTo>
                    <a:lnTo>
                      <a:pt x="1423" y="1620"/>
                    </a:lnTo>
                    <a:lnTo>
                      <a:pt x="1423" y="1616"/>
                    </a:lnTo>
                    <a:lnTo>
                      <a:pt x="1419" y="1616"/>
                    </a:lnTo>
                    <a:lnTo>
                      <a:pt x="1419" y="1618"/>
                    </a:lnTo>
                    <a:lnTo>
                      <a:pt x="1415" y="1620"/>
                    </a:lnTo>
                    <a:lnTo>
                      <a:pt x="1410" y="1618"/>
                    </a:lnTo>
                    <a:lnTo>
                      <a:pt x="1406" y="1616"/>
                    </a:lnTo>
                    <a:lnTo>
                      <a:pt x="1404" y="1612"/>
                    </a:lnTo>
                    <a:lnTo>
                      <a:pt x="1400" y="1614"/>
                    </a:lnTo>
                    <a:lnTo>
                      <a:pt x="1400" y="1616"/>
                    </a:lnTo>
                    <a:lnTo>
                      <a:pt x="1398" y="1616"/>
                    </a:lnTo>
                    <a:lnTo>
                      <a:pt x="1396" y="1614"/>
                    </a:lnTo>
                    <a:lnTo>
                      <a:pt x="1394" y="1614"/>
                    </a:lnTo>
                    <a:lnTo>
                      <a:pt x="1391" y="1614"/>
                    </a:lnTo>
                    <a:lnTo>
                      <a:pt x="1383" y="1614"/>
                    </a:lnTo>
                    <a:lnTo>
                      <a:pt x="1377" y="1611"/>
                    </a:lnTo>
                    <a:lnTo>
                      <a:pt x="1368" y="1612"/>
                    </a:lnTo>
                    <a:lnTo>
                      <a:pt x="1362" y="1607"/>
                    </a:lnTo>
                    <a:lnTo>
                      <a:pt x="1362" y="1607"/>
                    </a:lnTo>
                    <a:lnTo>
                      <a:pt x="1356" y="1611"/>
                    </a:lnTo>
                    <a:lnTo>
                      <a:pt x="1354" y="1609"/>
                    </a:lnTo>
                    <a:lnTo>
                      <a:pt x="1351" y="1609"/>
                    </a:lnTo>
                    <a:lnTo>
                      <a:pt x="1339" y="1609"/>
                    </a:lnTo>
                    <a:lnTo>
                      <a:pt x="1339" y="1607"/>
                    </a:lnTo>
                    <a:lnTo>
                      <a:pt x="1337" y="1605"/>
                    </a:lnTo>
                    <a:lnTo>
                      <a:pt x="1337" y="1599"/>
                    </a:lnTo>
                    <a:lnTo>
                      <a:pt x="1333" y="1593"/>
                    </a:lnTo>
                    <a:lnTo>
                      <a:pt x="1332" y="1588"/>
                    </a:lnTo>
                    <a:lnTo>
                      <a:pt x="1328" y="1582"/>
                    </a:lnTo>
                    <a:lnTo>
                      <a:pt x="1328" y="1580"/>
                    </a:lnTo>
                    <a:lnTo>
                      <a:pt x="1326" y="1580"/>
                    </a:lnTo>
                    <a:lnTo>
                      <a:pt x="1326" y="1580"/>
                    </a:lnTo>
                    <a:lnTo>
                      <a:pt x="1320" y="1578"/>
                    </a:lnTo>
                    <a:lnTo>
                      <a:pt x="1316" y="1580"/>
                    </a:lnTo>
                    <a:lnTo>
                      <a:pt x="1311" y="1584"/>
                    </a:lnTo>
                    <a:lnTo>
                      <a:pt x="1307" y="1584"/>
                    </a:lnTo>
                    <a:lnTo>
                      <a:pt x="1307" y="1582"/>
                    </a:lnTo>
                    <a:lnTo>
                      <a:pt x="1307" y="1584"/>
                    </a:lnTo>
                    <a:lnTo>
                      <a:pt x="1299" y="1588"/>
                    </a:lnTo>
                    <a:lnTo>
                      <a:pt x="1293" y="1593"/>
                    </a:lnTo>
                    <a:lnTo>
                      <a:pt x="1286" y="1590"/>
                    </a:lnTo>
                    <a:lnTo>
                      <a:pt x="1280" y="1588"/>
                    </a:lnTo>
                    <a:lnTo>
                      <a:pt x="1276" y="1588"/>
                    </a:lnTo>
                    <a:lnTo>
                      <a:pt x="1274" y="1590"/>
                    </a:lnTo>
                    <a:lnTo>
                      <a:pt x="1267" y="1584"/>
                    </a:lnTo>
                    <a:lnTo>
                      <a:pt x="1265" y="1582"/>
                    </a:lnTo>
                    <a:lnTo>
                      <a:pt x="1261" y="1580"/>
                    </a:lnTo>
                    <a:lnTo>
                      <a:pt x="1257" y="1580"/>
                    </a:lnTo>
                    <a:lnTo>
                      <a:pt x="1251" y="1574"/>
                    </a:lnTo>
                    <a:lnTo>
                      <a:pt x="1253" y="1572"/>
                    </a:lnTo>
                    <a:lnTo>
                      <a:pt x="1253" y="1571"/>
                    </a:lnTo>
                    <a:lnTo>
                      <a:pt x="1250" y="1571"/>
                    </a:lnTo>
                    <a:lnTo>
                      <a:pt x="1250" y="1569"/>
                    </a:lnTo>
                    <a:lnTo>
                      <a:pt x="1244" y="1569"/>
                    </a:lnTo>
                    <a:lnTo>
                      <a:pt x="1242" y="1567"/>
                    </a:lnTo>
                    <a:lnTo>
                      <a:pt x="1236" y="1565"/>
                    </a:lnTo>
                    <a:lnTo>
                      <a:pt x="1231" y="1567"/>
                    </a:lnTo>
                    <a:lnTo>
                      <a:pt x="1227" y="1563"/>
                    </a:lnTo>
                    <a:lnTo>
                      <a:pt x="1221" y="1551"/>
                    </a:lnTo>
                    <a:lnTo>
                      <a:pt x="1221" y="1550"/>
                    </a:lnTo>
                    <a:lnTo>
                      <a:pt x="1219" y="1550"/>
                    </a:lnTo>
                    <a:lnTo>
                      <a:pt x="1215" y="1546"/>
                    </a:lnTo>
                    <a:lnTo>
                      <a:pt x="1215" y="1546"/>
                    </a:lnTo>
                    <a:lnTo>
                      <a:pt x="1217" y="1546"/>
                    </a:lnTo>
                    <a:lnTo>
                      <a:pt x="1219" y="1546"/>
                    </a:lnTo>
                    <a:lnTo>
                      <a:pt x="1217" y="1544"/>
                    </a:lnTo>
                    <a:lnTo>
                      <a:pt x="1213" y="1544"/>
                    </a:lnTo>
                    <a:lnTo>
                      <a:pt x="1211" y="1542"/>
                    </a:lnTo>
                    <a:lnTo>
                      <a:pt x="1211" y="1536"/>
                    </a:lnTo>
                    <a:lnTo>
                      <a:pt x="1206" y="1529"/>
                    </a:lnTo>
                    <a:lnTo>
                      <a:pt x="1204" y="1525"/>
                    </a:lnTo>
                    <a:lnTo>
                      <a:pt x="1200" y="1519"/>
                    </a:lnTo>
                    <a:lnTo>
                      <a:pt x="1198" y="1519"/>
                    </a:lnTo>
                    <a:lnTo>
                      <a:pt x="1192" y="1523"/>
                    </a:lnTo>
                    <a:lnTo>
                      <a:pt x="1191" y="1523"/>
                    </a:lnTo>
                    <a:lnTo>
                      <a:pt x="1191" y="1521"/>
                    </a:lnTo>
                    <a:lnTo>
                      <a:pt x="1189" y="1521"/>
                    </a:lnTo>
                    <a:lnTo>
                      <a:pt x="1183" y="1519"/>
                    </a:lnTo>
                    <a:lnTo>
                      <a:pt x="1185" y="1517"/>
                    </a:lnTo>
                    <a:lnTo>
                      <a:pt x="1185" y="1515"/>
                    </a:lnTo>
                    <a:lnTo>
                      <a:pt x="1185" y="1515"/>
                    </a:lnTo>
                    <a:lnTo>
                      <a:pt x="1181" y="1515"/>
                    </a:lnTo>
                    <a:lnTo>
                      <a:pt x="1179" y="1515"/>
                    </a:lnTo>
                    <a:lnTo>
                      <a:pt x="1183" y="1517"/>
                    </a:lnTo>
                    <a:lnTo>
                      <a:pt x="1183" y="1521"/>
                    </a:lnTo>
                    <a:lnTo>
                      <a:pt x="1179" y="1523"/>
                    </a:lnTo>
                    <a:lnTo>
                      <a:pt x="1177" y="1523"/>
                    </a:lnTo>
                    <a:lnTo>
                      <a:pt x="1175" y="1519"/>
                    </a:lnTo>
                    <a:lnTo>
                      <a:pt x="1175" y="1519"/>
                    </a:lnTo>
                    <a:lnTo>
                      <a:pt x="1173" y="1519"/>
                    </a:lnTo>
                    <a:lnTo>
                      <a:pt x="1171" y="1521"/>
                    </a:lnTo>
                    <a:lnTo>
                      <a:pt x="1170" y="1525"/>
                    </a:lnTo>
                    <a:lnTo>
                      <a:pt x="1170" y="1525"/>
                    </a:lnTo>
                    <a:lnTo>
                      <a:pt x="1171" y="1534"/>
                    </a:lnTo>
                    <a:lnTo>
                      <a:pt x="1160" y="1536"/>
                    </a:lnTo>
                    <a:lnTo>
                      <a:pt x="1168" y="1540"/>
                    </a:lnTo>
                    <a:lnTo>
                      <a:pt x="1168" y="1538"/>
                    </a:lnTo>
                    <a:lnTo>
                      <a:pt x="1170" y="1542"/>
                    </a:lnTo>
                    <a:lnTo>
                      <a:pt x="1170" y="1544"/>
                    </a:lnTo>
                    <a:lnTo>
                      <a:pt x="1171" y="1548"/>
                    </a:lnTo>
                    <a:lnTo>
                      <a:pt x="1171" y="1548"/>
                    </a:lnTo>
                    <a:lnTo>
                      <a:pt x="1171" y="1548"/>
                    </a:lnTo>
                    <a:lnTo>
                      <a:pt x="1173" y="1550"/>
                    </a:lnTo>
                    <a:lnTo>
                      <a:pt x="1173" y="1551"/>
                    </a:lnTo>
                    <a:lnTo>
                      <a:pt x="1175" y="1551"/>
                    </a:lnTo>
                    <a:lnTo>
                      <a:pt x="1175" y="1553"/>
                    </a:lnTo>
                    <a:lnTo>
                      <a:pt x="1177" y="1555"/>
                    </a:lnTo>
                    <a:lnTo>
                      <a:pt x="1179" y="1559"/>
                    </a:lnTo>
                    <a:lnTo>
                      <a:pt x="1183" y="1569"/>
                    </a:lnTo>
                    <a:lnTo>
                      <a:pt x="1189" y="1571"/>
                    </a:lnTo>
                    <a:lnTo>
                      <a:pt x="1192" y="1571"/>
                    </a:lnTo>
                    <a:lnTo>
                      <a:pt x="1194" y="1572"/>
                    </a:lnTo>
                    <a:lnTo>
                      <a:pt x="1192" y="1572"/>
                    </a:lnTo>
                    <a:lnTo>
                      <a:pt x="1191" y="1572"/>
                    </a:lnTo>
                    <a:lnTo>
                      <a:pt x="1191" y="1574"/>
                    </a:lnTo>
                    <a:lnTo>
                      <a:pt x="1192" y="1576"/>
                    </a:lnTo>
                    <a:lnTo>
                      <a:pt x="1196" y="1576"/>
                    </a:lnTo>
                    <a:lnTo>
                      <a:pt x="1202" y="1586"/>
                    </a:lnTo>
                    <a:lnTo>
                      <a:pt x="1204" y="1586"/>
                    </a:lnTo>
                    <a:lnTo>
                      <a:pt x="1206" y="1590"/>
                    </a:lnTo>
                    <a:lnTo>
                      <a:pt x="1206" y="1591"/>
                    </a:lnTo>
                    <a:lnTo>
                      <a:pt x="1210" y="1599"/>
                    </a:lnTo>
                    <a:lnTo>
                      <a:pt x="1210" y="1601"/>
                    </a:lnTo>
                    <a:lnTo>
                      <a:pt x="1208" y="1601"/>
                    </a:lnTo>
                    <a:lnTo>
                      <a:pt x="1210" y="1605"/>
                    </a:lnTo>
                    <a:lnTo>
                      <a:pt x="1219" y="1616"/>
                    </a:lnTo>
                    <a:lnTo>
                      <a:pt x="1219" y="1622"/>
                    </a:lnTo>
                    <a:lnTo>
                      <a:pt x="1223" y="1626"/>
                    </a:lnTo>
                    <a:lnTo>
                      <a:pt x="1223" y="1626"/>
                    </a:lnTo>
                    <a:lnTo>
                      <a:pt x="1225" y="1624"/>
                    </a:lnTo>
                    <a:lnTo>
                      <a:pt x="1225" y="1620"/>
                    </a:lnTo>
                    <a:lnTo>
                      <a:pt x="1223" y="1620"/>
                    </a:lnTo>
                    <a:lnTo>
                      <a:pt x="1223" y="1616"/>
                    </a:lnTo>
                    <a:lnTo>
                      <a:pt x="1223" y="1611"/>
                    </a:lnTo>
                    <a:lnTo>
                      <a:pt x="1225" y="1611"/>
                    </a:lnTo>
                    <a:lnTo>
                      <a:pt x="1225" y="1612"/>
                    </a:lnTo>
                    <a:lnTo>
                      <a:pt x="1225" y="1607"/>
                    </a:lnTo>
                    <a:lnTo>
                      <a:pt x="1225" y="1607"/>
                    </a:lnTo>
                    <a:lnTo>
                      <a:pt x="1225" y="1603"/>
                    </a:lnTo>
                    <a:lnTo>
                      <a:pt x="1225" y="1603"/>
                    </a:lnTo>
                    <a:lnTo>
                      <a:pt x="1225" y="1601"/>
                    </a:lnTo>
                    <a:lnTo>
                      <a:pt x="1227" y="1601"/>
                    </a:lnTo>
                    <a:lnTo>
                      <a:pt x="1227" y="1599"/>
                    </a:lnTo>
                    <a:lnTo>
                      <a:pt x="1229" y="1599"/>
                    </a:lnTo>
                    <a:lnTo>
                      <a:pt x="1232" y="1601"/>
                    </a:lnTo>
                    <a:lnTo>
                      <a:pt x="1232" y="1603"/>
                    </a:lnTo>
                    <a:lnTo>
                      <a:pt x="1234" y="1603"/>
                    </a:lnTo>
                    <a:lnTo>
                      <a:pt x="1234" y="1605"/>
                    </a:lnTo>
                    <a:lnTo>
                      <a:pt x="1232" y="1611"/>
                    </a:lnTo>
                    <a:lnTo>
                      <a:pt x="1232" y="1611"/>
                    </a:lnTo>
                    <a:lnTo>
                      <a:pt x="1232" y="1616"/>
                    </a:lnTo>
                    <a:lnTo>
                      <a:pt x="1234" y="1616"/>
                    </a:lnTo>
                    <a:lnTo>
                      <a:pt x="1236" y="1620"/>
                    </a:lnTo>
                    <a:lnTo>
                      <a:pt x="1234" y="1630"/>
                    </a:lnTo>
                    <a:lnTo>
                      <a:pt x="1232" y="1630"/>
                    </a:lnTo>
                    <a:lnTo>
                      <a:pt x="1232" y="1630"/>
                    </a:lnTo>
                    <a:lnTo>
                      <a:pt x="1232" y="1631"/>
                    </a:lnTo>
                    <a:lnTo>
                      <a:pt x="1236" y="1631"/>
                    </a:lnTo>
                    <a:lnTo>
                      <a:pt x="1234" y="1633"/>
                    </a:lnTo>
                    <a:lnTo>
                      <a:pt x="1234" y="1635"/>
                    </a:lnTo>
                    <a:lnTo>
                      <a:pt x="1236" y="1637"/>
                    </a:lnTo>
                    <a:lnTo>
                      <a:pt x="1236" y="1637"/>
                    </a:lnTo>
                    <a:lnTo>
                      <a:pt x="1238" y="1637"/>
                    </a:lnTo>
                    <a:lnTo>
                      <a:pt x="1238" y="1637"/>
                    </a:lnTo>
                    <a:lnTo>
                      <a:pt x="1240" y="1637"/>
                    </a:lnTo>
                    <a:lnTo>
                      <a:pt x="1242" y="1645"/>
                    </a:lnTo>
                    <a:lnTo>
                      <a:pt x="1244" y="1643"/>
                    </a:lnTo>
                    <a:lnTo>
                      <a:pt x="1248" y="1643"/>
                    </a:lnTo>
                    <a:lnTo>
                      <a:pt x="1250" y="1645"/>
                    </a:lnTo>
                    <a:lnTo>
                      <a:pt x="1257" y="1639"/>
                    </a:lnTo>
                    <a:lnTo>
                      <a:pt x="1263" y="1641"/>
                    </a:lnTo>
                    <a:lnTo>
                      <a:pt x="1267" y="1639"/>
                    </a:lnTo>
                    <a:lnTo>
                      <a:pt x="1267" y="1641"/>
                    </a:lnTo>
                    <a:lnTo>
                      <a:pt x="1271" y="1641"/>
                    </a:lnTo>
                    <a:lnTo>
                      <a:pt x="1272" y="1643"/>
                    </a:lnTo>
                    <a:lnTo>
                      <a:pt x="1276" y="1641"/>
                    </a:lnTo>
                    <a:lnTo>
                      <a:pt x="1282" y="1641"/>
                    </a:lnTo>
                    <a:lnTo>
                      <a:pt x="1282" y="1639"/>
                    </a:lnTo>
                    <a:lnTo>
                      <a:pt x="1284" y="1639"/>
                    </a:lnTo>
                    <a:lnTo>
                      <a:pt x="1284" y="1635"/>
                    </a:lnTo>
                    <a:lnTo>
                      <a:pt x="1286" y="1635"/>
                    </a:lnTo>
                    <a:lnTo>
                      <a:pt x="1288" y="1635"/>
                    </a:lnTo>
                    <a:lnTo>
                      <a:pt x="1290" y="1637"/>
                    </a:lnTo>
                    <a:lnTo>
                      <a:pt x="1293" y="1631"/>
                    </a:lnTo>
                    <a:lnTo>
                      <a:pt x="1293" y="1630"/>
                    </a:lnTo>
                    <a:lnTo>
                      <a:pt x="1291" y="1630"/>
                    </a:lnTo>
                    <a:lnTo>
                      <a:pt x="1293" y="1628"/>
                    </a:lnTo>
                    <a:lnTo>
                      <a:pt x="1303" y="1618"/>
                    </a:lnTo>
                    <a:lnTo>
                      <a:pt x="1303" y="1612"/>
                    </a:lnTo>
                    <a:lnTo>
                      <a:pt x="1314" y="1607"/>
                    </a:lnTo>
                    <a:lnTo>
                      <a:pt x="1316" y="1605"/>
                    </a:lnTo>
                    <a:lnTo>
                      <a:pt x="1316" y="1601"/>
                    </a:lnTo>
                    <a:lnTo>
                      <a:pt x="1316" y="1599"/>
                    </a:lnTo>
                    <a:lnTo>
                      <a:pt x="1316" y="1599"/>
                    </a:lnTo>
                    <a:lnTo>
                      <a:pt x="1318" y="1599"/>
                    </a:lnTo>
                    <a:lnTo>
                      <a:pt x="1318" y="1599"/>
                    </a:lnTo>
                    <a:lnTo>
                      <a:pt x="1320" y="1593"/>
                    </a:lnTo>
                    <a:lnTo>
                      <a:pt x="1320" y="1593"/>
                    </a:lnTo>
                    <a:lnTo>
                      <a:pt x="1322" y="1593"/>
                    </a:lnTo>
                    <a:lnTo>
                      <a:pt x="1322" y="1595"/>
                    </a:lnTo>
                    <a:lnTo>
                      <a:pt x="1322" y="1595"/>
                    </a:lnTo>
                    <a:lnTo>
                      <a:pt x="1322" y="1595"/>
                    </a:lnTo>
                    <a:lnTo>
                      <a:pt x="1322" y="1597"/>
                    </a:lnTo>
                    <a:lnTo>
                      <a:pt x="1322" y="1599"/>
                    </a:lnTo>
                    <a:lnTo>
                      <a:pt x="1322" y="1599"/>
                    </a:lnTo>
                    <a:lnTo>
                      <a:pt x="1322" y="1605"/>
                    </a:lnTo>
                    <a:lnTo>
                      <a:pt x="1320" y="1607"/>
                    </a:lnTo>
                    <a:lnTo>
                      <a:pt x="1320" y="1609"/>
                    </a:lnTo>
                    <a:lnTo>
                      <a:pt x="1320" y="1609"/>
                    </a:lnTo>
                    <a:lnTo>
                      <a:pt x="1322" y="1611"/>
                    </a:lnTo>
                    <a:lnTo>
                      <a:pt x="1324" y="1611"/>
                    </a:lnTo>
                    <a:lnTo>
                      <a:pt x="1324" y="1612"/>
                    </a:lnTo>
                    <a:lnTo>
                      <a:pt x="1324" y="1616"/>
                    </a:lnTo>
                    <a:lnTo>
                      <a:pt x="1326" y="1628"/>
                    </a:lnTo>
                    <a:lnTo>
                      <a:pt x="1332" y="1635"/>
                    </a:lnTo>
                    <a:lnTo>
                      <a:pt x="1332" y="1637"/>
                    </a:lnTo>
                    <a:lnTo>
                      <a:pt x="1341" y="1647"/>
                    </a:lnTo>
                    <a:lnTo>
                      <a:pt x="1347" y="1647"/>
                    </a:lnTo>
                    <a:lnTo>
                      <a:pt x="1349" y="1647"/>
                    </a:lnTo>
                    <a:lnTo>
                      <a:pt x="1352" y="1647"/>
                    </a:lnTo>
                    <a:lnTo>
                      <a:pt x="1360" y="1649"/>
                    </a:lnTo>
                    <a:lnTo>
                      <a:pt x="1364" y="1647"/>
                    </a:lnTo>
                    <a:lnTo>
                      <a:pt x="1368" y="1647"/>
                    </a:lnTo>
                    <a:lnTo>
                      <a:pt x="1372" y="1654"/>
                    </a:lnTo>
                    <a:lnTo>
                      <a:pt x="1373" y="1658"/>
                    </a:lnTo>
                    <a:lnTo>
                      <a:pt x="1377" y="1662"/>
                    </a:lnTo>
                    <a:lnTo>
                      <a:pt x="1379" y="1664"/>
                    </a:lnTo>
                    <a:lnTo>
                      <a:pt x="1385" y="1670"/>
                    </a:lnTo>
                    <a:lnTo>
                      <a:pt x="1389" y="1672"/>
                    </a:lnTo>
                    <a:lnTo>
                      <a:pt x="1391" y="1672"/>
                    </a:lnTo>
                    <a:lnTo>
                      <a:pt x="1389" y="1675"/>
                    </a:lnTo>
                    <a:lnTo>
                      <a:pt x="1387" y="1679"/>
                    </a:lnTo>
                    <a:lnTo>
                      <a:pt x="1387" y="1681"/>
                    </a:lnTo>
                    <a:lnTo>
                      <a:pt x="1387" y="1685"/>
                    </a:lnTo>
                    <a:lnTo>
                      <a:pt x="1381" y="1694"/>
                    </a:lnTo>
                    <a:lnTo>
                      <a:pt x="1375" y="1700"/>
                    </a:lnTo>
                    <a:lnTo>
                      <a:pt x="1373" y="1704"/>
                    </a:lnTo>
                    <a:lnTo>
                      <a:pt x="1372" y="1706"/>
                    </a:lnTo>
                    <a:lnTo>
                      <a:pt x="1370" y="1712"/>
                    </a:lnTo>
                    <a:lnTo>
                      <a:pt x="1368" y="1712"/>
                    </a:lnTo>
                    <a:lnTo>
                      <a:pt x="1366" y="1712"/>
                    </a:lnTo>
                    <a:lnTo>
                      <a:pt x="1366" y="1710"/>
                    </a:lnTo>
                    <a:lnTo>
                      <a:pt x="1368" y="1708"/>
                    </a:lnTo>
                    <a:lnTo>
                      <a:pt x="1366" y="1706"/>
                    </a:lnTo>
                    <a:lnTo>
                      <a:pt x="1364" y="1708"/>
                    </a:lnTo>
                    <a:lnTo>
                      <a:pt x="1362" y="1712"/>
                    </a:lnTo>
                    <a:lnTo>
                      <a:pt x="1360" y="1712"/>
                    </a:lnTo>
                    <a:lnTo>
                      <a:pt x="1362" y="1715"/>
                    </a:lnTo>
                    <a:lnTo>
                      <a:pt x="1360" y="1715"/>
                    </a:lnTo>
                    <a:lnTo>
                      <a:pt x="1356" y="1721"/>
                    </a:lnTo>
                    <a:lnTo>
                      <a:pt x="1356" y="1725"/>
                    </a:lnTo>
                    <a:lnTo>
                      <a:pt x="1354" y="1727"/>
                    </a:lnTo>
                    <a:lnTo>
                      <a:pt x="1356" y="1727"/>
                    </a:lnTo>
                    <a:lnTo>
                      <a:pt x="1358" y="1731"/>
                    </a:lnTo>
                    <a:lnTo>
                      <a:pt x="1356" y="1731"/>
                    </a:lnTo>
                    <a:lnTo>
                      <a:pt x="1358" y="1738"/>
                    </a:lnTo>
                    <a:lnTo>
                      <a:pt x="1360" y="1738"/>
                    </a:lnTo>
                    <a:lnTo>
                      <a:pt x="1360" y="1740"/>
                    </a:lnTo>
                    <a:lnTo>
                      <a:pt x="1351" y="1742"/>
                    </a:lnTo>
                    <a:lnTo>
                      <a:pt x="1349" y="1742"/>
                    </a:lnTo>
                    <a:lnTo>
                      <a:pt x="1347" y="1742"/>
                    </a:lnTo>
                    <a:lnTo>
                      <a:pt x="1343" y="1742"/>
                    </a:lnTo>
                    <a:lnTo>
                      <a:pt x="1335" y="1750"/>
                    </a:lnTo>
                    <a:lnTo>
                      <a:pt x="1335" y="1755"/>
                    </a:lnTo>
                    <a:lnTo>
                      <a:pt x="1333" y="1757"/>
                    </a:lnTo>
                    <a:lnTo>
                      <a:pt x="1330" y="1761"/>
                    </a:lnTo>
                    <a:lnTo>
                      <a:pt x="1328" y="1761"/>
                    </a:lnTo>
                    <a:lnTo>
                      <a:pt x="1324" y="1761"/>
                    </a:lnTo>
                    <a:lnTo>
                      <a:pt x="1318" y="1761"/>
                    </a:lnTo>
                    <a:lnTo>
                      <a:pt x="1316" y="1763"/>
                    </a:lnTo>
                    <a:lnTo>
                      <a:pt x="1312" y="1765"/>
                    </a:lnTo>
                    <a:lnTo>
                      <a:pt x="1314" y="1767"/>
                    </a:lnTo>
                    <a:lnTo>
                      <a:pt x="1312" y="1769"/>
                    </a:lnTo>
                    <a:lnTo>
                      <a:pt x="1314" y="1771"/>
                    </a:lnTo>
                    <a:lnTo>
                      <a:pt x="1314" y="1773"/>
                    </a:lnTo>
                    <a:lnTo>
                      <a:pt x="1314" y="1773"/>
                    </a:lnTo>
                    <a:lnTo>
                      <a:pt x="1314" y="1773"/>
                    </a:lnTo>
                    <a:lnTo>
                      <a:pt x="1311" y="1780"/>
                    </a:lnTo>
                    <a:lnTo>
                      <a:pt x="1307" y="1780"/>
                    </a:lnTo>
                    <a:lnTo>
                      <a:pt x="1305" y="1778"/>
                    </a:lnTo>
                    <a:lnTo>
                      <a:pt x="1301" y="1778"/>
                    </a:lnTo>
                    <a:lnTo>
                      <a:pt x="1297" y="1778"/>
                    </a:lnTo>
                    <a:lnTo>
                      <a:pt x="1291" y="1782"/>
                    </a:lnTo>
                    <a:lnTo>
                      <a:pt x="1288" y="1782"/>
                    </a:lnTo>
                    <a:lnTo>
                      <a:pt x="1286" y="1786"/>
                    </a:lnTo>
                    <a:lnTo>
                      <a:pt x="1282" y="1786"/>
                    </a:lnTo>
                    <a:lnTo>
                      <a:pt x="1280" y="1786"/>
                    </a:lnTo>
                    <a:lnTo>
                      <a:pt x="1278" y="1786"/>
                    </a:lnTo>
                    <a:lnTo>
                      <a:pt x="1274" y="1786"/>
                    </a:lnTo>
                    <a:lnTo>
                      <a:pt x="1267" y="1788"/>
                    </a:lnTo>
                    <a:lnTo>
                      <a:pt x="1261" y="1795"/>
                    </a:lnTo>
                    <a:lnTo>
                      <a:pt x="1261" y="1801"/>
                    </a:lnTo>
                    <a:lnTo>
                      <a:pt x="1261" y="1801"/>
                    </a:lnTo>
                    <a:lnTo>
                      <a:pt x="1261" y="1803"/>
                    </a:lnTo>
                    <a:lnTo>
                      <a:pt x="1263" y="1805"/>
                    </a:lnTo>
                    <a:lnTo>
                      <a:pt x="1253" y="1807"/>
                    </a:lnTo>
                    <a:lnTo>
                      <a:pt x="1251" y="1811"/>
                    </a:lnTo>
                    <a:lnTo>
                      <a:pt x="1244" y="1814"/>
                    </a:lnTo>
                    <a:lnTo>
                      <a:pt x="1232" y="1816"/>
                    </a:lnTo>
                    <a:lnTo>
                      <a:pt x="1231" y="1818"/>
                    </a:lnTo>
                    <a:lnTo>
                      <a:pt x="1210" y="1824"/>
                    </a:lnTo>
                    <a:lnTo>
                      <a:pt x="1208" y="1824"/>
                    </a:lnTo>
                    <a:lnTo>
                      <a:pt x="1206" y="1826"/>
                    </a:lnTo>
                    <a:lnTo>
                      <a:pt x="1202" y="1832"/>
                    </a:lnTo>
                    <a:lnTo>
                      <a:pt x="1196" y="1835"/>
                    </a:lnTo>
                    <a:lnTo>
                      <a:pt x="1194" y="1835"/>
                    </a:lnTo>
                    <a:lnTo>
                      <a:pt x="1192" y="1835"/>
                    </a:lnTo>
                    <a:lnTo>
                      <a:pt x="1191" y="1835"/>
                    </a:lnTo>
                    <a:lnTo>
                      <a:pt x="1189" y="1837"/>
                    </a:lnTo>
                    <a:lnTo>
                      <a:pt x="1185" y="1835"/>
                    </a:lnTo>
                    <a:lnTo>
                      <a:pt x="1183" y="1835"/>
                    </a:lnTo>
                    <a:lnTo>
                      <a:pt x="1177" y="1839"/>
                    </a:lnTo>
                    <a:lnTo>
                      <a:pt x="1175" y="1843"/>
                    </a:lnTo>
                    <a:lnTo>
                      <a:pt x="1173" y="1845"/>
                    </a:lnTo>
                    <a:lnTo>
                      <a:pt x="1168" y="1845"/>
                    </a:lnTo>
                    <a:lnTo>
                      <a:pt x="1158" y="1849"/>
                    </a:lnTo>
                    <a:lnTo>
                      <a:pt x="1154" y="1847"/>
                    </a:lnTo>
                    <a:lnTo>
                      <a:pt x="1154" y="1845"/>
                    </a:lnTo>
                    <a:lnTo>
                      <a:pt x="1149" y="1847"/>
                    </a:lnTo>
                    <a:lnTo>
                      <a:pt x="1147" y="1845"/>
                    </a:lnTo>
                    <a:lnTo>
                      <a:pt x="1145" y="1845"/>
                    </a:lnTo>
                    <a:lnTo>
                      <a:pt x="1143" y="1845"/>
                    </a:lnTo>
                    <a:lnTo>
                      <a:pt x="1137" y="1849"/>
                    </a:lnTo>
                    <a:lnTo>
                      <a:pt x="1135" y="1853"/>
                    </a:lnTo>
                    <a:lnTo>
                      <a:pt x="1133" y="1854"/>
                    </a:lnTo>
                    <a:lnTo>
                      <a:pt x="1131" y="1858"/>
                    </a:lnTo>
                    <a:lnTo>
                      <a:pt x="1128" y="1860"/>
                    </a:lnTo>
                    <a:lnTo>
                      <a:pt x="1126" y="1858"/>
                    </a:lnTo>
                    <a:lnTo>
                      <a:pt x="1122" y="1858"/>
                    </a:lnTo>
                    <a:lnTo>
                      <a:pt x="1118" y="1860"/>
                    </a:lnTo>
                    <a:lnTo>
                      <a:pt x="1114" y="1862"/>
                    </a:lnTo>
                    <a:lnTo>
                      <a:pt x="1110" y="1860"/>
                    </a:lnTo>
                    <a:lnTo>
                      <a:pt x="1109" y="1862"/>
                    </a:lnTo>
                    <a:lnTo>
                      <a:pt x="1105" y="1862"/>
                    </a:lnTo>
                    <a:lnTo>
                      <a:pt x="1103" y="1858"/>
                    </a:lnTo>
                    <a:lnTo>
                      <a:pt x="1103" y="1854"/>
                    </a:lnTo>
                    <a:lnTo>
                      <a:pt x="1099" y="1851"/>
                    </a:lnTo>
                    <a:lnTo>
                      <a:pt x="1097" y="1845"/>
                    </a:lnTo>
                    <a:lnTo>
                      <a:pt x="1099" y="1843"/>
                    </a:lnTo>
                    <a:lnTo>
                      <a:pt x="1099" y="1839"/>
                    </a:lnTo>
                    <a:lnTo>
                      <a:pt x="1093" y="1835"/>
                    </a:lnTo>
                    <a:lnTo>
                      <a:pt x="1091" y="1818"/>
                    </a:lnTo>
                    <a:lnTo>
                      <a:pt x="1088" y="1813"/>
                    </a:lnTo>
                    <a:lnTo>
                      <a:pt x="1088" y="1809"/>
                    </a:lnTo>
                    <a:lnTo>
                      <a:pt x="1086" y="1809"/>
                    </a:lnTo>
                    <a:lnTo>
                      <a:pt x="1084" y="1807"/>
                    </a:lnTo>
                    <a:lnTo>
                      <a:pt x="1088" y="1807"/>
                    </a:lnTo>
                    <a:lnTo>
                      <a:pt x="1088" y="1805"/>
                    </a:lnTo>
                    <a:lnTo>
                      <a:pt x="1090" y="1805"/>
                    </a:lnTo>
                    <a:lnTo>
                      <a:pt x="1090" y="1799"/>
                    </a:lnTo>
                    <a:lnTo>
                      <a:pt x="1088" y="1792"/>
                    </a:lnTo>
                    <a:lnTo>
                      <a:pt x="1086" y="1788"/>
                    </a:lnTo>
                    <a:lnTo>
                      <a:pt x="1084" y="1778"/>
                    </a:lnTo>
                    <a:lnTo>
                      <a:pt x="1078" y="1776"/>
                    </a:lnTo>
                    <a:lnTo>
                      <a:pt x="1076" y="1769"/>
                    </a:lnTo>
                    <a:lnTo>
                      <a:pt x="1074" y="1769"/>
                    </a:lnTo>
                    <a:lnTo>
                      <a:pt x="1061" y="1755"/>
                    </a:lnTo>
                    <a:lnTo>
                      <a:pt x="1061" y="1750"/>
                    </a:lnTo>
                    <a:lnTo>
                      <a:pt x="1055" y="1748"/>
                    </a:lnTo>
                    <a:lnTo>
                      <a:pt x="1051" y="1733"/>
                    </a:lnTo>
                    <a:lnTo>
                      <a:pt x="1050" y="1731"/>
                    </a:lnTo>
                    <a:lnTo>
                      <a:pt x="1050" y="1729"/>
                    </a:lnTo>
                    <a:lnTo>
                      <a:pt x="1046" y="1727"/>
                    </a:lnTo>
                    <a:lnTo>
                      <a:pt x="1046" y="1725"/>
                    </a:lnTo>
                    <a:lnTo>
                      <a:pt x="1040" y="1721"/>
                    </a:lnTo>
                    <a:lnTo>
                      <a:pt x="1038" y="1721"/>
                    </a:lnTo>
                    <a:lnTo>
                      <a:pt x="1036" y="1717"/>
                    </a:lnTo>
                    <a:lnTo>
                      <a:pt x="1032" y="1717"/>
                    </a:lnTo>
                    <a:lnTo>
                      <a:pt x="1029" y="1715"/>
                    </a:lnTo>
                    <a:lnTo>
                      <a:pt x="1019" y="1706"/>
                    </a:lnTo>
                    <a:lnTo>
                      <a:pt x="1019" y="1702"/>
                    </a:lnTo>
                    <a:lnTo>
                      <a:pt x="1015" y="1700"/>
                    </a:lnTo>
                    <a:lnTo>
                      <a:pt x="1015" y="1692"/>
                    </a:lnTo>
                    <a:lnTo>
                      <a:pt x="1013" y="1687"/>
                    </a:lnTo>
                    <a:lnTo>
                      <a:pt x="1011" y="1683"/>
                    </a:lnTo>
                    <a:lnTo>
                      <a:pt x="1013" y="1683"/>
                    </a:lnTo>
                    <a:lnTo>
                      <a:pt x="1015" y="1675"/>
                    </a:lnTo>
                    <a:lnTo>
                      <a:pt x="1013" y="1673"/>
                    </a:lnTo>
                    <a:lnTo>
                      <a:pt x="1013" y="1668"/>
                    </a:lnTo>
                    <a:lnTo>
                      <a:pt x="1009" y="1664"/>
                    </a:lnTo>
                    <a:lnTo>
                      <a:pt x="1008" y="1658"/>
                    </a:lnTo>
                    <a:lnTo>
                      <a:pt x="1006" y="1656"/>
                    </a:lnTo>
                    <a:lnTo>
                      <a:pt x="1006" y="1652"/>
                    </a:lnTo>
                    <a:lnTo>
                      <a:pt x="1004" y="1652"/>
                    </a:lnTo>
                    <a:lnTo>
                      <a:pt x="1002" y="1649"/>
                    </a:lnTo>
                    <a:lnTo>
                      <a:pt x="998" y="1643"/>
                    </a:lnTo>
                    <a:lnTo>
                      <a:pt x="992" y="1641"/>
                    </a:lnTo>
                    <a:lnTo>
                      <a:pt x="989" y="1637"/>
                    </a:lnTo>
                    <a:lnTo>
                      <a:pt x="985" y="1641"/>
                    </a:lnTo>
                    <a:lnTo>
                      <a:pt x="983" y="1639"/>
                    </a:lnTo>
                    <a:lnTo>
                      <a:pt x="983" y="1635"/>
                    </a:lnTo>
                    <a:lnTo>
                      <a:pt x="979" y="1633"/>
                    </a:lnTo>
                    <a:lnTo>
                      <a:pt x="979" y="1630"/>
                    </a:lnTo>
                    <a:lnTo>
                      <a:pt x="979" y="1628"/>
                    </a:lnTo>
                    <a:lnTo>
                      <a:pt x="979" y="1622"/>
                    </a:lnTo>
                    <a:lnTo>
                      <a:pt x="977" y="1620"/>
                    </a:lnTo>
                    <a:lnTo>
                      <a:pt x="973" y="1612"/>
                    </a:lnTo>
                    <a:lnTo>
                      <a:pt x="969" y="1611"/>
                    </a:lnTo>
                    <a:lnTo>
                      <a:pt x="968" y="1609"/>
                    </a:lnTo>
                    <a:lnTo>
                      <a:pt x="966" y="1603"/>
                    </a:lnTo>
                    <a:lnTo>
                      <a:pt x="964" y="1603"/>
                    </a:lnTo>
                    <a:lnTo>
                      <a:pt x="962" y="1599"/>
                    </a:lnTo>
                    <a:lnTo>
                      <a:pt x="962" y="1597"/>
                    </a:lnTo>
                    <a:lnTo>
                      <a:pt x="956" y="1588"/>
                    </a:lnTo>
                    <a:lnTo>
                      <a:pt x="954" y="1588"/>
                    </a:lnTo>
                    <a:lnTo>
                      <a:pt x="950" y="1584"/>
                    </a:lnTo>
                    <a:lnTo>
                      <a:pt x="950" y="1580"/>
                    </a:lnTo>
                    <a:lnTo>
                      <a:pt x="949" y="1580"/>
                    </a:lnTo>
                    <a:lnTo>
                      <a:pt x="947" y="1576"/>
                    </a:lnTo>
                    <a:lnTo>
                      <a:pt x="939" y="1567"/>
                    </a:lnTo>
                    <a:lnTo>
                      <a:pt x="941" y="1567"/>
                    </a:lnTo>
                    <a:lnTo>
                      <a:pt x="937" y="1563"/>
                    </a:lnTo>
                    <a:lnTo>
                      <a:pt x="933" y="1565"/>
                    </a:lnTo>
                    <a:lnTo>
                      <a:pt x="933" y="1563"/>
                    </a:lnTo>
                    <a:lnTo>
                      <a:pt x="931" y="1565"/>
                    </a:lnTo>
                    <a:lnTo>
                      <a:pt x="929" y="1563"/>
                    </a:lnTo>
                    <a:lnTo>
                      <a:pt x="931" y="1557"/>
                    </a:lnTo>
                    <a:lnTo>
                      <a:pt x="931" y="1550"/>
                    </a:lnTo>
                    <a:lnTo>
                      <a:pt x="931" y="1544"/>
                    </a:lnTo>
                    <a:lnTo>
                      <a:pt x="931" y="1542"/>
                    </a:lnTo>
                    <a:lnTo>
                      <a:pt x="933" y="1538"/>
                    </a:lnTo>
                    <a:lnTo>
                      <a:pt x="933" y="1536"/>
                    </a:lnTo>
                    <a:lnTo>
                      <a:pt x="933" y="1536"/>
                    </a:lnTo>
                    <a:lnTo>
                      <a:pt x="931" y="1540"/>
                    </a:lnTo>
                    <a:lnTo>
                      <a:pt x="931" y="1540"/>
                    </a:lnTo>
                    <a:lnTo>
                      <a:pt x="928" y="1551"/>
                    </a:lnTo>
                    <a:lnTo>
                      <a:pt x="928" y="1555"/>
                    </a:lnTo>
                    <a:lnTo>
                      <a:pt x="926" y="1561"/>
                    </a:lnTo>
                    <a:lnTo>
                      <a:pt x="928" y="1561"/>
                    </a:lnTo>
                    <a:lnTo>
                      <a:pt x="926" y="1569"/>
                    </a:lnTo>
                    <a:lnTo>
                      <a:pt x="924" y="1571"/>
                    </a:lnTo>
                    <a:lnTo>
                      <a:pt x="922" y="1572"/>
                    </a:lnTo>
                    <a:lnTo>
                      <a:pt x="922" y="1572"/>
                    </a:lnTo>
                    <a:lnTo>
                      <a:pt x="918" y="1569"/>
                    </a:lnTo>
                    <a:lnTo>
                      <a:pt x="908" y="1559"/>
                    </a:lnTo>
                    <a:lnTo>
                      <a:pt x="907" y="1557"/>
                    </a:lnTo>
                    <a:lnTo>
                      <a:pt x="903" y="1555"/>
                    </a:lnTo>
                    <a:lnTo>
                      <a:pt x="901" y="1551"/>
                    </a:lnTo>
                    <a:lnTo>
                      <a:pt x="901" y="1548"/>
                    </a:lnTo>
                    <a:lnTo>
                      <a:pt x="893" y="1542"/>
                    </a:lnTo>
                    <a:lnTo>
                      <a:pt x="893" y="1538"/>
                    </a:lnTo>
                    <a:lnTo>
                      <a:pt x="891" y="1536"/>
                    </a:lnTo>
                    <a:lnTo>
                      <a:pt x="891" y="1532"/>
                    </a:lnTo>
                    <a:lnTo>
                      <a:pt x="889" y="1532"/>
                    </a:lnTo>
                    <a:lnTo>
                      <a:pt x="888" y="1530"/>
                    </a:lnTo>
                    <a:lnTo>
                      <a:pt x="888" y="1532"/>
                    </a:lnTo>
                    <a:lnTo>
                      <a:pt x="888" y="1534"/>
                    </a:lnTo>
                    <a:lnTo>
                      <a:pt x="888" y="1538"/>
                    </a:lnTo>
                    <a:lnTo>
                      <a:pt x="891" y="1542"/>
                    </a:lnTo>
                    <a:lnTo>
                      <a:pt x="891" y="1546"/>
                    </a:lnTo>
                    <a:lnTo>
                      <a:pt x="897" y="1555"/>
                    </a:lnTo>
                    <a:lnTo>
                      <a:pt x="899" y="1557"/>
                    </a:lnTo>
                    <a:lnTo>
                      <a:pt x="908" y="1567"/>
                    </a:lnTo>
                    <a:lnTo>
                      <a:pt x="910" y="1569"/>
                    </a:lnTo>
                    <a:lnTo>
                      <a:pt x="910" y="1572"/>
                    </a:lnTo>
                    <a:lnTo>
                      <a:pt x="910" y="1574"/>
                    </a:lnTo>
                    <a:lnTo>
                      <a:pt x="916" y="1582"/>
                    </a:lnTo>
                    <a:lnTo>
                      <a:pt x="916" y="1584"/>
                    </a:lnTo>
                    <a:lnTo>
                      <a:pt x="918" y="1586"/>
                    </a:lnTo>
                    <a:lnTo>
                      <a:pt x="918" y="1593"/>
                    </a:lnTo>
                    <a:lnTo>
                      <a:pt x="920" y="1595"/>
                    </a:lnTo>
                    <a:lnTo>
                      <a:pt x="920" y="1599"/>
                    </a:lnTo>
                    <a:lnTo>
                      <a:pt x="931" y="1616"/>
                    </a:lnTo>
                    <a:lnTo>
                      <a:pt x="933" y="1622"/>
                    </a:lnTo>
                    <a:lnTo>
                      <a:pt x="935" y="1624"/>
                    </a:lnTo>
                    <a:lnTo>
                      <a:pt x="943" y="1633"/>
                    </a:lnTo>
                    <a:lnTo>
                      <a:pt x="945" y="1639"/>
                    </a:lnTo>
                    <a:lnTo>
                      <a:pt x="947" y="1641"/>
                    </a:lnTo>
                    <a:lnTo>
                      <a:pt x="947" y="1641"/>
                    </a:lnTo>
                    <a:lnTo>
                      <a:pt x="949" y="1641"/>
                    </a:lnTo>
                    <a:lnTo>
                      <a:pt x="950" y="1647"/>
                    </a:lnTo>
                    <a:lnTo>
                      <a:pt x="952" y="1647"/>
                    </a:lnTo>
                    <a:lnTo>
                      <a:pt x="954" y="1649"/>
                    </a:lnTo>
                    <a:lnTo>
                      <a:pt x="950" y="1649"/>
                    </a:lnTo>
                    <a:lnTo>
                      <a:pt x="949" y="1647"/>
                    </a:lnTo>
                    <a:lnTo>
                      <a:pt x="949" y="1649"/>
                    </a:lnTo>
                    <a:lnTo>
                      <a:pt x="949" y="1651"/>
                    </a:lnTo>
                    <a:lnTo>
                      <a:pt x="949" y="1656"/>
                    </a:lnTo>
                    <a:lnTo>
                      <a:pt x="949" y="1658"/>
                    </a:lnTo>
                    <a:lnTo>
                      <a:pt x="952" y="1668"/>
                    </a:lnTo>
                    <a:lnTo>
                      <a:pt x="958" y="1672"/>
                    </a:lnTo>
                    <a:lnTo>
                      <a:pt x="960" y="1672"/>
                    </a:lnTo>
                    <a:lnTo>
                      <a:pt x="964" y="1670"/>
                    </a:lnTo>
                    <a:lnTo>
                      <a:pt x="966" y="1675"/>
                    </a:lnTo>
                    <a:lnTo>
                      <a:pt x="969" y="1675"/>
                    </a:lnTo>
                    <a:lnTo>
                      <a:pt x="969" y="1679"/>
                    </a:lnTo>
                    <a:lnTo>
                      <a:pt x="975" y="1683"/>
                    </a:lnTo>
                    <a:lnTo>
                      <a:pt x="977" y="1685"/>
                    </a:lnTo>
                    <a:lnTo>
                      <a:pt x="977" y="1685"/>
                    </a:lnTo>
                    <a:lnTo>
                      <a:pt x="977" y="1687"/>
                    </a:lnTo>
                    <a:lnTo>
                      <a:pt x="977" y="1687"/>
                    </a:lnTo>
                    <a:lnTo>
                      <a:pt x="977" y="1689"/>
                    </a:lnTo>
                    <a:lnTo>
                      <a:pt x="977" y="1691"/>
                    </a:lnTo>
                    <a:lnTo>
                      <a:pt x="977" y="1691"/>
                    </a:lnTo>
                    <a:lnTo>
                      <a:pt x="977" y="1691"/>
                    </a:lnTo>
                    <a:lnTo>
                      <a:pt x="979" y="1692"/>
                    </a:lnTo>
                    <a:lnTo>
                      <a:pt x="979" y="1698"/>
                    </a:lnTo>
                    <a:lnTo>
                      <a:pt x="983" y="1702"/>
                    </a:lnTo>
                    <a:lnTo>
                      <a:pt x="983" y="1704"/>
                    </a:lnTo>
                    <a:lnTo>
                      <a:pt x="983" y="1704"/>
                    </a:lnTo>
                    <a:lnTo>
                      <a:pt x="983" y="1702"/>
                    </a:lnTo>
                    <a:lnTo>
                      <a:pt x="981" y="1700"/>
                    </a:lnTo>
                    <a:lnTo>
                      <a:pt x="979" y="1702"/>
                    </a:lnTo>
                    <a:lnTo>
                      <a:pt x="981" y="1704"/>
                    </a:lnTo>
                    <a:lnTo>
                      <a:pt x="985" y="1717"/>
                    </a:lnTo>
                    <a:lnTo>
                      <a:pt x="987" y="1725"/>
                    </a:lnTo>
                    <a:lnTo>
                      <a:pt x="985" y="1731"/>
                    </a:lnTo>
                    <a:lnTo>
                      <a:pt x="987" y="1740"/>
                    </a:lnTo>
                    <a:lnTo>
                      <a:pt x="990" y="1746"/>
                    </a:lnTo>
                    <a:lnTo>
                      <a:pt x="994" y="1746"/>
                    </a:lnTo>
                    <a:lnTo>
                      <a:pt x="1002" y="1752"/>
                    </a:lnTo>
                    <a:lnTo>
                      <a:pt x="1002" y="1755"/>
                    </a:lnTo>
                    <a:lnTo>
                      <a:pt x="1006" y="1755"/>
                    </a:lnTo>
                    <a:lnTo>
                      <a:pt x="1009" y="1757"/>
                    </a:lnTo>
                    <a:lnTo>
                      <a:pt x="1009" y="1759"/>
                    </a:lnTo>
                    <a:lnTo>
                      <a:pt x="1011" y="1759"/>
                    </a:lnTo>
                    <a:lnTo>
                      <a:pt x="1015" y="1765"/>
                    </a:lnTo>
                    <a:lnTo>
                      <a:pt x="1023" y="1784"/>
                    </a:lnTo>
                    <a:lnTo>
                      <a:pt x="1025" y="1797"/>
                    </a:lnTo>
                    <a:lnTo>
                      <a:pt x="1027" y="1797"/>
                    </a:lnTo>
                    <a:lnTo>
                      <a:pt x="1027" y="1803"/>
                    </a:lnTo>
                    <a:lnTo>
                      <a:pt x="1027" y="1805"/>
                    </a:lnTo>
                    <a:lnTo>
                      <a:pt x="1030" y="1805"/>
                    </a:lnTo>
                    <a:lnTo>
                      <a:pt x="1030" y="1809"/>
                    </a:lnTo>
                    <a:lnTo>
                      <a:pt x="1032" y="1814"/>
                    </a:lnTo>
                    <a:lnTo>
                      <a:pt x="1036" y="1814"/>
                    </a:lnTo>
                    <a:lnTo>
                      <a:pt x="1034" y="1811"/>
                    </a:lnTo>
                    <a:lnTo>
                      <a:pt x="1034" y="1811"/>
                    </a:lnTo>
                    <a:lnTo>
                      <a:pt x="1034" y="1807"/>
                    </a:lnTo>
                    <a:lnTo>
                      <a:pt x="1036" y="1807"/>
                    </a:lnTo>
                    <a:lnTo>
                      <a:pt x="1040" y="1811"/>
                    </a:lnTo>
                    <a:lnTo>
                      <a:pt x="1038" y="1813"/>
                    </a:lnTo>
                    <a:lnTo>
                      <a:pt x="1042" y="1816"/>
                    </a:lnTo>
                    <a:lnTo>
                      <a:pt x="1044" y="1818"/>
                    </a:lnTo>
                    <a:lnTo>
                      <a:pt x="1046" y="1818"/>
                    </a:lnTo>
                    <a:lnTo>
                      <a:pt x="1048" y="1818"/>
                    </a:lnTo>
                    <a:lnTo>
                      <a:pt x="1050" y="1818"/>
                    </a:lnTo>
                    <a:lnTo>
                      <a:pt x="1051" y="1816"/>
                    </a:lnTo>
                    <a:lnTo>
                      <a:pt x="1055" y="1820"/>
                    </a:lnTo>
                    <a:lnTo>
                      <a:pt x="1057" y="1824"/>
                    </a:lnTo>
                    <a:lnTo>
                      <a:pt x="1061" y="1824"/>
                    </a:lnTo>
                    <a:lnTo>
                      <a:pt x="1063" y="1826"/>
                    </a:lnTo>
                    <a:lnTo>
                      <a:pt x="1069" y="1834"/>
                    </a:lnTo>
                    <a:lnTo>
                      <a:pt x="1070" y="1837"/>
                    </a:lnTo>
                    <a:lnTo>
                      <a:pt x="1074" y="1839"/>
                    </a:lnTo>
                    <a:lnTo>
                      <a:pt x="1078" y="1843"/>
                    </a:lnTo>
                    <a:lnTo>
                      <a:pt x="1080" y="1843"/>
                    </a:lnTo>
                    <a:lnTo>
                      <a:pt x="1080" y="1841"/>
                    </a:lnTo>
                    <a:lnTo>
                      <a:pt x="1080" y="1843"/>
                    </a:lnTo>
                    <a:lnTo>
                      <a:pt x="1084" y="1851"/>
                    </a:lnTo>
                    <a:lnTo>
                      <a:pt x="1086" y="1851"/>
                    </a:lnTo>
                    <a:lnTo>
                      <a:pt x="1088" y="1854"/>
                    </a:lnTo>
                    <a:lnTo>
                      <a:pt x="1088" y="1856"/>
                    </a:lnTo>
                    <a:lnTo>
                      <a:pt x="1090" y="1860"/>
                    </a:lnTo>
                    <a:lnTo>
                      <a:pt x="1091" y="1860"/>
                    </a:lnTo>
                    <a:lnTo>
                      <a:pt x="1093" y="1860"/>
                    </a:lnTo>
                    <a:lnTo>
                      <a:pt x="1095" y="1858"/>
                    </a:lnTo>
                    <a:lnTo>
                      <a:pt x="1095" y="1860"/>
                    </a:lnTo>
                    <a:lnTo>
                      <a:pt x="1097" y="1860"/>
                    </a:lnTo>
                    <a:lnTo>
                      <a:pt x="1097" y="1860"/>
                    </a:lnTo>
                    <a:lnTo>
                      <a:pt x="1097" y="1862"/>
                    </a:lnTo>
                    <a:lnTo>
                      <a:pt x="1101" y="1866"/>
                    </a:lnTo>
                    <a:lnTo>
                      <a:pt x="1101" y="1866"/>
                    </a:lnTo>
                    <a:lnTo>
                      <a:pt x="1101" y="1868"/>
                    </a:lnTo>
                    <a:lnTo>
                      <a:pt x="1101" y="1874"/>
                    </a:lnTo>
                    <a:lnTo>
                      <a:pt x="1099" y="1874"/>
                    </a:lnTo>
                    <a:lnTo>
                      <a:pt x="1097" y="1877"/>
                    </a:lnTo>
                    <a:lnTo>
                      <a:pt x="1093" y="1877"/>
                    </a:lnTo>
                    <a:lnTo>
                      <a:pt x="1091" y="1881"/>
                    </a:lnTo>
                    <a:lnTo>
                      <a:pt x="1088" y="1881"/>
                    </a:lnTo>
                    <a:lnTo>
                      <a:pt x="1090" y="1883"/>
                    </a:lnTo>
                    <a:lnTo>
                      <a:pt x="1091" y="1883"/>
                    </a:lnTo>
                    <a:lnTo>
                      <a:pt x="1093" y="1883"/>
                    </a:lnTo>
                    <a:lnTo>
                      <a:pt x="1099" y="1883"/>
                    </a:lnTo>
                    <a:lnTo>
                      <a:pt x="1099" y="1883"/>
                    </a:lnTo>
                    <a:lnTo>
                      <a:pt x="1101" y="1885"/>
                    </a:lnTo>
                    <a:lnTo>
                      <a:pt x="1101" y="1887"/>
                    </a:lnTo>
                    <a:lnTo>
                      <a:pt x="1112" y="1898"/>
                    </a:lnTo>
                    <a:lnTo>
                      <a:pt x="1114" y="1900"/>
                    </a:lnTo>
                    <a:lnTo>
                      <a:pt x="1116" y="1902"/>
                    </a:lnTo>
                    <a:lnTo>
                      <a:pt x="1120" y="1906"/>
                    </a:lnTo>
                    <a:lnTo>
                      <a:pt x="1126" y="1906"/>
                    </a:lnTo>
                    <a:lnTo>
                      <a:pt x="1130" y="1906"/>
                    </a:lnTo>
                    <a:lnTo>
                      <a:pt x="1131" y="1904"/>
                    </a:lnTo>
                    <a:lnTo>
                      <a:pt x="1137" y="1900"/>
                    </a:lnTo>
                    <a:lnTo>
                      <a:pt x="1139" y="1900"/>
                    </a:lnTo>
                    <a:lnTo>
                      <a:pt x="1145" y="1896"/>
                    </a:lnTo>
                    <a:lnTo>
                      <a:pt x="1147" y="1896"/>
                    </a:lnTo>
                    <a:lnTo>
                      <a:pt x="1149" y="1896"/>
                    </a:lnTo>
                    <a:lnTo>
                      <a:pt x="1154" y="1896"/>
                    </a:lnTo>
                    <a:lnTo>
                      <a:pt x="1154" y="1896"/>
                    </a:lnTo>
                    <a:lnTo>
                      <a:pt x="1158" y="1898"/>
                    </a:lnTo>
                    <a:lnTo>
                      <a:pt x="1164" y="1898"/>
                    </a:lnTo>
                    <a:lnTo>
                      <a:pt x="1175" y="1891"/>
                    </a:lnTo>
                    <a:lnTo>
                      <a:pt x="1179" y="1891"/>
                    </a:lnTo>
                    <a:lnTo>
                      <a:pt x="1183" y="1891"/>
                    </a:lnTo>
                    <a:lnTo>
                      <a:pt x="1185" y="1891"/>
                    </a:lnTo>
                    <a:lnTo>
                      <a:pt x="1191" y="1891"/>
                    </a:lnTo>
                    <a:lnTo>
                      <a:pt x="1194" y="1889"/>
                    </a:lnTo>
                    <a:lnTo>
                      <a:pt x="1200" y="1887"/>
                    </a:lnTo>
                    <a:lnTo>
                      <a:pt x="1202" y="1889"/>
                    </a:lnTo>
                    <a:lnTo>
                      <a:pt x="1204" y="1889"/>
                    </a:lnTo>
                    <a:lnTo>
                      <a:pt x="1213" y="1887"/>
                    </a:lnTo>
                    <a:lnTo>
                      <a:pt x="1217" y="1885"/>
                    </a:lnTo>
                    <a:lnTo>
                      <a:pt x="1223" y="1883"/>
                    </a:lnTo>
                    <a:lnTo>
                      <a:pt x="1223" y="1885"/>
                    </a:lnTo>
                    <a:lnTo>
                      <a:pt x="1225" y="1883"/>
                    </a:lnTo>
                    <a:lnTo>
                      <a:pt x="1231" y="1883"/>
                    </a:lnTo>
                    <a:lnTo>
                      <a:pt x="1232" y="1879"/>
                    </a:lnTo>
                    <a:lnTo>
                      <a:pt x="1234" y="1879"/>
                    </a:lnTo>
                    <a:lnTo>
                      <a:pt x="1234" y="1877"/>
                    </a:lnTo>
                    <a:lnTo>
                      <a:pt x="1234" y="1877"/>
                    </a:lnTo>
                    <a:lnTo>
                      <a:pt x="1236" y="1875"/>
                    </a:lnTo>
                    <a:lnTo>
                      <a:pt x="1238" y="1875"/>
                    </a:lnTo>
                    <a:lnTo>
                      <a:pt x="1238" y="1874"/>
                    </a:lnTo>
                    <a:lnTo>
                      <a:pt x="1240" y="1875"/>
                    </a:lnTo>
                    <a:lnTo>
                      <a:pt x="1246" y="1877"/>
                    </a:lnTo>
                    <a:lnTo>
                      <a:pt x="1248" y="1877"/>
                    </a:lnTo>
                    <a:lnTo>
                      <a:pt x="1248" y="1877"/>
                    </a:lnTo>
                    <a:lnTo>
                      <a:pt x="1246" y="1881"/>
                    </a:lnTo>
                    <a:lnTo>
                      <a:pt x="1244" y="1883"/>
                    </a:lnTo>
                    <a:lnTo>
                      <a:pt x="1244" y="1887"/>
                    </a:lnTo>
                    <a:lnTo>
                      <a:pt x="1244" y="1889"/>
                    </a:lnTo>
                    <a:lnTo>
                      <a:pt x="1244" y="1891"/>
                    </a:lnTo>
                    <a:lnTo>
                      <a:pt x="1248" y="1891"/>
                    </a:lnTo>
                    <a:lnTo>
                      <a:pt x="1248" y="1891"/>
                    </a:lnTo>
                    <a:lnTo>
                      <a:pt x="1246" y="1893"/>
                    </a:lnTo>
                    <a:lnTo>
                      <a:pt x="1244" y="1896"/>
                    </a:lnTo>
                    <a:lnTo>
                      <a:pt x="1246" y="1898"/>
                    </a:lnTo>
                    <a:lnTo>
                      <a:pt x="1246" y="1902"/>
                    </a:lnTo>
                    <a:lnTo>
                      <a:pt x="1244" y="1904"/>
                    </a:lnTo>
                    <a:lnTo>
                      <a:pt x="1248" y="1904"/>
                    </a:lnTo>
                    <a:lnTo>
                      <a:pt x="1246" y="1904"/>
                    </a:lnTo>
                    <a:lnTo>
                      <a:pt x="1248" y="1904"/>
                    </a:lnTo>
                    <a:lnTo>
                      <a:pt x="1250" y="1906"/>
                    </a:lnTo>
                    <a:lnTo>
                      <a:pt x="1248" y="1906"/>
                    </a:lnTo>
                    <a:lnTo>
                      <a:pt x="1248" y="1906"/>
                    </a:lnTo>
                    <a:lnTo>
                      <a:pt x="1244" y="1906"/>
                    </a:lnTo>
                    <a:lnTo>
                      <a:pt x="1244" y="1906"/>
                    </a:lnTo>
                    <a:lnTo>
                      <a:pt x="1240" y="1912"/>
                    </a:lnTo>
                    <a:lnTo>
                      <a:pt x="1242" y="1914"/>
                    </a:lnTo>
                    <a:lnTo>
                      <a:pt x="1242" y="1917"/>
                    </a:lnTo>
                    <a:lnTo>
                      <a:pt x="1240" y="1919"/>
                    </a:lnTo>
                    <a:lnTo>
                      <a:pt x="1240" y="1925"/>
                    </a:lnTo>
                    <a:lnTo>
                      <a:pt x="1234" y="1933"/>
                    </a:lnTo>
                    <a:lnTo>
                      <a:pt x="1231" y="1942"/>
                    </a:lnTo>
                    <a:lnTo>
                      <a:pt x="1227" y="1946"/>
                    </a:lnTo>
                    <a:lnTo>
                      <a:pt x="1225" y="1944"/>
                    </a:lnTo>
                    <a:lnTo>
                      <a:pt x="1221" y="1950"/>
                    </a:lnTo>
                    <a:lnTo>
                      <a:pt x="1221" y="1952"/>
                    </a:lnTo>
                    <a:lnTo>
                      <a:pt x="1223" y="1954"/>
                    </a:lnTo>
                    <a:lnTo>
                      <a:pt x="1221" y="1956"/>
                    </a:lnTo>
                    <a:lnTo>
                      <a:pt x="1211" y="1976"/>
                    </a:lnTo>
                    <a:lnTo>
                      <a:pt x="1210" y="1982"/>
                    </a:lnTo>
                    <a:lnTo>
                      <a:pt x="1204" y="1992"/>
                    </a:lnTo>
                    <a:lnTo>
                      <a:pt x="1204" y="1994"/>
                    </a:lnTo>
                    <a:lnTo>
                      <a:pt x="1191" y="2011"/>
                    </a:lnTo>
                    <a:lnTo>
                      <a:pt x="1191" y="2015"/>
                    </a:lnTo>
                    <a:lnTo>
                      <a:pt x="1185" y="2020"/>
                    </a:lnTo>
                    <a:lnTo>
                      <a:pt x="1175" y="2032"/>
                    </a:lnTo>
                    <a:lnTo>
                      <a:pt x="1154" y="2049"/>
                    </a:lnTo>
                    <a:lnTo>
                      <a:pt x="1145" y="2057"/>
                    </a:lnTo>
                    <a:lnTo>
                      <a:pt x="1139" y="2058"/>
                    </a:lnTo>
                    <a:lnTo>
                      <a:pt x="1135" y="2062"/>
                    </a:lnTo>
                    <a:lnTo>
                      <a:pt x="1128" y="2066"/>
                    </a:lnTo>
                    <a:lnTo>
                      <a:pt x="1116" y="2079"/>
                    </a:lnTo>
                    <a:lnTo>
                      <a:pt x="1112" y="2081"/>
                    </a:lnTo>
                    <a:lnTo>
                      <a:pt x="1103" y="2093"/>
                    </a:lnTo>
                    <a:lnTo>
                      <a:pt x="1101" y="2093"/>
                    </a:lnTo>
                    <a:lnTo>
                      <a:pt x="1099" y="2095"/>
                    </a:lnTo>
                    <a:lnTo>
                      <a:pt x="1095" y="2097"/>
                    </a:lnTo>
                    <a:lnTo>
                      <a:pt x="1091" y="2100"/>
                    </a:lnTo>
                    <a:lnTo>
                      <a:pt x="1090" y="2104"/>
                    </a:lnTo>
                    <a:lnTo>
                      <a:pt x="1074" y="2121"/>
                    </a:lnTo>
                    <a:lnTo>
                      <a:pt x="1074" y="2121"/>
                    </a:lnTo>
                    <a:lnTo>
                      <a:pt x="1074" y="2123"/>
                    </a:lnTo>
                    <a:lnTo>
                      <a:pt x="1069" y="2131"/>
                    </a:lnTo>
                    <a:lnTo>
                      <a:pt x="1067" y="2131"/>
                    </a:lnTo>
                    <a:lnTo>
                      <a:pt x="1065" y="2133"/>
                    </a:lnTo>
                    <a:lnTo>
                      <a:pt x="1067" y="2135"/>
                    </a:lnTo>
                    <a:lnTo>
                      <a:pt x="1059" y="2137"/>
                    </a:lnTo>
                    <a:lnTo>
                      <a:pt x="1057" y="2142"/>
                    </a:lnTo>
                    <a:lnTo>
                      <a:pt x="1051" y="2142"/>
                    </a:lnTo>
                    <a:lnTo>
                      <a:pt x="1050" y="2142"/>
                    </a:lnTo>
                    <a:lnTo>
                      <a:pt x="1050" y="2144"/>
                    </a:lnTo>
                    <a:lnTo>
                      <a:pt x="1046" y="2146"/>
                    </a:lnTo>
                    <a:lnTo>
                      <a:pt x="1046" y="2148"/>
                    </a:lnTo>
                    <a:lnTo>
                      <a:pt x="1048" y="2150"/>
                    </a:lnTo>
                    <a:lnTo>
                      <a:pt x="1044" y="2154"/>
                    </a:lnTo>
                    <a:lnTo>
                      <a:pt x="1042" y="2158"/>
                    </a:lnTo>
                    <a:lnTo>
                      <a:pt x="1042" y="2161"/>
                    </a:lnTo>
                    <a:lnTo>
                      <a:pt x="1038" y="2167"/>
                    </a:lnTo>
                    <a:lnTo>
                      <a:pt x="1032" y="2177"/>
                    </a:lnTo>
                    <a:lnTo>
                      <a:pt x="1029" y="2179"/>
                    </a:lnTo>
                    <a:lnTo>
                      <a:pt x="1027" y="2179"/>
                    </a:lnTo>
                    <a:lnTo>
                      <a:pt x="1025" y="2179"/>
                    </a:lnTo>
                    <a:lnTo>
                      <a:pt x="1027" y="2180"/>
                    </a:lnTo>
                    <a:lnTo>
                      <a:pt x="1027" y="2182"/>
                    </a:lnTo>
                    <a:lnTo>
                      <a:pt x="1025" y="2184"/>
                    </a:lnTo>
                    <a:lnTo>
                      <a:pt x="1021" y="2198"/>
                    </a:lnTo>
                    <a:lnTo>
                      <a:pt x="1019" y="2205"/>
                    </a:lnTo>
                    <a:lnTo>
                      <a:pt x="1019" y="2209"/>
                    </a:lnTo>
                    <a:lnTo>
                      <a:pt x="1025" y="2213"/>
                    </a:lnTo>
                    <a:lnTo>
                      <a:pt x="1029" y="2217"/>
                    </a:lnTo>
                    <a:lnTo>
                      <a:pt x="1030" y="2217"/>
                    </a:lnTo>
                    <a:lnTo>
                      <a:pt x="1032" y="2224"/>
                    </a:lnTo>
                    <a:lnTo>
                      <a:pt x="1032" y="2226"/>
                    </a:lnTo>
                    <a:lnTo>
                      <a:pt x="1030" y="2226"/>
                    </a:lnTo>
                    <a:lnTo>
                      <a:pt x="1029" y="2226"/>
                    </a:lnTo>
                    <a:lnTo>
                      <a:pt x="1027" y="2232"/>
                    </a:lnTo>
                    <a:lnTo>
                      <a:pt x="1027" y="2238"/>
                    </a:lnTo>
                    <a:lnTo>
                      <a:pt x="1030" y="2241"/>
                    </a:lnTo>
                    <a:lnTo>
                      <a:pt x="1029" y="2245"/>
                    </a:lnTo>
                    <a:lnTo>
                      <a:pt x="1027" y="2247"/>
                    </a:lnTo>
                    <a:lnTo>
                      <a:pt x="1029" y="2251"/>
                    </a:lnTo>
                    <a:lnTo>
                      <a:pt x="1030" y="2257"/>
                    </a:lnTo>
                    <a:lnTo>
                      <a:pt x="1029" y="2257"/>
                    </a:lnTo>
                    <a:lnTo>
                      <a:pt x="1030" y="2259"/>
                    </a:lnTo>
                    <a:lnTo>
                      <a:pt x="1030" y="2262"/>
                    </a:lnTo>
                    <a:lnTo>
                      <a:pt x="1032" y="2264"/>
                    </a:lnTo>
                    <a:lnTo>
                      <a:pt x="1030" y="2266"/>
                    </a:lnTo>
                    <a:lnTo>
                      <a:pt x="1032" y="2268"/>
                    </a:lnTo>
                    <a:lnTo>
                      <a:pt x="1034" y="2274"/>
                    </a:lnTo>
                    <a:lnTo>
                      <a:pt x="1034" y="2278"/>
                    </a:lnTo>
                    <a:lnTo>
                      <a:pt x="1040" y="2283"/>
                    </a:lnTo>
                    <a:lnTo>
                      <a:pt x="1046" y="2283"/>
                    </a:lnTo>
                    <a:lnTo>
                      <a:pt x="1050" y="2287"/>
                    </a:lnTo>
                    <a:lnTo>
                      <a:pt x="1050" y="2289"/>
                    </a:lnTo>
                    <a:lnTo>
                      <a:pt x="1050" y="2289"/>
                    </a:lnTo>
                    <a:lnTo>
                      <a:pt x="1051" y="2291"/>
                    </a:lnTo>
                    <a:lnTo>
                      <a:pt x="1050" y="2295"/>
                    </a:lnTo>
                    <a:lnTo>
                      <a:pt x="1050" y="2297"/>
                    </a:lnTo>
                    <a:lnTo>
                      <a:pt x="1050" y="2297"/>
                    </a:lnTo>
                    <a:lnTo>
                      <a:pt x="1046" y="2302"/>
                    </a:lnTo>
                    <a:lnTo>
                      <a:pt x="1046" y="2304"/>
                    </a:lnTo>
                    <a:lnTo>
                      <a:pt x="1046" y="2306"/>
                    </a:lnTo>
                    <a:lnTo>
                      <a:pt x="1048" y="2306"/>
                    </a:lnTo>
                    <a:lnTo>
                      <a:pt x="1046" y="2308"/>
                    </a:lnTo>
                    <a:lnTo>
                      <a:pt x="1046" y="2316"/>
                    </a:lnTo>
                    <a:lnTo>
                      <a:pt x="1048" y="2320"/>
                    </a:lnTo>
                    <a:lnTo>
                      <a:pt x="1048" y="2320"/>
                    </a:lnTo>
                    <a:lnTo>
                      <a:pt x="1048" y="2325"/>
                    </a:lnTo>
                    <a:lnTo>
                      <a:pt x="1048" y="2325"/>
                    </a:lnTo>
                    <a:lnTo>
                      <a:pt x="1048" y="2331"/>
                    </a:lnTo>
                    <a:lnTo>
                      <a:pt x="1046" y="2333"/>
                    </a:lnTo>
                    <a:lnTo>
                      <a:pt x="1048" y="2337"/>
                    </a:lnTo>
                    <a:lnTo>
                      <a:pt x="1046" y="2346"/>
                    </a:lnTo>
                    <a:lnTo>
                      <a:pt x="1046" y="2346"/>
                    </a:lnTo>
                    <a:lnTo>
                      <a:pt x="1046" y="2348"/>
                    </a:lnTo>
                    <a:lnTo>
                      <a:pt x="1046" y="2356"/>
                    </a:lnTo>
                    <a:lnTo>
                      <a:pt x="1044" y="2356"/>
                    </a:lnTo>
                    <a:lnTo>
                      <a:pt x="1044" y="2358"/>
                    </a:lnTo>
                    <a:lnTo>
                      <a:pt x="1044" y="2358"/>
                    </a:lnTo>
                    <a:lnTo>
                      <a:pt x="1048" y="2360"/>
                    </a:lnTo>
                    <a:lnTo>
                      <a:pt x="1050" y="2360"/>
                    </a:lnTo>
                    <a:lnTo>
                      <a:pt x="1050" y="2367"/>
                    </a:lnTo>
                    <a:lnTo>
                      <a:pt x="1048" y="2369"/>
                    </a:lnTo>
                    <a:lnTo>
                      <a:pt x="1046" y="2371"/>
                    </a:lnTo>
                    <a:lnTo>
                      <a:pt x="1048" y="2371"/>
                    </a:lnTo>
                    <a:lnTo>
                      <a:pt x="1046" y="2373"/>
                    </a:lnTo>
                    <a:lnTo>
                      <a:pt x="1044" y="2373"/>
                    </a:lnTo>
                    <a:lnTo>
                      <a:pt x="1042" y="2377"/>
                    </a:lnTo>
                    <a:lnTo>
                      <a:pt x="1042" y="2377"/>
                    </a:lnTo>
                    <a:lnTo>
                      <a:pt x="1044" y="2377"/>
                    </a:lnTo>
                    <a:lnTo>
                      <a:pt x="1046" y="2377"/>
                    </a:lnTo>
                    <a:lnTo>
                      <a:pt x="1044" y="2379"/>
                    </a:lnTo>
                    <a:lnTo>
                      <a:pt x="1044" y="2382"/>
                    </a:lnTo>
                    <a:lnTo>
                      <a:pt x="1042" y="2382"/>
                    </a:lnTo>
                    <a:lnTo>
                      <a:pt x="1036" y="2388"/>
                    </a:lnTo>
                    <a:lnTo>
                      <a:pt x="1036" y="2390"/>
                    </a:lnTo>
                    <a:lnTo>
                      <a:pt x="1034" y="2396"/>
                    </a:lnTo>
                    <a:lnTo>
                      <a:pt x="1030" y="2396"/>
                    </a:lnTo>
                    <a:lnTo>
                      <a:pt x="1030" y="2400"/>
                    </a:lnTo>
                    <a:lnTo>
                      <a:pt x="1019" y="2405"/>
                    </a:lnTo>
                    <a:lnTo>
                      <a:pt x="1017" y="2405"/>
                    </a:lnTo>
                    <a:lnTo>
                      <a:pt x="1015" y="2409"/>
                    </a:lnTo>
                    <a:lnTo>
                      <a:pt x="1004" y="2415"/>
                    </a:lnTo>
                    <a:lnTo>
                      <a:pt x="1000" y="2415"/>
                    </a:lnTo>
                    <a:lnTo>
                      <a:pt x="1000" y="2415"/>
                    </a:lnTo>
                    <a:lnTo>
                      <a:pt x="994" y="2419"/>
                    </a:lnTo>
                    <a:lnTo>
                      <a:pt x="987" y="2422"/>
                    </a:lnTo>
                    <a:lnTo>
                      <a:pt x="985" y="2421"/>
                    </a:lnTo>
                    <a:lnTo>
                      <a:pt x="985" y="2424"/>
                    </a:lnTo>
                    <a:lnTo>
                      <a:pt x="981" y="2428"/>
                    </a:lnTo>
                    <a:lnTo>
                      <a:pt x="979" y="2430"/>
                    </a:lnTo>
                    <a:lnTo>
                      <a:pt x="977" y="2426"/>
                    </a:lnTo>
                    <a:lnTo>
                      <a:pt x="977" y="2432"/>
                    </a:lnTo>
                    <a:lnTo>
                      <a:pt x="973" y="2432"/>
                    </a:lnTo>
                    <a:lnTo>
                      <a:pt x="973" y="2436"/>
                    </a:lnTo>
                    <a:lnTo>
                      <a:pt x="966" y="2440"/>
                    </a:lnTo>
                    <a:lnTo>
                      <a:pt x="966" y="2442"/>
                    </a:lnTo>
                    <a:lnTo>
                      <a:pt x="964" y="2443"/>
                    </a:lnTo>
                    <a:lnTo>
                      <a:pt x="962" y="2443"/>
                    </a:lnTo>
                    <a:lnTo>
                      <a:pt x="962" y="2445"/>
                    </a:lnTo>
                    <a:lnTo>
                      <a:pt x="958" y="2445"/>
                    </a:lnTo>
                    <a:lnTo>
                      <a:pt x="949" y="2453"/>
                    </a:lnTo>
                    <a:lnTo>
                      <a:pt x="949" y="2457"/>
                    </a:lnTo>
                    <a:lnTo>
                      <a:pt x="947" y="2459"/>
                    </a:lnTo>
                    <a:lnTo>
                      <a:pt x="941" y="2459"/>
                    </a:lnTo>
                    <a:lnTo>
                      <a:pt x="939" y="2462"/>
                    </a:lnTo>
                    <a:lnTo>
                      <a:pt x="937" y="2459"/>
                    </a:lnTo>
                    <a:lnTo>
                      <a:pt x="935" y="2461"/>
                    </a:lnTo>
                    <a:lnTo>
                      <a:pt x="935" y="2461"/>
                    </a:lnTo>
                    <a:lnTo>
                      <a:pt x="937" y="2462"/>
                    </a:lnTo>
                    <a:lnTo>
                      <a:pt x="935" y="2466"/>
                    </a:lnTo>
                    <a:lnTo>
                      <a:pt x="935" y="2468"/>
                    </a:lnTo>
                    <a:lnTo>
                      <a:pt x="935" y="2470"/>
                    </a:lnTo>
                    <a:lnTo>
                      <a:pt x="933" y="2474"/>
                    </a:lnTo>
                    <a:lnTo>
                      <a:pt x="939" y="2482"/>
                    </a:lnTo>
                    <a:lnTo>
                      <a:pt x="939" y="2483"/>
                    </a:lnTo>
                    <a:lnTo>
                      <a:pt x="937" y="2485"/>
                    </a:lnTo>
                    <a:lnTo>
                      <a:pt x="939" y="2485"/>
                    </a:lnTo>
                    <a:lnTo>
                      <a:pt x="941" y="2489"/>
                    </a:lnTo>
                    <a:lnTo>
                      <a:pt x="941" y="2493"/>
                    </a:lnTo>
                    <a:lnTo>
                      <a:pt x="943" y="2497"/>
                    </a:lnTo>
                    <a:lnTo>
                      <a:pt x="941" y="2508"/>
                    </a:lnTo>
                    <a:lnTo>
                      <a:pt x="943" y="2512"/>
                    </a:lnTo>
                    <a:lnTo>
                      <a:pt x="943" y="2512"/>
                    </a:lnTo>
                    <a:lnTo>
                      <a:pt x="943" y="2510"/>
                    </a:lnTo>
                    <a:lnTo>
                      <a:pt x="947" y="2504"/>
                    </a:lnTo>
                    <a:lnTo>
                      <a:pt x="947" y="2508"/>
                    </a:lnTo>
                    <a:lnTo>
                      <a:pt x="947" y="2508"/>
                    </a:lnTo>
                    <a:lnTo>
                      <a:pt x="947" y="2514"/>
                    </a:lnTo>
                    <a:lnTo>
                      <a:pt x="945" y="2516"/>
                    </a:lnTo>
                    <a:lnTo>
                      <a:pt x="945" y="2520"/>
                    </a:lnTo>
                    <a:lnTo>
                      <a:pt x="947" y="2522"/>
                    </a:lnTo>
                    <a:lnTo>
                      <a:pt x="943" y="2527"/>
                    </a:lnTo>
                    <a:lnTo>
                      <a:pt x="943" y="2529"/>
                    </a:lnTo>
                    <a:lnTo>
                      <a:pt x="943" y="2531"/>
                    </a:lnTo>
                    <a:lnTo>
                      <a:pt x="941" y="2535"/>
                    </a:lnTo>
                    <a:lnTo>
                      <a:pt x="941" y="2535"/>
                    </a:lnTo>
                    <a:lnTo>
                      <a:pt x="941" y="2539"/>
                    </a:lnTo>
                    <a:lnTo>
                      <a:pt x="945" y="2537"/>
                    </a:lnTo>
                    <a:lnTo>
                      <a:pt x="945" y="2539"/>
                    </a:lnTo>
                    <a:lnTo>
                      <a:pt x="943" y="2543"/>
                    </a:lnTo>
                    <a:lnTo>
                      <a:pt x="941" y="2548"/>
                    </a:lnTo>
                    <a:lnTo>
                      <a:pt x="935" y="2554"/>
                    </a:lnTo>
                    <a:lnTo>
                      <a:pt x="924" y="2560"/>
                    </a:lnTo>
                    <a:lnTo>
                      <a:pt x="907" y="2564"/>
                    </a:lnTo>
                    <a:lnTo>
                      <a:pt x="901" y="2569"/>
                    </a:lnTo>
                    <a:lnTo>
                      <a:pt x="897" y="2569"/>
                    </a:lnTo>
                    <a:lnTo>
                      <a:pt x="895" y="2573"/>
                    </a:lnTo>
                    <a:lnTo>
                      <a:pt x="893" y="2575"/>
                    </a:lnTo>
                    <a:lnTo>
                      <a:pt x="891" y="2579"/>
                    </a:lnTo>
                    <a:lnTo>
                      <a:pt x="889" y="2579"/>
                    </a:lnTo>
                    <a:lnTo>
                      <a:pt x="888" y="2579"/>
                    </a:lnTo>
                    <a:lnTo>
                      <a:pt x="888" y="2581"/>
                    </a:lnTo>
                    <a:lnTo>
                      <a:pt x="889" y="2584"/>
                    </a:lnTo>
                    <a:lnTo>
                      <a:pt x="889" y="2586"/>
                    </a:lnTo>
                    <a:lnTo>
                      <a:pt x="891" y="2584"/>
                    </a:lnTo>
                    <a:lnTo>
                      <a:pt x="893" y="2586"/>
                    </a:lnTo>
                    <a:lnTo>
                      <a:pt x="895" y="2583"/>
                    </a:lnTo>
                    <a:lnTo>
                      <a:pt x="897" y="2583"/>
                    </a:lnTo>
                    <a:lnTo>
                      <a:pt x="897" y="2584"/>
                    </a:lnTo>
                    <a:lnTo>
                      <a:pt x="895" y="2590"/>
                    </a:lnTo>
                    <a:lnTo>
                      <a:pt x="893" y="2592"/>
                    </a:lnTo>
                    <a:lnTo>
                      <a:pt x="893" y="2596"/>
                    </a:lnTo>
                    <a:lnTo>
                      <a:pt x="893" y="2596"/>
                    </a:lnTo>
                    <a:lnTo>
                      <a:pt x="891" y="2600"/>
                    </a:lnTo>
                    <a:lnTo>
                      <a:pt x="893" y="2600"/>
                    </a:lnTo>
                    <a:lnTo>
                      <a:pt x="889" y="2605"/>
                    </a:lnTo>
                    <a:lnTo>
                      <a:pt x="889" y="2611"/>
                    </a:lnTo>
                    <a:lnTo>
                      <a:pt x="888" y="2617"/>
                    </a:lnTo>
                    <a:lnTo>
                      <a:pt x="886" y="2624"/>
                    </a:lnTo>
                    <a:lnTo>
                      <a:pt x="882" y="2628"/>
                    </a:lnTo>
                    <a:lnTo>
                      <a:pt x="882" y="2630"/>
                    </a:lnTo>
                    <a:lnTo>
                      <a:pt x="876" y="2636"/>
                    </a:lnTo>
                    <a:lnTo>
                      <a:pt x="876" y="2636"/>
                    </a:lnTo>
                    <a:lnTo>
                      <a:pt x="874" y="2638"/>
                    </a:lnTo>
                    <a:lnTo>
                      <a:pt x="870" y="2640"/>
                    </a:lnTo>
                    <a:lnTo>
                      <a:pt x="868" y="2642"/>
                    </a:lnTo>
                    <a:lnTo>
                      <a:pt x="865" y="2645"/>
                    </a:lnTo>
                    <a:lnTo>
                      <a:pt x="863" y="2649"/>
                    </a:lnTo>
                    <a:lnTo>
                      <a:pt x="859" y="2653"/>
                    </a:lnTo>
                    <a:lnTo>
                      <a:pt x="859" y="2655"/>
                    </a:lnTo>
                    <a:lnTo>
                      <a:pt x="857" y="2659"/>
                    </a:lnTo>
                    <a:lnTo>
                      <a:pt x="853" y="2659"/>
                    </a:lnTo>
                    <a:lnTo>
                      <a:pt x="849" y="2665"/>
                    </a:lnTo>
                    <a:lnTo>
                      <a:pt x="842" y="2678"/>
                    </a:lnTo>
                    <a:lnTo>
                      <a:pt x="836" y="2684"/>
                    </a:lnTo>
                    <a:lnTo>
                      <a:pt x="836" y="2687"/>
                    </a:lnTo>
                    <a:lnTo>
                      <a:pt x="832" y="2689"/>
                    </a:lnTo>
                    <a:lnTo>
                      <a:pt x="828" y="2693"/>
                    </a:lnTo>
                    <a:lnTo>
                      <a:pt x="827" y="2693"/>
                    </a:lnTo>
                    <a:lnTo>
                      <a:pt x="827" y="2695"/>
                    </a:lnTo>
                    <a:lnTo>
                      <a:pt x="808" y="2714"/>
                    </a:lnTo>
                    <a:lnTo>
                      <a:pt x="806" y="2714"/>
                    </a:lnTo>
                    <a:lnTo>
                      <a:pt x="806" y="2714"/>
                    </a:lnTo>
                    <a:lnTo>
                      <a:pt x="802" y="2718"/>
                    </a:lnTo>
                    <a:lnTo>
                      <a:pt x="790" y="2726"/>
                    </a:lnTo>
                    <a:lnTo>
                      <a:pt x="787" y="2729"/>
                    </a:lnTo>
                    <a:lnTo>
                      <a:pt x="783" y="2731"/>
                    </a:lnTo>
                    <a:lnTo>
                      <a:pt x="783" y="2731"/>
                    </a:lnTo>
                    <a:lnTo>
                      <a:pt x="775" y="2733"/>
                    </a:lnTo>
                    <a:lnTo>
                      <a:pt x="771" y="2735"/>
                    </a:lnTo>
                    <a:lnTo>
                      <a:pt x="767" y="2737"/>
                    </a:lnTo>
                    <a:lnTo>
                      <a:pt x="766" y="2735"/>
                    </a:lnTo>
                    <a:lnTo>
                      <a:pt x="760" y="2735"/>
                    </a:lnTo>
                    <a:lnTo>
                      <a:pt x="756" y="2737"/>
                    </a:lnTo>
                    <a:lnTo>
                      <a:pt x="754" y="2739"/>
                    </a:lnTo>
                    <a:lnTo>
                      <a:pt x="756" y="2743"/>
                    </a:lnTo>
                    <a:lnTo>
                      <a:pt x="756" y="2743"/>
                    </a:lnTo>
                    <a:lnTo>
                      <a:pt x="750" y="2743"/>
                    </a:lnTo>
                    <a:lnTo>
                      <a:pt x="747" y="2741"/>
                    </a:lnTo>
                    <a:lnTo>
                      <a:pt x="743" y="2741"/>
                    </a:lnTo>
                    <a:lnTo>
                      <a:pt x="741" y="2743"/>
                    </a:lnTo>
                    <a:lnTo>
                      <a:pt x="741" y="2746"/>
                    </a:lnTo>
                    <a:lnTo>
                      <a:pt x="741" y="2746"/>
                    </a:lnTo>
                    <a:lnTo>
                      <a:pt x="731" y="2745"/>
                    </a:lnTo>
                    <a:lnTo>
                      <a:pt x="729" y="2743"/>
                    </a:lnTo>
                    <a:lnTo>
                      <a:pt x="720" y="2741"/>
                    </a:lnTo>
                    <a:lnTo>
                      <a:pt x="716" y="2743"/>
                    </a:lnTo>
                    <a:lnTo>
                      <a:pt x="716" y="2743"/>
                    </a:lnTo>
                    <a:lnTo>
                      <a:pt x="712" y="2745"/>
                    </a:lnTo>
                    <a:lnTo>
                      <a:pt x="708" y="2743"/>
                    </a:lnTo>
                    <a:lnTo>
                      <a:pt x="699" y="2743"/>
                    </a:lnTo>
                    <a:lnTo>
                      <a:pt x="695" y="2743"/>
                    </a:lnTo>
                    <a:lnTo>
                      <a:pt x="695" y="2746"/>
                    </a:lnTo>
                    <a:lnTo>
                      <a:pt x="693" y="2745"/>
                    </a:lnTo>
                    <a:lnTo>
                      <a:pt x="689" y="2746"/>
                    </a:lnTo>
                    <a:lnTo>
                      <a:pt x="687" y="2748"/>
                    </a:lnTo>
                    <a:lnTo>
                      <a:pt x="687" y="2748"/>
                    </a:lnTo>
                    <a:lnTo>
                      <a:pt x="684" y="2750"/>
                    </a:lnTo>
                    <a:lnTo>
                      <a:pt x="680" y="2750"/>
                    </a:lnTo>
                    <a:lnTo>
                      <a:pt x="674" y="2748"/>
                    </a:lnTo>
                    <a:lnTo>
                      <a:pt x="670" y="2748"/>
                    </a:lnTo>
                    <a:lnTo>
                      <a:pt x="668" y="2750"/>
                    </a:lnTo>
                    <a:lnTo>
                      <a:pt x="665" y="2750"/>
                    </a:lnTo>
                    <a:lnTo>
                      <a:pt x="661" y="2754"/>
                    </a:lnTo>
                    <a:lnTo>
                      <a:pt x="657" y="2754"/>
                    </a:lnTo>
                    <a:lnTo>
                      <a:pt x="657" y="2758"/>
                    </a:lnTo>
                    <a:lnTo>
                      <a:pt x="655" y="2756"/>
                    </a:lnTo>
                    <a:lnTo>
                      <a:pt x="653" y="2758"/>
                    </a:lnTo>
                    <a:lnTo>
                      <a:pt x="644" y="2752"/>
                    </a:lnTo>
                    <a:lnTo>
                      <a:pt x="642" y="2754"/>
                    </a:lnTo>
                    <a:lnTo>
                      <a:pt x="642" y="2750"/>
                    </a:lnTo>
                    <a:lnTo>
                      <a:pt x="638" y="2748"/>
                    </a:lnTo>
                    <a:lnTo>
                      <a:pt x="636" y="2748"/>
                    </a:lnTo>
                    <a:lnTo>
                      <a:pt x="634" y="2748"/>
                    </a:lnTo>
                    <a:lnTo>
                      <a:pt x="636" y="2746"/>
                    </a:lnTo>
                    <a:lnTo>
                      <a:pt x="634" y="2743"/>
                    </a:lnTo>
                    <a:lnTo>
                      <a:pt x="630" y="2743"/>
                    </a:lnTo>
                    <a:lnTo>
                      <a:pt x="626" y="2745"/>
                    </a:lnTo>
                    <a:lnTo>
                      <a:pt x="626" y="2748"/>
                    </a:lnTo>
                    <a:lnTo>
                      <a:pt x="625" y="2746"/>
                    </a:lnTo>
                    <a:lnTo>
                      <a:pt x="625" y="2743"/>
                    </a:lnTo>
                    <a:lnTo>
                      <a:pt x="626" y="2741"/>
                    </a:lnTo>
                    <a:lnTo>
                      <a:pt x="625" y="2735"/>
                    </a:lnTo>
                    <a:lnTo>
                      <a:pt x="628" y="2731"/>
                    </a:lnTo>
                    <a:lnTo>
                      <a:pt x="625" y="2726"/>
                    </a:lnTo>
                    <a:lnTo>
                      <a:pt x="621" y="2724"/>
                    </a:lnTo>
                    <a:lnTo>
                      <a:pt x="619" y="2718"/>
                    </a:lnTo>
                    <a:lnTo>
                      <a:pt x="619" y="2714"/>
                    </a:lnTo>
                    <a:lnTo>
                      <a:pt x="621" y="2712"/>
                    </a:lnTo>
                    <a:lnTo>
                      <a:pt x="623" y="2714"/>
                    </a:lnTo>
                    <a:lnTo>
                      <a:pt x="625" y="2714"/>
                    </a:lnTo>
                    <a:lnTo>
                      <a:pt x="626" y="2710"/>
                    </a:lnTo>
                    <a:lnTo>
                      <a:pt x="626" y="2706"/>
                    </a:lnTo>
                    <a:lnTo>
                      <a:pt x="625" y="2699"/>
                    </a:lnTo>
                    <a:lnTo>
                      <a:pt x="626" y="2697"/>
                    </a:lnTo>
                    <a:lnTo>
                      <a:pt x="621" y="2687"/>
                    </a:lnTo>
                    <a:lnTo>
                      <a:pt x="621" y="2684"/>
                    </a:lnTo>
                    <a:lnTo>
                      <a:pt x="615" y="2678"/>
                    </a:lnTo>
                    <a:lnTo>
                      <a:pt x="613" y="2666"/>
                    </a:lnTo>
                    <a:lnTo>
                      <a:pt x="609" y="2657"/>
                    </a:lnTo>
                    <a:lnTo>
                      <a:pt x="609" y="2651"/>
                    </a:lnTo>
                    <a:lnTo>
                      <a:pt x="606" y="2640"/>
                    </a:lnTo>
                    <a:lnTo>
                      <a:pt x="600" y="2636"/>
                    </a:lnTo>
                    <a:lnTo>
                      <a:pt x="598" y="2630"/>
                    </a:lnTo>
                    <a:lnTo>
                      <a:pt x="598" y="2630"/>
                    </a:lnTo>
                    <a:lnTo>
                      <a:pt x="592" y="2626"/>
                    </a:lnTo>
                    <a:lnTo>
                      <a:pt x="590" y="2623"/>
                    </a:lnTo>
                    <a:lnTo>
                      <a:pt x="586" y="2619"/>
                    </a:lnTo>
                    <a:lnTo>
                      <a:pt x="583" y="2609"/>
                    </a:lnTo>
                    <a:lnTo>
                      <a:pt x="579" y="2605"/>
                    </a:lnTo>
                    <a:lnTo>
                      <a:pt x="579" y="2598"/>
                    </a:lnTo>
                    <a:lnTo>
                      <a:pt x="575" y="2596"/>
                    </a:lnTo>
                    <a:lnTo>
                      <a:pt x="575" y="2592"/>
                    </a:lnTo>
                    <a:lnTo>
                      <a:pt x="577" y="2590"/>
                    </a:lnTo>
                    <a:lnTo>
                      <a:pt x="575" y="2586"/>
                    </a:lnTo>
                    <a:lnTo>
                      <a:pt x="573" y="2586"/>
                    </a:lnTo>
                    <a:lnTo>
                      <a:pt x="571" y="2577"/>
                    </a:lnTo>
                    <a:lnTo>
                      <a:pt x="569" y="2573"/>
                    </a:lnTo>
                    <a:lnTo>
                      <a:pt x="573" y="2571"/>
                    </a:lnTo>
                    <a:lnTo>
                      <a:pt x="571" y="2567"/>
                    </a:lnTo>
                    <a:lnTo>
                      <a:pt x="571" y="2558"/>
                    </a:lnTo>
                    <a:lnTo>
                      <a:pt x="566" y="2544"/>
                    </a:lnTo>
                    <a:lnTo>
                      <a:pt x="566" y="2531"/>
                    </a:lnTo>
                    <a:lnTo>
                      <a:pt x="564" y="2522"/>
                    </a:lnTo>
                    <a:lnTo>
                      <a:pt x="566" y="2520"/>
                    </a:lnTo>
                    <a:lnTo>
                      <a:pt x="566" y="2512"/>
                    </a:lnTo>
                    <a:lnTo>
                      <a:pt x="556" y="2499"/>
                    </a:lnTo>
                    <a:lnTo>
                      <a:pt x="556" y="2493"/>
                    </a:lnTo>
                    <a:lnTo>
                      <a:pt x="546" y="2480"/>
                    </a:lnTo>
                    <a:lnTo>
                      <a:pt x="545" y="2472"/>
                    </a:lnTo>
                    <a:lnTo>
                      <a:pt x="537" y="2453"/>
                    </a:lnTo>
                    <a:lnTo>
                      <a:pt x="531" y="2442"/>
                    </a:lnTo>
                    <a:lnTo>
                      <a:pt x="520" y="2432"/>
                    </a:lnTo>
                    <a:lnTo>
                      <a:pt x="518" y="2415"/>
                    </a:lnTo>
                    <a:lnTo>
                      <a:pt x="518" y="2413"/>
                    </a:lnTo>
                    <a:lnTo>
                      <a:pt x="520" y="2407"/>
                    </a:lnTo>
                    <a:lnTo>
                      <a:pt x="520" y="2400"/>
                    </a:lnTo>
                    <a:lnTo>
                      <a:pt x="520" y="2394"/>
                    </a:lnTo>
                    <a:lnTo>
                      <a:pt x="520" y="2386"/>
                    </a:lnTo>
                    <a:lnTo>
                      <a:pt x="526" y="2381"/>
                    </a:lnTo>
                    <a:lnTo>
                      <a:pt x="526" y="2373"/>
                    </a:lnTo>
                    <a:lnTo>
                      <a:pt x="531" y="2367"/>
                    </a:lnTo>
                    <a:lnTo>
                      <a:pt x="531" y="2354"/>
                    </a:lnTo>
                    <a:lnTo>
                      <a:pt x="531" y="2352"/>
                    </a:lnTo>
                    <a:lnTo>
                      <a:pt x="533" y="2346"/>
                    </a:lnTo>
                    <a:lnTo>
                      <a:pt x="543" y="2337"/>
                    </a:lnTo>
                    <a:lnTo>
                      <a:pt x="543" y="2333"/>
                    </a:lnTo>
                    <a:lnTo>
                      <a:pt x="550" y="2327"/>
                    </a:lnTo>
                    <a:lnTo>
                      <a:pt x="552" y="2327"/>
                    </a:lnTo>
                    <a:lnTo>
                      <a:pt x="560" y="2314"/>
                    </a:lnTo>
                    <a:lnTo>
                      <a:pt x="560" y="2297"/>
                    </a:lnTo>
                    <a:lnTo>
                      <a:pt x="558" y="2295"/>
                    </a:lnTo>
                    <a:lnTo>
                      <a:pt x="558" y="2291"/>
                    </a:lnTo>
                    <a:lnTo>
                      <a:pt x="550" y="2280"/>
                    </a:lnTo>
                    <a:lnTo>
                      <a:pt x="550" y="2276"/>
                    </a:lnTo>
                    <a:lnTo>
                      <a:pt x="548" y="2270"/>
                    </a:lnTo>
                    <a:lnTo>
                      <a:pt x="548" y="2264"/>
                    </a:lnTo>
                    <a:lnTo>
                      <a:pt x="545" y="2262"/>
                    </a:lnTo>
                    <a:lnTo>
                      <a:pt x="550" y="2255"/>
                    </a:lnTo>
                    <a:lnTo>
                      <a:pt x="552" y="2247"/>
                    </a:lnTo>
                    <a:lnTo>
                      <a:pt x="546" y="2239"/>
                    </a:lnTo>
                    <a:lnTo>
                      <a:pt x="546" y="2226"/>
                    </a:lnTo>
                    <a:lnTo>
                      <a:pt x="535" y="2215"/>
                    </a:lnTo>
                    <a:lnTo>
                      <a:pt x="535" y="2213"/>
                    </a:lnTo>
                    <a:lnTo>
                      <a:pt x="533" y="2209"/>
                    </a:lnTo>
                    <a:lnTo>
                      <a:pt x="539" y="2207"/>
                    </a:lnTo>
                    <a:lnTo>
                      <a:pt x="539" y="2207"/>
                    </a:lnTo>
                    <a:lnTo>
                      <a:pt x="537" y="2205"/>
                    </a:lnTo>
                    <a:lnTo>
                      <a:pt x="531" y="2205"/>
                    </a:lnTo>
                    <a:lnTo>
                      <a:pt x="531" y="2203"/>
                    </a:lnTo>
                    <a:lnTo>
                      <a:pt x="529" y="2201"/>
                    </a:lnTo>
                    <a:lnTo>
                      <a:pt x="531" y="2198"/>
                    </a:lnTo>
                    <a:lnTo>
                      <a:pt x="531" y="2192"/>
                    </a:lnTo>
                    <a:lnTo>
                      <a:pt x="527" y="2190"/>
                    </a:lnTo>
                    <a:lnTo>
                      <a:pt x="526" y="2186"/>
                    </a:lnTo>
                    <a:lnTo>
                      <a:pt x="526" y="2184"/>
                    </a:lnTo>
                    <a:lnTo>
                      <a:pt x="524" y="2180"/>
                    </a:lnTo>
                    <a:lnTo>
                      <a:pt x="524" y="2177"/>
                    </a:lnTo>
                    <a:lnTo>
                      <a:pt x="518" y="2173"/>
                    </a:lnTo>
                    <a:lnTo>
                      <a:pt x="516" y="2171"/>
                    </a:lnTo>
                    <a:lnTo>
                      <a:pt x="512" y="2167"/>
                    </a:lnTo>
                    <a:lnTo>
                      <a:pt x="512" y="2167"/>
                    </a:lnTo>
                    <a:lnTo>
                      <a:pt x="508" y="2165"/>
                    </a:lnTo>
                    <a:lnTo>
                      <a:pt x="508" y="2163"/>
                    </a:lnTo>
                    <a:lnTo>
                      <a:pt x="503" y="2159"/>
                    </a:lnTo>
                    <a:lnTo>
                      <a:pt x="501" y="2156"/>
                    </a:lnTo>
                    <a:lnTo>
                      <a:pt x="491" y="2148"/>
                    </a:lnTo>
                    <a:lnTo>
                      <a:pt x="487" y="2144"/>
                    </a:lnTo>
                    <a:lnTo>
                      <a:pt x="487" y="2142"/>
                    </a:lnTo>
                    <a:lnTo>
                      <a:pt x="484" y="2138"/>
                    </a:lnTo>
                    <a:lnTo>
                      <a:pt x="482" y="2135"/>
                    </a:lnTo>
                    <a:lnTo>
                      <a:pt x="480" y="2131"/>
                    </a:lnTo>
                    <a:lnTo>
                      <a:pt x="480" y="2127"/>
                    </a:lnTo>
                    <a:lnTo>
                      <a:pt x="476" y="2121"/>
                    </a:lnTo>
                    <a:lnTo>
                      <a:pt x="476" y="2119"/>
                    </a:lnTo>
                    <a:lnTo>
                      <a:pt x="474" y="2118"/>
                    </a:lnTo>
                    <a:lnTo>
                      <a:pt x="470" y="2110"/>
                    </a:lnTo>
                    <a:lnTo>
                      <a:pt x="470" y="2108"/>
                    </a:lnTo>
                    <a:lnTo>
                      <a:pt x="474" y="2110"/>
                    </a:lnTo>
                    <a:lnTo>
                      <a:pt x="478" y="2106"/>
                    </a:lnTo>
                    <a:lnTo>
                      <a:pt x="478" y="2097"/>
                    </a:lnTo>
                    <a:lnTo>
                      <a:pt x="480" y="2091"/>
                    </a:lnTo>
                    <a:lnTo>
                      <a:pt x="482" y="2093"/>
                    </a:lnTo>
                    <a:lnTo>
                      <a:pt x="489" y="2091"/>
                    </a:lnTo>
                    <a:lnTo>
                      <a:pt x="484" y="2089"/>
                    </a:lnTo>
                    <a:lnTo>
                      <a:pt x="480" y="2083"/>
                    </a:lnTo>
                    <a:lnTo>
                      <a:pt x="484" y="2083"/>
                    </a:lnTo>
                    <a:lnTo>
                      <a:pt x="484" y="2079"/>
                    </a:lnTo>
                    <a:lnTo>
                      <a:pt x="484" y="2077"/>
                    </a:lnTo>
                    <a:lnTo>
                      <a:pt x="480" y="2076"/>
                    </a:lnTo>
                    <a:lnTo>
                      <a:pt x="484" y="2066"/>
                    </a:lnTo>
                    <a:lnTo>
                      <a:pt x="489" y="2060"/>
                    </a:lnTo>
                    <a:lnTo>
                      <a:pt x="489" y="2057"/>
                    </a:lnTo>
                    <a:lnTo>
                      <a:pt x="489" y="2057"/>
                    </a:lnTo>
                    <a:lnTo>
                      <a:pt x="491" y="2055"/>
                    </a:lnTo>
                    <a:lnTo>
                      <a:pt x="489" y="2051"/>
                    </a:lnTo>
                    <a:lnTo>
                      <a:pt x="491" y="2045"/>
                    </a:lnTo>
                    <a:lnTo>
                      <a:pt x="491" y="2037"/>
                    </a:lnTo>
                    <a:lnTo>
                      <a:pt x="487" y="2034"/>
                    </a:lnTo>
                    <a:lnTo>
                      <a:pt x="487" y="2028"/>
                    </a:lnTo>
                    <a:lnTo>
                      <a:pt x="489" y="2026"/>
                    </a:lnTo>
                    <a:lnTo>
                      <a:pt x="485" y="2020"/>
                    </a:lnTo>
                    <a:lnTo>
                      <a:pt x="482" y="2024"/>
                    </a:lnTo>
                    <a:lnTo>
                      <a:pt x="480" y="2022"/>
                    </a:lnTo>
                    <a:lnTo>
                      <a:pt x="476" y="2020"/>
                    </a:lnTo>
                    <a:lnTo>
                      <a:pt x="474" y="2011"/>
                    </a:lnTo>
                    <a:lnTo>
                      <a:pt x="470" y="2011"/>
                    </a:lnTo>
                    <a:lnTo>
                      <a:pt x="468" y="2011"/>
                    </a:lnTo>
                    <a:lnTo>
                      <a:pt x="468" y="2011"/>
                    </a:lnTo>
                    <a:lnTo>
                      <a:pt x="466" y="2011"/>
                    </a:lnTo>
                    <a:lnTo>
                      <a:pt x="465" y="2007"/>
                    </a:lnTo>
                    <a:lnTo>
                      <a:pt x="463" y="2013"/>
                    </a:lnTo>
                    <a:lnTo>
                      <a:pt x="457" y="2015"/>
                    </a:lnTo>
                    <a:lnTo>
                      <a:pt x="453" y="2013"/>
                    </a:lnTo>
                    <a:lnTo>
                      <a:pt x="445" y="2015"/>
                    </a:lnTo>
                    <a:lnTo>
                      <a:pt x="444" y="2015"/>
                    </a:lnTo>
                    <a:lnTo>
                      <a:pt x="440" y="2016"/>
                    </a:lnTo>
                    <a:lnTo>
                      <a:pt x="423" y="2018"/>
                    </a:lnTo>
                    <a:lnTo>
                      <a:pt x="415" y="2016"/>
                    </a:lnTo>
                    <a:lnTo>
                      <a:pt x="411" y="2011"/>
                    </a:lnTo>
                    <a:lnTo>
                      <a:pt x="409" y="2005"/>
                    </a:lnTo>
                    <a:lnTo>
                      <a:pt x="407" y="2003"/>
                    </a:lnTo>
                    <a:lnTo>
                      <a:pt x="407" y="1997"/>
                    </a:lnTo>
                    <a:lnTo>
                      <a:pt x="402" y="1990"/>
                    </a:lnTo>
                    <a:lnTo>
                      <a:pt x="394" y="1982"/>
                    </a:lnTo>
                    <a:lnTo>
                      <a:pt x="381" y="1975"/>
                    </a:lnTo>
                    <a:lnTo>
                      <a:pt x="375" y="1976"/>
                    </a:lnTo>
                    <a:lnTo>
                      <a:pt x="369" y="1976"/>
                    </a:lnTo>
                    <a:lnTo>
                      <a:pt x="367" y="1976"/>
                    </a:lnTo>
                    <a:lnTo>
                      <a:pt x="356" y="1980"/>
                    </a:lnTo>
                    <a:lnTo>
                      <a:pt x="348" y="1978"/>
                    </a:lnTo>
                    <a:lnTo>
                      <a:pt x="346" y="1978"/>
                    </a:lnTo>
                    <a:lnTo>
                      <a:pt x="337" y="1984"/>
                    </a:lnTo>
                    <a:lnTo>
                      <a:pt x="335" y="1986"/>
                    </a:lnTo>
                    <a:lnTo>
                      <a:pt x="325" y="1986"/>
                    </a:lnTo>
                    <a:lnTo>
                      <a:pt x="318" y="1990"/>
                    </a:lnTo>
                    <a:lnTo>
                      <a:pt x="308" y="1999"/>
                    </a:lnTo>
                    <a:lnTo>
                      <a:pt x="297" y="1999"/>
                    </a:lnTo>
                    <a:lnTo>
                      <a:pt x="280" y="2007"/>
                    </a:lnTo>
                    <a:lnTo>
                      <a:pt x="274" y="2003"/>
                    </a:lnTo>
                    <a:lnTo>
                      <a:pt x="264" y="2003"/>
                    </a:lnTo>
                    <a:lnTo>
                      <a:pt x="263" y="2001"/>
                    </a:lnTo>
                    <a:lnTo>
                      <a:pt x="261" y="1996"/>
                    </a:lnTo>
                    <a:lnTo>
                      <a:pt x="257" y="1997"/>
                    </a:lnTo>
                    <a:lnTo>
                      <a:pt x="255" y="2001"/>
                    </a:lnTo>
                    <a:lnTo>
                      <a:pt x="247" y="1997"/>
                    </a:lnTo>
                    <a:lnTo>
                      <a:pt x="238" y="1999"/>
                    </a:lnTo>
                    <a:lnTo>
                      <a:pt x="215" y="2001"/>
                    </a:lnTo>
                    <a:lnTo>
                      <a:pt x="207" y="2001"/>
                    </a:lnTo>
                    <a:lnTo>
                      <a:pt x="207" y="2003"/>
                    </a:lnTo>
                    <a:lnTo>
                      <a:pt x="194" y="2007"/>
                    </a:lnTo>
                    <a:lnTo>
                      <a:pt x="194" y="2009"/>
                    </a:lnTo>
                    <a:lnTo>
                      <a:pt x="190" y="2009"/>
                    </a:lnTo>
                    <a:lnTo>
                      <a:pt x="183" y="2015"/>
                    </a:lnTo>
                    <a:lnTo>
                      <a:pt x="181" y="2015"/>
                    </a:lnTo>
                    <a:lnTo>
                      <a:pt x="163" y="2009"/>
                    </a:lnTo>
                    <a:lnTo>
                      <a:pt x="150" y="1997"/>
                    </a:lnTo>
                    <a:lnTo>
                      <a:pt x="146" y="1997"/>
                    </a:lnTo>
                    <a:lnTo>
                      <a:pt x="135" y="1986"/>
                    </a:lnTo>
                    <a:lnTo>
                      <a:pt x="133" y="1986"/>
                    </a:lnTo>
                    <a:lnTo>
                      <a:pt x="133" y="1986"/>
                    </a:lnTo>
                    <a:lnTo>
                      <a:pt x="127" y="1980"/>
                    </a:lnTo>
                    <a:lnTo>
                      <a:pt x="123" y="1980"/>
                    </a:lnTo>
                    <a:lnTo>
                      <a:pt x="120" y="1975"/>
                    </a:lnTo>
                    <a:lnTo>
                      <a:pt x="116" y="1973"/>
                    </a:lnTo>
                    <a:lnTo>
                      <a:pt x="118" y="1971"/>
                    </a:lnTo>
                    <a:lnTo>
                      <a:pt x="114" y="1969"/>
                    </a:lnTo>
                    <a:lnTo>
                      <a:pt x="108" y="1969"/>
                    </a:lnTo>
                    <a:lnTo>
                      <a:pt x="99" y="1963"/>
                    </a:lnTo>
                    <a:lnTo>
                      <a:pt x="95" y="1963"/>
                    </a:lnTo>
                    <a:lnTo>
                      <a:pt x="95" y="1961"/>
                    </a:lnTo>
                    <a:lnTo>
                      <a:pt x="93" y="1957"/>
                    </a:lnTo>
                    <a:lnTo>
                      <a:pt x="91" y="1956"/>
                    </a:lnTo>
                    <a:lnTo>
                      <a:pt x="91" y="1952"/>
                    </a:lnTo>
                    <a:lnTo>
                      <a:pt x="91" y="1952"/>
                    </a:lnTo>
                    <a:lnTo>
                      <a:pt x="87" y="1952"/>
                    </a:lnTo>
                    <a:lnTo>
                      <a:pt x="83" y="1948"/>
                    </a:lnTo>
                    <a:lnTo>
                      <a:pt x="83" y="1944"/>
                    </a:lnTo>
                    <a:lnTo>
                      <a:pt x="82" y="1938"/>
                    </a:lnTo>
                    <a:lnTo>
                      <a:pt x="78" y="1938"/>
                    </a:lnTo>
                    <a:lnTo>
                      <a:pt x="78" y="1935"/>
                    </a:lnTo>
                    <a:lnTo>
                      <a:pt x="80" y="1931"/>
                    </a:lnTo>
                    <a:lnTo>
                      <a:pt x="78" y="1929"/>
                    </a:lnTo>
                    <a:lnTo>
                      <a:pt x="78" y="1927"/>
                    </a:lnTo>
                    <a:lnTo>
                      <a:pt x="80" y="1923"/>
                    </a:lnTo>
                    <a:lnTo>
                      <a:pt x="80" y="1923"/>
                    </a:lnTo>
                    <a:lnTo>
                      <a:pt x="76" y="1921"/>
                    </a:lnTo>
                    <a:lnTo>
                      <a:pt x="72" y="1917"/>
                    </a:lnTo>
                    <a:lnTo>
                      <a:pt x="70" y="1912"/>
                    </a:lnTo>
                    <a:lnTo>
                      <a:pt x="66" y="1912"/>
                    </a:lnTo>
                    <a:lnTo>
                      <a:pt x="64" y="1910"/>
                    </a:lnTo>
                    <a:lnTo>
                      <a:pt x="64" y="1908"/>
                    </a:lnTo>
                    <a:lnTo>
                      <a:pt x="66" y="1906"/>
                    </a:lnTo>
                    <a:lnTo>
                      <a:pt x="62" y="1904"/>
                    </a:lnTo>
                    <a:lnTo>
                      <a:pt x="61" y="1908"/>
                    </a:lnTo>
                    <a:lnTo>
                      <a:pt x="59" y="1906"/>
                    </a:lnTo>
                    <a:lnTo>
                      <a:pt x="55" y="1906"/>
                    </a:lnTo>
                    <a:lnTo>
                      <a:pt x="51" y="1900"/>
                    </a:lnTo>
                    <a:lnTo>
                      <a:pt x="51" y="1893"/>
                    </a:lnTo>
                    <a:lnTo>
                      <a:pt x="49" y="1891"/>
                    </a:lnTo>
                    <a:lnTo>
                      <a:pt x="49" y="1891"/>
                    </a:lnTo>
                    <a:lnTo>
                      <a:pt x="45" y="1891"/>
                    </a:lnTo>
                    <a:lnTo>
                      <a:pt x="43" y="1891"/>
                    </a:lnTo>
                    <a:lnTo>
                      <a:pt x="43" y="1887"/>
                    </a:lnTo>
                    <a:lnTo>
                      <a:pt x="36" y="1889"/>
                    </a:lnTo>
                    <a:lnTo>
                      <a:pt x="40" y="1883"/>
                    </a:lnTo>
                    <a:lnTo>
                      <a:pt x="38" y="1883"/>
                    </a:lnTo>
                    <a:lnTo>
                      <a:pt x="40" y="1881"/>
                    </a:lnTo>
                    <a:lnTo>
                      <a:pt x="38" y="1879"/>
                    </a:lnTo>
                    <a:lnTo>
                      <a:pt x="34" y="1879"/>
                    </a:lnTo>
                    <a:lnTo>
                      <a:pt x="34" y="1877"/>
                    </a:lnTo>
                    <a:lnTo>
                      <a:pt x="43" y="1877"/>
                    </a:lnTo>
                    <a:lnTo>
                      <a:pt x="43" y="1877"/>
                    </a:lnTo>
                    <a:lnTo>
                      <a:pt x="40" y="1874"/>
                    </a:lnTo>
                    <a:lnTo>
                      <a:pt x="36" y="1875"/>
                    </a:lnTo>
                    <a:lnTo>
                      <a:pt x="30" y="1877"/>
                    </a:lnTo>
                    <a:lnTo>
                      <a:pt x="28" y="1875"/>
                    </a:lnTo>
                    <a:lnTo>
                      <a:pt x="26" y="1874"/>
                    </a:lnTo>
                    <a:lnTo>
                      <a:pt x="24" y="1874"/>
                    </a:lnTo>
                    <a:lnTo>
                      <a:pt x="21" y="1870"/>
                    </a:lnTo>
                    <a:lnTo>
                      <a:pt x="24" y="1868"/>
                    </a:lnTo>
                    <a:lnTo>
                      <a:pt x="21" y="1868"/>
                    </a:lnTo>
                    <a:lnTo>
                      <a:pt x="15" y="1868"/>
                    </a:lnTo>
                    <a:lnTo>
                      <a:pt x="13" y="1864"/>
                    </a:lnTo>
                    <a:lnTo>
                      <a:pt x="13" y="1864"/>
                    </a:lnTo>
                    <a:lnTo>
                      <a:pt x="13" y="1862"/>
                    </a:lnTo>
                    <a:lnTo>
                      <a:pt x="13" y="1860"/>
                    </a:lnTo>
                    <a:lnTo>
                      <a:pt x="15" y="1860"/>
                    </a:lnTo>
                    <a:lnTo>
                      <a:pt x="17" y="1862"/>
                    </a:lnTo>
                    <a:lnTo>
                      <a:pt x="21" y="1858"/>
                    </a:lnTo>
                    <a:lnTo>
                      <a:pt x="15" y="1856"/>
                    </a:lnTo>
                    <a:lnTo>
                      <a:pt x="11" y="1858"/>
                    </a:lnTo>
                    <a:lnTo>
                      <a:pt x="9" y="1858"/>
                    </a:lnTo>
                    <a:lnTo>
                      <a:pt x="11" y="1856"/>
                    </a:lnTo>
                    <a:lnTo>
                      <a:pt x="11" y="1851"/>
                    </a:lnTo>
                    <a:lnTo>
                      <a:pt x="9" y="1847"/>
                    </a:lnTo>
                    <a:lnTo>
                      <a:pt x="13" y="1845"/>
                    </a:lnTo>
                    <a:lnTo>
                      <a:pt x="17" y="1849"/>
                    </a:lnTo>
                    <a:lnTo>
                      <a:pt x="21" y="1849"/>
                    </a:lnTo>
                    <a:lnTo>
                      <a:pt x="24" y="1847"/>
                    </a:lnTo>
                    <a:lnTo>
                      <a:pt x="21" y="1847"/>
                    </a:lnTo>
                    <a:lnTo>
                      <a:pt x="15" y="1845"/>
                    </a:lnTo>
                    <a:lnTo>
                      <a:pt x="15" y="1843"/>
                    </a:lnTo>
                    <a:lnTo>
                      <a:pt x="15" y="1841"/>
                    </a:lnTo>
                    <a:lnTo>
                      <a:pt x="17" y="1839"/>
                    </a:lnTo>
                    <a:lnTo>
                      <a:pt x="11" y="1835"/>
                    </a:lnTo>
                    <a:lnTo>
                      <a:pt x="13" y="1835"/>
                    </a:lnTo>
                    <a:lnTo>
                      <a:pt x="13" y="1832"/>
                    </a:lnTo>
                    <a:lnTo>
                      <a:pt x="9" y="1832"/>
                    </a:lnTo>
                    <a:lnTo>
                      <a:pt x="5" y="1824"/>
                    </a:lnTo>
                    <a:lnTo>
                      <a:pt x="0" y="1820"/>
                    </a:lnTo>
                    <a:lnTo>
                      <a:pt x="11" y="1809"/>
                    </a:lnTo>
                    <a:lnTo>
                      <a:pt x="17" y="1801"/>
                    </a:lnTo>
                    <a:lnTo>
                      <a:pt x="17" y="1795"/>
                    </a:lnTo>
                    <a:lnTo>
                      <a:pt x="17" y="1788"/>
                    </a:lnTo>
                    <a:lnTo>
                      <a:pt x="21" y="1776"/>
                    </a:lnTo>
                    <a:lnTo>
                      <a:pt x="24" y="1771"/>
                    </a:lnTo>
                    <a:lnTo>
                      <a:pt x="26" y="1757"/>
                    </a:lnTo>
                    <a:lnTo>
                      <a:pt x="22" y="1738"/>
                    </a:lnTo>
                    <a:lnTo>
                      <a:pt x="17" y="1731"/>
                    </a:lnTo>
                    <a:lnTo>
                      <a:pt x="19" y="1729"/>
                    </a:lnTo>
                    <a:lnTo>
                      <a:pt x="22" y="1729"/>
                    </a:lnTo>
                    <a:lnTo>
                      <a:pt x="22" y="1723"/>
                    </a:lnTo>
                    <a:lnTo>
                      <a:pt x="22" y="1719"/>
                    </a:lnTo>
                    <a:lnTo>
                      <a:pt x="24" y="1715"/>
                    </a:lnTo>
                    <a:lnTo>
                      <a:pt x="19" y="1708"/>
                    </a:lnTo>
                    <a:lnTo>
                      <a:pt x="17" y="1710"/>
                    </a:lnTo>
                    <a:lnTo>
                      <a:pt x="15" y="1710"/>
                    </a:lnTo>
                    <a:lnTo>
                      <a:pt x="13" y="1704"/>
                    </a:lnTo>
                    <a:lnTo>
                      <a:pt x="9" y="1710"/>
                    </a:lnTo>
                    <a:lnTo>
                      <a:pt x="9" y="1702"/>
                    </a:lnTo>
                    <a:lnTo>
                      <a:pt x="11" y="1698"/>
                    </a:lnTo>
                    <a:lnTo>
                      <a:pt x="11" y="1698"/>
                    </a:lnTo>
                    <a:lnTo>
                      <a:pt x="11" y="1691"/>
                    </a:lnTo>
                    <a:lnTo>
                      <a:pt x="13" y="1687"/>
                    </a:lnTo>
                    <a:lnTo>
                      <a:pt x="13" y="1683"/>
                    </a:lnTo>
                    <a:lnTo>
                      <a:pt x="15" y="1681"/>
                    </a:lnTo>
                    <a:lnTo>
                      <a:pt x="17" y="1679"/>
                    </a:lnTo>
                    <a:lnTo>
                      <a:pt x="22" y="1670"/>
                    </a:lnTo>
                    <a:lnTo>
                      <a:pt x="26" y="1668"/>
                    </a:lnTo>
                    <a:lnTo>
                      <a:pt x="24" y="1666"/>
                    </a:lnTo>
                    <a:lnTo>
                      <a:pt x="24" y="1664"/>
                    </a:lnTo>
                    <a:lnTo>
                      <a:pt x="32" y="1654"/>
                    </a:lnTo>
                    <a:lnTo>
                      <a:pt x="32" y="1652"/>
                    </a:lnTo>
                    <a:lnTo>
                      <a:pt x="36" y="1643"/>
                    </a:lnTo>
                    <a:lnTo>
                      <a:pt x="38" y="1641"/>
                    </a:lnTo>
                    <a:lnTo>
                      <a:pt x="47" y="1633"/>
                    </a:lnTo>
                    <a:lnTo>
                      <a:pt x="47" y="1628"/>
                    </a:lnTo>
                    <a:lnTo>
                      <a:pt x="59" y="1611"/>
                    </a:lnTo>
                    <a:lnTo>
                      <a:pt x="57" y="1607"/>
                    </a:lnTo>
                    <a:lnTo>
                      <a:pt x="62" y="1603"/>
                    </a:lnTo>
                    <a:lnTo>
                      <a:pt x="62" y="1599"/>
                    </a:lnTo>
                    <a:lnTo>
                      <a:pt x="76" y="1593"/>
                    </a:lnTo>
                    <a:lnTo>
                      <a:pt x="80" y="1593"/>
                    </a:lnTo>
                    <a:lnTo>
                      <a:pt x="80" y="1586"/>
                    </a:lnTo>
                    <a:lnTo>
                      <a:pt x="87" y="1576"/>
                    </a:lnTo>
                    <a:lnTo>
                      <a:pt x="91" y="1571"/>
                    </a:lnTo>
                    <a:lnTo>
                      <a:pt x="108" y="1567"/>
                    </a:lnTo>
                    <a:lnTo>
                      <a:pt x="122" y="1555"/>
                    </a:lnTo>
                    <a:lnTo>
                      <a:pt x="127" y="1555"/>
                    </a:lnTo>
                    <a:lnTo>
                      <a:pt x="133" y="1550"/>
                    </a:lnTo>
                    <a:lnTo>
                      <a:pt x="133" y="1544"/>
                    </a:lnTo>
                    <a:lnTo>
                      <a:pt x="144" y="1530"/>
                    </a:lnTo>
                    <a:lnTo>
                      <a:pt x="146" y="1527"/>
                    </a:lnTo>
                    <a:lnTo>
                      <a:pt x="144" y="1523"/>
                    </a:lnTo>
                    <a:lnTo>
                      <a:pt x="143" y="1521"/>
                    </a:lnTo>
                    <a:lnTo>
                      <a:pt x="144" y="1515"/>
                    </a:lnTo>
                    <a:lnTo>
                      <a:pt x="143" y="1510"/>
                    </a:lnTo>
                    <a:lnTo>
                      <a:pt x="143" y="1506"/>
                    </a:lnTo>
                    <a:lnTo>
                      <a:pt x="146" y="1496"/>
                    </a:lnTo>
                    <a:lnTo>
                      <a:pt x="154" y="1489"/>
                    </a:lnTo>
                    <a:lnTo>
                      <a:pt x="154" y="1485"/>
                    </a:lnTo>
                    <a:lnTo>
                      <a:pt x="152" y="1477"/>
                    </a:lnTo>
                    <a:lnTo>
                      <a:pt x="160" y="1471"/>
                    </a:lnTo>
                    <a:lnTo>
                      <a:pt x="163" y="1468"/>
                    </a:lnTo>
                    <a:lnTo>
                      <a:pt x="167" y="1468"/>
                    </a:lnTo>
                    <a:lnTo>
                      <a:pt x="175" y="1462"/>
                    </a:lnTo>
                    <a:lnTo>
                      <a:pt x="177" y="1462"/>
                    </a:lnTo>
                    <a:lnTo>
                      <a:pt x="181" y="1456"/>
                    </a:lnTo>
                    <a:lnTo>
                      <a:pt x="188" y="1454"/>
                    </a:lnTo>
                    <a:lnTo>
                      <a:pt x="192" y="1450"/>
                    </a:lnTo>
                    <a:lnTo>
                      <a:pt x="194" y="1450"/>
                    </a:lnTo>
                    <a:lnTo>
                      <a:pt x="202" y="1443"/>
                    </a:lnTo>
                    <a:lnTo>
                      <a:pt x="205" y="1439"/>
                    </a:lnTo>
                    <a:lnTo>
                      <a:pt x="205" y="1431"/>
                    </a:lnTo>
                    <a:lnTo>
                      <a:pt x="209" y="1426"/>
                    </a:lnTo>
                    <a:lnTo>
                      <a:pt x="209" y="1416"/>
                    </a:lnTo>
                    <a:lnTo>
                      <a:pt x="213" y="1412"/>
                    </a:lnTo>
                    <a:lnTo>
                      <a:pt x="217" y="1412"/>
                    </a:lnTo>
                    <a:lnTo>
                      <a:pt x="219" y="1410"/>
                    </a:lnTo>
                    <a:lnTo>
                      <a:pt x="221" y="1410"/>
                    </a:lnTo>
                    <a:lnTo>
                      <a:pt x="223" y="1412"/>
                    </a:lnTo>
                    <a:lnTo>
                      <a:pt x="223" y="1412"/>
                    </a:lnTo>
                    <a:lnTo>
                      <a:pt x="223" y="1414"/>
                    </a:lnTo>
                    <a:lnTo>
                      <a:pt x="223" y="1418"/>
                    </a:lnTo>
                    <a:lnTo>
                      <a:pt x="224" y="1418"/>
                    </a:lnTo>
                    <a:lnTo>
                      <a:pt x="230" y="1424"/>
                    </a:lnTo>
                    <a:lnTo>
                      <a:pt x="234" y="1426"/>
                    </a:lnTo>
                    <a:lnTo>
                      <a:pt x="240" y="1424"/>
                    </a:lnTo>
                    <a:lnTo>
                      <a:pt x="243" y="1422"/>
                    </a:lnTo>
                    <a:lnTo>
                      <a:pt x="245" y="1422"/>
                    </a:lnTo>
                    <a:lnTo>
                      <a:pt x="251" y="1424"/>
                    </a:lnTo>
                    <a:lnTo>
                      <a:pt x="257" y="1424"/>
                    </a:lnTo>
                    <a:lnTo>
                      <a:pt x="261" y="1420"/>
                    </a:lnTo>
                    <a:lnTo>
                      <a:pt x="261" y="1420"/>
                    </a:lnTo>
                    <a:lnTo>
                      <a:pt x="263" y="1420"/>
                    </a:lnTo>
                    <a:lnTo>
                      <a:pt x="263" y="1424"/>
                    </a:lnTo>
                    <a:lnTo>
                      <a:pt x="266" y="1426"/>
                    </a:lnTo>
                    <a:lnTo>
                      <a:pt x="276" y="1426"/>
                    </a:lnTo>
                    <a:lnTo>
                      <a:pt x="278" y="1426"/>
                    </a:lnTo>
                    <a:lnTo>
                      <a:pt x="284" y="1426"/>
                    </a:lnTo>
                    <a:lnTo>
                      <a:pt x="289" y="1424"/>
                    </a:lnTo>
                    <a:lnTo>
                      <a:pt x="293" y="1420"/>
                    </a:lnTo>
                    <a:lnTo>
                      <a:pt x="293" y="1418"/>
                    </a:lnTo>
                    <a:lnTo>
                      <a:pt x="295" y="1416"/>
                    </a:lnTo>
                    <a:lnTo>
                      <a:pt x="301" y="1414"/>
                    </a:lnTo>
                    <a:lnTo>
                      <a:pt x="304" y="1414"/>
                    </a:lnTo>
                    <a:lnTo>
                      <a:pt x="306" y="1412"/>
                    </a:lnTo>
                    <a:lnTo>
                      <a:pt x="308" y="1410"/>
                    </a:lnTo>
                    <a:lnTo>
                      <a:pt x="310" y="1410"/>
                    </a:lnTo>
                    <a:lnTo>
                      <a:pt x="312" y="1412"/>
                    </a:lnTo>
                    <a:lnTo>
                      <a:pt x="314" y="1412"/>
                    </a:lnTo>
                    <a:lnTo>
                      <a:pt x="316" y="1408"/>
                    </a:lnTo>
                    <a:lnTo>
                      <a:pt x="316" y="1407"/>
                    </a:lnTo>
                    <a:lnTo>
                      <a:pt x="320" y="1403"/>
                    </a:lnTo>
                    <a:lnTo>
                      <a:pt x="324" y="1403"/>
                    </a:lnTo>
                    <a:lnTo>
                      <a:pt x="327" y="1403"/>
                    </a:lnTo>
                    <a:lnTo>
                      <a:pt x="337" y="1395"/>
                    </a:lnTo>
                    <a:lnTo>
                      <a:pt x="341" y="1397"/>
                    </a:lnTo>
                    <a:lnTo>
                      <a:pt x="348" y="1397"/>
                    </a:lnTo>
                    <a:lnTo>
                      <a:pt x="352" y="1395"/>
                    </a:lnTo>
                    <a:lnTo>
                      <a:pt x="356" y="1397"/>
                    </a:lnTo>
                    <a:lnTo>
                      <a:pt x="358" y="1397"/>
                    </a:lnTo>
                    <a:lnTo>
                      <a:pt x="364" y="1393"/>
                    </a:lnTo>
                    <a:lnTo>
                      <a:pt x="367" y="1393"/>
                    </a:lnTo>
                    <a:lnTo>
                      <a:pt x="371" y="1393"/>
                    </a:lnTo>
                    <a:lnTo>
                      <a:pt x="373" y="1389"/>
                    </a:lnTo>
                    <a:lnTo>
                      <a:pt x="375" y="1389"/>
                    </a:lnTo>
                    <a:lnTo>
                      <a:pt x="379" y="1391"/>
                    </a:lnTo>
                    <a:lnTo>
                      <a:pt x="381" y="1391"/>
                    </a:lnTo>
                    <a:lnTo>
                      <a:pt x="384" y="1391"/>
                    </a:lnTo>
                    <a:lnTo>
                      <a:pt x="388" y="1389"/>
                    </a:lnTo>
                    <a:lnTo>
                      <a:pt x="390" y="1391"/>
                    </a:lnTo>
                    <a:lnTo>
                      <a:pt x="396" y="1391"/>
                    </a:lnTo>
                    <a:lnTo>
                      <a:pt x="398" y="1395"/>
                    </a:lnTo>
                    <a:lnTo>
                      <a:pt x="402" y="1395"/>
                    </a:lnTo>
                    <a:lnTo>
                      <a:pt x="405" y="1391"/>
                    </a:lnTo>
                    <a:lnTo>
                      <a:pt x="409" y="1391"/>
                    </a:lnTo>
                    <a:lnTo>
                      <a:pt x="411" y="1393"/>
                    </a:lnTo>
                    <a:lnTo>
                      <a:pt x="413" y="1389"/>
                    </a:lnTo>
                    <a:lnTo>
                      <a:pt x="417" y="1389"/>
                    </a:lnTo>
                    <a:lnTo>
                      <a:pt x="417" y="1388"/>
                    </a:lnTo>
                    <a:lnTo>
                      <a:pt x="421" y="1386"/>
                    </a:lnTo>
                    <a:lnTo>
                      <a:pt x="425" y="1388"/>
                    </a:lnTo>
                    <a:lnTo>
                      <a:pt x="425" y="1391"/>
                    </a:lnTo>
                    <a:lnTo>
                      <a:pt x="430" y="1391"/>
                    </a:lnTo>
                    <a:lnTo>
                      <a:pt x="434" y="1389"/>
                    </a:lnTo>
                    <a:lnTo>
                      <a:pt x="434" y="1388"/>
                    </a:lnTo>
                    <a:lnTo>
                      <a:pt x="438" y="1388"/>
                    </a:lnTo>
                    <a:lnTo>
                      <a:pt x="444" y="1391"/>
                    </a:lnTo>
                    <a:lnTo>
                      <a:pt x="451" y="1389"/>
                    </a:lnTo>
                    <a:lnTo>
                      <a:pt x="453" y="1389"/>
                    </a:lnTo>
                    <a:lnTo>
                      <a:pt x="459" y="1389"/>
                    </a:lnTo>
                    <a:lnTo>
                      <a:pt x="459" y="1389"/>
                    </a:lnTo>
                    <a:lnTo>
                      <a:pt x="459" y="1389"/>
                    </a:lnTo>
                    <a:lnTo>
                      <a:pt x="465" y="1386"/>
                    </a:lnTo>
                    <a:lnTo>
                      <a:pt x="470" y="1384"/>
                    </a:lnTo>
                    <a:lnTo>
                      <a:pt x="476" y="1382"/>
                    </a:lnTo>
                    <a:lnTo>
                      <a:pt x="478" y="1384"/>
                    </a:lnTo>
                    <a:lnTo>
                      <a:pt x="478" y="1382"/>
                    </a:lnTo>
                    <a:lnTo>
                      <a:pt x="482" y="1382"/>
                    </a:lnTo>
                    <a:lnTo>
                      <a:pt x="484" y="1384"/>
                    </a:lnTo>
                    <a:lnTo>
                      <a:pt x="484" y="1388"/>
                    </a:lnTo>
                    <a:lnTo>
                      <a:pt x="485" y="1388"/>
                    </a:lnTo>
                    <a:lnTo>
                      <a:pt x="487" y="1393"/>
                    </a:lnTo>
                    <a:lnTo>
                      <a:pt x="489" y="1395"/>
                    </a:lnTo>
                    <a:lnTo>
                      <a:pt x="491" y="1393"/>
                    </a:lnTo>
                    <a:lnTo>
                      <a:pt x="499" y="1386"/>
                    </a:lnTo>
                    <a:lnTo>
                      <a:pt x="501" y="1388"/>
                    </a:lnTo>
                    <a:lnTo>
                      <a:pt x="501" y="1391"/>
                    </a:lnTo>
                    <a:lnTo>
                      <a:pt x="497" y="1397"/>
                    </a:lnTo>
                    <a:lnTo>
                      <a:pt x="497" y="1399"/>
                    </a:lnTo>
                    <a:lnTo>
                      <a:pt x="491" y="1403"/>
                    </a:lnTo>
                    <a:lnTo>
                      <a:pt x="491" y="1408"/>
                    </a:lnTo>
                    <a:lnTo>
                      <a:pt x="495" y="1414"/>
                    </a:lnTo>
                    <a:lnTo>
                      <a:pt x="501" y="1416"/>
                    </a:lnTo>
                    <a:lnTo>
                      <a:pt x="501" y="1422"/>
                    </a:lnTo>
                    <a:lnTo>
                      <a:pt x="503" y="1422"/>
                    </a:lnTo>
                    <a:lnTo>
                      <a:pt x="503" y="1426"/>
                    </a:lnTo>
                    <a:lnTo>
                      <a:pt x="501" y="1428"/>
                    </a:lnTo>
                    <a:lnTo>
                      <a:pt x="503" y="1429"/>
                    </a:lnTo>
                    <a:lnTo>
                      <a:pt x="501" y="1431"/>
                    </a:lnTo>
                    <a:lnTo>
                      <a:pt x="495" y="1437"/>
                    </a:lnTo>
                    <a:lnTo>
                      <a:pt x="485" y="1443"/>
                    </a:lnTo>
                    <a:lnTo>
                      <a:pt x="485" y="1449"/>
                    </a:lnTo>
                    <a:lnTo>
                      <a:pt x="487" y="1452"/>
                    </a:lnTo>
                    <a:lnTo>
                      <a:pt x="493" y="1458"/>
                    </a:lnTo>
                    <a:lnTo>
                      <a:pt x="495" y="1456"/>
                    </a:lnTo>
                    <a:lnTo>
                      <a:pt x="497" y="1460"/>
                    </a:lnTo>
                    <a:lnTo>
                      <a:pt x="499" y="1460"/>
                    </a:lnTo>
                    <a:lnTo>
                      <a:pt x="501" y="1460"/>
                    </a:lnTo>
                    <a:lnTo>
                      <a:pt x="501" y="1458"/>
                    </a:lnTo>
                    <a:lnTo>
                      <a:pt x="501" y="1458"/>
                    </a:lnTo>
                    <a:lnTo>
                      <a:pt x="505" y="1458"/>
                    </a:lnTo>
                    <a:lnTo>
                      <a:pt x="505" y="1462"/>
                    </a:lnTo>
                    <a:lnTo>
                      <a:pt x="505" y="1464"/>
                    </a:lnTo>
                    <a:lnTo>
                      <a:pt x="510" y="1466"/>
                    </a:lnTo>
                    <a:lnTo>
                      <a:pt x="512" y="1468"/>
                    </a:lnTo>
                    <a:lnTo>
                      <a:pt x="516" y="1468"/>
                    </a:lnTo>
                    <a:lnTo>
                      <a:pt x="520" y="1471"/>
                    </a:lnTo>
                    <a:lnTo>
                      <a:pt x="529" y="1473"/>
                    </a:lnTo>
                    <a:lnTo>
                      <a:pt x="543" y="1471"/>
                    </a:lnTo>
                    <a:lnTo>
                      <a:pt x="548" y="1473"/>
                    </a:lnTo>
                    <a:lnTo>
                      <a:pt x="558" y="1473"/>
                    </a:lnTo>
                    <a:lnTo>
                      <a:pt x="564" y="1477"/>
                    </a:lnTo>
                    <a:lnTo>
                      <a:pt x="575" y="1479"/>
                    </a:lnTo>
                    <a:lnTo>
                      <a:pt x="581" y="1485"/>
                    </a:lnTo>
                    <a:lnTo>
                      <a:pt x="581" y="1490"/>
                    </a:lnTo>
                    <a:lnTo>
                      <a:pt x="585" y="1502"/>
                    </a:lnTo>
                    <a:lnTo>
                      <a:pt x="592" y="1504"/>
                    </a:lnTo>
                    <a:lnTo>
                      <a:pt x="598" y="1504"/>
                    </a:lnTo>
                    <a:lnTo>
                      <a:pt x="600" y="1504"/>
                    </a:lnTo>
                    <a:lnTo>
                      <a:pt x="606" y="1504"/>
                    </a:lnTo>
                    <a:lnTo>
                      <a:pt x="621" y="1510"/>
                    </a:lnTo>
                    <a:lnTo>
                      <a:pt x="628" y="1513"/>
                    </a:lnTo>
                    <a:lnTo>
                      <a:pt x="634" y="1519"/>
                    </a:lnTo>
                    <a:lnTo>
                      <a:pt x="642" y="1525"/>
                    </a:lnTo>
                    <a:lnTo>
                      <a:pt x="649" y="1527"/>
                    </a:lnTo>
                    <a:lnTo>
                      <a:pt x="653" y="1527"/>
                    </a:lnTo>
                    <a:lnTo>
                      <a:pt x="659" y="1521"/>
                    </a:lnTo>
                    <a:lnTo>
                      <a:pt x="659" y="1519"/>
                    </a:lnTo>
                    <a:lnTo>
                      <a:pt x="665" y="1513"/>
                    </a:lnTo>
                    <a:lnTo>
                      <a:pt x="667" y="1510"/>
                    </a:lnTo>
                    <a:lnTo>
                      <a:pt x="663" y="1502"/>
                    </a:lnTo>
                    <a:lnTo>
                      <a:pt x="661" y="1498"/>
                    </a:lnTo>
                    <a:lnTo>
                      <a:pt x="661" y="1489"/>
                    </a:lnTo>
                    <a:lnTo>
                      <a:pt x="663" y="1487"/>
                    </a:lnTo>
                    <a:lnTo>
                      <a:pt x="665" y="1481"/>
                    </a:lnTo>
                    <a:lnTo>
                      <a:pt x="668" y="1477"/>
                    </a:lnTo>
                    <a:lnTo>
                      <a:pt x="676" y="1473"/>
                    </a:lnTo>
                    <a:lnTo>
                      <a:pt x="686" y="1473"/>
                    </a:lnTo>
                    <a:lnTo>
                      <a:pt x="691" y="1469"/>
                    </a:lnTo>
                    <a:lnTo>
                      <a:pt x="693" y="1469"/>
                    </a:lnTo>
                    <a:lnTo>
                      <a:pt x="697" y="1471"/>
                    </a:lnTo>
                    <a:lnTo>
                      <a:pt x="699" y="1469"/>
                    </a:lnTo>
                    <a:lnTo>
                      <a:pt x="699" y="1471"/>
                    </a:lnTo>
                    <a:lnTo>
                      <a:pt x="707" y="1473"/>
                    </a:lnTo>
                    <a:lnTo>
                      <a:pt x="710" y="1473"/>
                    </a:lnTo>
                    <a:lnTo>
                      <a:pt x="718" y="1477"/>
                    </a:lnTo>
                    <a:lnTo>
                      <a:pt x="718" y="1479"/>
                    </a:lnTo>
                    <a:lnTo>
                      <a:pt x="716" y="1479"/>
                    </a:lnTo>
                    <a:lnTo>
                      <a:pt x="718" y="1481"/>
                    </a:lnTo>
                    <a:lnTo>
                      <a:pt x="724" y="1483"/>
                    </a:lnTo>
                    <a:lnTo>
                      <a:pt x="729" y="1485"/>
                    </a:lnTo>
                    <a:lnTo>
                      <a:pt x="731" y="1487"/>
                    </a:lnTo>
                    <a:lnTo>
                      <a:pt x="745" y="1489"/>
                    </a:lnTo>
                    <a:lnTo>
                      <a:pt x="747" y="1487"/>
                    </a:lnTo>
                    <a:lnTo>
                      <a:pt x="750" y="1489"/>
                    </a:lnTo>
                    <a:lnTo>
                      <a:pt x="752" y="1490"/>
                    </a:lnTo>
                    <a:lnTo>
                      <a:pt x="754" y="1496"/>
                    </a:lnTo>
                    <a:lnTo>
                      <a:pt x="754" y="1496"/>
                    </a:lnTo>
                    <a:lnTo>
                      <a:pt x="756" y="1494"/>
                    </a:lnTo>
                    <a:lnTo>
                      <a:pt x="766" y="1494"/>
                    </a:lnTo>
                    <a:lnTo>
                      <a:pt x="773" y="1496"/>
                    </a:lnTo>
                    <a:lnTo>
                      <a:pt x="787" y="1498"/>
                    </a:lnTo>
                    <a:lnTo>
                      <a:pt x="792" y="1500"/>
                    </a:lnTo>
                    <a:lnTo>
                      <a:pt x="798" y="1504"/>
                    </a:lnTo>
                    <a:lnTo>
                      <a:pt x="800" y="1502"/>
                    </a:lnTo>
                    <a:lnTo>
                      <a:pt x="802" y="1502"/>
                    </a:lnTo>
                    <a:lnTo>
                      <a:pt x="808" y="1506"/>
                    </a:lnTo>
                    <a:lnTo>
                      <a:pt x="813" y="1504"/>
                    </a:lnTo>
                    <a:lnTo>
                      <a:pt x="817" y="1506"/>
                    </a:lnTo>
                    <a:lnTo>
                      <a:pt x="825" y="1510"/>
                    </a:lnTo>
                    <a:lnTo>
                      <a:pt x="830" y="1510"/>
                    </a:lnTo>
                    <a:lnTo>
                      <a:pt x="830" y="1508"/>
                    </a:lnTo>
                    <a:lnTo>
                      <a:pt x="834" y="1504"/>
                    </a:lnTo>
                    <a:lnTo>
                      <a:pt x="840" y="1502"/>
                    </a:lnTo>
                    <a:lnTo>
                      <a:pt x="842" y="1500"/>
                    </a:lnTo>
                    <a:lnTo>
                      <a:pt x="848" y="1498"/>
                    </a:lnTo>
                    <a:lnTo>
                      <a:pt x="849" y="1496"/>
                    </a:lnTo>
                    <a:lnTo>
                      <a:pt x="853" y="1496"/>
                    </a:lnTo>
                    <a:lnTo>
                      <a:pt x="857" y="1496"/>
                    </a:lnTo>
                    <a:lnTo>
                      <a:pt x="855" y="1498"/>
                    </a:lnTo>
                    <a:lnTo>
                      <a:pt x="851" y="1498"/>
                    </a:lnTo>
                    <a:lnTo>
                      <a:pt x="851" y="1498"/>
                    </a:lnTo>
                    <a:lnTo>
                      <a:pt x="853" y="1500"/>
                    </a:lnTo>
                    <a:lnTo>
                      <a:pt x="857" y="1498"/>
                    </a:lnTo>
                    <a:lnTo>
                      <a:pt x="861" y="1498"/>
                    </a:lnTo>
                    <a:lnTo>
                      <a:pt x="863" y="1498"/>
                    </a:lnTo>
                    <a:lnTo>
                      <a:pt x="863" y="1496"/>
                    </a:lnTo>
                    <a:lnTo>
                      <a:pt x="861" y="1496"/>
                    </a:lnTo>
                    <a:lnTo>
                      <a:pt x="861" y="1496"/>
                    </a:lnTo>
                    <a:lnTo>
                      <a:pt x="867" y="1496"/>
                    </a:lnTo>
                    <a:lnTo>
                      <a:pt x="870" y="1498"/>
                    </a:lnTo>
                    <a:lnTo>
                      <a:pt x="874" y="1498"/>
                    </a:lnTo>
                    <a:lnTo>
                      <a:pt x="876" y="1500"/>
                    </a:lnTo>
                    <a:lnTo>
                      <a:pt x="874" y="1500"/>
                    </a:lnTo>
                    <a:lnTo>
                      <a:pt x="874" y="1504"/>
                    </a:lnTo>
                    <a:lnTo>
                      <a:pt x="878" y="1506"/>
                    </a:lnTo>
                    <a:lnTo>
                      <a:pt x="882" y="1510"/>
                    </a:lnTo>
                    <a:lnTo>
                      <a:pt x="882" y="1508"/>
                    </a:lnTo>
                    <a:lnTo>
                      <a:pt x="878" y="1504"/>
                    </a:lnTo>
                    <a:lnTo>
                      <a:pt x="880" y="1500"/>
                    </a:lnTo>
                    <a:lnTo>
                      <a:pt x="886" y="1504"/>
                    </a:lnTo>
                    <a:lnTo>
                      <a:pt x="895" y="1502"/>
                    </a:lnTo>
                    <a:lnTo>
                      <a:pt x="907" y="1504"/>
                    </a:lnTo>
                    <a:lnTo>
                      <a:pt x="912" y="1502"/>
                    </a:lnTo>
                    <a:lnTo>
                      <a:pt x="914" y="1498"/>
                    </a:lnTo>
                    <a:lnTo>
                      <a:pt x="920" y="1490"/>
                    </a:lnTo>
                    <a:lnTo>
                      <a:pt x="926" y="1481"/>
                    </a:lnTo>
                    <a:lnTo>
                      <a:pt x="926" y="1468"/>
                    </a:lnTo>
                    <a:lnTo>
                      <a:pt x="929" y="1464"/>
                    </a:lnTo>
                    <a:lnTo>
                      <a:pt x="931" y="1462"/>
                    </a:lnTo>
                    <a:lnTo>
                      <a:pt x="931" y="1458"/>
                    </a:lnTo>
                    <a:lnTo>
                      <a:pt x="933" y="1452"/>
                    </a:lnTo>
                    <a:lnTo>
                      <a:pt x="937" y="1449"/>
                    </a:lnTo>
                    <a:lnTo>
                      <a:pt x="937" y="1435"/>
                    </a:lnTo>
                    <a:lnTo>
                      <a:pt x="941" y="1435"/>
                    </a:lnTo>
                    <a:lnTo>
                      <a:pt x="941" y="1433"/>
                    </a:lnTo>
                    <a:lnTo>
                      <a:pt x="941" y="1428"/>
                    </a:lnTo>
                    <a:lnTo>
                      <a:pt x="941" y="1424"/>
                    </a:lnTo>
                    <a:lnTo>
                      <a:pt x="941" y="1418"/>
                    </a:lnTo>
                    <a:lnTo>
                      <a:pt x="937" y="1412"/>
                    </a:lnTo>
                    <a:lnTo>
                      <a:pt x="937" y="1407"/>
                    </a:lnTo>
                    <a:lnTo>
                      <a:pt x="939" y="1405"/>
                    </a:lnTo>
                    <a:lnTo>
                      <a:pt x="939" y="1405"/>
                    </a:lnTo>
                    <a:lnTo>
                      <a:pt x="941" y="1403"/>
                    </a:lnTo>
                    <a:lnTo>
                      <a:pt x="937" y="1399"/>
                    </a:lnTo>
                    <a:lnTo>
                      <a:pt x="937" y="1397"/>
                    </a:lnTo>
                    <a:lnTo>
                      <a:pt x="941" y="1393"/>
                    </a:lnTo>
                    <a:lnTo>
                      <a:pt x="943" y="1389"/>
                    </a:lnTo>
                    <a:lnTo>
                      <a:pt x="943" y="1388"/>
                    </a:lnTo>
                    <a:lnTo>
                      <a:pt x="939" y="1386"/>
                    </a:lnTo>
                    <a:lnTo>
                      <a:pt x="935" y="1389"/>
                    </a:lnTo>
                    <a:lnTo>
                      <a:pt x="935" y="1391"/>
                    </a:lnTo>
                    <a:lnTo>
                      <a:pt x="929" y="1391"/>
                    </a:lnTo>
                    <a:lnTo>
                      <a:pt x="926" y="1389"/>
                    </a:lnTo>
                    <a:lnTo>
                      <a:pt x="918" y="1388"/>
                    </a:lnTo>
                    <a:lnTo>
                      <a:pt x="916" y="1388"/>
                    </a:lnTo>
                    <a:lnTo>
                      <a:pt x="908" y="1397"/>
                    </a:lnTo>
                    <a:lnTo>
                      <a:pt x="907" y="1399"/>
                    </a:lnTo>
                    <a:lnTo>
                      <a:pt x="905" y="1401"/>
                    </a:lnTo>
                    <a:lnTo>
                      <a:pt x="903" y="1401"/>
                    </a:lnTo>
                    <a:lnTo>
                      <a:pt x="903" y="1401"/>
                    </a:lnTo>
                    <a:lnTo>
                      <a:pt x="897" y="1403"/>
                    </a:lnTo>
                    <a:lnTo>
                      <a:pt x="880" y="1405"/>
                    </a:lnTo>
                    <a:lnTo>
                      <a:pt x="876" y="1401"/>
                    </a:lnTo>
                    <a:lnTo>
                      <a:pt x="870" y="1393"/>
                    </a:lnTo>
                    <a:lnTo>
                      <a:pt x="867" y="1393"/>
                    </a:lnTo>
                    <a:lnTo>
                      <a:pt x="857" y="1389"/>
                    </a:lnTo>
                    <a:lnTo>
                      <a:pt x="851" y="1388"/>
                    </a:lnTo>
                    <a:lnTo>
                      <a:pt x="844" y="1389"/>
                    </a:lnTo>
                    <a:lnTo>
                      <a:pt x="844" y="1393"/>
                    </a:lnTo>
                    <a:lnTo>
                      <a:pt x="844" y="1395"/>
                    </a:lnTo>
                    <a:lnTo>
                      <a:pt x="844" y="1399"/>
                    </a:lnTo>
                    <a:lnTo>
                      <a:pt x="842" y="1401"/>
                    </a:lnTo>
                    <a:lnTo>
                      <a:pt x="838" y="1399"/>
                    </a:lnTo>
                    <a:lnTo>
                      <a:pt x="836" y="1401"/>
                    </a:lnTo>
                    <a:lnTo>
                      <a:pt x="832" y="1401"/>
                    </a:lnTo>
                    <a:lnTo>
                      <a:pt x="830" y="1403"/>
                    </a:lnTo>
                    <a:lnTo>
                      <a:pt x="827" y="1403"/>
                    </a:lnTo>
                    <a:lnTo>
                      <a:pt x="823" y="1401"/>
                    </a:lnTo>
                    <a:lnTo>
                      <a:pt x="821" y="1403"/>
                    </a:lnTo>
                    <a:lnTo>
                      <a:pt x="817" y="1399"/>
                    </a:lnTo>
                    <a:lnTo>
                      <a:pt x="817" y="1397"/>
                    </a:lnTo>
                    <a:lnTo>
                      <a:pt x="815" y="1395"/>
                    </a:lnTo>
                    <a:lnTo>
                      <a:pt x="817" y="1393"/>
                    </a:lnTo>
                    <a:lnTo>
                      <a:pt x="817" y="1391"/>
                    </a:lnTo>
                    <a:lnTo>
                      <a:pt x="813" y="1391"/>
                    </a:lnTo>
                    <a:lnTo>
                      <a:pt x="813" y="1393"/>
                    </a:lnTo>
                    <a:lnTo>
                      <a:pt x="809" y="1391"/>
                    </a:lnTo>
                    <a:lnTo>
                      <a:pt x="808" y="1391"/>
                    </a:lnTo>
                    <a:lnTo>
                      <a:pt x="806" y="1389"/>
                    </a:lnTo>
                    <a:lnTo>
                      <a:pt x="802" y="1389"/>
                    </a:lnTo>
                    <a:lnTo>
                      <a:pt x="800" y="1393"/>
                    </a:lnTo>
                    <a:lnTo>
                      <a:pt x="798" y="1395"/>
                    </a:lnTo>
                    <a:lnTo>
                      <a:pt x="796" y="1393"/>
                    </a:lnTo>
                    <a:lnTo>
                      <a:pt x="796" y="1391"/>
                    </a:lnTo>
                    <a:lnTo>
                      <a:pt x="794" y="1393"/>
                    </a:lnTo>
                    <a:lnTo>
                      <a:pt x="790" y="1393"/>
                    </a:lnTo>
                    <a:lnTo>
                      <a:pt x="787" y="1393"/>
                    </a:lnTo>
                    <a:lnTo>
                      <a:pt x="785" y="1393"/>
                    </a:lnTo>
                    <a:lnTo>
                      <a:pt x="787" y="1391"/>
                    </a:lnTo>
                    <a:lnTo>
                      <a:pt x="792" y="1391"/>
                    </a:lnTo>
                    <a:lnTo>
                      <a:pt x="796" y="1389"/>
                    </a:lnTo>
                    <a:lnTo>
                      <a:pt x="798" y="1388"/>
                    </a:lnTo>
                    <a:lnTo>
                      <a:pt x="798" y="1386"/>
                    </a:lnTo>
                    <a:lnTo>
                      <a:pt x="790" y="1386"/>
                    </a:lnTo>
                    <a:lnTo>
                      <a:pt x="787" y="1388"/>
                    </a:lnTo>
                    <a:lnTo>
                      <a:pt x="783" y="1386"/>
                    </a:lnTo>
                    <a:lnTo>
                      <a:pt x="785" y="1384"/>
                    </a:lnTo>
                    <a:lnTo>
                      <a:pt x="787" y="1386"/>
                    </a:lnTo>
                    <a:lnTo>
                      <a:pt x="788" y="1382"/>
                    </a:lnTo>
                    <a:lnTo>
                      <a:pt x="785" y="1378"/>
                    </a:lnTo>
                    <a:lnTo>
                      <a:pt x="781" y="1378"/>
                    </a:lnTo>
                    <a:lnTo>
                      <a:pt x="781" y="1376"/>
                    </a:lnTo>
                    <a:lnTo>
                      <a:pt x="779" y="1374"/>
                    </a:lnTo>
                    <a:lnTo>
                      <a:pt x="783" y="1370"/>
                    </a:lnTo>
                    <a:lnTo>
                      <a:pt x="781" y="1367"/>
                    </a:lnTo>
                    <a:lnTo>
                      <a:pt x="777" y="1363"/>
                    </a:lnTo>
                    <a:lnTo>
                      <a:pt x="773" y="1365"/>
                    </a:lnTo>
                    <a:lnTo>
                      <a:pt x="771" y="1361"/>
                    </a:lnTo>
                    <a:lnTo>
                      <a:pt x="769" y="1363"/>
                    </a:lnTo>
                    <a:lnTo>
                      <a:pt x="767" y="1361"/>
                    </a:lnTo>
                    <a:lnTo>
                      <a:pt x="766" y="1359"/>
                    </a:lnTo>
                    <a:lnTo>
                      <a:pt x="767" y="1357"/>
                    </a:lnTo>
                    <a:lnTo>
                      <a:pt x="766" y="1353"/>
                    </a:lnTo>
                    <a:lnTo>
                      <a:pt x="767" y="1349"/>
                    </a:lnTo>
                    <a:lnTo>
                      <a:pt x="769" y="1351"/>
                    </a:lnTo>
                    <a:lnTo>
                      <a:pt x="771" y="1355"/>
                    </a:lnTo>
                    <a:lnTo>
                      <a:pt x="773" y="1355"/>
                    </a:lnTo>
                    <a:lnTo>
                      <a:pt x="773" y="1353"/>
                    </a:lnTo>
                    <a:lnTo>
                      <a:pt x="777" y="1351"/>
                    </a:lnTo>
                    <a:lnTo>
                      <a:pt x="773" y="1349"/>
                    </a:lnTo>
                    <a:lnTo>
                      <a:pt x="773" y="1349"/>
                    </a:lnTo>
                    <a:lnTo>
                      <a:pt x="777" y="1346"/>
                    </a:lnTo>
                    <a:lnTo>
                      <a:pt x="779" y="1344"/>
                    </a:lnTo>
                    <a:lnTo>
                      <a:pt x="779" y="1342"/>
                    </a:lnTo>
                    <a:lnTo>
                      <a:pt x="775" y="1344"/>
                    </a:lnTo>
                    <a:lnTo>
                      <a:pt x="775" y="1344"/>
                    </a:lnTo>
                    <a:lnTo>
                      <a:pt x="775" y="1342"/>
                    </a:lnTo>
                    <a:lnTo>
                      <a:pt x="775" y="1340"/>
                    </a:lnTo>
                    <a:lnTo>
                      <a:pt x="773" y="1336"/>
                    </a:lnTo>
                    <a:lnTo>
                      <a:pt x="773" y="1334"/>
                    </a:lnTo>
                    <a:lnTo>
                      <a:pt x="777" y="1330"/>
                    </a:lnTo>
                    <a:lnTo>
                      <a:pt x="773" y="1330"/>
                    </a:lnTo>
                    <a:lnTo>
                      <a:pt x="769" y="1330"/>
                    </a:lnTo>
                    <a:lnTo>
                      <a:pt x="767" y="1330"/>
                    </a:lnTo>
                    <a:lnTo>
                      <a:pt x="762" y="1332"/>
                    </a:lnTo>
                    <a:lnTo>
                      <a:pt x="762" y="1330"/>
                    </a:lnTo>
                    <a:lnTo>
                      <a:pt x="762" y="1328"/>
                    </a:lnTo>
                    <a:lnTo>
                      <a:pt x="764" y="1325"/>
                    </a:lnTo>
                    <a:lnTo>
                      <a:pt x="762" y="1323"/>
                    </a:lnTo>
                    <a:lnTo>
                      <a:pt x="764" y="1319"/>
                    </a:lnTo>
                    <a:lnTo>
                      <a:pt x="764" y="1315"/>
                    </a:lnTo>
                    <a:lnTo>
                      <a:pt x="773" y="1309"/>
                    </a:lnTo>
                    <a:lnTo>
                      <a:pt x="777" y="1309"/>
                    </a:lnTo>
                    <a:lnTo>
                      <a:pt x="781" y="1313"/>
                    </a:lnTo>
                    <a:lnTo>
                      <a:pt x="785" y="1313"/>
                    </a:lnTo>
                    <a:lnTo>
                      <a:pt x="787" y="1309"/>
                    </a:lnTo>
                    <a:lnTo>
                      <a:pt x="790" y="1309"/>
                    </a:lnTo>
                    <a:lnTo>
                      <a:pt x="792" y="1313"/>
                    </a:lnTo>
                    <a:lnTo>
                      <a:pt x="796" y="1309"/>
                    </a:lnTo>
                    <a:lnTo>
                      <a:pt x="800" y="1313"/>
                    </a:lnTo>
                    <a:lnTo>
                      <a:pt x="808" y="1311"/>
                    </a:lnTo>
                    <a:lnTo>
                      <a:pt x="811" y="1311"/>
                    </a:lnTo>
                    <a:lnTo>
                      <a:pt x="809" y="1309"/>
                    </a:lnTo>
                    <a:lnTo>
                      <a:pt x="806" y="1309"/>
                    </a:lnTo>
                    <a:lnTo>
                      <a:pt x="804" y="1307"/>
                    </a:lnTo>
                    <a:lnTo>
                      <a:pt x="808" y="1306"/>
                    </a:lnTo>
                    <a:lnTo>
                      <a:pt x="813" y="1304"/>
                    </a:lnTo>
                    <a:lnTo>
                      <a:pt x="821" y="1304"/>
                    </a:lnTo>
                    <a:lnTo>
                      <a:pt x="821" y="1302"/>
                    </a:lnTo>
                    <a:lnTo>
                      <a:pt x="817" y="1300"/>
                    </a:lnTo>
                    <a:lnTo>
                      <a:pt x="811" y="1300"/>
                    </a:lnTo>
                    <a:lnTo>
                      <a:pt x="809" y="1294"/>
                    </a:lnTo>
                    <a:lnTo>
                      <a:pt x="809" y="1292"/>
                    </a:lnTo>
                    <a:lnTo>
                      <a:pt x="813" y="1292"/>
                    </a:lnTo>
                    <a:lnTo>
                      <a:pt x="817" y="1292"/>
                    </a:lnTo>
                    <a:lnTo>
                      <a:pt x="823" y="1290"/>
                    </a:lnTo>
                    <a:lnTo>
                      <a:pt x="827" y="1292"/>
                    </a:lnTo>
                    <a:lnTo>
                      <a:pt x="828" y="1290"/>
                    </a:lnTo>
                    <a:lnTo>
                      <a:pt x="832" y="1290"/>
                    </a:lnTo>
                    <a:lnTo>
                      <a:pt x="842" y="1294"/>
                    </a:lnTo>
                    <a:lnTo>
                      <a:pt x="848" y="1294"/>
                    </a:lnTo>
                    <a:lnTo>
                      <a:pt x="848" y="1292"/>
                    </a:lnTo>
                    <a:lnTo>
                      <a:pt x="849" y="1290"/>
                    </a:lnTo>
                    <a:lnTo>
                      <a:pt x="851" y="1287"/>
                    </a:lnTo>
                    <a:lnTo>
                      <a:pt x="853" y="1285"/>
                    </a:lnTo>
                    <a:lnTo>
                      <a:pt x="855" y="1281"/>
                    </a:lnTo>
                    <a:lnTo>
                      <a:pt x="859" y="1281"/>
                    </a:lnTo>
                    <a:lnTo>
                      <a:pt x="861" y="1279"/>
                    </a:lnTo>
                    <a:lnTo>
                      <a:pt x="867" y="1277"/>
                    </a:lnTo>
                    <a:lnTo>
                      <a:pt x="870" y="1277"/>
                    </a:lnTo>
                    <a:lnTo>
                      <a:pt x="880" y="1273"/>
                    </a:lnTo>
                    <a:lnTo>
                      <a:pt x="884" y="1271"/>
                    </a:lnTo>
                    <a:lnTo>
                      <a:pt x="893" y="1273"/>
                    </a:lnTo>
                    <a:lnTo>
                      <a:pt x="897" y="1271"/>
                    </a:lnTo>
                    <a:lnTo>
                      <a:pt x="899" y="1273"/>
                    </a:lnTo>
                    <a:lnTo>
                      <a:pt x="905" y="1273"/>
                    </a:lnTo>
                    <a:lnTo>
                      <a:pt x="910" y="1269"/>
                    </a:lnTo>
                    <a:lnTo>
                      <a:pt x="910" y="1271"/>
                    </a:lnTo>
                    <a:lnTo>
                      <a:pt x="910" y="1273"/>
                    </a:lnTo>
                    <a:lnTo>
                      <a:pt x="918" y="1281"/>
                    </a:lnTo>
                    <a:lnTo>
                      <a:pt x="920" y="1279"/>
                    </a:lnTo>
                    <a:lnTo>
                      <a:pt x="922" y="1279"/>
                    </a:lnTo>
                    <a:lnTo>
                      <a:pt x="926" y="1275"/>
                    </a:lnTo>
                    <a:lnTo>
                      <a:pt x="928" y="1275"/>
                    </a:lnTo>
                    <a:lnTo>
                      <a:pt x="929" y="1277"/>
                    </a:lnTo>
                    <a:lnTo>
                      <a:pt x="931" y="1283"/>
                    </a:lnTo>
                    <a:lnTo>
                      <a:pt x="935" y="1287"/>
                    </a:lnTo>
                    <a:lnTo>
                      <a:pt x="937" y="1287"/>
                    </a:lnTo>
                    <a:lnTo>
                      <a:pt x="939" y="1285"/>
                    </a:lnTo>
                    <a:lnTo>
                      <a:pt x="941" y="1285"/>
                    </a:lnTo>
                    <a:lnTo>
                      <a:pt x="947" y="1288"/>
                    </a:lnTo>
                    <a:lnTo>
                      <a:pt x="950" y="1288"/>
                    </a:lnTo>
                    <a:lnTo>
                      <a:pt x="958" y="1292"/>
                    </a:lnTo>
                    <a:lnTo>
                      <a:pt x="960" y="1290"/>
                    </a:lnTo>
                    <a:lnTo>
                      <a:pt x="964" y="1294"/>
                    </a:lnTo>
                    <a:lnTo>
                      <a:pt x="971" y="1296"/>
                    </a:lnTo>
                    <a:lnTo>
                      <a:pt x="979" y="1292"/>
                    </a:lnTo>
                    <a:lnTo>
                      <a:pt x="985" y="1292"/>
                    </a:lnTo>
                    <a:lnTo>
                      <a:pt x="989" y="1290"/>
                    </a:lnTo>
                    <a:lnTo>
                      <a:pt x="990" y="1292"/>
                    </a:lnTo>
                    <a:lnTo>
                      <a:pt x="992" y="1292"/>
                    </a:lnTo>
                    <a:lnTo>
                      <a:pt x="994" y="1292"/>
                    </a:lnTo>
                    <a:lnTo>
                      <a:pt x="1002" y="1294"/>
                    </a:lnTo>
                    <a:lnTo>
                      <a:pt x="1004" y="1292"/>
                    </a:lnTo>
                    <a:lnTo>
                      <a:pt x="1009" y="1292"/>
                    </a:lnTo>
                    <a:lnTo>
                      <a:pt x="1011" y="1290"/>
                    </a:lnTo>
                    <a:lnTo>
                      <a:pt x="1017" y="1287"/>
                    </a:lnTo>
                    <a:lnTo>
                      <a:pt x="1021" y="1283"/>
                    </a:lnTo>
                    <a:lnTo>
                      <a:pt x="1023" y="1279"/>
                    </a:lnTo>
                    <a:lnTo>
                      <a:pt x="1025" y="1277"/>
                    </a:lnTo>
                    <a:lnTo>
                      <a:pt x="1027" y="1279"/>
                    </a:lnTo>
                    <a:lnTo>
                      <a:pt x="1025" y="1277"/>
                    </a:lnTo>
                    <a:lnTo>
                      <a:pt x="1025" y="1277"/>
                    </a:lnTo>
                    <a:lnTo>
                      <a:pt x="1025" y="1277"/>
                    </a:lnTo>
                    <a:lnTo>
                      <a:pt x="1025" y="1273"/>
                    </a:lnTo>
                    <a:lnTo>
                      <a:pt x="1025" y="1271"/>
                    </a:lnTo>
                    <a:lnTo>
                      <a:pt x="1023" y="1266"/>
                    </a:lnTo>
                    <a:lnTo>
                      <a:pt x="1021" y="1258"/>
                    </a:lnTo>
                    <a:lnTo>
                      <a:pt x="1019" y="1256"/>
                    </a:lnTo>
                    <a:lnTo>
                      <a:pt x="1015" y="1250"/>
                    </a:lnTo>
                    <a:lnTo>
                      <a:pt x="1011" y="1248"/>
                    </a:lnTo>
                    <a:lnTo>
                      <a:pt x="1009" y="1246"/>
                    </a:lnTo>
                    <a:lnTo>
                      <a:pt x="1006" y="1243"/>
                    </a:lnTo>
                    <a:lnTo>
                      <a:pt x="1004" y="1245"/>
                    </a:lnTo>
                    <a:lnTo>
                      <a:pt x="1002" y="1243"/>
                    </a:lnTo>
                    <a:lnTo>
                      <a:pt x="998" y="1243"/>
                    </a:lnTo>
                    <a:lnTo>
                      <a:pt x="996" y="1239"/>
                    </a:lnTo>
                    <a:lnTo>
                      <a:pt x="994" y="1239"/>
                    </a:lnTo>
                    <a:lnTo>
                      <a:pt x="990" y="1237"/>
                    </a:lnTo>
                    <a:lnTo>
                      <a:pt x="989" y="1235"/>
                    </a:lnTo>
                    <a:lnTo>
                      <a:pt x="987" y="1233"/>
                    </a:lnTo>
                    <a:lnTo>
                      <a:pt x="983" y="1231"/>
                    </a:lnTo>
                    <a:lnTo>
                      <a:pt x="983" y="1229"/>
                    </a:lnTo>
                    <a:lnTo>
                      <a:pt x="979" y="1227"/>
                    </a:lnTo>
                    <a:lnTo>
                      <a:pt x="977" y="1224"/>
                    </a:lnTo>
                    <a:lnTo>
                      <a:pt x="966" y="1216"/>
                    </a:lnTo>
                    <a:lnTo>
                      <a:pt x="960" y="1214"/>
                    </a:lnTo>
                    <a:lnTo>
                      <a:pt x="952" y="1210"/>
                    </a:lnTo>
                    <a:lnTo>
                      <a:pt x="947" y="1210"/>
                    </a:lnTo>
                    <a:lnTo>
                      <a:pt x="943" y="1206"/>
                    </a:lnTo>
                    <a:lnTo>
                      <a:pt x="943" y="1203"/>
                    </a:lnTo>
                    <a:lnTo>
                      <a:pt x="937" y="1199"/>
                    </a:lnTo>
                    <a:lnTo>
                      <a:pt x="935" y="1199"/>
                    </a:lnTo>
                    <a:lnTo>
                      <a:pt x="931" y="1199"/>
                    </a:lnTo>
                    <a:lnTo>
                      <a:pt x="933" y="1197"/>
                    </a:lnTo>
                    <a:lnTo>
                      <a:pt x="935" y="1195"/>
                    </a:lnTo>
                    <a:lnTo>
                      <a:pt x="935" y="1193"/>
                    </a:lnTo>
                    <a:lnTo>
                      <a:pt x="935" y="1191"/>
                    </a:lnTo>
                    <a:lnTo>
                      <a:pt x="939" y="1193"/>
                    </a:lnTo>
                    <a:lnTo>
                      <a:pt x="941" y="1195"/>
                    </a:lnTo>
                    <a:lnTo>
                      <a:pt x="943" y="1193"/>
                    </a:lnTo>
                    <a:lnTo>
                      <a:pt x="947" y="1195"/>
                    </a:lnTo>
                    <a:lnTo>
                      <a:pt x="947" y="1189"/>
                    </a:lnTo>
                    <a:lnTo>
                      <a:pt x="945" y="1187"/>
                    </a:lnTo>
                    <a:lnTo>
                      <a:pt x="945" y="1184"/>
                    </a:lnTo>
                    <a:lnTo>
                      <a:pt x="949" y="1180"/>
                    </a:lnTo>
                    <a:lnTo>
                      <a:pt x="949" y="1180"/>
                    </a:lnTo>
                    <a:lnTo>
                      <a:pt x="950" y="1178"/>
                    </a:lnTo>
                    <a:lnTo>
                      <a:pt x="952" y="1178"/>
                    </a:lnTo>
                    <a:lnTo>
                      <a:pt x="954" y="1176"/>
                    </a:lnTo>
                    <a:lnTo>
                      <a:pt x="956" y="1176"/>
                    </a:lnTo>
                    <a:lnTo>
                      <a:pt x="956" y="1174"/>
                    </a:lnTo>
                    <a:lnTo>
                      <a:pt x="952" y="1172"/>
                    </a:lnTo>
                    <a:lnTo>
                      <a:pt x="952" y="1170"/>
                    </a:lnTo>
                    <a:lnTo>
                      <a:pt x="950" y="1172"/>
                    </a:lnTo>
                    <a:lnTo>
                      <a:pt x="947" y="1170"/>
                    </a:lnTo>
                    <a:lnTo>
                      <a:pt x="945" y="1165"/>
                    </a:lnTo>
                    <a:lnTo>
                      <a:pt x="950" y="1165"/>
                    </a:lnTo>
                    <a:lnTo>
                      <a:pt x="956" y="1165"/>
                    </a:lnTo>
                    <a:lnTo>
                      <a:pt x="958" y="1163"/>
                    </a:lnTo>
                    <a:lnTo>
                      <a:pt x="956" y="1163"/>
                    </a:lnTo>
                    <a:lnTo>
                      <a:pt x="954" y="1161"/>
                    </a:lnTo>
                    <a:lnTo>
                      <a:pt x="958" y="1157"/>
                    </a:lnTo>
                    <a:lnTo>
                      <a:pt x="968" y="1153"/>
                    </a:lnTo>
                    <a:lnTo>
                      <a:pt x="968" y="1149"/>
                    </a:lnTo>
                    <a:lnTo>
                      <a:pt x="968" y="1147"/>
                    </a:lnTo>
                    <a:lnTo>
                      <a:pt x="962" y="1147"/>
                    </a:lnTo>
                    <a:lnTo>
                      <a:pt x="958" y="1151"/>
                    </a:lnTo>
                    <a:lnTo>
                      <a:pt x="954" y="1151"/>
                    </a:lnTo>
                    <a:lnTo>
                      <a:pt x="954" y="1151"/>
                    </a:lnTo>
                    <a:lnTo>
                      <a:pt x="954" y="1151"/>
                    </a:lnTo>
                    <a:lnTo>
                      <a:pt x="954" y="1142"/>
                    </a:lnTo>
                    <a:lnTo>
                      <a:pt x="954" y="1151"/>
                    </a:lnTo>
                    <a:lnTo>
                      <a:pt x="950" y="1151"/>
                    </a:lnTo>
                    <a:lnTo>
                      <a:pt x="950" y="1149"/>
                    </a:lnTo>
                    <a:lnTo>
                      <a:pt x="949" y="1149"/>
                    </a:lnTo>
                    <a:lnTo>
                      <a:pt x="943" y="1151"/>
                    </a:lnTo>
                    <a:lnTo>
                      <a:pt x="939" y="1151"/>
                    </a:lnTo>
                    <a:lnTo>
                      <a:pt x="937" y="1153"/>
                    </a:lnTo>
                    <a:lnTo>
                      <a:pt x="935" y="1157"/>
                    </a:lnTo>
                    <a:lnTo>
                      <a:pt x="931" y="1157"/>
                    </a:lnTo>
                    <a:lnTo>
                      <a:pt x="929" y="1159"/>
                    </a:lnTo>
                    <a:lnTo>
                      <a:pt x="926" y="1163"/>
                    </a:lnTo>
                    <a:lnTo>
                      <a:pt x="924" y="1163"/>
                    </a:lnTo>
                    <a:lnTo>
                      <a:pt x="920" y="1163"/>
                    </a:lnTo>
                    <a:lnTo>
                      <a:pt x="918" y="1166"/>
                    </a:lnTo>
                    <a:lnTo>
                      <a:pt x="912" y="1165"/>
                    </a:lnTo>
                    <a:lnTo>
                      <a:pt x="908" y="1166"/>
                    </a:lnTo>
                    <a:lnTo>
                      <a:pt x="907" y="1166"/>
                    </a:lnTo>
                    <a:lnTo>
                      <a:pt x="905" y="1163"/>
                    </a:lnTo>
                    <a:lnTo>
                      <a:pt x="903" y="1163"/>
                    </a:lnTo>
                    <a:lnTo>
                      <a:pt x="903" y="1165"/>
                    </a:lnTo>
                    <a:lnTo>
                      <a:pt x="905" y="1168"/>
                    </a:lnTo>
                    <a:lnTo>
                      <a:pt x="905" y="1170"/>
                    </a:lnTo>
                    <a:lnTo>
                      <a:pt x="901" y="1176"/>
                    </a:lnTo>
                    <a:lnTo>
                      <a:pt x="899" y="1176"/>
                    </a:lnTo>
                    <a:lnTo>
                      <a:pt x="897" y="1174"/>
                    </a:lnTo>
                    <a:lnTo>
                      <a:pt x="899" y="1174"/>
                    </a:lnTo>
                    <a:lnTo>
                      <a:pt x="903" y="1170"/>
                    </a:lnTo>
                    <a:lnTo>
                      <a:pt x="903" y="1168"/>
                    </a:lnTo>
                    <a:lnTo>
                      <a:pt x="901" y="1166"/>
                    </a:lnTo>
                    <a:lnTo>
                      <a:pt x="899" y="1168"/>
                    </a:lnTo>
                    <a:lnTo>
                      <a:pt x="893" y="1174"/>
                    </a:lnTo>
                    <a:lnTo>
                      <a:pt x="891" y="1176"/>
                    </a:lnTo>
                    <a:lnTo>
                      <a:pt x="889" y="1178"/>
                    </a:lnTo>
                    <a:lnTo>
                      <a:pt x="886" y="1178"/>
                    </a:lnTo>
                    <a:lnTo>
                      <a:pt x="884" y="1176"/>
                    </a:lnTo>
                    <a:lnTo>
                      <a:pt x="882" y="1178"/>
                    </a:lnTo>
                    <a:lnTo>
                      <a:pt x="878" y="1178"/>
                    </a:lnTo>
                    <a:lnTo>
                      <a:pt x="876" y="1178"/>
                    </a:lnTo>
                    <a:lnTo>
                      <a:pt x="880" y="1180"/>
                    </a:lnTo>
                    <a:lnTo>
                      <a:pt x="886" y="1180"/>
                    </a:lnTo>
                    <a:lnTo>
                      <a:pt x="888" y="1182"/>
                    </a:lnTo>
                    <a:lnTo>
                      <a:pt x="889" y="1184"/>
                    </a:lnTo>
                    <a:lnTo>
                      <a:pt x="891" y="1184"/>
                    </a:lnTo>
                    <a:lnTo>
                      <a:pt x="893" y="1186"/>
                    </a:lnTo>
                    <a:lnTo>
                      <a:pt x="891" y="1187"/>
                    </a:lnTo>
                    <a:lnTo>
                      <a:pt x="891" y="1189"/>
                    </a:lnTo>
                    <a:lnTo>
                      <a:pt x="893" y="1187"/>
                    </a:lnTo>
                    <a:lnTo>
                      <a:pt x="895" y="1187"/>
                    </a:lnTo>
                    <a:lnTo>
                      <a:pt x="893" y="1191"/>
                    </a:lnTo>
                    <a:lnTo>
                      <a:pt x="895" y="1187"/>
                    </a:lnTo>
                    <a:lnTo>
                      <a:pt x="899" y="1189"/>
                    </a:lnTo>
                    <a:lnTo>
                      <a:pt x="899" y="1193"/>
                    </a:lnTo>
                    <a:lnTo>
                      <a:pt x="901" y="1195"/>
                    </a:lnTo>
                    <a:lnTo>
                      <a:pt x="905" y="1197"/>
                    </a:lnTo>
                    <a:lnTo>
                      <a:pt x="907" y="1197"/>
                    </a:lnTo>
                    <a:lnTo>
                      <a:pt x="901" y="1191"/>
                    </a:lnTo>
                    <a:lnTo>
                      <a:pt x="895" y="1182"/>
                    </a:lnTo>
                    <a:lnTo>
                      <a:pt x="893" y="1178"/>
                    </a:lnTo>
                    <a:lnTo>
                      <a:pt x="893" y="1178"/>
                    </a:lnTo>
                    <a:lnTo>
                      <a:pt x="897" y="1182"/>
                    </a:lnTo>
                    <a:lnTo>
                      <a:pt x="899" y="1186"/>
                    </a:lnTo>
                    <a:lnTo>
                      <a:pt x="907" y="1195"/>
                    </a:lnTo>
                    <a:lnTo>
                      <a:pt x="908" y="1197"/>
                    </a:lnTo>
                    <a:lnTo>
                      <a:pt x="912" y="1193"/>
                    </a:lnTo>
                    <a:lnTo>
                      <a:pt x="914" y="1193"/>
                    </a:lnTo>
                    <a:lnTo>
                      <a:pt x="918" y="1195"/>
                    </a:lnTo>
                    <a:lnTo>
                      <a:pt x="920" y="1191"/>
                    </a:lnTo>
                    <a:lnTo>
                      <a:pt x="926" y="1191"/>
                    </a:lnTo>
                    <a:lnTo>
                      <a:pt x="929" y="1191"/>
                    </a:lnTo>
                    <a:lnTo>
                      <a:pt x="928" y="1193"/>
                    </a:lnTo>
                    <a:lnTo>
                      <a:pt x="926" y="1195"/>
                    </a:lnTo>
                    <a:lnTo>
                      <a:pt x="928" y="1199"/>
                    </a:lnTo>
                    <a:lnTo>
                      <a:pt x="926" y="1201"/>
                    </a:lnTo>
                    <a:lnTo>
                      <a:pt x="920" y="1201"/>
                    </a:lnTo>
                    <a:lnTo>
                      <a:pt x="912" y="1201"/>
                    </a:lnTo>
                    <a:lnTo>
                      <a:pt x="908" y="1203"/>
                    </a:lnTo>
                    <a:lnTo>
                      <a:pt x="905" y="1206"/>
                    </a:lnTo>
                    <a:lnTo>
                      <a:pt x="899" y="1206"/>
                    </a:lnTo>
                    <a:lnTo>
                      <a:pt x="891" y="1212"/>
                    </a:lnTo>
                    <a:lnTo>
                      <a:pt x="884" y="1216"/>
                    </a:lnTo>
                    <a:lnTo>
                      <a:pt x="878" y="1216"/>
                    </a:lnTo>
                    <a:lnTo>
                      <a:pt x="874" y="1212"/>
                    </a:lnTo>
                    <a:lnTo>
                      <a:pt x="876" y="1212"/>
                    </a:lnTo>
                    <a:lnTo>
                      <a:pt x="878" y="1205"/>
                    </a:lnTo>
                    <a:lnTo>
                      <a:pt x="878" y="1203"/>
                    </a:lnTo>
                    <a:lnTo>
                      <a:pt x="872" y="1199"/>
                    </a:lnTo>
                    <a:lnTo>
                      <a:pt x="870" y="1199"/>
                    </a:lnTo>
                    <a:lnTo>
                      <a:pt x="867" y="1197"/>
                    </a:lnTo>
                    <a:lnTo>
                      <a:pt x="863" y="1199"/>
                    </a:lnTo>
                    <a:lnTo>
                      <a:pt x="861" y="1197"/>
                    </a:lnTo>
                    <a:lnTo>
                      <a:pt x="865" y="1191"/>
                    </a:lnTo>
                    <a:lnTo>
                      <a:pt x="870" y="1187"/>
                    </a:lnTo>
                    <a:lnTo>
                      <a:pt x="876" y="1187"/>
                    </a:lnTo>
                    <a:lnTo>
                      <a:pt x="878" y="1186"/>
                    </a:lnTo>
                    <a:lnTo>
                      <a:pt x="876" y="1184"/>
                    </a:lnTo>
                    <a:lnTo>
                      <a:pt x="874" y="1178"/>
                    </a:lnTo>
                    <a:lnTo>
                      <a:pt x="872" y="1178"/>
                    </a:lnTo>
                    <a:lnTo>
                      <a:pt x="872" y="1180"/>
                    </a:lnTo>
                    <a:lnTo>
                      <a:pt x="868" y="1178"/>
                    </a:lnTo>
                    <a:lnTo>
                      <a:pt x="865" y="1176"/>
                    </a:lnTo>
                    <a:lnTo>
                      <a:pt x="861" y="1178"/>
                    </a:lnTo>
                    <a:lnTo>
                      <a:pt x="857" y="1180"/>
                    </a:lnTo>
                    <a:lnTo>
                      <a:pt x="853" y="1178"/>
                    </a:lnTo>
                    <a:lnTo>
                      <a:pt x="849" y="1178"/>
                    </a:lnTo>
                    <a:lnTo>
                      <a:pt x="848" y="1176"/>
                    </a:lnTo>
                    <a:lnTo>
                      <a:pt x="849" y="1174"/>
                    </a:lnTo>
                    <a:lnTo>
                      <a:pt x="851" y="1172"/>
                    </a:lnTo>
                    <a:lnTo>
                      <a:pt x="846" y="1170"/>
                    </a:lnTo>
                    <a:lnTo>
                      <a:pt x="838" y="1170"/>
                    </a:lnTo>
                    <a:lnTo>
                      <a:pt x="836" y="1168"/>
                    </a:lnTo>
                    <a:lnTo>
                      <a:pt x="842" y="1168"/>
                    </a:lnTo>
                    <a:lnTo>
                      <a:pt x="848" y="1168"/>
                    </a:lnTo>
                    <a:lnTo>
                      <a:pt x="851" y="1168"/>
                    </a:lnTo>
                    <a:lnTo>
                      <a:pt x="853" y="1168"/>
                    </a:lnTo>
                    <a:lnTo>
                      <a:pt x="857" y="1165"/>
                    </a:lnTo>
                    <a:lnTo>
                      <a:pt x="851" y="1166"/>
                    </a:lnTo>
                    <a:lnTo>
                      <a:pt x="848" y="1166"/>
                    </a:lnTo>
                    <a:lnTo>
                      <a:pt x="846" y="1165"/>
                    </a:lnTo>
                    <a:lnTo>
                      <a:pt x="846" y="1163"/>
                    </a:lnTo>
                    <a:lnTo>
                      <a:pt x="844" y="1165"/>
                    </a:lnTo>
                    <a:lnTo>
                      <a:pt x="842" y="1166"/>
                    </a:lnTo>
                    <a:lnTo>
                      <a:pt x="838" y="1166"/>
                    </a:lnTo>
                    <a:lnTo>
                      <a:pt x="838" y="1165"/>
                    </a:lnTo>
                    <a:lnTo>
                      <a:pt x="836" y="1163"/>
                    </a:lnTo>
                    <a:lnTo>
                      <a:pt x="832" y="1168"/>
                    </a:lnTo>
                    <a:lnTo>
                      <a:pt x="828" y="1168"/>
                    </a:lnTo>
                    <a:lnTo>
                      <a:pt x="827" y="1170"/>
                    </a:lnTo>
                    <a:lnTo>
                      <a:pt x="827" y="1174"/>
                    </a:lnTo>
                    <a:lnTo>
                      <a:pt x="823" y="1180"/>
                    </a:lnTo>
                    <a:lnTo>
                      <a:pt x="821" y="1180"/>
                    </a:lnTo>
                    <a:lnTo>
                      <a:pt x="821" y="1182"/>
                    </a:lnTo>
                    <a:lnTo>
                      <a:pt x="815" y="1191"/>
                    </a:lnTo>
                    <a:lnTo>
                      <a:pt x="813" y="1191"/>
                    </a:lnTo>
                    <a:lnTo>
                      <a:pt x="811" y="1187"/>
                    </a:lnTo>
                    <a:lnTo>
                      <a:pt x="811" y="1191"/>
                    </a:lnTo>
                    <a:lnTo>
                      <a:pt x="811" y="1193"/>
                    </a:lnTo>
                    <a:lnTo>
                      <a:pt x="811" y="1195"/>
                    </a:lnTo>
                    <a:lnTo>
                      <a:pt x="811" y="1199"/>
                    </a:lnTo>
                    <a:lnTo>
                      <a:pt x="811" y="1199"/>
                    </a:lnTo>
                    <a:lnTo>
                      <a:pt x="809" y="1201"/>
                    </a:lnTo>
                    <a:lnTo>
                      <a:pt x="811" y="1201"/>
                    </a:lnTo>
                    <a:lnTo>
                      <a:pt x="811" y="1205"/>
                    </a:lnTo>
                    <a:lnTo>
                      <a:pt x="809" y="1208"/>
                    </a:lnTo>
                    <a:lnTo>
                      <a:pt x="806" y="1210"/>
                    </a:lnTo>
                    <a:lnTo>
                      <a:pt x="798" y="1210"/>
                    </a:lnTo>
                    <a:lnTo>
                      <a:pt x="798" y="1214"/>
                    </a:lnTo>
                    <a:lnTo>
                      <a:pt x="796" y="1216"/>
                    </a:lnTo>
                    <a:lnTo>
                      <a:pt x="796" y="1220"/>
                    </a:lnTo>
                    <a:lnTo>
                      <a:pt x="796" y="1226"/>
                    </a:lnTo>
                    <a:lnTo>
                      <a:pt x="794" y="1227"/>
                    </a:lnTo>
                    <a:lnTo>
                      <a:pt x="796" y="1233"/>
                    </a:lnTo>
                    <a:lnTo>
                      <a:pt x="796" y="1233"/>
                    </a:lnTo>
                    <a:lnTo>
                      <a:pt x="796" y="1241"/>
                    </a:lnTo>
                    <a:lnTo>
                      <a:pt x="792" y="1243"/>
                    </a:lnTo>
                    <a:lnTo>
                      <a:pt x="790" y="1243"/>
                    </a:lnTo>
                    <a:lnTo>
                      <a:pt x="785" y="1246"/>
                    </a:lnTo>
                    <a:lnTo>
                      <a:pt x="787" y="1254"/>
                    </a:lnTo>
                    <a:lnTo>
                      <a:pt x="785" y="1258"/>
                    </a:lnTo>
                    <a:lnTo>
                      <a:pt x="779" y="1262"/>
                    </a:lnTo>
                    <a:lnTo>
                      <a:pt x="781" y="1264"/>
                    </a:lnTo>
                    <a:lnTo>
                      <a:pt x="783" y="1264"/>
                    </a:lnTo>
                    <a:lnTo>
                      <a:pt x="787" y="1269"/>
                    </a:lnTo>
                    <a:lnTo>
                      <a:pt x="790" y="1273"/>
                    </a:lnTo>
                    <a:lnTo>
                      <a:pt x="790" y="1273"/>
                    </a:lnTo>
                    <a:lnTo>
                      <a:pt x="790" y="1281"/>
                    </a:lnTo>
                    <a:lnTo>
                      <a:pt x="796" y="1285"/>
                    </a:lnTo>
                    <a:lnTo>
                      <a:pt x="800" y="1287"/>
                    </a:lnTo>
                    <a:lnTo>
                      <a:pt x="804" y="1290"/>
                    </a:lnTo>
                    <a:lnTo>
                      <a:pt x="808" y="1292"/>
                    </a:lnTo>
                    <a:lnTo>
                      <a:pt x="808" y="1294"/>
                    </a:lnTo>
                    <a:lnTo>
                      <a:pt x="804" y="1298"/>
                    </a:lnTo>
                    <a:lnTo>
                      <a:pt x="800" y="1298"/>
                    </a:lnTo>
                    <a:lnTo>
                      <a:pt x="798" y="1296"/>
                    </a:lnTo>
                    <a:lnTo>
                      <a:pt x="792" y="1296"/>
                    </a:lnTo>
                    <a:lnTo>
                      <a:pt x="792" y="1298"/>
                    </a:lnTo>
                    <a:lnTo>
                      <a:pt x="785" y="1298"/>
                    </a:lnTo>
                    <a:lnTo>
                      <a:pt x="781" y="1298"/>
                    </a:lnTo>
                    <a:lnTo>
                      <a:pt x="779" y="1304"/>
                    </a:lnTo>
                    <a:lnTo>
                      <a:pt x="769" y="1309"/>
                    </a:lnTo>
                    <a:lnTo>
                      <a:pt x="762" y="1315"/>
                    </a:lnTo>
                    <a:lnTo>
                      <a:pt x="762" y="1313"/>
                    </a:lnTo>
                    <a:lnTo>
                      <a:pt x="764" y="1307"/>
                    </a:lnTo>
                    <a:lnTo>
                      <a:pt x="766" y="1307"/>
                    </a:lnTo>
                    <a:lnTo>
                      <a:pt x="769" y="1306"/>
                    </a:lnTo>
                    <a:lnTo>
                      <a:pt x="766" y="1306"/>
                    </a:lnTo>
                    <a:lnTo>
                      <a:pt x="764" y="1304"/>
                    </a:lnTo>
                    <a:lnTo>
                      <a:pt x="762" y="1306"/>
                    </a:lnTo>
                    <a:lnTo>
                      <a:pt x="760" y="1304"/>
                    </a:lnTo>
                    <a:lnTo>
                      <a:pt x="758" y="1300"/>
                    </a:lnTo>
                    <a:lnTo>
                      <a:pt x="758" y="1300"/>
                    </a:lnTo>
                    <a:lnTo>
                      <a:pt x="752" y="1298"/>
                    </a:lnTo>
                    <a:lnTo>
                      <a:pt x="745" y="1298"/>
                    </a:lnTo>
                    <a:lnTo>
                      <a:pt x="743" y="1296"/>
                    </a:lnTo>
                    <a:lnTo>
                      <a:pt x="741" y="1296"/>
                    </a:lnTo>
                    <a:lnTo>
                      <a:pt x="741" y="1298"/>
                    </a:lnTo>
                    <a:lnTo>
                      <a:pt x="737" y="1302"/>
                    </a:lnTo>
                    <a:lnTo>
                      <a:pt x="733" y="1300"/>
                    </a:lnTo>
                    <a:lnTo>
                      <a:pt x="729" y="1298"/>
                    </a:lnTo>
                    <a:lnTo>
                      <a:pt x="727" y="1298"/>
                    </a:lnTo>
                    <a:lnTo>
                      <a:pt x="726" y="1304"/>
                    </a:lnTo>
                    <a:lnTo>
                      <a:pt x="724" y="1306"/>
                    </a:lnTo>
                    <a:lnTo>
                      <a:pt x="720" y="1304"/>
                    </a:lnTo>
                    <a:lnTo>
                      <a:pt x="718" y="1306"/>
                    </a:lnTo>
                    <a:lnTo>
                      <a:pt x="720" y="1309"/>
                    </a:lnTo>
                    <a:lnTo>
                      <a:pt x="726" y="1311"/>
                    </a:lnTo>
                    <a:lnTo>
                      <a:pt x="729" y="1313"/>
                    </a:lnTo>
                    <a:lnTo>
                      <a:pt x="727" y="1315"/>
                    </a:lnTo>
                    <a:lnTo>
                      <a:pt x="726" y="1313"/>
                    </a:lnTo>
                    <a:lnTo>
                      <a:pt x="718" y="1313"/>
                    </a:lnTo>
                    <a:lnTo>
                      <a:pt x="718" y="1315"/>
                    </a:lnTo>
                    <a:lnTo>
                      <a:pt x="720" y="1315"/>
                    </a:lnTo>
                    <a:lnTo>
                      <a:pt x="724" y="1317"/>
                    </a:lnTo>
                    <a:lnTo>
                      <a:pt x="722" y="1321"/>
                    </a:lnTo>
                    <a:lnTo>
                      <a:pt x="720" y="1319"/>
                    </a:lnTo>
                    <a:lnTo>
                      <a:pt x="716" y="1315"/>
                    </a:lnTo>
                    <a:lnTo>
                      <a:pt x="712" y="1313"/>
                    </a:lnTo>
                    <a:lnTo>
                      <a:pt x="712" y="1317"/>
                    </a:lnTo>
                    <a:lnTo>
                      <a:pt x="714" y="1319"/>
                    </a:lnTo>
                    <a:lnTo>
                      <a:pt x="716" y="1321"/>
                    </a:lnTo>
                    <a:lnTo>
                      <a:pt x="712" y="1321"/>
                    </a:lnTo>
                    <a:lnTo>
                      <a:pt x="708" y="1319"/>
                    </a:lnTo>
                    <a:lnTo>
                      <a:pt x="708" y="1313"/>
                    </a:lnTo>
                    <a:lnTo>
                      <a:pt x="703" y="1311"/>
                    </a:lnTo>
                    <a:lnTo>
                      <a:pt x="703" y="1309"/>
                    </a:lnTo>
                    <a:lnTo>
                      <a:pt x="705" y="1309"/>
                    </a:lnTo>
                    <a:lnTo>
                      <a:pt x="705" y="1306"/>
                    </a:lnTo>
                    <a:lnTo>
                      <a:pt x="699" y="1307"/>
                    </a:lnTo>
                    <a:lnTo>
                      <a:pt x="697" y="1309"/>
                    </a:lnTo>
                    <a:lnTo>
                      <a:pt x="699" y="1317"/>
                    </a:lnTo>
                    <a:lnTo>
                      <a:pt x="697" y="1319"/>
                    </a:lnTo>
                    <a:lnTo>
                      <a:pt x="701" y="1323"/>
                    </a:lnTo>
                    <a:lnTo>
                      <a:pt x="701" y="1325"/>
                    </a:lnTo>
                    <a:lnTo>
                      <a:pt x="705" y="1327"/>
                    </a:lnTo>
                    <a:lnTo>
                      <a:pt x="708" y="1334"/>
                    </a:lnTo>
                    <a:lnTo>
                      <a:pt x="712" y="1336"/>
                    </a:lnTo>
                    <a:lnTo>
                      <a:pt x="710" y="1342"/>
                    </a:lnTo>
                    <a:lnTo>
                      <a:pt x="708" y="1342"/>
                    </a:lnTo>
                    <a:lnTo>
                      <a:pt x="708" y="1340"/>
                    </a:lnTo>
                    <a:lnTo>
                      <a:pt x="708" y="1338"/>
                    </a:lnTo>
                    <a:lnTo>
                      <a:pt x="707" y="1336"/>
                    </a:lnTo>
                    <a:lnTo>
                      <a:pt x="705" y="1334"/>
                    </a:lnTo>
                    <a:lnTo>
                      <a:pt x="705" y="1336"/>
                    </a:lnTo>
                    <a:lnTo>
                      <a:pt x="703" y="1340"/>
                    </a:lnTo>
                    <a:lnTo>
                      <a:pt x="707" y="1340"/>
                    </a:lnTo>
                    <a:lnTo>
                      <a:pt x="707" y="1342"/>
                    </a:lnTo>
                    <a:lnTo>
                      <a:pt x="705" y="1346"/>
                    </a:lnTo>
                    <a:lnTo>
                      <a:pt x="699" y="1346"/>
                    </a:lnTo>
                    <a:lnTo>
                      <a:pt x="703" y="1349"/>
                    </a:lnTo>
                    <a:lnTo>
                      <a:pt x="707" y="1349"/>
                    </a:lnTo>
                    <a:lnTo>
                      <a:pt x="708" y="1351"/>
                    </a:lnTo>
                    <a:lnTo>
                      <a:pt x="710" y="1351"/>
                    </a:lnTo>
                    <a:lnTo>
                      <a:pt x="712" y="1353"/>
                    </a:lnTo>
                    <a:lnTo>
                      <a:pt x="714" y="1353"/>
                    </a:lnTo>
                    <a:lnTo>
                      <a:pt x="724" y="1359"/>
                    </a:lnTo>
                    <a:lnTo>
                      <a:pt x="724" y="1361"/>
                    </a:lnTo>
                    <a:lnTo>
                      <a:pt x="724" y="1365"/>
                    </a:lnTo>
                    <a:lnTo>
                      <a:pt x="727" y="1370"/>
                    </a:lnTo>
                    <a:lnTo>
                      <a:pt x="726" y="1372"/>
                    </a:lnTo>
                    <a:lnTo>
                      <a:pt x="722" y="1372"/>
                    </a:lnTo>
                    <a:lnTo>
                      <a:pt x="722" y="1370"/>
                    </a:lnTo>
                    <a:lnTo>
                      <a:pt x="716" y="1367"/>
                    </a:lnTo>
                    <a:lnTo>
                      <a:pt x="714" y="1368"/>
                    </a:lnTo>
                    <a:lnTo>
                      <a:pt x="712" y="1368"/>
                    </a:lnTo>
                    <a:lnTo>
                      <a:pt x="708" y="1370"/>
                    </a:lnTo>
                    <a:lnTo>
                      <a:pt x="712" y="1372"/>
                    </a:lnTo>
                    <a:lnTo>
                      <a:pt x="712" y="1374"/>
                    </a:lnTo>
                    <a:lnTo>
                      <a:pt x="714" y="1376"/>
                    </a:lnTo>
                    <a:lnTo>
                      <a:pt x="716" y="1376"/>
                    </a:lnTo>
                    <a:lnTo>
                      <a:pt x="716" y="1378"/>
                    </a:lnTo>
                    <a:lnTo>
                      <a:pt x="718" y="1380"/>
                    </a:lnTo>
                    <a:lnTo>
                      <a:pt x="718" y="1380"/>
                    </a:lnTo>
                    <a:lnTo>
                      <a:pt x="714" y="1380"/>
                    </a:lnTo>
                    <a:lnTo>
                      <a:pt x="712" y="1382"/>
                    </a:lnTo>
                    <a:lnTo>
                      <a:pt x="710" y="1380"/>
                    </a:lnTo>
                    <a:lnTo>
                      <a:pt x="712" y="1378"/>
                    </a:lnTo>
                    <a:lnTo>
                      <a:pt x="708" y="1376"/>
                    </a:lnTo>
                    <a:lnTo>
                      <a:pt x="705" y="1376"/>
                    </a:lnTo>
                    <a:lnTo>
                      <a:pt x="705" y="1378"/>
                    </a:lnTo>
                    <a:lnTo>
                      <a:pt x="707" y="1382"/>
                    </a:lnTo>
                    <a:lnTo>
                      <a:pt x="710" y="1388"/>
                    </a:lnTo>
                    <a:lnTo>
                      <a:pt x="712" y="1391"/>
                    </a:lnTo>
                    <a:lnTo>
                      <a:pt x="710" y="1393"/>
                    </a:lnTo>
                    <a:lnTo>
                      <a:pt x="714" y="1397"/>
                    </a:lnTo>
                    <a:lnTo>
                      <a:pt x="708" y="1393"/>
                    </a:lnTo>
                    <a:lnTo>
                      <a:pt x="707" y="1389"/>
                    </a:lnTo>
                    <a:lnTo>
                      <a:pt x="705" y="1389"/>
                    </a:lnTo>
                    <a:lnTo>
                      <a:pt x="703" y="1395"/>
                    </a:lnTo>
                    <a:lnTo>
                      <a:pt x="703" y="1399"/>
                    </a:lnTo>
                    <a:lnTo>
                      <a:pt x="699" y="1397"/>
                    </a:lnTo>
                    <a:lnTo>
                      <a:pt x="701" y="1393"/>
                    </a:lnTo>
                    <a:lnTo>
                      <a:pt x="699" y="1391"/>
                    </a:lnTo>
                    <a:lnTo>
                      <a:pt x="695" y="1389"/>
                    </a:lnTo>
                    <a:lnTo>
                      <a:pt x="693" y="1386"/>
                    </a:lnTo>
                    <a:lnTo>
                      <a:pt x="691" y="1388"/>
                    </a:lnTo>
                    <a:lnTo>
                      <a:pt x="693" y="1389"/>
                    </a:lnTo>
                    <a:lnTo>
                      <a:pt x="691" y="1393"/>
                    </a:lnTo>
                    <a:lnTo>
                      <a:pt x="689" y="1389"/>
                    </a:lnTo>
                    <a:lnTo>
                      <a:pt x="686" y="1386"/>
                    </a:lnTo>
                    <a:lnTo>
                      <a:pt x="686" y="1382"/>
                    </a:lnTo>
                    <a:lnTo>
                      <a:pt x="687" y="1380"/>
                    </a:lnTo>
                    <a:lnTo>
                      <a:pt x="687" y="1378"/>
                    </a:lnTo>
                    <a:lnTo>
                      <a:pt x="684" y="1374"/>
                    </a:lnTo>
                    <a:lnTo>
                      <a:pt x="680" y="1372"/>
                    </a:lnTo>
                    <a:lnTo>
                      <a:pt x="676" y="1368"/>
                    </a:lnTo>
                    <a:lnTo>
                      <a:pt x="676" y="1365"/>
                    </a:lnTo>
                    <a:lnTo>
                      <a:pt x="678" y="1365"/>
                    </a:lnTo>
                    <a:lnTo>
                      <a:pt x="682" y="1361"/>
                    </a:lnTo>
                    <a:lnTo>
                      <a:pt x="684" y="1363"/>
                    </a:lnTo>
                    <a:lnTo>
                      <a:pt x="687" y="1361"/>
                    </a:lnTo>
                    <a:lnTo>
                      <a:pt x="691" y="1359"/>
                    </a:lnTo>
                    <a:lnTo>
                      <a:pt x="697" y="1365"/>
                    </a:lnTo>
                    <a:lnTo>
                      <a:pt x="701" y="1365"/>
                    </a:lnTo>
                    <a:lnTo>
                      <a:pt x="703" y="1367"/>
                    </a:lnTo>
                    <a:lnTo>
                      <a:pt x="707" y="1365"/>
                    </a:lnTo>
                    <a:lnTo>
                      <a:pt x="708" y="1363"/>
                    </a:lnTo>
                    <a:lnTo>
                      <a:pt x="705" y="1363"/>
                    </a:lnTo>
                    <a:lnTo>
                      <a:pt x="703" y="1361"/>
                    </a:lnTo>
                    <a:lnTo>
                      <a:pt x="701" y="1361"/>
                    </a:lnTo>
                    <a:lnTo>
                      <a:pt x="701" y="1359"/>
                    </a:lnTo>
                    <a:lnTo>
                      <a:pt x="697" y="1361"/>
                    </a:lnTo>
                    <a:lnTo>
                      <a:pt x="693" y="1357"/>
                    </a:lnTo>
                    <a:lnTo>
                      <a:pt x="689" y="1357"/>
                    </a:lnTo>
                    <a:lnTo>
                      <a:pt x="687" y="1359"/>
                    </a:lnTo>
                    <a:lnTo>
                      <a:pt x="684" y="1359"/>
                    </a:lnTo>
                    <a:lnTo>
                      <a:pt x="680" y="1355"/>
                    </a:lnTo>
                    <a:lnTo>
                      <a:pt x="678" y="1359"/>
                    </a:lnTo>
                    <a:lnTo>
                      <a:pt x="676" y="1359"/>
                    </a:lnTo>
                    <a:lnTo>
                      <a:pt x="674" y="1353"/>
                    </a:lnTo>
                    <a:lnTo>
                      <a:pt x="668" y="1346"/>
                    </a:lnTo>
                    <a:lnTo>
                      <a:pt x="668" y="1344"/>
                    </a:lnTo>
                    <a:lnTo>
                      <a:pt x="667" y="1344"/>
                    </a:lnTo>
                    <a:lnTo>
                      <a:pt x="665" y="1338"/>
                    </a:lnTo>
                    <a:lnTo>
                      <a:pt x="657" y="1334"/>
                    </a:lnTo>
                    <a:lnTo>
                      <a:pt x="657" y="1328"/>
                    </a:lnTo>
                    <a:lnTo>
                      <a:pt x="657" y="1328"/>
                    </a:lnTo>
                    <a:lnTo>
                      <a:pt x="653" y="1327"/>
                    </a:lnTo>
                    <a:lnTo>
                      <a:pt x="649" y="1317"/>
                    </a:lnTo>
                    <a:lnTo>
                      <a:pt x="644" y="1317"/>
                    </a:lnTo>
                    <a:lnTo>
                      <a:pt x="642" y="1315"/>
                    </a:lnTo>
                    <a:lnTo>
                      <a:pt x="644" y="1311"/>
                    </a:lnTo>
                    <a:lnTo>
                      <a:pt x="642" y="1307"/>
                    </a:lnTo>
                    <a:lnTo>
                      <a:pt x="642" y="1304"/>
                    </a:lnTo>
                    <a:lnTo>
                      <a:pt x="642" y="1300"/>
                    </a:lnTo>
                    <a:lnTo>
                      <a:pt x="640" y="1294"/>
                    </a:lnTo>
                    <a:lnTo>
                      <a:pt x="642" y="1285"/>
                    </a:lnTo>
                    <a:lnTo>
                      <a:pt x="644" y="1285"/>
                    </a:lnTo>
                    <a:lnTo>
                      <a:pt x="644" y="1283"/>
                    </a:lnTo>
                    <a:lnTo>
                      <a:pt x="638" y="1279"/>
                    </a:lnTo>
                    <a:lnTo>
                      <a:pt x="634" y="1277"/>
                    </a:lnTo>
                    <a:lnTo>
                      <a:pt x="634" y="1275"/>
                    </a:lnTo>
                    <a:lnTo>
                      <a:pt x="626" y="1266"/>
                    </a:lnTo>
                    <a:lnTo>
                      <a:pt x="625" y="1264"/>
                    </a:lnTo>
                    <a:lnTo>
                      <a:pt x="623" y="1262"/>
                    </a:lnTo>
                    <a:lnTo>
                      <a:pt x="619" y="1258"/>
                    </a:lnTo>
                    <a:lnTo>
                      <a:pt x="617" y="1258"/>
                    </a:lnTo>
                    <a:lnTo>
                      <a:pt x="609" y="1258"/>
                    </a:lnTo>
                    <a:lnTo>
                      <a:pt x="607" y="1256"/>
                    </a:lnTo>
                    <a:lnTo>
                      <a:pt x="604" y="1256"/>
                    </a:lnTo>
                    <a:lnTo>
                      <a:pt x="602" y="1252"/>
                    </a:lnTo>
                    <a:lnTo>
                      <a:pt x="606" y="1256"/>
                    </a:lnTo>
                    <a:lnTo>
                      <a:pt x="607" y="1256"/>
                    </a:lnTo>
                    <a:lnTo>
                      <a:pt x="600" y="1246"/>
                    </a:lnTo>
                    <a:lnTo>
                      <a:pt x="594" y="1245"/>
                    </a:lnTo>
                    <a:lnTo>
                      <a:pt x="586" y="1243"/>
                    </a:lnTo>
                    <a:lnTo>
                      <a:pt x="583" y="1245"/>
                    </a:lnTo>
                    <a:lnTo>
                      <a:pt x="581" y="1241"/>
                    </a:lnTo>
                    <a:lnTo>
                      <a:pt x="579" y="1239"/>
                    </a:lnTo>
                    <a:lnTo>
                      <a:pt x="575" y="1237"/>
                    </a:lnTo>
                    <a:lnTo>
                      <a:pt x="571" y="1233"/>
                    </a:lnTo>
                    <a:lnTo>
                      <a:pt x="567" y="1233"/>
                    </a:lnTo>
                    <a:lnTo>
                      <a:pt x="566" y="1229"/>
                    </a:lnTo>
                    <a:lnTo>
                      <a:pt x="567" y="1227"/>
                    </a:lnTo>
                    <a:lnTo>
                      <a:pt x="571" y="1227"/>
                    </a:lnTo>
                    <a:lnTo>
                      <a:pt x="573" y="1227"/>
                    </a:lnTo>
                    <a:lnTo>
                      <a:pt x="569" y="1224"/>
                    </a:lnTo>
                    <a:lnTo>
                      <a:pt x="569" y="1224"/>
                    </a:lnTo>
                    <a:lnTo>
                      <a:pt x="564" y="1218"/>
                    </a:lnTo>
                    <a:lnTo>
                      <a:pt x="560" y="1214"/>
                    </a:lnTo>
                    <a:lnTo>
                      <a:pt x="560" y="1208"/>
                    </a:lnTo>
                    <a:lnTo>
                      <a:pt x="556" y="1205"/>
                    </a:lnTo>
                    <a:lnTo>
                      <a:pt x="554" y="1203"/>
                    </a:lnTo>
                    <a:lnTo>
                      <a:pt x="550" y="1203"/>
                    </a:lnTo>
                    <a:lnTo>
                      <a:pt x="548" y="1205"/>
                    </a:lnTo>
                    <a:lnTo>
                      <a:pt x="546" y="1208"/>
                    </a:lnTo>
                    <a:lnTo>
                      <a:pt x="543" y="1216"/>
                    </a:lnTo>
                    <a:lnTo>
                      <a:pt x="541" y="1214"/>
                    </a:lnTo>
                    <a:lnTo>
                      <a:pt x="541" y="1214"/>
                    </a:lnTo>
                    <a:lnTo>
                      <a:pt x="537" y="1210"/>
                    </a:lnTo>
                    <a:lnTo>
                      <a:pt x="537" y="1203"/>
                    </a:lnTo>
                    <a:lnTo>
                      <a:pt x="537" y="1203"/>
                    </a:lnTo>
                    <a:lnTo>
                      <a:pt x="537" y="1199"/>
                    </a:lnTo>
                    <a:lnTo>
                      <a:pt x="539" y="1199"/>
                    </a:lnTo>
                    <a:lnTo>
                      <a:pt x="539" y="1195"/>
                    </a:lnTo>
                    <a:lnTo>
                      <a:pt x="535" y="1193"/>
                    </a:lnTo>
                    <a:lnTo>
                      <a:pt x="535" y="1193"/>
                    </a:lnTo>
                    <a:lnTo>
                      <a:pt x="531" y="1193"/>
                    </a:lnTo>
                    <a:lnTo>
                      <a:pt x="529" y="1193"/>
                    </a:lnTo>
                    <a:lnTo>
                      <a:pt x="526" y="1197"/>
                    </a:lnTo>
                    <a:lnTo>
                      <a:pt x="522" y="1197"/>
                    </a:lnTo>
                    <a:lnTo>
                      <a:pt x="518" y="1201"/>
                    </a:lnTo>
                    <a:lnTo>
                      <a:pt x="514" y="1201"/>
                    </a:lnTo>
                    <a:lnTo>
                      <a:pt x="514" y="1203"/>
                    </a:lnTo>
                    <a:lnTo>
                      <a:pt x="516" y="1206"/>
                    </a:lnTo>
                    <a:lnTo>
                      <a:pt x="518" y="1210"/>
                    </a:lnTo>
                    <a:lnTo>
                      <a:pt x="514" y="1214"/>
                    </a:lnTo>
                    <a:lnTo>
                      <a:pt x="514" y="1216"/>
                    </a:lnTo>
                    <a:lnTo>
                      <a:pt x="516" y="1220"/>
                    </a:lnTo>
                    <a:lnTo>
                      <a:pt x="516" y="1226"/>
                    </a:lnTo>
                    <a:lnTo>
                      <a:pt x="518" y="1227"/>
                    </a:lnTo>
                    <a:lnTo>
                      <a:pt x="526" y="1233"/>
                    </a:lnTo>
                    <a:lnTo>
                      <a:pt x="529" y="1235"/>
                    </a:lnTo>
                    <a:lnTo>
                      <a:pt x="533" y="1237"/>
                    </a:lnTo>
                    <a:lnTo>
                      <a:pt x="545" y="1250"/>
                    </a:lnTo>
                    <a:lnTo>
                      <a:pt x="545" y="1252"/>
                    </a:lnTo>
                    <a:lnTo>
                      <a:pt x="546" y="1254"/>
                    </a:lnTo>
                    <a:lnTo>
                      <a:pt x="546" y="1258"/>
                    </a:lnTo>
                    <a:lnTo>
                      <a:pt x="548" y="1262"/>
                    </a:lnTo>
                    <a:lnTo>
                      <a:pt x="552" y="1264"/>
                    </a:lnTo>
                    <a:lnTo>
                      <a:pt x="554" y="1269"/>
                    </a:lnTo>
                    <a:lnTo>
                      <a:pt x="560" y="1273"/>
                    </a:lnTo>
                    <a:lnTo>
                      <a:pt x="562" y="1275"/>
                    </a:lnTo>
                    <a:lnTo>
                      <a:pt x="566" y="1277"/>
                    </a:lnTo>
                    <a:lnTo>
                      <a:pt x="567" y="1277"/>
                    </a:lnTo>
                    <a:lnTo>
                      <a:pt x="575" y="1277"/>
                    </a:lnTo>
                    <a:lnTo>
                      <a:pt x="579" y="1279"/>
                    </a:lnTo>
                    <a:lnTo>
                      <a:pt x="583" y="1277"/>
                    </a:lnTo>
                    <a:lnTo>
                      <a:pt x="586" y="1279"/>
                    </a:lnTo>
                    <a:lnTo>
                      <a:pt x="585" y="1281"/>
                    </a:lnTo>
                    <a:lnTo>
                      <a:pt x="581" y="1285"/>
                    </a:lnTo>
                    <a:lnTo>
                      <a:pt x="581" y="1287"/>
                    </a:lnTo>
                    <a:lnTo>
                      <a:pt x="583" y="1290"/>
                    </a:lnTo>
                    <a:lnTo>
                      <a:pt x="586" y="1290"/>
                    </a:lnTo>
                    <a:lnTo>
                      <a:pt x="592" y="1290"/>
                    </a:lnTo>
                    <a:lnTo>
                      <a:pt x="607" y="1298"/>
                    </a:lnTo>
                    <a:lnTo>
                      <a:pt x="613" y="1304"/>
                    </a:lnTo>
                    <a:lnTo>
                      <a:pt x="617" y="1307"/>
                    </a:lnTo>
                    <a:lnTo>
                      <a:pt x="623" y="1307"/>
                    </a:lnTo>
                    <a:lnTo>
                      <a:pt x="625" y="1311"/>
                    </a:lnTo>
                    <a:lnTo>
                      <a:pt x="626" y="1313"/>
                    </a:lnTo>
                    <a:lnTo>
                      <a:pt x="626" y="1317"/>
                    </a:lnTo>
                    <a:lnTo>
                      <a:pt x="625" y="1319"/>
                    </a:lnTo>
                    <a:lnTo>
                      <a:pt x="625" y="1323"/>
                    </a:lnTo>
                    <a:lnTo>
                      <a:pt x="625" y="1323"/>
                    </a:lnTo>
                    <a:lnTo>
                      <a:pt x="625" y="1325"/>
                    </a:lnTo>
                    <a:lnTo>
                      <a:pt x="621" y="1323"/>
                    </a:lnTo>
                    <a:lnTo>
                      <a:pt x="619" y="1321"/>
                    </a:lnTo>
                    <a:lnTo>
                      <a:pt x="617" y="1317"/>
                    </a:lnTo>
                    <a:lnTo>
                      <a:pt x="617" y="1313"/>
                    </a:lnTo>
                    <a:lnTo>
                      <a:pt x="615" y="1313"/>
                    </a:lnTo>
                    <a:lnTo>
                      <a:pt x="609" y="1313"/>
                    </a:lnTo>
                    <a:lnTo>
                      <a:pt x="607" y="1311"/>
                    </a:lnTo>
                    <a:lnTo>
                      <a:pt x="604" y="1309"/>
                    </a:lnTo>
                    <a:lnTo>
                      <a:pt x="602" y="1309"/>
                    </a:lnTo>
                    <a:lnTo>
                      <a:pt x="600" y="1311"/>
                    </a:lnTo>
                    <a:lnTo>
                      <a:pt x="600" y="1315"/>
                    </a:lnTo>
                    <a:lnTo>
                      <a:pt x="598" y="1317"/>
                    </a:lnTo>
                    <a:lnTo>
                      <a:pt x="598" y="1319"/>
                    </a:lnTo>
                    <a:lnTo>
                      <a:pt x="596" y="1323"/>
                    </a:lnTo>
                    <a:lnTo>
                      <a:pt x="594" y="1325"/>
                    </a:lnTo>
                    <a:lnTo>
                      <a:pt x="594" y="1327"/>
                    </a:lnTo>
                    <a:lnTo>
                      <a:pt x="596" y="1328"/>
                    </a:lnTo>
                    <a:lnTo>
                      <a:pt x="598" y="1328"/>
                    </a:lnTo>
                    <a:lnTo>
                      <a:pt x="604" y="1334"/>
                    </a:lnTo>
                    <a:lnTo>
                      <a:pt x="604" y="1336"/>
                    </a:lnTo>
                    <a:lnTo>
                      <a:pt x="604" y="1340"/>
                    </a:lnTo>
                    <a:lnTo>
                      <a:pt x="606" y="1342"/>
                    </a:lnTo>
                    <a:lnTo>
                      <a:pt x="604" y="1346"/>
                    </a:lnTo>
                    <a:lnTo>
                      <a:pt x="600" y="1346"/>
                    </a:lnTo>
                    <a:lnTo>
                      <a:pt x="598" y="1349"/>
                    </a:lnTo>
                    <a:lnTo>
                      <a:pt x="596" y="1357"/>
                    </a:lnTo>
                    <a:lnTo>
                      <a:pt x="592" y="1361"/>
                    </a:lnTo>
                    <a:lnTo>
                      <a:pt x="590" y="1365"/>
                    </a:lnTo>
                    <a:lnTo>
                      <a:pt x="588" y="1368"/>
                    </a:lnTo>
                    <a:lnTo>
                      <a:pt x="583" y="1368"/>
                    </a:lnTo>
                    <a:lnTo>
                      <a:pt x="579" y="1365"/>
                    </a:lnTo>
                    <a:lnTo>
                      <a:pt x="579" y="1363"/>
                    </a:lnTo>
                    <a:lnTo>
                      <a:pt x="581" y="1361"/>
                    </a:lnTo>
                    <a:lnTo>
                      <a:pt x="583" y="1359"/>
                    </a:lnTo>
                    <a:lnTo>
                      <a:pt x="585" y="1357"/>
                    </a:lnTo>
                    <a:lnTo>
                      <a:pt x="585" y="1353"/>
                    </a:lnTo>
                    <a:lnTo>
                      <a:pt x="585" y="1349"/>
                    </a:lnTo>
                    <a:lnTo>
                      <a:pt x="585" y="1349"/>
                    </a:lnTo>
                    <a:lnTo>
                      <a:pt x="586" y="1349"/>
                    </a:lnTo>
                    <a:lnTo>
                      <a:pt x="588" y="1348"/>
                    </a:lnTo>
                    <a:lnTo>
                      <a:pt x="588" y="1344"/>
                    </a:lnTo>
                    <a:lnTo>
                      <a:pt x="586" y="1342"/>
                    </a:lnTo>
                    <a:lnTo>
                      <a:pt x="585" y="1334"/>
                    </a:lnTo>
                    <a:lnTo>
                      <a:pt x="583" y="1332"/>
                    </a:lnTo>
                    <a:lnTo>
                      <a:pt x="583" y="1327"/>
                    </a:lnTo>
                    <a:lnTo>
                      <a:pt x="581" y="1321"/>
                    </a:lnTo>
                    <a:lnTo>
                      <a:pt x="579" y="1319"/>
                    </a:lnTo>
                    <a:lnTo>
                      <a:pt x="577" y="1321"/>
                    </a:lnTo>
                    <a:lnTo>
                      <a:pt x="571" y="1319"/>
                    </a:lnTo>
                    <a:lnTo>
                      <a:pt x="569" y="1317"/>
                    </a:lnTo>
                    <a:lnTo>
                      <a:pt x="566" y="1315"/>
                    </a:lnTo>
                    <a:lnTo>
                      <a:pt x="564" y="1313"/>
                    </a:lnTo>
                    <a:lnTo>
                      <a:pt x="566" y="1313"/>
                    </a:lnTo>
                    <a:lnTo>
                      <a:pt x="566" y="1309"/>
                    </a:lnTo>
                    <a:lnTo>
                      <a:pt x="564" y="1306"/>
                    </a:lnTo>
                    <a:lnTo>
                      <a:pt x="560" y="1306"/>
                    </a:lnTo>
                    <a:lnTo>
                      <a:pt x="558" y="1306"/>
                    </a:lnTo>
                    <a:lnTo>
                      <a:pt x="558" y="1304"/>
                    </a:lnTo>
                    <a:lnTo>
                      <a:pt x="554" y="1302"/>
                    </a:lnTo>
                    <a:lnTo>
                      <a:pt x="552" y="1304"/>
                    </a:lnTo>
                    <a:lnTo>
                      <a:pt x="550" y="1302"/>
                    </a:lnTo>
                    <a:lnTo>
                      <a:pt x="546" y="1294"/>
                    </a:lnTo>
                    <a:lnTo>
                      <a:pt x="543" y="1294"/>
                    </a:lnTo>
                    <a:lnTo>
                      <a:pt x="539" y="1292"/>
                    </a:lnTo>
                    <a:lnTo>
                      <a:pt x="537" y="1294"/>
                    </a:lnTo>
                    <a:lnTo>
                      <a:pt x="533" y="1294"/>
                    </a:lnTo>
                    <a:lnTo>
                      <a:pt x="533" y="1292"/>
                    </a:lnTo>
                    <a:lnTo>
                      <a:pt x="529" y="1290"/>
                    </a:lnTo>
                    <a:lnTo>
                      <a:pt x="526" y="1288"/>
                    </a:lnTo>
                    <a:lnTo>
                      <a:pt x="518" y="1285"/>
                    </a:lnTo>
                    <a:lnTo>
                      <a:pt x="512" y="1275"/>
                    </a:lnTo>
                    <a:lnTo>
                      <a:pt x="508" y="1273"/>
                    </a:lnTo>
                    <a:lnTo>
                      <a:pt x="508" y="1271"/>
                    </a:lnTo>
                    <a:lnTo>
                      <a:pt x="505" y="1266"/>
                    </a:lnTo>
                    <a:lnTo>
                      <a:pt x="499" y="1266"/>
                    </a:lnTo>
                    <a:lnTo>
                      <a:pt x="499" y="1262"/>
                    </a:lnTo>
                    <a:lnTo>
                      <a:pt x="495" y="1258"/>
                    </a:lnTo>
                    <a:lnTo>
                      <a:pt x="491" y="1254"/>
                    </a:lnTo>
                    <a:lnTo>
                      <a:pt x="487" y="1252"/>
                    </a:lnTo>
                    <a:lnTo>
                      <a:pt x="487" y="1246"/>
                    </a:lnTo>
                    <a:lnTo>
                      <a:pt x="484" y="1246"/>
                    </a:lnTo>
                    <a:lnTo>
                      <a:pt x="484" y="1243"/>
                    </a:lnTo>
                    <a:lnTo>
                      <a:pt x="482" y="1237"/>
                    </a:lnTo>
                    <a:lnTo>
                      <a:pt x="480" y="1235"/>
                    </a:lnTo>
                    <a:lnTo>
                      <a:pt x="478" y="1233"/>
                    </a:lnTo>
                    <a:lnTo>
                      <a:pt x="476" y="1229"/>
                    </a:lnTo>
                    <a:lnTo>
                      <a:pt x="472" y="1227"/>
                    </a:lnTo>
                    <a:lnTo>
                      <a:pt x="468" y="1226"/>
                    </a:lnTo>
                    <a:lnTo>
                      <a:pt x="455" y="1222"/>
                    </a:lnTo>
                    <a:lnTo>
                      <a:pt x="447" y="1227"/>
                    </a:lnTo>
                    <a:lnTo>
                      <a:pt x="445" y="1231"/>
                    </a:lnTo>
                    <a:lnTo>
                      <a:pt x="444" y="1235"/>
                    </a:lnTo>
                    <a:lnTo>
                      <a:pt x="434" y="1237"/>
                    </a:lnTo>
                    <a:lnTo>
                      <a:pt x="434" y="1237"/>
                    </a:lnTo>
                    <a:lnTo>
                      <a:pt x="423" y="1245"/>
                    </a:lnTo>
                    <a:lnTo>
                      <a:pt x="419" y="1248"/>
                    </a:lnTo>
                    <a:lnTo>
                      <a:pt x="421" y="1250"/>
                    </a:lnTo>
                    <a:lnTo>
                      <a:pt x="417" y="1254"/>
                    </a:lnTo>
                    <a:lnTo>
                      <a:pt x="409" y="1252"/>
                    </a:lnTo>
                    <a:lnTo>
                      <a:pt x="405" y="1250"/>
                    </a:lnTo>
                    <a:lnTo>
                      <a:pt x="394" y="1243"/>
                    </a:lnTo>
                    <a:lnTo>
                      <a:pt x="392" y="1245"/>
                    </a:lnTo>
                    <a:lnTo>
                      <a:pt x="388" y="1246"/>
                    </a:lnTo>
                    <a:lnTo>
                      <a:pt x="386" y="1246"/>
                    </a:lnTo>
                    <a:lnTo>
                      <a:pt x="381" y="1243"/>
                    </a:lnTo>
                    <a:lnTo>
                      <a:pt x="377" y="1243"/>
                    </a:lnTo>
                    <a:lnTo>
                      <a:pt x="375" y="1241"/>
                    </a:lnTo>
                    <a:lnTo>
                      <a:pt x="373" y="1241"/>
                    </a:lnTo>
                    <a:lnTo>
                      <a:pt x="367" y="1248"/>
                    </a:lnTo>
                    <a:lnTo>
                      <a:pt x="364" y="1252"/>
                    </a:lnTo>
                    <a:lnTo>
                      <a:pt x="362" y="1254"/>
                    </a:lnTo>
                    <a:lnTo>
                      <a:pt x="362" y="1262"/>
                    </a:lnTo>
                    <a:lnTo>
                      <a:pt x="362" y="1266"/>
                    </a:lnTo>
                    <a:lnTo>
                      <a:pt x="362" y="1267"/>
                    </a:lnTo>
                    <a:lnTo>
                      <a:pt x="364" y="1269"/>
                    </a:lnTo>
                    <a:lnTo>
                      <a:pt x="360" y="1271"/>
                    </a:lnTo>
                    <a:lnTo>
                      <a:pt x="362" y="1277"/>
                    </a:lnTo>
                    <a:lnTo>
                      <a:pt x="360" y="1283"/>
                    </a:lnTo>
                    <a:lnTo>
                      <a:pt x="358" y="1287"/>
                    </a:lnTo>
                    <a:lnTo>
                      <a:pt x="352" y="1290"/>
                    </a:lnTo>
                    <a:lnTo>
                      <a:pt x="352" y="1290"/>
                    </a:lnTo>
                    <a:lnTo>
                      <a:pt x="350" y="1292"/>
                    </a:lnTo>
                    <a:lnTo>
                      <a:pt x="348" y="1292"/>
                    </a:lnTo>
                    <a:lnTo>
                      <a:pt x="348" y="1294"/>
                    </a:lnTo>
                    <a:lnTo>
                      <a:pt x="348" y="1294"/>
                    </a:lnTo>
                    <a:lnTo>
                      <a:pt x="346" y="1294"/>
                    </a:lnTo>
                    <a:lnTo>
                      <a:pt x="344" y="1296"/>
                    </a:lnTo>
                    <a:lnTo>
                      <a:pt x="343" y="1296"/>
                    </a:lnTo>
                    <a:lnTo>
                      <a:pt x="335" y="1296"/>
                    </a:lnTo>
                    <a:lnTo>
                      <a:pt x="331" y="1300"/>
                    </a:lnTo>
                    <a:lnTo>
                      <a:pt x="327" y="1302"/>
                    </a:lnTo>
                    <a:lnTo>
                      <a:pt x="329" y="1304"/>
                    </a:lnTo>
                    <a:lnTo>
                      <a:pt x="327" y="1307"/>
                    </a:lnTo>
                    <a:lnTo>
                      <a:pt x="325" y="1309"/>
                    </a:lnTo>
                    <a:lnTo>
                      <a:pt x="325" y="1307"/>
                    </a:lnTo>
                    <a:lnTo>
                      <a:pt x="325" y="1307"/>
                    </a:lnTo>
                    <a:lnTo>
                      <a:pt x="324" y="1307"/>
                    </a:lnTo>
                    <a:lnTo>
                      <a:pt x="318" y="1315"/>
                    </a:lnTo>
                    <a:lnTo>
                      <a:pt x="314" y="1317"/>
                    </a:lnTo>
                    <a:lnTo>
                      <a:pt x="308" y="1330"/>
                    </a:lnTo>
                    <a:lnTo>
                      <a:pt x="306" y="1332"/>
                    </a:lnTo>
                    <a:lnTo>
                      <a:pt x="308" y="1338"/>
                    </a:lnTo>
                    <a:lnTo>
                      <a:pt x="310" y="1342"/>
                    </a:lnTo>
                    <a:lnTo>
                      <a:pt x="312" y="1342"/>
                    </a:lnTo>
                    <a:lnTo>
                      <a:pt x="318" y="1349"/>
                    </a:lnTo>
                    <a:lnTo>
                      <a:pt x="312" y="1353"/>
                    </a:lnTo>
                    <a:lnTo>
                      <a:pt x="306" y="1353"/>
                    </a:lnTo>
                    <a:lnTo>
                      <a:pt x="306" y="1359"/>
                    </a:lnTo>
                    <a:lnTo>
                      <a:pt x="301" y="1367"/>
                    </a:lnTo>
                    <a:lnTo>
                      <a:pt x="301" y="1372"/>
                    </a:lnTo>
                    <a:lnTo>
                      <a:pt x="303" y="1374"/>
                    </a:lnTo>
                    <a:lnTo>
                      <a:pt x="301" y="1376"/>
                    </a:lnTo>
                    <a:lnTo>
                      <a:pt x="295" y="1376"/>
                    </a:lnTo>
                    <a:lnTo>
                      <a:pt x="284" y="1382"/>
                    </a:lnTo>
                    <a:lnTo>
                      <a:pt x="284" y="1386"/>
                    </a:lnTo>
                    <a:lnTo>
                      <a:pt x="280" y="1391"/>
                    </a:lnTo>
                    <a:lnTo>
                      <a:pt x="276" y="1389"/>
                    </a:lnTo>
                    <a:lnTo>
                      <a:pt x="272" y="1388"/>
                    </a:lnTo>
                    <a:lnTo>
                      <a:pt x="270" y="1389"/>
                    </a:lnTo>
                    <a:lnTo>
                      <a:pt x="266" y="1393"/>
                    </a:lnTo>
                    <a:lnTo>
                      <a:pt x="264" y="1389"/>
                    </a:lnTo>
                    <a:lnTo>
                      <a:pt x="261" y="1389"/>
                    </a:lnTo>
                    <a:lnTo>
                      <a:pt x="261" y="1391"/>
                    </a:lnTo>
                    <a:lnTo>
                      <a:pt x="255" y="1391"/>
                    </a:lnTo>
                    <a:lnTo>
                      <a:pt x="247" y="1389"/>
                    </a:lnTo>
                    <a:lnTo>
                      <a:pt x="243" y="1391"/>
                    </a:lnTo>
                    <a:lnTo>
                      <a:pt x="238" y="1391"/>
                    </a:lnTo>
                    <a:lnTo>
                      <a:pt x="232" y="1397"/>
                    </a:lnTo>
                    <a:lnTo>
                      <a:pt x="224" y="1399"/>
                    </a:lnTo>
                    <a:lnTo>
                      <a:pt x="223" y="1401"/>
                    </a:lnTo>
                    <a:lnTo>
                      <a:pt x="223" y="1403"/>
                    </a:lnTo>
                    <a:lnTo>
                      <a:pt x="217" y="1407"/>
                    </a:lnTo>
                    <a:lnTo>
                      <a:pt x="211" y="1405"/>
                    </a:lnTo>
                    <a:lnTo>
                      <a:pt x="205" y="1399"/>
                    </a:lnTo>
                    <a:lnTo>
                      <a:pt x="202" y="1391"/>
                    </a:lnTo>
                    <a:lnTo>
                      <a:pt x="203" y="1389"/>
                    </a:lnTo>
                    <a:lnTo>
                      <a:pt x="196" y="1382"/>
                    </a:lnTo>
                    <a:lnTo>
                      <a:pt x="190" y="1382"/>
                    </a:lnTo>
                    <a:lnTo>
                      <a:pt x="186" y="1382"/>
                    </a:lnTo>
                    <a:lnTo>
                      <a:pt x="186" y="1382"/>
                    </a:lnTo>
                    <a:lnTo>
                      <a:pt x="186" y="1382"/>
                    </a:lnTo>
                    <a:lnTo>
                      <a:pt x="181" y="1384"/>
                    </a:lnTo>
                    <a:lnTo>
                      <a:pt x="175" y="1386"/>
                    </a:lnTo>
                    <a:lnTo>
                      <a:pt x="173" y="1384"/>
                    </a:lnTo>
                    <a:lnTo>
                      <a:pt x="165" y="1382"/>
                    </a:lnTo>
                    <a:lnTo>
                      <a:pt x="160" y="1384"/>
                    </a:lnTo>
                    <a:lnTo>
                      <a:pt x="158" y="1384"/>
                    </a:lnTo>
                    <a:lnTo>
                      <a:pt x="160" y="1382"/>
                    </a:lnTo>
                    <a:lnTo>
                      <a:pt x="162" y="1374"/>
                    </a:lnTo>
                    <a:lnTo>
                      <a:pt x="162" y="1365"/>
                    </a:lnTo>
                    <a:lnTo>
                      <a:pt x="163" y="1361"/>
                    </a:lnTo>
                    <a:lnTo>
                      <a:pt x="162" y="1355"/>
                    </a:lnTo>
                    <a:lnTo>
                      <a:pt x="163" y="1353"/>
                    </a:lnTo>
                    <a:lnTo>
                      <a:pt x="158" y="1353"/>
                    </a:lnTo>
                    <a:lnTo>
                      <a:pt x="156" y="1355"/>
                    </a:lnTo>
                    <a:lnTo>
                      <a:pt x="154" y="1353"/>
                    </a:lnTo>
                    <a:lnTo>
                      <a:pt x="154" y="1349"/>
                    </a:lnTo>
                    <a:lnTo>
                      <a:pt x="160" y="1348"/>
                    </a:lnTo>
                    <a:lnTo>
                      <a:pt x="160" y="1346"/>
                    </a:lnTo>
                    <a:lnTo>
                      <a:pt x="160" y="1344"/>
                    </a:lnTo>
                    <a:lnTo>
                      <a:pt x="156" y="1346"/>
                    </a:lnTo>
                    <a:lnTo>
                      <a:pt x="154" y="1348"/>
                    </a:lnTo>
                    <a:lnTo>
                      <a:pt x="150" y="1348"/>
                    </a:lnTo>
                    <a:lnTo>
                      <a:pt x="150" y="1346"/>
                    </a:lnTo>
                    <a:lnTo>
                      <a:pt x="152" y="1334"/>
                    </a:lnTo>
                    <a:lnTo>
                      <a:pt x="158" y="1328"/>
                    </a:lnTo>
                    <a:lnTo>
                      <a:pt x="158" y="1325"/>
                    </a:lnTo>
                    <a:lnTo>
                      <a:pt x="162" y="1319"/>
                    </a:lnTo>
                    <a:lnTo>
                      <a:pt x="162" y="1313"/>
                    </a:lnTo>
                    <a:lnTo>
                      <a:pt x="163" y="1307"/>
                    </a:lnTo>
                    <a:lnTo>
                      <a:pt x="165" y="1306"/>
                    </a:lnTo>
                    <a:lnTo>
                      <a:pt x="163" y="1302"/>
                    </a:lnTo>
                    <a:lnTo>
                      <a:pt x="165" y="1298"/>
                    </a:lnTo>
                    <a:lnTo>
                      <a:pt x="163" y="1296"/>
                    </a:lnTo>
                    <a:lnTo>
                      <a:pt x="165" y="1285"/>
                    </a:lnTo>
                    <a:lnTo>
                      <a:pt x="162" y="1279"/>
                    </a:lnTo>
                    <a:lnTo>
                      <a:pt x="162" y="1275"/>
                    </a:lnTo>
                    <a:lnTo>
                      <a:pt x="162" y="1273"/>
                    </a:lnTo>
                    <a:lnTo>
                      <a:pt x="167" y="1269"/>
                    </a:lnTo>
                    <a:lnTo>
                      <a:pt x="163" y="1269"/>
                    </a:lnTo>
                    <a:lnTo>
                      <a:pt x="165" y="1267"/>
                    </a:lnTo>
                    <a:lnTo>
                      <a:pt x="163" y="1266"/>
                    </a:lnTo>
                    <a:lnTo>
                      <a:pt x="165" y="1262"/>
                    </a:lnTo>
                    <a:lnTo>
                      <a:pt x="162" y="1264"/>
                    </a:lnTo>
                    <a:lnTo>
                      <a:pt x="160" y="1264"/>
                    </a:lnTo>
                    <a:lnTo>
                      <a:pt x="162" y="1258"/>
                    </a:lnTo>
                    <a:lnTo>
                      <a:pt x="160" y="1258"/>
                    </a:lnTo>
                    <a:lnTo>
                      <a:pt x="160" y="1256"/>
                    </a:lnTo>
                    <a:lnTo>
                      <a:pt x="158" y="1256"/>
                    </a:lnTo>
                    <a:lnTo>
                      <a:pt x="156" y="1252"/>
                    </a:lnTo>
                    <a:lnTo>
                      <a:pt x="158" y="1248"/>
                    </a:lnTo>
                    <a:lnTo>
                      <a:pt x="165" y="1246"/>
                    </a:lnTo>
                    <a:lnTo>
                      <a:pt x="167" y="1246"/>
                    </a:lnTo>
                    <a:lnTo>
                      <a:pt x="173" y="1246"/>
                    </a:lnTo>
                    <a:lnTo>
                      <a:pt x="175" y="1245"/>
                    </a:lnTo>
                    <a:lnTo>
                      <a:pt x="173" y="1243"/>
                    </a:lnTo>
                    <a:lnTo>
                      <a:pt x="173" y="1241"/>
                    </a:lnTo>
                    <a:lnTo>
                      <a:pt x="181" y="1237"/>
                    </a:lnTo>
                    <a:lnTo>
                      <a:pt x="181" y="1239"/>
                    </a:lnTo>
                    <a:lnTo>
                      <a:pt x="184" y="1237"/>
                    </a:lnTo>
                    <a:lnTo>
                      <a:pt x="188" y="1237"/>
                    </a:lnTo>
                    <a:lnTo>
                      <a:pt x="192" y="1243"/>
                    </a:lnTo>
                    <a:lnTo>
                      <a:pt x="196" y="1239"/>
                    </a:lnTo>
                    <a:lnTo>
                      <a:pt x="200" y="1239"/>
                    </a:lnTo>
                    <a:lnTo>
                      <a:pt x="203" y="1241"/>
                    </a:lnTo>
                    <a:lnTo>
                      <a:pt x="207" y="1239"/>
                    </a:lnTo>
                    <a:lnTo>
                      <a:pt x="213" y="1237"/>
                    </a:lnTo>
                    <a:lnTo>
                      <a:pt x="215" y="1239"/>
                    </a:lnTo>
                    <a:lnTo>
                      <a:pt x="219" y="1241"/>
                    </a:lnTo>
                    <a:lnTo>
                      <a:pt x="232" y="1245"/>
                    </a:lnTo>
                    <a:lnTo>
                      <a:pt x="238" y="1245"/>
                    </a:lnTo>
                    <a:lnTo>
                      <a:pt x="247" y="1241"/>
                    </a:lnTo>
                    <a:lnTo>
                      <a:pt x="253" y="1243"/>
                    </a:lnTo>
                    <a:lnTo>
                      <a:pt x="255" y="1245"/>
                    </a:lnTo>
                    <a:lnTo>
                      <a:pt x="263" y="1246"/>
                    </a:lnTo>
                    <a:lnTo>
                      <a:pt x="264" y="1243"/>
                    </a:lnTo>
                    <a:lnTo>
                      <a:pt x="268" y="1243"/>
                    </a:lnTo>
                    <a:lnTo>
                      <a:pt x="278" y="1248"/>
                    </a:lnTo>
                    <a:lnTo>
                      <a:pt x="280" y="1246"/>
                    </a:lnTo>
                    <a:lnTo>
                      <a:pt x="282" y="1246"/>
                    </a:lnTo>
                    <a:lnTo>
                      <a:pt x="284" y="1245"/>
                    </a:lnTo>
                    <a:lnTo>
                      <a:pt x="287" y="1243"/>
                    </a:lnTo>
                    <a:lnTo>
                      <a:pt x="291" y="1231"/>
                    </a:lnTo>
                    <a:lnTo>
                      <a:pt x="293" y="1220"/>
                    </a:lnTo>
                    <a:lnTo>
                      <a:pt x="295" y="1218"/>
                    </a:lnTo>
                    <a:lnTo>
                      <a:pt x="291" y="1216"/>
                    </a:lnTo>
                    <a:lnTo>
                      <a:pt x="291" y="1208"/>
                    </a:lnTo>
                    <a:lnTo>
                      <a:pt x="293" y="1199"/>
                    </a:lnTo>
                    <a:lnTo>
                      <a:pt x="295" y="1199"/>
                    </a:lnTo>
                    <a:lnTo>
                      <a:pt x="299" y="1201"/>
                    </a:lnTo>
                    <a:lnTo>
                      <a:pt x="301" y="1205"/>
                    </a:lnTo>
                    <a:lnTo>
                      <a:pt x="304" y="1208"/>
                    </a:lnTo>
                    <a:lnTo>
                      <a:pt x="301" y="1199"/>
                    </a:lnTo>
                    <a:lnTo>
                      <a:pt x="295" y="1195"/>
                    </a:lnTo>
                    <a:lnTo>
                      <a:pt x="291" y="1193"/>
                    </a:lnTo>
                    <a:lnTo>
                      <a:pt x="293" y="1191"/>
                    </a:lnTo>
                    <a:lnTo>
                      <a:pt x="293" y="1191"/>
                    </a:lnTo>
                    <a:lnTo>
                      <a:pt x="295" y="1187"/>
                    </a:lnTo>
                    <a:lnTo>
                      <a:pt x="293" y="1184"/>
                    </a:lnTo>
                    <a:lnTo>
                      <a:pt x="293" y="1182"/>
                    </a:lnTo>
                    <a:lnTo>
                      <a:pt x="289" y="1178"/>
                    </a:lnTo>
                    <a:lnTo>
                      <a:pt x="285" y="1178"/>
                    </a:lnTo>
                    <a:lnTo>
                      <a:pt x="280" y="1172"/>
                    </a:lnTo>
                    <a:lnTo>
                      <a:pt x="278" y="1172"/>
                    </a:lnTo>
                    <a:lnTo>
                      <a:pt x="276" y="1170"/>
                    </a:lnTo>
                    <a:lnTo>
                      <a:pt x="278" y="1166"/>
                    </a:lnTo>
                    <a:lnTo>
                      <a:pt x="278" y="1163"/>
                    </a:lnTo>
                    <a:lnTo>
                      <a:pt x="276" y="1163"/>
                    </a:lnTo>
                    <a:lnTo>
                      <a:pt x="278" y="1159"/>
                    </a:lnTo>
                    <a:lnTo>
                      <a:pt x="282" y="1159"/>
                    </a:lnTo>
                    <a:lnTo>
                      <a:pt x="284" y="1161"/>
                    </a:lnTo>
                    <a:lnTo>
                      <a:pt x="282" y="1157"/>
                    </a:lnTo>
                    <a:lnTo>
                      <a:pt x="278" y="1157"/>
                    </a:lnTo>
                    <a:lnTo>
                      <a:pt x="274" y="1159"/>
                    </a:lnTo>
                    <a:lnTo>
                      <a:pt x="272" y="1159"/>
                    </a:lnTo>
                    <a:lnTo>
                      <a:pt x="270" y="1157"/>
                    </a:lnTo>
                    <a:lnTo>
                      <a:pt x="272" y="1153"/>
                    </a:lnTo>
                    <a:lnTo>
                      <a:pt x="270" y="1151"/>
                    </a:lnTo>
                    <a:lnTo>
                      <a:pt x="266" y="1153"/>
                    </a:lnTo>
                    <a:lnTo>
                      <a:pt x="266" y="1151"/>
                    </a:lnTo>
                    <a:lnTo>
                      <a:pt x="266" y="1149"/>
                    </a:lnTo>
                    <a:lnTo>
                      <a:pt x="264" y="1149"/>
                    </a:lnTo>
                    <a:lnTo>
                      <a:pt x="263" y="1151"/>
                    </a:lnTo>
                    <a:lnTo>
                      <a:pt x="259" y="1149"/>
                    </a:lnTo>
                    <a:lnTo>
                      <a:pt x="255" y="1149"/>
                    </a:lnTo>
                    <a:lnTo>
                      <a:pt x="255" y="1147"/>
                    </a:lnTo>
                    <a:lnTo>
                      <a:pt x="249" y="1145"/>
                    </a:lnTo>
                    <a:lnTo>
                      <a:pt x="247" y="1145"/>
                    </a:lnTo>
                    <a:lnTo>
                      <a:pt x="243" y="1144"/>
                    </a:lnTo>
                    <a:lnTo>
                      <a:pt x="240" y="1147"/>
                    </a:lnTo>
                    <a:lnTo>
                      <a:pt x="240" y="1145"/>
                    </a:lnTo>
                    <a:lnTo>
                      <a:pt x="240" y="1142"/>
                    </a:lnTo>
                    <a:lnTo>
                      <a:pt x="236" y="1142"/>
                    </a:lnTo>
                    <a:lnTo>
                      <a:pt x="236" y="1140"/>
                    </a:lnTo>
                    <a:lnTo>
                      <a:pt x="240" y="1138"/>
                    </a:lnTo>
                    <a:lnTo>
                      <a:pt x="242" y="1138"/>
                    </a:lnTo>
                    <a:lnTo>
                      <a:pt x="242" y="1136"/>
                    </a:lnTo>
                    <a:lnTo>
                      <a:pt x="238" y="1134"/>
                    </a:lnTo>
                    <a:lnTo>
                      <a:pt x="238" y="1138"/>
                    </a:lnTo>
                    <a:lnTo>
                      <a:pt x="236" y="1134"/>
                    </a:lnTo>
                    <a:lnTo>
                      <a:pt x="238" y="1134"/>
                    </a:lnTo>
                    <a:lnTo>
                      <a:pt x="242" y="1134"/>
                    </a:lnTo>
                    <a:lnTo>
                      <a:pt x="242" y="1132"/>
                    </a:lnTo>
                    <a:lnTo>
                      <a:pt x="238" y="1132"/>
                    </a:lnTo>
                    <a:lnTo>
                      <a:pt x="234" y="1134"/>
                    </a:lnTo>
                    <a:lnTo>
                      <a:pt x="234" y="1130"/>
                    </a:lnTo>
                    <a:lnTo>
                      <a:pt x="236" y="1128"/>
                    </a:lnTo>
                    <a:lnTo>
                      <a:pt x="242" y="1128"/>
                    </a:lnTo>
                    <a:lnTo>
                      <a:pt x="243" y="1125"/>
                    </a:lnTo>
                    <a:lnTo>
                      <a:pt x="247" y="1125"/>
                    </a:lnTo>
                    <a:lnTo>
                      <a:pt x="249" y="1126"/>
                    </a:lnTo>
                    <a:lnTo>
                      <a:pt x="251" y="1125"/>
                    </a:lnTo>
                    <a:lnTo>
                      <a:pt x="253" y="1125"/>
                    </a:lnTo>
                    <a:lnTo>
                      <a:pt x="257" y="1123"/>
                    </a:lnTo>
                    <a:lnTo>
                      <a:pt x="261" y="1121"/>
                    </a:lnTo>
                    <a:lnTo>
                      <a:pt x="263" y="1123"/>
                    </a:lnTo>
                    <a:lnTo>
                      <a:pt x="268" y="1128"/>
                    </a:lnTo>
                    <a:lnTo>
                      <a:pt x="272" y="1125"/>
                    </a:lnTo>
                    <a:lnTo>
                      <a:pt x="274" y="1126"/>
                    </a:lnTo>
                    <a:lnTo>
                      <a:pt x="278" y="1126"/>
                    </a:lnTo>
                    <a:lnTo>
                      <a:pt x="280" y="1126"/>
                    </a:lnTo>
                    <a:lnTo>
                      <a:pt x="282" y="1125"/>
                    </a:lnTo>
                    <a:lnTo>
                      <a:pt x="289" y="1126"/>
                    </a:lnTo>
                    <a:lnTo>
                      <a:pt x="287" y="1123"/>
                    </a:lnTo>
                    <a:lnTo>
                      <a:pt x="285" y="1121"/>
                    </a:lnTo>
                    <a:lnTo>
                      <a:pt x="287" y="1119"/>
                    </a:lnTo>
                    <a:lnTo>
                      <a:pt x="285" y="1115"/>
                    </a:lnTo>
                    <a:lnTo>
                      <a:pt x="287" y="1113"/>
                    </a:lnTo>
                    <a:lnTo>
                      <a:pt x="282" y="1107"/>
                    </a:lnTo>
                    <a:lnTo>
                      <a:pt x="282" y="1105"/>
                    </a:lnTo>
                    <a:lnTo>
                      <a:pt x="280" y="1102"/>
                    </a:lnTo>
                    <a:lnTo>
                      <a:pt x="284" y="1102"/>
                    </a:lnTo>
                    <a:lnTo>
                      <a:pt x="287" y="1104"/>
                    </a:lnTo>
                    <a:lnTo>
                      <a:pt x="289" y="1102"/>
                    </a:lnTo>
                    <a:lnTo>
                      <a:pt x="293" y="1104"/>
                    </a:lnTo>
                    <a:lnTo>
                      <a:pt x="291" y="1105"/>
                    </a:lnTo>
                    <a:lnTo>
                      <a:pt x="295" y="1107"/>
                    </a:lnTo>
                    <a:lnTo>
                      <a:pt x="295" y="1109"/>
                    </a:lnTo>
                    <a:lnTo>
                      <a:pt x="297" y="1109"/>
                    </a:lnTo>
                    <a:lnTo>
                      <a:pt x="301" y="1111"/>
                    </a:lnTo>
                    <a:lnTo>
                      <a:pt x="308" y="1111"/>
                    </a:lnTo>
                    <a:lnTo>
                      <a:pt x="314" y="1109"/>
                    </a:lnTo>
                    <a:lnTo>
                      <a:pt x="318" y="1107"/>
                    </a:lnTo>
                    <a:lnTo>
                      <a:pt x="314" y="1105"/>
                    </a:lnTo>
                    <a:lnTo>
                      <a:pt x="314" y="1104"/>
                    </a:lnTo>
                    <a:lnTo>
                      <a:pt x="314" y="1100"/>
                    </a:lnTo>
                    <a:lnTo>
                      <a:pt x="322" y="1098"/>
                    </a:lnTo>
                    <a:lnTo>
                      <a:pt x="325" y="1098"/>
                    </a:lnTo>
                    <a:lnTo>
                      <a:pt x="327" y="1098"/>
                    </a:lnTo>
                    <a:lnTo>
                      <a:pt x="333" y="1096"/>
                    </a:lnTo>
                    <a:lnTo>
                      <a:pt x="333" y="1094"/>
                    </a:lnTo>
                    <a:lnTo>
                      <a:pt x="339" y="1088"/>
                    </a:lnTo>
                    <a:lnTo>
                      <a:pt x="341" y="1083"/>
                    </a:lnTo>
                    <a:lnTo>
                      <a:pt x="339" y="1079"/>
                    </a:lnTo>
                    <a:lnTo>
                      <a:pt x="341" y="1075"/>
                    </a:lnTo>
                    <a:lnTo>
                      <a:pt x="346" y="1071"/>
                    </a:lnTo>
                    <a:lnTo>
                      <a:pt x="346" y="1073"/>
                    </a:lnTo>
                    <a:lnTo>
                      <a:pt x="354" y="1071"/>
                    </a:lnTo>
                    <a:lnTo>
                      <a:pt x="354" y="1069"/>
                    </a:lnTo>
                    <a:lnTo>
                      <a:pt x="356" y="1065"/>
                    </a:lnTo>
                    <a:lnTo>
                      <a:pt x="360" y="1062"/>
                    </a:lnTo>
                    <a:lnTo>
                      <a:pt x="360" y="1062"/>
                    </a:lnTo>
                    <a:lnTo>
                      <a:pt x="364" y="1062"/>
                    </a:lnTo>
                    <a:lnTo>
                      <a:pt x="369" y="1064"/>
                    </a:lnTo>
                    <a:lnTo>
                      <a:pt x="371" y="1064"/>
                    </a:lnTo>
                    <a:lnTo>
                      <a:pt x="375" y="1065"/>
                    </a:lnTo>
                    <a:lnTo>
                      <a:pt x="371" y="1062"/>
                    </a:lnTo>
                    <a:lnTo>
                      <a:pt x="369" y="1064"/>
                    </a:lnTo>
                    <a:lnTo>
                      <a:pt x="367" y="1060"/>
                    </a:lnTo>
                    <a:lnTo>
                      <a:pt x="364" y="1060"/>
                    </a:lnTo>
                    <a:lnTo>
                      <a:pt x="364" y="1058"/>
                    </a:lnTo>
                    <a:lnTo>
                      <a:pt x="365" y="1058"/>
                    </a:lnTo>
                    <a:lnTo>
                      <a:pt x="369" y="1058"/>
                    </a:lnTo>
                    <a:lnTo>
                      <a:pt x="373" y="1062"/>
                    </a:lnTo>
                    <a:lnTo>
                      <a:pt x="375" y="1062"/>
                    </a:lnTo>
                    <a:lnTo>
                      <a:pt x="375" y="1060"/>
                    </a:lnTo>
                    <a:lnTo>
                      <a:pt x="373" y="1060"/>
                    </a:lnTo>
                    <a:lnTo>
                      <a:pt x="371" y="1058"/>
                    </a:lnTo>
                    <a:lnTo>
                      <a:pt x="373" y="1056"/>
                    </a:lnTo>
                    <a:lnTo>
                      <a:pt x="375" y="1054"/>
                    </a:lnTo>
                    <a:lnTo>
                      <a:pt x="379" y="1054"/>
                    </a:lnTo>
                    <a:lnTo>
                      <a:pt x="375" y="1054"/>
                    </a:lnTo>
                    <a:lnTo>
                      <a:pt x="371" y="1050"/>
                    </a:lnTo>
                    <a:lnTo>
                      <a:pt x="371" y="1046"/>
                    </a:lnTo>
                    <a:lnTo>
                      <a:pt x="373" y="1044"/>
                    </a:lnTo>
                    <a:lnTo>
                      <a:pt x="375" y="1043"/>
                    </a:lnTo>
                    <a:lnTo>
                      <a:pt x="377" y="1039"/>
                    </a:lnTo>
                    <a:lnTo>
                      <a:pt x="377" y="1035"/>
                    </a:lnTo>
                    <a:lnTo>
                      <a:pt x="377" y="1031"/>
                    </a:lnTo>
                    <a:lnTo>
                      <a:pt x="381" y="1029"/>
                    </a:lnTo>
                    <a:lnTo>
                      <a:pt x="381" y="1023"/>
                    </a:lnTo>
                    <a:lnTo>
                      <a:pt x="384" y="1023"/>
                    </a:lnTo>
                    <a:lnTo>
                      <a:pt x="384" y="1023"/>
                    </a:lnTo>
                    <a:lnTo>
                      <a:pt x="392" y="1020"/>
                    </a:lnTo>
                    <a:lnTo>
                      <a:pt x="396" y="1016"/>
                    </a:lnTo>
                    <a:lnTo>
                      <a:pt x="400" y="1016"/>
                    </a:lnTo>
                    <a:lnTo>
                      <a:pt x="402" y="1014"/>
                    </a:lnTo>
                    <a:lnTo>
                      <a:pt x="405" y="1016"/>
                    </a:lnTo>
                    <a:lnTo>
                      <a:pt x="409" y="1012"/>
                    </a:lnTo>
                    <a:lnTo>
                      <a:pt x="413" y="1012"/>
                    </a:lnTo>
                    <a:lnTo>
                      <a:pt x="419" y="1014"/>
                    </a:lnTo>
                    <a:lnTo>
                      <a:pt x="423" y="1018"/>
                    </a:lnTo>
                    <a:lnTo>
                      <a:pt x="425" y="1018"/>
                    </a:lnTo>
                    <a:lnTo>
                      <a:pt x="426" y="1018"/>
                    </a:lnTo>
                    <a:lnTo>
                      <a:pt x="425" y="1014"/>
                    </a:lnTo>
                    <a:lnTo>
                      <a:pt x="421" y="1014"/>
                    </a:lnTo>
                    <a:lnTo>
                      <a:pt x="419" y="1010"/>
                    </a:lnTo>
                    <a:lnTo>
                      <a:pt x="421" y="1008"/>
                    </a:lnTo>
                    <a:lnTo>
                      <a:pt x="428" y="1004"/>
                    </a:lnTo>
                    <a:lnTo>
                      <a:pt x="430" y="1004"/>
                    </a:lnTo>
                    <a:lnTo>
                      <a:pt x="434" y="1006"/>
                    </a:lnTo>
                    <a:lnTo>
                      <a:pt x="434" y="1010"/>
                    </a:lnTo>
                    <a:lnTo>
                      <a:pt x="438" y="1014"/>
                    </a:lnTo>
                    <a:lnTo>
                      <a:pt x="440" y="1012"/>
                    </a:lnTo>
                    <a:lnTo>
                      <a:pt x="438" y="1010"/>
                    </a:lnTo>
                    <a:lnTo>
                      <a:pt x="438" y="1006"/>
                    </a:lnTo>
                    <a:lnTo>
                      <a:pt x="440" y="1006"/>
                    </a:lnTo>
                    <a:lnTo>
                      <a:pt x="442" y="1008"/>
                    </a:lnTo>
                    <a:lnTo>
                      <a:pt x="442" y="1012"/>
                    </a:lnTo>
                    <a:lnTo>
                      <a:pt x="445" y="1018"/>
                    </a:lnTo>
                    <a:lnTo>
                      <a:pt x="444" y="1014"/>
                    </a:lnTo>
                    <a:lnTo>
                      <a:pt x="444" y="1008"/>
                    </a:lnTo>
                    <a:lnTo>
                      <a:pt x="444" y="1006"/>
                    </a:lnTo>
                    <a:lnTo>
                      <a:pt x="445" y="1003"/>
                    </a:lnTo>
                    <a:lnTo>
                      <a:pt x="447" y="1001"/>
                    </a:lnTo>
                    <a:lnTo>
                      <a:pt x="451" y="1003"/>
                    </a:lnTo>
                    <a:lnTo>
                      <a:pt x="453" y="1001"/>
                    </a:lnTo>
                    <a:lnTo>
                      <a:pt x="461" y="1008"/>
                    </a:lnTo>
                    <a:lnTo>
                      <a:pt x="468" y="1010"/>
                    </a:lnTo>
                    <a:lnTo>
                      <a:pt x="461" y="1006"/>
                    </a:lnTo>
                    <a:lnTo>
                      <a:pt x="455" y="1001"/>
                    </a:lnTo>
                    <a:lnTo>
                      <a:pt x="451" y="1001"/>
                    </a:lnTo>
                    <a:lnTo>
                      <a:pt x="449" y="999"/>
                    </a:lnTo>
                    <a:lnTo>
                      <a:pt x="449" y="995"/>
                    </a:lnTo>
                    <a:lnTo>
                      <a:pt x="451" y="993"/>
                    </a:lnTo>
                    <a:lnTo>
                      <a:pt x="447" y="991"/>
                    </a:lnTo>
                    <a:lnTo>
                      <a:pt x="447" y="987"/>
                    </a:lnTo>
                    <a:lnTo>
                      <a:pt x="445" y="989"/>
                    </a:lnTo>
                    <a:lnTo>
                      <a:pt x="445" y="985"/>
                    </a:lnTo>
                    <a:lnTo>
                      <a:pt x="447" y="985"/>
                    </a:lnTo>
                    <a:lnTo>
                      <a:pt x="451" y="983"/>
                    </a:lnTo>
                    <a:lnTo>
                      <a:pt x="447" y="980"/>
                    </a:lnTo>
                    <a:lnTo>
                      <a:pt x="447" y="978"/>
                    </a:lnTo>
                    <a:lnTo>
                      <a:pt x="445" y="978"/>
                    </a:lnTo>
                    <a:lnTo>
                      <a:pt x="444" y="976"/>
                    </a:lnTo>
                    <a:lnTo>
                      <a:pt x="444" y="974"/>
                    </a:lnTo>
                    <a:lnTo>
                      <a:pt x="444" y="972"/>
                    </a:lnTo>
                    <a:lnTo>
                      <a:pt x="442" y="970"/>
                    </a:lnTo>
                    <a:lnTo>
                      <a:pt x="444" y="968"/>
                    </a:lnTo>
                    <a:lnTo>
                      <a:pt x="444" y="963"/>
                    </a:lnTo>
                    <a:lnTo>
                      <a:pt x="438" y="959"/>
                    </a:lnTo>
                    <a:lnTo>
                      <a:pt x="436" y="961"/>
                    </a:lnTo>
                    <a:lnTo>
                      <a:pt x="434" y="959"/>
                    </a:lnTo>
                    <a:lnTo>
                      <a:pt x="436" y="955"/>
                    </a:lnTo>
                    <a:lnTo>
                      <a:pt x="442" y="951"/>
                    </a:lnTo>
                    <a:lnTo>
                      <a:pt x="438" y="949"/>
                    </a:lnTo>
                    <a:lnTo>
                      <a:pt x="438" y="945"/>
                    </a:lnTo>
                    <a:lnTo>
                      <a:pt x="436" y="943"/>
                    </a:lnTo>
                    <a:lnTo>
                      <a:pt x="436" y="940"/>
                    </a:lnTo>
                    <a:lnTo>
                      <a:pt x="438" y="940"/>
                    </a:lnTo>
                    <a:lnTo>
                      <a:pt x="440" y="942"/>
                    </a:lnTo>
                    <a:lnTo>
                      <a:pt x="440" y="938"/>
                    </a:lnTo>
                    <a:lnTo>
                      <a:pt x="436" y="934"/>
                    </a:lnTo>
                    <a:lnTo>
                      <a:pt x="438" y="932"/>
                    </a:lnTo>
                    <a:lnTo>
                      <a:pt x="440" y="934"/>
                    </a:lnTo>
                    <a:lnTo>
                      <a:pt x="444" y="934"/>
                    </a:lnTo>
                    <a:lnTo>
                      <a:pt x="445" y="936"/>
                    </a:lnTo>
                    <a:lnTo>
                      <a:pt x="449" y="932"/>
                    </a:lnTo>
                    <a:lnTo>
                      <a:pt x="447" y="930"/>
                    </a:lnTo>
                    <a:lnTo>
                      <a:pt x="449" y="926"/>
                    </a:lnTo>
                    <a:lnTo>
                      <a:pt x="451" y="926"/>
                    </a:lnTo>
                    <a:lnTo>
                      <a:pt x="453" y="930"/>
                    </a:lnTo>
                    <a:lnTo>
                      <a:pt x="451" y="932"/>
                    </a:lnTo>
                    <a:lnTo>
                      <a:pt x="451" y="934"/>
                    </a:lnTo>
                    <a:lnTo>
                      <a:pt x="453" y="934"/>
                    </a:lnTo>
                    <a:lnTo>
                      <a:pt x="457" y="934"/>
                    </a:lnTo>
                    <a:lnTo>
                      <a:pt x="457" y="934"/>
                    </a:lnTo>
                    <a:lnTo>
                      <a:pt x="453" y="930"/>
                    </a:lnTo>
                    <a:lnTo>
                      <a:pt x="455" y="928"/>
                    </a:lnTo>
                    <a:lnTo>
                      <a:pt x="453" y="924"/>
                    </a:lnTo>
                    <a:lnTo>
                      <a:pt x="453" y="922"/>
                    </a:lnTo>
                    <a:lnTo>
                      <a:pt x="457" y="922"/>
                    </a:lnTo>
                    <a:lnTo>
                      <a:pt x="459" y="922"/>
                    </a:lnTo>
                    <a:lnTo>
                      <a:pt x="465" y="921"/>
                    </a:lnTo>
                    <a:lnTo>
                      <a:pt x="468" y="924"/>
                    </a:lnTo>
                    <a:lnTo>
                      <a:pt x="468" y="928"/>
                    </a:lnTo>
                    <a:lnTo>
                      <a:pt x="466" y="930"/>
                    </a:lnTo>
                    <a:lnTo>
                      <a:pt x="468" y="930"/>
                    </a:lnTo>
                    <a:lnTo>
                      <a:pt x="470" y="932"/>
                    </a:lnTo>
                    <a:lnTo>
                      <a:pt x="472" y="936"/>
                    </a:lnTo>
                    <a:lnTo>
                      <a:pt x="476" y="936"/>
                    </a:lnTo>
                    <a:lnTo>
                      <a:pt x="478" y="934"/>
                    </a:lnTo>
                    <a:lnTo>
                      <a:pt x="482" y="938"/>
                    </a:lnTo>
                    <a:lnTo>
                      <a:pt x="480" y="940"/>
                    </a:lnTo>
                    <a:lnTo>
                      <a:pt x="480" y="942"/>
                    </a:lnTo>
                    <a:lnTo>
                      <a:pt x="478" y="942"/>
                    </a:lnTo>
                    <a:lnTo>
                      <a:pt x="476" y="942"/>
                    </a:lnTo>
                    <a:lnTo>
                      <a:pt x="474" y="940"/>
                    </a:lnTo>
                    <a:lnTo>
                      <a:pt x="470" y="940"/>
                    </a:lnTo>
                    <a:lnTo>
                      <a:pt x="468" y="943"/>
                    </a:lnTo>
                    <a:lnTo>
                      <a:pt x="470" y="945"/>
                    </a:lnTo>
                    <a:lnTo>
                      <a:pt x="470" y="951"/>
                    </a:lnTo>
                    <a:lnTo>
                      <a:pt x="466" y="953"/>
                    </a:lnTo>
                    <a:lnTo>
                      <a:pt x="466" y="951"/>
                    </a:lnTo>
                    <a:lnTo>
                      <a:pt x="463" y="955"/>
                    </a:lnTo>
                    <a:lnTo>
                      <a:pt x="465" y="955"/>
                    </a:lnTo>
                    <a:lnTo>
                      <a:pt x="457" y="959"/>
                    </a:lnTo>
                    <a:lnTo>
                      <a:pt x="457" y="961"/>
                    </a:lnTo>
                    <a:lnTo>
                      <a:pt x="459" y="963"/>
                    </a:lnTo>
                    <a:lnTo>
                      <a:pt x="459" y="964"/>
                    </a:lnTo>
                    <a:lnTo>
                      <a:pt x="457" y="966"/>
                    </a:lnTo>
                    <a:lnTo>
                      <a:pt x="457" y="970"/>
                    </a:lnTo>
                    <a:lnTo>
                      <a:pt x="459" y="970"/>
                    </a:lnTo>
                    <a:lnTo>
                      <a:pt x="461" y="972"/>
                    </a:lnTo>
                    <a:lnTo>
                      <a:pt x="459" y="974"/>
                    </a:lnTo>
                    <a:lnTo>
                      <a:pt x="459" y="974"/>
                    </a:lnTo>
                    <a:lnTo>
                      <a:pt x="463" y="978"/>
                    </a:lnTo>
                    <a:lnTo>
                      <a:pt x="466" y="978"/>
                    </a:lnTo>
                    <a:lnTo>
                      <a:pt x="465" y="983"/>
                    </a:lnTo>
                    <a:lnTo>
                      <a:pt x="463" y="983"/>
                    </a:lnTo>
                    <a:lnTo>
                      <a:pt x="465" y="987"/>
                    </a:lnTo>
                    <a:lnTo>
                      <a:pt x="466" y="987"/>
                    </a:lnTo>
                    <a:lnTo>
                      <a:pt x="468" y="991"/>
                    </a:lnTo>
                    <a:lnTo>
                      <a:pt x="470" y="987"/>
                    </a:lnTo>
                    <a:lnTo>
                      <a:pt x="472" y="985"/>
                    </a:lnTo>
                    <a:lnTo>
                      <a:pt x="474" y="985"/>
                    </a:lnTo>
                    <a:lnTo>
                      <a:pt x="474" y="987"/>
                    </a:lnTo>
                    <a:lnTo>
                      <a:pt x="480" y="991"/>
                    </a:lnTo>
                    <a:lnTo>
                      <a:pt x="480" y="989"/>
                    </a:lnTo>
                    <a:lnTo>
                      <a:pt x="484" y="987"/>
                    </a:lnTo>
                    <a:lnTo>
                      <a:pt x="485" y="987"/>
                    </a:lnTo>
                    <a:lnTo>
                      <a:pt x="485" y="991"/>
                    </a:lnTo>
                    <a:lnTo>
                      <a:pt x="482" y="993"/>
                    </a:lnTo>
                    <a:lnTo>
                      <a:pt x="480" y="993"/>
                    </a:lnTo>
                    <a:lnTo>
                      <a:pt x="478" y="995"/>
                    </a:lnTo>
                    <a:lnTo>
                      <a:pt x="482" y="997"/>
                    </a:lnTo>
                    <a:lnTo>
                      <a:pt x="484" y="997"/>
                    </a:lnTo>
                    <a:lnTo>
                      <a:pt x="487" y="997"/>
                    </a:lnTo>
                    <a:lnTo>
                      <a:pt x="487" y="999"/>
                    </a:lnTo>
                    <a:lnTo>
                      <a:pt x="491" y="999"/>
                    </a:lnTo>
                    <a:lnTo>
                      <a:pt x="491" y="995"/>
                    </a:lnTo>
                    <a:lnTo>
                      <a:pt x="495" y="993"/>
                    </a:lnTo>
                    <a:lnTo>
                      <a:pt x="501" y="991"/>
                    </a:lnTo>
                    <a:lnTo>
                      <a:pt x="501" y="989"/>
                    </a:lnTo>
                    <a:lnTo>
                      <a:pt x="505" y="987"/>
                    </a:lnTo>
                    <a:lnTo>
                      <a:pt x="506" y="985"/>
                    </a:lnTo>
                    <a:lnTo>
                      <a:pt x="506" y="985"/>
                    </a:lnTo>
                    <a:lnTo>
                      <a:pt x="512" y="985"/>
                    </a:lnTo>
                    <a:lnTo>
                      <a:pt x="508" y="987"/>
                    </a:lnTo>
                    <a:lnTo>
                      <a:pt x="506" y="989"/>
                    </a:lnTo>
                    <a:lnTo>
                      <a:pt x="506" y="987"/>
                    </a:lnTo>
                    <a:lnTo>
                      <a:pt x="505" y="989"/>
                    </a:lnTo>
                    <a:lnTo>
                      <a:pt x="506" y="991"/>
                    </a:lnTo>
                    <a:lnTo>
                      <a:pt x="510" y="989"/>
                    </a:lnTo>
                    <a:lnTo>
                      <a:pt x="514" y="987"/>
                    </a:lnTo>
                    <a:lnTo>
                      <a:pt x="514" y="987"/>
                    </a:lnTo>
                    <a:lnTo>
                      <a:pt x="516" y="989"/>
                    </a:lnTo>
                    <a:lnTo>
                      <a:pt x="520" y="989"/>
                    </a:lnTo>
                    <a:lnTo>
                      <a:pt x="524" y="995"/>
                    </a:lnTo>
                    <a:lnTo>
                      <a:pt x="527" y="993"/>
                    </a:lnTo>
                    <a:lnTo>
                      <a:pt x="529" y="997"/>
                    </a:lnTo>
                    <a:lnTo>
                      <a:pt x="529" y="1001"/>
                    </a:lnTo>
                    <a:lnTo>
                      <a:pt x="533" y="1003"/>
                    </a:lnTo>
                    <a:lnTo>
                      <a:pt x="535" y="1003"/>
                    </a:lnTo>
                    <a:lnTo>
                      <a:pt x="537" y="1004"/>
                    </a:lnTo>
                    <a:lnTo>
                      <a:pt x="541" y="1004"/>
                    </a:lnTo>
                    <a:lnTo>
                      <a:pt x="543" y="1004"/>
                    </a:lnTo>
                    <a:lnTo>
                      <a:pt x="543" y="1003"/>
                    </a:lnTo>
                    <a:lnTo>
                      <a:pt x="545" y="1001"/>
                    </a:lnTo>
                    <a:lnTo>
                      <a:pt x="545" y="997"/>
                    </a:lnTo>
                    <a:lnTo>
                      <a:pt x="546" y="993"/>
                    </a:lnTo>
                    <a:lnTo>
                      <a:pt x="552" y="993"/>
                    </a:lnTo>
                    <a:lnTo>
                      <a:pt x="562" y="987"/>
                    </a:lnTo>
                    <a:lnTo>
                      <a:pt x="567" y="987"/>
                    </a:lnTo>
                    <a:lnTo>
                      <a:pt x="567" y="985"/>
                    </a:lnTo>
                    <a:lnTo>
                      <a:pt x="571" y="982"/>
                    </a:lnTo>
                    <a:lnTo>
                      <a:pt x="575" y="982"/>
                    </a:lnTo>
                    <a:lnTo>
                      <a:pt x="579" y="976"/>
                    </a:lnTo>
                    <a:lnTo>
                      <a:pt x="585" y="974"/>
                    </a:lnTo>
                    <a:lnTo>
                      <a:pt x="590" y="974"/>
                    </a:lnTo>
                    <a:lnTo>
                      <a:pt x="596" y="970"/>
                    </a:lnTo>
                    <a:lnTo>
                      <a:pt x="606" y="974"/>
                    </a:lnTo>
                    <a:lnTo>
                      <a:pt x="611" y="976"/>
                    </a:lnTo>
                    <a:lnTo>
                      <a:pt x="611" y="978"/>
                    </a:lnTo>
                    <a:lnTo>
                      <a:pt x="609" y="976"/>
                    </a:lnTo>
                    <a:lnTo>
                      <a:pt x="606" y="976"/>
                    </a:lnTo>
                    <a:lnTo>
                      <a:pt x="604" y="978"/>
                    </a:lnTo>
                    <a:lnTo>
                      <a:pt x="606" y="982"/>
                    </a:lnTo>
                    <a:lnTo>
                      <a:pt x="613" y="985"/>
                    </a:lnTo>
                    <a:lnTo>
                      <a:pt x="619" y="982"/>
                    </a:lnTo>
                    <a:lnTo>
                      <a:pt x="623" y="978"/>
                    </a:lnTo>
                    <a:lnTo>
                      <a:pt x="625" y="978"/>
                    </a:lnTo>
                    <a:lnTo>
                      <a:pt x="621" y="982"/>
                    </a:lnTo>
                    <a:lnTo>
                      <a:pt x="615" y="985"/>
                    </a:lnTo>
                    <a:lnTo>
                      <a:pt x="617" y="987"/>
                    </a:lnTo>
                    <a:lnTo>
                      <a:pt x="623" y="985"/>
                    </a:lnTo>
                    <a:lnTo>
                      <a:pt x="628" y="980"/>
                    </a:lnTo>
                    <a:lnTo>
                      <a:pt x="630" y="980"/>
                    </a:lnTo>
                    <a:lnTo>
                      <a:pt x="653" y="980"/>
                    </a:lnTo>
                    <a:lnTo>
                      <a:pt x="678" y="978"/>
                    </a:lnTo>
                    <a:lnTo>
                      <a:pt x="674" y="978"/>
                    </a:lnTo>
                    <a:lnTo>
                      <a:pt x="672" y="972"/>
                    </a:lnTo>
                    <a:lnTo>
                      <a:pt x="676" y="968"/>
                    </a:lnTo>
                    <a:lnTo>
                      <a:pt x="674" y="966"/>
                    </a:lnTo>
                    <a:lnTo>
                      <a:pt x="670" y="966"/>
                    </a:lnTo>
                    <a:lnTo>
                      <a:pt x="670" y="963"/>
                    </a:lnTo>
                    <a:lnTo>
                      <a:pt x="668" y="963"/>
                    </a:lnTo>
                    <a:lnTo>
                      <a:pt x="661" y="963"/>
                    </a:lnTo>
                    <a:lnTo>
                      <a:pt x="657" y="961"/>
                    </a:lnTo>
                    <a:lnTo>
                      <a:pt x="651" y="955"/>
                    </a:lnTo>
                    <a:lnTo>
                      <a:pt x="646" y="955"/>
                    </a:lnTo>
                    <a:lnTo>
                      <a:pt x="644" y="955"/>
                    </a:lnTo>
                    <a:lnTo>
                      <a:pt x="646" y="953"/>
                    </a:lnTo>
                    <a:lnTo>
                      <a:pt x="646" y="947"/>
                    </a:lnTo>
                    <a:lnTo>
                      <a:pt x="644" y="942"/>
                    </a:lnTo>
                    <a:lnTo>
                      <a:pt x="644" y="942"/>
                    </a:lnTo>
                    <a:lnTo>
                      <a:pt x="642" y="940"/>
                    </a:lnTo>
                    <a:lnTo>
                      <a:pt x="640" y="930"/>
                    </a:lnTo>
                    <a:lnTo>
                      <a:pt x="644" y="928"/>
                    </a:lnTo>
                    <a:lnTo>
                      <a:pt x="642" y="924"/>
                    </a:lnTo>
                    <a:lnTo>
                      <a:pt x="644" y="921"/>
                    </a:lnTo>
                    <a:lnTo>
                      <a:pt x="647" y="915"/>
                    </a:lnTo>
                    <a:lnTo>
                      <a:pt x="647" y="909"/>
                    </a:lnTo>
                    <a:lnTo>
                      <a:pt x="649" y="909"/>
                    </a:lnTo>
                    <a:lnTo>
                      <a:pt x="649" y="905"/>
                    </a:lnTo>
                    <a:lnTo>
                      <a:pt x="651" y="902"/>
                    </a:lnTo>
                    <a:lnTo>
                      <a:pt x="655" y="902"/>
                    </a:lnTo>
                    <a:lnTo>
                      <a:pt x="657" y="900"/>
                    </a:lnTo>
                    <a:lnTo>
                      <a:pt x="663" y="900"/>
                    </a:lnTo>
                    <a:lnTo>
                      <a:pt x="665" y="896"/>
                    </a:lnTo>
                    <a:lnTo>
                      <a:pt x="667" y="896"/>
                    </a:lnTo>
                    <a:lnTo>
                      <a:pt x="667" y="902"/>
                    </a:lnTo>
                    <a:lnTo>
                      <a:pt x="676" y="909"/>
                    </a:lnTo>
                    <a:lnTo>
                      <a:pt x="676" y="913"/>
                    </a:lnTo>
                    <a:lnTo>
                      <a:pt x="680" y="917"/>
                    </a:lnTo>
                    <a:lnTo>
                      <a:pt x="686" y="917"/>
                    </a:lnTo>
                    <a:lnTo>
                      <a:pt x="691" y="911"/>
                    </a:lnTo>
                    <a:lnTo>
                      <a:pt x="693" y="905"/>
                    </a:lnTo>
                    <a:lnTo>
                      <a:pt x="691" y="898"/>
                    </a:lnTo>
                    <a:lnTo>
                      <a:pt x="691" y="890"/>
                    </a:lnTo>
                    <a:lnTo>
                      <a:pt x="693" y="881"/>
                    </a:lnTo>
                    <a:lnTo>
                      <a:pt x="691" y="879"/>
                    </a:lnTo>
                    <a:lnTo>
                      <a:pt x="687" y="881"/>
                    </a:lnTo>
                    <a:lnTo>
                      <a:pt x="687" y="884"/>
                    </a:lnTo>
                    <a:lnTo>
                      <a:pt x="686" y="884"/>
                    </a:lnTo>
                    <a:lnTo>
                      <a:pt x="680" y="881"/>
                    </a:lnTo>
                    <a:lnTo>
                      <a:pt x="678" y="875"/>
                    </a:lnTo>
                    <a:lnTo>
                      <a:pt x="678" y="871"/>
                    </a:lnTo>
                    <a:lnTo>
                      <a:pt x="680" y="871"/>
                    </a:lnTo>
                    <a:lnTo>
                      <a:pt x="682" y="867"/>
                    </a:lnTo>
                    <a:lnTo>
                      <a:pt x="678" y="867"/>
                    </a:lnTo>
                    <a:lnTo>
                      <a:pt x="678" y="869"/>
                    </a:lnTo>
                    <a:lnTo>
                      <a:pt x="674" y="867"/>
                    </a:lnTo>
                    <a:lnTo>
                      <a:pt x="674" y="856"/>
                    </a:lnTo>
                    <a:lnTo>
                      <a:pt x="676" y="852"/>
                    </a:lnTo>
                    <a:lnTo>
                      <a:pt x="682" y="850"/>
                    </a:lnTo>
                    <a:lnTo>
                      <a:pt x="686" y="850"/>
                    </a:lnTo>
                    <a:lnTo>
                      <a:pt x="686" y="848"/>
                    </a:lnTo>
                    <a:lnTo>
                      <a:pt x="689" y="846"/>
                    </a:lnTo>
                    <a:lnTo>
                      <a:pt x="693" y="846"/>
                    </a:lnTo>
                    <a:lnTo>
                      <a:pt x="693" y="844"/>
                    </a:lnTo>
                    <a:lnTo>
                      <a:pt x="695" y="844"/>
                    </a:lnTo>
                    <a:lnTo>
                      <a:pt x="701" y="846"/>
                    </a:lnTo>
                    <a:lnTo>
                      <a:pt x="703" y="846"/>
                    </a:lnTo>
                    <a:lnTo>
                      <a:pt x="707" y="844"/>
                    </a:lnTo>
                    <a:lnTo>
                      <a:pt x="705" y="842"/>
                    </a:lnTo>
                    <a:lnTo>
                      <a:pt x="705" y="841"/>
                    </a:lnTo>
                    <a:lnTo>
                      <a:pt x="707" y="842"/>
                    </a:lnTo>
                    <a:lnTo>
                      <a:pt x="707" y="839"/>
                    </a:lnTo>
                    <a:lnTo>
                      <a:pt x="710" y="842"/>
                    </a:lnTo>
                    <a:lnTo>
                      <a:pt x="712" y="842"/>
                    </a:lnTo>
                    <a:lnTo>
                      <a:pt x="716" y="842"/>
                    </a:lnTo>
                    <a:lnTo>
                      <a:pt x="724" y="842"/>
                    </a:lnTo>
                    <a:lnTo>
                      <a:pt x="729" y="848"/>
                    </a:lnTo>
                    <a:lnTo>
                      <a:pt x="745" y="848"/>
                    </a:lnTo>
                    <a:lnTo>
                      <a:pt x="745" y="846"/>
                    </a:lnTo>
                    <a:lnTo>
                      <a:pt x="745" y="846"/>
                    </a:lnTo>
                    <a:lnTo>
                      <a:pt x="745" y="846"/>
                    </a:lnTo>
                    <a:lnTo>
                      <a:pt x="747" y="842"/>
                    </a:lnTo>
                    <a:lnTo>
                      <a:pt x="745" y="839"/>
                    </a:lnTo>
                    <a:lnTo>
                      <a:pt x="745" y="837"/>
                    </a:lnTo>
                    <a:lnTo>
                      <a:pt x="747" y="837"/>
                    </a:lnTo>
                    <a:lnTo>
                      <a:pt x="748" y="839"/>
                    </a:lnTo>
                    <a:lnTo>
                      <a:pt x="750" y="839"/>
                    </a:lnTo>
                    <a:lnTo>
                      <a:pt x="750" y="835"/>
                    </a:lnTo>
                    <a:lnTo>
                      <a:pt x="752" y="833"/>
                    </a:lnTo>
                    <a:lnTo>
                      <a:pt x="756" y="835"/>
                    </a:lnTo>
                    <a:lnTo>
                      <a:pt x="760" y="833"/>
                    </a:lnTo>
                    <a:lnTo>
                      <a:pt x="762" y="829"/>
                    </a:lnTo>
                    <a:lnTo>
                      <a:pt x="764" y="827"/>
                    </a:lnTo>
                    <a:lnTo>
                      <a:pt x="769" y="829"/>
                    </a:lnTo>
                    <a:lnTo>
                      <a:pt x="771" y="827"/>
                    </a:lnTo>
                    <a:lnTo>
                      <a:pt x="767" y="823"/>
                    </a:lnTo>
                    <a:lnTo>
                      <a:pt x="766" y="823"/>
                    </a:lnTo>
                    <a:lnTo>
                      <a:pt x="764" y="823"/>
                    </a:lnTo>
                    <a:lnTo>
                      <a:pt x="760" y="823"/>
                    </a:lnTo>
                    <a:lnTo>
                      <a:pt x="758" y="820"/>
                    </a:lnTo>
                    <a:lnTo>
                      <a:pt x="752" y="820"/>
                    </a:lnTo>
                    <a:lnTo>
                      <a:pt x="748" y="814"/>
                    </a:lnTo>
                    <a:lnTo>
                      <a:pt x="750" y="812"/>
                    </a:lnTo>
                    <a:lnTo>
                      <a:pt x="754" y="816"/>
                    </a:lnTo>
                    <a:lnTo>
                      <a:pt x="754" y="812"/>
                    </a:lnTo>
                    <a:lnTo>
                      <a:pt x="752" y="810"/>
                    </a:lnTo>
                    <a:lnTo>
                      <a:pt x="754" y="808"/>
                    </a:lnTo>
                    <a:lnTo>
                      <a:pt x="750" y="808"/>
                    </a:lnTo>
                    <a:lnTo>
                      <a:pt x="750" y="810"/>
                    </a:lnTo>
                    <a:lnTo>
                      <a:pt x="748" y="810"/>
                    </a:lnTo>
                    <a:lnTo>
                      <a:pt x="747" y="810"/>
                    </a:lnTo>
                    <a:lnTo>
                      <a:pt x="747" y="812"/>
                    </a:lnTo>
                    <a:lnTo>
                      <a:pt x="745" y="812"/>
                    </a:lnTo>
                    <a:lnTo>
                      <a:pt x="745" y="812"/>
                    </a:lnTo>
                    <a:lnTo>
                      <a:pt x="745" y="808"/>
                    </a:lnTo>
                    <a:lnTo>
                      <a:pt x="745" y="812"/>
                    </a:lnTo>
                    <a:lnTo>
                      <a:pt x="745" y="814"/>
                    </a:lnTo>
                    <a:lnTo>
                      <a:pt x="743" y="816"/>
                    </a:lnTo>
                    <a:lnTo>
                      <a:pt x="741" y="814"/>
                    </a:lnTo>
                    <a:lnTo>
                      <a:pt x="739" y="812"/>
                    </a:lnTo>
                    <a:lnTo>
                      <a:pt x="737" y="812"/>
                    </a:lnTo>
                    <a:lnTo>
                      <a:pt x="735" y="812"/>
                    </a:lnTo>
                    <a:lnTo>
                      <a:pt x="737" y="814"/>
                    </a:lnTo>
                    <a:lnTo>
                      <a:pt x="737" y="816"/>
                    </a:lnTo>
                    <a:lnTo>
                      <a:pt x="731" y="818"/>
                    </a:lnTo>
                    <a:lnTo>
                      <a:pt x="727" y="814"/>
                    </a:lnTo>
                    <a:lnTo>
                      <a:pt x="724" y="816"/>
                    </a:lnTo>
                    <a:lnTo>
                      <a:pt x="722" y="818"/>
                    </a:lnTo>
                    <a:lnTo>
                      <a:pt x="720" y="816"/>
                    </a:lnTo>
                    <a:lnTo>
                      <a:pt x="718" y="816"/>
                    </a:lnTo>
                    <a:lnTo>
                      <a:pt x="718" y="818"/>
                    </a:lnTo>
                    <a:lnTo>
                      <a:pt x="716" y="818"/>
                    </a:lnTo>
                    <a:lnTo>
                      <a:pt x="714" y="814"/>
                    </a:lnTo>
                    <a:lnTo>
                      <a:pt x="712" y="818"/>
                    </a:lnTo>
                    <a:lnTo>
                      <a:pt x="710" y="818"/>
                    </a:lnTo>
                    <a:lnTo>
                      <a:pt x="708" y="814"/>
                    </a:lnTo>
                    <a:lnTo>
                      <a:pt x="708" y="814"/>
                    </a:lnTo>
                    <a:lnTo>
                      <a:pt x="708" y="818"/>
                    </a:lnTo>
                    <a:lnTo>
                      <a:pt x="707" y="818"/>
                    </a:lnTo>
                    <a:lnTo>
                      <a:pt x="705" y="823"/>
                    </a:lnTo>
                    <a:lnTo>
                      <a:pt x="703" y="821"/>
                    </a:lnTo>
                    <a:lnTo>
                      <a:pt x="705" y="818"/>
                    </a:lnTo>
                    <a:lnTo>
                      <a:pt x="705" y="818"/>
                    </a:lnTo>
                    <a:lnTo>
                      <a:pt x="701" y="821"/>
                    </a:lnTo>
                    <a:lnTo>
                      <a:pt x="699" y="821"/>
                    </a:lnTo>
                    <a:lnTo>
                      <a:pt x="693" y="821"/>
                    </a:lnTo>
                    <a:lnTo>
                      <a:pt x="693" y="823"/>
                    </a:lnTo>
                    <a:lnTo>
                      <a:pt x="686" y="827"/>
                    </a:lnTo>
                    <a:lnTo>
                      <a:pt x="684" y="827"/>
                    </a:lnTo>
                    <a:lnTo>
                      <a:pt x="676" y="831"/>
                    </a:lnTo>
                    <a:lnTo>
                      <a:pt x="674" y="831"/>
                    </a:lnTo>
                    <a:lnTo>
                      <a:pt x="670" y="833"/>
                    </a:lnTo>
                    <a:lnTo>
                      <a:pt x="670" y="831"/>
                    </a:lnTo>
                    <a:lnTo>
                      <a:pt x="668" y="831"/>
                    </a:lnTo>
                    <a:lnTo>
                      <a:pt x="667" y="837"/>
                    </a:lnTo>
                    <a:lnTo>
                      <a:pt x="665" y="837"/>
                    </a:lnTo>
                    <a:lnTo>
                      <a:pt x="667" y="833"/>
                    </a:lnTo>
                    <a:lnTo>
                      <a:pt x="665" y="831"/>
                    </a:lnTo>
                    <a:lnTo>
                      <a:pt x="661" y="823"/>
                    </a:lnTo>
                    <a:lnTo>
                      <a:pt x="663" y="821"/>
                    </a:lnTo>
                    <a:lnTo>
                      <a:pt x="663" y="818"/>
                    </a:lnTo>
                    <a:lnTo>
                      <a:pt x="659" y="821"/>
                    </a:lnTo>
                    <a:lnTo>
                      <a:pt x="657" y="821"/>
                    </a:lnTo>
                    <a:lnTo>
                      <a:pt x="659" y="820"/>
                    </a:lnTo>
                    <a:lnTo>
                      <a:pt x="657" y="818"/>
                    </a:lnTo>
                    <a:lnTo>
                      <a:pt x="651" y="820"/>
                    </a:lnTo>
                    <a:lnTo>
                      <a:pt x="649" y="816"/>
                    </a:lnTo>
                    <a:lnTo>
                      <a:pt x="646" y="818"/>
                    </a:lnTo>
                    <a:lnTo>
                      <a:pt x="642" y="812"/>
                    </a:lnTo>
                    <a:lnTo>
                      <a:pt x="642" y="816"/>
                    </a:lnTo>
                    <a:lnTo>
                      <a:pt x="640" y="814"/>
                    </a:lnTo>
                    <a:lnTo>
                      <a:pt x="634" y="816"/>
                    </a:lnTo>
                    <a:lnTo>
                      <a:pt x="634" y="814"/>
                    </a:lnTo>
                    <a:lnTo>
                      <a:pt x="634" y="812"/>
                    </a:lnTo>
                    <a:lnTo>
                      <a:pt x="636" y="806"/>
                    </a:lnTo>
                    <a:lnTo>
                      <a:pt x="634" y="804"/>
                    </a:lnTo>
                    <a:lnTo>
                      <a:pt x="634" y="797"/>
                    </a:lnTo>
                    <a:lnTo>
                      <a:pt x="634" y="795"/>
                    </a:lnTo>
                    <a:lnTo>
                      <a:pt x="634" y="789"/>
                    </a:lnTo>
                    <a:lnTo>
                      <a:pt x="636" y="787"/>
                    </a:lnTo>
                    <a:lnTo>
                      <a:pt x="634" y="783"/>
                    </a:lnTo>
                    <a:lnTo>
                      <a:pt x="636" y="781"/>
                    </a:lnTo>
                    <a:lnTo>
                      <a:pt x="634" y="780"/>
                    </a:lnTo>
                    <a:lnTo>
                      <a:pt x="630" y="774"/>
                    </a:lnTo>
                    <a:lnTo>
                      <a:pt x="630" y="772"/>
                    </a:lnTo>
                    <a:lnTo>
                      <a:pt x="630" y="770"/>
                    </a:lnTo>
                    <a:lnTo>
                      <a:pt x="630" y="768"/>
                    </a:lnTo>
                    <a:lnTo>
                      <a:pt x="630" y="762"/>
                    </a:lnTo>
                    <a:lnTo>
                      <a:pt x="628" y="760"/>
                    </a:lnTo>
                    <a:lnTo>
                      <a:pt x="626" y="762"/>
                    </a:lnTo>
                    <a:lnTo>
                      <a:pt x="626" y="760"/>
                    </a:lnTo>
                    <a:lnTo>
                      <a:pt x="626" y="757"/>
                    </a:lnTo>
                    <a:lnTo>
                      <a:pt x="626" y="755"/>
                    </a:lnTo>
                    <a:lnTo>
                      <a:pt x="625" y="753"/>
                    </a:lnTo>
                    <a:lnTo>
                      <a:pt x="626" y="749"/>
                    </a:lnTo>
                    <a:lnTo>
                      <a:pt x="628" y="749"/>
                    </a:lnTo>
                    <a:lnTo>
                      <a:pt x="630" y="745"/>
                    </a:lnTo>
                    <a:lnTo>
                      <a:pt x="628" y="741"/>
                    </a:lnTo>
                    <a:lnTo>
                      <a:pt x="630" y="740"/>
                    </a:lnTo>
                    <a:lnTo>
                      <a:pt x="630" y="738"/>
                    </a:lnTo>
                    <a:lnTo>
                      <a:pt x="632" y="736"/>
                    </a:lnTo>
                    <a:lnTo>
                      <a:pt x="634" y="736"/>
                    </a:lnTo>
                    <a:lnTo>
                      <a:pt x="634" y="738"/>
                    </a:lnTo>
                    <a:lnTo>
                      <a:pt x="636" y="740"/>
                    </a:lnTo>
                    <a:lnTo>
                      <a:pt x="640" y="738"/>
                    </a:lnTo>
                    <a:lnTo>
                      <a:pt x="642" y="736"/>
                    </a:lnTo>
                    <a:lnTo>
                      <a:pt x="644" y="732"/>
                    </a:lnTo>
                    <a:lnTo>
                      <a:pt x="644" y="732"/>
                    </a:lnTo>
                    <a:lnTo>
                      <a:pt x="640" y="728"/>
                    </a:lnTo>
                    <a:lnTo>
                      <a:pt x="642" y="728"/>
                    </a:lnTo>
                    <a:lnTo>
                      <a:pt x="644" y="728"/>
                    </a:lnTo>
                    <a:lnTo>
                      <a:pt x="644" y="726"/>
                    </a:lnTo>
                    <a:lnTo>
                      <a:pt x="646" y="722"/>
                    </a:lnTo>
                    <a:lnTo>
                      <a:pt x="647" y="722"/>
                    </a:lnTo>
                    <a:lnTo>
                      <a:pt x="649" y="722"/>
                    </a:lnTo>
                    <a:lnTo>
                      <a:pt x="653" y="724"/>
                    </a:lnTo>
                    <a:lnTo>
                      <a:pt x="651" y="722"/>
                    </a:lnTo>
                    <a:lnTo>
                      <a:pt x="649" y="719"/>
                    </a:lnTo>
                    <a:lnTo>
                      <a:pt x="651" y="715"/>
                    </a:lnTo>
                    <a:lnTo>
                      <a:pt x="655" y="715"/>
                    </a:lnTo>
                    <a:lnTo>
                      <a:pt x="657" y="713"/>
                    </a:lnTo>
                    <a:lnTo>
                      <a:pt x="655" y="709"/>
                    </a:lnTo>
                    <a:lnTo>
                      <a:pt x="657" y="709"/>
                    </a:lnTo>
                    <a:lnTo>
                      <a:pt x="657" y="709"/>
                    </a:lnTo>
                    <a:lnTo>
                      <a:pt x="659" y="709"/>
                    </a:lnTo>
                    <a:lnTo>
                      <a:pt x="659" y="703"/>
                    </a:lnTo>
                    <a:lnTo>
                      <a:pt x="665" y="698"/>
                    </a:lnTo>
                    <a:lnTo>
                      <a:pt x="667" y="696"/>
                    </a:lnTo>
                    <a:lnTo>
                      <a:pt x="667" y="694"/>
                    </a:lnTo>
                    <a:lnTo>
                      <a:pt x="670" y="690"/>
                    </a:lnTo>
                    <a:lnTo>
                      <a:pt x="670" y="688"/>
                    </a:lnTo>
                    <a:lnTo>
                      <a:pt x="674" y="684"/>
                    </a:lnTo>
                    <a:lnTo>
                      <a:pt x="680" y="684"/>
                    </a:lnTo>
                    <a:lnTo>
                      <a:pt x="686" y="688"/>
                    </a:lnTo>
                    <a:lnTo>
                      <a:pt x="686" y="686"/>
                    </a:lnTo>
                    <a:lnTo>
                      <a:pt x="680" y="680"/>
                    </a:lnTo>
                    <a:lnTo>
                      <a:pt x="682" y="680"/>
                    </a:lnTo>
                    <a:lnTo>
                      <a:pt x="686" y="682"/>
                    </a:lnTo>
                    <a:lnTo>
                      <a:pt x="680" y="677"/>
                    </a:lnTo>
                    <a:lnTo>
                      <a:pt x="682" y="675"/>
                    </a:lnTo>
                    <a:lnTo>
                      <a:pt x="682" y="669"/>
                    </a:lnTo>
                    <a:lnTo>
                      <a:pt x="680" y="667"/>
                    </a:lnTo>
                    <a:lnTo>
                      <a:pt x="682" y="667"/>
                    </a:lnTo>
                    <a:lnTo>
                      <a:pt x="678" y="661"/>
                    </a:lnTo>
                    <a:lnTo>
                      <a:pt x="670" y="661"/>
                    </a:lnTo>
                    <a:lnTo>
                      <a:pt x="667" y="658"/>
                    </a:lnTo>
                    <a:lnTo>
                      <a:pt x="663" y="658"/>
                    </a:lnTo>
                    <a:lnTo>
                      <a:pt x="663" y="658"/>
                    </a:lnTo>
                    <a:lnTo>
                      <a:pt x="663" y="656"/>
                    </a:lnTo>
                    <a:lnTo>
                      <a:pt x="661" y="658"/>
                    </a:lnTo>
                    <a:lnTo>
                      <a:pt x="657" y="658"/>
                    </a:lnTo>
                    <a:lnTo>
                      <a:pt x="655" y="656"/>
                    </a:lnTo>
                    <a:lnTo>
                      <a:pt x="649" y="658"/>
                    </a:lnTo>
                    <a:lnTo>
                      <a:pt x="647" y="656"/>
                    </a:lnTo>
                    <a:lnTo>
                      <a:pt x="646" y="659"/>
                    </a:lnTo>
                    <a:lnTo>
                      <a:pt x="642" y="658"/>
                    </a:lnTo>
                    <a:lnTo>
                      <a:pt x="642" y="656"/>
                    </a:lnTo>
                    <a:lnTo>
                      <a:pt x="638" y="659"/>
                    </a:lnTo>
                    <a:lnTo>
                      <a:pt x="636" y="656"/>
                    </a:lnTo>
                    <a:lnTo>
                      <a:pt x="634" y="656"/>
                    </a:lnTo>
                    <a:lnTo>
                      <a:pt x="634" y="659"/>
                    </a:lnTo>
                    <a:lnTo>
                      <a:pt x="632" y="663"/>
                    </a:lnTo>
                    <a:lnTo>
                      <a:pt x="630" y="663"/>
                    </a:lnTo>
                    <a:lnTo>
                      <a:pt x="628" y="661"/>
                    </a:lnTo>
                    <a:lnTo>
                      <a:pt x="626" y="661"/>
                    </a:lnTo>
                    <a:lnTo>
                      <a:pt x="628" y="665"/>
                    </a:lnTo>
                    <a:lnTo>
                      <a:pt x="630" y="667"/>
                    </a:lnTo>
                    <a:lnTo>
                      <a:pt x="628" y="669"/>
                    </a:lnTo>
                    <a:lnTo>
                      <a:pt x="625" y="669"/>
                    </a:lnTo>
                    <a:lnTo>
                      <a:pt x="621" y="671"/>
                    </a:lnTo>
                    <a:lnTo>
                      <a:pt x="625" y="673"/>
                    </a:lnTo>
                    <a:lnTo>
                      <a:pt x="625" y="675"/>
                    </a:lnTo>
                    <a:lnTo>
                      <a:pt x="623" y="675"/>
                    </a:lnTo>
                    <a:lnTo>
                      <a:pt x="623" y="673"/>
                    </a:lnTo>
                    <a:lnTo>
                      <a:pt x="621" y="673"/>
                    </a:lnTo>
                    <a:lnTo>
                      <a:pt x="619" y="673"/>
                    </a:lnTo>
                    <a:lnTo>
                      <a:pt x="621" y="677"/>
                    </a:lnTo>
                    <a:lnTo>
                      <a:pt x="623" y="677"/>
                    </a:lnTo>
                    <a:lnTo>
                      <a:pt x="625" y="679"/>
                    </a:lnTo>
                    <a:lnTo>
                      <a:pt x="625" y="680"/>
                    </a:lnTo>
                    <a:lnTo>
                      <a:pt x="621" y="686"/>
                    </a:lnTo>
                    <a:lnTo>
                      <a:pt x="623" y="690"/>
                    </a:lnTo>
                    <a:lnTo>
                      <a:pt x="619" y="690"/>
                    </a:lnTo>
                    <a:lnTo>
                      <a:pt x="621" y="694"/>
                    </a:lnTo>
                    <a:lnTo>
                      <a:pt x="625" y="694"/>
                    </a:lnTo>
                    <a:lnTo>
                      <a:pt x="626" y="696"/>
                    </a:lnTo>
                    <a:lnTo>
                      <a:pt x="623" y="698"/>
                    </a:lnTo>
                    <a:lnTo>
                      <a:pt x="625" y="699"/>
                    </a:lnTo>
                    <a:lnTo>
                      <a:pt x="628" y="699"/>
                    </a:lnTo>
                    <a:lnTo>
                      <a:pt x="625" y="705"/>
                    </a:lnTo>
                    <a:lnTo>
                      <a:pt x="623" y="705"/>
                    </a:lnTo>
                    <a:lnTo>
                      <a:pt x="619" y="707"/>
                    </a:lnTo>
                    <a:lnTo>
                      <a:pt x="621" y="713"/>
                    </a:lnTo>
                    <a:lnTo>
                      <a:pt x="617" y="720"/>
                    </a:lnTo>
                    <a:lnTo>
                      <a:pt x="615" y="720"/>
                    </a:lnTo>
                    <a:lnTo>
                      <a:pt x="611" y="722"/>
                    </a:lnTo>
                    <a:lnTo>
                      <a:pt x="609" y="720"/>
                    </a:lnTo>
                    <a:lnTo>
                      <a:pt x="607" y="724"/>
                    </a:lnTo>
                    <a:lnTo>
                      <a:pt x="609" y="728"/>
                    </a:lnTo>
                    <a:lnTo>
                      <a:pt x="606" y="730"/>
                    </a:lnTo>
                    <a:lnTo>
                      <a:pt x="604" y="734"/>
                    </a:lnTo>
                    <a:lnTo>
                      <a:pt x="602" y="734"/>
                    </a:lnTo>
                    <a:lnTo>
                      <a:pt x="600" y="730"/>
                    </a:lnTo>
                    <a:lnTo>
                      <a:pt x="598" y="730"/>
                    </a:lnTo>
                    <a:lnTo>
                      <a:pt x="596" y="734"/>
                    </a:lnTo>
                    <a:lnTo>
                      <a:pt x="596" y="738"/>
                    </a:lnTo>
                    <a:lnTo>
                      <a:pt x="594" y="741"/>
                    </a:lnTo>
                    <a:lnTo>
                      <a:pt x="592" y="738"/>
                    </a:lnTo>
                    <a:lnTo>
                      <a:pt x="590" y="738"/>
                    </a:lnTo>
                    <a:lnTo>
                      <a:pt x="590" y="741"/>
                    </a:lnTo>
                    <a:lnTo>
                      <a:pt x="588" y="743"/>
                    </a:lnTo>
                    <a:lnTo>
                      <a:pt x="586" y="741"/>
                    </a:lnTo>
                    <a:lnTo>
                      <a:pt x="585" y="743"/>
                    </a:lnTo>
                    <a:lnTo>
                      <a:pt x="583" y="745"/>
                    </a:lnTo>
                    <a:lnTo>
                      <a:pt x="585" y="747"/>
                    </a:lnTo>
                    <a:lnTo>
                      <a:pt x="585" y="749"/>
                    </a:lnTo>
                    <a:lnTo>
                      <a:pt x="581" y="753"/>
                    </a:lnTo>
                    <a:lnTo>
                      <a:pt x="577" y="753"/>
                    </a:lnTo>
                    <a:lnTo>
                      <a:pt x="575" y="755"/>
                    </a:lnTo>
                    <a:lnTo>
                      <a:pt x="577" y="757"/>
                    </a:lnTo>
                    <a:lnTo>
                      <a:pt x="575" y="762"/>
                    </a:lnTo>
                    <a:lnTo>
                      <a:pt x="569" y="762"/>
                    </a:lnTo>
                    <a:lnTo>
                      <a:pt x="566" y="762"/>
                    </a:lnTo>
                    <a:lnTo>
                      <a:pt x="571" y="766"/>
                    </a:lnTo>
                    <a:lnTo>
                      <a:pt x="571" y="772"/>
                    </a:lnTo>
                    <a:lnTo>
                      <a:pt x="569" y="772"/>
                    </a:lnTo>
                    <a:lnTo>
                      <a:pt x="571" y="778"/>
                    </a:lnTo>
                    <a:lnTo>
                      <a:pt x="569" y="781"/>
                    </a:lnTo>
                    <a:lnTo>
                      <a:pt x="573" y="785"/>
                    </a:lnTo>
                    <a:lnTo>
                      <a:pt x="571" y="789"/>
                    </a:lnTo>
                    <a:lnTo>
                      <a:pt x="569" y="787"/>
                    </a:lnTo>
                    <a:lnTo>
                      <a:pt x="569" y="787"/>
                    </a:lnTo>
                    <a:lnTo>
                      <a:pt x="569" y="793"/>
                    </a:lnTo>
                    <a:lnTo>
                      <a:pt x="567" y="797"/>
                    </a:lnTo>
                    <a:lnTo>
                      <a:pt x="569" y="799"/>
                    </a:lnTo>
                    <a:lnTo>
                      <a:pt x="569" y="800"/>
                    </a:lnTo>
                    <a:lnTo>
                      <a:pt x="569" y="800"/>
                    </a:lnTo>
                    <a:lnTo>
                      <a:pt x="571" y="804"/>
                    </a:lnTo>
                    <a:lnTo>
                      <a:pt x="567" y="808"/>
                    </a:lnTo>
                    <a:lnTo>
                      <a:pt x="569" y="810"/>
                    </a:lnTo>
                    <a:lnTo>
                      <a:pt x="571" y="814"/>
                    </a:lnTo>
                    <a:lnTo>
                      <a:pt x="575" y="814"/>
                    </a:lnTo>
                    <a:lnTo>
                      <a:pt x="575" y="818"/>
                    </a:lnTo>
                    <a:lnTo>
                      <a:pt x="575" y="816"/>
                    </a:lnTo>
                    <a:lnTo>
                      <a:pt x="579" y="820"/>
                    </a:lnTo>
                    <a:lnTo>
                      <a:pt x="581" y="816"/>
                    </a:lnTo>
                    <a:lnTo>
                      <a:pt x="583" y="818"/>
                    </a:lnTo>
                    <a:lnTo>
                      <a:pt x="585" y="821"/>
                    </a:lnTo>
                    <a:lnTo>
                      <a:pt x="590" y="825"/>
                    </a:lnTo>
                    <a:lnTo>
                      <a:pt x="590" y="827"/>
                    </a:lnTo>
                    <a:lnTo>
                      <a:pt x="596" y="831"/>
                    </a:lnTo>
                    <a:lnTo>
                      <a:pt x="596" y="833"/>
                    </a:lnTo>
                    <a:lnTo>
                      <a:pt x="598" y="837"/>
                    </a:lnTo>
                    <a:lnTo>
                      <a:pt x="596" y="842"/>
                    </a:lnTo>
                    <a:lnTo>
                      <a:pt x="592" y="848"/>
                    </a:lnTo>
                    <a:lnTo>
                      <a:pt x="590" y="852"/>
                    </a:lnTo>
                    <a:lnTo>
                      <a:pt x="586" y="852"/>
                    </a:lnTo>
                    <a:lnTo>
                      <a:pt x="583" y="850"/>
                    </a:lnTo>
                    <a:lnTo>
                      <a:pt x="583" y="848"/>
                    </a:lnTo>
                    <a:lnTo>
                      <a:pt x="579" y="846"/>
                    </a:lnTo>
                    <a:lnTo>
                      <a:pt x="577" y="844"/>
                    </a:lnTo>
                    <a:lnTo>
                      <a:pt x="577" y="848"/>
                    </a:lnTo>
                    <a:lnTo>
                      <a:pt x="575" y="848"/>
                    </a:lnTo>
                    <a:lnTo>
                      <a:pt x="573" y="846"/>
                    </a:lnTo>
                    <a:lnTo>
                      <a:pt x="569" y="844"/>
                    </a:lnTo>
                    <a:lnTo>
                      <a:pt x="569" y="848"/>
                    </a:lnTo>
                    <a:lnTo>
                      <a:pt x="566" y="848"/>
                    </a:lnTo>
                    <a:lnTo>
                      <a:pt x="566" y="846"/>
                    </a:lnTo>
                    <a:lnTo>
                      <a:pt x="562" y="850"/>
                    </a:lnTo>
                    <a:lnTo>
                      <a:pt x="560" y="848"/>
                    </a:lnTo>
                    <a:lnTo>
                      <a:pt x="556" y="850"/>
                    </a:lnTo>
                    <a:lnTo>
                      <a:pt x="556" y="852"/>
                    </a:lnTo>
                    <a:lnTo>
                      <a:pt x="562" y="852"/>
                    </a:lnTo>
                    <a:lnTo>
                      <a:pt x="564" y="852"/>
                    </a:lnTo>
                    <a:lnTo>
                      <a:pt x="564" y="850"/>
                    </a:lnTo>
                    <a:lnTo>
                      <a:pt x="569" y="850"/>
                    </a:lnTo>
                    <a:lnTo>
                      <a:pt x="571" y="852"/>
                    </a:lnTo>
                    <a:lnTo>
                      <a:pt x="575" y="854"/>
                    </a:lnTo>
                    <a:lnTo>
                      <a:pt x="577" y="856"/>
                    </a:lnTo>
                    <a:lnTo>
                      <a:pt x="581" y="854"/>
                    </a:lnTo>
                    <a:lnTo>
                      <a:pt x="583" y="856"/>
                    </a:lnTo>
                    <a:lnTo>
                      <a:pt x="585" y="854"/>
                    </a:lnTo>
                    <a:lnTo>
                      <a:pt x="590" y="856"/>
                    </a:lnTo>
                    <a:lnTo>
                      <a:pt x="592" y="858"/>
                    </a:lnTo>
                    <a:lnTo>
                      <a:pt x="592" y="860"/>
                    </a:lnTo>
                    <a:lnTo>
                      <a:pt x="590" y="861"/>
                    </a:lnTo>
                    <a:lnTo>
                      <a:pt x="586" y="861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3" y="863"/>
                    </a:lnTo>
                    <a:lnTo>
                      <a:pt x="581" y="861"/>
                    </a:lnTo>
                    <a:lnTo>
                      <a:pt x="581" y="863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5" y="869"/>
                    </a:lnTo>
                    <a:lnTo>
                      <a:pt x="575" y="873"/>
                    </a:lnTo>
                    <a:lnTo>
                      <a:pt x="571" y="871"/>
                    </a:lnTo>
                    <a:lnTo>
                      <a:pt x="573" y="873"/>
                    </a:lnTo>
                    <a:lnTo>
                      <a:pt x="569" y="875"/>
                    </a:lnTo>
                    <a:lnTo>
                      <a:pt x="569" y="875"/>
                    </a:lnTo>
                    <a:lnTo>
                      <a:pt x="567" y="875"/>
                    </a:lnTo>
                    <a:lnTo>
                      <a:pt x="566" y="877"/>
                    </a:lnTo>
                    <a:lnTo>
                      <a:pt x="569" y="877"/>
                    </a:lnTo>
                    <a:lnTo>
                      <a:pt x="573" y="881"/>
                    </a:lnTo>
                    <a:lnTo>
                      <a:pt x="566" y="881"/>
                    </a:lnTo>
                    <a:lnTo>
                      <a:pt x="571" y="882"/>
                    </a:lnTo>
                    <a:lnTo>
                      <a:pt x="571" y="884"/>
                    </a:lnTo>
                    <a:lnTo>
                      <a:pt x="569" y="890"/>
                    </a:lnTo>
                    <a:lnTo>
                      <a:pt x="573" y="892"/>
                    </a:lnTo>
                    <a:lnTo>
                      <a:pt x="569" y="894"/>
                    </a:lnTo>
                    <a:lnTo>
                      <a:pt x="566" y="892"/>
                    </a:lnTo>
                    <a:lnTo>
                      <a:pt x="567" y="896"/>
                    </a:lnTo>
                    <a:lnTo>
                      <a:pt x="566" y="900"/>
                    </a:lnTo>
                    <a:lnTo>
                      <a:pt x="569" y="902"/>
                    </a:lnTo>
                    <a:lnTo>
                      <a:pt x="566" y="903"/>
                    </a:lnTo>
                    <a:lnTo>
                      <a:pt x="569" y="907"/>
                    </a:lnTo>
                    <a:lnTo>
                      <a:pt x="566" y="911"/>
                    </a:lnTo>
                    <a:lnTo>
                      <a:pt x="566" y="915"/>
                    </a:lnTo>
                    <a:lnTo>
                      <a:pt x="569" y="919"/>
                    </a:lnTo>
                    <a:lnTo>
                      <a:pt x="567" y="921"/>
                    </a:lnTo>
                    <a:lnTo>
                      <a:pt x="566" y="930"/>
                    </a:lnTo>
                    <a:lnTo>
                      <a:pt x="564" y="932"/>
                    </a:lnTo>
                    <a:lnTo>
                      <a:pt x="562" y="940"/>
                    </a:lnTo>
                    <a:lnTo>
                      <a:pt x="558" y="945"/>
                    </a:lnTo>
                    <a:lnTo>
                      <a:pt x="556" y="942"/>
                    </a:lnTo>
                    <a:lnTo>
                      <a:pt x="552" y="942"/>
                    </a:lnTo>
                    <a:lnTo>
                      <a:pt x="548" y="943"/>
                    </a:lnTo>
                    <a:lnTo>
                      <a:pt x="543" y="942"/>
                    </a:lnTo>
                    <a:lnTo>
                      <a:pt x="541" y="940"/>
                    </a:lnTo>
                    <a:lnTo>
                      <a:pt x="541" y="945"/>
                    </a:lnTo>
                    <a:lnTo>
                      <a:pt x="535" y="945"/>
                    </a:lnTo>
                    <a:lnTo>
                      <a:pt x="531" y="951"/>
                    </a:lnTo>
                    <a:lnTo>
                      <a:pt x="535" y="953"/>
                    </a:lnTo>
                    <a:lnTo>
                      <a:pt x="535" y="957"/>
                    </a:lnTo>
                    <a:lnTo>
                      <a:pt x="531" y="959"/>
                    </a:lnTo>
                    <a:lnTo>
                      <a:pt x="526" y="959"/>
                    </a:lnTo>
                    <a:lnTo>
                      <a:pt x="518" y="961"/>
                    </a:lnTo>
                    <a:lnTo>
                      <a:pt x="514" y="961"/>
                    </a:lnTo>
                    <a:lnTo>
                      <a:pt x="512" y="959"/>
                    </a:lnTo>
                    <a:lnTo>
                      <a:pt x="514" y="955"/>
                    </a:lnTo>
                    <a:lnTo>
                      <a:pt x="512" y="947"/>
                    </a:lnTo>
                    <a:lnTo>
                      <a:pt x="508" y="945"/>
                    </a:lnTo>
                    <a:lnTo>
                      <a:pt x="508" y="942"/>
                    </a:lnTo>
                    <a:lnTo>
                      <a:pt x="505" y="942"/>
                    </a:lnTo>
                    <a:lnTo>
                      <a:pt x="506" y="940"/>
                    </a:lnTo>
                    <a:lnTo>
                      <a:pt x="510" y="938"/>
                    </a:lnTo>
                    <a:lnTo>
                      <a:pt x="512" y="934"/>
                    </a:lnTo>
                    <a:lnTo>
                      <a:pt x="512" y="928"/>
                    </a:lnTo>
                    <a:lnTo>
                      <a:pt x="508" y="932"/>
                    </a:lnTo>
                    <a:lnTo>
                      <a:pt x="505" y="928"/>
                    </a:lnTo>
                    <a:lnTo>
                      <a:pt x="505" y="924"/>
                    </a:lnTo>
                    <a:lnTo>
                      <a:pt x="501" y="922"/>
                    </a:lnTo>
                    <a:lnTo>
                      <a:pt x="499" y="917"/>
                    </a:lnTo>
                    <a:lnTo>
                      <a:pt x="497" y="911"/>
                    </a:lnTo>
                    <a:lnTo>
                      <a:pt x="495" y="909"/>
                    </a:lnTo>
                    <a:lnTo>
                      <a:pt x="493" y="905"/>
                    </a:lnTo>
                    <a:lnTo>
                      <a:pt x="489" y="903"/>
                    </a:lnTo>
                    <a:lnTo>
                      <a:pt x="487" y="902"/>
                    </a:lnTo>
                    <a:lnTo>
                      <a:pt x="489" y="900"/>
                    </a:lnTo>
                    <a:lnTo>
                      <a:pt x="489" y="896"/>
                    </a:lnTo>
                    <a:lnTo>
                      <a:pt x="489" y="892"/>
                    </a:lnTo>
                    <a:lnTo>
                      <a:pt x="489" y="890"/>
                    </a:lnTo>
                    <a:lnTo>
                      <a:pt x="493" y="886"/>
                    </a:lnTo>
                    <a:lnTo>
                      <a:pt x="491" y="884"/>
                    </a:lnTo>
                    <a:lnTo>
                      <a:pt x="489" y="882"/>
                    </a:lnTo>
                    <a:lnTo>
                      <a:pt x="489" y="881"/>
                    </a:lnTo>
                    <a:lnTo>
                      <a:pt x="487" y="881"/>
                    </a:lnTo>
                    <a:lnTo>
                      <a:pt x="487" y="884"/>
                    </a:lnTo>
                    <a:lnTo>
                      <a:pt x="489" y="886"/>
                    </a:lnTo>
                    <a:lnTo>
                      <a:pt x="485" y="888"/>
                    </a:lnTo>
                    <a:lnTo>
                      <a:pt x="487" y="884"/>
                    </a:lnTo>
                    <a:lnTo>
                      <a:pt x="485" y="882"/>
                    </a:lnTo>
                    <a:lnTo>
                      <a:pt x="484" y="882"/>
                    </a:lnTo>
                    <a:lnTo>
                      <a:pt x="484" y="875"/>
                    </a:lnTo>
                    <a:lnTo>
                      <a:pt x="482" y="873"/>
                    </a:lnTo>
                    <a:lnTo>
                      <a:pt x="480" y="865"/>
                    </a:lnTo>
                    <a:lnTo>
                      <a:pt x="484" y="863"/>
                    </a:lnTo>
                    <a:lnTo>
                      <a:pt x="484" y="863"/>
                    </a:lnTo>
                    <a:lnTo>
                      <a:pt x="485" y="861"/>
                    </a:lnTo>
                    <a:lnTo>
                      <a:pt x="484" y="861"/>
                    </a:lnTo>
                    <a:lnTo>
                      <a:pt x="478" y="861"/>
                    </a:lnTo>
                    <a:lnTo>
                      <a:pt x="474" y="858"/>
                    </a:lnTo>
                    <a:lnTo>
                      <a:pt x="474" y="856"/>
                    </a:lnTo>
                    <a:lnTo>
                      <a:pt x="472" y="852"/>
                    </a:lnTo>
                    <a:lnTo>
                      <a:pt x="472" y="848"/>
                    </a:lnTo>
                    <a:lnTo>
                      <a:pt x="472" y="844"/>
                    </a:lnTo>
                    <a:lnTo>
                      <a:pt x="474" y="841"/>
                    </a:lnTo>
                    <a:lnTo>
                      <a:pt x="472" y="839"/>
                    </a:lnTo>
                    <a:lnTo>
                      <a:pt x="468" y="841"/>
                    </a:lnTo>
                    <a:lnTo>
                      <a:pt x="468" y="844"/>
                    </a:lnTo>
                    <a:lnTo>
                      <a:pt x="470" y="846"/>
                    </a:lnTo>
                    <a:lnTo>
                      <a:pt x="470" y="848"/>
                    </a:lnTo>
                    <a:lnTo>
                      <a:pt x="468" y="848"/>
                    </a:lnTo>
                    <a:lnTo>
                      <a:pt x="468" y="850"/>
                    </a:lnTo>
                    <a:lnTo>
                      <a:pt x="466" y="850"/>
                    </a:lnTo>
                    <a:lnTo>
                      <a:pt x="466" y="852"/>
                    </a:lnTo>
                    <a:lnTo>
                      <a:pt x="470" y="854"/>
                    </a:lnTo>
                    <a:lnTo>
                      <a:pt x="470" y="858"/>
                    </a:lnTo>
                    <a:lnTo>
                      <a:pt x="470" y="861"/>
                    </a:lnTo>
                    <a:lnTo>
                      <a:pt x="465" y="865"/>
                    </a:lnTo>
                    <a:lnTo>
                      <a:pt x="465" y="863"/>
                    </a:lnTo>
                    <a:lnTo>
                      <a:pt x="463" y="861"/>
                    </a:lnTo>
                    <a:lnTo>
                      <a:pt x="461" y="863"/>
                    </a:lnTo>
                    <a:lnTo>
                      <a:pt x="463" y="865"/>
                    </a:lnTo>
                    <a:lnTo>
                      <a:pt x="463" y="867"/>
                    </a:lnTo>
                    <a:lnTo>
                      <a:pt x="459" y="869"/>
                    </a:lnTo>
                    <a:lnTo>
                      <a:pt x="457" y="867"/>
                    </a:lnTo>
                    <a:lnTo>
                      <a:pt x="459" y="863"/>
                    </a:lnTo>
                    <a:lnTo>
                      <a:pt x="457" y="863"/>
                    </a:lnTo>
                    <a:lnTo>
                      <a:pt x="453" y="863"/>
                    </a:lnTo>
                    <a:lnTo>
                      <a:pt x="453" y="858"/>
                    </a:lnTo>
                    <a:lnTo>
                      <a:pt x="449" y="854"/>
                    </a:lnTo>
                    <a:lnTo>
                      <a:pt x="447" y="852"/>
                    </a:lnTo>
                    <a:lnTo>
                      <a:pt x="447" y="856"/>
                    </a:lnTo>
                    <a:lnTo>
                      <a:pt x="451" y="858"/>
                    </a:lnTo>
                    <a:lnTo>
                      <a:pt x="453" y="861"/>
                    </a:lnTo>
                    <a:lnTo>
                      <a:pt x="453" y="863"/>
                    </a:lnTo>
                    <a:lnTo>
                      <a:pt x="455" y="867"/>
                    </a:lnTo>
                    <a:lnTo>
                      <a:pt x="453" y="869"/>
                    </a:lnTo>
                    <a:lnTo>
                      <a:pt x="451" y="871"/>
                    </a:lnTo>
                    <a:lnTo>
                      <a:pt x="449" y="873"/>
                    </a:lnTo>
                    <a:lnTo>
                      <a:pt x="449" y="875"/>
                    </a:lnTo>
                    <a:lnTo>
                      <a:pt x="447" y="877"/>
                    </a:lnTo>
                    <a:lnTo>
                      <a:pt x="447" y="877"/>
                    </a:lnTo>
                    <a:lnTo>
                      <a:pt x="444" y="881"/>
                    </a:lnTo>
                    <a:lnTo>
                      <a:pt x="440" y="879"/>
                    </a:lnTo>
                    <a:lnTo>
                      <a:pt x="442" y="882"/>
                    </a:lnTo>
                    <a:lnTo>
                      <a:pt x="442" y="884"/>
                    </a:lnTo>
                    <a:lnTo>
                      <a:pt x="436" y="890"/>
                    </a:lnTo>
                    <a:lnTo>
                      <a:pt x="434" y="890"/>
                    </a:lnTo>
                    <a:lnTo>
                      <a:pt x="434" y="888"/>
                    </a:lnTo>
                    <a:lnTo>
                      <a:pt x="432" y="886"/>
                    </a:lnTo>
                    <a:lnTo>
                      <a:pt x="430" y="888"/>
                    </a:lnTo>
                    <a:lnTo>
                      <a:pt x="428" y="890"/>
                    </a:lnTo>
                    <a:lnTo>
                      <a:pt x="426" y="892"/>
                    </a:lnTo>
                    <a:lnTo>
                      <a:pt x="423" y="894"/>
                    </a:lnTo>
                    <a:lnTo>
                      <a:pt x="421" y="894"/>
                    </a:lnTo>
                    <a:lnTo>
                      <a:pt x="419" y="896"/>
                    </a:lnTo>
                    <a:lnTo>
                      <a:pt x="415" y="890"/>
                    </a:lnTo>
                    <a:lnTo>
                      <a:pt x="417" y="890"/>
                    </a:lnTo>
                    <a:lnTo>
                      <a:pt x="413" y="888"/>
                    </a:lnTo>
                    <a:lnTo>
                      <a:pt x="411" y="888"/>
                    </a:lnTo>
                    <a:lnTo>
                      <a:pt x="413" y="892"/>
                    </a:lnTo>
                    <a:lnTo>
                      <a:pt x="411" y="892"/>
                    </a:lnTo>
                    <a:lnTo>
                      <a:pt x="407" y="890"/>
                    </a:lnTo>
                    <a:lnTo>
                      <a:pt x="409" y="890"/>
                    </a:lnTo>
                    <a:lnTo>
                      <a:pt x="409" y="888"/>
                    </a:lnTo>
                    <a:lnTo>
                      <a:pt x="402" y="884"/>
                    </a:lnTo>
                    <a:lnTo>
                      <a:pt x="396" y="881"/>
                    </a:lnTo>
                    <a:lnTo>
                      <a:pt x="392" y="881"/>
                    </a:lnTo>
                    <a:lnTo>
                      <a:pt x="388" y="873"/>
                    </a:lnTo>
                    <a:lnTo>
                      <a:pt x="390" y="869"/>
                    </a:lnTo>
                    <a:lnTo>
                      <a:pt x="390" y="867"/>
                    </a:lnTo>
                    <a:lnTo>
                      <a:pt x="392" y="867"/>
                    </a:lnTo>
                    <a:lnTo>
                      <a:pt x="396" y="869"/>
                    </a:lnTo>
                    <a:lnTo>
                      <a:pt x="398" y="867"/>
                    </a:lnTo>
                    <a:lnTo>
                      <a:pt x="404" y="873"/>
                    </a:lnTo>
                    <a:lnTo>
                      <a:pt x="404" y="871"/>
                    </a:lnTo>
                    <a:lnTo>
                      <a:pt x="402" y="869"/>
                    </a:lnTo>
                    <a:lnTo>
                      <a:pt x="404" y="867"/>
                    </a:lnTo>
                    <a:lnTo>
                      <a:pt x="407" y="867"/>
                    </a:lnTo>
                    <a:lnTo>
                      <a:pt x="405" y="863"/>
                    </a:lnTo>
                    <a:lnTo>
                      <a:pt x="402" y="865"/>
                    </a:lnTo>
                    <a:lnTo>
                      <a:pt x="400" y="867"/>
                    </a:lnTo>
                    <a:lnTo>
                      <a:pt x="398" y="861"/>
                    </a:lnTo>
                    <a:lnTo>
                      <a:pt x="400" y="861"/>
                    </a:lnTo>
                    <a:lnTo>
                      <a:pt x="402" y="858"/>
                    </a:lnTo>
                    <a:lnTo>
                      <a:pt x="400" y="856"/>
                    </a:lnTo>
                    <a:lnTo>
                      <a:pt x="400" y="854"/>
                    </a:lnTo>
                    <a:lnTo>
                      <a:pt x="396" y="852"/>
                    </a:lnTo>
                    <a:lnTo>
                      <a:pt x="396" y="854"/>
                    </a:lnTo>
                    <a:lnTo>
                      <a:pt x="396" y="856"/>
                    </a:lnTo>
                    <a:lnTo>
                      <a:pt x="394" y="858"/>
                    </a:lnTo>
                    <a:lnTo>
                      <a:pt x="392" y="856"/>
                    </a:lnTo>
                    <a:lnTo>
                      <a:pt x="390" y="860"/>
                    </a:lnTo>
                    <a:lnTo>
                      <a:pt x="386" y="854"/>
                    </a:lnTo>
                    <a:lnTo>
                      <a:pt x="384" y="850"/>
                    </a:lnTo>
                    <a:lnTo>
                      <a:pt x="388" y="846"/>
                    </a:lnTo>
                    <a:lnTo>
                      <a:pt x="390" y="844"/>
                    </a:lnTo>
                    <a:lnTo>
                      <a:pt x="392" y="848"/>
                    </a:lnTo>
                    <a:lnTo>
                      <a:pt x="392" y="846"/>
                    </a:lnTo>
                    <a:lnTo>
                      <a:pt x="394" y="844"/>
                    </a:lnTo>
                    <a:lnTo>
                      <a:pt x="398" y="848"/>
                    </a:lnTo>
                    <a:lnTo>
                      <a:pt x="398" y="844"/>
                    </a:lnTo>
                    <a:lnTo>
                      <a:pt x="400" y="842"/>
                    </a:lnTo>
                    <a:lnTo>
                      <a:pt x="404" y="842"/>
                    </a:lnTo>
                    <a:lnTo>
                      <a:pt x="402" y="841"/>
                    </a:lnTo>
                    <a:lnTo>
                      <a:pt x="396" y="841"/>
                    </a:lnTo>
                    <a:lnTo>
                      <a:pt x="394" y="841"/>
                    </a:lnTo>
                    <a:lnTo>
                      <a:pt x="396" y="837"/>
                    </a:lnTo>
                    <a:lnTo>
                      <a:pt x="398" y="837"/>
                    </a:lnTo>
                    <a:lnTo>
                      <a:pt x="402" y="833"/>
                    </a:lnTo>
                    <a:lnTo>
                      <a:pt x="398" y="833"/>
                    </a:lnTo>
                    <a:lnTo>
                      <a:pt x="400" y="831"/>
                    </a:lnTo>
                    <a:lnTo>
                      <a:pt x="402" y="827"/>
                    </a:lnTo>
                    <a:lnTo>
                      <a:pt x="404" y="827"/>
                    </a:lnTo>
                    <a:lnTo>
                      <a:pt x="405" y="831"/>
                    </a:lnTo>
                    <a:lnTo>
                      <a:pt x="407" y="833"/>
                    </a:lnTo>
                    <a:lnTo>
                      <a:pt x="405" y="831"/>
                    </a:lnTo>
                    <a:lnTo>
                      <a:pt x="405" y="827"/>
                    </a:lnTo>
                    <a:lnTo>
                      <a:pt x="409" y="823"/>
                    </a:lnTo>
                    <a:lnTo>
                      <a:pt x="411" y="823"/>
                    </a:lnTo>
                    <a:lnTo>
                      <a:pt x="409" y="823"/>
                    </a:lnTo>
                    <a:lnTo>
                      <a:pt x="405" y="823"/>
                    </a:lnTo>
                    <a:lnTo>
                      <a:pt x="400" y="825"/>
                    </a:lnTo>
                    <a:lnTo>
                      <a:pt x="398" y="829"/>
                    </a:lnTo>
                    <a:lnTo>
                      <a:pt x="396" y="831"/>
                    </a:lnTo>
                    <a:lnTo>
                      <a:pt x="392" y="835"/>
                    </a:lnTo>
                    <a:lnTo>
                      <a:pt x="392" y="835"/>
                    </a:lnTo>
                    <a:lnTo>
                      <a:pt x="394" y="831"/>
                    </a:lnTo>
                    <a:lnTo>
                      <a:pt x="392" y="829"/>
                    </a:lnTo>
                    <a:lnTo>
                      <a:pt x="392" y="827"/>
                    </a:lnTo>
                    <a:lnTo>
                      <a:pt x="390" y="825"/>
                    </a:lnTo>
                    <a:lnTo>
                      <a:pt x="390" y="825"/>
                    </a:lnTo>
                    <a:lnTo>
                      <a:pt x="394" y="823"/>
                    </a:lnTo>
                    <a:lnTo>
                      <a:pt x="394" y="820"/>
                    </a:lnTo>
                    <a:lnTo>
                      <a:pt x="394" y="818"/>
                    </a:lnTo>
                    <a:lnTo>
                      <a:pt x="390" y="816"/>
                    </a:lnTo>
                    <a:lnTo>
                      <a:pt x="386" y="821"/>
                    </a:lnTo>
                    <a:lnTo>
                      <a:pt x="384" y="820"/>
                    </a:lnTo>
                    <a:lnTo>
                      <a:pt x="383" y="816"/>
                    </a:lnTo>
                    <a:lnTo>
                      <a:pt x="384" y="818"/>
                    </a:lnTo>
                    <a:lnTo>
                      <a:pt x="386" y="816"/>
                    </a:lnTo>
                    <a:lnTo>
                      <a:pt x="386" y="814"/>
                    </a:lnTo>
                    <a:lnTo>
                      <a:pt x="388" y="812"/>
                    </a:lnTo>
                    <a:lnTo>
                      <a:pt x="386" y="812"/>
                    </a:lnTo>
                    <a:lnTo>
                      <a:pt x="384" y="812"/>
                    </a:lnTo>
                    <a:lnTo>
                      <a:pt x="383" y="814"/>
                    </a:lnTo>
                    <a:lnTo>
                      <a:pt x="381" y="812"/>
                    </a:lnTo>
                    <a:lnTo>
                      <a:pt x="383" y="810"/>
                    </a:lnTo>
                    <a:lnTo>
                      <a:pt x="381" y="806"/>
                    </a:lnTo>
                    <a:lnTo>
                      <a:pt x="381" y="806"/>
                    </a:lnTo>
                    <a:lnTo>
                      <a:pt x="384" y="808"/>
                    </a:lnTo>
                    <a:lnTo>
                      <a:pt x="386" y="808"/>
                    </a:lnTo>
                    <a:lnTo>
                      <a:pt x="390" y="806"/>
                    </a:lnTo>
                    <a:lnTo>
                      <a:pt x="392" y="806"/>
                    </a:lnTo>
                    <a:lnTo>
                      <a:pt x="398" y="806"/>
                    </a:lnTo>
                    <a:lnTo>
                      <a:pt x="400" y="806"/>
                    </a:lnTo>
                    <a:lnTo>
                      <a:pt x="402" y="810"/>
                    </a:lnTo>
                    <a:lnTo>
                      <a:pt x="404" y="808"/>
                    </a:lnTo>
                    <a:lnTo>
                      <a:pt x="407" y="804"/>
                    </a:lnTo>
                    <a:lnTo>
                      <a:pt x="411" y="804"/>
                    </a:lnTo>
                    <a:lnTo>
                      <a:pt x="411" y="808"/>
                    </a:lnTo>
                    <a:lnTo>
                      <a:pt x="409" y="810"/>
                    </a:lnTo>
                    <a:lnTo>
                      <a:pt x="409" y="812"/>
                    </a:lnTo>
                    <a:lnTo>
                      <a:pt x="413" y="812"/>
                    </a:lnTo>
                    <a:lnTo>
                      <a:pt x="415" y="808"/>
                    </a:lnTo>
                    <a:lnTo>
                      <a:pt x="413" y="808"/>
                    </a:lnTo>
                    <a:lnTo>
                      <a:pt x="415" y="806"/>
                    </a:lnTo>
                    <a:lnTo>
                      <a:pt x="421" y="804"/>
                    </a:lnTo>
                    <a:lnTo>
                      <a:pt x="423" y="802"/>
                    </a:lnTo>
                    <a:lnTo>
                      <a:pt x="419" y="799"/>
                    </a:lnTo>
                    <a:lnTo>
                      <a:pt x="421" y="795"/>
                    </a:lnTo>
                    <a:lnTo>
                      <a:pt x="417" y="799"/>
                    </a:lnTo>
                    <a:lnTo>
                      <a:pt x="419" y="800"/>
                    </a:lnTo>
                    <a:lnTo>
                      <a:pt x="417" y="802"/>
                    </a:lnTo>
                    <a:lnTo>
                      <a:pt x="413" y="802"/>
                    </a:lnTo>
                    <a:lnTo>
                      <a:pt x="415" y="800"/>
                    </a:lnTo>
                    <a:lnTo>
                      <a:pt x="417" y="799"/>
                    </a:lnTo>
                    <a:lnTo>
                      <a:pt x="415" y="799"/>
                    </a:lnTo>
                    <a:lnTo>
                      <a:pt x="411" y="802"/>
                    </a:lnTo>
                    <a:lnTo>
                      <a:pt x="407" y="802"/>
                    </a:lnTo>
                    <a:lnTo>
                      <a:pt x="407" y="800"/>
                    </a:lnTo>
                    <a:lnTo>
                      <a:pt x="404" y="800"/>
                    </a:lnTo>
                    <a:lnTo>
                      <a:pt x="404" y="802"/>
                    </a:lnTo>
                    <a:lnTo>
                      <a:pt x="402" y="804"/>
                    </a:lnTo>
                    <a:lnTo>
                      <a:pt x="400" y="802"/>
                    </a:lnTo>
                    <a:lnTo>
                      <a:pt x="396" y="802"/>
                    </a:lnTo>
                    <a:lnTo>
                      <a:pt x="390" y="802"/>
                    </a:lnTo>
                    <a:lnTo>
                      <a:pt x="388" y="804"/>
                    </a:lnTo>
                    <a:lnTo>
                      <a:pt x="384" y="804"/>
                    </a:lnTo>
                    <a:lnTo>
                      <a:pt x="384" y="802"/>
                    </a:lnTo>
                    <a:lnTo>
                      <a:pt x="383" y="802"/>
                    </a:lnTo>
                    <a:lnTo>
                      <a:pt x="381" y="800"/>
                    </a:lnTo>
                    <a:lnTo>
                      <a:pt x="383" y="800"/>
                    </a:lnTo>
                    <a:lnTo>
                      <a:pt x="386" y="799"/>
                    </a:lnTo>
                    <a:lnTo>
                      <a:pt x="384" y="799"/>
                    </a:lnTo>
                    <a:lnTo>
                      <a:pt x="381" y="797"/>
                    </a:lnTo>
                    <a:lnTo>
                      <a:pt x="381" y="795"/>
                    </a:lnTo>
                    <a:lnTo>
                      <a:pt x="383" y="797"/>
                    </a:lnTo>
                    <a:lnTo>
                      <a:pt x="384" y="795"/>
                    </a:lnTo>
                    <a:lnTo>
                      <a:pt x="390" y="795"/>
                    </a:lnTo>
                    <a:lnTo>
                      <a:pt x="394" y="793"/>
                    </a:lnTo>
                    <a:lnTo>
                      <a:pt x="388" y="793"/>
                    </a:lnTo>
                    <a:lnTo>
                      <a:pt x="386" y="795"/>
                    </a:lnTo>
                    <a:lnTo>
                      <a:pt x="384" y="793"/>
                    </a:lnTo>
                    <a:lnTo>
                      <a:pt x="386" y="791"/>
                    </a:lnTo>
                    <a:lnTo>
                      <a:pt x="381" y="789"/>
                    </a:lnTo>
                    <a:lnTo>
                      <a:pt x="381" y="787"/>
                    </a:lnTo>
                    <a:lnTo>
                      <a:pt x="384" y="787"/>
                    </a:lnTo>
                    <a:lnTo>
                      <a:pt x="386" y="783"/>
                    </a:lnTo>
                    <a:lnTo>
                      <a:pt x="388" y="785"/>
                    </a:lnTo>
                    <a:lnTo>
                      <a:pt x="392" y="783"/>
                    </a:lnTo>
                    <a:lnTo>
                      <a:pt x="398" y="787"/>
                    </a:lnTo>
                    <a:lnTo>
                      <a:pt x="400" y="785"/>
                    </a:lnTo>
                    <a:lnTo>
                      <a:pt x="404" y="787"/>
                    </a:lnTo>
                    <a:lnTo>
                      <a:pt x="407" y="783"/>
                    </a:lnTo>
                    <a:lnTo>
                      <a:pt x="405" y="783"/>
                    </a:lnTo>
                    <a:lnTo>
                      <a:pt x="404" y="783"/>
                    </a:lnTo>
                    <a:lnTo>
                      <a:pt x="398" y="783"/>
                    </a:lnTo>
                    <a:lnTo>
                      <a:pt x="394" y="781"/>
                    </a:lnTo>
                    <a:lnTo>
                      <a:pt x="388" y="781"/>
                    </a:lnTo>
                    <a:lnTo>
                      <a:pt x="384" y="781"/>
                    </a:lnTo>
                    <a:lnTo>
                      <a:pt x="384" y="781"/>
                    </a:lnTo>
                    <a:lnTo>
                      <a:pt x="384" y="778"/>
                    </a:lnTo>
                    <a:lnTo>
                      <a:pt x="383" y="776"/>
                    </a:lnTo>
                    <a:lnTo>
                      <a:pt x="381" y="774"/>
                    </a:lnTo>
                    <a:lnTo>
                      <a:pt x="383" y="772"/>
                    </a:lnTo>
                    <a:lnTo>
                      <a:pt x="386" y="776"/>
                    </a:lnTo>
                    <a:lnTo>
                      <a:pt x="386" y="780"/>
                    </a:lnTo>
                    <a:lnTo>
                      <a:pt x="388" y="778"/>
                    </a:lnTo>
                    <a:lnTo>
                      <a:pt x="388" y="774"/>
                    </a:lnTo>
                    <a:lnTo>
                      <a:pt x="392" y="774"/>
                    </a:lnTo>
                    <a:lnTo>
                      <a:pt x="394" y="778"/>
                    </a:lnTo>
                    <a:lnTo>
                      <a:pt x="396" y="778"/>
                    </a:lnTo>
                    <a:lnTo>
                      <a:pt x="398" y="776"/>
                    </a:lnTo>
                    <a:lnTo>
                      <a:pt x="396" y="774"/>
                    </a:lnTo>
                    <a:lnTo>
                      <a:pt x="398" y="770"/>
                    </a:lnTo>
                    <a:lnTo>
                      <a:pt x="402" y="774"/>
                    </a:lnTo>
                    <a:lnTo>
                      <a:pt x="404" y="772"/>
                    </a:lnTo>
                    <a:lnTo>
                      <a:pt x="402" y="768"/>
                    </a:lnTo>
                    <a:lnTo>
                      <a:pt x="405" y="768"/>
                    </a:lnTo>
                    <a:lnTo>
                      <a:pt x="407" y="770"/>
                    </a:lnTo>
                    <a:lnTo>
                      <a:pt x="407" y="774"/>
                    </a:lnTo>
                    <a:lnTo>
                      <a:pt x="409" y="776"/>
                    </a:lnTo>
                    <a:lnTo>
                      <a:pt x="411" y="774"/>
                    </a:lnTo>
                    <a:lnTo>
                      <a:pt x="411" y="772"/>
                    </a:lnTo>
                    <a:lnTo>
                      <a:pt x="411" y="768"/>
                    </a:lnTo>
                    <a:lnTo>
                      <a:pt x="407" y="766"/>
                    </a:lnTo>
                    <a:lnTo>
                      <a:pt x="404" y="764"/>
                    </a:lnTo>
                    <a:lnTo>
                      <a:pt x="398" y="764"/>
                    </a:lnTo>
                    <a:lnTo>
                      <a:pt x="398" y="762"/>
                    </a:lnTo>
                    <a:lnTo>
                      <a:pt x="400" y="760"/>
                    </a:lnTo>
                    <a:lnTo>
                      <a:pt x="402" y="760"/>
                    </a:lnTo>
                    <a:lnTo>
                      <a:pt x="404" y="760"/>
                    </a:lnTo>
                    <a:lnTo>
                      <a:pt x="405" y="762"/>
                    </a:lnTo>
                    <a:lnTo>
                      <a:pt x="407" y="760"/>
                    </a:lnTo>
                    <a:lnTo>
                      <a:pt x="409" y="760"/>
                    </a:lnTo>
                    <a:lnTo>
                      <a:pt x="413" y="764"/>
                    </a:lnTo>
                    <a:lnTo>
                      <a:pt x="417" y="766"/>
                    </a:lnTo>
                    <a:lnTo>
                      <a:pt x="419" y="762"/>
                    </a:lnTo>
                    <a:lnTo>
                      <a:pt x="423" y="760"/>
                    </a:lnTo>
                    <a:lnTo>
                      <a:pt x="425" y="759"/>
                    </a:lnTo>
                    <a:lnTo>
                      <a:pt x="423" y="759"/>
                    </a:lnTo>
                    <a:lnTo>
                      <a:pt x="419" y="760"/>
                    </a:lnTo>
                    <a:lnTo>
                      <a:pt x="417" y="760"/>
                    </a:lnTo>
                    <a:lnTo>
                      <a:pt x="419" y="759"/>
                    </a:lnTo>
                    <a:lnTo>
                      <a:pt x="419" y="757"/>
                    </a:lnTo>
                    <a:lnTo>
                      <a:pt x="413" y="759"/>
                    </a:lnTo>
                    <a:lnTo>
                      <a:pt x="409" y="757"/>
                    </a:lnTo>
                    <a:lnTo>
                      <a:pt x="411" y="755"/>
                    </a:lnTo>
                    <a:lnTo>
                      <a:pt x="411" y="751"/>
                    </a:lnTo>
                    <a:lnTo>
                      <a:pt x="413" y="749"/>
                    </a:lnTo>
                    <a:lnTo>
                      <a:pt x="415" y="751"/>
                    </a:lnTo>
                    <a:lnTo>
                      <a:pt x="417" y="751"/>
                    </a:lnTo>
                    <a:lnTo>
                      <a:pt x="421" y="753"/>
                    </a:lnTo>
                    <a:lnTo>
                      <a:pt x="423" y="753"/>
                    </a:lnTo>
                    <a:lnTo>
                      <a:pt x="428" y="757"/>
                    </a:lnTo>
                    <a:lnTo>
                      <a:pt x="432" y="759"/>
                    </a:lnTo>
                    <a:lnTo>
                      <a:pt x="436" y="759"/>
                    </a:lnTo>
                    <a:lnTo>
                      <a:pt x="434" y="757"/>
                    </a:lnTo>
                    <a:lnTo>
                      <a:pt x="430" y="757"/>
                    </a:lnTo>
                    <a:lnTo>
                      <a:pt x="428" y="755"/>
                    </a:lnTo>
                    <a:lnTo>
                      <a:pt x="425" y="751"/>
                    </a:lnTo>
                    <a:lnTo>
                      <a:pt x="425" y="747"/>
                    </a:lnTo>
                    <a:lnTo>
                      <a:pt x="426" y="747"/>
                    </a:lnTo>
                    <a:lnTo>
                      <a:pt x="426" y="749"/>
                    </a:lnTo>
                    <a:lnTo>
                      <a:pt x="430" y="753"/>
                    </a:lnTo>
                    <a:lnTo>
                      <a:pt x="434" y="753"/>
                    </a:lnTo>
                    <a:lnTo>
                      <a:pt x="434" y="755"/>
                    </a:lnTo>
                    <a:lnTo>
                      <a:pt x="438" y="757"/>
                    </a:lnTo>
                    <a:lnTo>
                      <a:pt x="438" y="753"/>
                    </a:lnTo>
                    <a:lnTo>
                      <a:pt x="436" y="753"/>
                    </a:lnTo>
                    <a:lnTo>
                      <a:pt x="438" y="751"/>
                    </a:lnTo>
                    <a:lnTo>
                      <a:pt x="432" y="751"/>
                    </a:lnTo>
                    <a:lnTo>
                      <a:pt x="428" y="747"/>
                    </a:lnTo>
                    <a:lnTo>
                      <a:pt x="428" y="747"/>
                    </a:lnTo>
                    <a:lnTo>
                      <a:pt x="432" y="747"/>
                    </a:lnTo>
                    <a:lnTo>
                      <a:pt x="434" y="747"/>
                    </a:lnTo>
                    <a:lnTo>
                      <a:pt x="434" y="745"/>
                    </a:lnTo>
                    <a:lnTo>
                      <a:pt x="438" y="743"/>
                    </a:lnTo>
                    <a:lnTo>
                      <a:pt x="438" y="743"/>
                    </a:lnTo>
                    <a:lnTo>
                      <a:pt x="436" y="743"/>
                    </a:lnTo>
                    <a:lnTo>
                      <a:pt x="434" y="743"/>
                    </a:lnTo>
                    <a:lnTo>
                      <a:pt x="438" y="740"/>
                    </a:lnTo>
                    <a:lnTo>
                      <a:pt x="440" y="740"/>
                    </a:lnTo>
                    <a:lnTo>
                      <a:pt x="444" y="741"/>
                    </a:lnTo>
                    <a:lnTo>
                      <a:pt x="447" y="738"/>
                    </a:lnTo>
                    <a:lnTo>
                      <a:pt x="444" y="738"/>
                    </a:lnTo>
                    <a:lnTo>
                      <a:pt x="444" y="736"/>
                    </a:lnTo>
                    <a:lnTo>
                      <a:pt x="447" y="734"/>
                    </a:lnTo>
                    <a:lnTo>
                      <a:pt x="447" y="732"/>
                    </a:lnTo>
                    <a:lnTo>
                      <a:pt x="451" y="732"/>
                    </a:lnTo>
                    <a:lnTo>
                      <a:pt x="453" y="736"/>
                    </a:lnTo>
                    <a:lnTo>
                      <a:pt x="453" y="740"/>
                    </a:lnTo>
                    <a:lnTo>
                      <a:pt x="455" y="741"/>
                    </a:lnTo>
                    <a:lnTo>
                      <a:pt x="453" y="743"/>
                    </a:lnTo>
                    <a:lnTo>
                      <a:pt x="451" y="745"/>
                    </a:lnTo>
                    <a:lnTo>
                      <a:pt x="453" y="743"/>
                    </a:lnTo>
                    <a:lnTo>
                      <a:pt x="457" y="741"/>
                    </a:lnTo>
                    <a:lnTo>
                      <a:pt x="457" y="740"/>
                    </a:lnTo>
                    <a:lnTo>
                      <a:pt x="459" y="738"/>
                    </a:lnTo>
                    <a:lnTo>
                      <a:pt x="463" y="738"/>
                    </a:lnTo>
                    <a:lnTo>
                      <a:pt x="466" y="740"/>
                    </a:lnTo>
                    <a:lnTo>
                      <a:pt x="468" y="740"/>
                    </a:lnTo>
                    <a:lnTo>
                      <a:pt x="468" y="738"/>
                    </a:lnTo>
                    <a:lnTo>
                      <a:pt x="470" y="734"/>
                    </a:lnTo>
                    <a:lnTo>
                      <a:pt x="468" y="734"/>
                    </a:lnTo>
                    <a:lnTo>
                      <a:pt x="472" y="728"/>
                    </a:lnTo>
                    <a:lnTo>
                      <a:pt x="476" y="728"/>
                    </a:lnTo>
                    <a:lnTo>
                      <a:pt x="476" y="724"/>
                    </a:lnTo>
                    <a:lnTo>
                      <a:pt x="472" y="724"/>
                    </a:lnTo>
                    <a:lnTo>
                      <a:pt x="472" y="720"/>
                    </a:lnTo>
                    <a:lnTo>
                      <a:pt x="478" y="719"/>
                    </a:lnTo>
                    <a:lnTo>
                      <a:pt x="476" y="719"/>
                    </a:lnTo>
                    <a:lnTo>
                      <a:pt x="472" y="717"/>
                    </a:lnTo>
                    <a:lnTo>
                      <a:pt x="470" y="719"/>
                    </a:lnTo>
                    <a:lnTo>
                      <a:pt x="468" y="719"/>
                    </a:lnTo>
                    <a:lnTo>
                      <a:pt x="468" y="722"/>
                    </a:lnTo>
                    <a:lnTo>
                      <a:pt x="466" y="726"/>
                    </a:lnTo>
                    <a:lnTo>
                      <a:pt x="468" y="726"/>
                    </a:lnTo>
                    <a:lnTo>
                      <a:pt x="468" y="728"/>
                    </a:lnTo>
                    <a:lnTo>
                      <a:pt x="463" y="734"/>
                    </a:lnTo>
                    <a:lnTo>
                      <a:pt x="459" y="734"/>
                    </a:lnTo>
                    <a:lnTo>
                      <a:pt x="455" y="736"/>
                    </a:lnTo>
                    <a:lnTo>
                      <a:pt x="453" y="734"/>
                    </a:lnTo>
                    <a:lnTo>
                      <a:pt x="453" y="730"/>
                    </a:lnTo>
                    <a:lnTo>
                      <a:pt x="455" y="728"/>
                    </a:lnTo>
                    <a:lnTo>
                      <a:pt x="457" y="726"/>
                    </a:lnTo>
                    <a:lnTo>
                      <a:pt x="453" y="726"/>
                    </a:lnTo>
                    <a:lnTo>
                      <a:pt x="451" y="730"/>
                    </a:lnTo>
                    <a:lnTo>
                      <a:pt x="449" y="728"/>
                    </a:lnTo>
                    <a:lnTo>
                      <a:pt x="453" y="724"/>
                    </a:lnTo>
                    <a:lnTo>
                      <a:pt x="455" y="722"/>
                    </a:lnTo>
                    <a:lnTo>
                      <a:pt x="455" y="719"/>
                    </a:lnTo>
                    <a:lnTo>
                      <a:pt x="455" y="719"/>
                    </a:lnTo>
                    <a:lnTo>
                      <a:pt x="459" y="715"/>
                    </a:lnTo>
                    <a:lnTo>
                      <a:pt x="459" y="713"/>
                    </a:lnTo>
                    <a:lnTo>
                      <a:pt x="461" y="711"/>
                    </a:lnTo>
                    <a:lnTo>
                      <a:pt x="465" y="711"/>
                    </a:lnTo>
                    <a:lnTo>
                      <a:pt x="463" y="709"/>
                    </a:lnTo>
                    <a:lnTo>
                      <a:pt x="463" y="707"/>
                    </a:lnTo>
                    <a:lnTo>
                      <a:pt x="465" y="705"/>
                    </a:lnTo>
                    <a:lnTo>
                      <a:pt x="465" y="703"/>
                    </a:lnTo>
                    <a:lnTo>
                      <a:pt x="466" y="703"/>
                    </a:lnTo>
                    <a:lnTo>
                      <a:pt x="468" y="701"/>
                    </a:lnTo>
                    <a:lnTo>
                      <a:pt x="470" y="703"/>
                    </a:lnTo>
                    <a:lnTo>
                      <a:pt x="470" y="705"/>
                    </a:lnTo>
                    <a:lnTo>
                      <a:pt x="472" y="705"/>
                    </a:lnTo>
                    <a:lnTo>
                      <a:pt x="474" y="703"/>
                    </a:lnTo>
                    <a:lnTo>
                      <a:pt x="478" y="701"/>
                    </a:lnTo>
                    <a:lnTo>
                      <a:pt x="474" y="699"/>
                    </a:lnTo>
                    <a:lnTo>
                      <a:pt x="474" y="699"/>
                    </a:lnTo>
                    <a:lnTo>
                      <a:pt x="476" y="696"/>
                    </a:lnTo>
                    <a:lnTo>
                      <a:pt x="480" y="696"/>
                    </a:lnTo>
                    <a:lnTo>
                      <a:pt x="480" y="694"/>
                    </a:lnTo>
                    <a:lnTo>
                      <a:pt x="478" y="692"/>
                    </a:lnTo>
                    <a:lnTo>
                      <a:pt x="480" y="690"/>
                    </a:lnTo>
                    <a:lnTo>
                      <a:pt x="484" y="690"/>
                    </a:lnTo>
                    <a:lnTo>
                      <a:pt x="484" y="688"/>
                    </a:lnTo>
                    <a:lnTo>
                      <a:pt x="485" y="686"/>
                    </a:lnTo>
                    <a:lnTo>
                      <a:pt x="489" y="686"/>
                    </a:lnTo>
                    <a:lnTo>
                      <a:pt x="491" y="684"/>
                    </a:lnTo>
                    <a:lnTo>
                      <a:pt x="493" y="682"/>
                    </a:lnTo>
                    <a:lnTo>
                      <a:pt x="495" y="679"/>
                    </a:lnTo>
                    <a:lnTo>
                      <a:pt x="493" y="679"/>
                    </a:lnTo>
                    <a:lnTo>
                      <a:pt x="491" y="682"/>
                    </a:lnTo>
                    <a:lnTo>
                      <a:pt x="489" y="682"/>
                    </a:lnTo>
                    <a:lnTo>
                      <a:pt x="489" y="679"/>
                    </a:lnTo>
                    <a:lnTo>
                      <a:pt x="489" y="675"/>
                    </a:lnTo>
                    <a:lnTo>
                      <a:pt x="487" y="675"/>
                    </a:lnTo>
                    <a:lnTo>
                      <a:pt x="487" y="673"/>
                    </a:lnTo>
                    <a:lnTo>
                      <a:pt x="489" y="671"/>
                    </a:lnTo>
                    <a:lnTo>
                      <a:pt x="493" y="675"/>
                    </a:lnTo>
                    <a:lnTo>
                      <a:pt x="493" y="673"/>
                    </a:lnTo>
                    <a:lnTo>
                      <a:pt x="493" y="671"/>
                    </a:lnTo>
                    <a:lnTo>
                      <a:pt x="489" y="669"/>
                    </a:lnTo>
                    <a:lnTo>
                      <a:pt x="489" y="667"/>
                    </a:lnTo>
                    <a:lnTo>
                      <a:pt x="491" y="665"/>
                    </a:lnTo>
                    <a:lnTo>
                      <a:pt x="493" y="667"/>
                    </a:lnTo>
                    <a:lnTo>
                      <a:pt x="495" y="667"/>
                    </a:lnTo>
                    <a:lnTo>
                      <a:pt x="495" y="665"/>
                    </a:lnTo>
                    <a:lnTo>
                      <a:pt x="493" y="663"/>
                    </a:lnTo>
                    <a:lnTo>
                      <a:pt x="493" y="663"/>
                    </a:lnTo>
                    <a:lnTo>
                      <a:pt x="493" y="661"/>
                    </a:lnTo>
                    <a:lnTo>
                      <a:pt x="495" y="658"/>
                    </a:lnTo>
                    <a:lnTo>
                      <a:pt x="497" y="658"/>
                    </a:lnTo>
                    <a:lnTo>
                      <a:pt x="499" y="661"/>
                    </a:lnTo>
                    <a:lnTo>
                      <a:pt x="499" y="658"/>
                    </a:lnTo>
                    <a:lnTo>
                      <a:pt x="497" y="656"/>
                    </a:lnTo>
                    <a:lnTo>
                      <a:pt x="497" y="654"/>
                    </a:lnTo>
                    <a:lnTo>
                      <a:pt x="493" y="654"/>
                    </a:lnTo>
                    <a:lnTo>
                      <a:pt x="491" y="652"/>
                    </a:lnTo>
                    <a:lnTo>
                      <a:pt x="495" y="650"/>
                    </a:lnTo>
                    <a:lnTo>
                      <a:pt x="501" y="650"/>
                    </a:lnTo>
                    <a:lnTo>
                      <a:pt x="503" y="650"/>
                    </a:lnTo>
                    <a:lnTo>
                      <a:pt x="505" y="650"/>
                    </a:lnTo>
                    <a:lnTo>
                      <a:pt x="505" y="650"/>
                    </a:lnTo>
                    <a:lnTo>
                      <a:pt x="506" y="646"/>
                    </a:lnTo>
                    <a:lnTo>
                      <a:pt x="505" y="648"/>
                    </a:lnTo>
                    <a:lnTo>
                      <a:pt x="503" y="648"/>
                    </a:lnTo>
                    <a:lnTo>
                      <a:pt x="503" y="646"/>
                    </a:lnTo>
                    <a:lnTo>
                      <a:pt x="497" y="644"/>
                    </a:lnTo>
                    <a:lnTo>
                      <a:pt x="495" y="642"/>
                    </a:lnTo>
                    <a:lnTo>
                      <a:pt x="497" y="640"/>
                    </a:lnTo>
                    <a:lnTo>
                      <a:pt x="497" y="638"/>
                    </a:lnTo>
                    <a:lnTo>
                      <a:pt x="497" y="640"/>
                    </a:lnTo>
                    <a:lnTo>
                      <a:pt x="499" y="640"/>
                    </a:lnTo>
                    <a:lnTo>
                      <a:pt x="501" y="638"/>
                    </a:lnTo>
                    <a:lnTo>
                      <a:pt x="499" y="638"/>
                    </a:lnTo>
                    <a:lnTo>
                      <a:pt x="499" y="637"/>
                    </a:lnTo>
                    <a:lnTo>
                      <a:pt x="501" y="635"/>
                    </a:lnTo>
                    <a:lnTo>
                      <a:pt x="499" y="633"/>
                    </a:lnTo>
                    <a:lnTo>
                      <a:pt x="499" y="633"/>
                    </a:lnTo>
                    <a:lnTo>
                      <a:pt x="501" y="633"/>
                    </a:lnTo>
                    <a:lnTo>
                      <a:pt x="503" y="635"/>
                    </a:lnTo>
                    <a:lnTo>
                      <a:pt x="505" y="633"/>
                    </a:lnTo>
                    <a:lnTo>
                      <a:pt x="503" y="631"/>
                    </a:lnTo>
                    <a:lnTo>
                      <a:pt x="503" y="629"/>
                    </a:lnTo>
                    <a:lnTo>
                      <a:pt x="505" y="631"/>
                    </a:lnTo>
                    <a:lnTo>
                      <a:pt x="506" y="629"/>
                    </a:lnTo>
                    <a:lnTo>
                      <a:pt x="505" y="627"/>
                    </a:lnTo>
                    <a:lnTo>
                      <a:pt x="503" y="625"/>
                    </a:lnTo>
                    <a:lnTo>
                      <a:pt x="503" y="623"/>
                    </a:lnTo>
                    <a:lnTo>
                      <a:pt x="505" y="623"/>
                    </a:lnTo>
                    <a:lnTo>
                      <a:pt x="508" y="621"/>
                    </a:lnTo>
                    <a:lnTo>
                      <a:pt x="510" y="623"/>
                    </a:lnTo>
                    <a:lnTo>
                      <a:pt x="514" y="621"/>
                    </a:lnTo>
                    <a:lnTo>
                      <a:pt x="514" y="618"/>
                    </a:lnTo>
                    <a:lnTo>
                      <a:pt x="518" y="618"/>
                    </a:lnTo>
                    <a:lnTo>
                      <a:pt x="520" y="616"/>
                    </a:lnTo>
                    <a:lnTo>
                      <a:pt x="524" y="616"/>
                    </a:lnTo>
                    <a:lnTo>
                      <a:pt x="529" y="619"/>
                    </a:lnTo>
                    <a:lnTo>
                      <a:pt x="529" y="618"/>
                    </a:lnTo>
                    <a:lnTo>
                      <a:pt x="526" y="616"/>
                    </a:lnTo>
                    <a:lnTo>
                      <a:pt x="526" y="614"/>
                    </a:lnTo>
                    <a:lnTo>
                      <a:pt x="522" y="614"/>
                    </a:lnTo>
                    <a:lnTo>
                      <a:pt x="520" y="612"/>
                    </a:lnTo>
                    <a:lnTo>
                      <a:pt x="518" y="614"/>
                    </a:lnTo>
                    <a:lnTo>
                      <a:pt x="514" y="612"/>
                    </a:lnTo>
                    <a:lnTo>
                      <a:pt x="514" y="610"/>
                    </a:lnTo>
                    <a:lnTo>
                      <a:pt x="518" y="608"/>
                    </a:lnTo>
                    <a:lnTo>
                      <a:pt x="520" y="608"/>
                    </a:lnTo>
                    <a:lnTo>
                      <a:pt x="518" y="606"/>
                    </a:lnTo>
                    <a:lnTo>
                      <a:pt x="520" y="604"/>
                    </a:lnTo>
                    <a:lnTo>
                      <a:pt x="522" y="604"/>
                    </a:lnTo>
                    <a:lnTo>
                      <a:pt x="526" y="606"/>
                    </a:lnTo>
                    <a:lnTo>
                      <a:pt x="527" y="606"/>
                    </a:lnTo>
                    <a:lnTo>
                      <a:pt x="529" y="608"/>
                    </a:lnTo>
                    <a:lnTo>
                      <a:pt x="529" y="606"/>
                    </a:lnTo>
                    <a:lnTo>
                      <a:pt x="526" y="604"/>
                    </a:lnTo>
                    <a:lnTo>
                      <a:pt x="524" y="600"/>
                    </a:lnTo>
                    <a:lnTo>
                      <a:pt x="526" y="597"/>
                    </a:lnTo>
                    <a:lnTo>
                      <a:pt x="529" y="597"/>
                    </a:lnTo>
                    <a:lnTo>
                      <a:pt x="527" y="595"/>
                    </a:lnTo>
                    <a:lnTo>
                      <a:pt x="526" y="595"/>
                    </a:lnTo>
                    <a:lnTo>
                      <a:pt x="522" y="598"/>
                    </a:lnTo>
                    <a:lnTo>
                      <a:pt x="520" y="598"/>
                    </a:lnTo>
                    <a:lnTo>
                      <a:pt x="522" y="597"/>
                    </a:lnTo>
                    <a:lnTo>
                      <a:pt x="520" y="593"/>
                    </a:lnTo>
                    <a:lnTo>
                      <a:pt x="520" y="591"/>
                    </a:lnTo>
                    <a:lnTo>
                      <a:pt x="524" y="591"/>
                    </a:lnTo>
                    <a:lnTo>
                      <a:pt x="524" y="591"/>
                    </a:lnTo>
                    <a:lnTo>
                      <a:pt x="531" y="591"/>
                    </a:lnTo>
                    <a:lnTo>
                      <a:pt x="533" y="587"/>
                    </a:lnTo>
                    <a:lnTo>
                      <a:pt x="529" y="585"/>
                    </a:lnTo>
                    <a:lnTo>
                      <a:pt x="526" y="585"/>
                    </a:lnTo>
                    <a:lnTo>
                      <a:pt x="524" y="583"/>
                    </a:lnTo>
                    <a:lnTo>
                      <a:pt x="526" y="579"/>
                    </a:lnTo>
                    <a:lnTo>
                      <a:pt x="527" y="581"/>
                    </a:lnTo>
                    <a:lnTo>
                      <a:pt x="527" y="581"/>
                    </a:lnTo>
                    <a:lnTo>
                      <a:pt x="529" y="583"/>
                    </a:lnTo>
                    <a:lnTo>
                      <a:pt x="531" y="583"/>
                    </a:lnTo>
                    <a:lnTo>
                      <a:pt x="533" y="581"/>
                    </a:lnTo>
                    <a:lnTo>
                      <a:pt x="535" y="583"/>
                    </a:lnTo>
                    <a:lnTo>
                      <a:pt x="535" y="587"/>
                    </a:lnTo>
                    <a:lnTo>
                      <a:pt x="537" y="589"/>
                    </a:lnTo>
                    <a:lnTo>
                      <a:pt x="539" y="587"/>
                    </a:lnTo>
                    <a:lnTo>
                      <a:pt x="537" y="585"/>
                    </a:lnTo>
                    <a:lnTo>
                      <a:pt x="539" y="583"/>
                    </a:lnTo>
                    <a:lnTo>
                      <a:pt x="541" y="583"/>
                    </a:lnTo>
                    <a:lnTo>
                      <a:pt x="539" y="579"/>
                    </a:lnTo>
                    <a:lnTo>
                      <a:pt x="537" y="578"/>
                    </a:lnTo>
                    <a:lnTo>
                      <a:pt x="539" y="578"/>
                    </a:lnTo>
                    <a:lnTo>
                      <a:pt x="541" y="579"/>
                    </a:lnTo>
                    <a:lnTo>
                      <a:pt x="543" y="578"/>
                    </a:lnTo>
                    <a:lnTo>
                      <a:pt x="541" y="576"/>
                    </a:lnTo>
                    <a:lnTo>
                      <a:pt x="545" y="576"/>
                    </a:lnTo>
                    <a:lnTo>
                      <a:pt x="546" y="578"/>
                    </a:lnTo>
                    <a:lnTo>
                      <a:pt x="548" y="578"/>
                    </a:lnTo>
                    <a:lnTo>
                      <a:pt x="550" y="579"/>
                    </a:lnTo>
                    <a:lnTo>
                      <a:pt x="550" y="581"/>
                    </a:lnTo>
                    <a:lnTo>
                      <a:pt x="552" y="579"/>
                    </a:lnTo>
                    <a:lnTo>
                      <a:pt x="552" y="576"/>
                    </a:lnTo>
                    <a:lnTo>
                      <a:pt x="554" y="572"/>
                    </a:lnTo>
                    <a:lnTo>
                      <a:pt x="554" y="570"/>
                    </a:lnTo>
                    <a:lnTo>
                      <a:pt x="552" y="570"/>
                    </a:lnTo>
                    <a:lnTo>
                      <a:pt x="548" y="572"/>
                    </a:lnTo>
                    <a:lnTo>
                      <a:pt x="548" y="572"/>
                    </a:lnTo>
                    <a:lnTo>
                      <a:pt x="539" y="574"/>
                    </a:lnTo>
                    <a:lnTo>
                      <a:pt x="537" y="572"/>
                    </a:lnTo>
                    <a:lnTo>
                      <a:pt x="539" y="568"/>
                    </a:lnTo>
                    <a:lnTo>
                      <a:pt x="543" y="568"/>
                    </a:lnTo>
                    <a:lnTo>
                      <a:pt x="543" y="568"/>
                    </a:lnTo>
                    <a:lnTo>
                      <a:pt x="543" y="566"/>
                    </a:lnTo>
                    <a:lnTo>
                      <a:pt x="545" y="562"/>
                    </a:lnTo>
                    <a:lnTo>
                      <a:pt x="546" y="562"/>
                    </a:lnTo>
                    <a:lnTo>
                      <a:pt x="548" y="564"/>
                    </a:lnTo>
                    <a:lnTo>
                      <a:pt x="550" y="564"/>
                    </a:lnTo>
                    <a:lnTo>
                      <a:pt x="550" y="562"/>
                    </a:lnTo>
                    <a:lnTo>
                      <a:pt x="550" y="560"/>
                    </a:lnTo>
                    <a:lnTo>
                      <a:pt x="552" y="560"/>
                    </a:lnTo>
                    <a:lnTo>
                      <a:pt x="554" y="558"/>
                    </a:lnTo>
                    <a:lnTo>
                      <a:pt x="552" y="558"/>
                    </a:lnTo>
                    <a:lnTo>
                      <a:pt x="554" y="557"/>
                    </a:lnTo>
                    <a:lnTo>
                      <a:pt x="556" y="557"/>
                    </a:lnTo>
                    <a:lnTo>
                      <a:pt x="554" y="553"/>
                    </a:lnTo>
                    <a:lnTo>
                      <a:pt x="552" y="553"/>
                    </a:lnTo>
                    <a:lnTo>
                      <a:pt x="552" y="553"/>
                    </a:lnTo>
                    <a:lnTo>
                      <a:pt x="554" y="549"/>
                    </a:lnTo>
                    <a:lnTo>
                      <a:pt x="558" y="549"/>
                    </a:lnTo>
                    <a:lnTo>
                      <a:pt x="560" y="549"/>
                    </a:lnTo>
                    <a:lnTo>
                      <a:pt x="562" y="545"/>
                    </a:lnTo>
                    <a:lnTo>
                      <a:pt x="560" y="543"/>
                    </a:lnTo>
                    <a:lnTo>
                      <a:pt x="560" y="539"/>
                    </a:lnTo>
                    <a:lnTo>
                      <a:pt x="562" y="537"/>
                    </a:lnTo>
                    <a:lnTo>
                      <a:pt x="564" y="539"/>
                    </a:lnTo>
                    <a:lnTo>
                      <a:pt x="564" y="541"/>
                    </a:lnTo>
                    <a:lnTo>
                      <a:pt x="566" y="545"/>
                    </a:lnTo>
                    <a:lnTo>
                      <a:pt x="567" y="547"/>
                    </a:lnTo>
                    <a:lnTo>
                      <a:pt x="566" y="545"/>
                    </a:lnTo>
                    <a:lnTo>
                      <a:pt x="569" y="543"/>
                    </a:lnTo>
                    <a:lnTo>
                      <a:pt x="573" y="543"/>
                    </a:lnTo>
                    <a:lnTo>
                      <a:pt x="571" y="543"/>
                    </a:lnTo>
                    <a:lnTo>
                      <a:pt x="569" y="541"/>
                    </a:lnTo>
                    <a:lnTo>
                      <a:pt x="564" y="539"/>
                    </a:lnTo>
                    <a:lnTo>
                      <a:pt x="566" y="536"/>
                    </a:lnTo>
                    <a:lnTo>
                      <a:pt x="569" y="534"/>
                    </a:lnTo>
                    <a:lnTo>
                      <a:pt x="571" y="536"/>
                    </a:lnTo>
                    <a:lnTo>
                      <a:pt x="573" y="541"/>
                    </a:lnTo>
                    <a:lnTo>
                      <a:pt x="577" y="543"/>
                    </a:lnTo>
                    <a:lnTo>
                      <a:pt x="579" y="549"/>
                    </a:lnTo>
                    <a:lnTo>
                      <a:pt x="581" y="545"/>
                    </a:lnTo>
                    <a:lnTo>
                      <a:pt x="579" y="541"/>
                    </a:lnTo>
                    <a:lnTo>
                      <a:pt x="573" y="537"/>
                    </a:lnTo>
                    <a:lnTo>
                      <a:pt x="575" y="536"/>
                    </a:lnTo>
                    <a:lnTo>
                      <a:pt x="573" y="532"/>
                    </a:lnTo>
                    <a:lnTo>
                      <a:pt x="575" y="528"/>
                    </a:lnTo>
                    <a:lnTo>
                      <a:pt x="579" y="524"/>
                    </a:lnTo>
                    <a:lnTo>
                      <a:pt x="581" y="526"/>
                    </a:lnTo>
                    <a:lnTo>
                      <a:pt x="581" y="530"/>
                    </a:lnTo>
                    <a:lnTo>
                      <a:pt x="581" y="534"/>
                    </a:lnTo>
                    <a:lnTo>
                      <a:pt x="581" y="537"/>
                    </a:lnTo>
                    <a:lnTo>
                      <a:pt x="583" y="534"/>
                    </a:lnTo>
                    <a:lnTo>
                      <a:pt x="583" y="532"/>
                    </a:lnTo>
                    <a:lnTo>
                      <a:pt x="583" y="528"/>
                    </a:lnTo>
                    <a:lnTo>
                      <a:pt x="586" y="520"/>
                    </a:lnTo>
                    <a:lnTo>
                      <a:pt x="588" y="520"/>
                    </a:lnTo>
                    <a:lnTo>
                      <a:pt x="592" y="530"/>
                    </a:lnTo>
                    <a:lnTo>
                      <a:pt x="588" y="536"/>
                    </a:lnTo>
                    <a:lnTo>
                      <a:pt x="590" y="537"/>
                    </a:lnTo>
                    <a:lnTo>
                      <a:pt x="586" y="539"/>
                    </a:lnTo>
                    <a:lnTo>
                      <a:pt x="586" y="541"/>
                    </a:lnTo>
                    <a:lnTo>
                      <a:pt x="590" y="537"/>
                    </a:lnTo>
                    <a:lnTo>
                      <a:pt x="592" y="536"/>
                    </a:lnTo>
                    <a:lnTo>
                      <a:pt x="594" y="532"/>
                    </a:lnTo>
                    <a:lnTo>
                      <a:pt x="596" y="534"/>
                    </a:lnTo>
                    <a:lnTo>
                      <a:pt x="598" y="534"/>
                    </a:lnTo>
                    <a:lnTo>
                      <a:pt x="598" y="530"/>
                    </a:lnTo>
                    <a:lnTo>
                      <a:pt x="594" y="528"/>
                    </a:lnTo>
                    <a:lnTo>
                      <a:pt x="594" y="526"/>
                    </a:lnTo>
                    <a:lnTo>
                      <a:pt x="596" y="522"/>
                    </a:lnTo>
                    <a:lnTo>
                      <a:pt x="596" y="520"/>
                    </a:lnTo>
                    <a:lnTo>
                      <a:pt x="600" y="518"/>
                    </a:lnTo>
                    <a:lnTo>
                      <a:pt x="600" y="522"/>
                    </a:lnTo>
                    <a:lnTo>
                      <a:pt x="602" y="520"/>
                    </a:lnTo>
                    <a:lnTo>
                      <a:pt x="604" y="518"/>
                    </a:lnTo>
                    <a:lnTo>
                      <a:pt x="606" y="520"/>
                    </a:lnTo>
                    <a:lnTo>
                      <a:pt x="607" y="522"/>
                    </a:lnTo>
                    <a:lnTo>
                      <a:pt x="611" y="526"/>
                    </a:lnTo>
                    <a:lnTo>
                      <a:pt x="613" y="528"/>
                    </a:lnTo>
                    <a:lnTo>
                      <a:pt x="613" y="524"/>
                    </a:lnTo>
                    <a:lnTo>
                      <a:pt x="611" y="520"/>
                    </a:lnTo>
                    <a:lnTo>
                      <a:pt x="611" y="518"/>
                    </a:lnTo>
                    <a:lnTo>
                      <a:pt x="613" y="515"/>
                    </a:lnTo>
                    <a:lnTo>
                      <a:pt x="607" y="515"/>
                    </a:lnTo>
                    <a:lnTo>
                      <a:pt x="607" y="513"/>
                    </a:lnTo>
                    <a:lnTo>
                      <a:pt x="604" y="513"/>
                    </a:lnTo>
                    <a:lnTo>
                      <a:pt x="600" y="507"/>
                    </a:lnTo>
                    <a:lnTo>
                      <a:pt x="600" y="507"/>
                    </a:lnTo>
                    <a:lnTo>
                      <a:pt x="604" y="505"/>
                    </a:lnTo>
                    <a:lnTo>
                      <a:pt x="606" y="503"/>
                    </a:lnTo>
                    <a:lnTo>
                      <a:pt x="607" y="505"/>
                    </a:lnTo>
                    <a:lnTo>
                      <a:pt x="609" y="503"/>
                    </a:lnTo>
                    <a:lnTo>
                      <a:pt x="611" y="503"/>
                    </a:lnTo>
                    <a:lnTo>
                      <a:pt x="617" y="507"/>
                    </a:lnTo>
                    <a:lnTo>
                      <a:pt x="621" y="507"/>
                    </a:lnTo>
                    <a:lnTo>
                      <a:pt x="623" y="507"/>
                    </a:lnTo>
                    <a:lnTo>
                      <a:pt x="626" y="509"/>
                    </a:lnTo>
                    <a:lnTo>
                      <a:pt x="625" y="511"/>
                    </a:lnTo>
                    <a:lnTo>
                      <a:pt x="626" y="511"/>
                    </a:lnTo>
                    <a:lnTo>
                      <a:pt x="628" y="517"/>
                    </a:lnTo>
                    <a:lnTo>
                      <a:pt x="632" y="517"/>
                    </a:lnTo>
                    <a:lnTo>
                      <a:pt x="634" y="515"/>
                    </a:lnTo>
                    <a:lnTo>
                      <a:pt x="632" y="515"/>
                    </a:lnTo>
                    <a:lnTo>
                      <a:pt x="630" y="513"/>
                    </a:lnTo>
                    <a:lnTo>
                      <a:pt x="632" y="511"/>
                    </a:lnTo>
                    <a:lnTo>
                      <a:pt x="628" y="507"/>
                    </a:lnTo>
                    <a:lnTo>
                      <a:pt x="630" y="505"/>
                    </a:lnTo>
                    <a:lnTo>
                      <a:pt x="632" y="503"/>
                    </a:lnTo>
                    <a:lnTo>
                      <a:pt x="632" y="501"/>
                    </a:lnTo>
                    <a:lnTo>
                      <a:pt x="632" y="501"/>
                    </a:lnTo>
                    <a:lnTo>
                      <a:pt x="634" y="499"/>
                    </a:lnTo>
                    <a:lnTo>
                      <a:pt x="636" y="496"/>
                    </a:lnTo>
                    <a:lnTo>
                      <a:pt x="638" y="496"/>
                    </a:lnTo>
                    <a:lnTo>
                      <a:pt x="642" y="497"/>
                    </a:lnTo>
                    <a:lnTo>
                      <a:pt x="642" y="496"/>
                    </a:lnTo>
                    <a:lnTo>
                      <a:pt x="642" y="496"/>
                    </a:lnTo>
                    <a:lnTo>
                      <a:pt x="642" y="494"/>
                    </a:lnTo>
                    <a:lnTo>
                      <a:pt x="644" y="492"/>
                    </a:lnTo>
                    <a:lnTo>
                      <a:pt x="646" y="494"/>
                    </a:lnTo>
                    <a:lnTo>
                      <a:pt x="646" y="492"/>
                    </a:lnTo>
                    <a:lnTo>
                      <a:pt x="646" y="488"/>
                    </a:lnTo>
                    <a:lnTo>
                      <a:pt x="642" y="486"/>
                    </a:lnTo>
                    <a:lnTo>
                      <a:pt x="640" y="484"/>
                    </a:lnTo>
                    <a:lnTo>
                      <a:pt x="642" y="482"/>
                    </a:lnTo>
                    <a:lnTo>
                      <a:pt x="644" y="484"/>
                    </a:lnTo>
                    <a:lnTo>
                      <a:pt x="646" y="486"/>
                    </a:lnTo>
                    <a:lnTo>
                      <a:pt x="647" y="484"/>
                    </a:lnTo>
                    <a:lnTo>
                      <a:pt x="646" y="480"/>
                    </a:lnTo>
                    <a:lnTo>
                      <a:pt x="647" y="478"/>
                    </a:lnTo>
                    <a:lnTo>
                      <a:pt x="651" y="478"/>
                    </a:lnTo>
                    <a:lnTo>
                      <a:pt x="653" y="482"/>
                    </a:lnTo>
                    <a:lnTo>
                      <a:pt x="653" y="484"/>
                    </a:lnTo>
                    <a:lnTo>
                      <a:pt x="655" y="482"/>
                    </a:lnTo>
                    <a:lnTo>
                      <a:pt x="655" y="478"/>
                    </a:lnTo>
                    <a:lnTo>
                      <a:pt x="657" y="478"/>
                    </a:lnTo>
                    <a:lnTo>
                      <a:pt x="659" y="482"/>
                    </a:lnTo>
                    <a:lnTo>
                      <a:pt x="663" y="482"/>
                    </a:lnTo>
                    <a:lnTo>
                      <a:pt x="663" y="484"/>
                    </a:lnTo>
                    <a:lnTo>
                      <a:pt x="663" y="484"/>
                    </a:lnTo>
                    <a:lnTo>
                      <a:pt x="661" y="488"/>
                    </a:lnTo>
                    <a:lnTo>
                      <a:pt x="655" y="494"/>
                    </a:lnTo>
                    <a:lnTo>
                      <a:pt x="657" y="497"/>
                    </a:lnTo>
                    <a:lnTo>
                      <a:pt x="657" y="499"/>
                    </a:lnTo>
                    <a:lnTo>
                      <a:pt x="657" y="503"/>
                    </a:lnTo>
                    <a:lnTo>
                      <a:pt x="653" y="507"/>
                    </a:lnTo>
                    <a:lnTo>
                      <a:pt x="655" y="509"/>
                    </a:lnTo>
                    <a:lnTo>
                      <a:pt x="655" y="513"/>
                    </a:lnTo>
                    <a:lnTo>
                      <a:pt x="657" y="511"/>
                    </a:lnTo>
                    <a:lnTo>
                      <a:pt x="663" y="507"/>
                    </a:lnTo>
                    <a:lnTo>
                      <a:pt x="663" y="503"/>
                    </a:lnTo>
                    <a:lnTo>
                      <a:pt x="661" y="501"/>
                    </a:lnTo>
                    <a:lnTo>
                      <a:pt x="663" y="496"/>
                    </a:lnTo>
                    <a:lnTo>
                      <a:pt x="667" y="490"/>
                    </a:lnTo>
                    <a:lnTo>
                      <a:pt x="667" y="486"/>
                    </a:lnTo>
                    <a:lnTo>
                      <a:pt x="672" y="478"/>
                    </a:lnTo>
                    <a:lnTo>
                      <a:pt x="674" y="478"/>
                    </a:lnTo>
                    <a:lnTo>
                      <a:pt x="674" y="480"/>
                    </a:lnTo>
                    <a:lnTo>
                      <a:pt x="674" y="486"/>
                    </a:lnTo>
                    <a:lnTo>
                      <a:pt x="672" y="488"/>
                    </a:lnTo>
                    <a:lnTo>
                      <a:pt x="672" y="490"/>
                    </a:lnTo>
                    <a:lnTo>
                      <a:pt x="676" y="490"/>
                    </a:lnTo>
                    <a:lnTo>
                      <a:pt x="672" y="497"/>
                    </a:lnTo>
                    <a:lnTo>
                      <a:pt x="672" y="499"/>
                    </a:lnTo>
                    <a:lnTo>
                      <a:pt x="674" y="499"/>
                    </a:lnTo>
                    <a:lnTo>
                      <a:pt x="676" y="497"/>
                    </a:lnTo>
                    <a:lnTo>
                      <a:pt x="678" y="496"/>
                    </a:lnTo>
                    <a:lnTo>
                      <a:pt x="680" y="497"/>
                    </a:lnTo>
                    <a:lnTo>
                      <a:pt x="680" y="496"/>
                    </a:lnTo>
                    <a:lnTo>
                      <a:pt x="680" y="492"/>
                    </a:lnTo>
                    <a:lnTo>
                      <a:pt x="682" y="492"/>
                    </a:lnTo>
                    <a:lnTo>
                      <a:pt x="682" y="490"/>
                    </a:lnTo>
                    <a:lnTo>
                      <a:pt x="682" y="488"/>
                    </a:lnTo>
                    <a:lnTo>
                      <a:pt x="684" y="486"/>
                    </a:lnTo>
                    <a:lnTo>
                      <a:pt x="684" y="484"/>
                    </a:lnTo>
                    <a:lnTo>
                      <a:pt x="686" y="482"/>
                    </a:lnTo>
                    <a:lnTo>
                      <a:pt x="686" y="482"/>
                    </a:lnTo>
                    <a:lnTo>
                      <a:pt x="684" y="480"/>
                    </a:lnTo>
                    <a:lnTo>
                      <a:pt x="682" y="480"/>
                    </a:lnTo>
                    <a:lnTo>
                      <a:pt x="680" y="478"/>
                    </a:lnTo>
                    <a:lnTo>
                      <a:pt x="682" y="476"/>
                    </a:lnTo>
                    <a:lnTo>
                      <a:pt x="684" y="475"/>
                    </a:lnTo>
                    <a:lnTo>
                      <a:pt x="686" y="478"/>
                    </a:lnTo>
                    <a:lnTo>
                      <a:pt x="687" y="478"/>
                    </a:lnTo>
                    <a:lnTo>
                      <a:pt x="689" y="476"/>
                    </a:lnTo>
                    <a:lnTo>
                      <a:pt x="687" y="473"/>
                    </a:lnTo>
                    <a:lnTo>
                      <a:pt x="687" y="471"/>
                    </a:lnTo>
                    <a:lnTo>
                      <a:pt x="689" y="469"/>
                    </a:lnTo>
                    <a:lnTo>
                      <a:pt x="691" y="471"/>
                    </a:lnTo>
                    <a:lnTo>
                      <a:pt x="693" y="471"/>
                    </a:lnTo>
                    <a:lnTo>
                      <a:pt x="695" y="469"/>
                    </a:lnTo>
                    <a:lnTo>
                      <a:pt x="697" y="471"/>
                    </a:lnTo>
                    <a:lnTo>
                      <a:pt x="695" y="475"/>
                    </a:lnTo>
                    <a:lnTo>
                      <a:pt x="697" y="475"/>
                    </a:lnTo>
                    <a:lnTo>
                      <a:pt x="701" y="475"/>
                    </a:lnTo>
                    <a:lnTo>
                      <a:pt x="703" y="476"/>
                    </a:lnTo>
                    <a:lnTo>
                      <a:pt x="699" y="482"/>
                    </a:lnTo>
                    <a:lnTo>
                      <a:pt x="695" y="482"/>
                    </a:lnTo>
                    <a:lnTo>
                      <a:pt x="695" y="480"/>
                    </a:lnTo>
                    <a:lnTo>
                      <a:pt x="691" y="482"/>
                    </a:lnTo>
                    <a:lnTo>
                      <a:pt x="693" y="482"/>
                    </a:lnTo>
                    <a:lnTo>
                      <a:pt x="695" y="484"/>
                    </a:lnTo>
                    <a:lnTo>
                      <a:pt x="695" y="486"/>
                    </a:lnTo>
                    <a:lnTo>
                      <a:pt x="693" y="488"/>
                    </a:lnTo>
                    <a:lnTo>
                      <a:pt x="693" y="490"/>
                    </a:lnTo>
                    <a:lnTo>
                      <a:pt x="695" y="490"/>
                    </a:lnTo>
                    <a:lnTo>
                      <a:pt x="699" y="486"/>
                    </a:lnTo>
                    <a:lnTo>
                      <a:pt x="699" y="486"/>
                    </a:lnTo>
                    <a:lnTo>
                      <a:pt x="701" y="488"/>
                    </a:lnTo>
                    <a:lnTo>
                      <a:pt x="699" y="492"/>
                    </a:lnTo>
                    <a:lnTo>
                      <a:pt x="695" y="492"/>
                    </a:lnTo>
                    <a:lnTo>
                      <a:pt x="693" y="497"/>
                    </a:lnTo>
                    <a:lnTo>
                      <a:pt x="697" y="496"/>
                    </a:lnTo>
                    <a:lnTo>
                      <a:pt x="699" y="496"/>
                    </a:lnTo>
                    <a:lnTo>
                      <a:pt x="701" y="496"/>
                    </a:lnTo>
                    <a:lnTo>
                      <a:pt x="703" y="496"/>
                    </a:lnTo>
                    <a:lnTo>
                      <a:pt x="705" y="497"/>
                    </a:lnTo>
                    <a:lnTo>
                      <a:pt x="707" y="496"/>
                    </a:lnTo>
                    <a:lnTo>
                      <a:pt x="707" y="494"/>
                    </a:lnTo>
                    <a:lnTo>
                      <a:pt x="705" y="490"/>
                    </a:lnTo>
                    <a:lnTo>
                      <a:pt x="705" y="488"/>
                    </a:lnTo>
                    <a:lnTo>
                      <a:pt x="707" y="486"/>
                    </a:lnTo>
                    <a:lnTo>
                      <a:pt x="707" y="480"/>
                    </a:lnTo>
                    <a:lnTo>
                      <a:pt x="710" y="480"/>
                    </a:lnTo>
                    <a:lnTo>
                      <a:pt x="712" y="480"/>
                    </a:lnTo>
                    <a:lnTo>
                      <a:pt x="716" y="482"/>
                    </a:lnTo>
                    <a:lnTo>
                      <a:pt x="716" y="484"/>
                    </a:lnTo>
                    <a:lnTo>
                      <a:pt x="714" y="486"/>
                    </a:lnTo>
                    <a:lnTo>
                      <a:pt x="714" y="488"/>
                    </a:lnTo>
                    <a:lnTo>
                      <a:pt x="716" y="488"/>
                    </a:lnTo>
                    <a:lnTo>
                      <a:pt x="718" y="486"/>
                    </a:lnTo>
                    <a:lnTo>
                      <a:pt x="720" y="486"/>
                    </a:lnTo>
                    <a:lnTo>
                      <a:pt x="718" y="488"/>
                    </a:lnTo>
                    <a:lnTo>
                      <a:pt x="720" y="488"/>
                    </a:lnTo>
                    <a:lnTo>
                      <a:pt x="722" y="484"/>
                    </a:lnTo>
                    <a:lnTo>
                      <a:pt x="726" y="484"/>
                    </a:lnTo>
                    <a:lnTo>
                      <a:pt x="726" y="486"/>
                    </a:lnTo>
                    <a:lnTo>
                      <a:pt x="729" y="486"/>
                    </a:lnTo>
                    <a:lnTo>
                      <a:pt x="729" y="490"/>
                    </a:lnTo>
                    <a:lnTo>
                      <a:pt x="726" y="492"/>
                    </a:lnTo>
                    <a:lnTo>
                      <a:pt x="726" y="492"/>
                    </a:lnTo>
                    <a:lnTo>
                      <a:pt x="727" y="492"/>
                    </a:lnTo>
                    <a:lnTo>
                      <a:pt x="731" y="488"/>
                    </a:lnTo>
                    <a:lnTo>
                      <a:pt x="733" y="488"/>
                    </a:lnTo>
                    <a:lnTo>
                      <a:pt x="739" y="492"/>
                    </a:lnTo>
                    <a:lnTo>
                      <a:pt x="741" y="492"/>
                    </a:lnTo>
                    <a:lnTo>
                      <a:pt x="745" y="494"/>
                    </a:lnTo>
                    <a:lnTo>
                      <a:pt x="745" y="494"/>
                    </a:lnTo>
                    <a:lnTo>
                      <a:pt x="747" y="496"/>
                    </a:lnTo>
                    <a:lnTo>
                      <a:pt x="747" y="496"/>
                    </a:lnTo>
                    <a:lnTo>
                      <a:pt x="743" y="499"/>
                    </a:lnTo>
                    <a:lnTo>
                      <a:pt x="737" y="499"/>
                    </a:lnTo>
                    <a:lnTo>
                      <a:pt x="733" y="507"/>
                    </a:lnTo>
                    <a:lnTo>
                      <a:pt x="729" y="509"/>
                    </a:lnTo>
                    <a:lnTo>
                      <a:pt x="722" y="507"/>
                    </a:lnTo>
                    <a:lnTo>
                      <a:pt x="718" y="507"/>
                    </a:lnTo>
                    <a:lnTo>
                      <a:pt x="714" y="507"/>
                    </a:lnTo>
                    <a:lnTo>
                      <a:pt x="708" y="505"/>
                    </a:lnTo>
                    <a:lnTo>
                      <a:pt x="707" y="507"/>
                    </a:lnTo>
                    <a:lnTo>
                      <a:pt x="708" y="509"/>
                    </a:lnTo>
                    <a:lnTo>
                      <a:pt x="714" y="511"/>
                    </a:lnTo>
                    <a:lnTo>
                      <a:pt x="716" y="511"/>
                    </a:lnTo>
                    <a:lnTo>
                      <a:pt x="720" y="511"/>
                    </a:lnTo>
                    <a:lnTo>
                      <a:pt x="720" y="511"/>
                    </a:lnTo>
                    <a:lnTo>
                      <a:pt x="722" y="515"/>
                    </a:lnTo>
                    <a:lnTo>
                      <a:pt x="724" y="517"/>
                    </a:lnTo>
                    <a:lnTo>
                      <a:pt x="724" y="520"/>
                    </a:lnTo>
                    <a:lnTo>
                      <a:pt x="726" y="522"/>
                    </a:lnTo>
                    <a:lnTo>
                      <a:pt x="726" y="520"/>
                    </a:lnTo>
                    <a:lnTo>
                      <a:pt x="729" y="518"/>
                    </a:lnTo>
                    <a:lnTo>
                      <a:pt x="731" y="520"/>
                    </a:lnTo>
                    <a:lnTo>
                      <a:pt x="731" y="522"/>
                    </a:lnTo>
                    <a:lnTo>
                      <a:pt x="731" y="518"/>
                    </a:lnTo>
                    <a:lnTo>
                      <a:pt x="731" y="517"/>
                    </a:lnTo>
                    <a:lnTo>
                      <a:pt x="733" y="517"/>
                    </a:lnTo>
                    <a:lnTo>
                      <a:pt x="735" y="518"/>
                    </a:lnTo>
                    <a:lnTo>
                      <a:pt x="737" y="520"/>
                    </a:lnTo>
                    <a:lnTo>
                      <a:pt x="737" y="518"/>
                    </a:lnTo>
                    <a:lnTo>
                      <a:pt x="737" y="517"/>
                    </a:lnTo>
                    <a:lnTo>
                      <a:pt x="739" y="517"/>
                    </a:lnTo>
                    <a:lnTo>
                      <a:pt x="741" y="518"/>
                    </a:lnTo>
                    <a:lnTo>
                      <a:pt x="743" y="518"/>
                    </a:lnTo>
                    <a:lnTo>
                      <a:pt x="743" y="518"/>
                    </a:lnTo>
                    <a:lnTo>
                      <a:pt x="747" y="520"/>
                    </a:lnTo>
                    <a:lnTo>
                      <a:pt x="748" y="520"/>
                    </a:lnTo>
                    <a:lnTo>
                      <a:pt x="748" y="524"/>
                    </a:lnTo>
                    <a:lnTo>
                      <a:pt x="750" y="526"/>
                    </a:lnTo>
                    <a:lnTo>
                      <a:pt x="750" y="522"/>
                    </a:lnTo>
                    <a:lnTo>
                      <a:pt x="752" y="520"/>
                    </a:lnTo>
                    <a:lnTo>
                      <a:pt x="754" y="520"/>
                    </a:lnTo>
                    <a:lnTo>
                      <a:pt x="756" y="518"/>
                    </a:lnTo>
                    <a:lnTo>
                      <a:pt x="752" y="517"/>
                    </a:lnTo>
                    <a:lnTo>
                      <a:pt x="752" y="517"/>
                    </a:lnTo>
                    <a:lnTo>
                      <a:pt x="754" y="517"/>
                    </a:lnTo>
                    <a:lnTo>
                      <a:pt x="756" y="517"/>
                    </a:lnTo>
                    <a:lnTo>
                      <a:pt x="756" y="515"/>
                    </a:lnTo>
                    <a:lnTo>
                      <a:pt x="756" y="515"/>
                    </a:lnTo>
                    <a:lnTo>
                      <a:pt x="754" y="513"/>
                    </a:lnTo>
                    <a:lnTo>
                      <a:pt x="756" y="511"/>
                    </a:lnTo>
                    <a:lnTo>
                      <a:pt x="758" y="511"/>
                    </a:lnTo>
                    <a:lnTo>
                      <a:pt x="762" y="513"/>
                    </a:lnTo>
                    <a:lnTo>
                      <a:pt x="764" y="515"/>
                    </a:lnTo>
                    <a:lnTo>
                      <a:pt x="766" y="517"/>
                    </a:lnTo>
                    <a:lnTo>
                      <a:pt x="767" y="517"/>
                    </a:lnTo>
                    <a:lnTo>
                      <a:pt x="769" y="517"/>
                    </a:lnTo>
                    <a:lnTo>
                      <a:pt x="771" y="518"/>
                    </a:lnTo>
                    <a:lnTo>
                      <a:pt x="773" y="520"/>
                    </a:lnTo>
                    <a:lnTo>
                      <a:pt x="773" y="522"/>
                    </a:lnTo>
                    <a:lnTo>
                      <a:pt x="771" y="524"/>
                    </a:lnTo>
                    <a:lnTo>
                      <a:pt x="767" y="522"/>
                    </a:lnTo>
                    <a:lnTo>
                      <a:pt x="764" y="522"/>
                    </a:lnTo>
                    <a:lnTo>
                      <a:pt x="760" y="520"/>
                    </a:lnTo>
                    <a:lnTo>
                      <a:pt x="760" y="518"/>
                    </a:lnTo>
                    <a:lnTo>
                      <a:pt x="758" y="520"/>
                    </a:lnTo>
                    <a:lnTo>
                      <a:pt x="758" y="524"/>
                    </a:lnTo>
                    <a:lnTo>
                      <a:pt x="760" y="528"/>
                    </a:lnTo>
                    <a:lnTo>
                      <a:pt x="762" y="526"/>
                    </a:lnTo>
                    <a:lnTo>
                      <a:pt x="764" y="526"/>
                    </a:lnTo>
                    <a:lnTo>
                      <a:pt x="764" y="530"/>
                    </a:lnTo>
                    <a:lnTo>
                      <a:pt x="767" y="528"/>
                    </a:lnTo>
                    <a:lnTo>
                      <a:pt x="769" y="528"/>
                    </a:lnTo>
                    <a:lnTo>
                      <a:pt x="771" y="532"/>
                    </a:lnTo>
                    <a:lnTo>
                      <a:pt x="771" y="530"/>
                    </a:lnTo>
                    <a:lnTo>
                      <a:pt x="773" y="528"/>
                    </a:lnTo>
                    <a:lnTo>
                      <a:pt x="775" y="530"/>
                    </a:lnTo>
                    <a:lnTo>
                      <a:pt x="773" y="532"/>
                    </a:lnTo>
                    <a:lnTo>
                      <a:pt x="773" y="534"/>
                    </a:lnTo>
                    <a:lnTo>
                      <a:pt x="777" y="530"/>
                    </a:lnTo>
                    <a:lnTo>
                      <a:pt x="779" y="528"/>
                    </a:lnTo>
                    <a:lnTo>
                      <a:pt x="781" y="528"/>
                    </a:lnTo>
                    <a:lnTo>
                      <a:pt x="779" y="530"/>
                    </a:lnTo>
                    <a:lnTo>
                      <a:pt x="779" y="532"/>
                    </a:lnTo>
                    <a:lnTo>
                      <a:pt x="781" y="532"/>
                    </a:lnTo>
                    <a:lnTo>
                      <a:pt x="783" y="534"/>
                    </a:lnTo>
                    <a:lnTo>
                      <a:pt x="781" y="536"/>
                    </a:lnTo>
                    <a:lnTo>
                      <a:pt x="777" y="537"/>
                    </a:lnTo>
                    <a:lnTo>
                      <a:pt x="781" y="537"/>
                    </a:lnTo>
                    <a:lnTo>
                      <a:pt x="785" y="534"/>
                    </a:lnTo>
                    <a:lnTo>
                      <a:pt x="783" y="532"/>
                    </a:lnTo>
                    <a:lnTo>
                      <a:pt x="785" y="530"/>
                    </a:lnTo>
                    <a:lnTo>
                      <a:pt x="788" y="530"/>
                    </a:lnTo>
                    <a:lnTo>
                      <a:pt x="790" y="532"/>
                    </a:lnTo>
                    <a:lnTo>
                      <a:pt x="792" y="530"/>
                    </a:lnTo>
                    <a:lnTo>
                      <a:pt x="790" y="526"/>
                    </a:lnTo>
                    <a:lnTo>
                      <a:pt x="790" y="526"/>
                    </a:lnTo>
                    <a:lnTo>
                      <a:pt x="792" y="528"/>
                    </a:lnTo>
                    <a:lnTo>
                      <a:pt x="796" y="530"/>
                    </a:lnTo>
                    <a:lnTo>
                      <a:pt x="800" y="532"/>
                    </a:lnTo>
                    <a:lnTo>
                      <a:pt x="804" y="532"/>
                    </a:lnTo>
                    <a:lnTo>
                      <a:pt x="808" y="530"/>
                    </a:lnTo>
                    <a:lnTo>
                      <a:pt x="808" y="530"/>
                    </a:lnTo>
                    <a:lnTo>
                      <a:pt x="811" y="530"/>
                    </a:lnTo>
                    <a:lnTo>
                      <a:pt x="815" y="532"/>
                    </a:lnTo>
                    <a:lnTo>
                      <a:pt x="815" y="530"/>
                    </a:lnTo>
                    <a:lnTo>
                      <a:pt x="819" y="532"/>
                    </a:lnTo>
                    <a:lnTo>
                      <a:pt x="838" y="543"/>
                    </a:lnTo>
                    <a:lnTo>
                      <a:pt x="851" y="551"/>
                    </a:lnTo>
                    <a:lnTo>
                      <a:pt x="853" y="555"/>
                    </a:lnTo>
                    <a:lnTo>
                      <a:pt x="857" y="555"/>
                    </a:lnTo>
                    <a:lnTo>
                      <a:pt x="861" y="560"/>
                    </a:lnTo>
                    <a:lnTo>
                      <a:pt x="865" y="562"/>
                    </a:lnTo>
                    <a:lnTo>
                      <a:pt x="863" y="560"/>
                    </a:lnTo>
                    <a:lnTo>
                      <a:pt x="863" y="558"/>
                    </a:lnTo>
                    <a:lnTo>
                      <a:pt x="865" y="558"/>
                    </a:lnTo>
                    <a:lnTo>
                      <a:pt x="870" y="562"/>
                    </a:lnTo>
                    <a:lnTo>
                      <a:pt x="872" y="564"/>
                    </a:lnTo>
                    <a:lnTo>
                      <a:pt x="878" y="568"/>
                    </a:lnTo>
                    <a:lnTo>
                      <a:pt x="880" y="566"/>
                    </a:lnTo>
                    <a:lnTo>
                      <a:pt x="878" y="562"/>
                    </a:lnTo>
                    <a:lnTo>
                      <a:pt x="876" y="560"/>
                    </a:lnTo>
                    <a:lnTo>
                      <a:pt x="878" y="560"/>
                    </a:lnTo>
                    <a:lnTo>
                      <a:pt x="882" y="564"/>
                    </a:lnTo>
                    <a:lnTo>
                      <a:pt x="882" y="568"/>
                    </a:lnTo>
                    <a:lnTo>
                      <a:pt x="889" y="574"/>
                    </a:lnTo>
                    <a:lnTo>
                      <a:pt x="889" y="576"/>
                    </a:lnTo>
                    <a:lnTo>
                      <a:pt x="893" y="578"/>
                    </a:lnTo>
                    <a:lnTo>
                      <a:pt x="893" y="576"/>
                    </a:lnTo>
                    <a:lnTo>
                      <a:pt x="897" y="576"/>
                    </a:lnTo>
                    <a:lnTo>
                      <a:pt x="901" y="579"/>
                    </a:lnTo>
                    <a:lnTo>
                      <a:pt x="903" y="585"/>
                    </a:lnTo>
                    <a:lnTo>
                      <a:pt x="905" y="585"/>
                    </a:lnTo>
                    <a:lnTo>
                      <a:pt x="907" y="591"/>
                    </a:lnTo>
                    <a:lnTo>
                      <a:pt x="908" y="591"/>
                    </a:lnTo>
                    <a:lnTo>
                      <a:pt x="910" y="591"/>
                    </a:lnTo>
                    <a:lnTo>
                      <a:pt x="910" y="597"/>
                    </a:lnTo>
                    <a:lnTo>
                      <a:pt x="910" y="600"/>
                    </a:lnTo>
                    <a:lnTo>
                      <a:pt x="910" y="606"/>
                    </a:lnTo>
                    <a:lnTo>
                      <a:pt x="908" y="608"/>
                    </a:lnTo>
                    <a:lnTo>
                      <a:pt x="908" y="612"/>
                    </a:lnTo>
                    <a:lnTo>
                      <a:pt x="905" y="616"/>
                    </a:lnTo>
                    <a:lnTo>
                      <a:pt x="903" y="619"/>
                    </a:lnTo>
                    <a:lnTo>
                      <a:pt x="897" y="627"/>
                    </a:lnTo>
                    <a:lnTo>
                      <a:pt x="891" y="631"/>
                    </a:lnTo>
                    <a:lnTo>
                      <a:pt x="886" y="631"/>
                    </a:lnTo>
                    <a:lnTo>
                      <a:pt x="884" y="633"/>
                    </a:lnTo>
                    <a:lnTo>
                      <a:pt x="878" y="633"/>
                    </a:lnTo>
                    <a:lnTo>
                      <a:pt x="876" y="635"/>
                    </a:lnTo>
                    <a:lnTo>
                      <a:pt x="868" y="637"/>
                    </a:lnTo>
                    <a:lnTo>
                      <a:pt x="857" y="635"/>
                    </a:lnTo>
                    <a:lnTo>
                      <a:pt x="851" y="635"/>
                    </a:lnTo>
                    <a:lnTo>
                      <a:pt x="848" y="631"/>
                    </a:lnTo>
                    <a:lnTo>
                      <a:pt x="846" y="633"/>
                    </a:lnTo>
                    <a:lnTo>
                      <a:pt x="842" y="633"/>
                    </a:lnTo>
                    <a:lnTo>
                      <a:pt x="836" y="631"/>
                    </a:lnTo>
                    <a:lnTo>
                      <a:pt x="836" y="631"/>
                    </a:lnTo>
                    <a:lnTo>
                      <a:pt x="834" y="629"/>
                    </a:lnTo>
                    <a:lnTo>
                      <a:pt x="830" y="631"/>
                    </a:lnTo>
                    <a:lnTo>
                      <a:pt x="827" y="627"/>
                    </a:lnTo>
                    <a:lnTo>
                      <a:pt x="827" y="625"/>
                    </a:lnTo>
                    <a:lnTo>
                      <a:pt x="823" y="625"/>
                    </a:lnTo>
                    <a:lnTo>
                      <a:pt x="819" y="625"/>
                    </a:lnTo>
                    <a:lnTo>
                      <a:pt x="821" y="623"/>
                    </a:lnTo>
                    <a:lnTo>
                      <a:pt x="815" y="623"/>
                    </a:lnTo>
                    <a:lnTo>
                      <a:pt x="813" y="625"/>
                    </a:lnTo>
                    <a:lnTo>
                      <a:pt x="809" y="625"/>
                    </a:lnTo>
                    <a:lnTo>
                      <a:pt x="809" y="623"/>
                    </a:lnTo>
                    <a:lnTo>
                      <a:pt x="809" y="621"/>
                    </a:lnTo>
                    <a:lnTo>
                      <a:pt x="811" y="621"/>
                    </a:lnTo>
                    <a:lnTo>
                      <a:pt x="808" y="618"/>
                    </a:lnTo>
                    <a:lnTo>
                      <a:pt x="808" y="619"/>
                    </a:lnTo>
                    <a:lnTo>
                      <a:pt x="802" y="619"/>
                    </a:lnTo>
                    <a:lnTo>
                      <a:pt x="798" y="618"/>
                    </a:lnTo>
                    <a:lnTo>
                      <a:pt x="798" y="618"/>
                    </a:lnTo>
                    <a:lnTo>
                      <a:pt x="794" y="618"/>
                    </a:lnTo>
                    <a:lnTo>
                      <a:pt x="787" y="612"/>
                    </a:lnTo>
                    <a:lnTo>
                      <a:pt x="787" y="608"/>
                    </a:lnTo>
                    <a:lnTo>
                      <a:pt x="781" y="608"/>
                    </a:lnTo>
                    <a:lnTo>
                      <a:pt x="781" y="606"/>
                    </a:lnTo>
                    <a:lnTo>
                      <a:pt x="777" y="606"/>
                    </a:lnTo>
                    <a:lnTo>
                      <a:pt x="777" y="608"/>
                    </a:lnTo>
                    <a:lnTo>
                      <a:pt x="781" y="610"/>
                    </a:lnTo>
                    <a:lnTo>
                      <a:pt x="781" y="616"/>
                    </a:lnTo>
                    <a:lnTo>
                      <a:pt x="785" y="618"/>
                    </a:lnTo>
                    <a:lnTo>
                      <a:pt x="787" y="621"/>
                    </a:lnTo>
                    <a:lnTo>
                      <a:pt x="792" y="621"/>
                    </a:lnTo>
                    <a:lnTo>
                      <a:pt x="792" y="623"/>
                    </a:lnTo>
                    <a:lnTo>
                      <a:pt x="788" y="625"/>
                    </a:lnTo>
                    <a:lnTo>
                      <a:pt x="788" y="627"/>
                    </a:lnTo>
                    <a:lnTo>
                      <a:pt x="788" y="629"/>
                    </a:lnTo>
                    <a:lnTo>
                      <a:pt x="794" y="627"/>
                    </a:lnTo>
                    <a:lnTo>
                      <a:pt x="796" y="625"/>
                    </a:lnTo>
                    <a:lnTo>
                      <a:pt x="800" y="627"/>
                    </a:lnTo>
                    <a:lnTo>
                      <a:pt x="796" y="629"/>
                    </a:lnTo>
                    <a:lnTo>
                      <a:pt x="796" y="629"/>
                    </a:lnTo>
                    <a:lnTo>
                      <a:pt x="800" y="629"/>
                    </a:lnTo>
                    <a:lnTo>
                      <a:pt x="800" y="633"/>
                    </a:lnTo>
                    <a:lnTo>
                      <a:pt x="796" y="633"/>
                    </a:lnTo>
                    <a:lnTo>
                      <a:pt x="794" y="635"/>
                    </a:lnTo>
                    <a:lnTo>
                      <a:pt x="800" y="637"/>
                    </a:lnTo>
                    <a:lnTo>
                      <a:pt x="800" y="635"/>
                    </a:lnTo>
                    <a:lnTo>
                      <a:pt x="804" y="635"/>
                    </a:lnTo>
                    <a:lnTo>
                      <a:pt x="806" y="637"/>
                    </a:lnTo>
                    <a:lnTo>
                      <a:pt x="808" y="635"/>
                    </a:lnTo>
                    <a:lnTo>
                      <a:pt x="815" y="638"/>
                    </a:lnTo>
                    <a:lnTo>
                      <a:pt x="819" y="644"/>
                    </a:lnTo>
                    <a:lnTo>
                      <a:pt x="821" y="644"/>
                    </a:lnTo>
                    <a:lnTo>
                      <a:pt x="821" y="646"/>
                    </a:lnTo>
                    <a:lnTo>
                      <a:pt x="821" y="648"/>
                    </a:lnTo>
                    <a:lnTo>
                      <a:pt x="821" y="650"/>
                    </a:lnTo>
                    <a:lnTo>
                      <a:pt x="821" y="654"/>
                    </a:lnTo>
                    <a:lnTo>
                      <a:pt x="821" y="659"/>
                    </a:lnTo>
                    <a:lnTo>
                      <a:pt x="819" y="659"/>
                    </a:lnTo>
                    <a:lnTo>
                      <a:pt x="817" y="663"/>
                    </a:lnTo>
                    <a:lnTo>
                      <a:pt x="821" y="663"/>
                    </a:lnTo>
                    <a:lnTo>
                      <a:pt x="821" y="667"/>
                    </a:lnTo>
                    <a:lnTo>
                      <a:pt x="827" y="673"/>
                    </a:lnTo>
                    <a:lnTo>
                      <a:pt x="825" y="675"/>
                    </a:lnTo>
                    <a:lnTo>
                      <a:pt x="828" y="679"/>
                    </a:lnTo>
                    <a:lnTo>
                      <a:pt x="828" y="682"/>
                    </a:lnTo>
                    <a:lnTo>
                      <a:pt x="830" y="686"/>
                    </a:lnTo>
                    <a:lnTo>
                      <a:pt x="828" y="688"/>
                    </a:lnTo>
                    <a:lnTo>
                      <a:pt x="830" y="690"/>
                    </a:lnTo>
                    <a:lnTo>
                      <a:pt x="832" y="694"/>
                    </a:lnTo>
                    <a:lnTo>
                      <a:pt x="840" y="696"/>
                    </a:lnTo>
                    <a:lnTo>
                      <a:pt x="842" y="694"/>
                    </a:lnTo>
                    <a:lnTo>
                      <a:pt x="844" y="694"/>
                    </a:lnTo>
                    <a:lnTo>
                      <a:pt x="846" y="698"/>
                    </a:lnTo>
                    <a:lnTo>
                      <a:pt x="849" y="699"/>
                    </a:lnTo>
                    <a:lnTo>
                      <a:pt x="849" y="703"/>
                    </a:lnTo>
                    <a:lnTo>
                      <a:pt x="851" y="705"/>
                    </a:lnTo>
                    <a:lnTo>
                      <a:pt x="857" y="705"/>
                    </a:lnTo>
                    <a:lnTo>
                      <a:pt x="859" y="707"/>
                    </a:lnTo>
                    <a:lnTo>
                      <a:pt x="865" y="707"/>
                    </a:lnTo>
                    <a:lnTo>
                      <a:pt x="868" y="711"/>
                    </a:lnTo>
                    <a:lnTo>
                      <a:pt x="870" y="711"/>
                    </a:lnTo>
                    <a:lnTo>
                      <a:pt x="874" y="705"/>
                    </a:lnTo>
                    <a:lnTo>
                      <a:pt x="876" y="705"/>
                    </a:lnTo>
                    <a:lnTo>
                      <a:pt x="880" y="705"/>
                    </a:lnTo>
                    <a:lnTo>
                      <a:pt x="880" y="699"/>
                    </a:lnTo>
                    <a:lnTo>
                      <a:pt x="876" y="696"/>
                    </a:lnTo>
                    <a:lnTo>
                      <a:pt x="878" y="696"/>
                    </a:lnTo>
                    <a:lnTo>
                      <a:pt x="878" y="694"/>
                    </a:lnTo>
                    <a:lnTo>
                      <a:pt x="874" y="692"/>
                    </a:lnTo>
                    <a:lnTo>
                      <a:pt x="872" y="688"/>
                    </a:lnTo>
                    <a:lnTo>
                      <a:pt x="870" y="692"/>
                    </a:lnTo>
                    <a:lnTo>
                      <a:pt x="868" y="690"/>
                    </a:lnTo>
                    <a:lnTo>
                      <a:pt x="865" y="692"/>
                    </a:lnTo>
                    <a:lnTo>
                      <a:pt x="861" y="690"/>
                    </a:lnTo>
                    <a:lnTo>
                      <a:pt x="857" y="686"/>
                    </a:lnTo>
                    <a:lnTo>
                      <a:pt x="851" y="684"/>
                    </a:lnTo>
                    <a:lnTo>
                      <a:pt x="851" y="680"/>
                    </a:lnTo>
                    <a:lnTo>
                      <a:pt x="849" y="675"/>
                    </a:lnTo>
                    <a:lnTo>
                      <a:pt x="851" y="675"/>
                    </a:lnTo>
                    <a:lnTo>
                      <a:pt x="855" y="673"/>
                    </a:lnTo>
                    <a:lnTo>
                      <a:pt x="853" y="671"/>
                    </a:lnTo>
                    <a:lnTo>
                      <a:pt x="855" y="669"/>
                    </a:lnTo>
                    <a:lnTo>
                      <a:pt x="853" y="667"/>
                    </a:lnTo>
                    <a:lnTo>
                      <a:pt x="853" y="663"/>
                    </a:lnTo>
                    <a:lnTo>
                      <a:pt x="859" y="663"/>
                    </a:lnTo>
                    <a:lnTo>
                      <a:pt x="863" y="667"/>
                    </a:lnTo>
                    <a:lnTo>
                      <a:pt x="867" y="667"/>
                    </a:lnTo>
                    <a:lnTo>
                      <a:pt x="870" y="671"/>
                    </a:lnTo>
                    <a:lnTo>
                      <a:pt x="872" y="675"/>
                    </a:lnTo>
                    <a:lnTo>
                      <a:pt x="880" y="675"/>
                    </a:lnTo>
                    <a:lnTo>
                      <a:pt x="880" y="677"/>
                    </a:lnTo>
                    <a:lnTo>
                      <a:pt x="884" y="677"/>
                    </a:lnTo>
                    <a:lnTo>
                      <a:pt x="897" y="682"/>
                    </a:lnTo>
                    <a:lnTo>
                      <a:pt x="901" y="688"/>
                    </a:lnTo>
                    <a:lnTo>
                      <a:pt x="903" y="684"/>
                    </a:lnTo>
                    <a:lnTo>
                      <a:pt x="907" y="682"/>
                    </a:lnTo>
                    <a:lnTo>
                      <a:pt x="907" y="679"/>
                    </a:lnTo>
                    <a:lnTo>
                      <a:pt x="908" y="679"/>
                    </a:lnTo>
                    <a:lnTo>
                      <a:pt x="912" y="675"/>
                    </a:lnTo>
                    <a:lnTo>
                      <a:pt x="907" y="667"/>
                    </a:lnTo>
                    <a:lnTo>
                      <a:pt x="899" y="659"/>
                    </a:lnTo>
                    <a:lnTo>
                      <a:pt x="897" y="654"/>
                    </a:lnTo>
                    <a:lnTo>
                      <a:pt x="897" y="650"/>
                    </a:lnTo>
                    <a:lnTo>
                      <a:pt x="903" y="646"/>
                    </a:lnTo>
                    <a:lnTo>
                      <a:pt x="907" y="640"/>
                    </a:lnTo>
                    <a:lnTo>
                      <a:pt x="907" y="637"/>
                    </a:lnTo>
                    <a:lnTo>
                      <a:pt x="910" y="633"/>
                    </a:lnTo>
                    <a:lnTo>
                      <a:pt x="914" y="633"/>
                    </a:lnTo>
                    <a:lnTo>
                      <a:pt x="920" y="627"/>
                    </a:lnTo>
                    <a:lnTo>
                      <a:pt x="924" y="619"/>
                    </a:lnTo>
                    <a:lnTo>
                      <a:pt x="928" y="618"/>
                    </a:lnTo>
                    <a:lnTo>
                      <a:pt x="931" y="618"/>
                    </a:lnTo>
                    <a:lnTo>
                      <a:pt x="935" y="621"/>
                    </a:lnTo>
                    <a:lnTo>
                      <a:pt x="941" y="619"/>
                    </a:lnTo>
                    <a:lnTo>
                      <a:pt x="947" y="621"/>
                    </a:lnTo>
                    <a:lnTo>
                      <a:pt x="949" y="623"/>
                    </a:lnTo>
                    <a:lnTo>
                      <a:pt x="947" y="627"/>
                    </a:lnTo>
                    <a:lnTo>
                      <a:pt x="952" y="623"/>
                    </a:lnTo>
                    <a:lnTo>
                      <a:pt x="956" y="627"/>
                    </a:lnTo>
                    <a:lnTo>
                      <a:pt x="958" y="631"/>
                    </a:lnTo>
                    <a:lnTo>
                      <a:pt x="960" y="633"/>
                    </a:lnTo>
                    <a:lnTo>
                      <a:pt x="960" y="627"/>
                    </a:lnTo>
                    <a:lnTo>
                      <a:pt x="958" y="621"/>
                    </a:lnTo>
                    <a:lnTo>
                      <a:pt x="958" y="619"/>
                    </a:lnTo>
                    <a:lnTo>
                      <a:pt x="958" y="612"/>
                    </a:lnTo>
                    <a:lnTo>
                      <a:pt x="960" y="608"/>
                    </a:lnTo>
                    <a:lnTo>
                      <a:pt x="958" y="608"/>
                    </a:lnTo>
                    <a:lnTo>
                      <a:pt x="958" y="606"/>
                    </a:lnTo>
                    <a:lnTo>
                      <a:pt x="958" y="604"/>
                    </a:lnTo>
                    <a:lnTo>
                      <a:pt x="958" y="600"/>
                    </a:lnTo>
                    <a:lnTo>
                      <a:pt x="958" y="598"/>
                    </a:lnTo>
                    <a:lnTo>
                      <a:pt x="956" y="597"/>
                    </a:lnTo>
                    <a:lnTo>
                      <a:pt x="952" y="595"/>
                    </a:lnTo>
                    <a:lnTo>
                      <a:pt x="947" y="595"/>
                    </a:lnTo>
                    <a:lnTo>
                      <a:pt x="945" y="589"/>
                    </a:lnTo>
                    <a:lnTo>
                      <a:pt x="947" y="585"/>
                    </a:lnTo>
                    <a:lnTo>
                      <a:pt x="947" y="578"/>
                    </a:lnTo>
                    <a:lnTo>
                      <a:pt x="949" y="576"/>
                    </a:lnTo>
                    <a:lnTo>
                      <a:pt x="947" y="574"/>
                    </a:lnTo>
                    <a:lnTo>
                      <a:pt x="947" y="570"/>
                    </a:lnTo>
                    <a:lnTo>
                      <a:pt x="949" y="568"/>
                    </a:lnTo>
                    <a:lnTo>
                      <a:pt x="947" y="566"/>
                    </a:lnTo>
                    <a:lnTo>
                      <a:pt x="947" y="562"/>
                    </a:lnTo>
                    <a:lnTo>
                      <a:pt x="945" y="555"/>
                    </a:lnTo>
                    <a:lnTo>
                      <a:pt x="939" y="551"/>
                    </a:lnTo>
                    <a:lnTo>
                      <a:pt x="929" y="543"/>
                    </a:lnTo>
                    <a:lnTo>
                      <a:pt x="929" y="541"/>
                    </a:lnTo>
                    <a:lnTo>
                      <a:pt x="933" y="541"/>
                    </a:lnTo>
                    <a:lnTo>
                      <a:pt x="941" y="545"/>
                    </a:lnTo>
                    <a:lnTo>
                      <a:pt x="947" y="545"/>
                    </a:lnTo>
                    <a:lnTo>
                      <a:pt x="949" y="545"/>
                    </a:lnTo>
                    <a:lnTo>
                      <a:pt x="956" y="543"/>
                    </a:lnTo>
                    <a:lnTo>
                      <a:pt x="966" y="545"/>
                    </a:lnTo>
                    <a:lnTo>
                      <a:pt x="969" y="547"/>
                    </a:lnTo>
                    <a:lnTo>
                      <a:pt x="969" y="551"/>
                    </a:lnTo>
                    <a:lnTo>
                      <a:pt x="973" y="555"/>
                    </a:lnTo>
                    <a:lnTo>
                      <a:pt x="977" y="557"/>
                    </a:lnTo>
                    <a:lnTo>
                      <a:pt x="979" y="558"/>
                    </a:lnTo>
                    <a:lnTo>
                      <a:pt x="983" y="566"/>
                    </a:lnTo>
                    <a:lnTo>
                      <a:pt x="983" y="568"/>
                    </a:lnTo>
                    <a:lnTo>
                      <a:pt x="975" y="568"/>
                    </a:lnTo>
                    <a:lnTo>
                      <a:pt x="975" y="570"/>
                    </a:lnTo>
                    <a:lnTo>
                      <a:pt x="969" y="570"/>
                    </a:lnTo>
                    <a:lnTo>
                      <a:pt x="968" y="572"/>
                    </a:lnTo>
                    <a:lnTo>
                      <a:pt x="968" y="574"/>
                    </a:lnTo>
                    <a:lnTo>
                      <a:pt x="966" y="578"/>
                    </a:lnTo>
                    <a:lnTo>
                      <a:pt x="964" y="576"/>
                    </a:lnTo>
                    <a:lnTo>
                      <a:pt x="964" y="578"/>
                    </a:lnTo>
                    <a:lnTo>
                      <a:pt x="964" y="583"/>
                    </a:lnTo>
                    <a:lnTo>
                      <a:pt x="966" y="585"/>
                    </a:lnTo>
                    <a:lnTo>
                      <a:pt x="973" y="591"/>
                    </a:lnTo>
                    <a:lnTo>
                      <a:pt x="981" y="600"/>
                    </a:lnTo>
                    <a:lnTo>
                      <a:pt x="983" y="600"/>
                    </a:lnTo>
                    <a:lnTo>
                      <a:pt x="989" y="597"/>
                    </a:lnTo>
                    <a:lnTo>
                      <a:pt x="990" y="602"/>
                    </a:lnTo>
                    <a:lnTo>
                      <a:pt x="992" y="598"/>
                    </a:lnTo>
                    <a:lnTo>
                      <a:pt x="996" y="598"/>
                    </a:lnTo>
                    <a:lnTo>
                      <a:pt x="998" y="597"/>
                    </a:lnTo>
                    <a:lnTo>
                      <a:pt x="1004" y="595"/>
                    </a:lnTo>
                    <a:lnTo>
                      <a:pt x="1006" y="591"/>
                    </a:lnTo>
                    <a:lnTo>
                      <a:pt x="1004" y="585"/>
                    </a:lnTo>
                    <a:lnTo>
                      <a:pt x="1006" y="581"/>
                    </a:lnTo>
                    <a:lnTo>
                      <a:pt x="1006" y="578"/>
                    </a:lnTo>
                    <a:lnTo>
                      <a:pt x="1002" y="574"/>
                    </a:lnTo>
                    <a:lnTo>
                      <a:pt x="1004" y="572"/>
                    </a:lnTo>
                    <a:lnTo>
                      <a:pt x="1015" y="572"/>
                    </a:lnTo>
                    <a:lnTo>
                      <a:pt x="1015" y="570"/>
                    </a:lnTo>
                    <a:lnTo>
                      <a:pt x="1021" y="572"/>
                    </a:lnTo>
                    <a:lnTo>
                      <a:pt x="1021" y="568"/>
                    </a:lnTo>
                    <a:lnTo>
                      <a:pt x="1017" y="566"/>
                    </a:lnTo>
                    <a:lnTo>
                      <a:pt x="1015" y="562"/>
                    </a:lnTo>
                    <a:lnTo>
                      <a:pt x="1017" y="562"/>
                    </a:lnTo>
                    <a:lnTo>
                      <a:pt x="1019" y="564"/>
                    </a:lnTo>
                    <a:lnTo>
                      <a:pt x="1023" y="562"/>
                    </a:lnTo>
                    <a:lnTo>
                      <a:pt x="1029" y="555"/>
                    </a:lnTo>
                    <a:lnTo>
                      <a:pt x="1030" y="555"/>
                    </a:lnTo>
                    <a:lnTo>
                      <a:pt x="1038" y="545"/>
                    </a:lnTo>
                    <a:lnTo>
                      <a:pt x="1038" y="543"/>
                    </a:lnTo>
                    <a:lnTo>
                      <a:pt x="1040" y="541"/>
                    </a:lnTo>
                    <a:lnTo>
                      <a:pt x="1044" y="543"/>
                    </a:lnTo>
                    <a:lnTo>
                      <a:pt x="1050" y="539"/>
                    </a:lnTo>
                    <a:lnTo>
                      <a:pt x="1051" y="537"/>
                    </a:lnTo>
                    <a:lnTo>
                      <a:pt x="1057" y="536"/>
                    </a:lnTo>
                    <a:lnTo>
                      <a:pt x="1057" y="537"/>
                    </a:lnTo>
                    <a:lnTo>
                      <a:pt x="1059" y="537"/>
                    </a:lnTo>
                    <a:lnTo>
                      <a:pt x="1061" y="541"/>
                    </a:lnTo>
                    <a:lnTo>
                      <a:pt x="1059" y="543"/>
                    </a:lnTo>
                    <a:lnTo>
                      <a:pt x="1061" y="545"/>
                    </a:lnTo>
                    <a:lnTo>
                      <a:pt x="1065" y="541"/>
                    </a:lnTo>
                    <a:lnTo>
                      <a:pt x="1065" y="537"/>
                    </a:lnTo>
                    <a:lnTo>
                      <a:pt x="1063" y="537"/>
                    </a:lnTo>
                    <a:lnTo>
                      <a:pt x="1061" y="534"/>
                    </a:lnTo>
                    <a:lnTo>
                      <a:pt x="1061" y="532"/>
                    </a:lnTo>
                    <a:lnTo>
                      <a:pt x="1067" y="526"/>
                    </a:lnTo>
                    <a:lnTo>
                      <a:pt x="1069" y="526"/>
                    </a:lnTo>
                    <a:lnTo>
                      <a:pt x="1069" y="528"/>
                    </a:lnTo>
                    <a:lnTo>
                      <a:pt x="1067" y="528"/>
                    </a:lnTo>
                    <a:lnTo>
                      <a:pt x="1067" y="530"/>
                    </a:lnTo>
                    <a:lnTo>
                      <a:pt x="1070" y="534"/>
                    </a:lnTo>
                    <a:lnTo>
                      <a:pt x="1072" y="534"/>
                    </a:lnTo>
                    <a:lnTo>
                      <a:pt x="1074" y="532"/>
                    </a:lnTo>
                    <a:lnTo>
                      <a:pt x="1072" y="528"/>
                    </a:lnTo>
                    <a:lnTo>
                      <a:pt x="1070" y="526"/>
                    </a:lnTo>
                    <a:lnTo>
                      <a:pt x="1070" y="524"/>
                    </a:lnTo>
                    <a:lnTo>
                      <a:pt x="1072" y="522"/>
                    </a:lnTo>
                    <a:lnTo>
                      <a:pt x="1082" y="517"/>
                    </a:lnTo>
                    <a:lnTo>
                      <a:pt x="1090" y="517"/>
                    </a:lnTo>
                    <a:lnTo>
                      <a:pt x="1090" y="518"/>
                    </a:lnTo>
                    <a:lnTo>
                      <a:pt x="1086" y="520"/>
                    </a:lnTo>
                    <a:lnTo>
                      <a:pt x="1084" y="520"/>
                    </a:lnTo>
                    <a:lnTo>
                      <a:pt x="1076" y="522"/>
                    </a:lnTo>
                    <a:lnTo>
                      <a:pt x="1078" y="524"/>
                    </a:lnTo>
                    <a:lnTo>
                      <a:pt x="1080" y="526"/>
                    </a:lnTo>
                    <a:lnTo>
                      <a:pt x="1082" y="524"/>
                    </a:lnTo>
                    <a:lnTo>
                      <a:pt x="1086" y="528"/>
                    </a:lnTo>
                    <a:lnTo>
                      <a:pt x="1084" y="530"/>
                    </a:lnTo>
                    <a:lnTo>
                      <a:pt x="1084" y="530"/>
                    </a:lnTo>
                    <a:lnTo>
                      <a:pt x="1086" y="536"/>
                    </a:lnTo>
                    <a:lnTo>
                      <a:pt x="1084" y="537"/>
                    </a:lnTo>
                    <a:lnTo>
                      <a:pt x="1080" y="537"/>
                    </a:lnTo>
                    <a:lnTo>
                      <a:pt x="1076" y="541"/>
                    </a:lnTo>
                    <a:lnTo>
                      <a:pt x="1078" y="543"/>
                    </a:lnTo>
                    <a:lnTo>
                      <a:pt x="1080" y="545"/>
                    </a:lnTo>
                    <a:lnTo>
                      <a:pt x="1084" y="543"/>
                    </a:lnTo>
                    <a:lnTo>
                      <a:pt x="1086" y="543"/>
                    </a:lnTo>
                    <a:lnTo>
                      <a:pt x="1088" y="543"/>
                    </a:lnTo>
                    <a:lnTo>
                      <a:pt x="1091" y="543"/>
                    </a:lnTo>
                    <a:lnTo>
                      <a:pt x="1091" y="549"/>
                    </a:lnTo>
                    <a:lnTo>
                      <a:pt x="1093" y="543"/>
                    </a:lnTo>
                    <a:lnTo>
                      <a:pt x="1097" y="539"/>
                    </a:lnTo>
                    <a:lnTo>
                      <a:pt x="1099" y="539"/>
                    </a:lnTo>
                    <a:lnTo>
                      <a:pt x="1101" y="541"/>
                    </a:lnTo>
                    <a:lnTo>
                      <a:pt x="1105" y="543"/>
                    </a:lnTo>
                    <a:lnTo>
                      <a:pt x="1105" y="541"/>
                    </a:lnTo>
                    <a:lnTo>
                      <a:pt x="1105" y="539"/>
                    </a:lnTo>
                    <a:lnTo>
                      <a:pt x="1105" y="537"/>
                    </a:lnTo>
                    <a:lnTo>
                      <a:pt x="1103" y="536"/>
                    </a:lnTo>
                    <a:lnTo>
                      <a:pt x="1103" y="534"/>
                    </a:lnTo>
                    <a:lnTo>
                      <a:pt x="1105" y="530"/>
                    </a:lnTo>
                    <a:lnTo>
                      <a:pt x="1109" y="530"/>
                    </a:lnTo>
                    <a:lnTo>
                      <a:pt x="1110" y="528"/>
                    </a:lnTo>
                    <a:lnTo>
                      <a:pt x="1114" y="526"/>
                    </a:lnTo>
                    <a:lnTo>
                      <a:pt x="1116" y="526"/>
                    </a:lnTo>
                    <a:lnTo>
                      <a:pt x="1120" y="526"/>
                    </a:lnTo>
                    <a:lnTo>
                      <a:pt x="1122" y="526"/>
                    </a:lnTo>
                    <a:lnTo>
                      <a:pt x="1124" y="528"/>
                    </a:lnTo>
                    <a:lnTo>
                      <a:pt x="1131" y="528"/>
                    </a:lnTo>
                    <a:lnTo>
                      <a:pt x="1135" y="524"/>
                    </a:lnTo>
                    <a:lnTo>
                      <a:pt x="1135" y="522"/>
                    </a:lnTo>
                    <a:lnTo>
                      <a:pt x="1137" y="520"/>
                    </a:lnTo>
                    <a:lnTo>
                      <a:pt x="1141" y="520"/>
                    </a:lnTo>
                    <a:lnTo>
                      <a:pt x="1141" y="518"/>
                    </a:lnTo>
                    <a:lnTo>
                      <a:pt x="1145" y="515"/>
                    </a:lnTo>
                    <a:lnTo>
                      <a:pt x="1147" y="515"/>
                    </a:lnTo>
                    <a:lnTo>
                      <a:pt x="1152" y="509"/>
                    </a:lnTo>
                    <a:lnTo>
                      <a:pt x="1154" y="509"/>
                    </a:lnTo>
                    <a:lnTo>
                      <a:pt x="1156" y="509"/>
                    </a:lnTo>
                    <a:lnTo>
                      <a:pt x="1158" y="509"/>
                    </a:lnTo>
                    <a:lnTo>
                      <a:pt x="1154" y="513"/>
                    </a:lnTo>
                    <a:lnTo>
                      <a:pt x="1158" y="515"/>
                    </a:lnTo>
                    <a:lnTo>
                      <a:pt x="1162" y="517"/>
                    </a:lnTo>
                    <a:lnTo>
                      <a:pt x="1162" y="518"/>
                    </a:lnTo>
                    <a:lnTo>
                      <a:pt x="1158" y="522"/>
                    </a:lnTo>
                    <a:lnTo>
                      <a:pt x="1160" y="526"/>
                    </a:lnTo>
                    <a:lnTo>
                      <a:pt x="1160" y="528"/>
                    </a:lnTo>
                    <a:lnTo>
                      <a:pt x="1162" y="532"/>
                    </a:lnTo>
                    <a:lnTo>
                      <a:pt x="1171" y="532"/>
                    </a:lnTo>
                    <a:lnTo>
                      <a:pt x="1173" y="530"/>
                    </a:lnTo>
                    <a:lnTo>
                      <a:pt x="1173" y="528"/>
                    </a:lnTo>
                    <a:lnTo>
                      <a:pt x="1171" y="526"/>
                    </a:lnTo>
                    <a:lnTo>
                      <a:pt x="1168" y="522"/>
                    </a:lnTo>
                    <a:lnTo>
                      <a:pt x="1168" y="518"/>
                    </a:lnTo>
                    <a:lnTo>
                      <a:pt x="1170" y="517"/>
                    </a:lnTo>
                    <a:lnTo>
                      <a:pt x="1175" y="520"/>
                    </a:lnTo>
                    <a:lnTo>
                      <a:pt x="1179" y="517"/>
                    </a:lnTo>
                    <a:lnTo>
                      <a:pt x="1181" y="511"/>
                    </a:lnTo>
                    <a:lnTo>
                      <a:pt x="1183" y="511"/>
                    </a:lnTo>
                    <a:lnTo>
                      <a:pt x="1185" y="513"/>
                    </a:lnTo>
                    <a:lnTo>
                      <a:pt x="1191" y="513"/>
                    </a:lnTo>
                    <a:lnTo>
                      <a:pt x="1185" y="507"/>
                    </a:lnTo>
                    <a:lnTo>
                      <a:pt x="1181" y="507"/>
                    </a:lnTo>
                    <a:lnTo>
                      <a:pt x="1181" y="503"/>
                    </a:lnTo>
                    <a:lnTo>
                      <a:pt x="1177" y="497"/>
                    </a:lnTo>
                    <a:lnTo>
                      <a:pt x="1175" y="497"/>
                    </a:lnTo>
                    <a:lnTo>
                      <a:pt x="1173" y="501"/>
                    </a:lnTo>
                    <a:lnTo>
                      <a:pt x="1173" y="497"/>
                    </a:lnTo>
                    <a:lnTo>
                      <a:pt x="1170" y="490"/>
                    </a:lnTo>
                    <a:lnTo>
                      <a:pt x="1168" y="490"/>
                    </a:lnTo>
                    <a:lnTo>
                      <a:pt x="1166" y="486"/>
                    </a:lnTo>
                    <a:lnTo>
                      <a:pt x="1166" y="484"/>
                    </a:lnTo>
                    <a:lnTo>
                      <a:pt x="1170" y="482"/>
                    </a:lnTo>
                    <a:lnTo>
                      <a:pt x="1170" y="478"/>
                    </a:lnTo>
                    <a:lnTo>
                      <a:pt x="1168" y="475"/>
                    </a:lnTo>
                    <a:lnTo>
                      <a:pt x="1170" y="473"/>
                    </a:lnTo>
                    <a:lnTo>
                      <a:pt x="1173" y="475"/>
                    </a:lnTo>
                    <a:lnTo>
                      <a:pt x="1173" y="473"/>
                    </a:lnTo>
                    <a:lnTo>
                      <a:pt x="1177" y="475"/>
                    </a:lnTo>
                    <a:lnTo>
                      <a:pt x="1181" y="475"/>
                    </a:lnTo>
                    <a:lnTo>
                      <a:pt x="1185" y="476"/>
                    </a:lnTo>
                    <a:lnTo>
                      <a:pt x="1198" y="475"/>
                    </a:lnTo>
                    <a:lnTo>
                      <a:pt x="1215" y="475"/>
                    </a:lnTo>
                    <a:lnTo>
                      <a:pt x="1221" y="478"/>
                    </a:lnTo>
                    <a:lnTo>
                      <a:pt x="1232" y="482"/>
                    </a:lnTo>
                    <a:lnTo>
                      <a:pt x="1232" y="486"/>
                    </a:lnTo>
                    <a:lnTo>
                      <a:pt x="1232" y="488"/>
                    </a:lnTo>
                    <a:lnTo>
                      <a:pt x="1234" y="492"/>
                    </a:lnTo>
                    <a:lnTo>
                      <a:pt x="1238" y="488"/>
                    </a:lnTo>
                    <a:lnTo>
                      <a:pt x="1242" y="486"/>
                    </a:lnTo>
                    <a:lnTo>
                      <a:pt x="1246" y="490"/>
                    </a:lnTo>
                    <a:lnTo>
                      <a:pt x="1248" y="490"/>
                    </a:lnTo>
                    <a:lnTo>
                      <a:pt x="1250" y="492"/>
                    </a:lnTo>
                    <a:lnTo>
                      <a:pt x="1255" y="494"/>
                    </a:lnTo>
                    <a:lnTo>
                      <a:pt x="1265" y="499"/>
                    </a:lnTo>
                    <a:lnTo>
                      <a:pt x="1274" y="499"/>
                    </a:lnTo>
                    <a:lnTo>
                      <a:pt x="1278" y="503"/>
                    </a:lnTo>
                    <a:lnTo>
                      <a:pt x="1280" y="509"/>
                    </a:lnTo>
                    <a:lnTo>
                      <a:pt x="1286" y="509"/>
                    </a:lnTo>
                    <a:lnTo>
                      <a:pt x="1291" y="513"/>
                    </a:lnTo>
                    <a:lnTo>
                      <a:pt x="1295" y="522"/>
                    </a:lnTo>
                    <a:lnTo>
                      <a:pt x="1299" y="522"/>
                    </a:lnTo>
                    <a:lnTo>
                      <a:pt x="1299" y="520"/>
                    </a:lnTo>
                    <a:lnTo>
                      <a:pt x="1299" y="515"/>
                    </a:lnTo>
                    <a:lnTo>
                      <a:pt x="1301" y="515"/>
                    </a:lnTo>
                    <a:lnTo>
                      <a:pt x="1303" y="513"/>
                    </a:lnTo>
                    <a:lnTo>
                      <a:pt x="1299" y="509"/>
                    </a:lnTo>
                    <a:lnTo>
                      <a:pt x="1301" y="507"/>
                    </a:lnTo>
                    <a:lnTo>
                      <a:pt x="1301" y="496"/>
                    </a:lnTo>
                    <a:lnTo>
                      <a:pt x="1303" y="494"/>
                    </a:lnTo>
                    <a:lnTo>
                      <a:pt x="1301" y="494"/>
                    </a:lnTo>
                    <a:lnTo>
                      <a:pt x="1299" y="492"/>
                    </a:lnTo>
                    <a:lnTo>
                      <a:pt x="1297" y="492"/>
                    </a:lnTo>
                    <a:lnTo>
                      <a:pt x="1293" y="494"/>
                    </a:lnTo>
                    <a:lnTo>
                      <a:pt x="1290" y="494"/>
                    </a:lnTo>
                    <a:lnTo>
                      <a:pt x="1282" y="484"/>
                    </a:lnTo>
                    <a:lnTo>
                      <a:pt x="1280" y="484"/>
                    </a:lnTo>
                    <a:lnTo>
                      <a:pt x="1278" y="480"/>
                    </a:lnTo>
                    <a:lnTo>
                      <a:pt x="1278" y="475"/>
                    </a:lnTo>
                    <a:lnTo>
                      <a:pt x="1276" y="473"/>
                    </a:lnTo>
                    <a:lnTo>
                      <a:pt x="1272" y="476"/>
                    </a:lnTo>
                    <a:lnTo>
                      <a:pt x="1269" y="475"/>
                    </a:lnTo>
                    <a:lnTo>
                      <a:pt x="1265" y="475"/>
                    </a:lnTo>
                    <a:lnTo>
                      <a:pt x="1261" y="473"/>
                    </a:lnTo>
                    <a:lnTo>
                      <a:pt x="1259" y="475"/>
                    </a:lnTo>
                    <a:lnTo>
                      <a:pt x="1257" y="469"/>
                    </a:lnTo>
                    <a:lnTo>
                      <a:pt x="1255" y="467"/>
                    </a:lnTo>
                    <a:lnTo>
                      <a:pt x="1251" y="459"/>
                    </a:lnTo>
                    <a:lnTo>
                      <a:pt x="1251" y="456"/>
                    </a:lnTo>
                    <a:lnTo>
                      <a:pt x="1255" y="457"/>
                    </a:lnTo>
                    <a:lnTo>
                      <a:pt x="1257" y="456"/>
                    </a:lnTo>
                    <a:lnTo>
                      <a:pt x="1257" y="452"/>
                    </a:lnTo>
                    <a:lnTo>
                      <a:pt x="1251" y="448"/>
                    </a:lnTo>
                    <a:lnTo>
                      <a:pt x="1251" y="442"/>
                    </a:lnTo>
                    <a:lnTo>
                      <a:pt x="1253" y="438"/>
                    </a:lnTo>
                    <a:lnTo>
                      <a:pt x="1257" y="440"/>
                    </a:lnTo>
                    <a:lnTo>
                      <a:pt x="1253" y="436"/>
                    </a:lnTo>
                    <a:lnTo>
                      <a:pt x="1250" y="436"/>
                    </a:lnTo>
                    <a:lnTo>
                      <a:pt x="1248" y="429"/>
                    </a:lnTo>
                    <a:lnTo>
                      <a:pt x="1244" y="427"/>
                    </a:lnTo>
                    <a:lnTo>
                      <a:pt x="1242" y="429"/>
                    </a:lnTo>
                    <a:lnTo>
                      <a:pt x="1238" y="425"/>
                    </a:lnTo>
                    <a:lnTo>
                      <a:pt x="1238" y="419"/>
                    </a:lnTo>
                    <a:lnTo>
                      <a:pt x="1240" y="415"/>
                    </a:lnTo>
                    <a:lnTo>
                      <a:pt x="1238" y="412"/>
                    </a:lnTo>
                    <a:lnTo>
                      <a:pt x="1236" y="410"/>
                    </a:lnTo>
                    <a:lnTo>
                      <a:pt x="1240" y="408"/>
                    </a:lnTo>
                    <a:lnTo>
                      <a:pt x="1246" y="398"/>
                    </a:lnTo>
                    <a:lnTo>
                      <a:pt x="1250" y="395"/>
                    </a:lnTo>
                    <a:lnTo>
                      <a:pt x="1251" y="393"/>
                    </a:lnTo>
                    <a:lnTo>
                      <a:pt x="1250" y="389"/>
                    </a:lnTo>
                    <a:lnTo>
                      <a:pt x="1250" y="385"/>
                    </a:lnTo>
                    <a:lnTo>
                      <a:pt x="1251" y="379"/>
                    </a:lnTo>
                    <a:lnTo>
                      <a:pt x="1250" y="375"/>
                    </a:lnTo>
                    <a:lnTo>
                      <a:pt x="1248" y="370"/>
                    </a:lnTo>
                    <a:lnTo>
                      <a:pt x="1250" y="368"/>
                    </a:lnTo>
                    <a:lnTo>
                      <a:pt x="1248" y="364"/>
                    </a:lnTo>
                    <a:lnTo>
                      <a:pt x="1248" y="360"/>
                    </a:lnTo>
                    <a:lnTo>
                      <a:pt x="1246" y="358"/>
                    </a:lnTo>
                    <a:lnTo>
                      <a:pt x="1248" y="351"/>
                    </a:lnTo>
                    <a:lnTo>
                      <a:pt x="1250" y="351"/>
                    </a:lnTo>
                    <a:lnTo>
                      <a:pt x="1246" y="345"/>
                    </a:lnTo>
                    <a:lnTo>
                      <a:pt x="1248" y="339"/>
                    </a:lnTo>
                    <a:lnTo>
                      <a:pt x="1248" y="332"/>
                    </a:lnTo>
                    <a:lnTo>
                      <a:pt x="1250" y="332"/>
                    </a:lnTo>
                    <a:lnTo>
                      <a:pt x="1253" y="334"/>
                    </a:lnTo>
                    <a:lnTo>
                      <a:pt x="1251" y="334"/>
                    </a:lnTo>
                    <a:lnTo>
                      <a:pt x="1253" y="335"/>
                    </a:lnTo>
                    <a:lnTo>
                      <a:pt x="1257" y="334"/>
                    </a:lnTo>
                    <a:lnTo>
                      <a:pt x="1261" y="334"/>
                    </a:lnTo>
                    <a:lnTo>
                      <a:pt x="1267" y="332"/>
                    </a:lnTo>
                    <a:lnTo>
                      <a:pt x="1271" y="332"/>
                    </a:lnTo>
                    <a:lnTo>
                      <a:pt x="1272" y="334"/>
                    </a:lnTo>
                    <a:lnTo>
                      <a:pt x="1274" y="332"/>
                    </a:lnTo>
                    <a:lnTo>
                      <a:pt x="1280" y="332"/>
                    </a:lnTo>
                    <a:lnTo>
                      <a:pt x="1290" y="335"/>
                    </a:lnTo>
                    <a:lnTo>
                      <a:pt x="1295" y="335"/>
                    </a:lnTo>
                    <a:lnTo>
                      <a:pt x="1299" y="337"/>
                    </a:lnTo>
                    <a:lnTo>
                      <a:pt x="1301" y="341"/>
                    </a:lnTo>
                    <a:lnTo>
                      <a:pt x="1297" y="341"/>
                    </a:lnTo>
                    <a:lnTo>
                      <a:pt x="1299" y="345"/>
                    </a:lnTo>
                    <a:lnTo>
                      <a:pt x="1299" y="351"/>
                    </a:lnTo>
                    <a:lnTo>
                      <a:pt x="1301" y="353"/>
                    </a:lnTo>
                    <a:lnTo>
                      <a:pt x="1301" y="358"/>
                    </a:lnTo>
                    <a:lnTo>
                      <a:pt x="1305" y="364"/>
                    </a:lnTo>
                    <a:lnTo>
                      <a:pt x="1303" y="374"/>
                    </a:lnTo>
                    <a:lnTo>
                      <a:pt x="1305" y="377"/>
                    </a:lnTo>
                    <a:lnTo>
                      <a:pt x="1303" y="379"/>
                    </a:lnTo>
                    <a:lnTo>
                      <a:pt x="1305" y="383"/>
                    </a:lnTo>
                    <a:lnTo>
                      <a:pt x="1305" y="387"/>
                    </a:lnTo>
                    <a:lnTo>
                      <a:pt x="1303" y="387"/>
                    </a:lnTo>
                    <a:lnTo>
                      <a:pt x="1303" y="391"/>
                    </a:lnTo>
                    <a:lnTo>
                      <a:pt x="1307" y="395"/>
                    </a:lnTo>
                    <a:lnTo>
                      <a:pt x="1311" y="400"/>
                    </a:lnTo>
                    <a:lnTo>
                      <a:pt x="1314" y="400"/>
                    </a:lnTo>
                    <a:lnTo>
                      <a:pt x="1314" y="402"/>
                    </a:lnTo>
                    <a:lnTo>
                      <a:pt x="1316" y="400"/>
                    </a:lnTo>
                    <a:lnTo>
                      <a:pt x="1318" y="402"/>
                    </a:lnTo>
                    <a:lnTo>
                      <a:pt x="1320" y="410"/>
                    </a:lnTo>
                    <a:lnTo>
                      <a:pt x="1324" y="412"/>
                    </a:lnTo>
                    <a:lnTo>
                      <a:pt x="1328" y="415"/>
                    </a:lnTo>
                    <a:lnTo>
                      <a:pt x="1328" y="427"/>
                    </a:lnTo>
                    <a:lnTo>
                      <a:pt x="1332" y="431"/>
                    </a:lnTo>
                    <a:lnTo>
                      <a:pt x="1332" y="433"/>
                    </a:lnTo>
                    <a:lnTo>
                      <a:pt x="1330" y="435"/>
                    </a:lnTo>
                    <a:lnTo>
                      <a:pt x="1333" y="440"/>
                    </a:lnTo>
                    <a:lnTo>
                      <a:pt x="1333" y="446"/>
                    </a:lnTo>
                    <a:lnTo>
                      <a:pt x="1339" y="454"/>
                    </a:lnTo>
                    <a:lnTo>
                      <a:pt x="1339" y="457"/>
                    </a:lnTo>
                    <a:lnTo>
                      <a:pt x="1341" y="463"/>
                    </a:lnTo>
                    <a:lnTo>
                      <a:pt x="1345" y="465"/>
                    </a:lnTo>
                    <a:lnTo>
                      <a:pt x="1343" y="467"/>
                    </a:lnTo>
                    <a:lnTo>
                      <a:pt x="1345" y="469"/>
                    </a:lnTo>
                    <a:lnTo>
                      <a:pt x="1347" y="478"/>
                    </a:lnTo>
                    <a:lnTo>
                      <a:pt x="1352" y="486"/>
                    </a:lnTo>
                    <a:lnTo>
                      <a:pt x="1358" y="488"/>
                    </a:lnTo>
                    <a:lnTo>
                      <a:pt x="1362" y="492"/>
                    </a:lnTo>
                    <a:lnTo>
                      <a:pt x="1364" y="492"/>
                    </a:lnTo>
                    <a:lnTo>
                      <a:pt x="1370" y="497"/>
                    </a:lnTo>
                    <a:lnTo>
                      <a:pt x="1370" y="501"/>
                    </a:lnTo>
                    <a:lnTo>
                      <a:pt x="1368" y="499"/>
                    </a:lnTo>
                    <a:lnTo>
                      <a:pt x="1368" y="503"/>
                    </a:lnTo>
                    <a:lnTo>
                      <a:pt x="1368" y="509"/>
                    </a:lnTo>
                    <a:lnTo>
                      <a:pt x="1370" y="517"/>
                    </a:lnTo>
                    <a:lnTo>
                      <a:pt x="1373" y="520"/>
                    </a:lnTo>
                    <a:lnTo>
                      <a:pt x="1373" y="526"/>
                    </a:lnTo>
                    <a:lnTo>
                      <a:pt x="1370" y="528"/>
                    </a:lnTo>
                    <a:lnTo>
                      <a:pt x="1372" y="530"/>
                    </a:lnTo>
                    <a:lnTo>
                      <a:pt x="1368" y="534"/>
                    </a:lnTo>
                    <a:lnTo>
                      <a:pt x="1370" y="536"/>
                    </a:lnTo>
                    <a:lnTo>
                      <a:pt x="1370" y="543"/>
                    </a:lnTo>
                    <a:lnTo>
                      <a:pt x="1366" y="545"/>
                    </a:lnTo>
                    <a:lnTo>
                      <a:pt x="1366" y="547"/>
                    </a:lnTo>
                    <a:lnTo>
                      <a:pt x="1370" y="547"/>
                    </a:lnTo>
                    <a:lnTo>
                      <a:pt x="1370" y="549"/>
                    </a:lnTo>
                    <a:lnTo>
                      <a:pt x="1366" y="551"/>
                    </a:lnTo>
                    <a:lnTo>
                      <a:pt x="1366" y="558"/>
                    </a:lnTo>
                    <a:lnTo>
                      <a:pt x="1364" y="560"/>
                    </a:lnTo>
                    <a:lnTo>
                      <a:pt x="1358" y="558"/>
                    </a:lnTo>
                    <a:lnTo>
                      <a:pt x="1358" y="560"/>
                    </a:lnTo>
                    <a:lnTo>
                      <a:pt x="1362" y="564"/>
                    </a:lnTo>
                    <a:lnTo>
                      <a:pt x="1364" y="568"/>
                    </a:lnTo>
                    <a:lnTo>
                      <a:pt x="1360" y="570"/>
                    </a:lnTo>
                    <a:lnTo>
                      <a:pt x="1356" y="574"/>
                    </a:lnTo>
                    <a:lnTo>
                      <a:pt x="1351" y="574"/>
                    </a:lnTo>
                    <a:lnTo>
                      <a:pt x="1347" y="570"/>
                    </a:lnTo>
                    <a:lnTo>
                      <a:pt x="1352" y="568"/>
                    </a:lnTo>
                    <a:lnTo>
                      <a:pt x="1352" y="564"/>
                    </a:lnTo>
                    <a:lnTo>
                      <a:pt x="1349" y="564"/>
                    </a:lnTo>
                    <a:lnTo>
                      <a:pt x="1347" y="568"/>
                    </a:lnTo>
                    <a:lnTo>
                      <a:pt x="1345" y="568"/>
                    </a:lnTo>
                    <a:lnTo>
                      <a:pt x="1337" y="562"/>
                    </a:lnTo>
                    <a:lnTo>
                      <a:pt x="1335" y="564"/>
                    </a:lnTo>
                    <a:lnTo>
                      <a:pt x="1324" y="566"/>
                    </a:lnTo>
                    <a:lnTo>
                      <a:pt x="1318" y="566"/>
                    </a:lnTo>
                    <a:lnTo>
                      <a:pt x="1316" y="572"/>
                    </a:lnTo>
                    <a:lnTo>
                      <a:pt x="1318" y="572"/>
                    </a:lnTo>
                    <a:lnTo>
                      <a:pt x="1320" y="574"/>
                    </a:lnTo>
                    <a:lnTo>
                      <a:pt x="1322" y="570"/>
                    </a:lnTo>
                    <a:lnTo>
                      <a:pt x="1328" y="570"/>
                    </a:lnTo>
                    <a:lnTo>
                      <a:pt x="1330" y="572"/>
                    </a:lnTo>
                    <a:lnTo>
                      <a:pt x="1333" y="578"/>
                    </a:lnTo>
                    <a:lnTo>
                      <a:pt x="1347" y="579"/>
                    </a:lnTo>
                    <a:lnTo>
                      <a:pt x="1352" y="581"/>
                    </a:lnTo>
                    <a:lnTo>
                      <a:pt x="1360" y="579"/>
                    </a:lnTo>
                    <a:lnTo>
                      <a:pt x="1366" y="579"/>
                    </a:lnTo>
                    <a:lnTo>
                      <a:pt x="1368" y="581"/>
                    </a:lnTo>
                    <a:lnTo>
                      <a:pt x="1375" y="583"/>
                    </a:lnTo>
                    <a:lnTo>
                      <a:pt x="1381" y="579"/>
                    </a:lnTo>
                    <a:lnTo>
                      <a:pt x="1381" y="576"/>
                    </a:lnTo>
                    <a:lnTo>
                      <a:pt x="1377" y="574"/>
                    </a:lnTo>
                    <a:lnTo>
                      <a:pt x="1377" y="570"/>
                    </a:lnTo>
                    <a:lnTo>
                      <a:pt x="1381" y="566"/>
                    </a:lnTo>
                    <a:lnTo>
                      <a:pt x="1383" y="564"/>
                    </a:lnTo>
                    <a:lnTo>
                      <a:pt x="1385" y="562"/>
                    </a:lnTo>
                    <a:lnTo>
                      <a:pt x="1389" y="557"/>
                    </a:lnTo>
                    <a:lnTo>
                      <a:pt x="1389" y="553"/>
                    </a:lnTo>
                    <a:lnTo>
                      <a:pt x="1392" y="545"/>
                    </a:lnTo>
                    <a:lnTo>
                      <a:pt x="1389" y="539"/>
                    </a:lnTo>
                    <a:lnTo>
                      <a:pt x="1391" y="534"/>
                    </a:lnTo>
                    <a:lnTo>
                      <a:pt x="1396" y="524"/>
                    </a:lnTo>
                    <a:lnTo>
                      <a:pt x="1396" y="520"/>
                    </a:lnTo>
                    <a:lnTo>
                      <a:pt x="1391" y="507"/>
                    </a:lnTo>
                    <a:lnTo>
                      <a:pt x="1383" y="503"/>
                    </a:lnTo>
                    <a:lnTo>
                      <a:pt x="1381" y="499"/>
                    </a:lnTo>
                    <a:lnTo>
                      <a:pt x="1381" y="488"/>
                    </a:lnTo>
                    <a:lnTo>
                      <a:pt x="1387" y="484"/>
                    </a:lnTo>
                    <a:lnTo>
                      <a:pt x="1389" y="480"/>
                    </a:lnTo>
                    <a:lnTo>
                      <a:pt x="1394" y="480"/>
                    </a:lnTo>
                    <a:lnTo>
                      <a:pt x="1402" y="473"/>
                    </a:lnTo>
                    <a:lnTo>
                      <a:pt x="1406" y="473"/>
                    </a:lnTo>
                    <a:lnTo>
                      <a:pt x="1412" y="478"/>
                    </a:lnTo>
                    <a:lnTo>
                      <a:pt x="1412" y="482"/>
                    </a:lnTo>
                    <a:lnTo>
                      <a:pt x="1419" y="486"/>
                    </a:lnTo>
                    <a:lnTo>
                      <a:pt x="1419" y="488"/>
                    </a:lnTo>
                    <a:lnTo>
                      <a:pt x="1421" y="488"/>
                    </a:lnTo>
                    <a:lnTo>
                      <a:pt x="1427" y="494"/>
                    </a:lnTo>
                    <a:lnTo>
                      <a:pt x="1425" y="497"/>
                    </a:lnTo>
                    <a:lnTo>
                      <a:pt x="1429" y="501"/>
                    </a:lnTo>
                    <a:lnTo>
                      <a:pt x="1429" y="505"/>
                    </a:lnTo>
                    <a:lnTo>
                      <a:pt x="1432" y="509"/>
                    </a:lnTo>
                    <a:lnTo>
                      <a:pt x="1434" y="513"/>
                    </a:lnTo>
                    <a:lnTo>
                      <a:pt x="1432" y="515"/>
                    </a:lnTo>
                    <a:lnTo>
                      <a:pt x="1434" y="518"/>
                    </a:lnTo>
                    <a:lnTo>
                      <a:pt x="1438" y="518"/>
                    </a:lnTo>
                    <a:lnTo>
                      <a:pt x="1444" y="522"/>
                    </a:lnTo>
                    <a:lnTo>
                      <a:pt x="1450" y="522"/>
                    </a:lnTo>
                    <a:lnTo>
                      <a:pt x="1452" y="520"/>
                    </a:lnTo>
                    <a:lnTo>
                      <a:pt x="1457" y="520"/>
                    </a:lnTo>
                    <a:lnTo>
                      <a:pt x="1459" y="518"/>
                    </a:lnTo>
                    <a:lnTo>
                      <a:pt x="1461" y="517"/>
                    </a:lnTo>
                    <a:lnTo>
                      <a:pt x="1457" y="517"/>
                    </a:lnTo>
                    <a:lnTo>
                      <a:pt x="1455" y="517"/>
                    </a:lnTo>
                    <a:lnTo>
                      <a:pt x="1453" y="515"/>
                    </a:lnTo>
                    <a:lnTo>
                      <a:pt x="1450" y="518"/>
                    </a:lnTo>
                    <a:lnTo>
                      <a:pt x="1446" y="518"/>
                    </a:lnTo>
                    <a:lnTo>
                      <a:pt x="1442" y="515"/>
                    </a:lnTo>
                    <a:lnTo>
                      <a:pt x="1438" y="517"/>
                    </a:lnTo>
                    <a:lnTo>
                      <a:pt x="1436" y="513"/>
                    </a:lnTo>
                    <a:lnTo>
                      <a:pt x="1438" y="509"/>
                    </a:lnTo>
                    <a:lnTo>
                      <a:pt x="1436" y="507"/>
                    </a:lnTo>
                    <a:lnTo>
                      <a:pt x="1432" y="503"/>
                    </a:lnTo>
                    <a:lnTo>
                      <a:pt x="1434" y="497"/>
                    </a:lnTo>
                    <a:lnTo>
                      <a:pt x="1436" y="496"/>
                    </a:lnTo>
                    <a:lnTo>
                      <a:pt x="1440" y="494"/>
                    </a:lnTo>
                    <a:lnTo>
                      <a:pt x="1438" y="492"/>
                    </a:lnTo>
                    <a:lnTo>
                      <a:pt x="1436" y="488"/>
                    </a:lnTo>
                    <a:lnTo>
                      <a:pt x="1436" y="488"/>
                    </a:lnTo>
                    <a:lnTo>
                      <a:pt x="1434" y="484"/>
                    </a:lnTo>
                    <a:lnTo>
                      <a:pt x="1429" y="482"/>
                    </a:lnTo>
                    <a:lnTo>
                      <a:pt x="1429" y="478"/>
                    </a:lnTo>
                    <a:lnTo>
                      <a:pt x="1425" y="473"/>
                    </a:lnTo>
                    <a:lnTo>
                      <a:pt x="1417" y="473"/>
                    </a:lnTo>
                    <a:lnTo>
                      <a:pt x="1410" y="469"/>
                    </a:lnTo>
                    <a:lnTo>
                      <a:pt x="1408" y="465"/>
                    </a:lnTo>
                    <a:lnTo>
                      <a:pt x="1404" y="467"/>
                    </a:lnTo>
                    <a:lnTo>
                      <a:pt x="1396" y="463"/>
                    </a:lnTo>
                    <a:lnTo>
                      <a:pt x="1394" y="465"/>
                    </a:lnTo>
                    <a:lnTo>
                      <a:pt x="1389" y="463"/>
                    </a:lnTo>
                    <a:lnTo>
                      <a:pt x="1385" y="467"/>
                    </a:lnTo>
                    <a:lnTo>
                      <a:pt x="1383" y="473"/>
                    </a:lnTo>
                    <a:lnTo>
                      <a:pt x="1381" y="475"/>
                    </a:lnTo>
                    <a:lnTo>
                      <a:pt x="1373" y="473"/>
                    </a:lnTo>
                    <a:lnTo>
                      <a:pt x="1370" y="476"/>
                    </a:lnTo>
                    <a:lnTo>
                      <a:pt x="1364" y="475"/>
                    </a:lnTo>
                    <a:lnTo>
                      <a:pt x="1362" y="471"/>
                    </a:lnTo>
                    <a:lnTo>
                      <a:pt x="1362" y="467"/>
                    </a:lnTo>
                    <a:lnTo>
                      <a:pt x="1362" y="463"/>
                    </a:lnTo>
                    <a:lnTo>
                      <a:pt x="1354" y="456"/>
                    </a:lnTo>
                    <a:lnTo>
                      <a:pt x="1352" y="452"/>
                    </a:lnTo>
                    <a:lnTo>
                      <a:pt x="1354" y="444"/>
                    </a:lnTo>
                    <a:lnTo>
                      <a:pt x="1349" y="436"/>
                    </a:lnTo>
                    <a:lnTo>
                      <a:pt x="1351" y="433"/>
                    </a:lnTo>
                    <a:lnTo>
                      <a:pt x="1351" y="421"/>
                    </a:lnTo>
                    <a:lnTo>
                      <a:pt x="1349" y="414"/>
                    </a:lnTo>
                    <a:lnTo>
                      <a:pt x="1345" y="410"/>
                    </a:lnTo>
                    <a:lnTo>
                      <a:pt x="1339" y="410"/>
                    </a:lnTo>
                    <a:lnTo>
                      <a:pt x="1337" y="404"/>
                    </a:lnTo>
                    <a:lnTo>
                      <a:pt x="1330" y="396"/>
                    </a:lnTo>
                    <a:lnTo>
                      <a:pt x="1322" y="393"/>
                    </a:lnTo>
                    <a:lnTo>
                      <a:pt x="1322" y="389"/>
                    </a:lnTo>
                    <a:lnTo>
                      <a:pt x="1324" y="381"/>
                    </a:lnTo>
                    <a:lnTo>
                      <a:pt x="1324" y="375"/>
                    </a:lnTo>
                    <a:lnTo>
                      <a:pt x="1320" y="374"/>
                    </a:lnTo>
                    <a:lnTo>
                      <a:pt x="1320" y="372"/>
                    </a:lnTo>
                    <a:lnTo>
                      <a:pt x="1324" y="368"/>
                    </a:lnTo>
                    <a:lnTo>
                      <a:pt x="1332" y="360"/>
                    </a:lnTo>
                    <a:lnTo>
                      <a:pt x="1333" y="353"/>
                    </a:lnTo>
                    <a:lnTo>
                      <a:pt x="1330" y="343"/>
                    </a:lnTo>
                    <a:lnTo>
                      <a:pt x="1322" y="328"/>
                    </a:lnTo>
                    <a:lnTo>
                      <a:pt x="1326" y="326"/>
                    </a:lnTo>
                    <a:lnTo>
                      <a:pt x="1330" y="330"/>
                    </a:lnTo>
                    <a:lnTo>
                      <a:pt x="1332" y="335"/>
                    </a:lnTo>
                    <a:lnTo>
                      <a:pt x="1333" y="335"/>
                    </a:lnTo>
                    <a:lnTo>
                      <a:pt x="1335" y="337"/>
                    </a:lnTo>
                    <a:lnTo>
                      <a:pt x="1335" y="343"/>
                    </a:lnTo>
                    <a:lnTo>
                      <a:pt x="1339" y="347"/>
                    </a:lnTo>
                    <a:lnTo>
                      <a:pt x="1339" y="355"/>
                    </a:lnTo>
                    <a:lnTo>
                      <a:pt x="1341" y="360"/>
                    </a:lnTo>
                    <a:lnTo>
                      <a:pt x="1341" y="364"/>
                    </a:lnTo>
                    <a:lnTo>
                      <a:pt x="1343" y="368"/>
                    </a:lnTo>
                    <a:lnTo>
                      <a:pt x="1349" y="374"/>
                    </a:lnTo>
                    <a:lnTo>
                      <a:pt x="1349" y="375"/>
                    </a:lnTo>
                    <a:lnTo>
                      <a:pt x="1351" y="379"/>
                    </a:lnTo>
                    <a:lnTo>
                      <a:pt x="1351" y="381"/>
                    </a:lnTo>
                    <a:lnTo>
                      <a:pt x="1349" y="383"/>
                    </a:lnTo>
                    <a:lnTo>
                      <a:pt x="1351" y="387"/>
                    </a:lnTo>
                    <a:lnTo>
                      <a:pt x="1354" y="385"/>
                    </a:lnTo>
                    <a:lnTo>
                      <a:pt x="1360" y="389"/>
                    </a:lnTo>
                    <a:lnTo>
                      <a:pt x="1366" y="389"/>
                    </a:lnTo>
                    <a:lnTo>
                      <a:pt x="1370" y="387"/>
                    </a:lnTo>
                    <a:lnTo>
                      <a:pt x="1372" y="389"/>
                    </a:lnTo>
                    <a:lnTo>
                      <a:pt x="1373" y="393"/>
                    </a:lnTo>
                    <a:lnTo>
                      <a:pt x="1377" y="389"/>
                    </a:lnTo>
                    <a:lnTo>
                      <a:pt x="1381" y="389"/>
                    </a:lnTo>
                    <a:lnTo>
                      <a:pt x="1385" y="387"/>
                    </a:lnTo>
                    <a:lnTo>
                      <a:pt x="1387" y="387"/>
                    </a:lnTo>
                    <a:lnTo>
                      <a:pt x="1392" y="393"/>
                    </a:lnTo>
                    <a:lnTo>
                      <a:pt x="1396" y="393"/>
                    </a:lnTo>
                    <a:lnTo>
                      <a:pt x="1400" y="396"/>
                    </a:lnTo>
                    <a:lnTo>
                      <a:pt x="1408" y="395"/>
                    </a:lnTo>
                    <a:lnTo>
                      <a:pt x="1412" y="391"/>
                    </a:lnTo>
                    <a:lnTo>
                      <a:pt x="1408" y="393"/>
                    </a:lnTo>
                    <a:lnTo>
                      <a:pt x="1400" y="393"/>
                    </a:lnTo>
                    <a:lnTo>
                      <a:pt x="1400" y="389"/>
                    </a:lnTo>
                    <a:lnTo>
                      <a:pt x="1396" y="389"/>
                    </a:lnTo>
                    <a:lnTo>
                      <a:pt x="1394" y="383"/>
                    </a:lnTo>
                    <a:lnTo>
                      <a:pt x="1389" y="383"/>
                    </a:lnTo>
                    <a:lnTo>
                      <a:pt x="1389" y="379"/>
                    </a:lnTo>
                    <a:lnTo>
                      <a:pt x="1387" y="379"/>
                    </a:lnTo>
                    <a:lnTo>
                      <a:pt x="1385" y="383"/>
                    </a:lnTo>
                    <a:lnTo>
                      <a:pt x="1375" y="381"/>
                    </a:lnTo>
                    <a:lnTo>
                      <a:pt x="1372" y="379"/>
                    </a:lnTo>
                    <a:lnTo>
                      <a:pt x="1366" y="379"/>
                    </a:lnTo>
                    <a:lnTo>
                      <a:pt x="1360" y="374"/>
                    </a:lnTo>
                    <a:lnTo>
                      <a:pt x="1358" y="368"/>
                    </a:lnTo>
                    <a:lnTo>
                      <a:pt x="1356" y="368"/>
                    </a:lnTo>
                    <a:lnTo>
                      <a:pt x="1351" y="360"/>
                    </a:lnTo>
                    <a:lnTo>
                      <a:pt x="1352" y="358"/>
                    </a:lnTo>
                    <a:lnTo>
                      <a:pt x="1354" y="356"/>
                    </a:lnTo>
                    <a:lnTo>
                      <a:pt x="1360" y="353"/>
                    </a:lnTo>
                    <a:lnTo>
                      <a:pt x="1362" y="353"/>
                    </a:lnTo>
                    <a:lnTo>
                      <a:pt x="1368" y="358"/>
                    </a:lnTo>
                    <a:lnTo>
                      <a:pt x="1375" y="362"/>
                    </a:lnTo>
                    <a:lnTo>
                      <a:pt x="1381" y="360"/>
                    </a:lnTo>
                    <a:lnTo>
                      <a:pt x="1385" y="355"/>
                    </a:lnTo>
                    <a:lnTo>
                      <a:pt x="1381" y="347"/>
                    </a:lnTo>
                    <a:lnTo>
                      <a:pt x="1375" y="345"/>
                    </a:lnTo>
                    <a:lnTo>
                      <a:pt x="1370" y="349"/>
                    </a:lnTo>
                    <a:lnTo>
                      <a:pt x="1366" y="347"/>
                    </a:lnTo>
                    <a:lnTo>
                      <a:pt x="1368" y="345"/>
                    </a:lnTo>
                    <a:lnTo>
                      <a:pt x="1370" y="345"/>
                    </a:lnTo>
                    <a:lnTo>
                      <a:pt x="1372" y="345"/>
                    </a:lnTo>
                    <a:lnTo>
                      <a:pt x="1372" y="341"/>
                    </a:lnTo>
                    <a:lnTo>
                      <a:pt x="1375" y="334"/>
                    </a:lnTo>
                    <a:lnTo>
                      <a:pt x="1381" y="332"/>
                    </a:lnTo>
                    <a:lnTo>
                      <a:pt x="1383" y="334"/>
                    </a:lnTo>
                    <a:lnTo>
                      <a:pt x="1396" y="332"/>
                    </a:lnTo>
                    <a:lnTo>
                      <a:pt x="1400" y="337"/>
                    </a:lnTo>
                    <a:lnTo>
                      <a:pt x="1406" y="339"/>
                    </a:lnTo>
                    <a:lnTo>
                      <a:pt x="1415" y="341"/>
                    </a:lnTo>
                    <a:lnTo>
                      <a:pt x="1417" y="345"/>
                    </a:lnTo>
                    <a:lnTo>
                      <a:pt x="1421" y="347"/>
                    </a:lnTo>
                    <a:lnTo>
                      <a:pt x="1429" y="355"/>
                    </a:lnTo>
                    <a:lnTo>
                      <a:pt x="1434" y="355"/>
                    </a:lnTo>
                    <a:lnTo>
                      <a:pt x="1444" y="355"/>
                    </a:lnTo>
                    <a:lnTo>
                      <a:pt x="1452" y="349"/>
                    </a:lnTo>
                    <a:lnTo>
                      <a:pt x="1453" y="353"/>
                    </a:lnTo>
                    <a:lnTo>
                      <a:pt x="1455" y="351"/>
                    </a:lnTo>
                    <a:lnTo>
                      <a:pt x="1459" y="353"/>
                    </a:lnTo>
                    <a:lnTo>
                      <a:pt x="1459" y="358"/>
                    </a:lnTo>
                    <a:lnTo>
                      <a:pt x="1459" y="362"/>
                    </a:lnTo>
                    <a:lnTo>
                      <a:pt x="1459" y="364"/>
                    </a:lnTo>
                    <a:lnTo>
                      <a:pt x="1453" y="368"/>
                    </a:lnTo>
                    <a:lnTo>
                      <a:pt x="1453" y="372"/>
                    </a:lnTo>
                    <a:lnTo>
                      <a:pt x="1455" y="377"/>
                    </a:lnTo>
                    <a:lnTo>
                      <a:pt x="1457" y="383"/>
                    </a:lnTo>
                    <a:lnTo>
                      <a:pt x="1463" y="387"/>
                    </a:lnTo>
                    <a:lnTo>
                      <a:pt x="1463" y="391"/>
                    </a:lnTo>
                    <a:lnTo>
                      <a:pt x="1461" y="395"/>
                    </a:lnTo>
                    <a:lnTo>
                      <a:pt x="1461" y="406"/>
                    </a:lnTo>
                    <a:lnTo>
                      <a:pt x="1465" y="406"/>
                    </a:lnTo>
                    <a:lnTo>
                      <a:pt x="1465" y="402"/>
                    </a:lnTo>
                    <a:lnTo>
                      <a:pt x="1465" y="400"/>
                    </a:lnTo>
                    <a:lnTo>
                      <a:pt x="1467" y="396"/>
                    </a:lnTo>
                    <a:lnTo>
                      <a:pt x="1465" y="393"/>
                    </a:lnTo>
                    <a:lnTo>
                      <a:pt x="1469" y="391"/>
                    </a:lnTo>
                    <a:lnTo>
                      <a:pt x="1471" y="385"/>
                    </a:lnTo>
                    <a:lnTo>
                      <a:pt x="1474" y="387"/>
                    </a:lnTo>
                    <a:lnTo>
                      <a:pt x="1476" y="395"/>
                    </a:lnTo>
                    <a:lnTo>
                      <a:pt x="1476" y="402"/>
                    </a:lnTo>
                    <a:lnTo>
                      <a:pt x="1476" y="406"/>
                    </a:lnTo>
                    <a:lnTo>
                      <a:pt x="1474" y="408"/>
                    </a:lnTo>
                    <a:lnTo>
                      <a:pt x="1474" y="412"/>
                    </a:lnTo>
                    <a:lnTo>
                      <a:pt x="1473" y="414"/>
                    </a:lnTo>
                    <a:lnTo>
                      <a:pt x="1480" y="417"/>
                    </a:lnTo>
                    <a:lnTo>
                      <a:pt x="1486" y="417"/>
                    </a:lnTo>
                    <a:lnTo>
                      <a:pt x="1492" y="417"/>
                    </a:lnTo>
                    <a:lnTo>
                      <a:pt x="1495" y="423"/>
                    </a:lnTo>
                    <a:lnTo>
                      <a:pt x="1493" y="427"/>
                    </a:lnTo>
                    <a:lnTo>
                      <a:pt x="1499" y="429"/>
                    </a:lnTo>
                    <a:lnTo>
                      <a:pt x="1505" y="429"/>
                    </a:lnTo>
                    <a:lnTo>
                      <a:pt x="1513" y="436"/>
                    </a:lnTo>
                    <a:lnTo>
                      <a:pt x="1513" y="435"/>
                    </a:lnTo>
                    <a:lnTo>
                      <a:pt x="1513" y="429"/>
                    </a:lnTo>
                    <a:lnTo>
                      <a:pt x="1518" y="423"/>
                    </a:lnTo>
                    <a:lnTo>
                      <a:pt x="1522" y="423"/>
                    </a:lnTo>
                    <a:lnTo>
                      <a:pt x="1530" y="431"/>
                    </a:lnTo>
                    <a:lnTo>
                      <a:pt x="1535" y="431"/>
                    </a:lnTo>
                    <a:lnTo>
                      <a:pt x="1539" y="433"/>
                    </a:lnTo>
                    <a:lnTo>
                      <a:pt x="1539" y="440"/>
                    </a:lnTo>
                    <a:lnTo>
                      <a:pt x="1539" y="433"/>
                    </a:lnTo>
                    <a:lnTo>
                      <a:pt x="1537" y="429"/>
                    </a:lnTo>
                    <a:lnTo>
                      <a:pt x="1533" y="429"/>
                    </a:lnTo>
                    <a:lnTo>
                      <a:pt x="1530" y="427"/>
                    </a:lnTo>
                    <a:lnTo>
                      <a:pt x="1522" y="421"/>
                    </a:lnTo>
                    <a:lnTo>
                      <a:pt x="1516" y="423"/>
                    </a:lnTo>
                    <a:lnTo>
                      <a:pt x="1511" y="427"/>
                    </a:lnTo>
                    <a:lnTo>
                      <a:pt x="1507" y="427"/>
                    </a:lnTo>
                    <a:lnTo>
                      <a:pt x="1507" y="427"/>
                    </a:lnTo>
                    <a:lnTo>
                      <a:pt x="1501" y="425"/>
                    </a:lnTo>
                    <a:lnTo>
                      <a:pt x="1493" y="417"/>
                    </a:lnTo>
                    <a:lnTo>
                      <a:pt x="1490" y="415"/>
                    </a:lnTo>
                    <a:lnTo>
                      <a:pt x="1484" y="414"/>
                    </a:lnTo>
                    <a:lnTo>
                      <a:pt x="1480" y="410"/>
                    </a:lnTo>
                    <a:lnTo>
                      <a:pt x="1484" y="410"/>
                    </a:lnTo>
                    <a:lnTo>
                      <a:pt x="1486" y="410"/>
                    </a:lnTo>
                    <a:lnTo>
                      <a:pt x="1490" y="402"/>
                    </a:lnTo>
                    <a:lnTo>
                      <a:pt x="1488" y="398"/>
                    </a:lnTo>
                    <a:lnTo>
                      <a:pt x="1484" y="393"/>
                    </a:lnTo>
                    <a:lnTo>
                      <a:pt x="1480" y="385"/>
                    </a:lnTo>
                    <a:lnTo>
                      <a:pt x="1474" y="377"/>
                    </a:lnTo>
                    <a:lnTo>
                      <a:pt x="1473" y="374"/>
                    </a:lnTo>
                    <a:lnTo>
                      <a:pt x="1467" y="370"/>
                    </a:lnTo>
                    <a:lnTo>
                      <a:pt x="1469" y="366"/>
                    </a:lnTo>
                    <a:lnTo>
                      <a:pt x="1467" y="362"/>
                    </a:lnTo>
                    <a:lnTo>
                      <a:pt x="1467" y="353"/>
                    </a:lnTo>
                    <a:lnTo>
                      <a:pt x="1463" y="347"/>
                    </a:lnTo>
                    <a:lnTo>
                      <a:pt x="1461" y="347"/>
                    </a:lnTo>
                    <a:lnTo>
                      <a:pt x="1453" y="343"/>
                    </a:lnTo>
                    <a:lnTo>
                      <a:pt x="1444" y="343"/>
                    </a:lnTo>
                    <a:lnTo>
                      <a:pt x="1442" y="337"/>
                    </a:lnTo>
                    <a:lnTo>
                      <a:pt x="1436" y="335"/>
                    </a:lnTo>
                    <a:lnTo>
                      <a:pt x="1436" y="330"/>
                    </a:lnTo>
                    <a:lnTo>
                      <a:pt x="1434" y="328"/>
                    </a:lnTo>
                    <a:lnTo>
                      <a:pt x="1434" y="324"/>
                    </a:lnTo>
                    <a:lnTo>
                      <a:pt x="1431" y="328"/>
                    </a:lnTo>
                    <a:lnTo>
                      <a:pt x="1417" y="326"/>
                    </a:lnTo>
                    <a:lnTo>
                      <a:pt x="1413" y="328"/>
                    </a:lnTo>
                    <a:lnTo>
                      <a:pt x="1408" y="324"/>
                    </a:lnTo>
                    <a:lnTo>
                      <a:pt x="1408" y="318"/>
                    </a:lnTo>
                    <a:lnTo>
                      <a:pt x="1406" y="318"/>
                    </a:lnTo>
                    <a:lnTo>
                      <a:pt x="1404" y="316"/>
                    </a:lnTo>
                    <a:lnTo>
                      <a:pt x="1404" y="309"/>
                    </a:lnTo>
                    <a:lnTo>
                      <a:pt x="1400" y="301"/>
                    </a:lnTo>
                    <a:lnTo>
                      <a:pt x="1392" y="297"/>
                    </a:lnTo>
                    <a:lnTo>
                      <a:pt x="1394" y="295"/>
                    </a:lnTo>
                    <a:lnTo>
                      <a:pt x="1394" y="292"/>
                    </a:lnTo>
                    <a:lnTo>
                      <a:pt x="1391" y="292"/>
                    </a:lnTo>
                    <a:lnTo>
                      <a:pt x="1389" y="290"/>
                    </a:lnTo>
                    <a:lnTo>
                      <a:pt x="1391" y="286"/>
                    </a:lnTo>
                    <a:lnTo>
                      <a:pt x="1391" y="282"/>
                    </a:lnTo>
                    <a:lnTo>
                      <a:pt x="1385" y="278"/>
                    </a:lnTo>
                    <a:lnTo>
                      <a:pt x="1389" y="276"/>
                    </a:lnTo>
                    <a:lnTo>
                      <a:pt x="1394" y="276"/>
                    </a:lnTo>
                    <a:lnTo>
                      <a:pt x="1398" y="273"/>
                    </a:lnTo>
                    <a:lnTo>
                      <a:pt x="1402" y="273"/>
                    </a:lnTo>
                    <a:lnTo>
                      <a:pt x="1413" y="269"/>
                    </a:lnTo>
                    <a:lnTo>
                      <a:pt x="1427" y="265"/>
                    </a:lnTo>
                    <a:lnTo>
                      <a:pt x="1432" y="259"/>
                    </a:lnTo>
                    <a:lnTo>
                      <a:pt x="1436" y="259"/>
                    </a:lnTo>
                    <a:lnTo>
                      <a:pt x="1440" y="261"/>
                    </a:lnTo>
                    <a:lnTo>
                      <a:pt x="1444" y="259"/>
                    </a:lnTo>
                    <a:lnTo>
                      <a:pt x="1446" y="253"/>
                    </a:lnTo>
                    <a:lnTo>
                      <a:pt x="1453" y="252"/>
                    </a:lnTo>
                    <a:lnTo>
                      <a:pt x="1465" y="246"/>
                    </a:lnTo>
                    <a:lnTo>
                      <a:pt x="1467" y="248"/>
                    </a:lnTo>
                    <a:lnTo>
                      <a:pt x="1465" y="252"/>
                    </a:lnTo>
                    <a:lnTo>
                      <a:pt x="1465" y="255"/>
                    </a:lnTo>
                    <a:lnTo>
                      <a:pt x="1463" y="257"/>
                    </a:lnTo>
                    <a:lnTo>
                      <a:pt x="1459" y="263"/>
                    </a:lnTo>
                    <a:lnTo>
                      <a:pt x="1459" y="269"/>
                    </a:lnTo>
                    <a:lnTo>
                      <a:pt x="1467" y="274"/>
                    </a:lnTo>
                    <a:lnTo>
                      <a:pt x="1473" y="274"/>
                    </a:lnTo>
                    <a:lnTo>
                      <a:pt x="1469" y="273"/>
                    </a:lnTo>
                    <a:lnTo>
                      <a:pt x="1463" y="265"/>
                    </a:lnTo>
                    <a:lnTo>
                      <a:pt x="1463" y="263"/>
                    </a:lnTo>
                    <a:lnTo>
                      <a:pt x="1465" y="259"/>
                    </a:lnTo>
                    <a:lnTo>
                      <a:pt x="1473" y="255"/>
                    </a:lnTo>
                    <a:lnTo>
                      <a:pt x="1476" y="248"/>
                    </a:lnTo>
                    <a:lnTo>
                      <a:pt x="1473" y="242"/>
                    </a:lnTo>
                    <a:lnTo>
                      <a:pt x="1469" y="242"/>
                    </a:lnTo>
                    <a:lnTo>
                      <a:pt x="1463" y="240"/>
                    </a:lnTo>
                    <a:lnTo>
                      <a:pt x="1465" y="236"/>
                    </a:lnTo>
                    <a:lnTo>
                      <a:pt x="1459" y="236"/>
                    </a:lnTo>
                    <a:lnTo>
                      <a:pt x="1457" y="238"/>
                    </a:lnTo>
                    <a:lnTo>
                      <a:pt x="1455" y="236"/>
                    </a:lnTo>
                    <a:lnTo>
                      <a:pt x="1453" y="231"/>
                    </a:lnTo>
                    <a:lnTo>
                      <a:pt x="1448" y="233"/>
                    </a:lnTo>
                    <a:lnTo>
                      <a:pt x="1444" y="233"/>
                    </a:lnTo>
                    <a:lnTo>
                      <a:pt x="1440" y="229"/>
                    </a:lnTo>
                    <a:lnTo>
                      <a:pt x="1442" y="227"/>
                    </a:lnTo>
                    <a:lnTo>
                      <a:pt x="1442" y="223"/>
                    </a:lnTo>
                    <a:lnTo>
                      <a:pt x="1444" y="223"/>
                    </a:lnTo>
                    <a:lnTo>
                      <a:pt x="1448" y="225"/>
                    </a:lnTo>
                    <a:lnTo>
                      <a:pt x="1452" y="225"/>
                    </a:lnTo>
                    <a:lnTo>
                      <a:pt x="1455" y="223"/>
                    </a:lnTo>
                    <a:lnTo>
                      <a:pt x="1453" y="221"/>
                    </a:lnTo>
                    <a:lnTo>
                      <a:pt x="1452" y="223"/>
                    </a:lnTo>
                    <a:lnTo>
                      <a:pt x="1450" y="223"/>
                    </a:lnTo>
                    <a:lnTo>
                      <a:pt x="1446" y="221"/>
                    </a:lnTo>
                    <a:lnTo>
                      <a:pt x="1444" y="217"/>
                    </a:lnTo>
                    <a:lnTo>
                      <a:pt x="1440" y="217"/>
                    </a:lnTo>
                    <a:lnTo>
                      <a:pt x="1434" y="215"/>
                    </a:lnTo>
                    <a:lnTo>
                      <a:pt x="1431" y="217"/>
                    </a:lnTo>
                    <a:lnTo>
                      <a:pt x="1429" y="213"/>
                    </a:lnTo>
                    <a:lnTo>
                      <a:pt x="1431" y="210"/>
                    </a:lnTo>
                    <a:lnTo>
                      <a:pt x="1431" y="208"/>
                    </a:lnTo>
                    <a:lnTo>
                      <a:pt x="1429" y="206"/>
                    </a:lnTo>
                    <a:lnTo>
                      <a:pt x="1429" y="204"/>
                    </a:lnTo>
                    <a:lnTo>
                      <a:pt x="1432" y="204"/>
                    </a:lnTo>
                    <a:lnTo>
                      <a:pt x="1436" y="210"/>
                    </a:lnTo>
                    <a:lnTo>
                      <a:pt x="1438" y="208"/>
                    </a:lnTo>
                    <a:lnTo>
                      <a:pt x="1442" y="213"/>
                    </a:lnTo>
                    <a:lnTo>
                      <a:pt x="1444" y="212"/>
                    </a:lnTo>
                    <a:lnTo>
                      <a:pt x="1442" y="208"/>
                    </a:lnTo>
                    <a:lnTo>
                      <a:pt x="1446" y="206"/>
                    </a:lnTo>
                    <a:lnTo>
                      <a:pt x="1446" y="198"/>
                    </a:lnTo>
                    <a:lnTo>
                      <a:pt x="1444" y="196"/>
                    </a:lnTo>
                    <a:lnTo>
                      <a:pt x="1444" y="194"/>
                    </a:lnTo>
                    <a:lnTo>
                      <a:pt x="1448" y="196"/>
                    </a:lnTo>
                    <a:lnTo>
                      <a:pt x="1450" y="192"/>
                    </a:lnTo>
                    <a:lnTo>
                      <a:pt x="1442" y="191"/>
                    </a:lnTo>
                    <a:lnTo>
                      <a:pt x="1440" y="192"/>
                    </a:lnTo>
                    <a:lnTo>
                      <a:pt x="1438" y="192"/>
                    </a:lnTo>
                    <a:lnTo>
                      <a:pt x="1438" y="189"/>
                    </a:lnTo>
                    <a:lnTo>
                      <a:pt x="1440" y="187"/>
                    </a:lnTo>
                    <a:lnTo>
                      <a:pt x="1448" y="187"/>
                    </a:lnTo>
                    <a:lnTo>
                      <a:pt x="1452" y="185"/>
                    </a:lnTo>
                    <a:lnTo>
                      <a:pt x="1452" y="181"/>
                    </a:lnTo>
                    <a:lnTo>
                      <a:pt x="1455" y="177"/>
                    </a:lnTo>
                    <a:lnTo>
                      <a:pt x="1455" y="173"/>
                    </a:lnTo>
                    <a:lnTo>
                      <a:pt x="1455" y="173"/>
                    </a:lnTo>
                    <a:lnTo>
                      <a:pt x="1455" y="172"/>
                    </a:lnTo>
                    <a:lnTo>
                      <a:pt x="1459" y="166"/>
                    </a:lnTo>
                    <a:lnTo>
                      <a:pt x="1461" y="166"/>
                    </a:lnTo>
                    <a:lnTo>
                      <a:pt x="1461" y="168"/>
                    </a:lnTo>
                    <a:lnTo>
                      <a:pt x="1463" y="168"/>
                    </a:lnTo>
                    <a:lnTo>
                      <a:pt x="1465" y="164"/>
                    </a:lnTo>
                    <a:lnTo>
                      <a:pt x="1467" y="164"/>
                    </a:lnTo>
                    <a:lnTo>
                      <a:pt x="1465" y="160"/>
                    </a:lnTo>
                    <a:lnTo>
                      <a:pt x="1465" y="158"/>
                    </a:lnTo>
                    <a:lnTo>
                      <a:pt x="1471" y="158"/>
                    </a:lnTo>
                    <a:lnTo>
                      <a:pt x="1473" y="156"/>
                    </a:lnTo>
                    <a:lnTo>
                      <a:pt x="1473" y="152"/>
                    </a:lnTo>
                    <a:lnTo>
                      <a:pt x="1474" y="152"/>
                    </a:lnTo>
                    <a:lnTo>
                      <a:pt x="1478" y="154"/>
                    </a:lnTo>
                    <a:lnTo>
                      <a:pt x="1484" y="152"/>
                    </a:lnTo>
                    <a:lnTo>
                      <a:pt x="1484" y="151"/>
                    </a:lnTo>
                    <a:lnTo>
                      <a:pt x="1484" y="147"/>
                    </a:lnTo>
                    <a:lnTo>
                      <a:pt x="1492" y="147"/>
                    </a:lnTo>
                    <a:lnTo>
                      <a:pt x="1495" y="143"/>
                    </a:lnTo>
                    <a:lnTo>
                      <a:pt x="1497" y="139"/>
                    </a:lnTo>
                    <a:lnTo>
                      <a:pt x="1509" y="135"/>
                    </a:lnTo>
                    <a:lnTo>
                      <a:pt x="1509" y="132"/>
                    </a:lnTo>
                    <a:lnTo>
                      <a:pt x="1507" y="132"/>
                    </a:lnTo>
                    <a:lnTo>
                      <a:pt x="1501" y="135"/>
                    </a:lnTo>
                    <a:lnTo>
                      <a:pt x="1499" y="133"/>
                    </a:lnTo>
                    <a:lnTo>
                      <a:pt x="1495" y="137"/>
                    </a:lnTo>
                    <a:lnTo>
                      <a:pt x="1492" y="135"/>
                    </a:lnTo>
                    <a:lnTo>
                      <a:pt x="1492" y="128"/>
                    </a:lnTo>
                    <a:lnTo>
                      <a:pt x="1495" y="126"/>
                    </a:lnTo>
                    <a:lnTo>
                      <a:pt x="1495" y="122"/>
                    </a:lnTo>
                    <a:lnTo>
                      <a:pt x="1497" y="122"/>
                    </a:lnTo>
                    <a:lnTo>
                      <a:pt x="1497" y="124"/>
                    </a:lnTo>
                    <a:lnTo>
                      <a:pt x="1499" y="126"/>
                    </a:lnTo>
                    <a:lnTo>
                      <a:pt x="1501" y="122"/>
                    </a:lnTo>
                    <a:lnTo>
                      <a:pt x="1497" y="118"/>
                    </a:lnTo>
                    <a:lnTo>
                      <a:pt x="1503" y="118"/>
                    </a:lnTo>
                    <a:lnTo>
                      <a:pt x="1505" y="120"/>
                    </a:lnTo>
                    <a:lnTo>
                      <a:pt x="1509" y="120"/>
                    </a:lnTo>
                    <a:lnTo>
                      <a:pt x="1514" y="116"/>
                    </a:lnTo>
                    <a:lnTo>
                      <a:pt x="1518" y="118"/>
                    </a:lnTo>
                    <a:lnTo>
                      <a:pt x="1528" y="114"/>
                    </a:lnTo>
                    <a:lnTo>
                      <a:pt x="1532" y="116"/>
                    </a:lnTo>
                    <a:lnTo>
                      <a:pt x="1533" y="118"/>
                    </a:lnTo>
                    <a:lnTo>
                      <a:pt x="1530" y="128"/>
                    </a:lnTo>
                    <a:lnTo>
                      <a:pt x="1530" y="130"/>
                    </a:lnTo>
                    <a:lnTo>
                      <a:pt x="1533" y="132"/>
                    </a:lnTo>
                    <a:lnTo>
                      <a:pt x="1533" y="126"/>
                    </a:lnTo>
                    <a:lnTo>
                      <a:pt x="1537" y="122"/>
                    </a:lnTo>
                    <a:lnTo>
                      <a:pt x="1537" y="118"/>
                    </a:lnTo>
                    <a:lnTo>
                      <a:pt x="1537" y="116"/>
                    </a:lnTo>
                    <a:lnTo>
                      <a:pt x="1541" y="120"/>
                    </a:lnTo>
                    <a:lnTo>
                      <a:pt x="1541" y="126"/>
                    </a:lnTo>
                    <a:lnTo>
                      <a:pt x="1545" y="126"/>
                    </a:lnTo>
                    <a:lnTo>
                      <a:pt x="1545" y="122"/>
                    </a:lnTo>
                    <a:lnTo>
                      <a:pt x="1545" y="118"/>
                    </a:lnTo>
                    <a:lnTo>
                      <a:pt x="1547" y="116"/>
                    </a:lnTo>
                    <a:lnTo>
                      <a:pt x="1549" y="116"/>
                    </a:lnTo>
                    <a:lnTo>
                      <a:pt x="1549" y="120"/>
                    </a:lnTo>
                    <a:lnTo>
                      <a:pt x="1554" y="116"/>
                    </a:lnTo>
                    <a:lnTo>
                      <a:pt x="1554" y="114"/>
                    </a:lnTo>
                    <a:lnTo>
                      <a:pt x="1553" y="111"/>
                    </a:lnTo>
                    <a:lnTo>
                      <a:pt x="1556" y="111"/>
                    </a:lnTo>
                    <a:lnTo>
                      <a:pt x="1558" y="109"/>
                    </a:lnTo>
                    <a:lnTo>
                      <a:pt x="1554" y="107"/>
                    </a:lnTo>
                    <a:lnTo>
                      <a:pt x="1558" y="103"/>
                    </a:lnTo>
                    <a:lnTo>
                      <a:pt x="1564" y="103"/>
                    </a:lnTo>
                    <a:lnTo>
                      <a:pt x="1568" y="101"/>
                    </a:lnTo>
                    <a:lnTo>
                      <a:pt x="1570" y="101"/>
                    </a:lnTo>
                    <a:lnTo>
                      <a:pt x="1570" y="103"/>
                    </a:lnTo>
                    <a:lnTo>
                      <a:pt x="1572" y="105"/>
                    </a:lnTo>
                    <a:lnTo>
                      <a:pt x="1575" y="105"/>
                    </a:lnTo>
                    <a:lnTo>
                      <a:pt x="1575" y="111"/>
                    </a:lnTo>
                    <a:lnTo>
                      <a:pt x="1579" y="112"/>
                    </a:lnTo>
                    <a:lnTo>
                      <a:pt x="1575" y="120"/>
                    </a:lnTo>
                    <a:lnTo>
                      <a:pt x="1581" y="118"/>
                    </a:lnTo>
                    <a:lnTo>
                      <a:pt x="1585" y="111"/>
                    </a:lnTo>
                    <a:lnTo>
                      <a:pt x="1579" y="103"/>
                    </a:lnTo>
                    <a:lnTo>
                      <a:pt x="1575" y="101"/>
                    </a:lnTo>
                    <a:lnTo>
                      <a:pt x="1572" y="95"/>
                    </a:lnTo>
                    <a:lnTo>
                      <a:pt x="1568" y="99"/>
                    </a:lnTo>
                    <a:lnTo>
                      <a:pt x="1566" y="97"/>
                    </a:lnTo>
                    <a:lnTo>
                      <a:pt x="1562" y="97"/>
                    </a:lnTo>
                    <a:lnTo>
                      <a:pt x="1560" y="95"/>
                    </a:lnTo>
                    <a:lnTo>
                      <a:pt x="1556" y="93"/>
                    </a:lnTo>
                    <a:lnTo>
                      <a:pt x="1556" y="91"/>
                    </a:lnTo>
                    <a:lnTo>
                      <a:pt x="1558" y="90"/>
                    </a:lnTo>
                    <a:lnTo>
                      <a:pt x="1566" y="90"/>
                    </a:lnTo>
                    <a:lnTo>
                      <a:pt x="1568" y="86"/>
                    </a:lnTo>
                    <a:lnTo>
                      <a:pt x="1572" y="86"/>
                    </a:lnTo>
                    <a:lnTo>
                      <a:pt x="1575" y="88"/>
                    </a:lnTo>
                    <a:lnTo>
                      <a:pt x="1579" y="86"/>
                    </a:lnTo>
                    <a:lnTo>
                      <a:pt x="1581" y="88"/>
                    </a:lnTo>
                    <a:lnTo>
                      <a:pt x="1591" y="84"/>
                    </a:lnTo>
                    <a:lnTo>
                      <a:pt x="1594" y="86"/>
                    </a:lnTo>
                    <a:lnTo>
                      <a:pt x="1596" y="86"/>
                    </a:lnTo>
                    <a:lnTo>
                      <a:pt x="1600" y="86"/>
                    </a:lnTo>
                    <a:lnTo>
                      <a:pt x="1604" y="84"/>
                    </a:lnTo>
                    <a:lnTo>
                      <a:pt x="1602" y="82"/>
                    </a:lnTo>
                    <a:lnTo>
                      <a:pt x="1596" y="82"/>
                    </a:lnTo>
                    <a:lnTo>
                      <a:pt x="1591" y="80"/>
                    </a:lnTo>
                    <a:lnTo>
                      <a:pt x="1587" y="80"/>
                    </a:lnTo>
                    <a:lnTo>
                      <a:pt x="1579" y="80"/>
                    </a:lnTo>
                    <a:lnTo>
                      <a:pt x="1579" y="78"/>
                    </a:lnTo>
                    <a:lnTo>
                      <a:pt x="1577" y="72"/>
                    </a:lnTo>
                    <a:lnTo>
                      <a:pt x="1583" y="71"/>
                    </a:lnTo>
                    <a:lnTo>
                      <a:pt x="1577" y="69"/>
                    </a:lnTo>
                    <a:lnTo>
                      <a:pt x="1574" y="63"/>
                    </a:lnTo>
                    <a:lnTo>
                      <a:pt x="1570" y="63"/>
                    </a:lnTo>
                    <a:lnTo>
                      <a:pt x="1566" y="59"/>
                    </a:lnTo>
                    <a:lnTo>
                      <a:pt x="1566" y="55"/>
                    </a:lnTo>
                    <a:lnTo>
                      <a:pt x="1570" y="55"/>
                    </a:lnTo>
                    <a:lnTo>
                      <a:pt x="1570" y="50"/>
                    </a:lnTo>
                    <a:lnTo>
                      <a:pt x="1566" y="46"/>
                    </a:lnTo>
                    <a:lnTo>
                      <a:pt x="1566" y="30"/>
                    </a:lnTo>
                    <a:lnTo>
                      <a:pt x="1570" y="25"/>
                    </a:lnTo>
                    <a:lnTo>
                      <a:pt x="1568" y="21"/>
                    </a:lnTo>
                    <a:lnTo>
                      <a:pt x="1570" y="15"/>
                    </a:lnTo>
                    <a:lnTo>
                      <a:pt x="1572" y="11"/>
                    </a:lnTo>
                    <a:lnTo>
                      <a:pt x="1570" y="8"/>
                    </a:lnTo>
                    <a:lnTo>
                      <a:pt x="1574" y="6"/>
                    </a:lnTo>
                    <a:lnTo>
                      <a:pt x="1574" y="4"/>
                    </a:lnTo>
                    <a:lnTo>
                      <a:pt x="15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6" name="Freeform 982"/>
              <p:cNvSpPr>
                <a:spLocks/>
              </p:cNvSpPr>
              <p:nvPr/>
            </p:nvSpPr>
            <p:spPr bwMode="auto">
              <a:xfrm>
                <a:off x="5388" y="2488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4 h 8"/>
                  <a:gd name="T4" fmla="*/ 6 w 6"/>
                  <a:gd name="T5" fmla="*/ 8 h 8"/>
                  <a:gd name="T6" fmla="*/ 2 w 6"/>
                  <a:gd name="T7" fmla="*/ 6 h 8"/>
                  <a:gd name="T8" fmla="*/ 0 w 6"/>
                  <a:gd name="T9" fmla="*/ 2 h 8"/>
                  <a:gd name="T10" fmla="*/ 4 w 6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4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7" name="Freeform 983"/>
              <p:cNvSpPr>
                <a:spLocks/>
              </p:cNvSpPr>
              <p:nvPr/>
            </p:nvSpPr>
            <p:spPr bwMode="auto">
              <a:xfrm>
                <a:off x="5163" y="2665"/>
                <a:ext cx="10" cy="8"/>
              </a:xfrm>
              <a:custGeom>
                <a:avLst/>
                <a:gdLst>
                  <a:gd name="T0" fmla="*/ 2 w 10"/>
                  <a:gd name="T1" fmla="*/ 0 h 8"/>
                  <a:gd name="T2" fmla="*/ 4 w 10"/>
                  <a:gd name="T3" fmla="*/ 0 h 8"/>
                  <a:gd name="T4" fmla="*/ 4 w 10"/>
                  <a:gd name="T5" fmla="*/ 2 h 8"/>
                  <a:gd name="T6" fmla="*/ 10 w 10"/>
                  <a:gd name="T7" fmla="*/ 6 h 8"/>
                  <a:gd name="T8" fmla="*/ 10 w 10"/>
                  <a:gd name="T9" fmla="*/ 8 h 8"/>
                  <a:gd name="T10" fmla="*/ 8 w 10"/>
                  <a:gd name="T11" fmla="*/ 6 h 8"/>
                  <a:gd name="T12" fmla="*/ 4 w 10"/>
                  <a:gd name="T13" fmla="*/ 6 h 8"/>
                  <a:gd name="T14" fmla="*/ 4 w 10"/>
                  <a:gd name="T15" fmla="*/ 4 h 8"/>
                  <a:gd name="T16" fmla="*/ 0 w 10"/>
                  <a:gd name="T17" fmla="*/ 2 h 8"/>
                  <a:gd name="T18" fmla="*/ 0 w 10"/>
                  <a:gd name="T19" fmla="*/ 2 h 8"/>
                  <a:gd name="T20" fmla="*/ 2 w 10"/>
                  <a:gd name="T21" fmla="*/ 2 h 8"/>
                  <a:gd name="T22" fmla="*/ 0 w 10"/>
                  <a:gd name="T23" fmla="*/ 0 h 8"/>
                  <a:gd name="T24" fmla="*/ 2 w 10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8" name="Freeform 984"/>
              <p:cNvSpPr>
                <a:spLocks/>
              </p:cNvSpPr>
              <p:nvPr/>
            </p:nvSpPr>
            <p:spPr bwMode="auto">
              <a:xfrm>
                <a:off x="5154" y="2669"/>
                <a:ext cx="40" cy="69"/>
              </a:xfrm>
              <a:custGeom>
                <a:avLst/>
                <a:gdLst>
                  <a:gd name="T0" fmla="*/ 7 w 40"/>
                  <a:gd name="T1" fmla="*/ 0 h 69"/>
                  <a:gd name="T2" fmla="*/ 11 w 40"/>
                  <a:gd name="T3" fmla="*/ 2 h 69"/>
                  <a:gd name="T4" fmla="*/ 11 w 40"/>
                  <a:gd name="T5" fmla="*/ 4 h 69"/>
                  <a:gd name="T6" fmla="*/ 13 w 40"/>
                  <a:gd name="T7" fmla="*/ 4 h 69"/>
                  <a:gd name="T8" fmla="*/ 15 w 40"/>
                  <a:gd name="T9" fmla="*/ 4 h 69"/>
                  <a:gd name="T10" fmla="*/ 19 w 40"/>
                  <a:gd name="T11" fmla="*/ 6 h 69"/>
                  <a:gd name="T12" fmla="*/ 19 w 40"/>
                  <a:gd name="T13" fmla="*/ 8 h 69"/>
                  <a:gd name="T14" fmla="*/ 21 w 40"/>
                  <a:gd name="T15" fmla="*/ 8 h 69"/>
                  <a:gd name="T16" fmla="*/ 23 w 40"/>
                  <a:gd name="T17" fmla="*/ 12 h 69"/>
                  <a:gd name="T18" fmla="*/ 25 w 40"/>
                  <a:gd name="T19" fmla="*/ 12 h 69"/>
                  <a:gd name="T20" fmla="*/ 26 w 40"/>
                  <a:gd name="T21" fmla="*/ 16 h 69"/>
                  <a:gd name="T22" fmla="*/ 28 w 40"/>
                  <a:gd name="T23" fmla="*/ 17 h 69"/>
                  <a:gd name="T24" fmla="*/ 28 w 40"/>
                  <a:gd name="T25" fmla="*/ 19 h 69"/>
                  <a:gd name="T26" fmla="*/ 25 w 40"/>
                  <a:gd name="T27" fmla="*/ 21 h 69"/>
                  <a:gd name="T28" fmla="*/ 26 w 40"/>
                  <a:gd name="T29" fmla="*/ 21 h 69"/>
                  <a:gd name="T30" fmla="*/ 28 w 40"/>
                  <a:gd name="T31" fmla="*/ 21 h 69"/>
                  <a:gd name="T32" fmla="*/ 30 w 40"/>
                  <a:gd name="T33" fmla="*/ 21 h 69"/>
                  <a:gd name="T34" fmla="*/ 32 w 40"/>
                  <a:gd name="T35" fmla="*/ 27 h 69"/>
                  <a:gd name="T36" fmla="*/ 36 w 40"/>
                  <a:gd name="T37" fmla="*/ 35 h 69"/>
                  <a:gd name="T38" fmla="*/ 38 w 40"/>
                  <a:gd name="T39" fmla="*/ 37 h 69"/>
                  <a:gd name="T40" fmla="*/ 38 w 40"/>
                  <a:gd name="T41" fmla="*/ 40 h 69"/>
                  <a:gd name="T42" fmla="*/ 40 w 40"/>
                  <a:gd name="T43" fmla="*/ 42 h 69"/>
                  <a:gd name="T44" fmla="*/ 40 w 40"/>
                  <a:gd name="T45" fmla="*/ 48 h 69"/>
                  <a:gd name="T46" fmla="*/ 38 w 40"/>
                  <a:gd name="T47" fmla="*/ 48 h 69"/>
                  <a:gd name="T48" fmla="*/ 40 w 40"/>
                  <a:gd name="T49" fmla="*/ 52 h 69"/>
                  <a:gd name="T50" fmla="*/ 38 w 40"/>
                  <a:gd name="T51" fmla="*/ 54 h 69"/>
                  <a:gd name="T52" fmla="*/ 36 w 40"/>
                  <a:gd name="T53" fmla="*/ 59 h 69"/>
                  <a:gd name="T54" fmla="*/ 30 w 40"/>
                  <a:gd name="T55" fmla="*/ 65 h 69"/>
                  <a:gd name="T56" fmla="*/ 23 w 40"/>
                  <a:gd name="T57" fmla="*/ 67 h 69"/>
                  <a:gd name="T58" fmla="*/ 17 w 40"/>
                  <a:gd name="T59" fmla="*/ 69 h 69"/>
                  <a:gd name="T60" fmla="*/ 13 w 40"/>
                  <a:gd name="T61" fmla="*/ 69 h 69"/>
                  <a:gd name="T62" fmla="*/ 9 w 40"/>
                  <a:gd name="T63" fmla="*/ 67 h 69"/>
                  <a:gd name="T64" fmla="*/ 7 w 40"/>
                  <a:gd name="T65" fmla="*/ 63 h 69"/>
                  <a:gd name="T66" fmla="*/ 4 w 40"/>
                  <a:gd name="T67" fmla="*/ 54 h 69"/>
                  <a:gd name="T68" fmla="*/ 2 w 40"/>
                  <a:gd name="T69" fmla="*/ 44 h 69"/>
                  <a:gd name="T70" fmla="*/ 2 w 40"/>
                  <a:gd name="T71" fmla="*/ 42 h 69"/>
                  <a:gd name="T72" fmla="*/ 0 w 40"/>
                  <a:gd name="T73" fmla="*/ 35 h 69"/>
                  <a:gd name="T74" fmla="*/ 2 w 40"/>
                  <a:gd name="T75" fmla="*/ 35 h 69"/>
                  <a:gd name="T76" fmla="*/ 2 w 40"/>
                  <a:gd name="T77" fmla="*/ 31 h 69"/>
                  <a:gd name="T78" fmla="*/ 2 w 40"/>
                  <a:gd name="T79" fmla="*/ 23 h 69"/>
                  <a:gd name="T80" fmla="*/ 4 w 40"/>
                  <a:gd name="T81" fmla="*/ 21 h 69"/>
                  <a:gd name="T82" fmla="*/ 4 w 40"/>
                  <a:gd name="T83" fmla="*/ 17 h 69"/>
                  <a:gd name="T84" fmla="*/ 2 w 40"/>
                  <a:gd name="T85" fmla="*/ 14 h 69"/>
                  <a:gd name="T86" fmla="*/ 2 w 40"/>
                  <a:gd name="T87" fmla="*/ 12 h 69"/>
                  <a:gd name="T88" fmla="*/ 2 w 40"/>
                  <a:gd name="T89" fmla="*/ 10 h 69"/>
                  <a:gd name="T90" fmla="*/ 0 w 40"/>
                  <a:gd name="T91" fmla="*/ 10 h 69"/>
                  <a:gd name="T92" fmla="*/ 0 w 40"/>
                  <a:gd name="T93" fmla="*/ 8 h 69"/>
                  <a:gd name="T94" fmla="*/ 2 w 40"/>
                  <a:gd name="T95" fmla="*/ 10 h 69"/>
                  <a:gd name="T96" fmla="*/ 4 w 40"/>
                  <a:gd name="T97" fmla="*/ 12 h 69"/>
                  <a:gd name="T98" fmla="*/ 5 w 40"/>
                  <a:gd name="T99" fmla="*/ 12 h 69"/>
                  <a:gd name="T100" fmla="*/ 7 w 40"/>
                  <a:gd name="T101" fmla="*/ 8 h 69"/>
                  <a:gd name="T102" fmla="*/ 7 w 40"/>
                  <a:gd name="T103" fmla="*/ 6 h 69"/>
                  <a:gd name="T104" fmla="*/ 7 w 40"/>
                  <a:gd name="T105" fmla="*/ 4 h 69"/>
                  <a:gd name="T106" fmla="*/ 7 w 40"/>
                  <a:gd name="T107" fmla="*/ 4 h 69"/>
                  <a:gd name="T108" fmla="*/ 7 w 40"/>
                  <a:gd name="T109" fmla="*/ 4 h 69"/>
                  <a:gd name="T110" fmla="*/ 7 w 40"/>
                  <a:gd name="T111" fmla="*/ 2 h 69"/>
                  <a:gd name="T112" fmla="*/ 7 w 40"/>
                  <a:gd name="T1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" h="69">
                    <a:moveTo>
                      <a:pt x="7" y="0"/>
                    </a:moveTo>
                    <a:lnTo>
                      <a:pt x="11" y="2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21" y="8"/>
                    </a:lnTo>
                    <a:lnTo>
                      <a:pt x="23" y="12"/>
                    </a:lnTo>
                    <a:lnTo>
                      <a:pt x="25" y="12"/>
                    </a:lnTo>
                    <a:lnTo>
                      <a:pt x="26" y="16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5" y="21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27"/>
                    </a:lnTo>
                    <a:lnTo>
                      <a:pt x="36" y="35"/>
                    </a:lnTo>
                    <a:lnTo>
                      <a:pt x="38" y="37"/>
                    </a:lnTo>
                    <a:lnTo>
                      <a:pt x="38" y="40"/>
                    </a:lnTo>
                    <a:lnTo>
                      <a:pt x="40" y="42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40" y="52"/>
                    </a:lnTo>
                    <a:lnTo>
                      <a:pt x="38" y="54"/>
                    </a:lnTo>
                    <a:lnTo>
                      <a:pt x="36" y="59"/>
                    </a:lnTo>
                    <a:lnTo>
                      <a:pt x="30" y="65"/>
                    </a:lnTo>
                    <a:lnTo>
                      <a:pt x="23" y="67"/>
                    </a:lnTo>
                    <a:lnTo>
                      <a:pt x="17" y="69"/>
                    </a:lnTo>
                    <a:lnTo>
                      <a:pt x="13" y="69"/>
                    </a:lnTo>
                    <a:lnTo>
                      <a:pt x="9" y="67"/>
                    </a:lnTo>
                    <a:lnTo>
                      <a:pt x="7" y="63"/>
                    </a:lnTo>
                    <a:lnTo>
                      <a:pt x="4" y="54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2" y="23"/>
                    </a:lnTo>
                    <a:lnTo>
                      <a:pt x="4" y="21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9" name="Freeform 985"/>
              <p:cNvSpPr>
                <a:spLocks/>
              </p:cNvSpPr>
              <p:nvPr/>
            </p:nvSpPr>
            <p:spPr bwMode="auto">
              <a:xfrm>
                <a:off x="5156" y="2664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7 w 7"/>
                  <a:gd name="T3" fmla="*/ 0 h 5"/>
                  <a:gd name="T4" fmla="*/ 5 w 7"/>
                  <a:gd name="T5" fmla="*/ 3 h 5"/>
                  <a:gd name="T6" fmla="*/ 3 w 7"/>
                  <a:gd name="T7" fmla="*/ 3 h 5"/>
                  <a:gd name="T8" fmla="*/ 3 w 7"/>
                  <a:gd name="T9" fmla="*/ 5 h 5"/>
                  <a:gd name="T10" fmla="*/ 0 w 7"/>
                  <a:gd name="T11" fmla="*/ 1 h 5"/>
                  <a:gd name="T12" fmla="*/ 0 w 7"/>
                  <a:gd name="T13" fmla="*/ 0 h 5"/>
                  <a:gd name="T14" fmla="*/ 5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0" name="Freeform 986"/>
              <p:cNvSpPr>
                <a:spLocks/>
              </p:cNvSpPr>
              <p:nvPr/>
            </p:nvSpPr>
            <p:spPr bwMode="auto">
              <a:xfrm>
                <a:off x="5154" y="2692"/>
                <a:ext cx="2" cy="8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2 w 2"/>
                  <a:gd name="T7" fmla="*/ 4 h 8"/>
                  <a:gd name="T8" fmla="*/ 0 w 2"/>
                  <a:gd name="T9" fmla="*/ 8 h 8"/>
                  <a:gd name="T10" fmla="*/ 0 w 2"/>
                  <a:gd name="T11" fmla="*/ 4 h 8"/>
                  <a:gd name="T12" fmla="*/ 0 w 2"/>
                  <a:gd name="T13" fmla="*/ 0 h 8"/>
                  <a:gd name="T14" fmla="*/ 2 w 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1" name="Freeform 987"/>
              <p:cNvSpPr>
                <a:spLocks/>
              </p:cNvSpPr>
              <p:nvPr/>
            </p:nvSpPr>
            <p:spPr bwMode="auto">
              <a:xfrm>
                <a:off x="5295" y="243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2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2" name="Freeform 988"/>
              <p:cNvSpPr>
                <a:spLocks/>
              </p:cNvSpPr>
              <p:nvPr/>
            </p:nvSpPr>
            <p:spPr bwMode="auto">
              <a:xfrm>
                <a:off x="5285" y="2429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2 h 6"/>
                  <a:gd name="T4" fmla="*/ 2 w 4"/>
                  <a:gd name="T5" fmla="*/ 6 h 6"/>
                  <a:gd name="T6" fmla="*/ 2 w 4"/>
                  <a:gd name="T7" fmla="*/ 6 h 6"/>
                  <a:gd name="T8" fmla="*/ 0 w 4"/>
                  <a:gd name="T9" fmla="*/ 4 h 6"/>
                  <a:gd name="T10" fmla="*/ 4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3" name="Freeform 989"/>
              <p:cNvSpPr>
                <a:spLocks/>
              </p:cNvSpPr>
              <p:nvPr/>
            </p:nvSpPr>
            <p:spPr bwMode="auto">
              <a:xfrm>
                <a:off x="5299" y="2433"/>
                <a:ext cx="0" cy="4"/>
              </a:xfrm>
              <a:custGeom>
                <a:avLst/>
                <a:gdLst>
                  <a:gd name="T0" fmla="*/ 0 h 4"/>
                  <a:gd name="T1" fmla="*/ 2 h 4"/>
                  <a:gd name="T2" fmla="*/ 4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4" name="Freeform 990"/>
              <p:cNvSpPr>
                <a:spLocks/>
              </p:cNvSpPr>
              <p:nvPr/>
            </p:nvSpPr>
            <p:spPr bwMode="auto">
              <a:xfrm>
                <a:off x="5291" y="2433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5" name="Freeform 991"/>
              <p:cNvSpPr>
                <a:spLocks/>
              </p:cNvSpPr>
              <p:nvPr/>
            </p:nvSpPr>
            <p:spPr bwMode="auto">
              <a:xfrm>
                <a:off x="5339" y="2412"/>
                <a:ext cx="5" cy="11"/>
              </a:xfrm>
              <a:custGeom>
                <a:avLst/>
                <a:gdLst>
                  <a:gd name="T0" fmla="*/ 0 w 5"/>
                  <a:gd name="T1" fmla="*/ 0 h 11"/>
                  <a:gd name="T2" fmla="*/ 3 w 5"/>
                  <a:gd name="T3" fmla="*/ 4 h 11"/>
                  <a:gd name="T4" fmla="*/ 5 w 5"/>
                  <a:gd name="T5" fmla="*/ 6 h 11"/>
                  <a:gd name="T6" fmla="*/ 1 w 5"/>
                  <a:gd name="T7" fmla="*/ 11 h 11"/>
                  <a:gd name="T8" fmla="*/ 1 w 5"/>
                  <a:gd name="T9" fmla="*/ 10 h 11"/>
                  <a:gd name="T10" fmla="*/ 1 w 5"/>
                  <a:gd name="T11" fmla="*/ 6 h 11"/>
                  <a:gd name="T12" fmla="*/ 0 w 5"/>
                  <a:gd name="T13" fmla="*/ 2 h 11"/>
                  <a:gd name="T14" fmla="*/ 0 w 5"/>
                  <a:gd name="T15" fmla="*/ 0 h 11"/>
                  <a:gd name="T16" fmla="*/ 0 w 5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3" y="4"/>
                    </a:lnTo>
                    <a:lnTo>
                      <a:pt x="5" y="6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6" name="Freeform 992"/>
              <p:cNvSpPr>
                <a:spLocks/>
              </p:cNvSpPr>
              <p:nvPr/>
            </p:nvSpPr>
            <p:spPr bwMode="auto">
              <a:xfrm>
                <a:off x="5331" y="2412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2 h 8"/>
                  <a:gd name="T4" fmla="*/ 6 w 6"/>
                  <a:gd name="T5" fmla="*/ 8 h 8"/>
                  <a:gd name="T6" fmla="*/ 4 w 6"/>
                  <a:gd name="T7" fmla="*/ 8 h 8"/>
                  <a:gd name="T8" fmla="*/ 0 w 6"/>
                  <a:gd name="T9" fmla="*/ 2 h 8"/>
                  <a:gd name="T10" fmla="*/ 0 w 6"/>
                  <a:gd name="T11" fmla="*/ 0 h 8"/>
                  <a:gd name="T12" fmla="*/ 4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7" name="Freeform 993"/>
              <p:cNvSpPr>
                <a:spLocks/>
              </p:cNvSpPr>
              <p:nvPr/>
            </p:nvSpPr>
            <p:spPr bwMode="auto">
              <a:xfrm>
                <a:off x="5344" y="2414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2 w 4"/>
                  <a:gd name="T7" fmla="*/ 4 h 4"/>
                  <a:gd name="T8" fmla="*/ 0 w 4"/>
                  <a:gd name="T9" fmla="*/ 0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8" name="Freeform 994"/>
              <p:cNvSpPr>
                <a:spLocks/>
              </p:cNvSpPr>
              <p:nvPr/>
            </p:nvSpPr>
            <p:spPr bwMode="auto">
              <a:xfrm>
                <a:off x="3889" y="1703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3 w 3"/>
                  <a:gd name="T3" fmla="*/ 6 h 6"/>
                  <a:gd name="T4" fmla="*/ 0 w 3"/>
                  <a:gd name="T5" fmla="*/ 4 h 6"/>
                  <a:gd name="T6" fmla="*/ 1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3" y="6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9" name="Freeform 995"/>
              <p:cNvSpPr>
                <a:spLocks/>
              </p:cNvSpPr>
              <p:nvPr/>
            </p:nvSpPr>
            <p:spPr bwMode="auto">
              <a:xfrm>
                <a:off x="3868" y="1695"/>
                <a:ext cx="22" cy="27"/>
              </a:xfrm>
              <a:custGeom>
                <a:avLst/>
                <a:gdLst>
                  <a:gd name="T0" fmla="*/ 21 w 22"/>
                  <a:gd name="T1" fmla="*/ 0 h 27"/>
                  <a:gd name="T2" fmla="*/ 21 w 22"/>
                  <a:gd name="T3" fmla="*/ 2 h 27"/>
                  <a:gd name="T4" fmla="*/ 22 w 22"/>
                  <a:gd name="T5" fmla="*/ 6 h 27"/>
                  <a:gd name="T6" fmla="*/ 21 w 22"/>
                  <a:gd name="T7" fmla="*/ 12 h 27"/>
                  <a:gd name="T8" fmla="*/ 17 w 22"/>
                  <a:gd name="T9" fmla="*/ 12 h 27"/>
                  <a:gd name="T10" fmla="*/ 17 w 22"/>
                  <a:gd name="T11" fmla="*/ 14 h 27"/>
                  <a:gd name="T12" fmla="*/ 21 w 22"/>
                  <a:gd name="T13" fmla="*/ 16 h 27"/>
                  <a:gd name="T14" fmla="*/ 21 w 22"/>
                  <a:gd name="T15" fmla="*/ 18 h 27"/>
                  <a:gd name="T16" fmla="*/ 19 w 22"/>
                  <a:gd name="T17" fmla="*/ 19 h 27"/>
                  <a:gd name="T18" fmla="*/ 15 w 22"/>
                  <a:gd name="T19" fmla="*/ 21 h 27"/>
                  <a:gd name="T20" fmla="*/ 15 w 22"/>
                  <a:gd name="T21" fmla="*/ 25 h 27"/>
                  <a:gd name="T22" fmla="*/ 13 w 22"/>
                  <a:gd name="T23" fmla="*/ 27 h 27"/>
                  <a:gd name="T24" fmla="*/ 11 w 22"/>
                  <a:gd name="T25" fmla="*/ 27 h 27"/>
                  <a:gd name="T26" fmla="*/ 9 w 22"/>
                  <a:gd name="T27" fmla="*/ 25 h 27"/>
                  <a:gd name="T28" fmla="*/ 11 w 22"/>
                  <a:gd name="T29" fmla="*/ 23 h 27"/>
                  <a:gd name="T30" fmla="*/ 11 w 22"/>
                  <a:gd name="T31" fmla="*/ 21 h 27"/>
                  <a:gd name="T32" fmla="*/ 5 w 22"/>
                  <a:gd name="T33" fmla="*/ 19 h 27"/>
                  <a:gd name="T34" fmla="*/ 3 w 22"/>
                  <a:gd name="T35" fmla="*/ 19 h 27"/>
                  <a:gd name="T36" fmla="*/ 1 w 22"/>
                  <a:gd name="T37" fmla="*/ 18 h 27"/>
                  <a:gd name="T38" fmla="*/ 1 w 22"/>
                  <a:gd name="T39" fmla="*/ 14 h 27"/>
                  <a:gd name="T40" fmla="*/ 1 w 22"/>
                  <a:gd name="T41" fmla="*/ 12 h 27"/>
                  <a:gd name="T42" fmla="*/ 0 w 22"/>
                  <a:gd name="T43" fmla="*/ 8 h 27"/>
                  <a:gd name="T44" fmla="*/ 1 w 22"/>
                  <a:gd name="T45" fmla="*/ 8 h 27"/>
                  <a:gd name="T46" fmla="*/ 3 w 22"/>
                  <a:gd name="T47" fmla="*/ 4 h 27"/>
                  <a:gd name="T48" fmla="*/ 5 w 22"/>
                  <a:gd name="T49" fmla="*/ 4 h 27"/>
                  <a:gd name="T50" fmla="*/ 7 w 22"/>
                  <a:gd name="T51" fmla="*/ 6 h 27"/>
                  <a:gd name="T52" fmla="*/ 7 w 22"/>
                  <a:gd name="T53" fmla="*/ 8 h 27"/>
                  <a:gd name="T54" fmla="*/ 11 w 22"/>
                  <a:gd name="T55" fmla="*/ 10 h 27"/>
                  <a:gd name="T56" fmla="*/ 11 w 22"/>
                  <a:gd name="T57" fmla="*/ 10 h 27"/>
                  <a:gd name="T58" fmla="*/ 13 w 22"/>
                  <a:gd name="T59" fmla="*/ 10 h 27"/>
                  <a:gd name="T60" fmla="*/ 13 w 22"/>
                  <a:gd name="T61" fmla="*/ 8 h 27"/>
                  <a:gd name="T62" fmla="*/ 11 w 22"/>
                  <a:gd name="T63" fmla="*/ 6 h 27"/>
                  <a:gd name="T64" fmla="*/ 9 w 22"/>
                  <a:gd name="T65" fmla="*/ 4 h 27"/>
                  <a:gd name="T66" fmla="*/ 11 w 22"/>
                  <a:gd name="T67" fmla="*/ 0 h 27"/>
                  <a:gd name="T68" fmla="*/ 17 w 22"/>
                  <a:gd name="T69" fmla="*/ 0 h 27"/>
                  <a:gd name="T70" fmla="*/ 21 w 22"/>
                  <a:gd name="T7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" h="27">
                    <a:moveTo>
                      <a:pt x="21" y="0"/>
                    </a:moveTo>
                    <a:lnTo>
                      <a:pt x="21" y="2"/>
                    </a:lnTo>
                    <a:lnTo>
                      <a:pt x="22" y="6"/>
                    </a:lnTo>
                    <a:lnTo>
                      <a:pt x="21" y="12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19" y="19"/>
                    </a:lnTo>
                    <a:lnTo>
                      <a:pt x="15" y="21"/>
                    </a:lnTo>
                    <a:lnTo>
                      <a:pt x="15" y="25"/>
                    </a:lnTo>
                    <a:lnTo>
                      <a:pt x="13" y="27"/>
                    </a:lnTo>
                    <a:lnTo>
                      <a:pt x="11" y="27"/>
                    </a:lnTo>
                    <a:lnTo>
                      <a:pt x="9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1" y="18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1" y="6"/>
                    </a:lnTo>
                    <a:lnTo>
                      <a:pt x="9" y="4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0" name="Freeform 996"/>
              <p:cNvSpPr>
                <a:spLocks/>
              </p:cNvSpPr>
              <p:nvPr/>
            </p:nvSpPr>
            <p:spPr bwMode="auto">
              <a:xfrm>
                <a:off x="3820" y="1650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2 h 32"/>
                  <a:gd name="T4" fmla="*/ 36 w 38"/>
                  <a:gd name="T5" fmla="*/ 5 h 32"/>
                  <a:gd name="T6" fmla="*/ 36 w 38"/>
                  <a:gd name="T7" fmla="*/ 9 h 32"/>
                  <a:gd name="T8" fmla="*/ 36 w 38"/>
                  <a:gd name="T9" fmla="*/ 11 h 32"/>
                  <a:gd name="T10" fmla="*/ 36 w 38"/>
                  <a:gd name="T11" fmla="*/ 15 h 32"/>
                  <a:gd name="T12" fmla="*/ 32 w 38"/>
                  <a:gd name="T13" fmla="*/ 21 h 32"/>
                  <a:gd name="T14" fmla="*/ 30 w 38"/>
                  <a:gd name="T15" fmla="*/ 21 h 32"/>
                  <a:gd name="T16" fmla="*/ 29 w 38"/>
                  <a:gd name="T17" fmla="*/ 21 h 32"/>
                  <a:gd name="T18" fmla="*/ 25 w 38"/>
                  <a:gd name="T19" fmla="*/ 21 h 32"/>
                  <a:gd name="T20" fmla="*/ 21 w 38"/>
                  <a:gd name="T21" fmla="*/ 21 h 32"/>
                  <a:gd name="T22" fmla="*/ 17 w 38"/>
                  <a:gd name="T23" fmla="*/ 21 h 32"/>
                  <a:gd name="T24" fmla="*/ 15 w 38"/>
                  <a:gd name="T25" fmla="*/ 21 h 32"/>
                  <a:gd name="T26" fmla="*/ 13 w 38"/>
                  <a:gd name="T27" fmla="*/ 21 h 32"/>
                  <a:gd name="T28" fmla="*/ 8 w 38"/>
                  <a:gd name="T29" fmla="*/ 24 h 32"/>
                  <a:gd name="T30" fmla="*/ 8 w 38"/>
                  <a:gd name="T31" fmla="*/ 26 h 32"/>
                  <a:gd name="T32" fmla="*/ 8 w 38"/>
                  <a:gd name="T33" fmla="*/ 32 h 32"/>
                  <a:gd name="T34" fmla="*/ 4 w 38"/>
                  <a:gd name="T35" fmla="*/ 26 h 32"/>
                  <a:gd name="T36" fmla="*/ 2 w 38"/>
                  <a:gd name="T37" fmla="*/ 28 h 32"/>
                  <a:gd name="T38" fmla="*/ 0 w 38"/>
                  <a:gd name="T39" fmla="*/ 26 h 32"/>
                  <a:gd name="T40" fmla="*/ 4 w 38"/>
                  <a:gd name="T41" fmla="*/ 24 h 32"/>
                  <a:gd name="T42" fmla="*/ 6 w 38"/>
                  <a:gd name="T43" fmla="*/ 19 h 32"/>
                  <a:gd name="T44" fmla="*/ 8 w 38"/>
                  <a:gd name="T45" fmla="*/ 19 h 32"/>
                  <a:gd name="T46" fmla="*/ 9 w 38"/>
                  <a:gd name="T47" fmla="*/ 21 h 32"/>
                  <a:gd name="T48" fmla="*/ 13 w 38"/>
                  <a:gd name="T49" fmla="*/ 17 h 32"/>
                  <a:gd name="T50" fmla="*/ 17 w 38"/>
                  <a:gd name="T51" fmla="*/ 17 h 32"/>
                  <a:gd name="T52" fmla="*/ 21 w 38"/>
                  <a:gd name="T53" fmla="*/ 15 h 32"/>
                  <a:gd name="T54" fmla="*/ 23 w 38"/>
                  <a:gd name="T55" fmla="*/ 9 h 32"/>
                  <a:gd name="T56" fmla="*/ 25 w 38"/>
                  <a:gd name="T57" fmla="*/ 7 h 32"/>
                  <a:gd name="T58" fmla="*/ 29 w 38"/>
                  <a:gd name="T59" fmla="*/ 5 h 32"/>
                  <a:gd name="T60" fmla="*/ 32 w 38"/>
                  <a:gd name="T61" fmla="*/ 3 h 32"/>
                  <a:gd name="T62" fmla="*/ 38 w 38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2"/>
                    </a:lnTo>
                    <a:lnTo>
                      <a:pt x="36" y="5"/>
                    </a:lnTo>
                    <a:lnTo>
                      <a:pt x="36" y="9"/>
                    </a:lnTo>
                    <a:lnTo>
                      <a:pt x="36" y="11"/>
                    </a:lnTo>
                    <a:lnTo>
                      <a:pt x="36" y="15"/>
                    </a:lnTo>
                    <a:lnTo>
                      <a:pt x="32" y="21"/>
                    </a:lnTo>
                    <a:lnTo>
                      <a:pt x="30" y="21"/>
                    </a:lnTo>
                    <a:lnTo>
                      <a:pt x="29" y="21"/>
                    </a:lnTo>
                    <a:lnTo>
                      <a:pt x="25" y="21"/>
                    </a:lnTo>
                    <a:lnTo>
                      <a:pt x="21" y="21"/>
                    </a:lnTo>
                    <a:lnTo>
                      <a:pt x="17" y="21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8" y="32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9" y="21"/>
                    </a:lnTo>
                    <a:lnTo>
                      <a:pt x="13" y="17"/>
                    </a:lnTo>
                    <a:lnTo>
                      <a:pt x="17" y="17"/>
                    </a:lnTo>
                    <a:lnTo>
                      <a:pt x="21" y="15"/>
                    </a:lnTo>
                    <a:lnTo>
                      <a:pt x="23" y="9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32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1" name="Freeform 997"/>
              <p:cNvSpPr>
                <a:spLocks/>
              </p:cNvSpPr>
              <p:nvPr/>
            </p:nvSpPr>
            <p:spPr bwMode="auto">
              <a:xfrm>
                <a:off x="3829" y="1672"/>
                <a:ext cx="6" cy="8"/>
              </a:xfrm>
              <a:custGeom>
                <a:avLst/>
                <a:gdLst>
                  <a:gd name="T0" fmla="*/ 6 w 6"/>
                  <a:gd name="T1" fmla="*/ 0 h 8"/>
                  <a:gd name="T2" fmla="*/ 4 w 6"/>
                  <a:gd name="T3" fmla="*/ 2 h 8"/>
                  <a:gd name="T4" fmla="*/ 2 w 6"/>
                  <a:gd name="T5" fmla="*/ 6 h 8"/>
                  <a:gd name="T6" fmla="*/ 0 w 6"/>
                  <a:gd name="T7" fmla="*/ 8 h 8"/>
                  <a:gd name="T8" fmla="*/ 0 w 6"/>
                  <a:gd name="T9" fmla="*/ 4 h 8"/>
                  <a:gd name="T10" fmla="*/ 2 w 6"/>
                  <a:gd name="T11" fmla="*/ 0 h 8"/>
                  <a:gd name="T12" fmla="*/ 6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2" name="Freeform 998"/>
              <p:cNvSpPr>
                <a:spLocks/>
              </p:cNvSpPr>
              <p:nvPr/>
            </p:nvSpPr>
            <p:spPr bwMode="auto">
              <a:xfrm>
                <a:off x="3862" y="1659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0 h 4"/>
                  <a:gd name="T4" fmla="*/ 2 w 6"/>
                  <a:gd name="T5" fmla="*/ 4 h 4"/>
                  <a:gd name="T6" fmla="*/ 0 w 6"/>
                  <a:gd name="T7" fmla="*/ 4 h 4"/>
                  <a:gd name="T8" fmla="*/ 2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3" name="Freeform 999"/>
              <p:cNvSpPr>
                <a:spLocks/>
              </p:cNvSpPr>
              <p:nvPr/>
            </p:nvSpPr>
            <p:spPr bwMode="auto">
              <a:xfrm>
                <a:off x="3900" y="1728"/>
                <a:ext cx="10" cy="11"/>
              </a:xfrm>
              <a:custGeom>
                <a:avLst/>
                <a:gdLst>
                  <a:gd name="T0" fmla="*/ 4 w 10"/>
                  <a:gd name="T1" fmla="*/ 0 h 11"/>
                  <a:gd name="T2" fmla="*/ 6 w 10"/>
                  <a:gd name="T3" fmla="*/ 2 h 11"/>
                  <a:gd name="T4" fmla="*/ 6 w 10"/>
                  <a:gd name="T5" fmla="*/ 0 h 11"/>
                  <a:gd name="T6" fmla="*/ 10 w 10"/>
                  <a:gd name="T7" fmla="*/ 2 h 11"/>
                  <a:gd name="T8" fmla="*/ 8 w 10"/>
                  <a:gd name="T9" fmla="*/ 4 h 11"/>
                  <a:gd name="T10" fmla="*/ 10 w 10"/>
                  <a:gd name="T11" fmla="*/ 7 h 11"/>
                  <a:gd name="T12" fmla="*/ 10 w 10"/>
                  <a:gd name="T13" fmla="*/ 9 h 11"/>
                  <a:gd name="T14" fmla="*/ 8 w 10"/>
                  <a:gd name="T15" fmla="*/ 7 h 11"/>
                  <a:gd name="T16" fmla="*/ 6 w 10"/>
                  <a:gd name="T17" fmla="*/ 11 h 11"/>
                  <a:gd name="T18" fmla="*/ 2 w 10"/>
                  <a:gd name="T19" fmla="*/ 9 h 11"/>
                  <a:gd name="T20" fmla="*/ 0 w 10"/>
                  <a:gd name="T21" fmla="*/ 9 h 11"/>
                  <a:gd name="T22" fmla="*/ 2 w 10"/>
                  <a:gd name="T23" fmla="*/ 5 h 11"/>
                  <a:gd name="T24" fmla="*/ 4 w 10"/>
                  <a:gd name="T25" fmla="*/ 5 h 11"/>
                  <a:gd name="T26" fmla="*/ 4 w 10"/>
                  <a:gd name="T27" fmla="*/ 4 h 11"/>
                  <a:gd name="T28" fmla="*/ 2 w 10"/>
                  <a:gd name="T29" fmla="*/ 4 h 11"/>
                  <a:gd name="T30" fmla="*/ 2 w 10"/>
                  <a:gd name="T31" fmla="*/ 2 h 11"/>
                  <a:gd name="T32" fmla="*/ 4 w 10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8" y="7"/>
                    </a:lnTo>
                    <a:lnTo>
                      <a:pt x="6" y="11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4" name="Freeform 1000"/>
              <p:cNvSpPr>
                <a:spLocks/>
              </p:cNvSpPr>
              <p:nvPr/>
            </p:nvSpPr>
            <p:spPr bwMode="auto">
              <a:xfrm>
                <a:off x="3883" y="1718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2 w 6"/>
                  <a:gd name="T11" fmla="*/ 2 h 6"/>
                  <a:gd name="T12" fmla="*/ 6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5" name="Freeform 1001"/>
              <p:cNvSpPr>
                <a:spLocks/>
              </p:cNvSpPr>
              <p:nvPr/>
            </p:nvSpPr>
            <p:spPr bwMode="auto">
              <a:xfrm>
                <a:off x="3862" y="1716"/>
                <a:ext cx="4" cy="10"/>
              </a:xfrm>
              <a:custGeom>
                <a:avLst/>
                <a:gdLst>
                  <a:gd name="T0" fmla="*/ 2 w 4"/>
                  <a:gd name="T1" fmla="*/ 0 h 10"/>
                  <a:gd name="T2" fmla="*/ 2 w 4"/>
                  <a:gd name="T3" fmla="*/ 2 h 10"/>
                  <a:gd name="T4" fmla="*/ 4 w 4"/>
                  <a:gd name="T5" fmla="*/ 2 h 10"/>
                  <a:gd name="T6" fmla="*/ 4 w 4"/>
                  <a:gd name="T7" fmla="*/ 4 h 10"/>
                  <a:gd name="T8" fmla="*/ 2 w 4"/>
                  <a:gd name="T9" fmla="*/ 8 h 10"/>
                  <a:gd name="T10" fmla="*/ 0 w 4"/>
                  <a:gd name="T11" fmla="*/ 10 h 10"/>
                  <a:gd name="T12" fmla="*/ 0 w 4"/>
                  <a:gd name="T13" fmla="*/ 10 h 10"/>
                  <a:gd name="T14" fmla="*/ 0 w 4"/>
                  <a:gd name="T15" fmla="*/ 6 h 10"/>
                  <a:gd name="T16" fmla="*/ 2 w 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6" name="Freeform 1002"/>
              <p:cNvSpPr>
                <a:spLocks/>
              </p:cNvSpPr>
              <p:nvPr/>
            </p:nvSpPr>
            <p:spPr bwMode="auto">
              <a:xfrm>
                <a:off x="3925" y="1711"/>
                <a:ext cx="7" cy="11"/>
              </a:xfrm>
              <a:custGeom>
                <a:avLst/>
                <a:gdLst>
                  <a:gd name="T0" fmla="*/ 2 w 7"/>
                  <a:gd name="T1" fmla="*/ 0 h 11"/>
                  <a:gd name="T2" fmla="*/ 5 w 7"/>
                  <a:gd name="T3" fmla="*/ 2 h 11"/>
                  <a:gd name="T4" fmla="*/ 7 w 7"/>
                  <a:gd name="T5" fmla="*/ 7 h 11"/>
                  <a:gd name="T6" fmla="*/ 7 w 7"/>
                  <a:gd name="T7" fmla="*/ 11 h 11"/>
                  <a:gd name="T8" fmla="*/ 2 w 7"/>
                  <a:gd name="T9" fmla="*/ 9 h 11"/>
                  <a:gd name="T10" fmla="*/ 0 w 7"/>
                  <a:gd name="T11" fmla="*/ 5 h 11"/>
                  <a:gd name="T12" fmla="*/ 2 w 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1">
                    <a:moveTo>
                      <a:pt x="2" y="0"/>
                    </a:moveTo>
                    <a:lnTo>
                      <a:pt x="5" y="2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7" name="Freeform 1003"/>
              <p:cNvSpPr>
                <a:spLocks/>
              </p:cNvSpPr>
              <p:nvPr/>
            </p:nvSpPr>
            <p:spPr bwMode="auto">
              <a:xfrm>
                <a:off x="3866" y="1722"/>
                <a:ext cx="17" cy="10"/>
              </a:xfrm>
              <a:custGeom>
                <a:avLst/>
                <a:gdLst>
                  <a:gd name="T0" fmla="*/ 3 w 17"/>
                  <a:gd name="T1" fmla="*/ 0 h 10"/>
                  <a:gd name="T2" fmla="*/ 7 w 17"/>
                  <a:gd name="T3" fmla="*/ 4 h 10"/>
                  <a:gd name="T4" fmla="*/ 9 w 17"/>
                  <a:gd name="T5" fmla="*/ 4 h 10"/>
                  <a:gd name="T6" fmla="*/ 11 w 17"/>
                  <a:gd name="T7" fmla="*/ 4 h 10"/>
                  <a:gd name="T8" fmla="*/ 13 w 17"/>
                  <a:gd name="T9" fmla="*/ 0 h 10"/>
                  <a:gd name="T10" fmla="*/ 15 w 17"/>
                  <a:gd name="T11" fmla="*/ 2 h 10"/>
                  <a:gd name="T12" fmla="*/ 17 w 17"/>
                  <a:gd name="T13" fmla="*/ 0 h 10"/>
                  <a:gd name="T14" fmla="*/ 17 w 17"/>
                  <a:gd name="T15" fmla="*/ 4 h 10"/>
                  <a:gd name="T16" fmla="*/ 15 w 17"/>
                  <a:gd name="T17" fmla="*/ 6 h 10"/>
                  <a:gd name="T18" fmla="*/ 15 w 17"/>
                  <a:gd name="T19" fmla="*/ 10 h 10"/>
                  <a:gd name="T20" fmla="*/ 15 w 17"/>
                  <a:gd name="T21" fmla="*/ 10 h 10"/>
                  <a:gd name="T22" fmla="*/ 13 w 17"/>
                  <a:gd name="T23" fmla="*/ 6 h 10"/>
                  <a:gd name="T24" fmla="*/ 11 w 17"/>
                  <a:gd name="T25" fmla="*/ 8 h 10"/>
                  <a:gd name="T26" fmla="*/ 7 w 17"/>
                  <a:gd name="T27" fmla="*/ 10 h 10"/>
                  <a:gd name="T28" fmla="*/ 2 w 17"/>
                  <a:gd name="T29" fmla="*/ 8 h 10"/>
                  <a:gd name="T30" fmla="*/ 0 w 17"/>
                  <a:gd name="T31" fmla="*/ 6 h 10"/>
                  <a:gd name="T32" fmla="*/ 2 w 17"/>
                  <a:gd name="T33" fmla="*/ 4 h 10"/>
                  <a:gd name="T34" fmla="*/ 2 w 17"/>
                  <a:gd name="T35" fmla="*/ 2 h 10"/>
                  <a:gd name="T36" fmla="*/ 2 w 17"/>
                  <a:gd name="T37" fmla="*/ 0 h 10"/>
                  <a:gd name="T38" fmla="*/ 3 w 17"/>
                  <a:gd name="T3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10">
                    <a:moveTo>
                      <a:pt x="3" y="0"/>
                    </a:moveTo>
                    <a:lnTo>
                      <a:pt x="7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13" y="0"/>
                    </a:lnTo>
                    <a:lnTo>
                      <a:pt x="15" y="2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7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8" name="Freeform 1004"/>
              <p:cNvSpPr>
                <a:spLocks/>
              </p:cNvSpPr>
              <p:nvPr/>
            </p:nvSpPr>
            <p:spPr bwMode="auto">
              <a:xfrm>
                <a:off x="3858" y="1695"/>
                <a:ext cx="2" cy="8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6 h 8"/>
                  <a:gd name="T4" fmla="*/ 2 w 2"/>
                  <a:gd name="T5" fmla="*/ 8 h 8"/>
                  <a:gd name="T6" fmla="*/ 0 w 2"/>
                  <a:gd name="T7" fmla="*/ 8 h 8"/>
                  <a:gd name="T8" fmla="*/ 0 w 2"/>
                  <a:gd name="T9" fmla="*/ 6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9" name="Freeform 1005"/>
              <p:cNvSpPr>
                <a:spLocks/>
              </p:cNvSpPr>
              <p:nvPr/>
            </p:nvSpPr>
            <p:spPr bwMode="auto">
              <a:xfrm>
                <a:off x="3847" y="1707"/>
                <a:ext cx="15" cy="15"/>
              </a:xfrm>
              <a:custGeom>
                <a:avLst/>
                <a:gdLst>
                  <a:gd name="T0" fmla="*/ 5 w 15"/>
                  <a:gd name="T1" fmla="*/ 0 h 15"/>
                  <a:gd name="T2" fmla="*/ 9 w 15"/>
                  <a:gd name="T3" fmla="*/ 2 h 15"/>
                  <a:gd name="T4" fmla="*/ 11 w 15"/>
                  <a:gd name="T5" fmla="*/ 2 h 15"/>
                  <a:gd name="T6" fmla="*/ 15 w 15"/>
                  <a:gd name="T7" fmla="*/ 7 h 15"/>
                  <a:gd name="T8" fmla="*/ 15 w 15"/>
                  <a:gd name="T9" fmla="*/ 9 h 15"/>
                  <a:gd name="T10" fmla="*/ 13 w 15"/>
                  <a:gd name="T11" fmla="*/ 13 h 15"/>
                  <a:gd name="T12" fmla="*/ 9 w 15"/>
                  <a:gd name="T13" fmla="*/ 15 h 15"/>
                  <a:gd name="T14" fmla="*/ 7 w 15"/>
                  <a:gd name="T15" fmla="*/ 13 h 15"/>
                  <a:gd name="T16" fmla="*/ 5 w 15"/>
                  <a:gd name="T17" fmla="*/ 13 h 15"/>
                  <a:gd name="T18" fmla="*/ 2 w 15"/>
                  <a:gd name="T19" fmla="*/ 9 h 15"/>
                  <a:gd name="T20" fmla="*/ 0 w 15"/>
                  <a:gd name="T21" fmla="*/ 6 h 15"/>
                  <a:gd name="T22" fmla="*/ 0 w 15"/>
                  <a:gd name="T23" fmla="*/ 2 h 15"/>
                  <a:gd name="T24" fmla="*/ 5 w 15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5">
                    <a:moveTo>
                      <a:pt x="5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9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0" name="Freeform 1006"/>
              <p:cNvSpPr>
                <a:spLocks/>
              </p:cNvSpPr>
              <p:nvPr/>
            </p:nvSpPr>
            <p:spPr bwMode="auto">
              <a:xfrm>
                <a:off x="3856" y="1722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1" name="Freeform 1007"/>
              <p:cNvSpPr>
                <a:spLocks/>
              </p:cNvSpPr>
              <p:nvPr/>
            </p:nvSpPr>
            <p:spPr bwMode="auto">
              <a:xfrm>
                <a:off x="3770" y="1575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0 h 6"/>
                  <a:gd name="T4" fmla="*/ 2 w 2"/>
                  <a:gd name="T5" fmla="*/ 2 h 6"/>
                  <a:gd name="T6" fmla="*/ 2 w 2"/>
                  <a:gd name="T7" fmla="*/ 2 h 6"/>
                  <a:gd name="T8" fmla="*/ 2 w 2"/>
                  <a:gd name="T9" fmla="*/ 4 h 6"/>
                  <a:gd name="T10" fmla="*/ 2 w 2"/>
                  <a:gd name="T11" fmla="*/ 6 h 6"/>
                  <a:gd name="T12" fmla="*/ 0 w 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2" name="Freeform 1008"/>
              <p:cNvSpPr>
                <a:spLocks/>
              </p:cNvSpPr>
              <p:nvPr/>
            </p:nvSpPr>
            <p:spPr bwMode="auto">
              <a:xfrm>
                <a:off x="3763" y="1575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4 h 4"/>
                  <a:gd name="T4" fmla="*/ 0 w 4"/>
                  <a:gd name="T5" fmla="*/ 2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3" name="Freeform 1009"/>
              <p:cNvSpPr>
                <a:spLocks/>
              </p:cNvSpPr>
              <p:nvPr/>
            </p:nvSpPr>
            <p:spPr bwMode="auto">
              <a:xfrm>
                <a:off x="3759" y="1558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4" name="Freeform 1010"/>
              <p:cNvSpPr>
                <a:spLocks/>
              </p:cNvSpPr>
              <p:nvPr/>
            </p:nvSpPr>
            <p:spPr bwMode="auto">
              <a:xfrm>
                <a:off x="3763" y="1526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4 h 5"/>
                  <a:gd name="T4" fmla="*/ 2 w 4"/>
                  <a:gd name="T5" fmla="*/ 5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4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5" name="Freeform 1011"/>
              <p:cNvSpPr>
                <a:spLocks/>
              </p:cNvSpPr>
              <p:nvPr/>
            </p:nvSpPr>
            <p:spPr bwMode="auto">
              <a:xfrm>
                <a:off x="3776" y="1611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6" name="Freeform 1012"/>
              <p:cNvSpPr>
                <a:spLocks/>
              </p:cNvSpPr>
              <p:nvPr/>
            </p:nvSpPr>
            <p:spPr bwMode="auto">
              <a:xfrm>
                <a:off x="3772" y="158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7" name="Freeform 1013"/>
              <p:cNvSpPr>
                <a:spLocks/>
              </p:cNvSpPr>
              <p:nvPr/>
            </p:nvSpPr>
            <p:spPr bwMode="auto">
              <a:xfrm>
                <a:off x="3763" y="1564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2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8" name="Freeform 1014"/>
              <p:cNvSpPr>
                <a:spLocks/>
              </p:cNvSpPr>
              <p:nvPr/>
            </p:nvSpPr>
            <p:spPr bwMode="auto">
              <a:xfrm>
                <a:off x="3761" y="1533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6 w 6"/>
                  <a:gd name="T3" fmla="*/ 2 h 2"/>
                  <a:gd name="T4" fmla="*/ 2 w 6"/>
                  <a:gd name="T5" fmla="*/ 2 h 2"/>
                  <a:gd name="T6" fmla="*/ 0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9" name="Freeform 1015"/>
              <p:cNvSpPr>
                <a:spLocks/>
              </p:cNvSpPr>
              <p:nvPr/>
            </p:nvSpPr>
            <p:spPr bwMode="auto">
              <a:xfrm>
                <a:off x="3768" y="1591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4 w 4"/>
                  <a:gd name="T3" fmla="*/ 1 h 3"/>
                  <a:gd name="T4" fmla="*/ 2 w 4"/>
                  <a:gd name="T5" fmla="*/ 3 h 3"/>
                  <a:gd name="T6" fmla="*/ 0 w 4"/>
                  <a:gd name="T7" fmla="*/ 0 h 3"/>
                  <a:gd name="T8" fmla="*/ 0 w 4"/>
                  <a:gd name="T9" fmla="*/ 0 h 3"/>
                  <a:gd name="T10" fmla="*/ 2 w 4"/>
                  <a:gd name="T11" fmla="*/ 0 h 3"/>
                  <a:gd name="T12" fmla="*/ 2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4" y="1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0" name="Freeform 1016"/>
              <p:cNvSpPr>
                <a:spLocks/>
              </p:cNvSpPr>
              <p:nvPr/>
            </p:nvSpPr>
            <p:spPr bwMode="auto">
              <a:xfrm>
                <a:off x="3768" y="158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1" name="Freeform 1017"/>
              <p:cNvSpPr>
                <a:spLocks/>
              </p:cNvSpPr>
              <p:nvPr/>
            </p:nvSpPr>
            <p:spPr bwMode="auto">
              <a:xfrm>
                <a:off x="3770" y="152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0 w 4"/>
                  <a:gd name="T5" fmla="*/ 2 h 2"/>
                  <a:gd name="T6" fmla="*/ 2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2" name="Freeform 1018"/>
              <p:cNvSpPr>
                <a:spLocks/>
              </p:cNvSpPr>
              <p:nvPr/>
            </p:nvSpPr>
            <p:spPr bwMode="auto">
              <a:xfrm>
                <a:off x="3763" y="1571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3" name="Freeform 1019"/>
              <p:cNvSpPr>
                <a:spLocks/>
              </p:cNvSpPr>
              <p:nvPr/>
            </p:nvSpPr>
            <p:spPr bwMode="auto">
              <a:xfrm>
                <a:off x="3814" y="1482"/>
                <a:ext cx="12" cy="6"/>
              </a:xfrm>
              <a:custGeom>
                <a:avLst/>
                <a:gdLst>
                  <a:gd name="T0" fmla="*/ 10 w 12"/>
                  <a:gd name="T1" fmla="*/ 0 h 6"/>
                  <a:gd name="T2" fmla="*/ 12 w 12"/>
                  <a:gd name="T3" fmla="*/ 2 h 6"/>
                  <a:gd name="T4" fmla="*/ 10 w 12"/>
                  <a:gd name="T5" fmla="*/ 4 h 6"/>
                  <a:gd name="T6" fmla="*/ 4 w 12"/>
                  <a:gd name="T7" fmla="*/ 4 h 6"/>
                  <a:gd name="T8" fmla="*/ 2 w 12"/>
                  <a:gd name="T9" fmla="*/ 6 h 6"/>
                  <a:gd name="T10" fmla="*/ 0 w 12"/>
                  <a:gd name="T11" fmla="*/ 6 h 6"/>
                  <a:gd name="T12" fmla="*/ 2 w 12"/>
                  <a:gd name="T13" fmla="*/ 2 h 6"/>
                  <a:gd name="T14" fmla="*/ 6 w 12"/>
                  <a:gd name="T15" fmla="*/ 2 h 6"/>
                  <a:gd name="T16" fmla="*/ 8 w 12"/>
                  <a:gd name="T17" fmla="*/ 0 h 6"/>
                  <a:gd name="T18" fmla="*/ 10 w 12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0"/>
                    </a:moveTo>
                    <a:lnTo>
                      <a:pt x="12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4" name="Freeform 1020"/>
              <p:cNvSpPr>
                <a:spLocks/>
              </p:cNvSpPr>
              <p:nvPr/>
            </p:nvSpPr>
            <p:spPr bwMode="auto">
              <a:xfrm>
                <a:off x="3871" y="1396"/>
                <a:ext cx="4" cy="10"/>
              </a:xfrm>
              <a:custGeom>
                <a:avLst/>
                <a:gdLst>
                  <a:gd name="T0" fmla="*/ 2 w 4"/>
                  <a:gd name="T1" fmla="*/ 0 h 10"/>
                  <a:gd name="T2" fmla="*/ 4 w 4"/>
                  <a:gd name="T3" fmla="*/ 4 h 10"/>
                  <a:gd name="T4" fmla="*/ 0 w 4"/>
                  <a:gd name="T5" fmla="*/ 10 h 10"/>
                  <a:gd name="T6" fmla="*/ 0 w 4"/>
                  <a:gd name="T7" fmla="*/ 4 h 10"/>
                  <a:gd name="T8" fmla="*/ 2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4" y="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5" name="Freeform 1021"/>
              <p:cNvSpPr>
                <a:spLocks/>
              </p:cNvSpPr>
              <p:nvPr/>
            </p:nvSpPr>
            <p:spPr bwMode="auto">
              <a:xfrm>
                <a:off x="3894" y="136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2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6" name="Freeform 1022"/>
              <p:cNvSpPr>
                <a:spLocks/>
              </p:cNvSpPr>
              <p:nvPr/>
            </p:nvSpPr>
            <p:spPr bwMode="auto">
              <a:xfrm>
                <a:off x="3812" y="1476"/>
                <a:ext cx="10" cy="4"/>
              </a:xfrm>
              <a:custGeom>
                <a:avLst/>
                <a:gdLst>
                  <a:gd name="T0" fmla="*/ 6 w 10"/>
                  <a:gd name="T1" fmla="*/ 0 h 4"/>
                  <a:gd name="T2" fmla="*/ 10 w 10"/>
                  <a:gd name="T3" fmla="*/ 2 h 4"/>
                  <a:gd name="T4" fmla="*/ 6 w 10"/>
                  <a:gd name="T5" fmla="*/ 4 h 4"/>
                  <a:gd name="T6" fmla="*/ 0 w 10"/>
                  <a:gd name="T7" fmla="*/ 4 h 4"/>
                  <a:gd name="T8" fmla="*/ 6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lnTo>
                      <a:pt x="10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7" name="Freeform 1023"/>
              <p:cNvSpPr>
                <a:spLocks/>
              </p:cNvSpPr>
              <p:nvPr/>
            </p:nvSpPr>
            <p:spPr bwMode="auto">
              <a:xfrm>
                <a:off x="3892" y="1322"/>
                <a:ext cx="10" cy="9"/>
              </a:xfrm>
              <a:custGeom>
                <a:avLst/>
                <a:gdLst>
                  <a:gd name="T0" fmla="*/ 10 w 10"/>
                  <a:gd name="T1" fmla="*/ 0 h 9"/>
                  <a:gd name="T2" fmla="*/ 10 w 10"/>
                  <a:gd name="T3" fmla="*/ 7 h 9"/>
                  <a:gd name="T4" fmla="*/ 6 w 10"/>
                  <a:gd name="T5" fmla="*/ 6 h 9"/>
                  <a:gd name="T6" fmla="*/ 0 w 10"/>
                  <a:gd name="T7" fmla="*/ 9 h 9"/>
                  <a:gd name="T8" fmla="*/ 0 w 10"/>
                  <a:gd name="T9" fmla="*/ 6 h 9"/>
                  <a:gd name="T10" fmla="*/ 10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0" y="7"/>
                    </a:lnTo>
                    <a:lnTo>
                      <a:pt x="6" y="6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8" name="Freeform 1024"/>
              <p:cNvSpPr>
                <a:spLocks/>
              </p:cNvSpPr>
              <p:nvPr/>
            </p:nvSpPr>
            <p:spPr bwMode="auto">
              <a:xfrm>
                <a:off x="3776" y="1516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2 w 4"/>
                  <a:gd name="T3" fmla="*/ 2 h 6"/>
                  <a:gd name="T4" fmla="*/ 4 w 4"/>
                  <a:gd name="T5" fmla="*/ 4 h 6"/>
                  <a:gd name="T6" fmla="*/ 0 w 4"/>
                  <a:gd name="T7" fmla="*/ 6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9" name="Freeform 1025"/>
              <p:cNvSpPr>
                <a:spLocks/>
              </p:cNvSpPr>
              <p:nvPr/>
            </p:nvSpPr>
            <p:spPr bwMode="auto">
              <a:xfrm>
                <a:off x="3809" y="1491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4 h 6"/>
                  <a:gd name="T4" fmla="*/ 1 w 3"/>
                  <a:gd name="T5" fmla="*/ 6 h 6"/>
                  <a:gd name="T6" fmla="*/ 0 w 3"/>
                  <a:gd name="T7" fmla="*/ 2 h 6"/>
                  <a:gd name="T8" fmla="*/ 0 w 3"/>
                  <a:gd name="T9" fmla="*/ 2 h 6"/>
                  <a:gd name="T10" fmla="*/ 1 w 3"/>
                  <a:gd name="T11" fmla="*/ 2 h 6"/>
                  <a:gd name="T12" fmla="*/ 1 w 3"/>
                  <a:gd name="T13" fmla="*/ 0 h 6"/>
                  <a:gd name="T14" fmla="*/ 3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3" y="4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0" name="Freeform 1026"/>
              <p:cNvSpPr>
                <a:spLocks/>
              </p:cNvSpPr>
              <p:nvPr/>
            </p:nvSpPr>
            <p:spPr bwMode="auto">
              <a:xfrm>
                <a:off x="3805" y="1486"/>
                <a:ext cx="5" cy="4"/>
              </a:xfrm>
              <a:custGeom>
                <a:avLst/>
                <a:gdLst>
                  <a:gd name="T0" fmla="*/ 4 w 5"/>
                  <a:gd name="T1" fmla="*/ 0 h 4"/>
                  <a:gd name="T2" fmla="*/ 5 w 5"/>
                  <a:gd name="T3" fmla="*/ 2 h 4"/>
                  <a:gd name="T4" fmla="*/ 4 w 5"/>
                  <a:gd name="T5" fmla="*/ 4 h 4"/>
                  <a:gd name="T6" fmla="*/ 4 w 5"/>
                  <a:gd name="T7" fmla="*/ 4 h 4"/>
                  <a:gd name="T8" fmla="*/ 4 w 5"/>
                  <a:gd name="T9" fmla="*/ 4 h 4"/>
                  <a:gd name="T10" fmla="*/ 0 w 5"/>
                  <a:gd name="T11" fmla="*/ 0 h 4"/>
                  <a:gd name="T12" fmla="*/ 4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1" name="Freeform 1027"/>
              <p:cNvSpPr>
                <a:spLocks/>
              </p:cNvSpPr>
              <p:nvPr/>
            </p:nvSpPr>
            <p:spPr bwMode="auto">
              <a:xfrm>
                <a:off x="3864" y="1413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4 h 6"/>
                  <a:gd name="T6" fmla="*/ 2 w 4"/>
                  <a:gd name="T7" fmla="*/ 6 h 6"/>
                  <a:gd name="T8" fmla="*/ 0 w 4"/>
                  <a:gd name="T9" fmla="*/ 4 h 6"/>
                  <a:gd name="T10" fmla="*/ 2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2" name="Freeform 1028"/>
              <p:cNvSpPr>
                <a:spLocks/>
              </p:cNvSpPr>
              <p:nvPr/>
            </p:nvSpPr>
            <p:spPr bwMode="auto">
              <a:xfrm>
                <a:off x="3896" y="1318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0 w 6"/>
                  <a:gd name="T5" fmla="*/ 4 h 4"/>
                  <a:gd name="T6" fmla="*/ 2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5" name="Group 1230"/>
            <p:cNvGrpSpPr>
              <a:grpSpLocks/>
            </p:cNvGrpSpPr>
            <p:nvPr/>
          </p:nvGrpSpPr>
          <p:grpSpPr bwMode="auto">
            <a:xfrm>
              <a:off x="5084763" y="1935163"/>
              <a:ext cx="5626100" cy="4368800"/>
              <a:chOff x="3203" y="1219"/>
              <a:chExt cx="3544" cy="2752"/>
            </a:xfrm>
            <a:grpFill/>
          </p:grpSpPr>
          <p:sp>
            <p:nvSpPr>
              <p:cNvPr id="1053" name="Freeform 1030"/>
              <p:cNvSpPr>
                <a:spLocks/>
              </p:cNvSpPr>
              <p:nvPr/>
            </p:nvSpPr>
            <p:spPr bwMode="auto">
              <a:xfrm>
                <a:off x="3873" y="1406"/>
                <a:ext cx="6" cy="3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0 h 3"/>
                  <a:gd name="T4" fmla="*/ 0 w 6"/>
                  <a:gd name="T5" fmla="*/ 3 h 3"/>
                  <a:gd name="T6" fmla="*/ 0 w 6"/>
                  <a:gd name="T7" fmla="*/ 2 h 3"/>
                  <a:gd name="T8" fmla="*/ 2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4" name="Freeform 1031"/>
              <p:cNvSpPr>
                <a:spLocks/>
              </p:cNvSpPr>
              <p:nvPr/>
            </p:nvSpPr>
            <p:spPr bwMode="auto">
              <a:xfrm>
                <a:off x="3869" y="1348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4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5" name="Freeform 1032"/>
              <p:cNvSpPr>
                <a:spLocks/>
              </p:cNvSpPr>
              <p:nvPr/>
            </p:nvSpPr>
            <p:spPr bwMode="auto">
              <a:xfrm>
                <a:off x="3894" y="1305"/>
                <a:ext cx="12" cy="11"/>
              </a:xfrm>
              <a:custGeom>
                <a:avLst/>
                <a:gdLst>
                  <a:gd name="T0" fmla="*/ 10 w 12"/>
                  <a:gd name="T1" fmla="*/ 0 h 11"/>
                  <a:gd name="T2" fmla="*/ 12 w 12"/>
                  <a:gd name="T3" fmla="*/ 5 h 11"/>
                  <a:gd name="T4" fmla="*/ 12 w 12"/>
                  <a:gd name="T5" fmla="*/ 11 h 11"/>
                  <a:gd name="T6" fmla="*/ 6 w 12"/>
                  <a:gd name="T7" fmla="*/ 11 h 11"/>
                  <a:gd name="T8" fmla="*/ 4 w 12"/>
                  <a:gd name="T9" fmla="*/ 11 h 11"/>
                  <a:gd name="T10" fmla="*/ 8 w 12"/>
                  <a:gd name="T11" fmla="*/ 7 h 11"/>
                  <a:gd name="T12" fmla="*/ 6 w 12"/>
                  <a:gd name="T13" fmla="*/ 7 h 11"/>
                  <a:gd name="T14" fmla="*/ 2 w 12"/>
                  <a:gd name="T15" fmla="*/ 11 h 11"/>
                  <a:gd name="T16" fmla="*/ 0 w 12"/>
                  <a:gd name="T17" fmla="*/ 9 h 11"/>
                  <a:gd name="T18" fmla="*/ 2 w 12"/>
                  <a:gd name="T19" fmla="*/ 5 h 11"/>
                  <a:gd name="T20" fmla="*/ 4 w 12"/>
                  <a:gd name="T21" fmla="*/ 5 h 11"/>
                  <a:gd name="T22" fmla="*/ 8 w 12"/>
                  <a:gd name="T23" fmla="*/ 2 h 11"/>
                  <a:gd name="T24" fmla="*/ 8 w 12"/>
                  <a:gd name="T25" fmla="*/ 0 h 11"/>
                  <a:gd name="T26" fmla="*/ 10 w 12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lnTo>
                      <a:pt x="12" y="5"/>
                    </a:lnTo>
                    <a:lnTo>
                      <a:pt x="12" y="11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6" name="Freeform 1033"/>
              <p:cNvSpPr>
                <a:spLocks/>
              </p:cNvSpPr>
              <p:nvPr/>
            </p:nvSpPr>
            <p:spPr bwMode="auto">
              <a:xfrm>
                <a:off x="3862" y="1432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2 w 6"/>
                  <a:gd name="T3" fmla="*/ 4 h 4"/>
                  <a:gd name="T4" fmla="*/ 0 w 6"/>
                  <a:gd name="T5" fmla="*/ 4 h 4"/>
                  <a:gd name="T6" fmla="*/ 0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7" name="Freeform 1034"/>
              <p:cNvSpPr>
                <a:spLocks/>
              </p:cNvSpPr>
              <p:nvPr/>
            </p:nvSpPr>
            <p:spPr bwMode="auto">
              <a:xfrm>
                <a:off x="3852" y="1438"/>
                <a:ext cx="12" cy="6"/>
              </a:xfrm>
              <a:custGeom>
                <a:avLst/>
                <a:gdLst>
                  <a:gd name="T0" fmla="*/ 12 w 12"/>
                  <a:gd name="T1" fmla="*/ 0 h 6"/>
                  <a:gd name="T2" fmla="*/ 8 w 12"/>
                  <a:gd name="T3" fmla="*/ 6 h 6"/>
                  <a:gd name="T4" fmla="*/ 6 w 12"/>
                  <a:gd name="T5" fmla="*/ 6 h 6"/>
                  <a:gd name="T6" fmla="*/ 4 w 12"/>
                  <a:gd name="T7" fmla="*/ 4 h 6"/>
                  <a:gd name="T8" fmla="*/ 0 w 12"/>
                  <a:gd name="T9" fmla="*/ 4 h 6"/>
                  <a:gd name="T10" fmla="*/ 4 w 12"/>
                  <a:gd name="T11" fmla="*/ 2 h 6"/>
                  <a:gd name="T12" fmla="*/ 8 w 12"/>
                  <a:gd name="T13" fmla="*/ 0 h 6"/>
                  <a:gd name="T14" fmla="*/ 12 w 12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lnTo>
                      <a:pt x="8" y="6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8" name="Freeform 1035"/>
              <p:cNvSpPr>
                <a:spLocks/>
              </p:cNvSpPr>
              <p:nvPr/>
            </p:nvSpPr>
            <p:spPr bwMode="auto">
              <a:xfrm>
                <a:off x="3919" y="1303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0 w 6"/>
                  <a:gd name="T7" fmla="*/ 2 h 4"/>
                  <a:gd name="T8" fmla="*/ 0 w 6"/>
                  <a:gd name="T9" fmla="*/ 0 h 4"/>
                  <a:gd name="T10" fmla="*/ 2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9" name="Freeform 1036"/>
              <p:cNvSpPr>
                <a:spLocks/>
              </p:cNvSpPr>
              <p:nvPr/>
            </p:nvSpPr>
            <p:spPr bwMode="auto">
              <a:xfrm>
                <a:off x="3904" y="1305"/>
                <a:ext cx="21" cy="21"/>
              </a:xfrm>
              <a:custGeom>
                <a:avLst/>
                <a:gdLst>
                  <a:gd name="T0" fmla="*/ 9 w 21"/>
                  <a:gd name="T1" fmla="*/ 0 h 21"/>
                  <a:gd name="T2" fmla="*/ 7 w 21"/>
                  <a:gd name="T3" fmla="*/ 9 h 21"/>
                  <a:gd name="T4" fmla="*/ 7 w 21"/>
                  <a:gd name="T5" fmla="*/ 13 h 21"/>
                  <a:gd name="T6" fmla="*/ 9 w 21"/>
                  <a:gd name="T7" fmla="*/ 7 h 21"/>
                  <a:gd name="T8" fmla="*/ 15 w 21"/>
                  <a:gd name="T9" fmla="*/ 7 h 21"/>
                  <a:gd name="T10" fmla="*/ 13 w 21"/>
                  <a:gd name="T11" fmla="*/ 5 h 21"/>
                  <a:gd name="T12" fmla="*/ 13 w 21"/>
                  <a:gd name="T13" fmla="*/ 2 h 21"/>
                  <a:gd name="T14" fmla="*/ 15 w 21"/>
                  <a:gd name="T15" fmla="*/ 3 h 21"/>
                  <a:gd name="T16" fmla="*/ 21 w 21"/>
                  <a:gd name="T17" fmla="*/ 9 h 21"/>
                  <a:gd name="T18" fmla="*/ 15 w 21"/>
                  <a:gd name="T19" fmla="*/ 15 h 21"/>
                  <a:gd name="T20" fmla="*/ 9 w 21"/>
                  <a:gd name="T21" fmla="*/ 17 h 21"/>
                  <a:gd name="T22" fmla="*/ 9 w 21"/>
                  <a:gd name="T23" fmla="*/ 21 h 21"/>
                  <a:gd name="T24" fmla="*/ 6 w 21"/>
                  <a:gd name="T25" fmla="*/ 19 h 21"/>
                  <a:gd name="T26" fmla="*/ 6 w 21"/>
                  <a:gd name="T27" fmla="*/ 17 h 21"/>
                  <a:gd name="T28" fmla="*/ 2 w 21"/>
                  <a:gd name="T29" fmla="*/ 21 h 21"/>
                  <a:gd name="T30" fmla="*/ 0 w 21"/>
                  <a:gd name="T31" fmla="*/ 21 h 21"/>
                  <a:gd name="T32" fmla="*/ 0 w 21"/>
                  <a:gd name="T33" fmla="*/ 17 h 21"/>
                  <a:gd name="T34" fmla="*/ 2 w 21"/>
                  <a:gd name="T35" fmla="*/ 17 h 21"/>
                  <a:gd name="T36" fmla="*/ 2 w 21"/>
                  <a:gd name="T37" fmla="*/ 13 h 21"/>
                  <a:gd name="T38" fmla="*/ 4 w 21"/>
                  <a:gd name="T39" fmla="*/ 9 h 21"/>
                  <a:gd name="T40" fmla="*/ 4 w 21"/>
                  <a:gd name="T41" fmla="*/ 5 h 21"/>
                  <a:gd name="T42" fmla="*/ 9 w 21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9" y="0"/>
                    </a:moveTo>
                    <a:lnTo>
                      <a:pt x="7" y="9"/>
                    </a:lnTo>
                    <a:lnTo>
                      <a:pt x="7" y="13"/>
                    </a:lnTo>
                    <a:lnTo>
                      <a:pt x="9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21" y="9"/>
                    </a:lnTo>
                    <a:lnTo>
                      <a:pt x="15" y="15"/>
                    </a:lnTo>
                    <a:lnTo>
                      <a:pt x="9" y="17"/>
                    </a:lnTo>
                    <a:lnTo>
                      <a:pt x="9" y="21"/>
                    </a:lnTo>
                    <a:lnTo>
                      <a:pt x="6" y="19"/>
                    </a:lnTo>
                    <a:lnTo>
                      <a:pt x="6" y="17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0" name="Freeform 1037"/>
              <p:cNvSpPr>
                <a:spLocks/>
              </p:cNvSpPr>
              <p:nvPr/>
            </p:nvSpPr>
            <p:spPr bwMode="auto">
              <a:xfrm>
                <a:off x="3873" y="1335"/>
                <a:ext cx="4" cy="10"/>
              </a:xfrm>
              <a:custGeom>
                <a:avLst/>
                <a:gdLst>
                  <a:gd name="T0" fmla="*/ 4 w 4"/>
                  <a:gd name="T1" fmla="*/ 0 h 10"/>
                  <a:gd name="T2" fmla="*/ 4 w 4"/>
                  <a:gd name="T3" fmla="*/ 4 h 10"/>
                  <a:gd name="T4" fmla="*/ 0 w 4"/>
                  <a:gd name="T5" fmla="*/ 10 h 10"/>
                  <a:gd name="T6" fmla="*/ 0 w 4"/>
                  <a:gd name="T7" fmla="*/ 6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1" name="Freeform 1038"/>
              <p:cNvSpPr>
                <a:spLocks/>
              </p:cNvSpPr>
              <p:nvPr/>
            </p:nvSpPr>
            <p:spPr bwMode="auto">
              <a:xfrm>
                <a:off x="4014" y="1236"/>
                <a:ext cx="10" cy="8"/>
              </a:xfrm>
              <a:custGeom>
                <a:avLst/>
                <a:gdLst>
                  <a:gd name="T0" fmla="*/ 6 w 10"/>
                  <a:gd name="T1" fmla="*/ 0 h 8"/>
                  <a:gd name="T2" fmla="*/ 10 w 10"/>
                  <a:gd name="T3" fmla="*/ 4 h 8"/>
                  <a:gd name="T4" fmla="*/ 10 w 10"/>
                  <a:gd name="T5" fmla="*/ 6 h 8"/>
                  <a:gd name="T6" fmla="*/ 4 w 10"/>
                  <a:gd name="T7" fmla="*/ 8 h 8"/>
                  <a:gd name="T8" fmla="*/ 4 w 10"/>
                  <a:gd name="T9" fmla="*/ 6 h 8"/>
                  <a:gd name="T10" fmla="*/ 0 w 10"/>
                  <a:gd name="T11" fmla="*/ 2 h 8"/>
                  <a:gd name="T12" fmla="*/ 2 w 10"/>
                  <a:gd name="T13" fmla="*/ 2 h 8"/>
                  <a:gd name="T14" fmla="*/ 4 w 10"/>
                  <a:gd name="T15" fmla="*/ 2 h 8"/>
                  <a:gd name="T16" fmla="*/ 6 w 10"/>
                  <a:gd name="T17" fmla="*/ 0 h 8"/>
                  <a:gd name="T18" fmla="*/ 6 w 10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6" y="0"/>
                    </a:moveTo>
                    <a:lnTo>
                      <a:pt x="10" y="4"/>
                    </a:lnTo>
                    <a:lnTo>
                      <a:pt x="10" y="6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2" name="Freeform 1039"/>
              <p:cNvSpPr>
                <a:spLocks/>
              </p:cNvSpPr>
              <p:nvPr/>
            </p:nvSpPr>
            <p:spPr bwMode="auto">
              <a:xfrm>
                <a:off x="3999" y="1249"/>
                <a:ext cx="10" cy="6"/>
              </a:xfrm>
              <a:custGeom>
                <a:avLst/>
                <a:gdLst>
                  <a:gd name="T0" fmla="*/ 4 w 10"/>
                  <a:gd name="T1" fmla="*/ 0 h 6"/>
                  <a:gd name="T2" fmla="*/ 8 w 10"/>
                  <a:gd name="T3" fmla="*/ 0 h 6"/>
                  <a:gd name="T4" fmla="*/ 10 w 10"/>
                  <a:gd name="T5" fmla="*/ 2 h 6"/>
                  <a:gd name="T6" fmla="*/ 8 w 10"/>
                  <a:gd name="T7" fmla="*/ 6 h 6"/>
                  <a:gd name="T8" fmla="*/ 4 w 10"/>
                  <a:gd name="T9" fmla="*/ 4 h 6"/>
                  <a:gd name="T10" fmla="*/ 0 w 10"/>
                  <a:gd name="T11" fmla="*/ 2 h 6"/>
                  <a:gd name="T12" fmla="*/ 4 w 1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4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3" name="Freeform 1040"/>
              <p:cNvSpPr>
                <a:spLocks/>
              </p:cNvSpPr>
              <p:nvPr/>
            </p:nvSpPr>
            <p:spPr bwMode="auto">
              <a:xfrm>
                <a:off x="3974" y="1257"/>
                <a:ext cx="8" cy="11"/>
              </a:xfrm>
              <a:custGeom>
                <a:avLst/>
                <a:gdLst>
                  <a:gd name="T0" fmla="*/ 2 w 8"/>
                  <a:gd name="T1" fmla="*/ 0 h 11"/>
                  <a:gd name="T2" fmla="*/ 6 w 8"/>
                  <a:gd name="T3" fmla="*/ 2 h 11"/>
                  <a:gd name="T4" fmla="*/ 6 w 8"/>
                  <a:gd name="T5" fmla="*/ 6 h 11"/>
                  <a:gd name="T6" fmla="*/ 8 w 8"/>
                  <a:gd name="T7" fmla="*/ 10 h 11"/>
                  <a:gd name="T8" fmla="*/ 6 w 8"/>
                  <a:gd name="T9" fmla="*/ 11 h 11"/>
                  <a:gd name="T10" fmla="*/ 4 w 8"/>
                  <a:gd name="T11" fmla="*/ 10 h 11"/>
                  <a:gd name="T12" fmla="*/ 0 w 8"/>
                  <a:gd name="T13" fmla="*/ 8 h 11"/>
                  <a:gd name="T14" fmla="*/ 0 w 8"/>
                  <a:gd name="T15" fmla="*/ 2 h 11"/>
                  <a:gd name="T16" fmla="*/ 2 w 8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8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4" name="Freeform 1041"/>
              <p:cNvSpPr>
                <a:spLocks/>
              </p:cNvSpPr>
              <p:nvPr/>
            </p:nvSpPr>
            <p:spPr bwMode="auto">
              <a:xfrm>
                <a:off x="3993" y="1234"/>
                <a:ext cx="19" cy="12"/>
              </a:xfrm>
              <a:custGeom>
                <a:avLst/>
                <a:gdLst>
                  <a:gd name="T0" fmla="*/ 19 w 19"/>
                  <a:gd name="T1" fmla="*/ 0 h 12"/>
                  <a:gd name="T2" fmla="*/ 19 w 19"/>
                  <a:gd name="T3" fmla="*/ 2 h 12"/>
                  <a:gd name="T4" fmla="*/ 10 w 19"/>
                  <a:gd name="T5" fmla="*/ 12 h 12"/>
                  <a:gd name="T6" fmla="*/ 8 w 19"/>
                  <a:gd name="T7" fmla="*/ 12 h 12"/>
                  <a:gd name="T8" fmla="*/ 2 w 19"/>
                  <a:gd name="T9" fmla="*/ 10 h 12"/>
                  <a:gd name="T10" fmla="*/ 0 w 19"/>
                  <a:gd name="T11" fmla="*/ 6 h 12"/>
                  <a:gd name="T12" fmla="*/ 4 w 19"/>
                  <a:gd name="T13" fmla="*/ 8 h 12"/>
                  <a:gd name="T14" fmla="*/ 8 w 19"/>
                  <a:gd name="T15" fmla="*/ 6 h 12"/>
                  <a:gd name="T16" fmla="*/ 10 w 19"/>
                  <a:gd name="T17" fmla="*/ 8 h 12"/>
                  <a:gd name="T18" fmla="*/ 12 w 19"/>
                  <a:gd name="T19" fmla="*/ 4 h 12"/>
                  <a:gd name="T20" fmla="*/ 14 w 19"/>
                  <a:gd name="T21" fmla="*/ 6 h 12"/>
                  <a:gd name="T22" fmla="*/ 19 w 19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2">
                    <a:moveTo>
                      <a:pt x="19" y="0"/>
                    </a:moveTo>
                    <a:lnTo>
                      <a:pt x="19" y="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5" name="Freeform 1042"/>
              <p:cNvSpPr>
                <a:spLocks/>
              </p:cNvSpPr>
              <p:nvPr/>
            </p:nvSpPr>
            <p:spPr bwMode="auto">
              <a:xfrm>
                <a:off x="3942" y="1274"/>
                <a:ext cx="13" cy="12"/>
              </a:xfrm>
              <a:custGeom>
                <a:avLst/>
                <a:gdLst>
                  <a:gd name="T0" fmla="*/ 11 w 13"/>
                  <a:gd name="T1" fmla="*/ 0 h 12"/>
                  <a:gd name="T2" fmla="*/ 13 w 13"/>
                  <a:gd name="T3" fmla="*/ 4 h 12"/>
                  <a:gd name="T4" fmla="*/ 11 w 13"/>
                  <a:gd name="T5" fmla="*/ 6 h 12"/>
                  <a:gd name="T6" fmla="*/ 11 w 13"/>
                  <a:gd name="T7" fmla="*/ 10 h 12"/>
                  <a:gd name="T8" fmla="*/ 8 w 13"/>
                  <a:gd name="T9" fmla="*/ 10 h 12"/>
                  <a:gd name="T10" fmla="*/ 4 w 13"/>
                  <a:gd name="T11" fmla="*/ 12 h 12"/>
                  <a:gd name="T12" fmla="*/ 0 w 13"/>
                  <a:gd name="T13" fmla="*/ 6 h 12"/>
                  <a:gd name="T14" fmla="*/ 4 w 13"/>
                  <a:gd name="T15" fmla="*/ 6 h 12"/>
                  <a:gd name="T16" fmla="*/ 4 w 13"/>
                  <a:gd name="T17" fmla="*/ 2 h 12"/>
                  <a:gd name="T18" fmla="*/ 9 w 13"/>
                  <a:gd name="T19" fmla="*/ 2 h 12"/>
                  <a:gd name="T20" fmla="*/ 11 w 1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2">
                    <a:moveTo>
                      <a:pt x="11" y="0"/>
                    </a:moveTo>
                    <a:lnTo>
                      <a:pt x="13" y="4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6" name="Freeform 1043"/>
              <p:cNvSpPr>
                <a:spLocks/>
              </p:cNvSpPr>
              <p:nvPr/>
            </p:nvSpPr>
            <p:spPr bwMode="auto">
              <a:xfrm>
                <a:off x="3963" y="1253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2 w 7"/>
                  <a:gd name="T3" fmla="*/ 6 h 12"/>
                  <a:gd name="T4" fmla="*/ 6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2 w 7"/>
                  <a:gd name="T11" fmla="*/ 10 h 12"/>
                  <a:gd name="T12" fmla="*/ 0 w 7"/>
                  <a:gd name="T13" fmla="*/ 8 h 12"/>
                  <a:gd name="T14" fmla="*/ 0 w 7"/>
                  <a:gd name="T15" fmla="*/ 2 h 12"/>
                  <a:gd name="T16" fmla="*/ 2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2" y="6"/>
                    </a:lnTo>
                    <a:lnTo>
                      <a:pt x="6" y="8"/>
                    </a:lnTo>
                    <a:lnTo>
                      <a:pt x="7" y="12"/>
                    </a:lnTo>
                    <a:lnTo>
                      <a:pt x="6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7" name="Freeform 1044"/>
              <p:cNvSpPr>
                <a:spLocks/>
              </p:cNvSpPr>
              <p:nvPr/>
            </p:nvSpPr>
            <p:spPr bwMode="auto">
              <a:xfrm>
                <a:off x="3927" y="1282"/>
                <a:ext cx="15" cy="21"/>
              </a:xfrm>
              <a:custGeom>
                <a:avLst/>
                <a:gdLst>
                  <a:gd name="T0" fmla="*/ 5 w 15"/>
                  <a:gd name="T1" fmla="*/ 0 h 21"/>
                  <a:gd name="T2" fmla="*/ 11 w 15"/>
                  <a:gd name="T3" fmla="*/ 2 h 21"/>
                  <a:gd name="T4" fmla="*/ 11 w 15"/>
                  <a:gd name="T5" fmla="*/ 4 h 21"/>
                  <a:gd name="T6" fmla="*/ 13 w 15"/>
                  <a:gd name="T7" fmla="*/ 4 h 21"/>
                  <a:gd name="T8" fmla="*/ 15 w 15"/>
                  <a:gd name="T9" fmla="*/ 9 h 21"/>
                  <a:gd name="T10" fmla="*/ 13 w 15"/>
                  <a:gd name="T11" fmla="*/ 11 h 21"/>
                  <a:gd name="T12" fmla="*/ 15 w 15"/>
                  <a:gd name="T13" fmla="*/ 13 h 21"/>
                  <a:gd name="T14" fmla="*/ 11 w 15"/>
                  <a:gd name="T15" fmla="*/ 15 h 21"/>
                  <a:gd name="T16" fmla="*/ 9 w 15"/>
                  <a:gd name="T17" fmla="*/ 17 h 21"/>
                  <a:gd name="T18" fmla="*/ 5 w 15"/>
                  <a:gd name="T19" fmla="*/ 17 h 21"/>
                  <a:gd name="T20" fmla="*/ 3 w 15"/>
                  <a:gd name="T21" fmla="*/ 21 h 21"/>
                  <a:gd name="T22" fmla="*/ 3 w 15"/>
                  <a:gd name="T23" fmla="*/ 21 h 21"/>
                  <a:gd name="T24" fmla="*/ 2 w 15"/>
                  <a:gd name="T25" fmla="*/ 17 h 21"/>
                  <a:gd name="T26" fmla="*/ 0 w 15"/>
                  <a:gd name="T27" fmla="*/ 17 h 21"/>
                  <a:gd name="T28" fmla="*/ 2 w 15"/>
                  <a:gd name="T29" fmla="*/ 13 h 21"/>
                  <a:gd name="T30" fmla="*/ 0 w 15"/>
                  <a:gd name="T31" fmla="*/ 13 h 21"/>
                  <a:gd name="T32" fmla="*/ 0 w 15"/>
                  <a:gd name="T33" fmla="*/ 9 h 21"/>
                  <a:gd name="T34" fmla="*/ 5 w 15"/>
                  <a:gd name="T35" fmla="*/ 7 h 21"/>
                  <a:gd name="T36" fmla="*/ 2 w 15"/>
                  <a:gd name="T37" fmla="*/ 5 h 21"/>
                  <a:gd name="T38" fmla="*/ 3 w 15"/>
                  <a:gd name="T39" fmla="*/ 2 h 21"/>
                  <a:gd name="T40" fmla="*/ 5 w 15"/>
                  <a:gd name="T41" fmla="*/ 4 h 21"/>
                  <a:gd name="T42" fmla="*/ 5 w 15"/>
                  <a:gd name="T4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1">
                    <a:moveTo>
                      <a:pt x="5" y="0"/>
                    </a:moveTo>
                    <a:lnTo>
                      <a:pt x="11" y="2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5" y="13"/>
                    </a:lnTo>
                    <a:lnTo>
                      <a:pt x="11" y="15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8" name="Freeform 1045"/>
              <p:cNvSpPr>
                <a:spLocks/>
              </p:cNvSpPr>
              <p:nvPr/>
            </p:nvSpPr>
            <p:spPr bwMode="auto">
              <a:xfrm>
                <a:off x="4007" y="1242"/>
                <a:ext cx="7" cy="11"/>
              </a:xfrm>
              <a:custGeom>
                <a:avLst/>
                <a:gdLst>
                  <a:gd name="T0" fmla="*/ 7 w 7"/>
                  <a:gd name="T1" fmla="*/ 0 h 11"/>
                  <a:gd name="T2" fmla="*/ 7 w 7"/>
                  <a:gd name="T3" fmla="*/ 4 h 11"/>
                  <a:gd name="T4" fmla="*/ 5 w 7"/>
                  <a:gd name="T5" fmla="*/ 7 h 11"/>
                  <a:gd name="T6" fmla="*/ 5 w 7"/>
                  <a:gd name="T7" fmla="*/ 11 h 11"/>
                  <a:gd name="T8" fmla="*/ 0 w 7"/>
                  <a:gd name="T9" fmla="*/ 5 h 11"/>
                  <a:gd name="T10" fmla="*/ 7 w 7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4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0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9" name="Freeform 1046"/>
              <p:cNvSpPr>
                <a:spLocks/>
              </p:cNvSpPr>
              <p:nvPr/>
            </p:nvSpPr>
            <p:spPr bwMode="auto">
              <a:xfrm>
                <a:off x="4037" y="1219"/>
                <a:ext cx="14" cy="9"/>
              </a:xfrm>
              <a:custGeom>
                <a:avLst/>
                <a:gdLst>
                  <a:gd name="T0" fmla="*/ 8 w 14"/>
                  <a:gd name="T1" fmla="*/ 0 h 9"/>
                  <a:gd name="T2" fmla="*/ 10 w 14"/>
                  <a:gd name="T3" fmla="*/ 2 h 9"/>
                  <a:gd name="T4" fmla="*/ 12 w 14"/>
                  <a:gd name="T5" fmla="*/ 2 h 9"/>
                  <a:gd name="T6" fmla="*/ 10 w 14"/>
                  <a:gd name="T7" fmla="*/ 6 h 9"/>
                  <a:gd name="T8" fmla="*/ 14 w 14"/>
                  <a:gd name="T9" fmla="*/ 6 h 9"/>
                  <a:gd name="T10" fmla="*/ 12 w 14"/>
                  <a:gd name="T11" fmla="*/ 9 h 9"/>
                  <a:gd name="T12" fmla="*/ 8 w 14"/>
                  <a:gd name="T13" fmla="*/ 9 h 9"/>
                  <a:gd name="T14" fmla="*/ 4 w 14"/>
                  <a:gd name="T15" fmla="*/ 7 h 9"/>
                  <a:gd name="T16" fmla="*/ 0 w 14"/>
                  <a:gd name="T17" fmla="*/ 7 h 9"/>
                  <a:gd name="T18" fmla="*/ 0 w 14"/>
                  <a:gd name="T19" fmla="*/ 6 h 9"/>
                  <a:gd name="T20" fmla="*/ 2 w 14"/>
                  <a:gd name="T21" fmla="*/ 4 h 9"/>
                  <a:gd name="T22" fmla="*/ 4 w 14"/>
                  <a:gd name="T23" fmla="*/ 4 h 9"/>
                  <a:gd name="T24" fmla="*/ 6 w 14"/>
                  <a:gd name="T25" fmla="*/ 4 h 9"/>
                  <a:gd name="T26" fmla="*/ 8 w 14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9">
                    <a:moveTo>
                      <a:pt x="8" y="0"/>
                    </a:moveTo>
                    <a:lnTo>
                      <a:pt x="10" y="2"/>
                    </a:lnTo>
                    <a:lnTo>
                      <a:pt x="12" y="2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0" name="Freeform 1047"/>
              <p:cNvSpPr>
                <a:spLocks/>
              </p:cNvSpPr>
              <p:nvPr/>
            </p:nvSpPr>
            <p:spPr bwMode="auto">
              <a:xfrm>
                <a:off x="4030" y="1221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3 w 3"/>
                  <a:gd name="T3" fmla="*/ 4 h 4"/>
                  <a:gd name="T4" fmla="*/ 0 w 3"/>
                  <a:gd name="T5" fmla="*/ 2 h 4"/>
                  <a:gd name="T6" fmla="*/ 1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1" name="Freeform 1048"/>
              <p:cNvSpPr>
                <a:spLocks/>
              </p:cNvSpPr>
              <p:nvPr/>
            </p:nvSpPr>
            <p:spPr bwMode="auto">
              <a:xfrm>
                <a:off x="3906" y="1291"/>
                <a:ext cx="11" cy="16"/>
              </a:xfrm>
              <a:custGeom>
                <a:avLst/>
                <a:gdLst>
                  <a:gd name="T0" fmla="*/ 9 w 11"/>
                  <a:gd name="T1" fmla="*/ 0 h 16"/>
                  <a:gd name="T2" fmla="*/ 11 w 11"/>
                  <a:gd name="T3" fmla="*/ 4 h 16"/>
                  <a:gd name="T4" fmla="*/ 7 w 11"/>
                  <a:gd name="T5" fmla="*/ 6 h 16"/>
                  <a:gd name="T6" fmla="*/ 7 w 11"/>
                  <a:gd name="T7" fmla="*/ 10 h 16"/>
                  <a:gd name="T8" fmla="*/ 2 w 11"/>
                  <a:gd name="T9" fmla="*/ 16 h 16"/>
                  <a:gd name="T10" fmla="*/ 0 w 11"/>
                  <a:gd name="T11" fmla="*/ 14 h 16"/>
                  <a:gd name="T12" fmla="*/ 0 w 11"/>
                  <a:gd name="T13" fmla="*/ 10 h 16"/>
                  <a:gd name="T14" fmla="*/ 5 w 11"/>
                  <a:gd name="T15" fmla="*/ 6 h 16"/>
                  <a:gd name="T16" fmla="*/ 5 w 11"/>
                  <a:gd name="T17" fmla="*/ 2 h 16"/>
                  <a:gd name="T18" fmla="*/ 9 w 11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6">
                    <a:moveTo>
                      <a:pt x="9" y="0"/>
                    </a:moveTo>
                    <a:lnTo>
                      <a:pt x="11" y="4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2" name="Freeform 1049"/>
              <p:cNvSpPr>
                <a:spLocks/>
              </p:cNvSpPr>
              <p:nvPr/>
            </p:nvSpPr>
            <p:spPr bwMode="auto">
              <a:xfrm>
                <a:off x="4020" y="1226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0 w 6"/>
                  <a:gd name="T9" fmla="*/ 2 h 6"/>
                  <a:gd name="T10" fmla="*/ 4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3" name="Freeform 1050"/>
              <p:cNvSpPr>
                <a:spLocks/>
              </p:cNvSpPr>
              <p:nvPr/>
            </p:nvSpPr>
            <p:spPr bwMode="auto">
              <a:xfrm>
                <a:off x="3951" y="1265"/>
                <a:ext cx="12" cy="9"/>
              </a:xfrm>
              <a:custGeom>
                <a:avLst/>
                <a:gdLst>
                  <a:gd name="T0" fmla="*/ 6 w 12"/>
                  <a:gd name="T1" fmla="*/ 0 h 9"/>
                  <a:gd name="T2" fmla="*/ 8 w 12"/>
                  <a:gd name="T3" fmla="*/ 2 h 9"/>
                  <a:gd name="T4" fmla="*/ 12 w 12"/>
                  <a:gd name="T5" fmla="*/ 2 h 9"/>
                  <a:gd name="T6" fmla="*/ 12 w 12"/>
                  <a:gd name="T7" fmla="*/ 2 h 9"/>
                  <a:gd name="T8" fmla="*/ 8 w 12"/>
                  <a:gd name="T9" fmla="*/ 3 h 9"/>
                  <a:gd name="T10" fmla="*/ 8 w 12"/>
                  <a:gd name="T11" fmla="*/ 7 h 9"/>
                  <a:gd name="T12" fmla="*/ 8 w 12"/>
                  <a:gd name="T13" fmla="*/ 9 h 9"/>
                  <a:gd name="T14" fmla="*/ 6 w 12"/>
                  <a:gd name="T15" fmla="*/ 9 h 9"/>
                  <a:gd name="T16" fmla="*/ 0 w 12"/>
                  <a:gd name="T17" fmla="*/ 3 h 9"/>
                  <a:gd name="T18" fmla="*/ 6 w 12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lnTo>
                      <a:pt x="8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3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4" name="Freeform 1051"/>
              <p:cNvSpPr>
                <a:spLocks/>
              </p:cNvSpPr>
              <p:nvPr/>
            </p:nvSpPr>
            <p:spPr bwMode="auto">
              <a:xfrm>
                <a:off x="3955" y="1257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0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5" name="Freeform 1052"/>
              <p:cNvSpPr>
                <a:spLocks/>
              </p:cNvSpPr>
              <p:nvPr/>
            </p:nvSpPr>
            <p:spPr bwMode="auto">
              <a:xfrm>
                <a:off x="3929" y="1307"/>
                <a:ext cx="3" cy="3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0 w 3"/>
                  <a:gd name="T5" fmla="*/ 3 h 3"/>
                  <a:gd name="T6" fmla="*/ 1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6" name="Freeform 1053"/>
              <p:cNvSpPr>
                <a:spLocks/>
              </p:cNvSpPr>
              <p:nvPr/>
            </p:nvSpPr>
            <p:spPr bwMode="auto">
              <a:xfrm>
                <a:off x="3961" y="1268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4 h 6"/>
                  <a:gd name="T4" fmla="*/ 0 w 4"/>
                  <a:gd name="T5" fmla="*/ 6 h 6"/>
                  <a:gd name="T6" fmla="*/ 2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4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7" name="Freeform 1054"/>
              <p:cNvSpPr>
                <a:spLocks/>
              </p:cNvSpPr>
              <p:nvPr/>
            </p:nvSpPr>
            <p:spPr bwMode="auto">
              <a:xfrm>
                <a:off x="3885" y="1329"/>
                <a:ext cx="5" cy="8"/>
              </a:xfrm>
              <a:custGeom>
                <a:avLst/>
                <a:gdLst>
                  <a:gd name="T0" fmla="*/ 5 w 5"/>
                  <a:gd name="T1" fmla="*/ 0 h 8"/>
                  <a:gd name="T2" fmla="*/ 5 w 5"/>
                  <a:gd name="T3" fmla="*/ 2 h 8"/>
                  <a:gd name="T4" fmla="*/ 0 w 5"/>
                  <a:gd name="T5" fmla="*/ 8 h 8"/>
                  <a:gd name="T6" fmla="*/ 0 w 5"/>
                  <a:gd name="T7" fmla="*/ 2 h 8"/>
                  <a:gd name="T8" fmla="*/ 5 w 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lnTo>
                      <a:pt x="5" y="2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8" name="Freeform 1055"/>
              <p:cNvSpPr>
                <a:spLocks/>
              </p:cNvSpPr>
              <p:nvPr/>
            </p:nvSpPr>
            <p:spPr bwMode="auto">
              <a:xfrm>
                <a:off x="3879" y="1333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9" name="Freeform 1056"/>
              <p:cNvSpPr>
                <a:spLocks/>
              </p:cNvSpPr>
              <p:nvPr/>
            </p:nvSpPr>
            <p:spPr bwMode="auto">
              <a:xfrm>
                <a:off x="3950" y="1261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5 w 5"/>
                  <a:gd name="T3" fmla="*/ 4 h 6"/>
                  <a:gd name="T4" fmla="*/ 3 w 5"/>
                  <a:gd name="T5" fmla="*/ 4 h 6"/>
                  <a:gd name="T6" fmla="*/ 1 w 5"/>
                  <a:gd name="T7" fmla="*/ 4 h 6"/>
                  <a:gd name="T8" fmla="*/ 1 w 5"/>
                  <a:gd name="T9" fmla="*/ 6 h 6"/>
                  <a:gd name="T10" fmla="*/ 0 w 5"/>
                  <a:gd name="T11" fmla="*/ 6 h 6"/>
                  <a:gd name="T12" fmla="*/ 0 w 5"/>
                  <a:gd name="T13" fmla="*/ 2 h 6"/>
                  <a:gd name="T14" fmla="*/ 5 w 5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5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0" name="Freeform 1057"/>
              <p:cNvSpPr>
                <a:spLocks/>
              </p:cNvSpPr>
              <p:nvPr/>
            </p:nvSpPr>
            <p:spPr bwMode="auto">
              <a:xfrm>
                <a:off x="3991" y="1627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1" name="Freeform 1058"/>
              <p:cNvSpPr>
                <a:spLocks/>
              </p:cNvSpPr>
              <p:nvPr/>
            </p:nvSpPr>
            <p:spPr bwMode="auto">
              <a:xfrm>
                <a:off x="3991" y="1642"/>
                <a:ext cx="8" cy="4"/>
              </a:xfrm>
              <a:custGeom>
                <a:avLst/>
                <a:gdLst>
                  <a:gd name="T0" fmla="*/ 6 w 8"/>
                  <a:gd name="T1" fmla="*/ 0 h 4"/>
                  <a:gd name="T2" fmla="*/ 8 w 8"/>
                  <a:gd name="T3" fmla="*/ 2 h 4"/>
                  <a:gd name="T4" fmla="*/ 4 w 8"/>
                  <a:gd name="T5" fmla="*/ 2 h 4"/>
                  <a:gd name="T6" fmla="*/ 2 w 8"/>
                  <a:gd name="T7" fmla="*/ 4 h 4"/>
                  <a:gd name="T8" fmla="*/ 0 w 8"/>
                  <a:gd name="T9" fmla="*/ 4 h 4"/>
                  <a:gd name="T10" fmla="*/ 2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lnTo>
                      <a:pt x="8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2" name="Freeform 1059"/>
              <p:cNvSpPr>
                <a:spLocks/>
              </p:cNvSpPr>
              <p:nvPr/>
            </p:nvSpPr>
            <p:spPr bwMode="auto">
              <a:xfrm>
                <a:off x="3976" y="1646"/>
                <a:ext cx="15" cy="26"/>
              </a:xfrm>
              <a:custGeom>
                <a:avLst/>
                <a:gdLst>
                  <a:gd name="T0" fmla="*/ 14 w 15"/>
                  <a:gd name="T1" fmla="*/ 0 h 26"/>
                  <a:gd name="T2" fmla="*/ 15 w 15"/>
                  <a:gd name="T3" fmla="*/ 2 h 26"/>
                  <a:gd name="T4" fmla="*/ 14 w 15"/>
                  <a:gd name="T5" fmla="*/ 4 h 26"/>
                  <a:gd name="T6" fmla="*/ 14 w 15"/>
                  <a:gd name="T7" fmla="*/ 6 h 26"/>
                  <a:gd name="T8" fmla="*/ 12 w 15"/>
                  <a:gd name="T9" fmla="*/ 7 h 26"/>
                  <a:gd name="T10" fmla="*/ 15 w 15"/>
                  <a:gd name="T11" fmla="*/ 9 h 26"/>
                  <a:gd name="T12" fmla="*/ 15 w 15"/>
                  <a:gd name="T13" fmla="*/ 11 h 26"/>
                  <a:gd name="T14" fmla="*/ 12 w 15"/>
                  <a:gd name="T15" fmla="*/ 15 h 26"/>
                  <a:gd name="T16" fmla="*/ 12 w 15"/>
                  <a:gd name="T17" fmla="*/ 17 h 26"/>
                  <a:gd name="T18" fmla="*/ 8 w 15"/>
                  <a:gd name="T19" fmla="*/ 21 h 26"/>
                  <a:gd name="T20" fmla="*/ 8 w 15"/>
                  <a:gd name="T21" fmla="*/ 23 h 26"/>
                  <a:gd name="T22" fmla="*/ 8 w 15"/>
                  <a:gd name="T23" fmla="*/ 25 h 26"/>
                  <a:gd name="T24" fmla="*/ 8 w 15"/>
                  <a:gd name="T25" fmla="*/ 26 h 26"/>
                  <a:gd name="T26" fmla="*/ 4 w 15"/>
                  <a:gd name="T27" fmla="*/ 26 h 26"/>
                  <a:gd name="T28" fmla="*/ 2 w 15"/>
                  <a:gd name="T29" fmla="*/ 26 h 26"/>
                  <a:gd name="T30" fmla="*/ 6 w 15"/>
                  <a:gd name="T31" fmla="*/ 23 h 26"/>
                  <a:gd name="T32" fmla="*/ 6 w 15"/>
                  <a:gd name="T33" fmla="*/ 21 h 26"/>
                  <a:gd name="T34" fmla="*/ 4 w 15"/>
                  <a:gd name="T35" fmla="*/ 21 h 26"/>
                  <a:gd name="T36" fmla="*/ 0 w 15"/>
                  <a:gd name="T37" fmla="*/ 15 h 26"/>
                  <a:gd name="T38" fmla="*/ 2 w 15"/>
                  <a:gd name="T39" fmla="*/ 15 h 26"/>
                  <a:gd name="T40" fmla="*/ 0 w 15"/>
                  <a:gd name="T41" fmla="*/ 9 h 26"/>
                  <a:gd name="T42" fmla="*/ 4 w 15"/>
                  <a:gd name="T43" fmla="*/ 7 h 26"/>
                  <a:gd name="T44" fmla="*/ 6 w 15"/>
                  <a:gd name="T45" fmla="*/ 4 h 26"/>
                  <a:gd name="T46" fmla="*/ 8 w 15"/>
                  <a:gd name="T47" fmla="*/ 2 h 26"/>
                  <a:gd name="T48" fmla="*/ 12 w 15"/>
                  <a:gd name="T49" fmla="*/ 2 h 26"/>
                  <a:gd name="T50" fmla="*/ 14 w 15"/>
                  <a:gd name="T5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26">
                    <a:moveTo>
                      <a:pt x="14" y="0"/>
                    </a:moveTo>
                    <a:lnTo>
                      <a:pt x="15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2" y="15"/>
                    </a:lnTo>
                    <a:lnTo>
                      <a:pt x="12" y="17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8" y="26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6" y="23"/>
                    </a:lnTo>
                    <a:lnTo>
                      <a:pt x="6" y="21"/>
                    </a:lnTo>
                    <a:lnTo>
                      <a:pt x="4" y="21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3" name="Freeform 1060"/>
              <p:cNvSpPr>
                <a:spLocks/>
              </p:cNvSpPr>
              <p:nvPr/>
            </p:nvSpPr>
            <p:spPr bwMode="auto">
              <a:xfrm>
                <a:off x="3974" y="1598"/>
                <a:ext cx="8" cy="10"/>
              </a:xfrm>
              <a:custGeom>
                <a:avLst/>
                <a:gdLst>
                  <a:gd name="T0" fmla="*/ 4 w 8"/>
                  <a:gd name="T1" fmla="*/ 0 h 10"/>
                  <a:gd name="T2" fmla="*/ 8 w 8"/>
                  <a:gd name="T3" fmla="*/ 0 h 10"/>
                  <a:gd name="T4" fmla="*/ 8 w 8"/>
                  <a:gd name="T5" fmla="*/ 2 h 10"/>
                  <a:gd name="T6" fmla="*/ 4 w 8"/>
                  <a:gd name="T7" fmla="*/ 6 h 10"/>
                  <a:gd name="T8" fmla="*/ 4 w 8"/>
                  <a:gd name="T9" fmla="*/ 10 h 10"/>
                  <a:gd name="T10" fmla="*/ 4 w 8"/>
                  <a:gd name="T11" fmla="*/ 10 h 10"/>
                  <a:gd name="T12" fmla="*/ 0 w 8"/>
                  <a:gd name="T13" fmla="*/ 6 h 10"/>
                  <a:gd name="T14" fmla="*/ 4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4" name="Freeform 1061"/>
              <p:cNvSpPr>
                <a:spLocks/>
              </p:cNvSpPr>
              <p:nvPr/>
            </p:nvSpPr>
            <p:spPr bwMode="auto">
              <a:xfrm>
                <a:off x="3951" y="1663"/>
                <a:ext cx="10" cy="29"/>
              </a:xfrm>
              <a:custGeom>
                <a:avLst/>
                <a:gdLst>
                  <a:gd name="T0" fmla="*/ 8 w 10"/>
                  <a:gd name="T1" fmla="*/ 0 h 29"/>
                  <a:gd name="T2" fmla="*/ 10 w 10"/>
                  <a:gd name="T3" fmla="*/ 2 h 29"/>
                  <a:gd name="T4" fmla="*/ 8 w 10"/>
                  <a:gd name="T5" fmla="*/ 8 h 29"/>
                  <a:gd name="T6" fmla="*/ 6 w 10"/>
                  <a:gd name="T7" fmla="*/ 13 h 29"/>
                  <a:gd name="T8" fmla="*/ 6 w 10"/>
                  <a:gd name="T9" fmla="*/ 19 h 29"/>
                  <a:gd name="T10" fmla="*/ 4 w 10"/>
                  <a:gd name="T11" fmla="*/ 25 h 29"/>
                  <a:gd name="T12" fmla="*/ 2 w 10"/>
                  <a:gd name="T13" fmla="*/ 29 h 29"/>
                  <a:gd name="T14" fmla="*/ 2 w 10"/>
                  <a:gd name="T15" fmla="*/ 27 h 29"/>
                  <a:gd name="T16" fmla="*/ 2 w 10"/>
                  <a:gd name="T17" fmla="*/ 25 h 29"/>
                  <a:gd name="T18" fmla="*/ 0 w 10"/>
                  <a:gd name="T19" fmla="*/ 21 h 29"/>
                  <a:gd name="T20" fmla="*/ 2 w 10"/>
                  <a:gd name="T21" fmla="*/ 11 h 29"/>
                  <a:gd name="T22" fmla="*/ 4 w 10"/>
                  <a:gd name="T23" fmla="*/ 9 h 29"/>
                  <a:gd name="T24" fmla="*/ 6 w 10"/>
                  <a:gd name="T25" fmla="*/ 4 h 29"/>
                  <a:gd name="T26" fmla="*/ 4 w 10"/>
                  <a:gd name="T27" fmla="*/ 4 h 29"/>
                  <a:gd name="T28" fmla="*/ 8 w 10"/>
                  <a:gd name="T2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29">
                    <a:moveTo>
                      <a:pt x="8" y="0"/>
                    </a:moveTo>
                    <a:lnTo>
                      <a:pt x="10" y="2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2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5" name="Freeform 1062"/>
              <p:cNvSpPr>
                <a:spLocks/>
              </p:cNvSpPr>
              <p:nvPr/>
            </p:nvSpPr>
            <p:spPr bwMode="auto">
              <a:xfrm>
                <a:off x="3869" y="1638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6" name="Freeform 1063"/>
              <p:cNvSpPr>
                <a:spLocks/>
              </p:cNvSpPr>
              <p:nvPr/>
            </p:nvSpPr>
            <p:spPr bwMode="auto">
              <a:xfrm>
                <a:off x="3991" y="1568"/>
                <a:ext cx="14" cy="15"/>
              </a:xfrm>
              <a:custGeom>
                <a:avLst/>
                <a:gdLst>
                  <a:gd name="T0" fmla="*/ 6 w 14"/>
                  <a:gd name="T1" fmla="*/ 0 h 15"/>
                  <a:gd name="T2" fmla="*/ 12 w 14"/>
                  <a:gd name="T3" fmla="*/ 3 h 15"/>
                  <a:gd name="T4" fmla="*/ 14 w 14"/>
                  <a:gd name="T5" fmla="*/ 7 h 15"/>
                  <a:gd name="T6" fmla="*/ 10 w 14"/>
                  <a:gd name="T7" fmla="*/ 5 h 15"/>
                  <a:gd name="T8" fmla="*/ 10 w 14"/>
                  <a:gd name="T9" fmla="*/ 7 h 15"/>
                  <a:gd name="T10" fmla="*/ 12 w 14"/>
                  <a:gd name="T11" fmla="*/ 11 h 15"/>
                  <a:gd name="T12" fmla="*/ 14 w 14"/>
                  <a:gd name="T13" fmla="*/ 11 h 15"/>
                  <a:gd name="T14" fmla="*/ 14 w 14"/>
                  <a:gd name="T15" fmla="*/ 13 h 15"/>
                  <a:gd name="T16" fmla="*/ 12 w 14"/>
                  <a:gd name="T17" fmla="*/ 15 h 15"/>
                  <a:gd name="T18" fmla="*/ 10 w 14"/>
                  <a:gd name="T19" fmla="*/ 11 h 15"/>
                  <a:gd name="T20" fmla="*/ 6 w 14"/>
                  <a:gd name="T21" fmla="*/ 11 h 15"/>
                  <a:gd name="T22" fmla="*/ 4 w 14"/>
                  <a:gd name="T23" fmla="*/ 9 h 15"/>
                  <a:gd name="T24" fmla="*/ 0 w 14"/>
                  <a:gd name="T25" fmla="*/ 7 h 15"/>
                  <a:gd name="T26" fmla="*/ 2 w 14"/>
                  <a:gd name="T27" fmla="*/ 5 h 15"/>
                  <a:gd name="T28" fmla="*/ 6 w 14"/>
                  <a:gd name="T29" fmla="*/ 7 h 15"/>
                  <a:gd name="T30" fmla="*/ 8 w 14"/>
                  <a:gd name="T31" fmla="*/ 5 h 15"/>
                  <a:gd name="T32" fmla="*/ 4 w 14"/>
                  <a:gd name="T33" fmla="*/ 3 h 15"/>
                  <a:gd name="T34" fmla="*/ 4 w 14"/>
                  <a:gd name="T35" fmla="*/ 0 h 15"/>
                  <a:gd name="T36" fmla="*/ 6 w 14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5">
                    <a:moveTo>
                      <a:pt x="6" y="0"/>
                    </a:moveTo>
                    <a:lnTo>
                      <a:pt x="12" y="3"/>
                    </a:lnTo>
                    <a:lnTo>
                      <a:pt x="14" y="7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13"/>
                    </a:lnTo>
                    <a:lnTo>
                      <a:pt x="12" y="15"/>
                    </a:lnTo>
                    <a:lnTo>
                      <a:pt x="10" y="11"/>
                    </a:lnTo>
                    <a:lnTo>
                      <a:pt x="6" y="11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7"/>
                    </a:lnTo>
                    <a:lnTo>
                      <a:pt x="8" y="5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7" name="Freeform 1064"/>
              <p:cNvSpPr>
                <a:spLocks/>
              </p:cNvSpPr>
              <p:nvPr/>
            </p:nvSpPr>
            <p:spPr bwMode="auto">
              <a:xfrm>
                <a:off x="4010" y="1480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8" name="Freeform 1065"/>
              <p:cNvSpPr>
                <a:spLocks/>
              </p:cNvSpPr>
              <p:nvPr/>
            </p:nvSpPr>
            <p:spPr bwMode="auto">
              <a:xfrm>
                <a:off x="4043" y="1579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4 h 6"/>
                  <a:gd name="T4" fmla="*/ 2 w 4"/>
                  <a:gd name="T5" fmla="*/ 6 h 6"/>
                  <a:gd name="T6" fmla="*/ 0 w 4"/>
                  <a:gd name="T7" fmla="*/ 4 h 6"/>
                  <a:gd name="T8" fmla="*/ 2 w 4"/>
                  <a:gd name="T9" fmla="*/ 2 h 6"/>
                  <a:gd name="T10" fmla="*/ 4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9" name="Freeform 1066"/>
              <p:cNvSpPr>
                <a:spLocks/>
              </p:cNvSpPr>
              <p:nvPr/>
            </p:nvSpPr>
            <p:spPr bwMode="auto">
              <a:xfrm>
                <a:off x="4041" y="1575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0" name="Freeform 1067"/>
              <p:cNvSpPr>
                <a:spLocks/>
              </p:cNvSpPr>
              <p:nvPr/>
            </p:nvSpPr>
            <p:spPr bwMode="auto">
              <a:xfrm>
                <a:off x="4033" y="1571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2 h 4"/>
                  <a:gd name="T4" fmla="*/ 2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  <a:gd name="T10" fmla="*/ 6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1" name="Freeform 1068"/>
              <p:cNvSpPr>
                <a:spLocks/>
              </p:cNvSpPr>
              <p:nvPr/>
            </p:nvSpPr>
            <p:spPr bwMode="auto">
              <a:xfrm>
                <a:off x="4054" y="1425"/>
                <a:ext cx="8" cy="7"/>
              </a:xfrm>
              <a:custGeom>
                <a:avLst/>
                <a:gdLst>
                  <a:gd name="T0" fmla="*/ 4 w 8"/>
                  <a:gd name="T1" fmla="*/ 0 h 7"/>
                  <a:gd name="T2" fmla="*/ 8 w 8"/>
                  <a:gd name="T3" fmla="*/ 2 h 7"/>
                  <a:gd name="T4" fmla="*/ 8 w 8"/>
                  <a:gd name="T5" fmla="*/ 4 h 7"/>
                  <a:gd name="T6" fmla="*/ 6 w 8"/>
                  <a:gd name="T7" fmla="*/ 4 h 7"/>
                  <a:gd name="T8" fmla="*/ 6 w 8"/>
                  <a:gd name="T9" fmla="*/ 5 h 7"/>
                  <a:gd name="T10" fmla="*/ 6 w 8"/>
                  <a:gd name="T11" fmla="*/ 7 h 7"/>
                  <a:gd name="T12" fmla="*/ 2 w 8"/>
                  <a:gd name="T13" fmla="*/ 7 h 7"/>
                  <a:gd name="T14" fmla="*/ 0 w 8"/>
                  <a:gd name="T15" fmla="*/ 4 h 7"/>
                  <a:gd name="T16" fmla="*/ 4 w 8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lnTo>
                      <a:pt x="8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2" name="Freeform 1069"/>
              <p:cNvSpPr>
                <a:spLocks/>
              </p:cNvSpPr>
              <p:nvPr/>
            </p:nvSpPr>
            <p:spPr bwMode="auto">
              <a:xfrm>
                <a:off x="4026" y="1566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4 h 5"/>
                  <a:gd name="T4" fmla="*/ 2 w 4"/>
                  <a:gd name="T5" fmla="*/ 5 h 5"/>
                  <a:gd name="T6" fmla="*/ 0 w 4"/>
                  <a:gd name="T7" fmla="*/ 4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4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3" name="Freeform 1070"/>
              <p:cNvSpPr>
                <a:spLocks/>
              </p:cNvSpPr>
              <p:nvPr/>
            </p:nvSpPr>
            <p:spPr bwMode="auto">
              <a:xfrm>
                <a:off x="4007" y="1484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3 w 5"/>
                  <a:gd name="T3" fmla="*/ 2 h 6"/>
                  <a:gd name="T4" fmla="*/ 5 w 5"/>
                  <a:gd name="T5" fmla="*/ 0 h 6"/>
                  <a:gd name="T6" fmla="*/ 5 w 5"/>
                  <a:gd name="T7" fmla="*/ 4 h 6"/>
                  <a:gd name="T8" fmla="*/ 2 w 5"/>
                  <a:gd name="T9" fmla="*/ 6 h 6"/>
                  <a:gd name="T10" fmla="*/ 0 w 5"/>
                  <a:gd name="T11" fmla="*/ 4 h 6"/>
                  <a:gd name="T12" fmla="*/ 2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3" y="2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4" name="Freeform 1071"/>
              <p:cNvSpPr>
                <a:spLocks/>
              </p:cNvSpPr>
              <p:nvPr/>
            </p:nvSpPr>
            <p:spPr bwMode="auto">
              <a:xfrm>
                <a:off x="4018" y="1568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0 w 4"/>
                  <a:gd name="T7" fmla="*/ 0 h 2"/>
                  <a:gd name="T8" fmla="*/ 0 w 4"/>
                  <a:gd name="T9" fmla="*/ 0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5" name="Freeform 1072"/>
              <p:cNvSpPr>
                <a:spLocks/>
              </p:cNvSpPr>
              <p:nvPr/>
            </p:nvSpPr>
            <p:spPr bwMode="auto">
              <a:xfrm>
                <a:off x="4052" y="1621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4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6" name="Rectangle 1073"/>
              <p:cNvSpPr>
                <a:spLocks noChangeArrowheads="1"/>
              </p:cNvSpPr>
              <p:nvPr/>
            </p:nvSpPr>
            <p:spPr bwMode="auto">
              <a:xfrm>
                <a:off x="4052" y="1611"/>
                <a:ext cx="4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7" name="Freeform 1074"/>
              <p:cNvSpPr>
                <a:spLocks/>
              </p:cNvSpPr>
              <p:nvPr/>
            </p:nvSpPr>
            <p:spPr bwMode="auto">
              <a:xfrm>
                <a:off x="4037" y="1610"/>
                <a:ext cx="15" cy="9"/>
              </a:xfrm>
              <a:custGeom>
                <a:avLst/>
                <a:gdLst>
                  <a:gd name="T0" fmla="*/ 8 w 15"/>
                  <a:gd name="T1" fmla="*/ 0 h 9"/>
                  <a:gd name="T2" fmla="*/ 10 w 15"/>
                  <a:gd name="T3" fmla="*/ 1 h 9"/>
                  <a:gd name="T4" fmla="*/ 12 w 15"/>
                  <a:gd name="T5" fmla="*/ 1 h 9"/>
                  <a:gd name="T6" fmla="*/ 14 w 15"/>
                  <a:gd name="T7" fmla="*/ 3 h 9"/>
                  <a:gd name="T8" fmla="*/ 15 w 15"/>
                  <a:gd name="T9" fmla="*/ 5 h 9"/>
                  <a:gd name="T10" fmla="*/ 14 w 15"/>
                  <a:gd name="T11" fmla="*/ 5 h 9"/>
                  <a:gd name="T12" fmla="*/ 10 w 15"/>
                  <a:gd name="T13" fmla="*/ 7 h 9"/>
                  <a:gd name="T14" fmla="*/ 10 w 15"/>
                  <a:gd name="T15" fmla="*/ 9 h 9"/>
                  <a:gd name="T16" fmla="*/ 8 w 15"/>
                  <a:gd name="T17" fmla="*/ 5 h 9"/>
                  <a:gd name="T18" fmla="*/ 4 w 15"/>
                  <a:gd name="T19" fmla="*/ 5 h 9"/>
                  <a:gd name="T20" fmla="*/ 0 w 15"/>
                  <a:gd name="T21" fmla="*/ 7 h 9"/>
                  <a:gd name="T22" fmla="*/ 0 w 15"/>
                  <a:gd name="T23" fmla="*/ 7 h 9"/>
                  <a:gd name="T24" fmla="*/ 6 w 15"/>
                  <a:gd name="T25" fmla="*/ 3 h 9"/>
                  <a:gd name="T26" fmla="*/ 6 w 15"/>
                  <a:gd name="T27" fmla="*/ 1 h 9"/>
                  <a:gd name="T28" fmla="*/ 8 w 15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9">
                    <a:moveTo>
                      <a:pt x="8" y="0"/>
                    </a:moveTo>
                    <a:lnTo>
                      <a:pt x="10" y="1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8" name="Freeform 1075"/>
              <p:cNvSpPr>
                <a:spLocks/>
              </p:cNvSpPr>
              <p:nvPr/>
            </p:nvSpPr>
            <p:spPr bwMode="auto">
              <a:xfrm>
                <a:off x="4033" y="1621"/>
                <a:ext cx="23" cy="23"/>
              </a:xfrm>
              <a:custGeom>
                <a:avLst/>
                <a:gdLst>
                  <a:gd name="T0" fmla="*/ 10 w 23"/>
                  <a:gd name="T1" fmla="*/ 0 h 23"/>
                  <a:gd name="T2" fmla="*/ 12 w 23"/>
                  <a:gd name="T3" fmla="*/ 2 h 23"/>
                  <a:gd name="T4" fmla="*/ 18 w 23"/>
                  <a:gd name="T5" fmla="*/ 2 h 23"/>
                  <a:gd name="T6" fmla="*/ 21 w 23"/>
                  <a:gd name="T7" fmla="*/ 4 h 23"/>
                  <a:gd name="T8" fmla="*/ 21 w 23"/>
                  <a:gd name="T9" fmla="*/ 6 h 23"/>
                  <a:gd name="T10" fmla="*/ 23 w 23"/>
                  <a:gd name="T11" fmla="*/ 6 h 23"/>
                  <a:gd name="T12" fmla="*/ 21 w 23"/>
                  <a:gd name="T13" fmla="*/ 8 h 23"/>
                  <a:gd name="T14" fmla="*/ 19 w 23"/>
                  <a:gd name="T15" fmla="*/ 6 h 23"/>
                  <a:gd name="T16" fmla="*/ 18 w 23"/>
                  <a:gd name="T17" fmla="*/ 10 h 23"/>
                  <a:gd name="T18" fmla="*/ 16 w 23"/>
                  <a:gd name="T19" fmla="*/ 11 h 23"/>
                  <a:gd name="T20" fmla="*/ 10 w 23"/>
                  <a:gd name="T21" fmla="*/ 13 h 23"/>
                  <a:gd name="T22" fmla="*/ 8 w 23"/>
                  <a:gd name="T23" fmla="*/ 19 h 23"/>
                  <a:gd name="T24" fmla="*/ 8 w 23"/>
                  <a:gd name="T25" fmla="*/ 21 h 23"/>
                  <a:gd name="T26" fmla="*/ 6 w 23"/>
                  <a:gd name="T27" fmla="*/ 23 h 23"/>
                  <a:gd name="T28" fmla="*/ 4 w 23"/>
                  <a:gd name="T29" fmla="*/ 23 h 23"/>
                  <a:gd name="T30" fmla="*/ 4 w 23"/>
                  <a:gd name="T31" fmla="*/ 17 h 23"/>
                  <a:gd name="T32" fmla="*/ 6 w 23"/>
                  <a:gd name="T33" fmla="*/ 17 h 23"/>
                  <a:gd name="T34" fmla="*/ 8 w 23"/>
                  <a:gd name="T35" fmla="*/ 15 h 23"/>
                  <a:gd name="T36" fmla="*/ 4 w 23"/>
                  <a:gd name="T37" fmla="*/ 11 h 23"/>
                  <a:gd name="T38" fmla="*/ 2 w 23"/>
                  <a:gd name="T39" fmla="*/ 11 h 23"/>
                  <a:gd name="T40" fmla="*/ 2 w 23"/>
                  <a:gd name="T41" fmla="*/ 10 h 23"/>
                  <a:gd name="T42" fmla="*/ 4 w 23"/>
                  <a:gd name="T43" fmla="*/ 8 h 23"/>
                  <a:gd name="T44" fmla="*/ 4 w 23"/>
                  <a:gd name="T45" fmla="*/ 6 h 23"/>
                  <a:gd name="T46" fmla="*/ 0 w 23"/>
                  <a:gd name="T47" fmla="*/ 6 h 23"/>
                  <a:gd name="T48" fmla="*/ 2 w 23"/>
                  <a:gd name="T49" fmla="*/ 6 h 23"/>
                  <a:gd name="T50" fmla="*/ 2 w 23"/>
                  <a:gd name="T51" fmla="*/ 4 h 23"/>
                  <a:gd name="T52" fmla="*/ 4 w 23"/>
                  <a:gd name="T53" fmla="*/ 4 h 23"/>
                  <a:gd name="T54" fmla="*/ 6 w 23"/>
                  <a:gd name="T55" fmla="*/ 6 h 23"/>
                  <a:gd name="T56" fmla="*/ 8 w 23"/>
                  <a:gd name="T57" fmla="*/ 4 h 23"/>
                  <a:gd name="T58" fmla="*/ 8 w 23"/>
                  <a:gd name="T59" fmla="*/ 4 h 23"/>
                  <a:gd name="T60" fmla="*/ 10 w 23"/>
                  <a:gd name="T6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23">
                    <a:moveTo>
                      <a:pt x="10" y="0"/>
                    </a:moveTo>
                    <a:lnTo>
                      <a:pt x="12" y="2"/>
                    </a:lnTo>
                    <a:lnTo>
                      <a:pt x="18" y="2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1" y="8"/>
                    </a:lnTo>
                    <a:lnTo>
                      <a:pt x="19" y="6"/>
                    </a:lnTo>
                    <a:lnTo>
                      <a:pt x="18" y="10"/>
                    </a:lnTo>
                    <a:lnTo>
                      <a:pt x="16" y="11"/>
                    </a:lnTo>
                    <a:lnTo>
                      <a:pt x="10" y="13"/>
                    </a:lnTo>
                    <a:lnTo>
                      <a:pt x="8" y="19"/>
                    </a:lnTo>
                    <a:lnTo>
                      <a:pt x="8" y="21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4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9" name="Freeform 1076"/>
              <p:cNvSpPr>
                <a:spLocks/>
              </p:cNvSpPr>
              <p:nvPr/>
            </p:nvSpPr>
            <p:spPr bwMode="auto">
              <a:xfrm>
                <a:off x="3944" y="197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4 w 6"/>
                  <a:gd name="T3" fmla="*/ 2 h 6"/>
                  <a:gd name="T4" fmla="*/ 6 w 6"/>
                  <a:gd name="T5" fmla="*/ 6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4" y="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0" name="Freeform 1077"/>
              <p:cNvSpPr>
                <a:spLocks/>
              </p:cNvSpPr>
              <p:nvPr/>
            </p:nvSpPr>
            <p:spPr bwMode="auto">
              <a:xfrm>
                <a:off x="3944" y="1968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0 w 4"/>
                  <a:gd name="T5" fmla="*/ 2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1" name="Freeform 1078"/>
              <p:cNvSpPr>
                <a:spLocks/>
              </p:cNvSpPr>
              <p:nvPr/>
            </p:nvSpPr>
            <p:spPr bwMode="auto">
              <a:xfrm>
                <a:off x="3934" y="1962"/>
                <a:ext cx="6" cy="10"/>
              </a:xfrm>
              <a:custGeom>
                <a:avLst/>
                <a:gdLst>
                  <a:gd name="T0" fmla="*/ 0 w 6"/>
                  <a:gd name="T1" fmla="*/ 0 h 10"/>
                  <a:gd name="T2" fmla="*/ 4 w 6"/>
                  <a:gd name="T3" fmla="*/ 4 h 10"/>
                  <a:gd name="T4" fmla="*/ 6 w 6"/>
                  <a:gd name="T5" fmla="*/ 10 h 10"/>
                  <a:gd name="T6" fmla="*/ 4 w 6"/>
                  <a:gd name="T7" fmla="*/ 10 h 10"/>
                  <a:gd name="T8" fmla="*/ 0 w 6"/>
                  <a:gd name="T9" fmla="*/ 6 h 10"/>
                  <a:gd name="T10" fmla="*/ 2 w 6"/>
                  <a:gd name="T11" fmla="*/ 4 h 10"/>
                  <a:gd name="T12" fmla="*/ 0 w 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4" y="4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2" name="Freeform 1079"/>
              <p:cNvSpPr>
                <a:spLocks/>
              </p:cNvSpPr>
              <p:nvPr/>
            </p:nvSpPr>
            <p:spPr bwMode="auto">
              <a:xfrm>
                <a:off x="3940" y="1972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3" name="Freeform 1080"/>
              <p:cNvSpPr>
                <a:spLocks/>
              </p:cNvSpPr>
              <p:nvPr/>
            </p:nvSpPr>
            <p:spPr bwMode="auto">
              <a:xfrm>
                <a:off x="3972" y="200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0 h 2"/>
                  <a:gd name="T4" fmla="*/ 6 w 10"/>
                  <a:gd name="T5" fmla="*/ 2 h 2"/>
                  <a:gd name="T6" fmla="*/ 0 w 10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4" name="Freeform 1081"/>
              <p:cNvSpPr>
                <a:spLocks/>
              </p:cNvSpPr>
              <p:nvPr/>
            </p:nvSpPr>
            <p:spPr bwMode="auto">
              <a:xfrm>
                <a:off x="3934" y="1955"/>
                <a:ext cx="8" cy="9"/>
              </a:xfrm>
              <a:custGeom>
                <a:avLst/>
                <a:gdLst>
                  <a:gd name="T0" fmla="*/ 2 w 8"/>
                  <a:gd name="T1" fmla="*/ 0 h 9"/>
                  <a:gd name="T2" fmla="*/ 8 w 8"/>
                  <a:gd name="T3" fmla="*/ 9 h 9"/>
                  <a:gd name="T4" fmla="*/ 6 w 8"/>
                  <a:gd name="T5" fmla="*/ 9 h 9"/>
                  <a:gd name="T6" fmla="*/ 4 w 8"/>
                  <a:gd name="T7" fmla="*/ 7 h 9"/>
                  <a:gd name="T8" fmla="*/ 0 w 8"/>
                  <a:gd name="T9" fmla="*/ 7 h 9"/>
                  <a:gd name="T10" fmla="*/ 0 w 8"/>
                  <a:gd name="T11" fmla="*/ 1 h 9"/>
                  <a:gd name="T12" fmla="*/ 0 w 8"/>
                  <a:gd name="T13" fmla="*/ 1 h 9"/>
                  <a:gd name="T14" fmla="*/ 2 w 8"/>
                  <a:gd name="T15" fmla="*/ 1 h 9"/>
                  <a:gd name="T16" fmla="*/ 2 w 8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2" y="0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5" name="Freeform 1082"/>
              <p:cNvSpPr>
                <a:spLocks/>
              </p:cNvSpPr>
              <p:nvPr/>
            </p:nvSpPr>
            <p:spPr bwMode="auto">
              <a:xfrm>
                <a:off x="3972" y="199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8 w 10"/>
                  <a:gd name="T3" fmla="*/ 0 h 2"/>
                  <a:gd name="T4" fmla="*/ 10 w 10"/>
                  <a:gd name="T5" fmla="*/ 0 h 2"/>
                  <a:gd name="T6" fmla="*/ 6 w 10"/>
                  <a:gd name="T7" fmla="*/ 2 h 2"/>
                  <a:gd name="T8" fmla="*/ 2 w 10"/>
                  <a:gd name="T9" fmla="*/ 2 h 2"/>
                  <a:gd name="T10" fmla="*/ 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6" name="Freeform 1083"/>
              <p:cNvSpPr>
                <a:spLocks/>
              </p:cNvSpPr>
              <p:nvPr/>
            </p:nvSpPr>
            <p:spPr bwMode="auto">
              <a:xfrm>
                <a:off x="3976" y="2004"/>
                <a:ext cx="10" cy="2"/>
              </a:xfrm>
              <a:custGeom>
                <a:avLst/>
                <a:gdLst>
                  <a:gd name="T0" fmla="*/ 8 w 10"/>
                  <a:gd name="T1" fmla="*/ 0 h 2"/>
                  <a:gd name="T2" fmla="*/ 10 w 10"/>
                  <a:gd name="T3" fmla="*/ 2 h 2"/>
                  <a:gd name="T4" fmla="*/ 4 w 10"/>
                  <a:gd name="T5" fmla="*/ 2 h 2"/>
                  <a:gd name="T6" fmla="*/ 0 w 10"/>
                  <a:gd name="T7" fmla="*/ 0 h 2"/>
                  <a:gd name="T8" fmla="*/ 2 w 10"/>
                  <a:gd name="T9" fmla="*/ 0 h 2"/>
                  <a:gd name="T10" fmla="*/ 4 w 10"/>
                  <a:gd name="T11" fmla="*/ 0 h 2"/>
                  <a:gd name="T12" fmla="*/ 6 w 10"/>
                  <a:gd name="T13" fmla="*/ 0 h 2"/>
                  <a:gd name="T14" fmla="*/ 8 w 10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">
                    <a:moveTo>
                      <a:pt x="8" y="0"/>
                    </a:moveTo>
                    <a:lnTo>
                      <a:pt x="10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7" name="Freeform 1084"/>
              <p:cNvSpPr>
                <a:spLocks/>
              </p:cNvSpPr>
              <p:nvPr/>
            </p:nvSpPr>
            <p:spPr bwMode="auto">
              <a:xfrm>
                <a:off x="3946" y="197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4 w 5"/>
                  <a:gd name="T3" fmla="*/ 2 h 5"/>
                  <a:gd name="T4" fmla="*/ 5 w 5"/>
                  <a:gd name="T5" fmla="*/ 4 h 5"/>
                  <a:gd name="T6" fmla="*/ 4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4" y="2"/>
                    </a:lnTo>
                    <a:lnTo>
                      <a:pt x="5" y="4"/>
                    </a:lnTo>
                    <a:lnTo>
                      <a:pt x="4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8" name="Freeform 1085"/>
              <p:cNvSpPr>
                <a:spLocks/>
              </p:cNvSpPr>
              <p:nvPr/>
            </p:nvSpPr>
            <p:spPr bwMode="auto">
              <a:xfrm>
                <a:off x="3751" y="1804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2 w 4"/>
                  <a:gd name="T7" fmla="*/ 2 h 4"/>
                  <a:gd name="T8" fmla="*/ 0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9" name="Freeform 1086"/>
              <p:cNvSpPr>
                <a:spLocks/>
              </p:cNvSpPr>
              <p:nvPr/>
            </p:nvSpPr>
            <p:spPr bwMode="auto">
              <a:xfrm>
                <a:off x="3751" y="1802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4 w 6"/>
                  <a:gd name="T3" fmla="*/ 0 h 2"/>
                  <a:gd name="T4" fmla="*/ 6 w 6"/>
                  <a:gd name="T5" fmla="*/ 2 h 2"/>
                  <a:gd name="T6" fmla="*/ 6 w 6"/>
                  <a:gd name="T7" fmla="*/ 2 h 2"/>
                  <a:gd name="T8" fmla="*/ 4 w 6"/>
                  <a:gd name="T9" fmla="*/ 2 h 2"/>
                  <a:gd name="T10" fmla="*/ 4 w 6"/>
                  <a:gd name="T11" fmla="*/ 0 h 2"/>
                  <a:gd name="T12" fmla="*/ 2 w 6"/>
                  <a:gd name="T13" fmla="*/ 2 h 2"/>
                  <a:gd name="T14" fmla="*/ 0 w 6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0" name="Freeform 1087"/>
              <p:cNvSpPr>
                <a:spLocks/>
              </p:cNvSpPr>
              <p:nvPr/>
            </p:nvSpPr>
            <p:spPr bwMode="auto">
              <a:xfrm>
                <a:off x="3587" y="1541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1" name="Freeform 1088"/>
              <p:cNvSpPr>
                <a:spLocks/>
              </p:cNvSpPr>
              <p:nvPr/>
            </p:nvSpPr>
            <p:spPr bwMode="auto">
              <a:xfrm>
                <a:off x="3587" y="153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2" name="Freeform 1089"/>
              <p:cNvSpPr>
                <a:spLocks/>
              </p:cNvSpPr>
              <p:nvPr/>
            </p:nvSpPr>
            <p:spPr bwMode="auto">
              <a:xfrm>
                <a:off x="3591" y="151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3" name="Freeform 1090"/>
              <p:cNvSpPr>
                <a:spLocks/>
              </p:cNvSpPr>
              <p:nvPr/>
            </p:nvSpPr>
            <p:spPr bwMode="auto">
              <a:xfrm>
                <a:off x="3580" y="1522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0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4" name="Freeform 1091"/>
              <p:cNvSpPr>
                <a:spLocks/>
              </p:cNvSpPr>
              <p:nvPr/>
            </p:nvSpPr>
            <p:spPr bwMode="auto">
              <a:xfrm>
                <a:off x="3582" y="1518"/>
                <a:ext cx="9" cy="12"/>
              </a:xfrm>
              <a:custGeom>
                <a:avLst/>
                <a:gdLst>
                  <a:gd name="T0" fmla="*/ 2 w 9"/>
                  <a:gd name="T1" fmla="*/ 0 h 12"/>
                  <a:gd name="T2" fmla="*/ 5 w 9"/>
                  <a:gd name="T3" fmla="*/ 8 h 12"/>
                  <a:gd name="T4" fmla="*/ 9 w 9"/>
                  <a:gd name="T5" fmla="*/ 12 h 12"/>
                  <a:gd name="T6" fmla="*/ 7 w 9"/>
                  <a:gd name="T7" fmla="*/ 12 h 12"/>
                  <a:gd name="T8" fmla="*/ 2 w 9"/>
                  <a:gd name="T9" fmla="*/ 6 h 12"/>
                  <a:gd name="T10" fmla="*/ 0 w 9"/>
                  <a:gd name="T11" fmla="*/ 2 h 12"/>
                  <a:gd name="T12" fmla="*/ 2 w 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2" y="0"/>
                    </a:moveTo>
                    <a:lnTo>
                      <a:pt x="5" y="8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5" name="Freeform 1092"/>
              <p:cNvSpPr>
                <a:spLocks/>
              </p:cNvSpPr>
              <p:nvPr/>
            </p:nvSpPr>
            <p:spPr bwMode="auto">
              <a:xfrm>
                <a:off x="3586" y="1518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0 h 6"/>
                  <a:gd name="T4" fmla="*/ 1 w 5"/>
                  <a:gd name="T5" fmla="*/ 0 h 6"/>
                  <a:gd name="T6" fmla="*/ 5 w 5"/>
                  <a:gd name="T7" fmla="*/ 2 h 6"/>
                  <a:gd name="T8" fmla="*/ 5 w 5"/>
                  <a:gd name="T9" fmla="*/ 6 h 6"/>
                  <a:gd name="T10" fmla="*/ 1 w 5"/>
                  <a:gd name="T11" fmla="*/ 4 h 6"/>
                  <a:gd name="T12" fmla="*/ 0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5" y="6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6" name="Freeform 1093"/>
              <p:cNvSpPr>
                <a:spLocks/>
              </p:cNvSpPr>
              <p:nvPr/>
            </p:nvSpPr>
            <p:spPr bwMode="auto">
              <a:xfrm>
                <a:off x="3523" y="1711"/>
                <a:ext cx="84" cy="97"/>
              </a:xfrm>
              <a:custGeom>
                <a:avLst/>
                <a:gdLst>
                  <a:gd name="T0" fmla="*/ 61 w 84"/>
                  <a:gd name="T1" fmla="*/ 3 h 97"/>
                  <a:gd name="T2" fmla="*/ 55 w 84"/>
                  <a:gd name="T3" fmla="*/ 7 h 97"/>
                  <a:gd name="T4" fmla="*/ 63 w 84"/>
                  <a:gd name="T5" fmla="*/ 5 h 97"/>
                  <a:gd name="T6" fmla="*/ 74 w 84"/>
                  <a:gd name="T7" fmla="*/ 5 h 97"/>
                  <a:gd name="T8" fmla="*/ 78 w 84"/>
                  <a:gd name="T9" fmla="*/ 19 h 97"/>
                  <a:gd name="T10" fmla="*/ 82 w 84"/>
                  <a:gd name="T11" fmla="*/ 21 h 97"/>
                  <a:gd name="T12" fmla="*/ 80 w 84"/>
                  <a:gd name="T13" fmla="*/ 26 h 97"/>
                  <a:gd name="T14" fmla="*/ 76 w 84"/>
                  <a:gd name="T15" fmla="*/ 28 h 97"/>
                  <a:gd name="T16" fmla="*/ 72 w 84"/>
                  <a:gd name="T17" fmla="*/ 34 h 97"/>
                  <a:gd name="T18" fmla="*/ 70 w 84"/>
                  <a:gd name="T19" fmla="*/ 36 h 97"/>
                  <a:gd name="T20" fmla="*/ 70 w 84"/>
                  <a:gd name="T21" fmla="*/ 43 h 97"/>
                  <a:gd name="T22" fmla="*/ 70 w 84"/>
                  <a:gd name="T23" fmla="*/ 51 h 97"/>
                  <a:gd name="T24" fmla="*/ 72 w 84"/>
                  <a:gd name="T25" fmla="*/ 64 h 97"/>
                  <a:gd name="T26" fmla="*/ 68 w 84"/>
                  <a:gd name="T27" fmla="*/ 74 h 97"/>
                  <a:gd name="T28" fmla="*/ 63 w 84"/>
                  <a:gd name="T29" fmla="*/ 80 h 97"/>
                  <a:gd name="T30" fmla="*/ 57 w 84"/>
                  <a:gd name="T31" fmla="*/ 80 h 97"/>
                  <a:gd name="T32" fmla="*/ 45 w 84"/>
                  <a:gd name="T33" fmla="*/ 85 h 97"/>
                  <a:gd name="T34" fmla="*/ 36 w 84"/>
                  <a:gd name="T35" fmla="*/ 89 h 97"/>
                  <a:gd name="T36" fmla="*/ 36 w 84"/>
                  <a:gd name="T37" fmla="*/ 91 h 97"/>
                  <a:gd name="T38" fmla="*/ 19 w 84"/>
                  <a:gd name="T39" fmla="*/ 97 h 97"/>
                  <a:gd name="T40" fmla="*/ 13 w 84"/>
                  <a:gd name="T41" fmla="*/ 93 h 97"/>
                  <a:gd name="T42" fmla="*/ 15 w 84"/>
                  <a:gd name="T43" fmla="*/ 89 h 97"/>
                  <a:gd name="T44" fmla="*/ 7 w 84"/>
                  <a:gd name="T45" fmla="*/ 91 h 97"/>
                  <a:gd name="T46" fmla="*/ 5 w 84"/>
                  <a:gd name="T47" fmla="*/ 87 h 97"/>
                  <a:gd name="T48" fmla="*/ 7 w 84"/>
                  <a:gd name="T49" fmla="*/ 82 h 97"/>
                  <a:gd name="T50" fmla="*/ 0 w 84"/>
                  <a:gd name="T51" fmla="*/ 78 h 97"/>
                  <a:gd name="T52" fmla="*/ 7 w 84"/>
                  <a:gd name="T53" fmla="*/ 74 h 97"/>
                  <a:gd name="T54" fmla="*/ 11 w 84"/>
                  <a:gd name="T55" fmla="*/ 76 h 97"/>
                  <a:gd name="T56" fmla="*/ 13 w 84"/>
                  <a:gd name="T57" fmla="*/ 70 h 97"/>
                  <a:gd name="T58" fmla="*/ 30 w 84"/>
                  <a:gd name="T59" fmla="*/ 66 h 97"/>
                  <a:gd name="T60" fmla="*/ 23 w 84"/>
                  <a:gd name="T61" fmla="*/ 68 h 97"/>
                  <a:gd name="T62" fmla="*/ 13 w 84"/>
                  <a:gd name="T63" fmla="*/ 68 h 97"/>
                  <a:gd name="T64" fmla="*/ 19 w 84"/>
                  <a:gd name="T65" fmla="*/ 61 h 97"/>
                  <a:gd name="T66" fmla="*/ 24 w 84"/>
                  <a:gd name="T67" fmla="*/ 55 h 97"/>
                  <a:gd name="T68" fmla="*/ 17 w 84"/>
                  <a:gd name="T69" fmla="*/ 47 h 97"/>
                  <a:gd name="T70" fmla="*/ 11 w 84"/>
                  <a:gd name="T71" fmla="*/ 47 h 97"/>
                  <a:gd name="T72" fmla="*/ 9 w 84"/>
                  <a:gd name="T73" fmla="*/ 42 h 97"/>
                  <a:gd name="T74" fmla="*/ 13 w 84"/>
                  <a:gd name="T75" fmla="*/ 38 h 97"/>
                  <a:gd name="T76" fmla="*/ 13 w 84"/>
                  <a:gd name="T77" fmla="*/ 36 h 97"/>
                  <a:gd name="T78" fmla="*/ 13 w 84"/>
                  <a:gd name="T79" fmla="*/ 34 h 97"/>
                  <a:gd name="T80" fmla="*/ 13 w 84"/>
                  <a:gd name="T81" fmla="*/ 30 h 97"/>
                  <a:gd name="T82" fmla="*/ 11 w 84"/>
                  <a:gd name="T83" fmla="*/ 24 h 97"/>
                  <a:gd name="T84" fmla="*/ 24 w 84"/>
                  <a:gd name="T85" fmla="*/ 24 h 97"/>
                  <a:gd name="T86" fmla="*/ 30 w 84"/>
                  <a:gd name="T87" fmla="*/ 26 h 97"/>
                  <a:gd name="T88" fmla="*/ 38 w 84"/>
                  <a:gd name="T89" fmla="*/ 22 h 97"/>
                  <a:gd name="T90" fmla="*/ 38 w 84"/>
                  <a:gd name="T91" fmla="*/ 19 h 97"/>
                  <a:gd name="T92" fmla="*/ 32 w 84"/>
                  <a:gd name="T93" fmla="*/ 15 h 97"/>
                  <a:gd name="T94" fmla="*/ 38 w 84"/>
                  <a:gd name="T95" fmla="*/ 13 h 97"/>
                  <a:gd name="T96" fmla="*/ 38 w 84"/>
                  <a:gd name="T97" fmla="*/ 7 h 97"/>
                  <a:gd name="T98" fmla="*/ 45 w 84"/>
                  <a:gd name="T99" fmla="*/ 3 h 97"/>
                  <a:gd name="T100" fmla="*/ 47 w 84"/>
                  <a:gd name="T101" fmla="*/ 3 h 97"/>
                  <a:gd name="T102" fmla="*/ 51 w 84"/>
                  <a:gd name="T103" fmla="*/ 7 h 97"/>
                  <a:gd name="T104" fmla="*/ 51 w 84"/>
                  <a:gd name="T105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" h="97">
                    <a:moveTo>
                      <a:pt x="55" y="0"/>
                    </a:moveTo>
                    <a:lnTo>
                      <a:pt x="57" y="2"/>
                    </a:lnTo>
                    <a:lnTo>
                      <a:pt x="61" y="3"/>
                    </a:lnTo>
                    <a:lnTo>
                      <a:pt x="57" y="5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9" y="7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6" y="3"/>
                    </a:lnTo>
                    <a:lnTo>
                      <a:pt x="72" y="3"/>
                    </a:lnTo>
                    <a:lnTo>
                      <a:pt x="74" y="5"/>
                    </a:lnTo>
                    <a:lnTo>
                      <a:pt x="74" y="9"/>
                    </a:lnTo>
                    <a:lnTo>
                      <a:pt x="80" y="17"/>
                    </a:lnTo>
                    <a:lnTo>
                      <a:pt x="78" y="19"/>
                    </a:lnTo>
                    <a:lnTo>
                      <a:pt x="82" y="19"/>
                    </a:lnTo>
                    <a:lnTo>
                      <a:pt x="84" y="26"/>
                    </a:lnTo>
                    <a:lnTo>
                      <a:pt x="82" y="21"/>
                    </a:lnTo>
                    <a:lnTo>
                      <a:pt x="80" y="21"/>
                    </a:lnTo>
                    <a:lnTo>
                      <a:pt x="80" y="22"/>
                    </a:lnTo>
                    <a:lnTo>
                      <a:pt x="80" y="26"/>
                    </a:lnTo>
                    <a:lnTo>
                      <a:pt x="82" y="26"/>
                    </a:lnTo>
                    <a:lnTo>
                      <a:pt x="82" y="30"/>
                    </a:lnTo>
                    <a:lnTo>
                      <a:pt x="76" y="28"/>
                    </a:lnTo>
                    <a:lnTo>
                      <a:pt x="76" y="32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0" y="36"/>
                    </a:lnTo>
                    <a:lnTo>
                      <a:pt x="68" y="38"/>
                    </a:lnTo>
                    <a:lnTo>
                      <a:pt x="70" y="40"/>
                    </a:lnTo>
                    <a:lnTo>
                      <a:pt x="70" y="43"/>
                    </a:lnTo>
                    <a:lnTo>
                      <a:pt x="72" y="47"/>
                    </a:lnTo>
                    <a:lnTo>
                      <a:pt x="72" y="51"/>
                    </a:lnTo>
                    <a:lnTo>
                      <a:pt x="70" y="51"/>
                    </a:lnTo>
                    <a:lnTo>
                      <a:pt x="72" y="53"/>
                    </a:lnTo>
                    <a:lnTo>
                      <a:pt x="74" y="61"/>
                    </a:lnTo>
                    <a:lnTo>
                      <a:pt x="72" y="64"/>
                    </a:lnTo>
                    <a:lnTo>
                      <a:pt x="70" y="68"/>
                    </a:lnTo>
                    <a:lnTo>
                      <a:pt x="70" y="72"/>
                    </a:lnTo>
                    <a:lnTo>
                      <a:pt x="68" y="74"/>
                    </a:lnTo>
                    <a:lnTo>
                      <a:pt x="64" y="76"/>
                    </a:lnTo>
                    <a:lnTo>
                      <a:pt x="68" y="80"/>
                    </a:lnTo>
                    <a:lnTo>
                      <a:pt x="63" y="80"/>
                    </a:lnTo>
                    <a:lnTo>
                      <a:pt x="61" y="80"/>
                    </a:lnTo>
                    <a:lnTo>
                      <a:pt x="59" y="82"/>
                    </a:lnTo>
                    <a:lnTo>
                      <a:pt x="57" y="80"/>
                    </a:lnTo>
                    <a:lnTo>
                      <a:pt x="57" y="82"/>
                    </a:lnTo>
                    <a:lnTo>
                      <a:pt x="45" y="83"/>
                    </a:lnTo>
                    <a:lnTo>
                      <a:pt x="45" y="85"/>
                    </a:lnTo>
                    <a:lnTo>
                      <a:pt x="44" y="85"/>
                    </a:lnTo>
                    <a:lnTo>
                      <a:pt x="40" y="89"/>
                    </a:lnTo>
                    <a:lnTo>
                      <a:pt x="36" y="89"/>
                    </a:lnTo>
                    <a:lnTo>
                      <a:pt x="38" y="87"/>
                    </a:lnTo>
                    <a:lnTo>
                      <a:pt x="34" y="87"/>
                    </a:lnTo>
                    <a:lnTo>
                      <a:pt x="36" y="91"/>
                    </a:lnTo>
                    <a:lnTo>
                      <a:pt x="30" y="93"/>
                    </a:lnTo>
                    <a:lnTo>
                      <a:pt x="24" y="95"/>
                    </a:lnTo>
                    <a:lnTo>
                      <a:pt x="19" y="97"/>
                    </a:lnTo>
                    <a:lnTo>
                      <a:pt x="17" y="95"/>
                    </a:lnTo>
                    <a:lnTo>
                      <a:pt x="11" y="95"/>
                    </a:lnTo>
                    <a:lnTo>
                      <a:pt x="13" y="93"/>
                    </a:lnTo>
                    <a:lnTo>
                      <a:pt x="9" y="93"/>
                    </a:lnTo>
                    <a:lnTo>
                      <a:pt x="15" y="91"/>
                    </a:lnTo>
                    <a:lnTo>
                      <a:pt x="15" y="89"/>
                    </a:lnTo>
                    <a:lnTo>
                      <a:pt x="9" y="93"/>
                    </a:lnTo>
                    <a:lnTo>
                      <a:pt x="5" y="93"/>
                    </a:lnTo>
                    <a:lnTo>
                      <a:pt x="7" y="91"/>
                    </a:lnTo>
                    <a:lnTo>
                      <a:pt x="13" y="85"/>
                    </a:lnTo>
                    <a:lnTo>
                      <a:pt x="5" y="89"/>
                    </a:lnTo>
                    <a:lnTo>
                      <a:pt x="5" y="87"/>
                    </a:lnTo>
                    <a:lnTo>
                      <a:pt x="2" y="87"/>
                    </a:lnTo>
                    <a:lnTo>
                      <a:pt x="4" y="83"/>
                    </a:lnTo>
                    <a:lnTo>
                      <a:pt x="7" y="82"/>
                    </a:lnTo>
                    <a:lnTo>
                      <a:pt x="11" y="78"/>
                    </a:lnTo>
                    <a:lnTo>
                      <a:pt x="0" y="80"/>
                    </a:lnTo>
                    <a:lnTo>
                      <a:pt x="0" y="78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7" y="74"/>
                    </a:lnTo>
                    <a:lnTo>
                      <a:pt x="9" y="78"/>
                    </a:lnTo>
                    <a:lnTo>
                      <a:pt x="11" y="76"/>
                    </a:lnTo>
                    <a:lnTo>
                      <a:pt x="11" y="76"/>
                    </a:lnTo>
                    <a:lnTo>
                      <a:pt x="11" y="74"/>
                    </a:lnTo>
                    <a:lnTo>
                      <a:pt x="9" y="72"/>
                    </a:lnTo>
                    <a:lnTo>
                      <a:pt x="13" y="70"/>
                    </a:lnTo>
                    <a:lnTo>
                      <a:pt x="15" y="68"/>
                    </a:lnTo>
                    <a:lnTo>
                      <a:pt x="21" y="68"/>
                    </a:lnTo>
                    <a:lnTo>
                      <a:pt x="30" y="66"/>
                    </a:lnTo>
                    <a:lnTo>
                      <a:pt x="26" y="66"/>
                    </a:lnTo>
                    <a:lnTo>
                      <a:pt x="24" y="64"/>
                    </a:lnTo>
                    <a:lnTo>
                      <a:pt x="23" y="68"/>
                    </a:lnTo>
                    <a:lnTo>
                      <a:pt x="19" y="68"/>
                    </a:lnTo>
                    <a:lnTo>
                      <a:pt x="17" y="66"/>
                    </a:lnTo>
                    <a:lnTo>
                      <a:pt x="13" y="68"/>
                    </a:lnTo>
                    <a:lnTo>
                      <a:pt x="9" y="68"/>
                    </a:lnTo>
                    <a:lnTo>
                      <a:pt x="17" y="64"/>
                    </a:lnTo>
                    <a:lnTo>
                      <a:pt x="19" y="61"/>
                    </a:lnTo>
                    <a:lnTo>
                      <a:pt x="19" y="61"/>
                    </a:lnTo>
                    <a:lnTo>
                      <a:pt x="21" y="53"/>
                    </a:lnTo>
                    <a:lnTo>
                      <a:pt x="24" y="55"/>
                    </a:lnTo>
                    <a:lnTo>
                      <a:pt x="26" y="51"/>
                    </a:lnTo>
                    <a:lnTo>
                      <a:pt x="17" y="53"/>
                    </a:lnTo>
                    <a:lnTo>
                      <a:pt x="17" y="47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1" y="4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2"/>
                    </a:lnTo>
                    <a:lnTo>
                      <a:pt x="15" y="42"/>
                    </a:lnTo>
                    <a:lnTo>
                      <a:pt x="13" y="40"/>
                    </a:lnTo>
                    <a:lnTo>
                      <a:pt x="13" y="38"/>
                    </a:lnTo>
                    <a:lnTo>
                      <a:pt x="19" y="38"/>
                    </a:lnTo>
                    <a:lnTo>
                      <a:pt x="17" y="34"/>
                    </a:lnTo>
                    <a:lnTo>
                      <a:pt x="13" y="36"/>
                    </a:lnTo>
                    <a:lnTo>
                      <a:pt x="7" y="32"/>
                    </a:lnTo>
                    <a:lnTo>
                      <a:pt x="13" y="32"/>
                    </a:lnTo>
                    <a:lnTo>
                      <a:pt x="13" y="34"/>
                    </a:lnTo>
                    <a:lnTo>
                      <a:pt x="15" y="34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3" y="26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4" y="24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30" y="26"/>
                    </a:lnTo>
                    <a:lnTo>
                      <a:pt x="34" y="26"/>
                    </a:lnTo>
                    <a:lnTo>
                      <a:pt x="34" y="24"/>
                    </a:lnTo>
                    <a:lnTo>
                      <a:pt x="38" y="22"/>
                    </a:lnTo>
                    <a:lnTo>
                      <a:pt x="42" y="19"/>
                    </a:lnTo>
                    <a:lnTo>
                      <a:pt x="40" y="17"/>
                    </a:lnTo>
                    <a:lnTo>
                      <a:pt x="38" y="19"/>
                    </a:lnTo>
                    <a:lnTo>
                      <a:pt x="38" y="17"/>
                    </a:lnTo>
                    <a:lnTo>
                      <a:pt x="34" y="19"/>
                    </a:lnTo>
                    <a:lnTo>
                      <a:pt x="32" y="15"/>
                    </a:lnTo>
                    <a:lnTo>
                      <a:pt x="36" y="15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40" y="11"/>
                    </a:lnTo>
                    <a:lnTo>
                      <a:pt x="38" y="9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5"/>
                    </a:lnTo>
                    <a:lnTo>
                      <a:pt x="45" y="3"/>
                    </a:lnTo>
                    <a:lnTo>
                      <a:pt x="45" y="5"/>
                    </a:lnTo>
                    <a:lnTo>
                      <a:pt x="49" y="5"/>
                    </a:lnTo>
                    <a:lnTo>
                      <a:pt x="47" y="3"/>
                    </a:lnTo>
                    <a:lnTo>
                      <a:pt x="49" y="2"/>
                    </a:lnTo>
                    <a:lnTo>
                      <a:pt x="51" y="5"/>
                    </a:lnTo>
                    <a:lnTo>
                      <a:pt x="51" y="7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1" y="2"/>
                    </a:lnTo>
                    <a:lnTo>
                      <a:pt x="55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7" name="Freeform 1094"/>
              <p:cNvSpPr>
                <a:spLocks/>
              </p:cNvSpPr>
              <p:nvPr/>
            </p:nvSpPr>
            <p:spPr bwMode="auto">
              <a:xfrm>
                <a:off x="3578" y="1652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1 h 3"/>
                  <a:gd name="T4" fmla="*/ 6 w 6"/>
                  <a:gd name="T5" fmla="*/ 3 h 3"/>
                  <a:gd name="T6" fmla="*/ 2 w 6"/>
                  <a:gd name="T7" fmla="*/ 3 h 3"/>
                  <a:gd name="T8" fmla="*/ 0 w 6"/>
                  <a:gd name="T9" fmla="*/ 1 h 3"/>
                  <a:gd name="T10" fmla="*/ 0 w 6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1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8" name="Freeform 1095"/>
              <p:cNvSpPr>
                <a:spLocks/>
              </p:cNvSpPr>
              <p:nvPr/>
            </p:nvSpPr>
            <p:spPr bwMode="auto">
              <a:xfrm>
                <a:off x="3668" y="157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3 h 3"/>
                  <a:gd name="T4" fmla="*/ 1 w 3"/>
                  <a:gd name="T5" fmla="*/ 3 h 3"/>
                  <a:gd name="T6" fmla="*/ 0 w 3"/>
                  <a:gd name="T7" fmla="*/ 1 h 3"/>
                  <a:gd name="T8" fmla="*/ 0 w 3"/>
                  <a:gd name="T9" fmla="*/ 1 h 3"/>
                  <a:gd name="T10" fmla="*/ 0 w 3"/>
                  <a:gd name="T11" fmla="*/ 0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9" name="Freeform 1096"/>
              <p:cNvSpPr>
                <a:spLocks/>
              </p:cNvSpPr>
              <p:nvPr/>
            </p:nvSpPr>
            <p:spPr bwMode="auto">
              <a:xfrm>
                <a:off x="3666" y="1571"/>
                <a:ext cx="11" cy="12"/>
              </a:xfrm>
              <a:custGeom>
                <a:avLst/>
                <a:gdLst>
                  <a:gd name="T0" fmla="*/ 5 w 11"/>
                  <a:gd name="T1" fmla="*/ 0 h 12"/>
                  <a:gd name="T2" fmla="*/ 7 w 11"/>
                  <a:gd name="T3" fmla="*/ 2 h 12"/>
                  <a:gd name="T4" fmla="*/ 11 w 11"/>
                  <a:gd name="T5" fmla="*/ 2 h 12"/>
                  <a:gd name="T6" fmla="*/ 9 w 11"/>
                  <a:gd name="T7" fmla="*/ 4 h 12"/>
                  <a:gd name="T8" fmla="*/ 9 w 11"/>
                  <a:gd name="T9" fmla="*/ 6 h 12"/>
                  <a:gd name="T10" fmla="*/ 7 w 11"/>
                  <a:gd name="T11" fmla="*/ 8 h 12"/>
                  <a:gd name="T12" fmla="*/ 9 w 11"/>
                  <a:gd name="T13" fmla="*/ 12 h 12"/>
                  <a:gd name="T14" fmla="*/ 7 w 11"/>
                  <a:gd name="T15" fmla="*/ 10 h 12"/>
                  <a:gd name="T16" fmla="*/ 5 w 11"/>
                  <a:gd name="T17" fmla="*/ 8 h 12"/>
                  <a:gd name="T18" fmla="*/ 2 w 11"/>
                  <a:gd name="T19" fmla="*/ 8 h 12"/>
                  <a:gd name="T20" fmla="*/ 0 w 11"/>
                  <a:gd name="T21" fmla="*/ 6 h 12"/>
                  <a:gd name="T22" fmla="*/ 2 w 11"/>
                  <a:gd name="T23" fmla="*/ 4 h 12"/>
                  <a:gd name="T24" fmla="*/ 5 w 11"/>
                  <a:gd name="T25" fmla="*/ 6 h 12"/>
                  <a:gd name="T26" fmla="*/ 5 w 11"/>
                  <a:gd name="T27" fmla="*/ 4 h 12"/>
                  <a:gd name="T28" fmla="*/ 5 w 11"/>
                  <a:gd name="T29" fmla="*/ 2 h 12"/>
                  <a:gd name="T30" fmla="*/ 5 w 11"/>
                  <a:gd name="T3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7" y="2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7" y="10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0" name="Freeform 1097"/>
              <p:cNvSpPr>
                <a:spLocks/>
              </p:cNvSpPr>
              <p:nvPr/>
            </p:nvSpPr>
            <p:spPr bwMode="auto">
              <a:xfrm>
                <a:off x="3576" y="16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1" name="Freeform 1098"/>
              <p:cNvSpPr>
                <a:spLocks/>
              </p:cNvSpPr>
              <p:nvPr/>
            </p:nvSpPr>
            <p:spPr bwMode="auto">
              <a:xfrm>
                <a:off x="3677" y="1560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6 h 6"/>
                  <a:gd name="T4" fmla="*/ 0 w 2"/>
                  <a:gd name="T5" fmla="*/ 4 h 6"/>
                  <a:gd name="T6" fmla="*/ 2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2" name="Freeform 1099"/>
              <p:cNvSpPr>
                <a:spLocks/>
              </p:cNvSpPr>
              <p:nvPr/>
            </p:nvSpPr>
            <p:spPr bwMode="auto">
              <a:xfrm>
                <a:off x="3580" y="16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3" name="Freeform 1100"/>
              <p:cNvSpPr>
                <a:spLocks/>
              </p:cNvSpPr>
              <p:nvPr/>
            </p:nvSpPr>
            <p:spPr bwMode="auto">
              <a:xfrm>
                <a:off x="3578" y="1659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4 w 4"/>
                  <a:gd name="T3" fmla="*/ 0 h 8"/>
                  <a:gd name="T4" fmla="*/ 4 w 4"/>
                  <a:gd name="T5" fmla="*/ 2 h 8"/>
                  <a:gd name="T6" fmla="*/ 2 w 4"/>
                  <a:gd name="T7" fmla="*/ 4 h 8"/>
                  <a:gd name="T8" fmla="*/ 4 w 4"/>
                  <a:gd name="T9" fmla="*/ 8 h 8"/>
                  <a:gd name="T10" fmla="*/ 2 w 4"/>
                  <a:gd name="T11" fmla="*/ 8 h 8"/>
                  <a:gd name="T12" fmla="*/ 0 w 4"/>
                  <a:gd name="T13" fmla="*/ 4 h 8"/>
                  <a:gd name="T14" fmla="*/ 2 w 4"/>
                  <a:gd name="T15" fmla="*/ 2 h 8"/>
                  <a:gd name="T16" fmla="*/ 2 w 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4" name="Freeform 1101"/>
              <p:cNvSpPr>
                <a:spLocks/>
              </p:cNvSpPr>
              <p:nvPr/>
            </p:nvSpPr>
            <p:spPr bwMode="auto">
              <a:xfrm>
                <a:off x="3708" y="181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1 w 3"/>
                  <a:gd name="T7" fmla="*/ 2 h 2"/>
                  <a:gd name="T8" fmla="*/ 0 w 3"/>
                  <a:gd name="T9" fmla="*/ 0 h 2"/>
                  <a:gd name="T10" fmla="*/ 1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5" name="Freeform 1102"/>
              <p:cNvSpPr>
                <a:spLocks/>
              </p:cNvSpPr>
              <p:nvPr/>
            </p:nvSpPr>
            <p:spPr bwMode="auto">
              <a:xfrm>
                <a:off x="3607" y="1703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5 w 5"/>
                  <a:gd name="T3" fmla="*/ 6 h 8"/>
                  <a:gd name="T4" fmla="*/ 5 w 5"/>
                  <a:gd name="T5" fmla="*/ 8 h 8"/>
                  <a:gd name="T6" fmla="*/ 1 w 5"/>
                  <a:gd name="T7" fmla="*/ 8 h 8"/>
                  <a:gd name="T8" fmla="*/ 0 w 5"/>
                  <a:gd name="T9" fmla="*/ 2 h 8"/>
                  <a:gd name="T10" fmla="*/ 3 w 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5" y="6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6" name="Freeform 1103"/>
              <p:cNvSpPr>
                <a:spLocks/>
              </p:cNvSpPr>
              <p:nvPr/>
            </p:nvSpPr>
            <p:spPr bwMode="auto">
              <a:xfrm>
                <a:off x="3610" y="1699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4 w 4"/>
                  <a:gd name="T5" fmla="*/ 4 h 4"/>
                  <a:gd name="T6" fmla="*/ 0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7" name="Freeform 1104"/>
              <p:cNvSpPr>
                <a:spLocks/>
              </p:cNvSpPr>
              <p:nvPr/>
            </p:nvSpPr>
            <p:spPr bwMode="auto">
              <a:xfrm>
                <a:off x="3584" y="1631"/>
                <a:ext cx="13" cy="15"/>
              </a:xfrm>
              <a:custGeom>
                <a:avLst/>
                <a:gdLst>
                  <a:gd name="T0" fmla="*/ 13 w 13"/>
                  <a:gd name="T1" fmla="*/ 0 h 15"/>
                  <a:gd name="T2" fmla="*/ 13 w 13"/>
                  <a:gd name="T3" fmla="*/ 5 h 15"/>
                  <a:gd name="T4" fmla="*/ 11 w 13"/>
                  <a:gd name="T5" fmla="*/ 7 h 15"/>
                  <a:gd name="T6" fmla="*/ 9 w 13"/>
                  <a:gd name="T7" fmla="*/ 11 h 15"/>
                  <a:gd name="T8" fmla="*/ 11 w 13"/>
                  <a:gd name="T9" fmla="*/ 11 h 15"/>
                  <a:gd name="T10" fmla="*/ 7 w 13"/>
                  <a:gd name="T11" fmla="*/ 15 h 15"/>
                  <a:gd name="T12" fmla="*/ 5 w 13"/>
                  <a:gd name="T13" fmla="*/ 13 h 15"/>
                  <a:gd name="T14" fmla="*/ 2 w 13"/>
                  <a:gd name="T15" fmla="*/ 15 h 15"/>
                  <a:gd name="T16" fmla="*/ 0 w 13"/>
                  <a:gd name="T17" fmla="*/ 13 h 15"/>
                  <a:gd name="T18" fmla="*/ 2 w 13"/>
                  <a:gd name="T19" fmla="*/ 11 h 15"/>
                  <a:gd name="T20" fmla="*/ 0 w 13"/>
                  <a:gd name="T21" fmla="*/ 9 h 15"/>
                  <a:gd name="T22" fmla="*/ 2 w 13"/>
                  <a:gd name="T23" fmla="*/ 7 h 15"/>
                  <a:gd name="T24" fmla="*/ 5 w 13"/>
                  <a:gd name="T25" fmla="*/ 9 h 15"/>
                  <a:gd name="T26" fmla="*/ 5 w 13"/>
                  <a:gd name="T27" fmla="*/ 5 h 15"/>
                  <a:gd name="T28" fmla="*/ 13 w 13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lnTo>
                      <a:pt x="13" y="5"/>
                    </a:lnTo>
                    <a:lnTo>
                      <a:pt x="11" y="7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7" y="15"/>
                    </a:lnTo>
                    <a:lnTo>
                      <a:pt x="5" y="13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8" name="Freeform 1105"/>
              <p:cNvSpPr>
                <a:spLocks/>
              </p:cNvSpPr>
              <p:nvPr/>
            </p:nvSpPr>
            <p:spPr bwMode="auto">
              <a:xfrm>
                <a:off x="3673" y="1564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2 w 2"/>
                  <a:gd name="T3" fmla="*/ 2 h 7"/>
                  <a:gd name="T4" fmla="*/ 2 w 2"/>
                  <a:gd name="T5" fmla="*/ 6 h 7"/>
                  <a:gd name="T6" fmla="*/ 2 w 2"/>
                  <a:gd name="T7" fmla="*/ 7 h 7"/>
                  <a:gd name="T8" fmla="*/ 0 w 2"/>
                  <a:gd name="T9" fmla="*/ 6 h 7"/>
                  <a:gd name="T10" fmla="*/ 0 w 2"/>
                  <a:gd name="T11" fmla="*/ 4 h 7"/>
                  <a:gd name="T12" fmla="*/ 0 w 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9" name="Freeform 1106"/>
              <p:cNvSpPr>
                <a:spLocks/>
              </p:cNvSpPr>
              <p:nvPr/>
            </p:nvSpPr>
            <p:spPr bwMode="auto">
              <a:xfrm>
                <a:off x="3616" y="1735"/>
                <a:ext cx="8" cy="10"/>
              </a:xfrm>
              <a:custGeom>
                <a:avLst/>
                <a:gdLst>
                  <a:gd name="T0" fmla="*/ 8 w 8"/>
                  <a:gd name="T1" fmla="*/ 0 h 10"/>
                  <a:gd name="T2" fmla="*/ 6 w 8"/>
                  <a:gd name="T3" fmla="*/ 4 h 10"/>
                  <a:gd name="T4" fmla="*/ 8 w 8"/>
                  <a:gd name="T5" fmla="*/ 6 h 10"/>
                  <a:gd name="T6" fmla="*/ 2 w 8"/>
                  <a:gd name="T7" fmla="*/ 10 h 10"/>
                  <a:gd name="T8" fmla="*/ 0 w 8"/>
                  <a:gd name="T9" fmla="*/ 10 h 10"/>
                  <a:gd name="T10" fmla="*/ 2 w 8"/>
                  <a:gd name="T11" fmla="*/ 6 h 10"/>
                  <a:gd name="T12" fmla="*/ 8 w 8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6" y="4"/>
                    </a:lnTo>
                    <a:lnTo>
                      <a:pt x="8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0" name="Freeform 1107"/>
              <p:cNvSpPr>
                <a:spLocks/>
              </p:cNvSpPr>
              <p:nvPr/>
            </p:nvSpPr>
            <p:spPr bwMode="auto">
              <a:xfrm>
                <a:off x="3620" y="1762"/>
                <a:ext cx="9" cy="6"/>
              </a:xfrm>
              <a:custGeom>
                <a:avLst/>
                <a:gdLst>
                  <a:gd name="T0" fmla="*/ 4 w 9"/>
                  <a:gd name="T1" fmla="*/ 0 h 6"/>
                  <a:gd name="T2" fmla="*/ 6 w 9"/>
                  <a:gd name="T3" fmla="*/ 2 h 6"/>
                  <a:gd name="T4" fmla="*/ 9 w 9"/>
                  <a:gd name="T5" fmla="*/ 2 h 6"/>
                  <a:gd name="T6" fmla="*/ 4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0 w 9"/>
                  <a:gd name="T13" fmla="*/ 0 h 6"/>
                  <a:gd name="T14" fmla="*/ 0 w 9"/>
                  <a:gd name="T15" fmla="*/ 0 h 6"/>
                  <a:gd name="T16" fmla="*/ 4 w 9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4" y="0"/>
                    </a:moveTo>
                    <a:lnTo>
                      <a:pt x="6" y="2"/>
                    </a:lnTo>
                    <a:lnTo>
                      <a:pt x="9" y="2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1" name="Freeform 1108"/>
              <p:cNvSpPr>
                <a:spLocks/>
              </p:cNvSpPr>
              <p:nvPr/>
            </p:nvSpPr>
            <p:spPr bwMode="auto">
              <a:xfrm>
                <a:off x="3671" y="1829"/>
                <a:ext cx="8" cy="4"/>
              </a:xfrm>
              <a:custGeom>
                <a:avLst/>
                <a:gdLst>
                  <a:gd name="T0" fmla="*/ 4 w 8"/>
                  <a:gd name="T1" fmla="*/ 0 h 4"/>
                  <a:gd name="T2" fmla="*/ 6 w 8"/>
                  <a:gd name="T3" fmla="*/ 2 h 4"/>
                  <a:gd name="T4" fmla="*/ 8 w 8"/>
                  <a:gd name="T5" fmla="*/ 0 h 4"/>
                  <a:gd name="T6" fmla="*/ 6 w 8"/>
                  <a:gd name="T7" fmla="*/ 4 h 4"/>
                  <a:gd name="T8" fmla="*/ 6 w 8"/>
                  <a:gd name="T9" fmla="*/ 4 h 4"/>
                  <a:gd name="T10" fmla="*/ 4 w 8"/>
                  <a:gd name="T11" fmla="*/ 4 h 4"/>
                  <a:gd name="T12" fmla="*/ 2 w 8"/>
                  <a:gd name="T13" fmla="*/ 2 h 4"/>
                  <a:gd name="T14" fmla="*/ 0 w 8"/>
                  <a:gd name="T15" fmla="*/ 2 h 4"/>
                  <a:gd name="T16" fmla="*/ 4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lnTo>
                      <a:pt x="6" y="2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2" name="Freeform 1109"/>
              <p:cNvSpPr>
                <a:spLocks/>
              </p:cNvSpPr>
              <p:nvPr/>
            </p:nvSpPr>
            <p:spPr bwMode="auto">
              <a:xfrm>
                <a:off x="3671" y="1583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3" name="Freeform 1110"/>
              <p:cNvSpPr>
                <a:spLocks/>
              </p:cNvSpPr>
              <p:nvPr/>
            </p:nvSpPr>
            <p:spPr bwMode="auto">
              <a:xfrm>
                <a:off x="3595" y="1629"/>
                <a:ext cx="128" cy="221"/>
              </a:xfrm>
              <a:custGeom>
                <a:avLst/>
                <a:gdLst>
                  <a:gd name="T0" fmla="*/ 40 w 128"/>
                  <a:gd name="T1" fmla="*/ 11 h 221"/>
                  <a:gd name="T2" fmla="*/ 31 w 128"/>
                  <a:gd name="T3" fmla="*/ 28 h 221"/>
                  <a:gd name="T4" fmla="*/ 42 w 128"/>
                  <a:gd name="T5" fmla="*/ 23 h 221"/>
                  <a:gd name="T6" fmla="*/ 65 w 128"/>
                  <a:gd name="T7" fmla="*/ 26 h 221"/>
                  <a:gd name="T8" fmla="*/ 59 w 128"/>
                  <a:gd name="T9" fmla="*/ 45 h 221"/>
                  <a:gd name="T10" fmla="*/ 46 w 128"/>
                  <a:gd name="T11" fmla="*/ 57 h 221"/>
                  <a:gd name="T12" fmla="*/ 46 w 128"/>
                  <a:gd name="T13" fmla="*/ 64 h 221"/>
                  <a:gd name="T14" fmla="*/ 48 w 128"/>
                  <a:gd name="T15" fmla="*/ 68 h 221"/>
                  <a:gd name="T16" fmla="*/ 69 w 128"/>
                  <a:gd name="T17" fmla="*/ 76 h 221"/>
                  <a:gd name="T18" fmla="*/ 84 w 128"/>
                  <a:gd name="T19" fmla="*/ 103 h 221"/>
                  <a:gd name="T20" fmla="*/ 92 w 128"/>
                  <a:gd name="T21" fmla="*/ 116 h 221"/>
                  <a:gd name="T22" fmla="*/ 90 w 128"/>
                  <a:gd name="T23" fmla="*/ 124 h 221"/>
                  <a:gd name="T24" fmla="*/ 93 w 128"/>
                  <a:gd name="T25" fmla="*/ 127 h 221"/>
                  <a:gd name="T26" fmla="*/ 105 w 128"/>
                  <a:gd name="T27" fmla="*/ 148 h 221"/>
                  <a:gd name="T28" fmla="*/ 128 w 128"/>
                  <a:gd name="T29" fmla="*/ 154 h 221"/>
                  <a:gd name="T30" fmla="*/ 118 w 128"/>
                  <a:gd name="T31" fmla="*/ 167 h 221"/>
                  <a:gd name="T32" fmla="*/ 114 w 128"/>
                  <a:gd name="T33" fmla="*/ 173 h 221"/>
                  <a:gd name="T34" fmla="*/ 111 w 128"/>
                  <a:gd name="T35" fmla="*/ 179 h 221"/>
                  <a:gd name="T36" fmla="*/ 116 w 128"/>
                  <a:gd name="T37" fmla="*/ 183 h 221"/>
                  <a:gd name="T38" fmla="*/ 118 w 128"/>
                  <a:gd name="T39" fmla="*/ 192 h 221"/>
                  <a:gd name="T40" fmla="*/ 105 w 128"/>
                  <a:gd name="T41" fmla="*/ 198 h 221"/>
                  <a:gd name="T42" fmla="*/ 84 w 128"/>
                  <a:gd name="T43" fmla="*/ 198 h 221"/>
                  <a:gd name="T44" fmla="*/ 67 w 128"/>
                  <a:gd name="T45" fmla="*/ 204 h 221"/>
                  <a:gd name="T46" fmla="*/ 44 w 128"/>
                  <a:gd name="T47" fmla="*/ 204 h 221"/>
                  <a:gd name="T48" fmla="*/ 36 w 128"/>
                  <a:gd name="T49" fmla="*/ 211 h 221"/>
                  <a:gd name="T50" fmla="*/ 21 w 128"/>
                  <a:gd name="T51" fmla="*/ 213 h 221"/>
                  <a:gd name="T52" fmla="*/ 12 w 128"/>
                  <a:gd name="T53" fmla="*/ 217 h 221"/>
                  <a:gd name="T54" fmla="*/ 13 w 128"/>
                  <a:gd name="T55" fmla="*/ 211 h 221"/>
                  <a:gd name="T56" fmla="*/ 25 w 128"/>
                  <a:gd name="T57" fmla="*/ 194 h 221"/>
                  <a:gd name="T58" fmla="*/ 48 w 128"/>
                  <a:gd name="T59" fmla="*/ 190 h 221"/>
                  <a:gd name="T60" fmla="*/ 52 w 128"/>
                  <a:gd name="T61" fmla="*/ 181 h 221"/>
                  <a:gd name="T62" fmla="*/ 34 w 128"/>
                  <a:gd name="T63" fmla="*/ 181 h 221"/>
                  <a:gd name="T64" fmla="*/ 21 w 128"/>
                  <a:gd name="T65" fmla="*/ 177 h 221"/>
                  <a:gd name="T66" fmla="*/ 12 w 128"/>
                  <a:gd name="T67" fmla="*/ 171 h 221"/>
                  <a:gd name="T68" fmla="*/ 34 w 128"/>
                  <a:gd name="T69" fmla="*/ 156 h 221"/>
                  <a:gd name="T70" fmla="*/ 25 w 128"/>
                  <a:gd name="T71" fmla="*/ 148 h 221"/>
                  <a:gd name="T72" fmla="*/ 40 w 128"/>
                  <a:gd name="T73" fmla="*/ 137 h 221"/>
                  <a:gd name="T74" fmla="*/ 52 w 128"/>
                  <a:gd name="T75" fmla="*/ 135 h 221"/>
                  <a:gd name="T76" fmla="*/ 50 w 128"/>
                  <a:gd name="T77" fmla="*/ 120 h 221"/>
                  <a:gd name="T78" fmla="*/ 44 w 128"/>
                  <a:gd name="T79" fmla="*/ 112 h 221"/>
                  <a:gd name="T80" fmla="*/ 36 w 128"/>
                  <a:gd name="T81" fmla="*/ 97 h 221"/>
                  <a:gd name="T82" fmla="*/ 19 w 128"/>
                  <a:gd name="T83" fmla="*/ 97 h 221"/>
                  <a:gd name="T84" fmla="*/ 25 w 128"/>
                  <a:gd name="T85" fmla="*/ 80 h 221"/>
                  <a:gd name="T86" fmla="*/ 21 w 128"/>
                  <a:gd name="T87" fmla="*/ 63 h 221"/>
                  <a:gd name="T88" fmla="*/ 13 w 128"/>
                  <a:gd name="T89" fmla="*/ 70 h 221"/>
                  <a:gd name="T90" fmla="*/ 12 w 128"/>
                  <a:gd name="T91" fmla="*/ 78 h 221"/>
                  <a:gd name="T92" fmla="*/ 12 w 128"/>
                  <a:gd name="T93" fmla="*/ 72 h 221"/>
                  <a:gd name="T94" fmla="*/ 12 w 128"/>
                  <a:gd name="T95" fmla="*/ 55 h 221"/>
                  <a:gd name="T96" fmla="*/ 8 w 128"/>
                  <a:gd name="T97" fmla="*/ 53 h 221"/>
                  <a:gd name="T98" fmla="*/ 0 w 128"/>
                  <a:gd name="T99" fmla="*/ 47 h 221"/>
                  <a:gd name="T100" fmla="*/ 10 w 128"/>
                  <a:gd name="T101" fmla="*/ 42 h 221"/>
                  <a:gd name="T102" fmla="*/ 12 w 128"/>
                  <a:gd name="T103" fmla="*/ 34 h 221"/>
                  <a:gd name="T104" fmla="*/ 12 w 128"/>
                  <a:gd name="T105" fmla="*/ 32 h 221"/>
                  <a:gd name="T106" fmla="*/ 8 w 128"/>
                  <a:gd name="T107" fmla="*/ 24 h 221"/>
                  <a:gd name="T108" fmla="*/ 10 w 128"/>
                  <a:gd name="T109" fmla="*/ 17 h 221"/>
                  <a:gd name="T110" fmla="*/ 15 w 128"/>
                  <a:gd name="T111" fmla="*/ 11 h 221"/>
                  <a:gd name="T112" fmla="*/ 19 w 128"/>
                  <a:gd name="T113" fmla="*/ 0 h 221"/>
                  <a:gd name="T114" fmla="*/ 29 w 128"/>
                  <a:gd name="T115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8" h="221">
                    <a:moveTo>
                      <a:pt x="46" y="0"/>
                    </a:moveTo>
                    <a:lnTo>
                      <a:pt x="46" y="0"/>
                    </a:lnTo>
                    <a:lnTo>
                      <a:pt x="46" y="3"/>
                    </a:lnTo>
                    <a:lnTo>
                      <a:pt x="46" y="3"/>
                    </a:lnTo>
                    <a:lnTo>
                      <a:pt x="46" y="7"/>
                    </a:lnTo>
                    <a:lnTo>
                      <a:pt x="42" y="7"/>
                    </a:lnTo>
                    <a:lnTo>
                      <a:pt x="40" y="11"/>
                    </a:lnTo>
                    <a:lnTo>
                      <a:pt x="34" y="17"/>
                    </a:lnTo>
                    <a:lnTo>
                      <a:pt x="32" y="19"/>
                    </a:lnTo>
                    <a:lnTo>
                      <a:pt x="31" y="21"/>
                    </a:lnTo>
                    <a:lnTo>
                      <a:pt x="34" y="21"/>
                    </a:lnTo>
                    <a:lnTo>
                      <a:pt x="36" y="21"/>
                    </a:lnTo>
                    <a:lnTo>
                      <a:pt x="32" y="24"/>
                    </a:lnTo>
                    <a:lnTo>
                      <a:pt x="31" y="28"/>
                    </a:lnTo>
                    <a:lnTo>
                      <a:pt x="31" y="28"/>
                    </a:lnTo>
                    <a:lnTo>
                      <a:pt x="32" y="26"/>
                    </a:lnTo>
                    <a:lnTo>
                      <a:pt x="34" y="26"/>
                    </a:lnTo>
                    <a:lnTo>
                      <a:pt x="36" y="24"/>
                    </a:lnTo>
                    <a:lnTo>
                      <a:pt x="40" y="24"/>
                    </a:lnTo>
                    <a:lnTo>
                      <a:pt x="40" y="23"/>
                    </a:lnTo>
                    <a:lnTo>
                      <a:pt x="42" y="23"/>
                    </a:lnTo>
                    <a:lnTo>
                      <a:pt x="46" y="24"/>
                    </a:lnTo>
                    <a:lnTo>
                      <a:pt x="48" y="24"/>
                    </a:lnTo>
                    <a:lnTo>
                      <a:pt x="48" y="23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5" y="26"/>
                    </a:lnTo>
                    <a:lnTo>
                      <a:pt x="65" y="30"/>
                    </a:lnTo>
                    <a:lnTo>
                      <a:pt x="63" y="32"/>
                    </a:lnTo>
                    <a:lnTo>
                      <a:pt x="61" y="36"/>
                    </a:lnTo>
                    <a:lnTo>
                      <a:pt x="61" y="38"/>
                    </a:lnTo>
                    <a:lnTo>
                      <a:pt x="59" y="42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5" y="49"/>
                    </a:lnTo>
                    <a:lnTo>
                      <a:pt x="55" y="51"/>
                    </a:lnTo>
                    <a:lnTo>
                      <a:pt x="53" y="53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50" y="55"/>
                    </a:lnTo>
                    <a:lnTo>
                      <a:pt x="52" y="57"/>
                    </a:lnTo>
                    <a:lnTo>
                      <a:pt x="52" y="59"/>
                    </a:lnTo>
                    <a:lnTo>
                      <a:pt x="53" y="59"/>
                    </a:lnTo>
                    <a:lnTo>
                      <a:pt x="52" y="63"/>
                    </a:lnTo>
                    <a:lnTo>
                      <a:pt x="48" y="63"/>
                    </a:lnTo>
                    <a:lnTo>
                      <a:pt x="46" y="64"/>
                    </a:lnTo>
                    <a:lnTo>
                      <a:pt x="42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6"/>
                    </a:lnTo>
                    <a:lnTo>
                      <a:pt x="42" y="66"/>
                    </a:lnTo>
                    <a:lnTo>
                      <a:pt x="44" y="66"/>
                    </a:lnTo>
                    <a:lnTo>
                      <a:pt x="48" y="68"/>
                    </a:lnTo>
                    <a:lnTo>
                      <a:pt x="52" y="66"/>
                    </a:lnTo>
                    <a:lnTo>
                      <a:pt x="52" y="64"/>
                    </a:lnTo>
                    <a:lnTo>
                      <a:pt x="55" y="66"/>
                    </a:lnTo>
                    <a:lnTo>
                      <a:pt x="59" y="68"/>
                    </a:lnTo>
                    <a:lnTo>
                      <a:pt x="61" y="68"/>
                    </a:lnTo>
                    <a:lnTo>
                      <a:pt x="67" y="76"/>
                    </a:lnTo>
                    <a:lnTo>
                      <a:pt x="69" y="76"/>
                    </a:lnTo>
                    <a:lnTo>
                      <a:pt x="71" y="80"/>
                    </a:lnTo>
                    <a:lnTo>
                      <a:pt x="71" y="87"/>
                    </a:lnTo>
                    <a:lnTo>
                      <a:pt x="74" y="91"/>
                    </a:lnTo>
                    <a:lnTo>
                      <a:pt x="76" y="99"/>
                    </a:lnTo>
                    <a:lnTo>
                      <a:pt x="76" y="99"/>
                    </a:lnTo>
                    <a:lnTo>
                      <a:pt x="78" y="101"/>
                    </a:lnTo>
                    <a:lnTo>
                      <a:pt x="84" y="103"/>
                    </a:lnTo>
                    <a:lnTo>
                      <a:pt x="88" y="104"/>
                    </a:lnTo>
                    <a:lnTo>
                      <a:pt x="90" y="110"/>
                    </a:lnTo>
                    <a:lnTo>
                      <a:pt x="92" y="110"/>
                    </a:lnTo>
                    <a:lnTo>
                      <a:pt x="93" y="112"/>
                    </a:lnTo>
                    <a:lnTo>
                      <a:pt x="95" y="114"/>
                    </a:lnTo>
                    <a:lnTo>
                      <a:pt x="93" y="114"/>
                    </a:lnTo>
                    <a:lnTo>
                      <a:pt x="92" y="116"/>
                    </a:lnTo>
                    <a:lnTo>
                      <a:pt x="95" y="120"/>
                    </a:lnTo>
                    <a:lnTo>
                      <a:pt x="99" y="125"/>
                    </a:lnTo>
                    <a:lnTo>
                      <a:pt x="97" y="125"/>
                    </a:lnTo>
                    <a:lnTo>
                      <a:pt x="95" y="125"/>
                    </a:lnTo>
                    <a:lnTo>
                      <a:pt x="93" y="124"/>
                    </a:lnTo>
                    <a:lnTo>
                      <a:pt x="93" y="124"/>
                    </a:lnTo>
                    <a:lnTo>
                      <a:pt x="90" y="124"/>
                    </a:lnTo>
                    <a:lnTo>
                      <a:pt x="88" y="124"/>
                    </a:lnTo>
                    <a:lnTo>
                      <a:pt x="86" y="124"/>
                    </a:lnTo>
                    <a:lnTo>
                      <a:pt x="88" y="124"/>
                    </a:lnTo>
                    <a:lnTo>
                      <a:pt x="90" y="125"/>
                    </a:lnTo>
                    <a:lnTo>
                      <a:pt x="92" y="124"/>
                    </a:lnTo>
                    <a:lnTo>
                      <a:pt x="93" y="124"/>
                    </a:lnTo>
                    <a:lnTo>
                      <a:pt x="93" y="127"/>
                    </a:lnTo>
                    <a:lnTo>
                      <a:pt x="97" y="129"/>
                    </a:lnTo>
                    <a:lnTo>
                      <a:pt x="99" y="129"/>
                    </a:lnTo>
                    <a:lnTo>
                      <a:pt x="103" y="135"/>
                    </a:lnTo>
                    <a:lnTo>
                      <a:pt x="103" y="139"/>
                    </a:lnTo>
                    <a:lnTo>
                      <a:pt x="99" y="144"/>
                    </a:lnTo>
                    <a:lnTo>
                      <a:pt x="101" y="144"/>
                    </a:lnTo>
                    <a:lnTo>
                      <a:pt x="105" y="148"/>
                    </a:lnTo>
                    <a:lnTo>
                      <a:pt x="105" y="146"/>
                    </a:lnTo>
                    <a:lnTo>
                      <a:pt x="107" y="143"/>
                    </a:lnTo>
                    <a:lnTo>
                      <a:pt x="111" y="141"/>
                    </a:lnTo>
                    <a:lnTo>
                      <a:pt x="120" y="143"/>
                    </a:lnTo>
                    <a:lnTo>
                      <a:pt x="126" y="146"/>
                    </a:lnTo>
                    <a:lnTo>
                      <a:pt x="126" y="150"/>
                    </a:lnTo>
                    <a:lnTo>
                      <a:pt x="128" y="154"/>
                    </a:lnTo>
                    <a:lnTo>
                      <a:pt x="126" y="158"/>
                    </a:lnTo>
                    <a:lnTo>
                      <a:pt x="126" y="164"/>
                    </a:lnTo>
                    <a:lnTo>
                      <a:pt x="124" y="164"/>
                    </a:lnTo>
                    <a:lnTo>
                      <a:pt x="122" y="167"/>
                    </a:lnTo>
                    <a:lnTo>
                      <a:pt x="122" y="165"/>
                    </a:lnTo>
                    <a:lnTo>
                      <a:pt x="120" y="165"/>
                    </a:lnTo>
                    <a:lnTo>
                      <a:pt x="118" y="167"/>
                    </a:lnTo>
                    <a:lnTo>
                      <a:pt x="122" y="167"/>
                    </a:lnTo>
                    <a:lnTo>
                      <a:pt x="120" y="169"/>
                    </a:lnTo>
                    <a:lnTo>
                      <a:pt x="122" y="169"/>
                    </a:lnTo>
                    <a:lnTo>
                      <a:pt x="120" y="171"/>
                    </a:lnTo>
                    <a:lnTo>
                      <a:pt x="118" y="173"/>
                    </a:lnTo>
                    <a:lnTo>
                      <a:pt x="116" y="171"/>
                    </a:lnTo>
                    <a:lnTo>
                      <a:pt x="114" y="173"/>
                    </a:lnTo>
                    <a:lnTo>
                      <a:pt x="113" y="175"/>
                    </a:lnTo>
                    <a:lnTo>
                      <a:pt x="116" y="175"/>
                    </a:lnTo>
                    <a:lnTo>
                      <a:pt x="116" y="177"/>
                    </a:lnTo>
                    <a:lnTo>
                      <a:pt x="114" y="179"/>
                    </a:lnTo>
                    <a:lnTo>
                      <a:pt x="111" y="177"/>
                    </a:lnTo>
                    <a:lnTo>
                      <a:pt x="109" y="181"/>
                    </a:lnTo>
                    <a:lnTo>
                      <a:pt x="111" y="179"/>
                    </a:lnTo>
                    <a:lnTo>
                      <a:pt x="113" y="181"/>
                    </a:lnTo>
                    <a:lnTo>
                      <a:pt x="113" y="181"/>
                    </a:lnTo>
                    <a:lnTo>
                      <a:pt x="113" y="181"/>
                    </a:lnTo>
                    <a:lnTo>
                      <a:pt x="111" y="183"/>
                    </a:lnTo>
                    <a:lnTo>
                      <a:pt x="113" y="183"/>
                    </a:lnTo>
                    <a:lnTo>
                      <a:pt x="114" y="183"/>
                    </a:lnTo>
                    <a:lnTo>
                      <a:pt x="116" y="183"/>
                    </a:lnTo>
                    <a:lnTo>
                      <a:pt x="120" y="181"/>
                    </a:lnTo>
                    <a:lnTo>
                      <a:pt x="126" y="181"/>
                    </a:lnTo>
                    <a:lnTo>
                      <a:pt x="124" y="185"/>
                    </a:lnTo>
                    <a:lnTo>
                      <a:pt x="126" y="186"/>
                    </a:lnTo>
                    <a:lnTo>
                      <a:pt x="124" y="188"/>
                    </a:lnTo>
                    <a:lnTo>
                      <a:pt x="122" y="188"/>
                    </a:lnTo>
                    <a:lnTo>
                      <a:pt x="118" y="192"/>
                    </a:lnTo>
                    <a:lnTo>
                      <a:pt x="118" y="194"/>
                    </a:lnTo>
                    <a:lnTo>
                      <a:pt x="116" y="194"/>
                    </a:lnTo>
                    <a:lnTo>
                      <a:pt x="114" y="194"/>
                    </a:lnTo>
                    <a:lnTo>
                      <a:pt x="113" y="196"/>
                    </a:lnTo>
                    <a:lnTo>
                      <a:pt x="109" y="196"/>
                    </a:lnTo>
                    <a:lnTo>
                      <a:pt x="107" y="198"/>
                    </a:lnTo>
                    <a:lnTo>
                      <a:pt x="105" y="198"/>
                    </a:lnTo>
                    <a:lnTo>
                      <a:pt x="101" y="198"/>
                    </a:lnTo>
                    <a:lnTo>
                      <a:pt x="97" y="198"/>
                    </a:lnTo>
                    <a:lnTo>
                      <a:pt x="92" y="198"/>
                    </a:lnTo>
                    <a:lnTo>
                      <a:pt x="90" y="200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0" y="198"/>
                    </a:lnTo>
                    <a:lnTo>
                      <a:pt x="76" y="200"/>
                    </a:lnTo>
                    <a:lnTo>
                      <a:pt x="74" y="200"/>
                    </a:lnTo>
                    <a:lnTo>
                      <a:pt x="71" y="202"/>
                    </a:lnTo>
                    <a:lnTo>
                      <a:pt x="69" y="204"/>
                    </a:lnTo>
                    <a:lnTo>
                      <a:pt x="67" y="204"/>
                    </a:lnTo>
                    <a:lnTo>
                      <a:pt x="63" y="204"/>
                    </a:lnTo>
                    <a:lnTo>
                      <a:pt x="61" y="204"/>
                    </a:lnTo>
                    <a:lnTo>
                      <a:pt x="57" y="202"/>
                    </a:lnTo>
                    <a:lnTo>
                      <a:pt x="53" y="202"/>
                    </a:lnTo>
                    <a:lnTo>
                      <a:pt x="48" y="202"/>
                    </a:lnTo>
                    <a:lnTo>
                      <a:pt x="46" y="204"/>
                    </a:lnTo>
                    <a:lnTo>
                      <a:pt x="44" y="204"/>
                    </a:lnTo>
                    <a:lnTo>
                      <a:pt x="42" y="205"/>
                    </a:lnTo>
                    <a:lnTo>
                      <a:pt x="44" y="209"/>
                    </a:lnTo>
                    <a:lnTo>
                      <a:pt x="42" y="211"/>
                    </a:lnTo>
                    <a:lnTo>
                      <a:pt x="40" y="211"/>
                    </a:lnTo>
                    <a:lnTo>
                      <a:pt x="40" y="213"/>
                    </a:lnTo>
                    <a:lnTo>
                      <a:pt x="38" y="213"/>
                    </a:lnTo>
                    <a:lnTo>
                      <a:pt x="36" y="211"/>
                    </a:lnTo>
                    <a:lnTo>
                      <a:pt x="34" y="211"/>
                    </a:lnTo>
                    <a:lnTo>
                      <a:pt x="32" y="209"/>
                    </a:lnTo>
                    <a:lnTo>
                      <a:pt x="31" y="211"/>
                    </a:lnTo>
                    <a:lnTo>
                      <a:pt x="29" y="211"/>
                    </a:lnTo>
                    <a:lnTo>
                      <a:pt x="27" y="211"/>
                    </a:lnTo>
                    <a:lnTo>
                      <a:pt x="23" y="211"/>
                    </a:lnTo>
                    <a:lnTo>
                      <a:pt x="21" y="213"/>
                    </a:lnTo>
                    <a:lnTo>
                      <a:pt x="19" y="213"/>
                    </a:lnTo>
                    <a:lnTo>
                      <a:pt x="17" y="215"/>
                    </a:lnTo>
                    <a:lnTo>
                      <a:pt x="17" y="215"/>
                    </a:lnTo>
                    <a:lnTo>
                      <a:pt x="15" y="217"/>
                    </a:lnTo>
                    <a:lnTo>
                      <a:pt x="15" y="219"/>
                    </a:lnTo>
                    <a:lnTo>
                      <a:pt x="13" y="221"/>
                    </a:lnTo>
                    <a:lnTo>
                      <a:pt x="12" y="217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6" y="219"/>
                    </a:lnTo>
                    <a:lnTo>
                      <a:pt x="6" y="215"/>
                    </a:lnTo>
                    <a:lnTo>
                      <a:pt x="8" y="213"/>
                    </a:lnTo>
                    <a:lnTo>
                      <a:pt x="10" y="215"/>
                    </a:lnTo>
                    <a:lnTo>
                      <a:pt x="13" y="211"/>
                    </a:lnTo>
                    <a:lnTo>
                      <a:pt x="15" y="209"/>
                    </a:lnTo>
                    <a:lnTo>
                      <a:pt x="17" y="209"/>
                    </a:lnTo>
                    <a:lnTo>
                      <a:pt x="17" y="205"/>
                    </a:lnTo>
                    <a:lnTo>
                      <a:pt x="21" y="205"/>
                    </a:lnTo>
                    <a:lnTo>
                      <a:pt x="21" y="204"/>
                    </a:lnTo>
                    <a:lnTo>
                      <a:pt x="25" y="200"/>
                    </a:lnTo>
                    <a:lnTo>
                      <a:pt x="25" y="194"/>
                    </a:lnTo>
                    <a:lnTo>
                      <a:pt x="29" y="194"/>
                    </a:lnTo>
                    <a:lnTo>
                      <a:pt x="31" y="192"/>
                    </a:lnTo>
                    <a:lnTo>
                      <a:pt x="31" y="190"/>
                    </a:lnTo>
                    <a:lnTo>
                      <a:pt x="36" y="188"/>
                    </a:lnTo>
                    <a:lnTo>
                      <a:pt x="44" y="188"/>
                    </a:lnTo>
                    <a:lnTo>
                      <a:pt x="46" y="190"/>
                    </a:lnTo>
                    <a:lnTo>
                      <a:pt x="48" y="190"/>
                    </a:lnTo>
                    <a:lnTo>
                      <a:pt x="52" y="190"/>
                    </a:lnTo>
                    <a:lnTo>
                      <a:pt x="52" y="185"/>
                    </a:lnTo>
                    <a:lnTo>
                      <a:pt x="55" y="181"/>
                    </a:lnTo>
                    <a:lnTo>
                      <a:pt x="61" y="175"/>
                    </a:lnTo>
                    <a:lnTo>
                      <a:pt x="57" y="177"/>
                    </a:lnTo>
                    <a:lnTo>
                      <a:pt x="55" y="179"/>
                    </a:lnTo>
                    <a:lnTo>
                      <a:pt x="52" y="181"/>
                    </a:lnTo>
                    <a:lnTo>
                      <a:pt x="50" y="183"/>
                    </a:lnTo>
                    <a:lnTo>
                      <a:pt x="48" y="185"/>
                    </a:lnTo>
                    <a:lnTo>
                      <a:pt x="42" y="185"/>
                    </a:lnTo>
                    <a:lnTo>
                      <a:pt x="40" y="181"/>
                    </a:lnTo>
                    <a:lnTo>
                      <a:pt x="36" y="179"/>
                    </a:lnTo>
                    <a:lnTo>
                      <a:pt x="34" y="179"/>
                    </a:lnTo>
                    <a:lnTo>
                      <a:pt x="34" y="181"/>
                    </a:lnTo>
                    <a:lnTo>
                      <a:pt x="29" y="181"/>
                    </a:lnTo>
                    <a:lnTo>
                      <a:pt x="31" y="179"/>
                    </a:lnTo>
                    <a:lnTo>
                      <a:pt x="32" y="177"/>
                    </a:lnTo>
                    <a:lnTo>
                      <a:pt x="29" y="177"/>
                    </a:lnTo>
                    <a:lnTo>
                      <a:pt x="29" y="175"/>
                    </a:lnTo>
                    <a:lnTo>
                      <a:pt x="25" y="175"/>
                    </a:lnTo>
                    <a:lnTo>
                      <a:pt x="21" y="177"/>
                    </a:lnTo>
                    <a:lnTo>
                      <a:pt x="19" y="179"/>
                    </a:lnTo>
                    <a:lnTo>
                      <a:pt x="17" y="177"/>
                    </a:lnTo>
                    <a:lnTo>
                      <a:pt x="17" y="177"/>
                    </a:lnTo>
                    <a:lnTo>
                      <a:pt x="13" y="175"/>
                    </a:lnTo>
                    <a:lnTo>
                      <a:pt x="15" y="175"/>
                    </a:lnTo>
                    <a:lnTo>
                      <a:pt x="15" y="171"/>
                    </a:lnTo>
                    <a:lnTo>
                      <a:pt x="12" y="171"/>
                    </a:lnTo>
                    <a:lnTo>
                      <a:pt x="17" y="169"/>
                    </a:lnTo>
                    <a:lnTo>
                      <a:pt x="19" y="169"/>
                    </a:lnTo>
                    <a:lnTo>
                      <a:pt x="23" y="165"/>
                    </a:lnTo>
                    <a:lnTo>
                      <a:pt x="25" y="165"/>
                    </a:lnTo>
                    <a:lnTo>
                      <a:pt x="27" y="164"/>
                    </a:lnTo>
                    <a:lnTo>
                      <a:pt x="31" y="164"/>
                    </a:lnTo>
                    <a:lnTo>
                      <a:pt x="34" y="156"/>
                    </a:lnTo>
                    <a:lnTo>
                      <a:pt x="32" y="154"/>
                    </a:lnTo>
                    <a:lnTo>
                      <a:pt x="32" y="152"/>
                    </a:lnTo>
                    <a:lnTo>
                      <a:pt x="34" y="150"/>
                    </a:lnTo>
                    <a:lnTo>
                      <a:pt x="32" y="148"/>
                    </a:lnTo>
                    <a:lnTo>
                      <a:pt x="32" y="144"/>
                    </a:lnTo>
                    <a:lnTo>
                      <a:pt x="27" y="146"/>
                    </a:lnTo>
                    <a:lnTo>
                      <a:pt x="25" y="148"/>
                    </a:lnTo>
                    <a:lnTo>
                      <a:pt x="25" y="148"/>
                    </a:lnTo>
                    <a:lnTo>
                      <a:pt x="21" y="148"/>
                    </a:lnTo>
                    <a:lnTo>
                      <a:pt x="23" y="146"/>
                    </a:lnTo>
                    <a:lnTo>
                      <a:pt x="29" y="143"/>
                    </a:lnTo>
                    <a:lnTo>
                      <a:pt x="31" y="139"/>
                    </a:lnTo>
                    <a:lnTo>
                      <a:pt x="36" y="135"/>
                    </a:lnTo>
                    <a:lnTo>
                      <a:pt x="40" y="137"/>
                    </a:lnTo>
                    <a:lnTo>
                      <a:pt x="46" y="135"/>
                    </a:lnTo>
                    <a:lnTo>
                      <a:pt x="48" y="137"/>
                    </a:lnTo>
                    <a:lnTo>
                      <a:pt x="50" y="137"/>
                    </a:lnTo>
                    <a:lnTo>
                      <a:pt x="48" y="137"/>
                    </a:lnTo>
                    <a:lnTo>
                      <a:pt x="48" y="133"/>
                    </a:lnTo>
                    <a:lnTo>
                      <a:pt x="50" y="133"/>
                    </a:lnTo>
                    <a:lnTo>
                      <a:pt x="52" y="135"/>
                    </a:lnTo>
                    <a:lnTo>
                      <a:pt x="53" y="135"/>
                    </a:lnTo>
                    <a:lnTo>
                      <a:pt x="55" y="135"/>
                    </a:lnTo>
                    <a:lnTo>
                      <a:pt x="53" y="135"/>
                    </a:lnTo>
                    <a:lnTo>
                      <a:pt x="50" y="131"/>
                    </a:lnTo>
                    <a:lnTo>
                      <a:pt x="48" y="129"/>
                    </a:lnTo>
                    <a:lnTo>
                      <a:pt x="50" y="125"/>
                    </a:lnTo>
                    <a:lnTo>
                      <a:pt x="50" y="120"/>
                    </a:lnTo>
                    <a:lnTo>
                      <a:pt x="52" y="118"/>
                    </a:lnTo>
                    <a:lnTo>
                      <a:pt x="52" y="116"/>
                    </a:lnTo>
                    <a:lnTo>
                      <a:pt x="53" y="112"/>
                    </a:lnTo>
                    <a:lnTo>
                      <a:pt x="50" y="112"/>
                    </a:lnTo>
                    <a:lnTo>
                      <a:pt x="46" y="116"/>
                    </a:lnTo>
                    <a:lnTo>
                      <a:pt x="46" y="112"/>
                    </a:lnTo>
                    <a:lnTo>
                      <a:pt x="44" y="112"/>
                    </a:lnTo>
                    <a:lnTo>
                      <a:pt x="40" y="104"/>
                    </a:lnTo>
                    <a:lnTo>
                      <a:pt x="44" y="95"/>
                    </a:lnTo>
                    <a:lnTo>
                      <a:pt x="50" y="93"/>
                    </a:lnTo>
                    <a:lnTo>
                      <a:pt x="40" y="93"/>
                    </a:lnTo>
                    <a:lnTo>
                      <a:pt x="38" y="95"/>
                    </a:lnTo>
                    <a:lnTo>
                      <a:pt x="36" y="95"/>
                    </a:lnTo>
                    <a:lnTo>
                      <a:pt x="36" y="97"/>
                    </a:lnTo>
                    <a:lnTo>
                      <a:pt x="32" y="97"/>
                    </a:lnTo>
                    <a:lnTo>
                      <a:pt x="27" y="95"/>
                    </a:lnTo>
                    <a:lnTo>
                      <a:pt x="25" y="95"/>
                    </a:lnTo>
                    <a:lnTo>
                      <a:pt x="29" y="97"/>
                    </a:lnTo>
                    <a:lnTo>
                      <a:pt x="29" y="101"/>
                    </a:lnTo>
                    <a:lnTo>
                      <a:pt x="21" y="95"/>
                    </a:lnTo>
                    <a:lnTo>
                      <a:pt x="19" y="97"/>
                    </a:lnTo>
                    <a:lnTo>
                      <a:pt x="19" y="101"/>
                    </a:lnTo>
                    <a:lnTo>
                      <a:pt x="17" y="97"/>
                    </a:lnTo>
                    <a:lnTo>
                      <a:pt x="17" y="93"/>
                    </a:lnTo>
                    <a:lnTo>
                      <a:pt x="19" y="93"/>
                    </a:lnTo>
                    <a:lnTo>
                      <a:pt x="19" y="91"/>
                    </a:lnTo>
                    <a:lnTo>
                      <a:pt x="21" y="82"/>
                    </a:lnTo>
                    <a:lnTo>
                      <a:pt x="25" y="80"/>
                    </a:lnTo>
                    <a:lnTo>
                      <a:pt x="23" y="76"/>
                    </a:lnTo>
                    <a:lnTo>
                      <a:pt x="21" y="76"/>
                    </a:lnTo>
                    <a:lnTo>
                      <a:pt x="21" y="72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6"/>
                    </a:lnTo>
                    <a:lnTo>
                      <a:pt x="21" y="63"/>
                    </a:lnTo>
                    <a:lnTo>
                      <a:pt x="19" y="63"/>
                    </a:lnTo>
                    <a:lnTo>
                      <a:pt x="21" y="64"/>
                    </a:lnTo>
                    <a:lnTo>
                      <a:pt x="19" y="70"/>
                    </a:lnTo>
                    <a:lnTo>
                      <a:pt x="17" y="66"/>
                    </a:lnTo>
                    <a:lnTo>
                      <a:pt x="15" y="68"/>
                    </a:lnTo>
                    <a:lnTo>
                      <a:pt x="15" y="70"/>
                    </a:lnTo>
                    <a:lnTo>
                      <a:pt x="13" y="70"/>
                    </a:lnTo>
                    <a:lnTo>
                      <a:pt x="13" y="66"/>
                    </a:lnTo>
                    <a:lnTo>
                      <a:pt x="17" y="61"/>
                    </a:lnTo>
                    <a:lnTo>
                      <a:pt x="13" y="66"/>
                    </a:lnTo>
                    <a:lnTo>
                      <a:pt x="12" y="66"/>
                    </a:lnTo>
                    <a:lnTo>
                      <a:pt x="13" y="72"/>
                    </a:lnTo>
                    <a:lnTo>
                      <a:pt x="12" y="74"/>
                    </a:lnTo>
                    <a:lnTo>
                      <a:pt x="12" y="78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6" y="84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8" y="76"/>
                    </a:lnTo>
                    <a:lnTo>
                      <a:pt x="12" y="72"/>
                    </a:lnTo>
                    <a:lnTo>
                      <a:pt x="10" y="72"/>
                    </a:lnTo>
                    <a:lnTo>
                      <a:pt x="8" y="70"/>
                    </a:lnTo>
                    <a:lnTo>
                      <a:pt x="10" y="68"/>
                    </a:lnTo>
                    <a:lnTo>
                      <a:pt x="10" y="64"/>
                    </a:lnTo>
                    <a:lnTo>
                      <a:pt x="12" y="61"/>
                    </a:lnTo>
                    <a:lnTo>
                      <a:pt x="10" y="5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0" y="53"/>
                    </a:lnTo>
                    <a:lnTo>
                      <a:pt x="8" y="53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2" y="47"/>
                    </a:lnTo>
                    <a:lnTo>
                      <a:pt x="6" y="47"/>
                    </a:lnTo>
                    <a:lnTo>
                      <a:pt x="6" y="45"/>
                    </a:lnTo>
                    <a:lnTo>
                      <a:pt x="8" y="43"/>
                    </a:lnTo>
                    <a:lnTo>
                      <a:pt x="6" y="43"/>
                    </a:lnTo>
                    <a:lnTo>
                      <a:pt x="6" y="42"/>
                    </a:lnTo>
                    <a:lnTo>
                      <a:pt x="10" y="42"/>
                    </a:lnTo>
                    <a:lnTo>
                      <a:pt x="10" y="40"/>
                    </a:lnTo>
                    <a:lnTo>
                      <a:pt x="8" y="40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6"/>
                    </a:lnTo>
                    <a:lnTo>
                      <a:pt x="12" y="34"/>
                    </a:lnTo>
                    <a:lnTo>
                      <a:pt x="13" y="36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2" y="32"/>
                    </a:lnTo>
                    <a:lnTo>
                      <a:pt x="8" y="32"/>
                    </a:lnTo>
                    <a:lnTo>
                      <a:pt x="8" y="30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4"/>
                    </a:lnTo>
                    <a:lnTo>
                      <a:pt x="8" y="23"/>
                    </a:lnTo>
                    <a:lnTo>
                      <a:pt x="8" y="23"/>
                    </a:lnTo>
                    <a:lnTo>
                      <a:pt x="8" y="19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7" y="21"/>
                    </a:lnTo>
                    <a:lnTo>
                      <a:pt x="15" y="1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5" y="11"/>
                    </a:lnTo>
                    <a:lnTo>
                      <a:pt x="13" y="9"/>
                    </a:lnTo>
                    <a:lnTo>
                      <a:pt x="17" y="9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3" y="3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4" name="Rectangle 1111"/>
              <p:cNvSpPr>
                <a:spLocks noChangeArrowheads="1"/>
              </p:cNvSpPr>
              <p:nvPr/>
            </p:nvSpPr>
            <p:spPr bwMode="auto">
              <a:xfrm>
                <a:off x="3641" y="161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5" name="Freeform 1112"/>
              <p:cNvSpPr>
                <a:spLocks/>
              </p:cNvSpPr>
              <p:nvPr/>
            </p:nvSpPr>
            <p:spPr bwMode="auto">
              <a:xfrm>
                <a:off x="3637" y="1621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2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6" name="Freeform 1113"/>
              <p:cNvSpPr>
                <a:spLocks/>
              </p:cNvSpPr>
              <p:nvPr/>
            </p:nvSpPr>
            <p:spPr bwMode="auto">
              <a:xfrm>
                <a:off x="3637" y="1615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4 w 8"/>
                  <a:gd name="T3" fmla="*/ 2 h 6"/>
                  <a:gd name="T4" fmla="*/ 4 w 8"/>
                  <a:gd name="T5" fmla="*/ 4 h 6"/>
                  <a:gd name="T6" fmla="*/ 8 w 8"/>
                  <a:gd name="T7" fmla="*/ 4 h 6"/>
                  <a:gd name="T8" fmla="*/ 8 w 8"/>
                  <a:gd name="T9" fmla="*/ 6 h 6"/>
                  <a:gd name="T10" fmla="*/ 6 w 8"/>
                  <a:gd name="T11" fmla="*/ 6 h 6"/>
                  <a:gd name="T12" fmla="*/ 2 w 8"/>
                  <a:gd name="T13" fmla="*/ 6 h 6"/>
                  <a:gd name="T14" fmla="*/ 2 w 8"/>
                  <a:gd name="T15" fmla="*/ 4 h 6"/>
                  <a:gd name="T16" fmla="*/ 0 w 8"/>
                  <a:gd name="T17" fmla="*/ 6 h 6"/>
                  <a:gd name="T18" fmla="*/ 0 w 8"/>
                  <a:gd name="T19" fmla="*/ 4 h 6"/>
                  <a:gd name="T20" fmla="*/ 0 w 8"/>
                  <a:gd name="T21" fmla="*/ 0 h 6"/>
                  <a:gd name="T22" fmla="*/ 2 w 8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7" name="Freeform 1114"/>
              <p:cNvSpPr>
                <a:spLocks/>
              </p:cNvSpPr>
              <p:nvPr/>
            </p:nvSpPr>
            <p:spPr bwMode="auto">
              <a:xfrm>
                <a:off x="3591" y="1697"/>
                <a:ext cx="6" cy="8"/>
              </a:xfrm>
              <a:custGeom>
                <a:avLst/>
                <a:gdLst>
                  <a:gd name="T0" fmla="*/ 6 w 6"/>
                  <a:gd name="T1" fmla="*/ 0 h 8"/>
                  <a:gd name="T2" fmla="*/ 6 w 6"/>
                  <a:gd name="T3" fmla="*/ 6 h 8"/>
                  <a:gd name="T4" fmla="*/ 2 w 6"/>
                  <a:gd name="T5" fmla="*/ 8 h 8"/>
                  <a:gd name="T6" fmla="*/ 4 w 6"/>
                  <a:gd name="T7" fmla="*/ 6 h 8"/>
                  <a:gd name="T8" fmla="*/ 0 w 6"/>
                  <a:gd name="T9" fmla="*/ 8 h 8"/>
                  <a:gd name="T10" fmla="*/ 0 w 6"/>
                  <a:gd name="T11" fmla="*/ 2 h 8"/>
                  <a:gd name="T12" fmla="*/ 6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6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8" name="Freeform 1115"/>
              <p:cNvSpPr>
                <a:spLocks/>
              </p:cNvSpPr>
              <p:nvPr/>
            </p:nvSpPr>
            <p:spPr bwMode="auto">
              <a:xfrm>
                <a:off x="3595" y="169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9" name="Freeform 1116"/>
              <p:cNvSpPr>
                <a:spLocks/>
              </p:cNvSpPr>
              <p:nvPr/>
            </p:nvSpPr>
            <p:spPr bwMode="auto">
              <a:xfrm>
                <a:off x="3589" y="1676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0" name="Freeform 1117"/>
              <p:cNvSpPr>
                <a:spLocks/>
              </p:cNvSpPr>
              <p:nvPr/>
            </p:nvSpPr>
            <p:spPr bwMode="auto">
              <a:xfrm>
                <a:off x="3584" y="1646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5 w 5"/>
                  <a:gd name="T3" fmla="*/ 2 h 6"/>
                  <a:gd name="T4" fmla="*/ 2 w 5"/>
                  <a:gd name="T5" fmla="*/ 6 h 6"/>
                  <a:gd name="T6" fmla="*/ 0 w 5"/>
                  <a:gd name="T7" fmla="*/ 4 h 6"/>
                  <a:gd name="T8" fmla="*/ 2 w 5"/>
                  <a:gd name="T9" fmla="*/ 2 h 6"/>
                  <a:gd name="T10" fmla="*/ 2 w 5"/>
                  <a:gd name="T11" fmla="*/ 2 h 6"/>
                  <a:gd name="T12" fmla="*/ 3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5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1" name="Freeform 1118"/>
              <p:cNvSpPr>
                <a:spLocks/>
              </p:cNvSpPr>
              <p:nvPr/>
            </p:nvSpPr>
            <p:spPr bwMode="auto">
              <a:xfrm>
                <a:off x="3587" y="1652"/>
                <a:ext cx="18" cy="17"/>
              </a:xfrm>
              <a:custGeom>
                <a:avLst/>
                <a:gdLst>
                  <a:gd name="T0" fmla="*/ 8 w 18"/>
                  <a:gd name="T1" fmla="*/ 0 h 17"/>
                  <a:gd name="T2" fmla="*/ 10 w 18"/>
                  <a:gd name="T3" fmla="*/ 3 h 17"/>
                  <a:gd name="T4" fmla="*/ 10 w 18"/>
                  <a:gd name="T5" fmla="*/ 9 h 17"/>
                  <a:gd name="T6" fmla="*/ 14 w 18"/>
                  <a:gd name="T7" fmla="*/ 11 h 17"/>
                  <a:gd name="T8" fmla="*/ 16 w 18"/>
                  <a:gd name="T9" fmla="*/ 11 h 17"/>
                  <a:gd name="T10" fmla="*/ 18 w 18"/>
                  <a:gd name="T11" fmla="*/ 13 h 17"/>
                  <a:gd name="T12" fmla="*/ 14 w 18"/>
                  <a:gd name="T13" fmla="*/ 13 h 17"/>
                  <a:gd name="T14" fmla="*/ 14 w 18"/>
                  <a:gd name="T15" fmla="*/ 17 h 17"/>
                  <a:gd name="T16" fmla="*/ 12 w 18"/>
                  <a:gd name="T17" fmla="*/ 17 h 17"/>
                  <a:gd name="T18" fmla="*/ 12 w 18"/>
                  <a:gd name="T19" fmla="*/ 13 h 17"/>
                  <a:gd name="T20" fmla="*/ 8 w 18"/>
                  <a:gd name="T21" fmla="*/ 13 h 17"/>
                  <a:gd name="T22" fmla="*/ 4 w 18"/>
                  <a:gd name="T23" fmla="*/ 9 h 17"/>
                  <a:gd name="T24" fmla="*/ 6 w 18"/>
                  <a:gd name="T25" fmla="*/ 9 h 17"/>
                  <a:gd name="T26" fmla="*/ 4 w 18"/>
                  <a:gd name="T27" fmla="*/ 7 h 17"/>
                  <a:gd name="T28" fmla="*/ 4 w 18"/>
                  <a:gd name="T29" fmla="*/ 9 h 17"/>
                  <a:gd name="T30" fmla="*/ 0 w 18"/>
                  <a:gd name="T31" fmla="*/ 5 h 17"/>
                  <a:gd name="T32" fmla="*/ 2 w 18"/>
                  <a:gd name="T33" fmla="*/ 5 h 17"/>
                  <a:gd name="T34" fmla="*/ 4 w 18"/>
                  <a:gd name="T35" fmla="*/ 5 h 17"/>
                  <a:gd name="T36" fmla="*/ 2 w 18"/>
                  <a:gd name="T37" fmla="*/ 3 h 17"/>
                  <a:gd name="T38" fmla="*/ 8 w 18"/>
                  <a:gd name="T39" fmla="*/ 5 h 17"/>
                  <a:gd name="T40" fmla="*/ 6 w 18"/>
                  <a:gd name="T41" fmla="*/ 1 h 17"/>
                  <a:gd name="T42" fmla="*/ 8 w 18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10" y="3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16" y="11"/>
                    </a:lnTo>
                    <a:lnTo>
                      <a:pt x="18" y="13"/>
                    </a:lnTo>
                    <a:lnTo>
                      <a:pt x="14" y="13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8" y="13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8" y="5"/>
                    </a:lnTo>
                    <a:lnTo>
                      <a:pt x="6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2" name="Freeform 1119"/>
              <p:cNvSpPr>
                <a:spLocks/>
              </p:cNvSpPr>
              <p:nvPr/>
            </p:nvSpPr>
            <p:spPr bwMode="auto">
              <a:xfrm>
                <a:off x="3584" y="1682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3" name="Freeform 1120"/>
              <p:cNvSpPr>
                <a:spLocks/>
              </p:cNvSpPr>
              <p:nvPr/>
            </p:nvSpPr>
            <p:spPr bwMode="auto">
              <a:xfrm>
                <a:off x="3593" y="1678"/>
                <a:ext cx="10" cy="10"/>
              </a:xfrm>
              <a:custGeom>
                <a:avLst/>
                <a:gdLst>
                  <a:gd name="T0" fmla="*/ 4 w 10"/>
                  <a:gd name="T1" fmla="*/ 0 h 10"/>
                  <a:gd name="T2" fmla="*/ 8 w 10"/>
                  <a:gd name="T3" fmla="*/ 4 h 10"/>
                  <a:gd name="T4" fmla="*/ 10 w 10"/>
                  <a:gd name="T5" fmla="*/ 4 h 10"/>
                  <a:gd name="T6" fmla="*/ 10 w 10"/>
                  <a:gd name="T7" fmla="*/ 8 h 10"/>
                  <a:gd name="T8" fmla="*/ 8 w 10"/>
                  <a:gd name="T9" fmla="*/ 10 h 10"/>
                  <a:gd name="T10" fmla="*/ 8 w 10"/>
                  <a:gd name="T11" fmla="*/ 10 h 10"/>
                  <a:gd name="T12" fmla="*/ 0 w 10"/>
                  <a:gd name="T13" fmla="*/ 10 h 10"/>
                  <a:gd name="T14" fmla="*/ 4 w 10"/>
                  <a:gd name="T15" fmla="*/ 8 h 10"/>
                  <a:gd name="T16" fmla="*/ 2 w 10"/>
                  <a:gd name="T17" fmla="*/ 8 h 10"/>
                  <a:gd name="T18" fmla="*/ 6 w 10"/>
                  <a:gd name="T19" fmla="*/ 6 h 10"/>
                  <a:gd name="T20" fmla="*/ 0 w 10"/>
                  <a:gd name="T21" fmla="*/ 4 h 10"/>
                  <a:gd name="T22" fmla="*/ 4 w 10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8" y="4"/>
                    </a:lnTo>
                    <a:lnTo>
                      <a:pt x="10" y="4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4" name="Freeform 1121"/>
              <p:cNvSpPr>
                <a:spLocks/>
              </p:cNvSpPr>
              <p:nvPr/>
            </p:nvSpPr>
            <p:spPr bwMode="auto">
              <a:xfrm>
                <a:off x="3597" y="1692"/>
                <a:ext cx="6" cy="9"/>
              </a:xfrm>
              <a:custGeom>
                <a:avLst/>
                <a:gdLst>
                  <a:gd name="T0" fmla="*/ 6 w 6"/>
                  <a:gd name="T1" fmla="*/ 0 h 9"/>
                  <a:gd name="T2" fmla="*/ 4 w 6"/>
                  <a:gd name="T3" fmla="*/ 5 h 9"/>
                  <a:gd name="T4" fmla="*/ 2 w 6"/>
                  <a:gd name="T5" fmla="*/ 9 h 9"/>
                  <a:gd name="T6" fmla="*/ 0 w 6"/>
                  <a:gd name="T7" fmla="*/ 5 h 9"/>
                  <a:gd name="T8" fmla="*/ 6 w 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5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5" name="Freeform 1122"/>
              <p:cNvSpPr>
                <a:spLocks/>
              </p:cNvSpPr>
              <p:nvPr/>
            </p:nvSpPr>
            <p:spPr bwMode="auto">
              <a:xfrm>
                <a:off x="3593" y="16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6" name="Rectangle 1123"/>
              <p:cNvSpPr>
                <a:spLocks noChangeArrowheads="1"/>
              </p:cNvSpPr>
              <p:nvPr/>
            </p:nvSpPr>
            <p:spPr bwMode="auto">
              <a:xfrm>
                <a:off x="3597" y="1672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7" name="Freeform 1124"/>
              <p:cNvSpPr>
                <a:spLocks/>
              </p:cNvSpPr>
              <p:nvPr/>
            </p:nvSpPr>
            <p:spPr bwMode="auto">
              <a:xfrm>
                <a:off x="3835" y="2002"/>
                <a:ext cx="19" cy="38"/>
              </a:xfrm>
              <a:custGeom>
                <a:avLst/>
                <a:gdLst>
                  <a:gd name="T0" fmla="*/ 15 w 19"/>
                  <a:gd name="T1" fmla="*/ 0 h 38"/>
                  <a:gd name="T2" fmla="*/ 17 w 19"/>
                  <a:gd name="T3" fmla="*/ 0 h 38"/>
                  <a:gd name="T4" fmla="*/ 17 w 19"/>
                  <a:gd name="T5" fmla="*/ 6 h 38"/>
                  <a:gd name="T6" fmla="*/ 17 w 19"/>
                  <a:gd name="T7" fmla="*/ 10 h 38"/>
                  <a:gd name="T8" fmla="*/ 19 w 19"/>
                  <a:gd name="T9" fmla="*/ 17 h 38"/>
                  <a:gd name="T10" fmla="*/ 17 w 19"/>
                  <a:gd name="T11" fmla="*/ 25 h 38"/>
                  <a:gd name="T12" fmla="*/ 17 w 19"/>
                  <a:gd name="T13" fmla="*/ 31 h 38"/>
                  <a:gd name="T14" fmla="*/ 15 w 19"/>
                  <a:gd name="T15" fmla="*/ 36 h 38"/>
                  <a:gd name="T16" fmla="*/ 12 w 19"/>
                  <a:gd name="T17" fmla="*/ 38 h 38"/>
                  <a:gd name="T18" fmla="*/ 6 w 19"/>
                  <a:gd name="T19" fmla="*/ 35 h 38"/>
                  <a:gd name="T20" fmla="*/ 6 w 19"/>
                  <a:gd name="T21" fmla="*/ 35 h 38"/>
                  <a:gd name="T22" fmla="*/ 6 w 19"/>
                  <a:gd name="T23" fmla="*/ 33 h 38"/>
                  <a:gd name="T24" fmla="*/ 8 w 19"/>
                  <a:gd name="T25" fmla="*/ 33 h 38"/>
                  <a:gd name="T26" fmla="*/ 8 w 19"/>
                  <a:gd name="T27" fmla="*/ 31 h 38"/>
                  <a:gd name="T28" fmla="*/ 6 w 19"/>
                  <a:gd name="T29" fmla="*/ 31 h 38"/>
                  <a:gd name="T30" fmla="*/ 6 w 19"/>
                  <a:gd name="T31" fmla="*/ 29 h 38"/>
                  <a:gd name="T32" fmla="*/ 2 w 19"/>
                  <a:gd name="T33" fmla="*/ 27 h 38"/>
                  <a:gd name="T34" fmla="*/ 2 w 19"/>
                  <a:gd name="T35" fmla="*/ 25 h 38"/>
                  <a:gd name="T36" fmla="*/ 2 w 19"/>
                  <a:gd name="T37" fmla="*/ 25 h 38"/>
                  <a:gd name="T38" fmla="*/ 2 w 19"/>
                  <a:gd name="T39" fmla="*/ 23 h 38"/>
                  <a:gd name="T40" fmla="*/ 0 w 19"/>
                  <a:gd name="T41" fmla="*/ 21 h 38"/>
                  <a:gd name="T42" fmla="*/ 0 w 19"/>
                  <a:gd name="T43" fmla="*/ 19 h 38"/>
                  <a:gd name="T44" fmla="*/ 2 w 19"/>
                  <a:gd name="T45" fmla="*/ 19 h 38"/>
                  <a:gd name="T46" fmla="*/ 2 w 19"/>
                  <a:gd name="T47" fmla="*/ 17 h 38"/>
                  <a:gd name="T48" fmla="*/ 0 w 19"/>
                  <a:gd name="T49" fmla="*/ 15 h 38"/>
                  <a:gd name="T50" fmla="*/ 2 w 19"/>
                  <a:gd name="T51" fmla="*/ 10 h 38"/>
                  <a:gd name="T52" fmla="*/ 10 w 19"/>
                  <a:gd name="T53" fmla="*/ 8 h 38"/>
                  <a:gd name="T54" fmla="*/ 12 w 19"/>
                  <a:gd name="T55" fmla="*/ 6 h 38"/>
                  <a:gd name="T56" fmla="*/ 14 w 19"/>
                  <a:gd name="T57" fmla="*/ 10 h 38"/>
                  <a:gd name="T58" fmla="*/ 15 w 19"/>
                  <a:gd name="T59" fmla="*/ 10 h 38"/>
                  <a:gd name="T60" fmla="*/ 15 w 19"/>
                  <a:gd name="T61" fmla="*/ 6 h 38"/>
                  <a:gd name="T62" fmla="*/ 14 w 19"/>
                  <a:gd name="T63" fmla="*/ 4 h 38"/>
                  <a:gd name="T64" fmla="*/ 15 w 19"/>
                  <a:gd name="T6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38">
                    <a:moveTo>
                      <a:pt x="15" y="0"/>
                    </a:moveTo>
                    <a:lnTo>
                      <a:pt x="17" y="0"/>
                    </a:lnTo>
                    <a:lnTo>
                      <a:pt x="17" y="6"/>
                    </a:lnTo>
                    <a:lnTo>
                      <a:pt x="17" y="10"/>
                    </a:lnTo>
                    <a:lnTo>
                      <a:pt x="19" y="17"/>
                    </a:lnTo>
                    <a:lnTo>
                      <a:pt x="17" y="25"/>
                    </a:lnTo>
                    <a:lnTo>
                      <a:pt x="17" y="31"/>
                    </a:lnTo>
                    <a:lnTo>
                      <a:pt x="15" y="36"/>
                    </a:lnTo>
                    <a:lnTo>
                      <a:pt x="12" y="38"/>
                    </a:lnTo>
                    <a:lnTo>
                      <a:pt x="6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8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8" name="Freeform 1125"/>
              <p:cNvSpPr>
                <a:spLocks/>
              </p:cNvSpPr>
              <p:nvPr/>
            </p:nvSpPr>
            <p:spPr bwMode="auto">
              <a:xfrm>
                <a:off x="3942" y="216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2 h 6"/>
                  <a:gd name="T10" fmla="*/ 0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9" name="Freeform 1126"/>
              <p:cNvSpPr>
                <a:spLocks/>
              </p:cNvSpPr>
              <p:nvPr/>
            </p:nvSpPr>
            <p:spPr bwMode="auto">
              <a:xfrm>
                <a:off x="3831" y="2042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2 w 4"/>
                  <a:gd name="T5" fmla="*/ 4 h 6"/>
                  <a:gd name="T6" fmla="*/ 2 w 4"/>
                  <a:gd name="T7" fmla="*/ 6 h 6"/>
                  <a:gd name="T8" fmla="*/ 0 w 4"/>
                  <a:gd name="T9" fmla="*/ 6 h 6"/>
                  <a:gd name="T10" fmla="*/ 0 w 4"/>
                  <a:gd name="T11" fmla="*/ 4 h 6"/>
                  <a:gd name="T12" fmla="*/ 2 w 4"/>
                  <a:gd name="T13" fmla="*/ 2 h 6"/>
                  <a:gd name="T14" fmla="*/ 2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0" name="Freeform 1127"/>
              <p:cNvSpPr>
                <a:spLocks/>
              </p:cNvSpPr>
              <p:nvPr/>
            </p:nvSpPr>
            <p:spPr bwMode="auto">
              <a:xfrm>
                <a:off x="3910" y="2109"/>
                <a:ext cx="51" cy="36"/>
              </a:xfrm>
              <a:custGeom>
                <a:avLst/>
                <a:gdLst>
                  <a:gd name="T0" fmla="*/ 49 w 51"/>
                  <a:gd name="T1" fmla="*/ 0 h 36"/>
                  <a:gd name="T2" fmla="*/ 51 w 51"/>
                  <a:gd name="T3" fmla="*/ 4 h 36"/>
                  <a:gd name="T4" fmla="*/ 51 w 51"/>
                  <a:gd name="T5" fmla="*/ 8 h 36"/>
                  <a:gd name="T6" fmla="*/ 47 w 51"/>
                  <a:gd name="T7" fmla="*/ 11 h 36"/>
                  <a:gd name="T8" fmla="*/ 45 w 51"/>
                  <a:gd name="T9" fmla="*/ 21 h 36"/>
                  <a:gd name="T10" fmla="*/ 47 w 51"/>
                  <a:gd name="T11" fmla="*/ 25 h 36"/>
                  <a:gd name="T12" fmla="*/ 47 w 51"/>
                  <a:gd name="T13" fmla="*/ 29 h 36"/>
                  <a:gd name="T14" fmla="*/ 47 w 51"/>
                  <a:gd name="T15" fmla="*/ 30 h 36"/>
                  <a:gd name="T16" fmla="*/ 47 w 51"/>
                  <a:gd name="T17" fmla="*/ 36 h 36"/>
                  <a:gd name="T18" fmla="*/ 43 w 51"/>
                  <a:gd name="T19" fmla="*/ 36 h 36"/>
                  <a:gd name="T20" fmla="*/ 34 w 51"/>
                  <a:gd name="T21" fmla="*/ 32 h 36"/>
                  <a:gd name="T22" fmla="*/ 34 w 51"/>
                  <a:gd name="T23" fmla="*/ 30 h 36"/>
                  <a:gd name="T24" fmla="*/ 30 w 51"/>
                  <a:gd name="T25" fmla="*/ 27 h 36"/>
                  <a:gd name="T26" fmla="*/ 28 w 51"/>
                  <a:gd name="T27" fmla="*/ 29 h 36"/>
                  <a:gd name="T28" fmla="*/ 20 w 51"/>
                  <a:gd name="T29" fmla="*/ 25 h 36"/>
                  <a:gd name="T30" fmla="*/ 17 w 51"/>
                  <a:gd name="T31" fmla="*/ 21 h 36"/>
                  <a:gd name="T32" fmla="*/ 13 w 51"/>
                  <a:gd name="T33" fmla="*/ 21 h 36"/>
                  <a:gd name="T34" fmla="*/ 7 w 51"/>
                  <a:gd name="T35" fmla="*/ 15 h 36"/>
                  <a:gd name="T36" fmla="*/ 3 w 51"/>
                  <a:gd name="T37" fmla="*/ 17 h 36"/>
                  <a:gd name="T38" fmla="*/ 0 w 51"/>
                  <a:gd name="T39" fmla="*/ 13 h 36"/>
                  <a:gd name="T40" fmla="*/ 0 w 51"/>
                  <a:gd name="T41" fmla="*/ 8 h 36"/>
                  <a:gd name="T42" fmla="*/ 3 w 51"/>
                  <a:gd name="T43" fmla="*/ 6 h 36"/>
                  <a:gd name="T44" fmla="*/ 5 w 51"/>
                  <a:gd name="T45" fmla="*/ 8 h 36"/>
                  <a:gd name="T46" fmla="*/ 7 w 51"/>
                  <a:gd name="T47" fmla="*/ 6 h 36"/>
                  <a:gd name="T48" fmla="*/ 11 w 51"/>
                  <a:gd name="T49" fmla="*/ 4 h 36"/>
                  <a:gd name="T50" fmla="*/ 15 w 51"/>
                  <a:gd name="T51" fmla="*/ 8 h 36"/>
                  <a:gd name="T52" fmla="*/ 20 w 51"/>
                  <a:gd name="T53" fmla="*/ 8 h 36"/>
                  <a:gd name="T54" fmla="*/ 26 w 51"/>
                  <a:gd name="T55" fmla="*/ 6 h 36"/>
                  <a:gd name="T56" fmla="*/ 34 w 51"/>
                  <a:gd name="T57" fmla="*/ 6 h 36"/>
                  <a:gd name="T58" fmla="*/ 38 w 51"/>
                  <a:gd name="T59" fmla="*/ 2 h 36"/>
                  <a:gd name="T60" fmla="*/ 43 w 51"/>
                  <a:gd name="T61" fmla="*/ 4 h 36"/>
                  <a:gd name="T62" fmla="*/ 45 w 51"/>
                  <a:gd name="T63" fmla="*/ 4 h 36"/>
                  <a:gd name="T64" fmla="*/ 49 w 51"/>
                  <a:gd name="T6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36">
                    <a:moveTo>
                      <a:pt x="49" y="0"/>
                    </a:moveTo>
                    <a:lnTo>
                      <a:pt x="51" y="4"/>
                    </a:lnTo>
                    <a:lnTo>
                      <a:pt x="51" y="8"/>
                    </a:lnTo>
                    <a:lnTo>
                      <a:pt x="47" y="11"/>
                    </a:lnTo>
                    <a:lnTo>
                      <a:pt x="45" y="21"/>
                    </a:lnTo>
                    <a:lnTo>
                      <a:pt x="47" y="25"/>
                    </a:lnTo>
                    <a:lnTo>
                      <a:pt x="47" y="29"/>
                    </a:lnTo>
                    <a:lnTo>
                      <a:pt x="47" y="30"/>
                    </a:lnTo>
                    <a:lnTo>
                      <a:pt x="47" y="36"/>
                    </a:lnTo>
                    <a:lnTo>
                      <a:pt x="43" y="36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0" y="27"/>
                    </a:lnTo>
                    <a:lnTo>
                      <a:pt x="28" y="29"/>
                    </a:lnTo>
                    <a:lnTo>
                      <a:pt x="20" y="25"/>
                    </a:lnTo>
                    <a:lnTo>
                      <a:pt x="17" y="21"/>
                    </a:lnTo>
                    <a:lnTo>
                      <a:pt x="13" y="21"/>
                    </a:lnTo>
                    <a:lnTo>
                      <a:pt x="7" y="15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5" y="8"/>
                    </a:lnTo>
                    <a:lnTo>
                      <a:pt x="20" y="8"/>
                    </a:lnTo>
                    <a:lnTo>
                      <a:pt x="26" y="6"/>
                    </a:lnTo>
                    <a:lnTo>
                      <a:pt x="34" y="6"/>
                    </a:lnTo>
                    <a:lnTo>
                      <a:pt x="38" y="2"/>
                    </a:lnTo>
                    <a:lnTo>
                      <a:pt x="43" y="4"/>
                    </a:lnTo>
                    <a:lnTo>
                      <a:pt x="45" y="4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1" name="Freeform 1128"/>
              <p:cNvSpPr>
                <a:spLocks/>
              </p:cNvSpPr>
              <p:nvPr/>
            </p:nvSpPr>
            <p:spPr bwMode="auto">
              <a:xfrm>
                <a:off x="3862" y="2004"/>
                <a:ext cx="9" cy="6"/>
              </a:xfrm>
              <a:custGeom>
                <a:avLst/>
                <a:gdLst>
                  <a:gd name="T0" fmla="*/ 7 w 9"/>
                  <a:gd name="T1" fmla="*/ 0 h 6"/>
                  <a:gd name="T2" fmla="*/ 7 w 9"/>
                  <a:gd name="T3" fmla="*/ 2 h 6"/>
                  <a:gd name="T4" fmla="*/ 9 w 9"/>
                  <a:gd name="T5" fmla="*/ 4 h 6"/>
                  <a:gd name="T6" fmla="*/ 6 w 9"/>
                  <a:gd name="T7" fmla="*/ 4 h 6"/>
                  <a:gd name="T8" fmla="*/ 2 w 9"/>
                  <a:gd name="T9" fmla="*/ 6 h 6"/>
                  <a:gd name="T10" fmla="*/ 0 w 9"/>
                  <a:gd name="T11" fmla="*/ 6 h 6"/>
                  <a:gd name="T12" fmla="*/ 2 w 9"/>
                  <a:gd name="T13" fmla="*/ 4 h 6"/>
                  <a:gd name="T14" fmla="*/ 6 w 9"/>
                  <a:gd name="T15" fmla="*/ 2 h 6"/>
                  <a:gd name="T16" fmla="*/ 7 w 9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7" y="2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2" name="Freeform 1129"/>
              <p:cNvSpPr>
                <a:spLocks/>
              </p:cNvSpPr>
              <p:nvPr/>
            </p:nvSpPr>
            <p:spPr bwMode="auto">
              <a:xfrm>
                <a:off x="3831" y="2044"/>
                <a:ext cx="27" cy="54"/>
              </a:xfrm>
              <a:custGeom>
                <a:avLst/>
                <a:gdLst>
                  <a:gd name="T0" fmla="*/ 18 w 27"/>
                  <a:gd name="T1" fmla="*/ 0 h 54"/>
                  <a:gd name="T2" fmla="*/ 19 w 27"/>
                  <a:gd name="T3" fmla="*/ 2 h 54"/>
                  <a:gd name="T4" fmla="*/ 21 w 27"/>
                  <a:gd name="T5" fmla="*/ 0 h 54"/>
                  <a:gd name="T6" fmla="*/ 25 w 27"/>
                  <a:gd name="T7" fmla="*/ 6 h 54"/>
                  <a:gd name="T8" fmla="*/ 27 w 27"/>
                  <a:gd name="T9" fmla="*/ 8 h 54"/>
                  <a:gd name="T10" fmla="*/ 27 w 27"/>
                  <a:gd name="T11" fmla="*/ 13 h 54"/>
                  <a:gd name="T12" fmla="*/ 27 w 27"/>
                  <a:gd name="T13" fmla="*/ 15 h 54"/>
                  <a:gd name="T14" fmla="*/ 23 w 27"/>
                  <a:gd name="T15" fmla="*/ 17 h 54"/>
                  <a:gd name="T16" fmla="*/ 27 w 27"/>
                  <a:gd name="T17" fmla="*/ 23 h 54"/>
                  <a:gd name="T18" fmla="*/ 27 w 27"/>
                  <a:gd name="T19" fmla="*/ 29 h 54"/>
                  <a:gd name="T20" fmla="*/ 27 w 27"/>
                  <a:gd name="T21" fmla="*/ 36 h 54"/>
                  <a:gd name="T22" fmla="*/ 27 w 27"/>
                  <a:gd name="T23" fmla="*/ 38 h 54"/>
                  <a:gd name="T24" fmla="*/ 27 w 27"/>
                  <a:gd name="T25" fmla="*/ 44 h 54"/>
                  <a:gd name="T26" fmla="*/ 25 w 27"/>
                  <a:gd name="T27" fmla="*/ 48 h 54"/>
                  <a:gd name="T28" fmla="*/ 23 w 27"/>
                  <a:gd name="T29" fmla="*/ 48 h 54"/>
                  <a:gd name="T30" fmla="*/ 21 w 27"/>
                  <a:gd name="T31" fmla="*/ 46 h 54"/>
                  <a:gd name="T32" fmla="*/ 18 w 27"/>
                  <a:gd name="T33" fmla="*/ 44 h 54"/>
                  <a:gd name="T34" fmla="*/ 16 w 27"/>
                  <a:gd name="T35" fmla="*/ 48 h 54"/>
                  <a:gd name="T36" fmla="*/ 16 w 27"/>
                  <a:gd name="T37" fmla="*/ 52 h 54"/>
                  <a:gd name="T38" fmla="*/ 14 w 27"/>
                  <a:gd name="T39" fmla="*/ 54 h 54"/>
                  <a:gd name="T40" fmla="*/ 12 w 27"/>
                  <a:gd name="T41" fmla="*/ 52 h 54"/>
                  <a:gd name="T42" fmla="*/ 10 w 27"/>
                  <a:gd name="T43" fmla="*/ 54 h 54"/>
                  <a:gd name="T44" fmla="*/ 6 w 27"/>
                  <a:gd name="T45" fmla="*/ 50 h 54"/>
                  <a:gd name="T46" fmla="*/ 6 w 27"/>
                  <a:gd name="T47" fmla="*/ 42 h 54"/>
                  <a:gd name="T48" fmla="*/ 4 w 27"/>
                  <a:gd name="T49" fmla="*/ 40 h 54"/>
                  <a:gd name="T50" fmla="*/ 6 w 27"/>
                  <a:gd name="T51" fmla="*/ 34 h 54"/>
                  <a:gd name="T52" fmla="*/ 8 w 27"/>
                  <a:gd name="T53" fmla="*/ 31 h 54"/>
                  <a:gd name="T54" fmla="*/ 8 w 27"/>
                  <a:gd name="T55" fmla="*/ 29 h 54"/>
                  <a:gd name="T56" fmla="*/ 4 w 27"/>
                  <a:gd name="T57" fmla="*/ 29 h 54"/>
                  <a:gd name="T58" fmla="*/ 4 w 27"/>
                  <a:gd name="T59" fmla="*/ 27 h 54"/>
                  <a:gd name="T60" fmla="*/ 6 w 27"/>
                  <a:gd name="T61" fmla="*/ 25 h 54"/>
                  <a:gd name="T62" fmla="*/ 6 w 27"/>
                  <a:gd name="T63" fmla="*/ 19 h 54"/>
                  <a:gd name="T64" fmla="*/ 4 w 27"/>
                  <a:gd name="T65" fmla="*/ 17 h 54"/>
                  <a:gd name="T66" fmla="*/ 2 w 27"/>
                  <a:gd name="T67" fmla="*/ 15 h 54"/>
                  <a:gd name="T68" fmla="*/ 0 w 27"/>
                  <a:gd name="T69" fmla="*/ 12 h 54"/>
                  <a:gd name="T70" fmla="*/ 0 w 27"/>
                  <a:gd name="T71" fmla="*/ 10 h 54"/>
                  <a:gd name="T72" fmla="*/ 0 w 27"/>
                  <a:gd name="T73" fmla="*/ 6 h 54"/>
                  <a:gd name="T74" fmla="*/ 4 w 27"/>
                  <a:gd name="T75" fmla="*/ 8 h 54"/>
                  <a:gd name="T76" fmla="*/ 6 w 27"/>
                  <a:gd name="T77" fmla="*/ 8 h 54"/>
                  <a:gd name="T78" fmla="*/ 14 w 27"/>
                  <a:gd name="T79" fmla="*/ 0 h 54"/>
                  <a:gd name="T80" fmla="*/ 18 w 27"/>
                  <a:gd name="T8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" h="54">
                    <a:moveTo>
                      <a:pt x="18" y="0"/>
                    </a:moveTo>
                    <a:lnTo>
                      <a:pt x="19" y="2"/>
                    </a:lnTo>
                    <a:lnTo>
                      <a:pt x="21" y="0"/>
                    </a:lnTo>
                    <a:lnTo>
                      <a:pt x="25" y="6"/>
                    </a:lnTo>
                    <a:lnTo>
                      <a:pt x="27" y="8"/>
                    </a:lnTo>
                    <a:lnTo>
                      <a:pt x="27" y="13"/>
                    </a:lnTo>
                    <a:lnTo>
                      <a:pt x="27" y="15"/>
                    </a:lnTo>
                    <a:lnTo>
                      <a:pt x="23" y="17"/>
                    </a:lnTo>
                    <a:lnTo>
                      <a:pt x="27" y="23"/>
                    </a:lnTo>
                    <a:lnTo>
                      <a:pt x="27" y="29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7" y="44"/>
                    </a:lnTo>
                    <a:lnTo>
                      <a:pt x="25" y="48"/>
                    </a:lnTo>
                    <a:lnTo>
                      <a:pt x="23" y="48"/>
                    </a:lnTo>
                    <a:lnTo>
                      <a:pt x="21" y="46"/>
                    </a:lnTo>
                    <a:lnTo>
                      <a:pt x="18" y="44"/>
                    </a:lnTo>
                    <a:lnTo>
                      <a:pt x="16" y="48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2" y="52"/>
                    </a:lnTo>
                    <a:lnTo>
                      <a:pt x="10" y="54"/>
                    </a:lnTo>
                    <a:lnTo>
                      <a:pt x="6" y="50"/>
                    </a:lnTo>
                    <a:lnTo>
                      <a:pt x="6" y="42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8" y="31"/>
                    </a:lnTo>
                    <a:lnTo>
                      <a:pt x="8" y="29"/>
                    </a:lnTo>
                    <a:lnTo>
                      <a:pt x="4" y="29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3" name="Freeform 1130"/>
              <p:cNvSpPr>
                <a:spLocks/>
              </p:cNvSpPr>
              <p:nvPr/>
            </p:nvSpPr>
            <p:spPr bwMode="auto">
              <a:xfrm>
                <a:off x="3879" y="201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4" name="Freeform 1131"/>
              <p:cNvSpPr>
                <a:spLocks/>
              </p:cNvSpPr>
              <p:nvPr/>
            </p:nvSpPr>
            <p:spPr bwMode="auto">
              <a:xfrm>
                <a:off x="3755" y="2071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4 h 6"/>
                  <a:gd name="T4" fmla="*/ 10 w 10"/>
                  <a:gd name="T5" fmla="*/ 6 h 6"/>
                  <a:gd name="T6" fmla="*/ 6 w 10"/>
                  <a:gd name="T7" fmla="*/ 4 h 6"/>
                  <a:gd name="T8" fmla="*/ 0 w 10"/>
                  <a:gd name="T9" fmla="*/ 4 h 6"/>
                  <a:gd name="T10" fmla="*/ 2 w 10"/>
                  <a:gd name="T11" fmla="*/ 2 h 6"/>
                  <a:gd name="T12" fmla="*/ 6 w 1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4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5" name="Freeform 1132"/>
              <p:cNvSpPr>
                <a:spLocks/>
              </p:cNvSpPr>
              <p:nvPr/>
            </p:nvSpPr>
            <p:spPr bwMode="auto">
              <a:xfrm>
                <a:off x="3721" y="2092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4 w 6"/>
                  <a:gd name="T5" fmla="*/ 4 h 7"/>
                  <a:gd name="T6" fmla="*/ 2 w 6"/>
                  <a:gd name="T7" fmla="*/ 7 h 7"/>
                  <a:gd name="T8" fmla="*/ 0 w 6"/>
                  <a:gd name="T9" fmla="*/ 4 h 7"/>
                  <a:gd name="T10" fmla="*/ 0 w 6"/>
                  <a:gd name="T11" fmla="*/ 2 h 7"/>
                  <a:gd name="T12" fmla="*/ 4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6" name="Freeform 1133"/>
              <p:cNvSpPr>
                <a:spLocks/>
              </p:cNvSpPr>
              <p:nvPr/>
            </p:nvSpPr>
            <p:spPr bwMode="auto">
              <a:xfrm>
                <a:off x="3738" y="2077"/>
                <a:ext cx="13" cy="9"/>
              </a:xfrm>
              <a:custGeom>
                <a:avLst/>
                <a:gdLst>
                  <a:gd name="T0" fmla="*/ 6 w 13"/>
                  <a:gd name="T1" fmla="*/ 0 h 9"/>
                  <a:gd name="T2" fmla="*/ 10 w 13"/>
                  <a:gd name="T3" fmla="*/ 1 h 9"/>
                  <a:gd name="T4" fmla="*/ 13 w 13"/>
                  <a:gd name="T5" fmla="*/ 1 h 9"/>
                  <a:gd name="T6" fmla="*/ 10 w 13"/>
                  <a:gd name="T7" fmla="*/ 5 h 9"/>
                  <a:gd name="T8" fmla="*/ 8 w 13"/>
                  <a:gd name="T9" fmla="*/ 9 h 9"/>
                  <a:gd name="T10" fmla="*/ 4 w 13"/>
                  <a:gd name="T11" fmla="*/ 7 h 9"/>
                  <a:gd name="T12" fmla="*/ 0 w 13"/>
                  <a:gd name="T13" fmla="*/ 5 h 9"/>
                  <a:gd name="T14" fmla="*/ 2 w 13"/>
                  <a:gd name="T15" fmla="*/ 3 h 9"/>
                  <a:gd name="T16" fmla="*/ 6 w 1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9">
                    <a:moveTo>
                      <a:pt x="6" y="0"/>
                    </a:moveTo>
                    <a:lnTo>
                      <a:pt x="10" y="1"/>
                    </a:lnTo>
                    <a:lnTo>
                      <a:pt x="13" y="1"/>
                    </a:lnTo>
                    <a:lnTo>
                      <a:pt x="10" y="5"/>
                    </a:lnTo>
                    <a:lnTo>
                      <a:pt x="8" y="9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7" name="Freeform 1134"/>
              <p:cNvSpPr>
                <a:spLocks/>
              </p:cNvSpPr>
              <p:nvPr/>
            </p:nvSpPr>
            <p:spPr bwMode="auto">
              <a:xfrm>
                <a:off x="4049" y="209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3 h 5"/>
                  <a:gd name="T4" fmla="*/ 2 w 3"/>
                  <a:gd name="T5" fmla="*/ 5 h 5"/>
                  <a:gd name="T6" fmla="*/ 2 w 3"/>
                  <a:gd name="T7" fmla="*/ 5 h 5"/>
                  <a:gd name="T8" fmla="*/ 0 w 3"/>
                  <a:gd name="T9" fmla="*/ 5 h 5"/>
                  <a:gd name="T10" fmla="*/ 0 w 3"/>
                  <a:gd name="T11" fmla="*/ 3 h 5"/>
                  <a:gd name="T12" fmla="*/ 2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8" name="Freeform 1135"/>
              <p:cNvSpPr>
                <a:spLocks/>
              </p:cNvSpPr>
              <p:nvPr/>
            </p:nvSpPr>
            <p:spPr bwMode="auto">
              <a:xfrm>
                <a:off x="4051" y="2118"/>
                <a:ext cx="7" cy="6"/>
              </a:xfrm>
              <a:custGeom>
                <a:avLst/>
                <a:gdLst>
                  <a:gd name="T0" fmla="*/ 1 w 7"/>
                  <a:gd name="T1" fmla="*/ 0 h 6"/>
                  <a:gd name="T2" fmla="*/ 3 w 7"/>
                  <a:gd name="T3" fmla="*/ 0 h 6"/>
                  <a:gd name="T4" fmla="*/ 5 w 7"/>
                  <a:gd name="T5" fmla="*/ 2 h 6"/>
                  <a:gd name="T6" fmla="*/ 7 w 7"/>
                  <a:gd name="T7" fmla="*/ 4 h 6"/>
                  <a:gd name="T8" fmla="*/ 5 w 7"/>
                  <a:gd name="T9" fmla="*/ 4 h 6"/>
                  <a:gd name="T10" fmla="*/ 3 w 7"/>
                  <a:gd name="T11" fmla="*/ 6 h 6"/>
                  <a:gd name="T12" fmla="*/ 1 w 7"/>
                  <a:gd name="T13" fmla="*/ 4 h 6"/>
                  <a:gd name="T14" fmla="*/ 0 w 7"/>
                  <a:gd name="T15" fmla="*/ 2 h 6"/>
                  <a:gd name="T16" fmla="*/ 0 w 7"/>
                  <a:gd name="T17" fmla="*/ 0 h 6"/>
                  <a:gd name="T18" fmla="*/ 1 w 7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1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9" name="Freeform 1136"/>
              <p:cNvSpPr>
                <a:spLocks/>
              </p:cNvSpPr>
              <p:nvPr/>
            </p:nvSpPr>
            <p:spPr bwMode="auto">
              <a:xfrm>
                <a:off x="4092" y="2147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0" name="Freeform 1137"/>
              <p:cNvSpPr>
                <a:spLocks/>
              </p:cNvSpPr>
              <p:nvPr/>
            </p:nvSpPr>
            <p:spPr bwMode="auto">
              <a:xfrm>
                <a:off x="4115" y="2124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1" name="Freeform 1138"/>
              <p:cNvSpPr>
                <a:spLocks/>
              </p:cNvSpPr>
              <p:nvPr/>
            </p:nvSpPr>
            <p:spPr bwMode="auto">
              <a:xfrm>
                <a:off x="4092" y="2149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2 h 8"/>
                  <a:gd name="T4" fmla="*/ 4 w 4"/>
                  <a:gd name="T5" fmla="*/ 6 h 8"/>
                  <a:gd name="T6" fmla="*/ 4 w 4"/>
                  <a:gd name="T7" fmla="*/ 8 h 8"/>
                  <a:gd name="T8" fmla="*/ 2 w 4"/>
                  <a:gd name="T9" fmla="*/ 8 h 8"/>
                  <a:gd name="T10" fmla="*/ 2 w 4"/>
                  <a:gd name="T11" fmla="*/ 4 h 8"/>
                  <a:gd name="T12" fmla="*/ 0 w 4"/>
                  <a:gd name="T13" fmla="*/ 4 h 8"/>
                  <a:gd name="T14" fmla="*/ 2 w 4"/>
                  <a:gd name="T15" fmla="*/ 0 h 8"/>
                  <a:gd name="T16" fmla="*/ 2 w 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2" name="Freeform 1139"/>
              <p:cNvSpPr>
                <a:spLocks/>
              </p:cNvSpPr>
              <p:nvPr/>
            </p:nvSpPr>
            <p:spPr bwMode="auto">
              <a:xfrm>
                <a:off x="4117" y="212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3" name="Freeform 1140"/>
              <p:cNvSpPr>
                <a:spLocks/>
              </p:cNvSpPr>
              <p:nvPr/>
            </p:nvSpPr>
            <p:spPr bwMode="auto">
              <a:xfrm>
                <a:off x="4119" y="213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4" name="Freeform 1141"/>
              <p:cNvSpPr>
                <a:spLocks/>
              </p:cNvSpPr>
              <p:nvPr/>
            </p:nvSpPr>
            <p:spPr bwMode="auto">
              <a:xfrm>
                <a:off x="4115" y="2052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4 h 4"/>
                  <a:gd name="T12" fmla="*/ 2 w 6"/>
                  <a:gd name="T13" fmla="*/ 0 h 4"/>
                  <a:gd name="T14" fmla="*/ 2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5" name="Freeform 1142"/>
              <p:cNvSpPr>
                <a:spLocks/>
              </p:cNvSpPr>
              <p:nvPr/>
            </p:nvSpPr>
            <p:spPr bwMode="auto">
              <a:xfrm>
                <a:off x="4151" y="2143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2 w 6"/>
                  <a:gd name="T11" fmla="*/ 4 h 4"/>
                  <a:gd name="T12" fmla="*/ 0 w 6"/>
                  <a:gd name="T13" fmla="*/ 4 h 4"/>
                  <a:gd name="T14" fmla="*/ 2 w 6"/>
                  <a:gd name="T15" fmla="*/ 2 h 4"/>
                  <a:gd name="T16" fmla="*/ 4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6" name="Freeform 1143"/>
              <p:cNvSpPr>
                <a:spLocks/>
              </p:cNvSpPr>
              <p:nvPr/>
            </p:nvSpPr>
            <p:spPr bwMode="auto">
              <a:xfrm>
                <a:off x="4167" y="2162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2 h 8"/>
                  <a:gd name="T4" fmla="*/ 4 w 4"/>
                  <a:gd name="T5" fmla="*/ 4 h 8"/>
                  <a:gd name="T6" fmla="*/ 4 w 4"/>
                  <a:gd name="T7" fmla="*/ 8 h 8"/>
                  <a:gd name="T8" fmla="*/ 2 w 4"/>
                  <a:gd name="T9" fmla="*/ 8 h 8"/>
                  <a:gd name="T10" fmla="*/ 2 w 4"/>
                  <a:gd name="T11" fmla="*/ 4 h 8"/>
                  <a:gd name="T12" fmla="*/ 0 w 4"/>
                  <a:gd name="T13" fmla="*/ 2 h 8"/>
                  <a:gd name="T14" fmla="*/ 2 w 4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7" name="Freeform 1144"/>
              <p:cNvSpPr>
                <a:spLocks/>
              </p:cNvSpPr>
              <p:nvPr/>
            </p:nvSpPr>
            <p:spPr bwMode="auto">
              <a:xfrm>
                <a:off x="4153" y="2118"/>
                <a:ext cx="10" cy="6"/>
              </a:xfrm>
              <a:custGeom>
                <a:avLst/>
                <a:gdLst>
                  <a:gd name="T0" fmla="*/ 4 w 10"/>
                  <a:gd name="T1" fmla="*/ 0 h 6"/>
                  <a:gd name="T2" fmla="*/ 6 w 10"/>
                  <a:gd name="T3" fmla="*/ 2 h 6"/>
                  <a:gd name="T4" fmla="*/ 8 w 10"/>
                  <a:gd name="T5" fmla="*/ 4 h 6"/>
                  <a:gd name="T6" fmla="*/ 8 w 10"/>
                  <a:gd name="T7" fmla="*/ 2 h 6"/>
                  <a:gd name="T8" fmla="*/ 10 w 10"/>
                  <a:gd name="T9" fmla="*/ 2 h 6"/>
                  <a:gd name="T10" fmla="*/ 10 w 10"/>
                  <a:gd name="T11" fmla="*/ 4 h 6"/>
                  <a:gd name="T12" fmla="*/ 8 w 10"/>
                  <a:gd name="T13" fmla="*/ 4 h 6"/>
                  <a:gd name="T14" fmla="*/ 6 w 10"/>
                  <a:gd name="T15" fmla="*/ 6 h 6"/>
                  <a:gd name="T16" fmla="*/ 4 w 10"/>
                  <a:gd name="T17" fmla="*/ 6 h 6"/>
                  <a:gd name="T18" fmla="*/ 4 w 10"/>
                  <a:gd name="T19" fmla="*/ 4 h 6"/>
                  <a:gd name="T20" fmla="*/ 2 w 10"/>
                  <a:gd name="T21" fmla="*/ 4 h 6"/>
                  <a:gd name="T22" fmla="*/ 0 w 10"/>
                  <a:gd name="T23" fmla="*/ 4 h 6"/>
                  <a:gd name="T24" fmla="*/ 0 w 10"/>
                  <a:gd name="T25" fmla="*/ 4 h 6"/>
                  <a:gd name="T26" fmla="*/ 4 w 10"/>
                  <a:gd name="T2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6">
                    <a:moveTo>
                      <a:pt x="4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8" name="Freeform 1145"/>
              <p:cNvSpPr>
                <a:spLocks/>
              </p:cNvSpPr>
              <p:nvPr/>
            </p:nvSpPr>
            <p:spPr bwMode="auto">
              <a:xfrm>
                <a:off x="4106" y="2164"/>
                <a:ext cx="49" cy="15"/>
              </a:xfrm>
              <a:custGeom>
                <a:avLst/>
                <a:gdLst>
                  <a:gd name="T0" fmla="*/ 4 w 49"/>
                  <a:gd name="T1" fmla="*/ 0 h 15"/>
                  <a:gd name="T2" fmla="*/ 4 w 49"/>
                  <a:gd name="T3" fmla="*/ 0 h 15"/>
                  <a:gd name="T4" fmla="*/ 5 w 49"/>
                  <a:gd name="T5" fmla="*/ 4 h 15"/>
                  <a:gd name="T6" fmla="*/ 7 w 49"/>
                  <a:gd name="T7" fmla="*/ 4 h 15"/>
                  <a:gd name="T8" fmla="*/ 9 w 49"/>
                  <a:gd name="T9" fmla="*/ 2 h 15"/>
                  <a:gd name="T10" fmla="*/ 7 w 49"/>
                  <a:gd name="T11" fmla="*/ 2 h 15"/>
                  <a:gd name="T12" fmla="*/ 7 w 49"/>
                  <a:gd name="T13" fmla="*/ 0 h 15"/>
                  <a:gd name="T14" fmla="*/ 9 w 49"/>
                  <a:gd name="T15" fmla="*/ 0 h 15"/>
                  <a:gd name="T16" fmla="*/ 11 w 49"/>
                  <a:gd name="T17" fmla="*/ 2 h 15"/>
                  <a:gd name="T18" fmla="*/ 9 w 49"/>
                  <a:gd name="T19" fmla="*/ 4 h 15"/>
                  <a:gd name="T20" fmla="*/ 11 w 49"/>
                  <a:gd name="T21" fmla="*/ 4 h 15"/>
                  <a:gd name="T22" fmla="*/ 13 w 49"/>
                  <a:gd name="T23" fmla="*/ 6 h 15"/>
                  <a:gd name="T24" fmla="*/ 15 w 49"/>
                  <a:gd name="T25" fmla="*/ 6 h 15"/>
                  <a:gd name="T26" fmla="*/ 19 w 49"/>
                  <a:gd name="T27" fmla="*/ 6 h 15"/>
                  <a:gd name="T28" fmla="*/ 23 w 49"/>
                  <a:gd name="T29" fmla="*/ 4 h 15"/>
                  <a:gd name="T30" fmla="*/ 28 w 49"/>
                  <a:gd name="T31" fmla="*/ 2 h 15"/>
                  <a:gd name="T32" fmla="*/ 32 w 49"/>
                  <a:gd name="T33" fmla="*/ 4 h 15"/>
                  <a:gd name="T34" fmla="*/ 38 w 49"/>
                  <a:gd name="T35" fmla="*/ 6 h 15"/>
                  <a:gd name="T36" fmla="*/ 40 w 49"/>
                  <a:gd name="T37" fmla="*/ 6 h 15"/>
                  <a:gd name="T38" fmla="*/ 40 w 49"/>
                  <a:gd name="T39" fmla="*/ 8 h 15"/>
                  <a:gd name="T40" fmla="*/ 40 w 49"/>
                  <a:gd name="T41" fmla="*/ 10 h 15"/>
                  <a:gd name="T42" fmla="*/ 42 w 49"/>
                  <a:gd name="T43" fmla="*/ 10 h 15"/>
                  <a:gd name="T44" fmla="*/ 44 w 49"/>
                  <a:gd name="T45" fmla="*/ 10 h 15"/>
                  <a:gd name="T46" fmla="*/ 45 w 49"/>
                  <a:gd name="T47" fmla="*/ 10 h 15"/>
                  <a:gd name="T48" fmla="*/ 47 w 49"/>
                  <a:gd name="T49" fmla="*/ 8 h 15"/>
                  <a:gd name="T50" fmla="*/ 47 w 49"/>
                  <a:gd name="T51" fmla="*/ 6 h 15"/>
                  <a:gd name="T52" fmla="*/ 49 w 49"/>
                  <a:gd name="T53" fmla="*/ 6 h 15"/>
                  <a:gd name="T54" fmla="*/ 49 w 49"/>
                  <a:gd name="T55" fmla="*/ 6 h 15"/>
                  <a:gd name="T56" fmla="*/ 49 w 49"/>
                  <a:gd name="T57" fmla="*/ 10 h 15"/>
                  <a:gd name="T58" fmla="*/ 47 w 49"/>
                  <a:gd name="T59" fmla="*/ 12 h 15"/>
                  <a:gd name="T60" fmla="*/ 45 w 49"/>
                  <a:gd name="T61" fmla="*/ 14 h 15"/>
                  <a:gd name="T62" fmla="*/ 40 w 49"/>
                  <a:gd name="T63" fmla="*/ 14 h 15"/>
                  <a:gd name="T64" fmla="*/ 34 w 49"/>
                  <a:gd name="T65" fmla="*/ 14 h 15"/>
                  <a:gd name="T66" fmla="*/ 30 w 49"/>
                  <a:gd name="T67" fmla="*/ 14 h 15"/>
                  <a:gd name="T68" fmla="*/ 26 w 49"/>
                  <a:gd name="T69" fmla="*/ 15 h 15"/>
                  <a:gd name="T70" fmla="*/ 21 w 49"/>
                  <a:gd name="T71" fmla="*/ 15 h 15"/>
                  <a:gd name="T72" fmla="*/ 21 w 49"/>
                  <a:gd name="T73" fmla="*/ 14 h 15"/>
                  <a:gd name="T74" fmla="*/ 17 w 49"/>
                  <a:gd name="T75" fmla="*/ 12 h 15"/>
                  <a:gd name="T76" fmla="*/ 13 w 49"/>
                  <a:gd name="T77" fmla="*/ 10 h 15"/>
                  <a:gd name="T78" fmla="*/ 11 w 49"/>
                  <a:gd name="T79" fmla="*/ 12 h 15"/>
                  <a:gd name="T80" fmla="*/ 9 w 49"/>
                  <a:gd name="T81" fmla="*/ 10 h 15"/>
                  <a:gd name="T82" fmla="*/ 2 w 49"/>
                  <a:gd name="T83" fmla="*/ 12 h 15"/>
                  <a:gd name="T84" fmla="*/ 0 w 49"/>
                  <a:gd name="T85" fmla="*/ 10 h 15"/>
                  <a:gd name="T86" fmla="*/ 0 w 49"/>
                  <a:gd name="T87" fmla="*/ 8 h 15"/>
                  <a:gd name="T88" fmla="*/ 0 w 49"/>
                  <a:gd name="T89" fmla="*/ 4 h 15"/>
                  <a:gd name="T90" fmla="*/ 2 w 49"/>
                  <a:gd name="T91" fmla="*/ 2 h 15"/>
                  <a:gd name="T92" fmla="*/ 2 w 49"/>
                  <a:gd name="T93" fmla="*/ 4 h 15"/>
                  <a:gd name="T94" fmla="*/ 4 w 49"/>
                  <a:gd name="T95" fmla="*/ 4 h 15"/>
                  <a:gd name="T96" fmla="*/ 4 w 49"/>
                  <a:gd name="T97" fmla="*/ 2 h 15"/>
                  <a:gd name="T98" fmla="*/ 4 w 49"/>
                  <a:gd name="T9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" h="15">
                    <a:moveTo>
                      <a:pt x="4" y="0"/>
                    </a:moveTo>
                    <a:lnTo>
                      <a:pt x="4" y="0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3" y="4"/>
                    </a:lnTo>
                    <a:lnTo>
                      <a:pt x="28" y="2"/>
                    </a:lnTo>
                    <a:lnTo>
                      <a:pt x="32" y="4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5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49" y="6"/>
                    </a:lnTo>
                    <a:lnTo>
                      <a:pt x="49" y="10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6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17" y="12"/>
                    </a:lnTo>
                    <a:lnTo>
                      <a:pt x="13" y="10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9" name="Freeform 1146"/>
              <p:cNvSpPr>
                <a:spLocks/>
              </p:cNvSpPr>
              <p:nvPr/>
            </p:nvSpPr>
            <p:spPr bwMode="auto">
              <a:xfrm>
                <a:off x="4176" y="2147"/>
                <a:ext cx="12" cy="13"/>
              </a:xfrm>
              <a:custGeom>
                <a:avLst/>
                <a:gdLst>
                  <a:gd name="T0" fmla="*/ 12 w 12"/>
                  <a:gd name="T1" fmla="*/ 0 h 13"/>
                  <a:gd name="T2" fmla="*/ 12 w 12"/>
                  <a:gd name="T3" fmla="*/ 2 h 13"/>
                  <a:gd name="T4" fmla="*/ 10 w 12"/>
                  <a:gd name="T5" fmla="*/ 4 h 13"/>
                  <a:gd name="T6" fmla="*/ 10 w 12"/>
                  <a:gd name="T7" fmla="*/ 6 h 13"/>
                  <a:gd name="T8" fmla="*/ 10 w 12"/>
                  <a:gd name="T9" fmla="*/ 8 h 13"/>
                  <a:gd name="T10" fmla="*/ 10 w 12"/>
                  <a:gd name="T11" fmla="*/ 8 h 13"/>
                  <a:gd name="T12" fmla="*/ 8 w 12"/>
                  <a:gd name="T13" fmla="*/ 8 h 13"/>
                  <a:gd name="T14" fmla="*/ 6 w 12"/>
                  <a:gd name="T15" fmla="*/ 10 h 13"/>
                  <a:gd name="T16" fmla="*/ 4 w 12"/>
                  <a:gd name="T17" fmla="*/ 11 h 13"/>
                  <a:gd name="T18" fmla="*/ 2 w 12"/>
                  <a:gd name="T19" fmla="*/ 13 h 13"/>
                  <a:gd name="T20" fmla="*/ 0 w 12"/>
                  <a:gd name="T21" fmla="*/ 11 h 13"/>
                  <a:gd name="T22" fmla="*/ 2 w 12"/>
                  <a:gd name="T23" fmla="*/ 10 h 13"/>
                  <a:gd name="T24" fmla="*/ 2 w 12"/>
                  <a:gd name="T25" fmla="*/ 10 h 13"/>
                  <a:gd name="T26" fmla="*/ 2 w 12"/>
                  <a:gd name="T27" fmla="*/ 8 h 13"/>
                  <a:gd name="T28" fmla="*/ 6 w 12"/>
                  <a:gd name="T29" fmla="*/ 4 h 13"/>
                  <a:gd name="T30" fmla="*/ 10 w 12"/>
                  <a:gd name="T31" fmla="*/ 2 h 13"/>
                  <a:gd name="T32" fmla="*/ 12 w 12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lnTo>
                      <a:pt x="12" y="2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1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0" name="Freeform 1147"/>
              <p:cNvSpPr>
                <a:spLocks/>
              </p:cNvSpPr>
              <p:nvPr/>
            </p:nvSpPr>
            <p:spPr bwMode="auto">
              <a:xfrm>
                <a:off x="4030" y="2075"/>
                <a:ext cx="9" cy="11"/>
              </a:xfrm>
              <a:custGeom>
                <a:avLst/>
                <a:gdLst>
                  <a:gd name="T0" fmla="*/ 3 w 9"/>
                  <a:gd name="T1" fmla="*/ 0 h 11"/>
                  <a:gd name="T2" fmla="*/ 5 w 9"/>
                  <a:gd name="T3" fmla="*/ 2 h 11"/>
                  <a:gd name="T4" fmla="*/ 5 w 9"/>
                  <a:gd name="T5" fmla="*/ 5 h 11"/>
                  <a:gd name="T6" fmla="*/ 7 w 9"/>
                  <a:gd name="T7" fmla="*/ 7 h 11"/>
                  <a:gd name="T8" fmla="*/ 9 w 9"/>
                  <a:gd name="T9" fmla="*/ 7 h 11"/>
                  <a:gd name="T10" fmla="*/ 9 w 9"/>
                  <a:gd name="T11" fmla="*/ 9 h 11"/>
                  <a:gd name="T12" fmla="*/ 9 w 9"/>
                  <a:gd name="T13" fmla="*/ 11 h 11"/>
                  <a:gd name="T14" fmla="*/ 5 w 9"/>
                  <a:gd name="T15" fmla="*/ 9 h 11"/>
                  <a:gd name="T16" fmla="*/ 3 w 9"/>
                  <a:gd name="T17" fmla="*/ 5 h 11"/>
                  <a:gd name="T18" fmla="*/ 3 w 9"/>
                  <a:gd name="T19" fmla="*/ 3 h 11"/>
                  <a:gd name="T20" fmla="*/ 1 w 9"/>
                  <a:gd name="T21" fmla="*/ 3 h 11"/>
                  <a:gd name="T22" fmla="*/ 0 w 9"/>
                  <a:gd name="T23" fmla="*/ 2 h 11"/>
                  <a:gd name="T24" fmla="*/ 3 w 9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1">
                    <a:moveTo>
                      <a:pt x="3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11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1" name="Freeform 1148"/>
              <p:cNvSpPr>
                <a:spLocks/>
              </p:cNvSpPr>
              <p:nvPr/>
            </p:nvSpPr>
            <p:spPr bwMode="auto">
              <a:xfrm>
                <a:off x="4117" y="2143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4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2" name="Freeform 1149"/>
              <p:cNvSpPr>
                <a:spLocks/>
              </p:cNvSpPr>
              <p:nvPr/>
            </p:nvSpPr>
            <p:spPr bwMode="auto">
              <a:xfrm>
                <a:off x="4047" y="2103"/>
                <a:ext cx="7" cy="14"/>
              </a:xfrm>
              <a:custGeom>
                <a:avLst/>
                <a:gdLst>
                  <a:gd name="T0" fmla="*/ 4 w 7"/>
                  <a:gd name="T1" fmla="*/ 0 h 14"/>
                  <a:gd name="T2" fmla="*/ 5 w 7"/>
                  <a:gd name="T3" fmla="*/ 2 h 14"/>
                  <a:gd name="T4" fmla="*/ 5 w 7"/>
                  <a:gd name="T5" fmla="*/ 6 h 14"/>
                  <a:gd name="T6" fmla="*/ 5 w 7"/>
                  <a:gd name="T7" fmla="*/ 6 h 14"/>
                  <a:gd name="T8" fmla="*/ 7 w 7"/>
                  <a:gd name="T9" fmla="*/ 8 h 14"/>
                  <a:gd name="T10" fmla="*/ 7 w 7"/>
                  <a:gd name="T11" fmla="*/ 10 h 14"/>
                  <a:gd name="T12" fmla="*/ 7 w 7"/>
                  <a:gd name="T13" fmla="*/ 12 h 14"/>
                  <a:gd name="T14" fmla="*/ 7 w 7"/>
                  <a:gd name="T15" fmla="*/ 14 h 14"/>
                  <a:gd name="T16" fmla="*/ 5 w 7"/>
                  <a:gd name="T17" fmla="*/ 12 h 14"/>
                  <a:gd name="T18" fmla="*/ 2 w 7"/>
                  <a:gd name="T19" fmla="*/ 12 h 14"/>
                  <a:gd name="T20" fmla="*/ 2 w 7"/>
                  <a:gd name="T21" fmla="*/ 10 h 14"/>
                  <a:gd name="T22" fmla="*/ 2 w 7"/>
                  <a:gd name="T23" fmla="*/ 8 h 14"/>
                  <a:gd name="T24" fmla="*/ 2 w 7"/>
                  <a:gd name="T25" fmla="*/ 10 h 14"/>
                  <a:gd name="T26" fmla="*/ 0 w 7"/>
                  <a:gd name="T27" fmla="*/ 12 h 14"/>
                  <a:gd name="T28" fmla="*/ 0 w 7"/>
                  <a:gd name="T29" fmla="*/ 10 h 14"/>
                  <a:gd name="T30" fmla="*/ 0 w 7"/>
                  <a:gd name="T31" fmla="*/ 6 h 14"/>
                  <a:gd name="T32" fmla="*/ 2 w 7"/>
                  <a:gd name="T33" fmla="*/ 6 h 14"/>
                  <a:gd name="T34" fmla="*/ 2 w 7"/>
                  <a:gd name="T35" fmla="*/ 6 h 14"/>
                  <a:gd name="T36" fmla="*/ 4 w 7"/>
                  <a:gd name="T3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4">
                    <a:moveTo>
                      <a:pt x="4" y="0"/>
                    </a:moveTo>
                    <a:lnTo>
                      <a:pt x="5" y="2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3" name="Freeform 1150"/>
              <p:cNvSpPr>
                <a:spLocks/>
              </p:cNvSpPr>
              <p:nvPr/>
            </p:nvSpPr>
            <p:spPr bwMode="auto">
              <a:xfrm>
                <a:off x="4142" y="2101"/>
                <a:ext cx="6" cy="10"/>
              </a:xfrm>
              <a:custGeom>
                <a:avLst/>
                <a:gdLst>
                  <a:gd name="T0" fmla="*/ 2 w 6"/>
                  <a:gd name="T1" fmla="*/ 0 h 10"/>
                  <a:gd name="T2" fmla="*/ 4 w 6"/>
                  <a:gd name="T3" fmla="*/ 0 h 10"/>
                  <a:gd name="T4" fmla="*/ 6 w 6"/>
                  <a:gd name="T5" fmla="*/ 2 h 10"/>
                  <a:gd name="T6" fmla="*/ 6 w 6"/>
                  <a:gd name="T7" fmla="*/ 6 h 10"/>
                  <a:gd name="T8" fmla="*/ 6 w 6"/>
                  <a:gd name="T9" fmla="*/ 10 h 10"/>
                  <a:gd name="T10" fmla="*/ 4 w 6"/>
                  <a:gd name="T11" fmla="*/ 10 h 10"/>
                  <a:gd name="T12" fmla="*/ 0 w 6"/>
                  <a:gd name="T13" fmla="*/ 8 h 10"/>
                  <a:gd name="T14" fmla="*/ 0 w 6"/>
                  <a:gd name="T15" fmla="*/ 8 h 10"/>
                  <a:gd name="T16" fmla="*/ 2 w 6"/>
                  <a:gd name="T17" fmla="*/ 6 h 10"/>
                  <a:gd name="T18" fmla="*/ 2 w 6"/>
                  <a:gd name="T19" fmla="*/ 4 h 10"/>
                  <a:gd name="T20" fmla="*/ 0 w 6"/>
                  <a:gd name="T21" fmla="*/ 2 h 10"/>
                  <a:gd name="T22" fmla="*/ 0 w 6"/>
                  <a:gd name="T23" fmla="*/ 0 h 10"/>
                  <a:gd name="T24" fmla="*/ 2 w 6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4" name="Freeform 1151"/>
              <p:cNvSpPr>
                <a:spLocks/>
              </p:cNvSpPr>
              <p:nvPr/>
            </p:nvSpPr>
            <p:spPr bwMode="auto">
              <a:xfrm>
                <a:off x="4131" y="2134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4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5" name="Freeform 1152"/>
              <p:cNvSpPr>
                <a:spLocks/>
              </p:cNvSpPr>
              <p:nvPr/>
            </p:nvSpPr>
            <p:spPr bwMode="auto">
              <a:xfrm>
                <a:off x="4125" y="2067"/>
                <a:ext cx="7" cy="8"/>
              </a:xfrm>
              <a:custGeom>
                <a:avLst/>
                <a:gdLst>
                  <a:gd name="T0" fmla="*/ 6 w 7"/>
                  <a:gd name="T1" fmla="*/ 0 h 8"/>
                  <a:gd name="T2" fmla="*/ 7 w 7"/>
                  <a:gd name="T3" fmla="*/ 2 h 8"/>
                  <a:gd name="T4" fmla="*/ 6 w 7"/>
                  <a:gd name="T5" fmla="*/ 4 h 8"/>
                  <a:gd name="T6" fmla="*/ 6 w 7"/>
                  <a:gd name="T7" fmla="*/ 8 h 8"/>
                  <a:gd name="T8" fmla="*/ 4 w 7"/>
                  <a:gd name="T9" fmla="*/ 6 h 8"/>
                  <a:gd name="T10" fmla="*/ 2 w 7"/>
                  <a:gd name="T11" fmla="*/ 8 h 8"/>
                  <a:gd name="T12" fmla="*/ 0 w 7"/>
                  <a:gd name="T13" fmla="*/ 6 h 8"/>
                  <a:gd name="T14" fmla="*/ 0 w 7"/>
                  <a:gd name="T15" fmla="*/ 2 h 8"/>
                  <a:gd name="T16" fmla="*/ 0 w 7"/>
                  <a:gd name="T17" fmla="*/ 2 h 8"/>
                  <a:gd name="T18" fmla="*/ 4 w 7"/>
                  <a:gd name="T19" fmla="*/ 2 h 8"/>
                  <a:gd name="T20" fmla="*/ 4 w 7"/>
                  <a:gd name="T21" fmla="*/ 2 h 8"/>
                  <a:gd name="T22" fmla="*/ 6 w 7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lnTo>
                      <a:pt x="7" y="2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6" name="Freeform 1153"/>
              <p:cNvSpPr>
                <a:spLocks/>
              </p:cNvSpPr>
              <p:nvPr/>
            </p:nvSpPr>
            <p:spPr bwMode="auto">
              <a:xfrm>
                <a:off x="4169" y="215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7" name="Freeform 1154"/>
              <p:cNvSpPr>
                <a:spLocks/>
              </p:cNvSpPr>
              <p:nvPr/>
            </p:nvSpPr>
            <p:spPr bwMode="auto">
              <a:xfrm>
                <a:off x="4096" y="2088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8" name="Freeform 1155"/>
              <p:cNvSpPr>
                <a:spLocks/>
              </p:cNvSpPr>
              <p:nvPr/>
            </p:nvSpPr>
            <p:spPr bwMode="auto">
              <a:xfrm>
                <a:off x="4121" y="2118"/>
                <a:ext cx="8" cy="6"/>
              </a:xfrm>
              <a:custGeom>
                <a:avLst/>
                <a:gdLst>
                  <a:gd name="T0" fmla="*/ 4 w 8"/>
                  <a:gd name="T1" fmla="*/ 0 h 6"/>
                  <a:gd name="T2" fmla="*/ 4 w 8"/>
                  <a:gd name="T3" fmla="*/ 2 h 6"/>
                  <a:gd name="T4" fmla="*/ 8 w 8"/>
                  <a:gd name="T5" fmla="*/ 4 h 6"/>
                  <a:gd name="T6" fmla="*/ 8 w 8"/>
                  <a:gd name="T7" fmla="*/ 6 h 6"/>
                  <a:gd name="T8" fmla="*/ 6 w 8"/>
                  <a:gd name="T9" fmla="*/ 6 h 6"/>
                  <a:gd name="T10" fmla="*/ 2 w 8"/>
                  <a:gd name="T11" fmla="*/ 2 h 6"/>
                  <a:gd name="T12" fmla="*/ 0 w 8"/>
                  <a:gd name="T13" fmla="*/ 2 h 6"/>
                  <a:gd name="T14" fmla="*/ 2 w 8"/>
                  <a:gd name="T15" fmla="*/ 0 h 6"/>
                  <a:gd name="T16" fmla="*/ 4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9" name="Freeform 1156"/>
              <p:cNvSpPr>
                <a:spLocks/>
              </p:cNvSpPr>
              <p:nvPr/>
            </p:nvSpPr>
            <p:spPr bwMode="auto">
              <a:xfrm>
                <a:off x="4117" y="2094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4 w 6"/>
                  <a:gd name="T3" fmla="*/ 2 h 5"/>
                  <a:gd name="T4" fmla="*/ 6 w 6"/>
                  <a:gd name="T5" fmla="*/ 2 h 5"/>
                  <a:gd name="T6" fmla="*/ 6 w 6"/>
                  <a:gd name="T7" fmla="*/ 4 h 5"/>
                  <a:gd name="T8" fmla="*/ 4 w 6"/>
                  <a:gd name="T9" fmla="*/ 5 h 5"/>
                  <a:gd name="T10" fmla="*/ 4 w 6"/>
                  <a:gd name="T11" fmla="*/ 4 h 5"/>
                  <a:gd name="T12" fmla="*/ 2 w 6"/>
                  <a:gd name="T13" fmla="*/ 2 h 5"/>
                  <a:gd name="T14" fmla="*/ 0 w 6"/>
                  <a:gd name="T15" fmla="*/ 0 h 5"/>
                  <a:gd name="T16" fmla="*/ 2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0" name="Freeform 1157"/>
              <p:cNvSpPr>
                <a:spLocks/>
              </p:cNvSpPr>
              <p:nvPr/>
            </p:nvSpPr>
            <p:spPr bwMode="auto">
              <a:xfrm>
                <a:off x="4136" y="2134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1" name="Freeform 1158"/>
              <p:cNvSpPr>
                <a:spLocks/>
              </p:cNvSpPr>
              <p:nvPr/>
            </p:nvSpPr>
            <p:spPr bwMode="auto">
              <a:xfrm>
                <a:off x="4136" y="212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2" name="Freeform 1159"/>
              <p:cNvSpPr>
                <a:spLocks/>
              </p:cNvSpPr>
              <p:nvPr/>
            </p:nvSpPr>
            <p:spPr bwMode="auto">
              <a:xfrm>
                <a:off x="4146" y="2124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2 h 4"/>
                  <a:gd name="T8" fmla="*/ 0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3" name="Freeform 1160"/>
              <p:cNvSpPr>
                <a:spLocks/>
              </p:cNvSpPr>
              <p:nvPr/>
            </p:nvSpPr>
            <p:spPr bwMode="auto">
              <a:xfrm>
                <a:off x="4131" y="2124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3 w 3"/>
                  <a:gd name="T5" fmla="*/ 4 h 4"/>
                  <a:gd name="T6" fmla="*/ 1 w 3"/>
                  <a:gd name="T7" fmla="*/ 2 h 4"/>
                  <a:gd name="T8" fmla="*/ 0 w 3"/>
                  <a:gd name="T9" fmla="*/ 2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4" name="Freeform 1161"/>
              <p:cNvSpPr>
                <a:spLocks/>
              </p:cNvSpPr>
              <p:nvPr/>
            </p:nvSpPr>
            <p:spPr bwMode="auto">
              <a:xfrm>
                <a:off x="4132" y="2057"/>
                <a:ext cx="6" cy="2"/>
              </a:xfrm>
              <a:custGeom>
                <a:avLst/>
                <a:gdLst>
                  <a:gd name="T0" fmla="*/ 4 w 6"/>
                  <a:gd name="T1" fmla="*/ 0 h 2"/>
                  <a:gd name="T2" fmla="*/ 6 w 6"/>
                  <a:gd name="T3" fmla="*/ 0 h 2"/>
                  <a:gd name="T4" fmla="*/ 6 w 6"/>
                  <a:gd name="T5" fmla="*/ 2 h 2"/>
                  <a:gd name="T6" fmla="*/ 4 w 6"/>
                  <a:gd name="T7" fmla="*/ 2 h 2"/>
                  <a:gd name="T8" fmla="*/ 0 w 6"/>
                  <a:gd name="T9" fmla="*/ 2 h 2"/>
                  <a:gd name="T10" fmla="*/ 2 w 6"/>
                  <a:gd name="T11" fmla="*/ 0 h 2"/>
                  <a:gd name="T12" fmla="*/ 4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5" name="Freeform 1162"/>
              <p:cNvSpPr>
                <a:spLocks/>
              </p:cNvSpPr>
              <p:nvPr/>
            </p:nvSpPr>
            <p:spPr bwMode="auto">
              <a:xfrm>
                <a:off x="4140" y="2084"/>
                <a:ext cx="13" cy="10"/>
              </a:xfrm>
              <a:custGeom>
                <a:avLst/>
                <a:gdLst>
                  <a:gd name="T0" fmla="*/ 11 w 13"/>
                  <a:gd name="T1" fmla="*/ 0 h 10"/>
                  <a:gd name="T2" fmla="*/ 11 w 13"/>
                  <a:gd name="T3" fmla="*/ 0 h 10"/>
                  <a:gd name="T4" fmla="*/ 11 w 13"/>
                  <a:gd name="T5" fmla="*/ 2 h 10"/>
                  <a:gd name="T6" fmla="*/ 11 w 13"/>
                  <a:gd name="T7" fmla="*/ 2 h 10"/>
                  <a:gd name="T8" fmla="*/ 13 w 13"/>
                  <a:gd name="T9" fmla="*/ 6 h 10"/>
                  <a:gd name="T10" fmla="*/ 11 w 13"/>
                  <a:gd name="T11" fmla="*/ 10 h 10"/>
                  <a:gd name="T12" fmla="*/ 10 w 13"/>
                  <a:gd name="T13" fmla="*/ 10 h 10"/>
                  <a:gd name="T14" fmla="*/ 6 w 13"/>
                  <a:gd name="T15" fmla="*/ 8 h 10"/>
                  <a:gd name="T16" fmla="*/ 8 w 13"/>
                  <a:gd name="T17" fmla="*/ 8 h 10"/>
                  <a:gd name="T18" fmla="*/ 10 w 13"/>
                  <a:gd name="T19" fmla="*/ 6 h 10"/>
                  <a:gd name="T20" fmla="*/ 10 w 13"/>
                  <a:gd name="T21" fmla="*/ 4 h 10"/>
                  <a:gd name="T22" fmla="*/ 6 w 13"/>
                  <a:gd name="T23" fmla="*/ 4 h 10"/>
                  <a:gd name="T24" fmla="*/ 6 w 13"/>
                  <a:gd name="T25" fmla="*/ 6 h 10"/>
                  <a:gd name="T26" fmla="*/ 6 w 13"/>
                  <a:gd name="T27" fmla="*/ 8 h 10"/>
                  <a:gd name="T28" fmla="*/ 4 w 13"/>
                  <a:gd name="T29" fmla="*/ 8 h 10"/>
                  <a:gd name="T30" fmla="*/ 2 w 13"/>
                  <a:gd name="T31" fmla="*/ 8 h 10"/>
                  <a:gd name="T32" fmla="*/ 0 w 13"/>
                  <a:gd name="T33" fmla="*/ 6 h 10"/>
                  <a:gd name="T34" fmla="*/ 2 w 13"/>
                  <a:gd name="T35" fmla="*/ 4 h 10"/>
                  <a:gd name="T36" fmla="*/ 6 w 13"/>
                  <a:gd name="T37" fmla="*/ 2 h 10"/>
                  <a:gd name="T38" fmla="*/ 8 w 13"/>
                  <a:gd name="T39" fmla="*/ 0 h 10"/>
                  <a:gd name="T40" fmla="*/ 11 w 13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10">
                    <a:moveTo>
                      <a:pt x="11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3" y="6"/>
                    </a:lnTo>
                    <a:lnTo>
                      <a:pt x="11" y="10"/>
                    </a:lnTo>
                    <a:lnTo>
                      <a:pt x="10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6" name="Freeform 1163"/>
              <p:cNvSpPr>
                <a:spLocks/>
              </p:cNvSpPr>
              <p:nvPr/>
            </p:nvSpPr>
            <p:spPr bwMode="auto">
              <a:xfrm>
                <a:off x="4100" y="209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4 w 4"/>
                  <a:gd name="T7" fmla="*/ 4 h 4"/>
                  <a:gd name="T8" fmla="*/ 0 w 4"/>
                  <a:gd name="T9" fmla="*/ 0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7" name="Freeform 1164"/>
              <p:cNvSpPr>
                <a:spLocks/>
              </p:cNvSpPr>
              <p:nvPr/>
            </p:nvSpPr>
            <p:spPr bwMode="auto">
              <a:xfrm>
                <a:off x="4089" y="2094"/>
                <a:ext cx="32" cy="24"/>
              </a:xfrm>
              <a:custGeom>
                <a:avLst/>
                <a:gdLst>
                  <a:gd name="T0" fmla="*/ 7 w 32"/>
                  <a:gd name="T1" fmla="*/ 0 h 24"/>
                  <a:gd name="T2" fmla="*/ 9 w 32"/>
                  <a:gd name="T3" fmla="*/ 2 h 24"/>
                  <a:gd name="T4" fmla="*/ 13 w 32"/>
                  <a:gd name="T5" fmla="*/ 4 h 24"/>
                  <a:gd name="T6" fmla="*/ 15 w 32"/>
                  <a:gd name="T7" fmla="*/ 5 h 24"/>
                  <a:gd name="T8" fmla="*/ 17 w 32"/>
                  <a:gd name="T9" fmla="*/ 5 h 24"/>
                  <a:gd name="T10" fmla="*/ 19 w 32"/>
                  <a:gd name="T11" fmla="*/ 5 h 24"/>
                  <a:gd name="T12" fmla="*/ 19 w 32"/>
                  <a:gd name="T13" fmla="*/ 5 h 24"/>
                  <a:gd name="T14" fmla="*/ 22 w 32"/>
                  <a:gd name="T15" fmla="*/ 9 h 24"/>
                  <a:gd name="T16" fmla="*/ 24 w 32"/>
                  <a:gd name="T17" fmla="*/ 13 h 24"/>
                  <a:gd name="T18" fmla="*/ 24 w 32"/>
                  <a:gd name="T19" fmla="*/ 13 h 24"/>
                  <a:gd name="T20" fmla="*/ 26 w 32"/>
                  <a:gd name="T21" fmla="*/ 15 h 24"/>
                  <a:gd name="T22" fmla="*/ 24 w 32"/>
                  <a:gd name="T23" fmla="*/ 19 h 24"/>
                  <a:gd name="T24" fmla="*/ 28 w 32"/>
                  <a:gd name="T25" fmla="*/ 21 h 24"/>
                  <a:gd name="T26" fmla="*/ 28 w 32"/>
                  <a:gd name="T27" fmla="*/ 21 h 24"/>
                  <a:gd name="T28" fmla="*/ 32 w 32"/>
                  <a:gd name="T29" fmla="*/ 21 h 24"/>
                  <a:gd name="T30" fmla="*/ 30 w 32"/>
                  <a:gd name="T31" fmla="*/ 24 h 24"/>
                  <a:gd name="T32" fmla="*/ 28 w 32"/>
                  <a:gd name="T33" fmla="*/ 23 h 24"/>
                  <a:gd name="T34" fmla="*/ 26 w 32"/>
                  <a:gd name="T35" fmla="*/ 24 h 24"/>
                  <a:gd name="T36" fmla="*/ 24 w 32"/>
                  <a:gd name="T37" fmla="*/ 23 h 24"/>
                  <a:gd name="T38" fmla="*/ 24 w 32"/>
                  <a:gd name="T39" fmla="*/ 21 h 24"/>
                  <a:gd name="T40" fmla="*/ 24 w 32"/>
                  <a:gd name="T41" fmla="*/ 19 h 24"/>
                  <a:gd name="T42" fmla="*/ 22 w 32"/>
                  <a:gd name="T43" fmla="*/ 17 h 24"/>
                  <a:gd name="T44" fmla="*/ 21 w 32"/>
                  <a:gd name="T45" fmla="*/ 13 h 24"/>
                  <a:gd name="T46" fmla="*/ 19 w 32"/>
                  <a:gd name="T47" fmla="*/ 11 h 24"/>
                  <a:gd name="T48" fmla="*/ 17 w 32"/>
                  <a:gd name="T49" fmla="*/ 11 h 24"/>
                  <a:gd name="T50" fmla="*/ 13 w 32"/>
                  <a:gd name="T51" fmla="*/ 9 h 24"/>
                  <a:gd name="T52" fmla="*/ 13 w 32"/>
                  <a:gd name="T53" fmla="*/ 7 h 24"/>
                  <a:gd name="T54" fmla="*/ 9 w 32"/>
                  <a:gd name="T55" fmla="*/ 7 h 24"/>
                  <a:gd name="T56" fmla="*/ 9 w 32"/>
                  <a:gd name="T57" fmla="*/ 5 h 24"/>
                  <a:gd name="T58" fmla="*/ 7 w 32"/>
                  <a:gd name="T59" fmla="*/ 5 h 24"/>
                  <a:gd name="T60" fmla="*/ 5 w 32"/>
                  <a:gd name="T61" fmla="*/ 4 h 24"/>
                  <a:gd name="T62" fmla="*/ 3 w 32"/>
                  <a:gd name="T63" fmla="*/ 2 h 24"/>
                  <a:gd name="T64" fmla="*/ 2 w 32"/>
                  <a:gd name="T65" fmla="*/ 2 h 24"/>
                  <a:gd name="T66" fmla="*/ 0 w 32"/>
                  <a:gd name="T67" fmla="*/ 2 h 24"/>
                  <a:gd name="T68" fmla="*/ 2 w 32"/>
                  <a:gd name="T69" fmla="*/ 0 h 24"/>
                  <a:gd name="T70" fmla="*/ 7 w 32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24">
                    <a:moveTo>
                      <a:pt x="7" y="0"/>
                    </a:moveTo>
                    <a:lnTo>
                      <a:pt x="9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22" y="9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6" y="15"/>
                    </a:lnTo>
                    <a:lnTo>
                      <a:pt x="24" y="19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4"/>
                    </a:lnTo>
                    <a:lnTo>
                      <a:pt x="24" y="23"/>
                    </a:lnTo>
                    <a:lnTo>
                      <a:pt x="24" y="21"/>
                    </a:lnTo>
                    <a:lnTo>
                      <a:pt x="24" y="19"/>
                    </a:lnTo>
                    <a:lnTo>
                      <a:pt x="22" y="17"/>
                    </a:lnTo>
                    <a:lnTo>
                      <a:pt x="21" y="13"/>
                    </a:lnTo>
                    <a:lnTo>
                      <a:pt x="19" y="11"/>
                    </a:lnTo>
                    <a:lnTo>
                      <a:pt x="17" y="11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8" name="Freeform 1165"/>
              <p:cNvSpPr>
                <a:spLocks/>
              </p:cNvSpPr>
              <p:nvPr/>
            </p:nvSpPr>
            <p:spPr bwMode="auto">
              <a:xfrm>
                <a:off x="4136" y="2061"/>
                <a:ext cx="8" cy="4"/>
              </a:xfrm>
              <a:custGeom>
                <a:avLst/>
                <a:gdLst>
                  <a:gd name="T0" fmla="*/ 6 w 8"/>
                  <a:gd name="T1" fmla="*/ 0 h 4"/>
                  <a:gd name="T2" fmla="*/ 8 w 8"/>
                  <a:gd name="T3" fmla="*/ 2 h 4"/>
                  <a:gd name="T4" fmla="*/ 6 w 8"/>
                  <a:gd name="T5" fmla="*/ 4 h 4"/>
                  <a:gd name="T6" fmla="*/ 2 w 8"/>
                  <a:gd name="T7" fmla="*/ 4 h 4"/>
                  <a:gd name="T8" fmla="*/ 0 w 8"/>
                  <a:gd name="T9" fmla="*/ 4 h 4"/>
                  <a:gd name="T10" fmla="*/ 0 w 8"/>
                  <a:gd name="T11" fmla="*/ 2 h 4"/>
                  <a:gd name="T12" fmla="*/ 4 w 8"/>
                  <a:gd name="T13" fmla="*/ 2 h 4"/>
                  <a:gd name="T14" fmla="*/ 6 w 8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9" name="Freeform 1166"/>
              <p:cNvSpPr>
                <a:spLocks/>
              </p:cNvSpPr>
              <p:nvPr/>
            </p:nvSpPr>
            <p:spPr bwMode="auto">
              <a:xfrm>
                <a:off x="4176" y="2145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0 h 2"/>
                  <a:gd name="T6" fmla="*/ 2 w 4"/>
                  <a:gd name="T7" fmla="*/ 2 h 2"/>
                  <a:gd name="T8" fmla="*/ 0 w 4"/>
                  <a:gd name="T9" fmla="*/ 0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0" name="Freeform 1167"/>
              <p:cNvSpPr>
                <a:spLocks/>
              </p:cNvSpPr>
              <p:nvPr/>
            </p:nvSpPr>
            <p:spPr bwMode="auto">
              <a:xfrm>
                <a:off x="4260" y="2162"/>
                <a:ext cx="42" cy="23"/>
              </a:xfrm>
              <a:custGeom>
                <a:avLst/>
                <a:gdLst>
                  <a:gd name="T0" fmla="*/ 40 w 42"/>
                  <a:gd name="T1" fmla="*/ 0 h 23"/>
                  <a:gd name="T2" fmla="*/ 42 w 42"/>
                  <a:gd name="T3" fmla="*/ 2 h 23"/>
                  <a:gd name="T4" fmla="*/ 40 w 42"/>
                  <a:gd name="T5" fmla="*/ 2 h 23"/>
                  <a:gd name="T6" fmla="*/ 34 w 42"/>
                  <a:gd name="T7" fmla="*/ 6 h 23"/>
                  <a:gd name="T8" fmla="*/ 31 w 42"/>
                  <a:gd name="T9" fmla="*/ 10 h 23"/>
                  <a:gd name="T10" fmla="*/ 32 w 42"/>
                  <a:gd name="T11" fmla="*/ 14 h 23"/>
                  <a:gd name="T12" fmla="*/ 32 w 42"/>
                  <a:gd name="T13" fmla="*/ 17 h 23"/>
                  <a:gd name="T14" fmla="*/ 27 w 42"/>
                  <a:gd name="T15" fmla="*/ 16 h 23"/>
                  <a:gd name="T16" fmla="*/ 25 w 42"/>
                  <a:gd name="T17" fmla="*/ 17 h 23"/>
                  <a:gd name="T18" fmla="*/ 21 w 42"/>
                  <a:gd name="T19" fmla="*/ 21 h 23"/>
                  <a:gd name="T20" fmla="*/ 17 w 42"/>
                  <a:gd name="T21" fmla="*/ 21 h 23"/>
                  <a:gd name="T22" fmla="*/ 15 w 42"/>
                  <a:gd name="T23" fmla="*/ 23 h 23"/>
                  <a:gd name="T24" fmla="*/ 12 w 42"/>
                  <a:gd name="T25" fmla="*/ 23 h 23"/>
                  <a:gd name="T26" fmla="*/ 8 w 42"/>
                  <a:gd name="T27" fmla="*/ 23 h 23"/>
                  <a:gd name="T28" fmla="*/ 4 w 42"/>
                  <a:gd name="T29" fmla="*/ 21 h 23"/>
                  <a:gd name="T30" fmla="*/ 0 w 42"/>
                  <a:gd name="T31" fmla="*/ 17 h 23"/>
                  <a:gd name="T32" fmla="*/ 0 w 42"/>
                  <a:gd name="T33" fmla="*/ 14 h 23"/>
                  <a:gd name="T34" fmla="*/ 4 w 42"/>
                  <a:gd name="T35" fmla="*/ 12 h 23"/>
                  <a:gd name="T36" fmla="*/ 6 w 42"/>
                  <a:gd name="T37" fmla="*/ 10 h 23"/>
                  <a:gd name="T38" fmla="*/ 10 w 42"/>
                  <a:gd name="T39" fmla="*/ 12 h 23"/>
                  <a:gd name="T40" fmla="*/ 12 w 42"/>
                  <a:gd name="T41" fmla="*/ 10 h 23"/>
                  <a:gd name="T42" fmla="*/ 12 w 42"/>
                  <a:gd name="T43" fmla="*/ 8 h 23"/>
                  <a:gd name="T44" fmla="*/ 12 w 42"/>
                  <a:gd name="T45" fmla="*/ 6 h 23"/>
                  <a:gd name="T46" fmla="*/ 15 w 42"/>
                  <a:gd name="T47" fmla="*/ 6 h 23"/>
                  <a:gd name="T48" fmla="*/ 19 w 42"/>
                  <a:gd name="T49" fmla="*/ 8 h 23"/>
                  <a:gd name="T50" fmla="*/ 25 w 42"/>
                  <a:gd name="T51" fmla="*/ 8 h 23"/>
                  <a:gd name="T52" fmla="*/ 32 w 42"/>
                  <a:gd name="T53" fmla="*/ 4 h 23"/>
                  <a:gd name="T54" fmla="*/ 38 w 42"/>
                  <a:gd name="T55" fmla="*/ 0 h 23"/>
                  <a:gd name="T56" fmla="*/ 40 w 42"/>
                  <a:gd name="T5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3">
                    <a:moveTo>
                      <a:pt x="40" y="0"/>
                    </a:moveTo>
                    <a:lnTo>
                      <a:pt x="42" y="2"/>
                    </a:lnTo>
                    <a:lnTo>
                      <a:pt x="40" y="2"/>
                    </a:lnTo>
                    <a:lnTo>
                      <a:pt x="34" y="6"/>
                    </a:lnTo>
                    <a:lnTo>
                      <a:pt x="31" y="10"/>
                    </a:lnTo>
                    <a:lnTo>
                      <a:pt x="32" y="14"/>
                    </a:lnTo>
                    <a:lnTo>
                      <a:pt x="32" y="17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1" y="21"/>
                    </a:lnTo>
                    <a:lnTo>
                      <a:pt x="17" y="21"/>
                    </a:lnTo>
                    <a:lnTo>
                      <a:pt x="15" y="23"/>
                    </a:lnTo>
                    <a:lnTo>
                      <a:pt x="12" y="23"/>
                    </a:lnTo>
                    <a:lnTo>
                      <a:pt x="8" y="23"/>
                    </a:lnTo>
                    <a:lnTo>
                      <a:pt x="4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9" y="8"/>
                    </a:lnTo>
                    <a:lnTo>
                      <a:pt x="25" y="8"/>
                    </a:lnTo>
                    <a:lnTo>
                      <a:pt x="32" y="4"/>
                    </a:lnTo>
                    <a:lnTo>
                      <a:pt x="38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1" name="Freeform 1168"/>
              <p:cNvSpPr>
                <a:spLocks/>
              </p:cNvSpPr>
              <p:nvPr/>
            </p:nvSpPr>
            <p:spPr bwMode="auto">
              <a:xfrm>
                <a:off x="3203" y="2098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1 w 5"/>
                  <a:gd name="T3" fmla="*/ 1 h 3"/>
                  <a:gd name="T4" fmla="*/ 5 w 5"/>
                  <a:gd name="T5" fmla="*/ 3 h 3"/>
                  <a:gd name="T6" fmla="*/ 3 w 5"/>
                  <a:gd name="T7" fmla="*/ 3 h 3"/>
                  <a:gd name="T8" fmla="*/ 0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1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2" name="Freeform 1169"/>
              <p:cNvSpPr>
                <a:spLocks/>
              </p:cNvSpPr>
              <p:nvPr/>
            </p:nvSpPr>
            <p:spPr bwMode="auto">
              <a:xfrm>
                <a:off x="3248" y="2115"/>
                <a:ext cx="6" cy="3"/>
              </a:xfrm>
              <a:custGeom>
                <a:avLst/>
                <a:gdLst>
                  <a:gd name="T0" fmla="*/ 4 w 6"/>
                  <a:gd name="T1" fmla="*/ 0 h 3"/>
                  <a:gd name="T2" fmla="*/ 6 w 6"/>
                  <a:gd name="T3" fmla="*/ 0 h 3"/>
                  <a:gd name="T4" fmla="*/ 6 w 6"/>
                  <a:gd name="T5" fmla="*/ 2 h 3"/>
                  <a:gd name="T6" fmla="*/ 6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4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3" name="Freeform 1170"/>
              <p:cNvSpPr>
                <a:spLocks/>
              </p:cNvSpPr>
              <p:nvPr/>
            </p:nvSpPr>
            <p:spPr bwMode="auto">
              <a:xfrm>
                <a:off x="3224" y="2094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1 w 3"/>
                  <a:gd name="T5" fmla="*/ 4 h 4"/>
                  <a:gd name="T6" fmla="*/ 0 w 3"/>
                  <a:gd name="T7" fmla="*/ 2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4" name="Freeform 1171"/>
              <p:cNvSpPr>
                <a:spLocks/>
              </p:cNvSpPr>
              <p:nvPr/>
            </p:nvSpPr>
            <p:spPr bwMode="auto">
              <a:xfrm>
                <a:off x="3208" y="209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0 h 2"/>
                  <a:gd name="T4" fmla="*/ 4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5" name="Freeform 1172"/>
              <p:cNvSpPr>
                <a:spLocks/>
              </p:cNvSpPr>
              <p:nvPr/>
            </p:nvSpPr>
            <p:spPr bwMode="auto">
              <a:xfrm>
                <a:off x="3397" y="222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4 h 4"/>
                  <a:gd name="T4" fmla="*/ 6 w 6"/>
                  <a:gd name="T5" fmla="*/ 4 h 4"/>
                  <a:gd name="T6" fmla="*/ 4 w 6"/>
                  <a:gd name="T7" fmla="*/ 4 h 4"/>
                  <a:gd name="T8" fmla="*/ 4 w 6"/>
                  <a:gd name="T9" fmla="*/ 4 h 4"/>
                  <a:gd name="T10" fmla="*/ 0 w 6"/>
                  <a:gd name="T11" fmla="*/ 4 h 4"/>
                  <a:gd name="T12" fmla="*/ 0 w 6"/>
                  <a:gd name="T13" fmla="*/ 0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6" name="Freeform 1173"/>
              <p:cNvSpPr>
                <a:spLocks/>
              </p:cNvSpPr>
              <p:nvPr/>
            </p:nvSpPr>
            <p:spPr bwMode="auto">
              <a:xfrm>
                <a:off x="3443" y="2307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9 w 9"/>
                  <a:gd name="T3" fmla="*/ 6 h 12"/>
                  <a:gd name="T4" fmla="*/ 5 w 9"/>
                  <a:gd name="T5" fmla="*/ 10 h 12"/>
                  <a:gd name="T6" fmla="*/ 2 w 9"/>
                  <a:gd name="T7" fmla="*/ 12 h 12"/>
                  <a:gd name="T8" fmla="*/ 0 w 9"/>
                  <a:gd name="T9" fmla="*/ 12 h 12"/>
                  <a:gd name="T10" fmla="*/ 3 w 9"/>
                  <a:gd name="T11" fmla="*/ 6 h 12"/>
                  <a:gd name="T12" fmla="*/ 3 w 9"/>
                  <a:gd name="T13" fmla="*/ 4 h 12"/>
                  <a:gd name="T14" fmla="*/ 9 w 9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9" y="6"/>
                    </a:lnTo>
                    <a:lnTo>
                      <a:pt x="5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7" name="Freeform 1174"/>
              <p:cNvSpPr>
                <a:spLocks/>
              </p:cNvSpPr>
              <p:nvPr/>
            </p:nvSpPr>
            <p:spPr bwMode="auto">
              <a:xfrm>
                <a:off x="3454" y="2298"/>
                <a:ext cx="8" cy="5"/>
              </a:xfrm>
              <a:custGeom>
                <a:avLst/>
                <a:gdLst>
                  <a:gd name="T0" fmla="*/ 4 w 8"/>
                  <a:gd name="T1" fmla="*/ 0 h 5"/>
                  <a:gd name="T2" fmla="*/ 8 w 8"/>
                  <a:gd name="T3" fmla="*/ 2 h 5"/>
                  <a:gd name="T4" fmla="*/ 4 w 8"/>
                  <a:gd name="T5" fmla="*/ 3 h 5"/>
                  <a:gd name="T6" fmla="*/ 0 w 8"/>
                  <a:gd name="T7" fmla="*/ 5 h 5"/>
                  <a:gd name="T8" fmla="*/ 0 w 8"/>
                  <a:gd name="T9" fmla="*/ 0 h 5"/>
                  <a:gd name="T10" fmla="*/ 4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4" y="0"/>
                    </a:moveTo>
                    <a:lnTo>
                      <a:pt x="8" y="2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8" name="Freeform 1175"/>
              <p:cNvSpPr>
                <a:spLocks/>
              </p:cNvSpPr>
              <p:nvPr/>
            </p:nvSpPr>
            <p:spPr bwMode="auto">
              <a:xfrm>
                <a:off x="3382" y="2303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0 h 8"/>
                  <a:gd name="T4" fmla="*/ 4 w 4"/>
                  <a:gd name="T5" fmla="*/ 0 h 8"/>
                  <a:gd name="T6" fmla="*/ 4 w 4"/>
                  <a:gd name="T7" fmla="*/ 0 h 8"/>
                  <a:gd name="T8" fmla="*/ 4 w 4"/>
                  <a:gd name="T9" fmla="*/ 6 h 8"/>
                  <a:gd name="T10" fmla="*/ 4 w 4"/>
                  <a:gd name="T11" fmla="*/ 6 h 8"/>
                  <a:gd name="T12" fmla="*/ 2 w 4"/>
                  <a:gd name="T13" fmla="*/ 8 h 8"/>
                  <a:gd name="T14" fmla="*/ 2 w 4"/>
                  <a:gd name="T15" fmla="*/ 8 h 8"/>
                  <a:gd name="T16" fmla="*/ 2 w 4"/>
                  <a:gd name="T17" fmla="*/ 4 h 8"/>
                  <a:gd name="T18" fmla="*/ 0 w 4"/>
                  <a:gd name="T19" fmla="*/ 2 h 8"/>
                  <a:gd name="T20" fmla="*/ 0 w 4"/>
                  <a:gd name="T21" fmla="*/ 0 h 8"/>
                  <a:gd name="T22" fmla="*/ 2 w 4"/>
                  <a:gd name="T23" fmla="*/ 0 h 8"/>
                  <a:gd name="T24" fmla="*/ 2 w 4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9" name="Freeform 1176"/>
              <p:cNvSpPr>
                <a:spLocks/>
              </p:cNvSpPr>
              <p:nvPr/>
            </p:nvSpPr>
            <p:spPr bwMode="auto">
              <a:xfrm>
                <a:off x="3378" y="2322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2 w 4"/>
                  <a:gd name="T7" fmla="*/ 4 h 4"/>
                  <a:gd name="T8" fmla="*/ 2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0" name="Freeform 1177"/>
              <p:cNvSpPr>
                <a:spLocks/>
              </p:cNvSpPr>
              <p:nvPr/>
            </p:nvSpPr>
            <p:spPr bwMode="auto">
              <a:xfrm>
                <a:off x="3391" y="231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1" name="Freeform 1178"/>
              <p:cNvSpPr>
                <a:spLocks/>
              </p:cNvSpPr>
              <p:nvPr/>
            </p:nvSpPr>
            <p:spPr bwMode="auto">
              <a:xfrm>
                <a:off x="3418" y="2317"/>
                <a:ext cx="8" cy="7"/>
              </a:xfrm>
              <a:custGeom>
                <a:avLst/>
                <a:gdLst>
                  <a:gd name="T0" fmla="*/ 2 w 8"/>
                  <a:gd name="T1" fmla="*/ 0 h 7"/>
                  <a:gd name="T2" fmla="*/ 4 w 8"/>
                  <a:gd name="T3" fmla="*/ 0 h 7"/>
                  <a:gd name="T4" fmla="*/ 8 w 8"/>
                  <a:gd name="T5" fmla="*/ 0 h 7"/>
                  <a:gd name="T6" fmla="*/ 8 w 8"/>
                  <a:gd name="T7" fmla="*/ 5 h 7"/>
                  <a:gd name="T8" fmla="*/ 6 w 8"/>
                  <a:gd name="T9" fmla="*/ 5 h 7"/>
                  <a:gd name="T10" fmla="*/ 4 w 8"/>
                  <a:gd name="T11" fmla="*/ 7 h 7"/>
                  <a:gd name="T12" fmla="*/ 0 w 8"/>
                  <a:gd name="T13" fmla="*/ 5 h 7"/>
                  <a:gd name="T14" fmla="*/ 2 w 8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2" name="Freeform 1179"/>
              <p:cNvSpPr>
                <a:spLocks/>
              </p:cNvSpPr>
              <p:nvPr/>
            </p:nvSpPr>
            <p:spPr bwMode="auto">
              <a:xfrm>
                <a:off x="3397" y="2311"/>
                <a:ext cx="15" cy="10"/>
              </a:xfrm>
              <a:custGeom>
                <a:avLst/>
                <a:gdLst>
                  <a:gd name="T0" fmla="*/ 11 w 15"/>
                  <a:gd name="T1" fmla="*/ 0 h 10"/>
                  <a:gd name="T2" fmla="*/ 15 w 15"/>
                  <a:gd name="T3" fmla="*/ 0 h 10"/>
                  <a:gd name="T4" fmla="*/ 15 w 15"/>
                  <a:gd name="T5" fmla="*/ 6 h 10"/>
                  <a:gd name="T6" fmla="*/ 11 w 15"/>
                  <a:gd name="T7" fmla="*/ 6 h 10"/>
                  <a:gd name="T8" fmla="*/ 6 w 15"/>
                  <a:gd name="T9" fmla="*/ 10 h 10"/>
                  <a:gd name="T10" fmla="*/ 2 w 15"/>
                  <a:gd name="T11" fmla="*/ 8 h 10"/>
                  <a:gd name="T12" fmla="*/ 0 w 15"/>
                  <a:gd name="T13" fmla="*/ 4 h 10"/>
                  <a:gd name="T14" fmla="*/ 4 w 15"/>
                  <a:gd name="T15" fmla="*/ 2 h 10"/>
                  <a:gd name="T16" fmla="*/ 6 w 15"/>
                  <a:gd name="T17" fmla="*/ 2 h 10"/>
                  <a:gd name="T18" fmla="*/ 9 w 15"/>
                  <a:gd name="T19" fmla="*/ 0 h 10"/>
                  <a:gd name="T20" fmla="*/ 11 w 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0">
                    <a:moveTo>
                      <a:pt x="11" y="0"/>
                    </a:moveTo>
                    <a:lnTo>
                      <a:pt x="15" y="0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3" name="Freeform 1180"/>
              <p:cNvSpPr>
                <a:spLocks/>
              </p:cNvSpPr>
              <p:nvPr/>
            </p:nvSpPr>
            <p:spPr bwMode="auto">
              <a:xfrm>
                <a:off x="3281" y="256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4" name="Freeform 1181"/>
              <p:cNvSpPr>
                <a:spLocks/>
              </p:cNvSpPr>
              <p:nvPr/>
            </p:nvSpPr>
            <p:spPr bwMode="auto">
              <a:xfrm>
                <a:off x="3285" y="2542"/>
                <a:ext cx="3" cy="3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1 w 3"/>
                  <a:gd name="T7" fmla="*/ 3 h 3"/>
                  <a:gd name="T8" fmla="*/ 0 w 3"/>
                  <a:gd name="T9" fmla="*/ 3 h 3"/>
                  <a:gd name="T10" fmla="*/ 0 w 3"/>
                  <a:gd name="T11" fmla="*/ 2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5" name="Freeform 1182"/>
              <p:cNvSpPr>
                <a:spLocks/>
              </p:cNvSpPr>
              <p:nvPr/>
            </p:nvSpPr>
            <p:spPr bwMode="auto">
              <a:xfrm>
                <a:off x="3271" y="2561"/>
                <a:ext cx="6" cy="7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0 h 7"/>
                  <a:gd name="T4" fmla="*/ 6 w 6"/>
                  <a:gd name="T5" fmla="*/ 3 h 7"/>
                  <a:gd name="T6" fmla="*/ 6 w 6"/>
                  <a:gd name="T7" fmla="*/ 7 h 7"/>
                  <a:gd name="T8" fmla="*/ 0 w 6"/>
                  <a:gd name="T9" fmla="*/ 5 h 7"/>
                  <a:gd name="T10" fmla="*/ 0 w 6"/>
                  <a:gd name="T11" fmla="*/ 2 h 7"/>
                  <a:gd name="T12" fmla="*/ 0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2" y="0"/>
                    </a:lnTo>
                    <a:lnTo>
                      <a:pt x="6" y="3"/>
                    </a:lnTo>
                    <a:lnTo>
                      <a:pt x="6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6" name="Freeform 1183"/>
              <p:cNvSpPr>
                <a:spLocks/>
              </p:cNvSpPr>
              <p:nvPr/>
            </p:nvSpPr>
            <p:spPr bwMode="auto">
              <a:xfrm>
                <a:off x="3243" y="2524"/>
                <a:ext cx="7" cy="4"/>
              </a:xfrm>
              <a:custGeom>
                <a:avLst/>
                <a:gdLst>
                  <a:gd name="T0" fmla="*/ 3 w 7"/>
                  <a:gd name="T1" fmla="*/ 0 h 4"/>
                  <a:gd name="T2" fmla="*/ 5 w 7"/>
                  <a:gd name="T3" fmla="*/ 0 h 4"/>
                  <a:gd name="T4" fmla="*/ 7 w 7"/>
                  <a:gd name="T5" fmla="*/ 2 h 4"/>
                  <a:gd name="T6" fmla="*/ 3 w 7"/>
                  <a:gd name="T7" fmla="*/ 4 h 4"/>
                  <a:gd name="T8" fmla="*/ 1 w 7"/>
                  <a:gd name="T9" fmla="*/ 4 h 4"/>
                  <a:gd name="T10" fmla="*/ 0 w 7"/>
                  <a:gd name="T11" fmla="*/ 4 h 4"/>
                  <a:gd name="T12" fmla="*/ 0 w 7"/>
                  <a:gd name="T13" fmla="*/ 2 h 4"/>
                  <a:gd name="T14" fmla="*/ 1 w 7"/>
                  <a:gd name="T15" fmla="*/ 0 h 4"/>
                  <a:gd name="T16" fmla="*/ 3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3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7" name="Freeform 1184"/>
              <p:cNvSpPr>
                <a:spLocks/>
              </p:cNvSpPr>
              <p:nvPr/>
            </p:nvSpPr>
            <p:spPr bwMode="auto">
              <a:xfrm>
                <a:off x="3267" y="253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8" name="Freeform 1185"/>
              <p:cNvSpPr>
                <a:spLocks/>
              </p:cNvSpPr>
              <p:nvPr/>
            </p:nvSpPr>
            <p:spPr bwMode="auto">
              <a:xfrm>
                <a:off x="3260" y="2534"/>
                <a:ext cx="5" cy="2"/>
              </a:xfrm>
              <a:custGeom>
                <a:avLst/>
                <a:gdLst>
                  <a:gd name="T0" fmla="*/ 4 w 5"/>
                  <a:gd name="T1" fmla="*/ 0 h 2"/>
                  <a:gd name="T2" fmla="*/ 5 w 5"/>
                  <a:gd name="T3" fmla="*/ 0 h 2"/>
                  <a:gd name="T4" fmla="*/ 5 w 5"/>
                  <a:gd name="T5" fmla="*/ 2 h 2"/>
                  <a:gd name="T6" fmla="*/ 5 w 5"/>
                  <a:gd name="T7" fmla="*/ 2 h 2"/>
                  <a:gd name="T8" fmla="*/ 5 w 5"/>
                  <a:gd name="T9" fmla="*/ 2 h 2"/>
                  <a:gd name="T10" fmla="*/ 4 w 5"/>
                  <a:gd name="T11" fmla="*/ 2 h 2"/>
                  <a:gd name="T12" fmla="*/ 2 w 5"/>
                  <a:gd name="T13" fmla="*/ 2 h 2"/>
                  <a:gd name="T14" fmla="*/ 0 w 5"/>
                  <a:gd name="T15" fmla="*/ 0 h 2"/>
                  <a:gd name="T16" fmla="*/ 2 w 5"/>
                  <a:gd name="T17" fmla="*/ 0 h 2"/>
                  <a:gd name="T18" fmla="*/ 4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9" name="Freeform 1186"/>
              <p:cNvSpPr>
                <a:spLocks/>
              </p:cNvSpPr>
              <p:nvPr/>
            </p:nvSpPr>
            <p:spPr bwMode="auto">
              <a:xfrm>
                <a:off x="3286" y="2528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4 h 6"/>
                  <a:gd name="T4" fmla="*/ 0 w 2"/>
                  <a:gd name="T5" fmla="*/ 6 h 6"/>
                  <a:gd name="T6" fmla="*/ 0 w 2"/>
                  <a:gd name="T7" fmla="*/ 2 h 6"/>
                  <a:gd name="T8" fmla="*/ 2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4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0" name="Freeform 1187"/>
              <p:cNvSpPr>
                <a:spLocks/>
              </p:cNvSpPr>
              <p:nvPr/>
            </p:nvSpPr>
            <p:spPr bwMode="auto">
              <a:xfrm>
                <a:off x="3250" y="2528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2 h 4"/>
                  <a:gd name="T8" fmla="*/ 2 w 2"/>
                  <a:gd name="T9" fmla="*/ 2 h 4"/>
                  <a:gd name="T10" fmla="*/ 0 w 2"/>
                  <a:gd name="T11" fmla="*/ 4 h 4"/>
                  <a:gd name="T12" fmla="*/ 0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1" name="Freeform 1188"/>
              <p:cNvSpPr>
                <a:spLocks/>
              </p:cNvSpPr>
              <p:nvPr/>
            </p:nvSpPr>
            <p:spPr bwMode="auto">
              <a:xfrm>
                <a:off x="4668" y="2610"/>
                <a:ext cx="21" cy="10"/>
              </a:xfrm>
              <a:custGeom>
                <a:avLst/>
                <a:gdLst>
                  <a:gd name="T0" fmla="*/ 4 w 21"/>
                  <a:gd name="T1" fmla="*/ 0 h 10"/>
                  <a:gd name="T2" fmla="*/ 6 w 21"/>
                  <a:gd name="T3" fmla="*/ 0 h 10"/>
                  <a:gd name="T4" fmla="*/ 7 w 21"/>
                  <a:gd name="T5" fmla="*/ 2 h 10"/>
                  <a:gd name="T6" fmla="*/ 9 w 21"/>
                  <a:gd name="T7" fmla="*/ 2 h 10"/>
                  <a:gd name="T8" fmla="*/ 13 w 21"/>
                  <a:gd name="T9" fmla="*/ 2 h 10"/>
                  <a:gd name="T10" fmla="*/ 15 w 21"/>
                  <a:gd name="T11" fmla="*/ 0 h 10"/>
                  <a:gd name="T12" fmla="*/ 19 w 21"/>
                  <a:gd name="T13" fmla="*/ 2 h 10"/>
                  <a:gd name="T14" fmla="*/ 21 w 21"/>
                  <a:gd name="T15" fmla="*/ 2 h 10"/>
                  <a:gd name="T16" fmla="*/ 21 w 21"/>
                  <a:gd name="T17" fmla="*/ 4 h 10"/>
                  <a:gd name="T18" fmla="*/ 21 w 21"/>
                  <a:gd name="T19" fmla="*/ 6 h 10"/>
                  <a:gd name="T20" fmla="*/ 17 w 21"/>
                  <a:gd name="T21" fmla="*/ 6 h 10"/>
                  <a:gd name="T22" fmla="*/ 13 w 21"/>
                  <a:gd name="T23" fmla="*/ 8 h 10"/>
                  <a:gd name="T24" fmla="*/ 7 w 21"/>
                  <a:gd name="T25" fmla="*/ 10 h 10"/>
                  <a:gd name="T26" fmla="*/ 4 w 21"/>
                  <a:gd name="T27" fmla="*/ 8 h 10"/>
                  <a:gd name="T28" fmla="*/ 2 w 21"/>
                  <a:gd name="T29" fmla="*/ 6 h 10"/>
                  <a:gd name="T30" fmla="*/ 0 w 21"/>
                  <a:gd name="T31" fmla="*/ 6 h 10"/>
                  <a:gd name="T32" fmla="*/ 2 w 21"/>
                  <a:gd name="T33" fmla="*/ 4 h 10"/>
                  <a:gd name="T34" fmla="*/ 2 w 21"/>
                  <a:gd name="T35" fmla="*/ 0 h 10"/>
                  <a:gd name="T36" fmla="*/ 4 w 21"/>
                  <a:gd name="T3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0">
                    <a:moveTo>
                      <a:pt x="4" y="0"/>
                    </a:moveTo>
                    <a:lnTo>
                      <a:pt x="6" y="0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17" y="6"/>
                    </a:lnTo>
                    <a:lnTo>
                      <a:pt x="13" y="8"/>
                    </a:lnTo>
                    <a:lnTo>
                      <a:pt x="7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2" name="Freeform 1189"/>
              <p:cNvSpPr>
                <a:spLocks/>
              </p:cNvSpPr>
              <p:nvPr/>
            </p:nvSpPr>
            <p:spPr bwMode="auto">
              <a:xfrm>
                <a:off x="4645" y="2620"/>
                <a:ext cx="10" cy="2"/>
              </a:xfrm>
              <a:custGeom>
                <a:avLst/>
                <a:gdLst>
                  <a:gd name="T0" fmla="*/ 4 w 10"/>
                  <a:gd name="T1" fmla="*/ 0 h 2"/>
                  <a:gd name="T2" fmla="*/ 10 w 10"/>
                  <a:gd name="T3" fmla="*/ 2 h 2"/>
                  <a:gd name="T4" fmla="*/ 4 w 10"/>
                  <a:gd name="T5" fmla="*/ 2 h 2"/>
                  <a:gd name="T6" fmla="*/ 0 w 10"/>
                  <a:gd name="T7" fmla="*/ 2 h 2"/>
                  <a:gd name="T8" fmla="*/ 4 w 1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">
                    <a:moveTo>
                      <a:pt x="4" y="0"/>
                    </a:moveTo>
                    <a:lnTo>
                      <a:pt x="10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3" name="Freeform 1190"/>
              <p:cNvSpPr>
                <a:spLocks/>
              </p:cNvSpPr>
              <p:nvPr/>
            </p:nvSpPr>
            <p:spPr bwMode="auto">
              <a:xfrm>
                <a:off x="3881" y="2202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4 w 6"/>
                  <a:gd name="T3" fmla="*/ 0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4" name="Freeform 1191"/>
              <p:cNvSpPr>
                <a:spLocks/>
              </p:cNvSpPr>
              <p:nvPr/>
            </p:nvSpPr>
            <p:spPr bwMode="auto">
              <a:xfrm>
                <a:off x="3469" y="2706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4 w 6"/>
                  <a:gd name="T3" fmla="*/ 0 h 5"/>
                  <a:gd name="T4" fmla="*/ 6 w 6"/>
                  <a:gd name="T5" fmla="*/ 1 h 5"/>
                  <a:gd name="T6" fmla="*/ 6 w 6"/>
                  <a:gd name="T7" fmla="*/ 5 h 5"/>
                  <a:gd name="T8" fmla="*/ 4 w 6"/>
                  <a:gd name="T9" fmla="*/ 5 h 5"/>
                  <a:gd name="T10" fmla="*/ 2 w 6"/>
                  <a:gd name="T11" fmla="*/ 3 h 5"/>
                  <a:gd name="T12" fmla="*/ 0 w 6"/>
                  <a:gd name="T13" fmla="*/ 1 h 5"/>
                  <a:gd name="T14" fmla="*/ 2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4" y="0"/>
                    </a:lnTo>
                    <a:lnTo>
                      <a:pt x="6" y="1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5" name="Freeform 1192"/>
              <p:cNvSpPr>
                <a:spLocks/>
              </p:cNvSpPr>
              <p:nvPr/>
            </p:nvSpPr>
            <p:spPr bwMode="auto">
              <a:xfrm>
                <a:off x="3812" y="2839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6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2 w 6"/>
                  <a:gd name="T9" fmla="*/ 6 h 6"/>
                  <a:gd name="T10" fmla="*/ 0 w 6"/>
                  <a:gd name="T11" fmla="*/ 2 h 6"/>
                  <a:gd name="T12" fmla="*/ 2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6" name="Freeform 1193"/>
              <p:cNvSpPr>
                <a:spLocks/>
              </p:cNvSpPr>
              <p:nvPr/>
            </p:nvSpPr>
            <p:spPr bwMode="auto">
              <a:xfrm>
                <a:off x="3847" y="2774"/>
                <a:ext cx="9" cy="13"/>
              </a:xfrm>
              <a:custGeom>
                <a:avLst/>
                <a:gdLst>
                  <a:gd name="T0" fmla="*/ 9 w 9"/>
                  <a:gd name="T1" fmla="*/ 0 h 13"/>
                  <a:gd name="T2" fmla="*/ 9 w 9"/>
                  <a:gd name="T3" fmla="*/ 2 h 13"/>
                  <a:gd name="T4" fmla="*/ 9 w 9"/>
                  <a:gd name="T5" fmla="*/ 6 h 13"/>
                  <a:gd name="T6" fmla="*/ 7 w 9"/>
                  <a:gd name="T7" fmla="*/ 13 h 13"/>
                  <a:gd name="T8" fmla="*/ 3 w 9"/>
                  <a:gd name="T9" fmla="*/ 13 h 13"/>
                  <a:gd name="T10" fmla="*/ 0 w 9"/>
                  <a:gd name="T11" fmla="*/ 12 h 13"/>
                  <a:gd name="T12" fmla="*/ 2 w 9"/>
                  <a:gd name="T13" fmla="*/ 8 h 13"/>
                  <a:gd name="T14" fmla="*/ 3 w 9"/>
                  <a:gd name="T15" fmla="*/ 8 h 13"/>
                  <a:gd name="T16" fmla="*/ 3 w 9"/>
                  <a:gd name="T17" fmla="*/ 4 h 13"/>
                  <a:gd name="T18" fmla="*/ 9 w 9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9" y="0"/>
                    </a:moveTo>
                    <a:lnTo>
                      <a:pt x="9" y="2"/>
                    </a:lnTo>
                    <a:lnTo>
                      <a:pt x="9" y="6"/>
                    </a:lnTo>
                    <a:lnTo>
                      <a:pt x="7" y="13"/>
                    </a:lnTo>
                    <a:lnTo>
                      <a:pt x="3" y="13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4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7" name="Freeform 1194"/>
              <p:cNvSpPr>
                <a:spLocks/>
              </p:cNvSpPr>
              <p:nvPr/>
            </p:nvSpPr>
            <p:spPr bwMode="auto">
              <a:xfrm>
                <a:off x="6739" y="3283"/>
                <a:ext cx="8" cy="8"/>
              </a:xfrm>
              <a:custGeom>
                <a:avLst/>
                <a:gdLst>
                  <a:gd name="T0" fmla="*/ 6 w 8"/>
                  <a:gd name="T1" fmla="*/ 0 h 8"/>
                  <a:gd name="T2" fmla="*/ 8 w 8"/>
                  <a:gd name="T3" fmla="*/ 2 h 8"/>
                  <a:gd name="T4" fmla="*/ 8 w 8"/>
                  <a:gd name="T5" fmla="*/ 6 h 8"/>
                  <a:gd name="T6" fmla="*/ 6 w 8"/>
                  <a:gd name="T7" fmla="*/ 6 h 8"/>
                  <a:gd name="T8" fmla="*/ 4 w 8"/>
                  <a:gd name="T9" fmla="*/ 8 h 8"/>
                  <a:gd name="T10" fmla="*/ 2 w 8"/>
                  <a:gd name="T11" fmla="*/ 4 h 8"/>
                  <a:gd name="T12" fmla="*/ 0 w 8"/>
                  <a:gd name="T13" fmla="*/ 2 h 8"/>
                  <a:gd name="T14" fmla="*/ 6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8" name="Freeform 1195"/>
              <p:cNvSpPr>
                <a:spLocks/>
              </p:cNvSpPr>
              <p:nvPr/>
            </p:nvSpPr>
            <p:spPr bwMode="auto">
              <a:xfrm>
                <a:off x="6718" y="3262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4 w 6"/>
                  <a:gd name="T3" fmla="*/ 0 h 6"/>
                  <a:gd name="T4" fmla="*/ 6 w 6"/>
                  <a:gd name="T5" fmla="*/ 2 h 6"/>
                  <a:gd name="T6" fmla="*/ 4 w 6"/>
                  <a:gd name="T7" fmla="*/ 6 h 6"/>
                  <a:gd name="T8" fmla="*/ 0 w 6"/>
                  <a:gd name="T9" fmla="*/ 4 h 6"/>
                  <a:gd name="T10" fmla="*/ 2 w 6"/>
                  <a:gd name="T11" fmla="*/ 2 h 6"/>
                  <a:gd name="T12" fmla="*/ 2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9" name="Freeform 1196"/>
              <p:cNvSpPr>
                <a:spLocks/>
              </p:cNvSpPr>
              <p:nvPr/>
            </p:nvSpPr>
            <p:spPr bwMode="auto">
              <a:xfrm>
                <a:off x="6728" y="3266"/>
                <a:ext cx="7" cy="11"/>
              </a:xfrm>
              <a:custGeom>
                <a:avLst/>
                <a:gdLst>
                  <a:gd name="T0" fmla="*/ 3 w 7"/>
                  <a:gd name="T1" fmla="*/ 0 h 11"/>
                  <a:gd name="T2" fmla="*/ 5 w 7"/>
                  <a:gd name="T3" fmla="*/ 0 h 11"/>
                  <a:gd name="T4" fmla="*/ 5 w 7"/>
                  <a:gd name="T5" fmla="*/ 4 h 11"/>
                  <a:gd name="T6" fmla="*/ 5 w 7"/>
                  <a:gd name="T7" fmla="*/ 7 h 11"/>
                  <a:gd name="T8" fmla="*/ 7 w 7"/>
                  <a:gd name="T9" fmla="*/ 9 h 11"/>
                  <a:gd name="T10" fmla="*/ 7 w 7"/>
                  <a:gd name="T11" fmla="*/ 11 h 11"/>
                  <a:gd name="T12" fmla="*/ 2 w 7"/>
                  <a:gd name="T13" fmla="*/ 9 h 11"/>
                  <a:gd name="T14" fmla="*/ 0 w 7"/>
                  <a:gd name="T15" fmla="*/ 6 h 11"/>
                  <a:gd name="T16" fmla="*/ 2 w 7"/>
                  <a:gd name="T17" fmla="*/ 4 h 11"/>
                  <a:gd name="T18" fmla="*/ 2 w 7"/>
                  <a:gd name="T19" fmla="*/ 2 h 11"/>
                  <a:gd name="T20" fmla="*/ 3 w 7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1">
                    <a:moveTo>
                      <a:pt x="3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7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0" name="Freeform 1197"/>
              <p:cNvSpPr>
                <a:spLocks/>
              </p:cNvSpPr>
              <p:nvPr/>
            </p:nvSpPr>
            <p:spPr bwMode="auto">
              <a:xfrm>
                <a:off x="6674" y="3253"/>
                <a:ext cx="50" cy="53"/>
              </a:xfrm>
              <a:custGeom>
                <a:avLst/>
                <a:gdLst>
                  <a:gd name="T0" fmla="*/ 2 w 50"/>
                  <a:gd name="T1" fmla="*/ 0 h 53"/>
                  <a:gd name="T2" fmla="*/ 6 w 50"/>
                  <a:gd name="T3" fmla="*/ 5 h 53"/>
                  <a:gd name="T4" fmla="*/ 8 w 50"/>
                  <a:gd name="T5" fmla="*/ 3 h 53"/>
                  <a:gd name="T6" fmla="*/ 10 w 50"/>
                  <a:gd name="T7" fmla="*/ 5 h 53"/>
                  <a:gd name="T8" fmla="*/ 10 w 50"/>
                  <a:gd name="T9" fmla="*/ 9 h 53"/>
                  <a:gd name="T10" fmla="*/ 16 w 50"/>
                  <a:gd name="T11" fmla="*/ 11 h 53"/>
                  <a:gd name="T12" fmla="*/ 17 w 50"/>
                  <a:gd name="T13" fmla="*/ 15 h 53"/>
                  <a:gd name="T14" fmla="*/ 19 w 50"/>
                  <a:gd name="T15" fmla="*/ 15 h 53"/>
                  <a:gd name="T16" fmla="*/ 27 w 50"/>
                  <a:gd name="T17" fmla="*/ 24 h 53"/>
                  <a:gd name="T18" fmla="*/ 29 w 50"/>
                  <a:gd name="T19" fmla="*/ 32 h 53"/>
                  <a:gd name="T20" fmla="*/ 33 w 50"/>
                  <a:gd name="T21" fmla="*/ 30 h 53"/>
                  <a:gd name="T22" fmla="*/ 35 w 50"/>
                  <a:gd name="T23" fmla="*/ 34 h 53"/>
                  <a:gd name="T24" fmla="*/ 40 w 50"/>
                  <a:gd name="T25" fmla="*/ 41 h 53"/>
                  <a:gd name="T26" fmla="*/ 46 w 50"/>
                  <a:gd name="T27" fmla="*/ 45 h 53"/>
                  <a:gd name="T28" fmla="*/ 48 w 50"/>
                  <a:gd name="T29" fmla="*/ 47 h 53"/>
                  <a:gd name="T30" fmla="*/ 50 w 50"/>
                  <a:gd name="T31" fmla="*/ 53 h 53"/>
                  <a:gd name="T32" fmla="*/ 46 w 50"/>
                  <a:gd name="T33" fmla="*/ 51 h 53"/>
                  <a:gd name="T34" fmla="*/ 44 w 50"/>
                  <a:gd name="T35" fmla="*/ 51 h 53"/>
                  <a:gd name="T36" fmla="*/ 40 w 50"/>
                  <a:gd name="T37" fmla="*/ 47 h 53"/>
                  <a:gd name="T38" fmla="*/ 38 w 50"/>
                  <a:gd name="T39" fmla="*/ 49 h 53"/>
                  <a:gd name="T40" fmla="*/ 35 w 50"/>
                  <a:gd name="T41" fmla="*/ 47 h 53"/>
                  <a:gd name="T42" fmla="*/ 33 w 50"/>
                  <a:gd name="T43" fmla="*/ 43 h 53"/>
                  <a:gd name="T44" fmla="*/ 29 w 50"/>
                  <a:gd name="T45" fmla="*/ 43 h 53"/>
                  <a:gd name="T46" fmla="*/ 27 w 50"/>
                  <a:gd name="T47" fmla="*/ 38 h 53"/>
                  <a:gd name="T48" fmla="*/ 25 w 50"/>
                  <a:gd name="T49" fmla="*/ 38 h 53"/>
                  <a:gd name="T50" fmla="*/ 23 w 50"/>
                  <a:gd name="T51" fmla="*/ 38 h 53"/>
                  <a:gd name="T52" fmla="*/ 21 w 50"/>
                  <a:gd name="T53" fmla="*/ 34 h 53"/>
                  <a:gd name="T54" fmla="*/ 17 w 50"/>
                  <a:gd name="T55" fmla="*/ 30 h 53"/>
                  <a:gd name="T56" fmla="*/ 16 w 50"/>
                  <a:gd name="T57" fmla="*/ 26 h 53"/>
                  <a:gd name="T58" fmla="*/ 14 w 50"/>
                  <a:gd name="T59" fmla="*/ 26 h 53"/>
                  <a:gd name="T60" fmla="*/ 12 w 50"/>
                  <a:gd name="T61" fmla="*/ 24 h 53"/>
                  <a:gd name="T62" fmla="*/ 12 w 50"/>
                  <a:gd name="T63" fmla="*/ 20 h 53"/>
                  <a:gd name="T64" fmla="*/ 8 w 50"/>
                  <a:gd name="T65" fmla="*/ 19 h 53"/>
                  <a:gd name="T66" fmla="*/ 2 w 50"/>
                  <a:gd name="T67" fmla="*/ 9 h 53"/>
                  <a:gd name="T68" fmla="*/ 2 w 50"/>
                  <a:gd name="T69" fmla="*/ 5 h 53"/>
                  <a:gd name="T70" fmla="*/ 0 w 50"/>
                  <a:gd name="T71" fmla="*/ 3 h 53"/>
                  <a:gd name="T72" fmla="*/ 2 w 50"/>
                  <a:gd name="T7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53">
                    <a:moveTo>
                      <a:pt x="2" y="0"/>
                    </a:moveTo>
                    <a:lnTo>
                      <a:pt x="6" y="5"/>
                    </a:lnTo>
                    <a:lnTo>
                      <a:pt x="8" y="3"/>
                    </a:lnTo>
                    <a:lnTo>
                      <a:pt x="10" y="5"/>
                    </a:lnTo>
                    <a:lnTo>
                      <a:pt x="10" y="9"/>
                    </a:lnTo>
                    <a:lnTo>
                      <a:pt x="16" y="11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27" y="24"/>
                    </a:lnTo>
                    <a:lnTo>
                      <a:pt x="29" y="32"/>
                    </a:lnTo>
                    <a:lnTo>
                      <a:pt x="33" y="30"/>
                    </a:lnTo>
                    <a:lnTo>
                      <a:pt x="35" y="34"/>
                    </a:lnTo>
                    <a:lnTo>
                      <a:pt x="40" y="41"/>
                    </a:lnTo>
                    <a:lnTo>
                      <a:pt x="46" y="45"/>
                    </a:lnTo>
                    <a:lnTo>
                      <a:pt x="48" y="47"/>
                    </a:lnTo>
                    <a:lnTo>
                      <a:pt x="50" y="53"/>
                    </a:lnTo>
                    <a:lnTo>
                      <a:pt x="46" y="51"/>
                    </a:lnTo>
                    <a:lnTo>
                      <a:pt x="44" y="51"/>
                    </a:lnTo>
                    <a:lnTo>
                      <a:pt x="40" y="47"/>
                    </a:lnTo>
                    <a:lnTo>
                      <a:pt x="38" y="49"/>
                    </a:lnTo>
                    <a:lnTo>
                      <a:pt x="35" y="47"/>
                    </a:lnTo>
                    <a:lnTo>
                      <a:pt x="33" y="43"/>
                    </a:lnTo>
                    <a:lnTo>
                      <a:pt x="29" y="43"/>
                    </a:lnTo>
                    <a:lnTo>
                      <a:pt x="27" y="38"/>
                    </a:lnTo>
                    <a:lnTo>
                      <a:pt x="25" y="38"/>
                    </a:lnTo>
                    <a:lnTo>
                      <a:pt x="23" y="38"/>
                    </a:lnTo>
                    <a:lnTo>
                      <a:pt x="21" y="34"/>
                    </a:lnTo>
                    <a:lnTo>
                      <a:pt x="17" y="30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4"/>
                    </a:lnTo>
                    <a:lnTo>
                      <a:pt x="12" y="20"/>
                    </a:lnTo>
                    <a:lnTo>
                      <a:pt x="8" y="19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1" name="Freeform 1198"/>
              <p:cNvSpPr>
                <a:spLocks/>
              </p:cNvSpPr>
              <p:nvPr/>
            </p:nvSpPr>
            <p:spPr bwMode="auto">
              <a:xfrm>
                <a:off x="4891" y="3965"/>
                <a:ext cx="7" cy="6"/>
              </a:xfrm>
              <a:custGeom>
                <a:avLst/>
                <a:gdLst>
                  <a:gd name="T0" fmla="*/ 2 w 7"/>
                  <a:gd name="T1" fmla="*/ 0 h 6"/>
                  <a:gd name="T2" fmla="*/ 4 w 7"/>
                  <a:gd name="T3" fmla="*/ 0 h 6"/>
                  <a:gd name="T4" fmla="*/ 7 w 7"/>
                  <a:gd name="T5" fmla="*/ 6 h 6"/>
                  <a:gd name="T6" fmla="*/ 6 w 7"/>
                  <a:gd name="T7" fmla="*/ 6 h 6"/>
                  <a:gd name="T8" fmla="*/ 4 w 7"/>
                  <a:gd name="T9" fmla="*/ 4 h 6"/>
                  <a:gd name="T10" fmla="*/ 2 w 7"/>
                  <a:gd name="T11" fmla="*/ 4 h 6"/>
                  <a:gd name="T12" fmla="*/ 0 w 7"/>
                  <a:gd name="T13" fmla="*/ 2 h 6"/>
                  <a:gd name="T14" fmla="*/ 0 w 7"/>
                  <a:gd name="T15" fmla="*/ 0 h 6"/>
                  <a:gd name="T16" fmla="*/ 2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4" y="0"/>
                    </a:lnTo>
                    <a:lnTo>
                      <a:pt x="7" y="6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2" name="Freeform 1199"/>
              <p:cNvSpPr>
                <a:spLocks/>
              </p:cNvSpPr>
              <p:nvPr/>
            </p:nvSpPr>
            <p:spPr bwMode="auto">
              <a:xfrm>
                <a:off x="4837" y="3851"/>
                <a:ext cx="29" cy="23"/>
              </a:xfrm>
              <a:custGeom>
                <a:avLst/>
                <a:gdLst>
                  <a:gd name="T0" fmla="*/ 8 w 29"/>
                  <a:gd name="T1" fmla="*/ 0 h 23"/>
                  <a:gd name="T2" fmla="*/ 8 w 29"/>
                  <a:gd name="T3" fmla="*/ 0 h 23"/>
                  <a:gd name="T4" fmla="*/ 6 w 29"/>
                  <a:gd name="T5" fmla="*/ 2 h 23"/>
                  <a:gd name="T6" fmla="*/ 6 w 29"/>
                  <a:gd name="T7" fmla="*/ 4 h 23"/>
                  <a:gd name="T8" fmla="*/ 6 w 29"/>
                  <a:gd name="T9" fmla="*/ 8 h 23"/>
                  <a:gd name="T10" fmla="*/ 8 w 29"/>
                  <a:gd name="T11" fmla="*/ 8 h 23"/>
                  <a:gd name="T12" fmla="*/ 12 w 29"/>
                  <a:gd name="T13" fmla="*/ 10 h 23"/>
                  <a:gd name="T14" fmla="*/ 14 w 29"/>
                  <a:gd name="T15" fmla="*/ 10 h 23"/>
                  <a:gd name="T16" fmla="*/ 16 w 29"/>
                  <a:gd name="T17" fmla="*/ 10 h 23"/>
                  <a:gd name="T18" fmla="*/ 18 w 29"/>
                  <a:gd name="T19" fmla="*/ 6 h 23"/>
                  <a:gd name="T20" fmla="*/ 20 w 29"/>
                  <a:gd name="T21" fmla="*/ 4 h 23"/>
                  <a:gd name="T22" fmla="*/ 20 w 29"/>
                  <a:gd name="T23" fmla="*/ 8 h 23"/>
                  <a:gd name="T24" fmla="*/ 18 w 29"/>
                  <a:gd name="T25" fmla="*/ 10 h 23"/>
                  <a:gd name="T26" fmla="*/ 18 w 29"/>
                  <a:gd name="T27" fmla="*/ 13 h 23"/>
                  <a:gd name="T28" fmla="*/ 21 w 29"/>
                  <a:gd name="T29" fmla="*/ 13 h 23"/>
                  <a:gd name="T30" fmla="*/ 25 w 29"/>
                  <a:gd name="T31" fmla="*/ 10 h 23"/>
                  <a:gd name="T32" fmla="*/ 27 w 29"/>
                  <a:gd name="T33" fmla="*/ 11 h 23"/>
                  <a:gd name="T34" fmla="*/ 29 w 29"/>
                  <a:gd name="T35" fmla="*/ 10 h 23"/>
                  <a:gd name="T36" fmla="*/ 29 w 29"/>
                  <a:gd name="T37" fmla="*/ 13 h 23"/>
                  <a:gd name="T38" fmla="*/ 29 w 29"/>
                  <a:gd name="T39" fmla="*/ 15 h 23"/>
                  <a:gd name="T40" fmla="*/ 25 w 29"/>
                  <a:gd name="T41" fmla="*/ 13 h 23"/>
                  <a:gd name="T42" fmla="*/ 21 w 29"/>
                  <a:gd name="T43" fmla="*/ 15 h 23"/>
                  <a:gd name="T44" fmla="*/ 21 w 29"/>
                  <a:gd name="T45" fmla="*/ 17 h 23"/>
                  <a:gd name="T46" fmla="*/ 23 w 29"/>
                  <a:gd name="T47" fmla="*/ 19 h 23"/>
                  <a:gd name="T48" fmla="*/ 27 w 29"/>
                  <a:gd name="T49" fmla="*/ 19 h 23"/>
                  <a:gd name="T50" fmla="*/ 27 w 29"/>
                  <a:gd name="T51" fmla="*/ 21 h 23"/>
                  <a:gd name="T52" fmla="*/ 23 w 29"/>
                  <a:gd name="T53" fmla="*/ 23 h 23"/>
                  <a:gd name="T54" fmla="*/ 21 w 29"/>
                  <a:gd name="T55" fmla="*/ 23 h 23"/>
                  <a:gd name="T56" fmla="*/ 18 w 29"/>
                  <a:gd name="T57" fmla="*/ 21 h 23"/>
                  <a:gd name="T58" fmla="*/ 18 w 29"/>
                  <a:gd name="T59" fmla="*/ 19 h 23"/>
                  <a:gd name="T60" fmla="*/ 18 w 29"/>
                  <a:gd name="T61" fmla="*/ 17 h 23"/>
                  <a:gd name="T62" fmla="*/ 16 w 29"/>
                  <a:gd name="T63" fmla="*/ 21 h 23"/>
                  <a:gd name="T64" fmla="*/ 14 w 29"/>
                  <a:gd name="T65" fmla="*/ 21 h 23"/>
                  <a:gd name="T66" fmla="*/ 10 w 29"/>
                  <a:gd name="T67" fmla="*/ 19 h 23"/>
                  <a:gd name="T68" fmla="*/ 10 w 29"/>
                  <a:gd name="T69" fmla="*/ 17 h 23"/>
                  <a:gd name="T70" fmla="*/ 6 w 29"/>
                  <a:gd name="T71" fmla="*/ 17 h 23"/>
                  <a:gd name="T72" fmla="*/ 4 w 29"/>
                  <a:gd name="T73" fmla="*/ 21 h 23"/>
                  <a:gd name="T74" fmla="*/ 0 w 29"/>
                  <a:gd name="T75" fmla="*/ 21 h 23"/>
                  <a:gd name="T76" fmla="*/ 0 w 29"/>
                  <a:gd name="T77" fmla="*/ 17 h 23"/>
                  <a:gd name="T78" fmla="*/ 2 w 29"/>
                  <a:gd name="T79" fmla="*/ 13 h 23"/>
                  <a:gd name="T80" fmla="*/ 6 w 29"/>
                  <a:gd name="T81" fmla="*/ 11 h 23"/>
                  <a:gd name="T82" fmla="*/ 6 w 29"/>
                  <a:gd name="T83" fmla="*/ 10 h 23"/>
                  <a:gd name="T84" fmla="*/ 4 w 29"/>
                  <a:gd name="T85" fmla="*/ 10 h 23"/>
                  <a:gd name="T86" fmla="*/ 4 w 29"/>
                  <a:gd name="T87" fmla="*/ 6 h 23"/>
                  <a:gd name="T88" fmla="*/ 4 w 29"/>
                  <a:gd name="T89" fmla="*/ 4 h 23"/>
                  <a:gd name="T90" fmla="*/ 6 w 29"/>
                  <a:gd name="T91" fmla="*/ 0 h 23"/>
                  <a:gd name="T92" fmla="*/ 8 w 29"/>
                  <a:gd name="T9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" h="23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0" y="8"/>
                    </a:lnTo>
                    <a:lnTo>
                      <a:pt x="18" y="10"/>
                    </a:lnTo>
                    <a:lnTo>
                      <a:pt x="18" y="13"/>
                    </a:lnTo>
                    <a:lnTo>
                      <a:pt x="21" y="13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29" y="10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21" y="17"/>
                    </a:lnTo>
                    <a:lnTo>
                      <a:pt x="23" y="19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3" y="23"/>
                    </a:lnTo>
                    <a:lnTo>
                      <a:pt x="21" y="23"/>
                    </a:lnTo>
                    <a:lnTo>
                      <a:pt x="18" y="21"/>
                    </a:lnTo>
                    <a:lnTo>
                      <a:pt x="18" y="19"/>
                    </a:lnTo>
                    <a:lnTo>
                      <a:pt x="18" y="17"/>
                    </a:lnTo>
                    <a:lnTo>
                      <a:pt x="16" y="21"/>
                    </a:lnTo>
                    <a:lnTo>
                      <a:pt x="14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3" name="Freeform 1200"/>
              <p:cNvSpPr>
                <a:spLocks/>
              </p:cNvSpPr>
              <p:nvPr/>
            </p:nvSpPr>
            <p:spPr bwMode="auto">
              <a:xfrm>
                <a:off x="4847" y="3855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2 w 6"/>
                  <a:gd name="T5" fmla="*/ 4 h 4"/>
                  <a:gd name="T6" fmla="*/ 0 w 6"/>
                  <a:gd name="T7" fmla="*/ 4 h 4"/>
                  <a:gd name="T8" fmla="*/ 0 w 6"/>
                  <a:gd name="T9" fmla="*/ 2 h 4"/>
                  <a:gd name="T10" fmla="*/ 2 w 6"/>
                  <a:gd name="T11" fmla="*/ 0 h 4"/>
                  <a:gd name="T12" fmla="*/ 6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4" name="Freeform 1201"/>
              <p:cNvSpPr>
                <a:spLocks/>
              </p:cNvSpPr>
              <p:nvPr/>
            </p:nvSpPr>
            <p:spPr bwMode="auto">
              <a:xfrm>
                <a:off x="4731" y="3218"/>
                <a:ext cx="9" cy="14"/>
              </a:xfrm>
              <a:custGeom>
                <a:avLst/>
                <a:gdLst>
                  <a:gd name="T0" fmla="*/ 7 w 9"/>
                  <a:gd name="T1" fmla="*/ 0 h 14"/>
                  <a:gd name="T2" fmla="*/ 9 w 9"/>
                  <a:gd name="T3" fmla="*/ 2 h 14"/>
                  <a:gd name="T4" fmla="*/ 9 w 9"/>
                  <a:gd name="T5" fmla="*/ 4 h 14"/>
                  <a:gd name="T6" fmla="*/ 7 w 9"/>
                  <a:gd name="T7" fmla="*/ 6 h 14"/>
                  <a:gd name="T8" fmla="*/ 7 w 9"/>
                  <a:gd name="T9" fmla="*/ 10 h 14"/>
                  <a:gd name="T10" fmla="*/ 4 w 9"/>
                  <a:gd name="T11" fmla="*/ 14 h 14"/>
                  <a:gd name="T12" fmla="*/ 0 w 9"/>
                  <a:gd name="T13" fmla="*/ 8 h 14"/>
                  <a:gd name="T14" fmla="*/ 2 w 9"/>
                  <a:gd name="T15" fmla="*/ 6 h 14"/>
                  <a:gd name="T16" fmla="*/ 2 w 9"/>
                  <a:gd name="T17" fmla="*/ 2 h 14"/>
                  <a:gd name="T18" fmla="*/ 5 w 9"/>
                  <a:gd name="T19" fmla="*/ 2 h 14"/>
                  <a:gd name="T20" fmla="*/ 7 w 9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4">
                    <a:moveTo>
                      <a:pt x="7" y="0"/>
                    </a:moveTo>
                    <a:lnTo>
                      <a:pt x="9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5" name="Freeform 1202"/>
              <p:cNvSpPr>
                <a:spLocks/>
              </p:cNvSpPr>
              <p:nvPr/>
            </p:nvSpPr>
            <p:spPr bwMode="auto">
              <a:xfrm>
                <a:off x="4695" y="3233"/>
                <a:ext cx="9" cy="12"/>
              </a:xfrm>
              <a:custGeom>
                <a:avLst/>
                <a:gdLst>
                  <a:gd name="T0" fmla="*/ 1 w 9"/>
                  <a:gd name="T1" fmla="*/ 0 h 12"/>
                  <a:gd name="T2" fmla="*/ 5 w 9"/>
                  <a:gd name="T3" fmla="*/ 2 h 12"/>
                  <a:gd name="T4" fmla="*/ 7 w 9"/>
                  <a:gd name="T5" fmla="*/ 6 h 12"/>
                  <a:gd name="T6" fmla="*/ 9 w 9"/>
                  <a:gd name="T7" fmla="*/ 8 h 12"/>
                  <a:gd name="T8" fmla="*/ 3 w 9"/>
                  <a:gd name="T9" fmla="*/ 12 h 12"/>
                  <a:gd name="T10" fmla="*/ 1 w 9"/>
                  <a:gd name="T11" fmla="*/ 12 h 12"/>
                  <a:gd name="T12" fmla="*/ 0 w 9"/>
                  <a:gd name="T13" fmla="*/ 6 h 12"/>
                  <a:gd name="T14" fmla="*/ 0 w 9"/>
                  <a:gd name="T15" fmla="*/ 0 h 12"/>
                  <a:gd name="T16" fmla="*/ 1 w 9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2">
                    <a:moveTo>
                      <a:pt x="1" y="0"/>
                    </a:moveTo>
                    <a:lnTo>
                      <a:pt x="5" y="2"/>
                    </a:lnTo>
                    <a:lnTo>
                      <a:pt x="7" y="6"/>
                    </a:lnTo>
                    <a:lnTo>
                      <a:pt x="9" y="8"/>
                    </a:lnTo>
                    <a:lnTo>
                      <a:pt x="3" y="12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6" name="Freeform 1203"/>
              <p:cNvSpPr>
                <a:spLocks/>
              </p:cNvSpPr>
              <p:nvPr/>
            </p:nvSpPr>
            <p:spPr bwMode="auto">
              <a:xfrm>
                <a:off x="4569" y="3089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4 w 6"/>
                  <a:gd name="T3" fmla="*/ 2 h 5"/>
                  <a:gd name="T4" fmla="*/ 6 w 6"/>
                  <a:gd name="T5" fmla="*/ 2 h 5"/>
                  <a:gd name="T6" fmla="*/ 4 w 6"/>
                  <a:gd name="T7" fmla="*/ 5 h 5"/>
                  <a:gd name="T8" fmla="*/ 2 w 6"/>
                  <a:gd name="T9" fmla="*/ 3 h 5"/>
                  <a:gd name="T10" fmla="*/ 0 w 6"/>
                  <a:gd name="T11" fmla="*/ 3 h 5"/>
                  <a:gd name="T12" fmla="*/ 2 w 6"/>
                  <a:gd name="T13" fmla="*/ 2 h 5"/>
                  <a:gd name="T14" fmla="*/ 2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7" name="Freeform 1204"/>
              <p:cNvSpPr>
                <a:spLocks/>
              </p:cNvSpPr>
              <p:nvPr/>
            </p:nvSpPr>
            <p:spPr bwMode="auto">
              <a:xfrm>
                <a:off x="4470" y="3066"/>
                <a:ext cx="137" cy="259"/>
              </a:xfrm>
              <a:custGeom>
                <a:avLst/>
                <a:gdLst>
                  <a:gd name="T0" fmla="*/ 125 w 137"/>
                  <a:gd name="T1" fmla="*/ 9 h 259"/>
                  <a:gd name="T2" fmla="*/ 131 w 137"/>
                  <a:gd name="T3" fmla="*/ 19 h 259"/>
                  <a:gd name="T4" fmla="*/ 133 w 137"/>
                  <a:gd name="T5" fmla="*/ 42 h 259"/>
                  <a:gd name="T6" fmla="*/ 133 w 137"/>
                  <a:gd name="T7" fmla="*/ 57 h 259"/>
                  <a:gd name="T8" fmla="*/ 137 w 137"/>
                  <a:gd name="T9" fmla="*/ 68 h 259"/>
                  <a:gd name="T10" fmla="*/ 131 w 137"/>
                  <a:gd name="T11" fmla="*/ 76 h 259"/>
                  <a:gd name="T12" fmla="*/ 124 w 137"/>
                  <a:gd name="T13" fmla="*/ 66 h 259"/>
                  <a:gd name="T14" fmla="*/ 124 w 137"/>
                  <a:gd name="T15" fmla="*/ 80 h 259"/>
                  <a:gd name="T16" fmla="*/ 124 w 137"/>
                  <a:gd name="T17" fmla="*/ 91 h 259"/>
                  <a:gd name="T18" fmla="*/ 120 w 137"/>
                  <a:gd name="T19" fmla="*/ 108 h 259"/>
                  <a:gd name="T20" fmla="*/ 110 w 137"/>
                  <a:gd name="T21" fmla="*/ 135 h 259"/>
                  <a:gd name="T22" fmla="*/ 103 w 137"/>
                  <a:gd name="T23" fmla="*/ 156 h 259"/>
                  <a:gd name="T24" fmla="*/ 87 w 137"/>
                  <a:gd name="T25" fmla="*/ 190 h 259"/>
                  <a:gd name="T26" fmla="*/ 78 w 137"/>
                  <a:gd name="T27" fmla="*/ 215 h 259"/>
                  <a:gd name="T28" fmla="*/ 76 w 137"/>
                  <a:gd name="T29" fmla="*/ 225 h 259"/>
                  <a:gd name="T30" fmla="*/ 70 w 137"/>
                  <a:gd name="T31" fmla="*/ 240 h 259"/>
                  <a:gd name="T32" fmla="*/ 57 w 137"/>
                  <a:gd name="T33" fmla="*/ 251 h 259"/>
                  <a:gd name="T34" fmla="*/ 34 w 137"/>
                  <a:gd name="T35" fmla="*/ 259 h 259"/>
                  <a:gd name="T36" fmla="*/ 26 w 137"/>
                  <a:gd name="T37" fmla="*/ 257 h 259"/>
                  <a:gd name="T38" fmla="*/ 19 w 137"/>
                  <a:gd name="T39" fmla="*/ 251 h 259"/>
                  <a:gd name="T40" fmla="*/ 9 w 137"/>
                  <a:gd name="T41" fmla="*/ 246 h 259"/>
                  <a:gd name="T42" fmla="*/ 4 w 137"/>
                  <a:gd name="T43" fmla="*/ 236 h 259"/>
                  <a:gd name="T44" fmla="*/ 7 w 137"/>
                  <a:gd name="T45" fmla="*/ 217 h 259"/>
                  <a:gd name="T46" fmla="*/ 4 w 137"/>
                  <a:gd name="T47" fmla="*/ 213 h 259"/>
                  <a:gd name="T48" fmla="*/ 0 w 137"/>
                  <a:gd name="T49" fmla="*/ 196 h 259"/>
                  <a:gd name="T50" fmla="*/ 4 w 137"/>
                  <a:gd name="T51" fmla="*/ 177 h 259"/>
                  <a:gd name="T52" fmla="*/ 13 w 137"/>
                  <a:gd name="T53" fmla="*/ 166 h 259"/>
                  <a:gd name="T54" fmla="*/ 19 w 137"/>
                  <a:gd name="T55" fmla="*/ 154 h 259"/>
                  <a:gd name="T56" fmla="*/ 26 w 137"/>
                  <a:gd name="T57" fmla="*/ 139 h 259"/>
                  <a:gd name="T58" fmla="*/ 19 w 137"/>
                  <a:gd name="T59" fmla="*/ 122 h 259"/>
                  <a:gd name="T60" fmla="*/ 17 w 137"/>
                  <a:gd name="T61" fmla="*/ 106 h 259"/>
                  <a:gd name="T62" fmla="*/ 26 w 137"/>
                  <a:gd name="T63" fmla="*/ 87 h 259"/>
                  <a:gd name="T64" fmla="*/ 34 w 137"/>
                  <a:gd name="T65" fmla="*/ 82 h 259"/>
                  <a:gd name="T66" fmla="*/ 45 w 137"/>
                  <a:gd name="T67" fmla="*/ 74 h 259"/>
                  <a:gd name="T68" fmla="*/ 51 w 137"/>
                  <a:gd name="T69" fmla="*/ 78 h 259"/>
                  <a:gd name="T70" fmla="*/ 57 w 137"/>
                  <a:gd name="T71" fmla="*/ 74 h 259"/>
                  <a:gd name="T72" fmla="*/ 64 w 137"/>
                  <a:gd name="T73" fmla="*/ 76 h 259"/>
                  <a:gd name="T74" fmla="*/ 68 w 137"/>
                  <a:gd name="T75" fmla="*/ 66 h 259"/>
                  <a:gd name="T76" fmla="*/ 76 w 137"/>
                  <a:gd name="T77" fmla="*/ 66 h 259"/>
                  <a:gd name="T78" fmla="*/ 82 w 137"/>
                  <a:gd name="T79" fmla="*/ 65 h 259"/>
                  <a:gd name="T80" fmla="*/ 84 w 137"/>
                  <a:gd name="T81" fmla="*/ 55 h 259"/>
                  <a:gd name="T82" fmla="*/ 85 w 137"/>
                  <a:gd name="T83" fmla="*/ 55 h 259"/>
                  <a:gd name="T84" fmla="*/ 93 w 137"/>
                  <a:gd name="T85" fmla="*/ 51 h 259"/>
                  <a:gd name="T86" fmla="*/ 93 w 137"/>
                  <a:gd name="T87" fmla="*/ 47 h 259"/>
                  <a:gd name="T88" fmla="*/ 99 w 137"/>
                  <a:gd name="T89" fmla="*/ 44 h 259"/>
                  <a:gd name="T90" fmla="*/ 97 w 137"/>
                  <a:gd name="T91" fmla="*/ 30 h 259"/>
                  <a:gd name="T92" fmla="*/ 105 w 137"/>
                  <a:gd name="T93" fmla="*/ 36 h 259"/>
                  <a:gd name="T94" fmla="*/ 112 w 137"/>
                  <a:gd name="T95" fmla="*/ 26 h 259"/>
                  <a:gd name="T96" fmla="*/ 114 w 137"/>
                  <a:gd name="T97" fmla="*/ 13 h 259"/>
                  <a:gd name="T98" fmla="*/ 116 w 137"/>
                  <a:gd name="T9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" h="259">
                    <a:moveTo>
                      <a:pt x="122" y="0"/>
                    </a:moveTo>
                    <a:lnTo>
                      <a:pt x="124" y="4"/>
                    </a:lnTo>
                    <a:lnTo>
                      <a:pt x="122" y="7"/>
                    </a:lnTo>
                    <a:lnTo>
                      <a:pt x="125" y="9"/>
                    </a:lnTo>
                    <a:lnTo>
                      <a:pt x="125" y="13"/>
                    </a:lnTo>
                    <a:lnTo>
                      <a:pt x="127" y="17"/>
                    </a:lnTo>
                    <a:lnTo>
                      <a:pt x="129" y="17"/>
                    </a:lnTo>
                    <a:lnTo>
                      <a:pt x="131" y="19"/>
                    </a:lnTo>
                    <a:lnTo>
                      <a:pt x="131" y="28"/>
                    </a:lnTo>
                    <a:lnTo>
                      <a:pt x="135" y="30"/>
                    </a:lnTo>
                    <a:lnTo>
                      <a:pt x="133" y="40"/>
                    </a:lnTo>
                    <a:lnTo>
                      <a:pt x="133" y="42"/>
                    </a:lnTo>
                    <a:lnTo>
                      <a:pt x="135" y="47"/>
                    </a:lnTo>
                    <a:lnTo>
                      <a:pt x="135" y="51"/>
                    </a:lnTo>
                    <a:lnTo>
                      <a:pt x="133" y="53"/>
                    </a:lnTo>
                    <a:lnTo>
                      <a:pt x="133" y="57"/>
                    </a:lnTo>
                    <a:lnTo>
                      <a:pt x="137" y="61"/>
                    </a:lnTo>
                    <a:lnTo>
                      <a:pt x="137" y="65"/>
                    </a:lnTo>
                    <a:lnTo>
                      <a:pt x="137" y="66"/>
                    </a:lnTo>
                    <a:lnTo>
                      <a:pt x="137" y="68"/>
                    </a:lnTo>
                    <a:lnTo>
                      <a:pt x="135" y="70"/>
                    </a:lnTo>
                    <a:lnTo>
                      <a:pt x="135" y="74"/>
                    </a:lnTo>
                    <a:lnTo>
                      <a:pt x="133" y="76"/>
                    </a:lnTo>
                    <a:lnTo>
                      <a:pt x="131" y="76"/>
                    </a:lnTo>
                    <a:lnTo>
                      <a:pt x="127" y="70"/>
                    </a:lnTo>
                    <a:lnTo>
                      <a:pt x="127" y="66"/>
                    </a:lnTo>
                    <a:lnTo>
                      <a:pt x="125" y="66"/>
                    </a:lnTo>
                    <a:lnTo>
                      <a:pt x="124" y="66"/>
                    </a:lnTo>
                    <a:lnTo>
                      <a:pt x="124" y="72"/>
                    </a:lnTo>
                    <a:lnTo>
                      <a:pt x="125" y="72"/>
                    </a:lnTo>
                    <a:lnTo>
                      <a:pt x="125" y="76"/>
                    </a:lnTo>
                    <a:lnTo>
                      <a:pt x="124" y="80"/>
                    </a:lnTo>
                    <a:lnTo>
                      <a:pt x="125" y="82"/>
                    </a:lnTo>
                    <a:lnTo>
                      <a:pt x="125" y="86"/>
                    </a:lnTo>
                    <a:lnTo>
                      <a:pt x="124" y="89"/>
                    </a:lnTo>
                    <a:lnTo>
                      <a:pt x="124" y="91"/>
                    </a:lnTo>
                    <a:lnTo>
                      <a:pt x="120" y="97"/>
                    </a:lnTo>
                    <a:lnTo>
                      <a:pt x="118" y="101"/>
                    </a:lnTo>
                    <a:lnTo>
                      <a:pt x="120" y="105"/>
                    </a:lnTo>
                    <a:lnTo>
                      <a:pt x="120" y="108"/>
                    </a:lnTo>
                    <a:lnTo>
                      <a:pt x="118" y="110"/>
                    </a:lnTo>
                    <a:lnTo>
                      <a:pt x="116" y="118"/>
                    </a:lnTo>
                    <a:lnTo>
                      <a:pt x="114" y="129"/>
                    </a:lnTo>
                    <a:lnTo>
                      <a:pt x="110" y="135"/>
                    </a:lnTo>
                    <a:lnTo>
                      <a:pt x="108" y="139"/>
                    </a:lnTo>
                    <a:lnTo>
                      <a:pt x="105" y="145"/>
                    </a:lnTo>
                    <a:lnTo>
                      <a:pt x="105" y="152"/>
                    </a:lnTo>
                    <a:lnTo>
                      <a:pt x="103" y="156"/>
                    </a:lnTo>
                    <a:lnTo>
                      <a:pt x="97" y="171"/>
                    </a:lnTo>
                    <a:lnTo>
                      <a:pt x="93" y="181"/>
                    </a:lnTo>
                    <a:lnTo>
                      <a:pt x="91" y="187"/>
                    </a:lnTo>
                    <a:lnTo>
                      <a:pt x="87" y="190"/>
                    </a:lnTo>
                    <a:lnTo>
                      <a:pt x="85" y="196"/>
                    </a:lnTo>
                    <a:lnTo>
                      <a:pt x="84" y="209"/>
                    </a:lnTo>
                    <a:lnTo>
                      <a:pt x="80" y="215"/>
                    </a:lnTo>
                    <a:lnTo>
                      <a:pt x="78" y="215"/>
                    </a:lnTo>
                    <a:lnTo>
                      <a:pt x="80" y="215"/>
                    </a:lnTo>
                    <a:lnTo>
                      <a:pt x="78" y="221"/>
                    </a:lnTo>
                    <a:lnTo>
                      <a:pt x="76" y="223"/>
                    </a:lnTo>
                    <a:lnTo>
                      <a:pt x="76" y="225"/>
                    </a:lnTo>
                    <a:lnTo>
                      <a:pt x="76" y="230"/>
                    </a:lnTo>
                    <a:lnTo>
                      <a:pt x="72" y="232"/>
                    </a:lnTo>
                    <a:lnTo>
                      <a:pt x="72" y="234"/>
                    </a:lnTo>
                    <a:lnTo>
                      <a:pt x="70" y="240"/>
                    </a:lnTo>
                    <a:lnTo>
                      <a:pt x="68" y="246"/>
                    </a:lnTo>
                    <a:lnTo>
                      <a:pt x="64" y="246"/>
                    </a:lnTo>
                    <a:lnTo>
                      <a:pt x="63" y="249"/>
                    </a:lnTo>
                    <a:lnTo>
                      <a:pt x="57" y="251"/>
                    </a:lnTo>
                    <a:lnTo>
                      <a:pt x="53" y="251"/>
                    </a:lnTo>
                    <a:lnTo>
                      <a:pt x="42" y="251"/>
                    </a:lnTo>
                    <a:lnTo>
                      <a:pt x="38" y="255"/>
                    </a:lnTo>
                    <a:lnTo>
                      <a:pt x="34" y="259"/>
                    </a:lnTo>
                    <a:lnTo>
                      <a:pt x="30" y="257"/>
                    </a:lnTo>
                    <a:lnTo>
                      <a:pt x="28" y="259"/>
                    </a:lnTo>
                    <a:lnTo>
                      <a:pt x="26" y="259"/>
                    </a:lnTo>
                    <a:lnTo>
                      <a:pt x="26" y="257"/>
                    </a:lnTo>
                    <a:lnTo>
                      <a:pt x="24" y="257"/>
                    </a:lnTo>
                    <a:lnTo>
                      <a:pt x="23" y="253"/>
                    </a:lnTo>
                    <a:lnTo>
                      <a:pt x="19" y="251"/>
                    </a:lnTo>
                    <a:lnTo>
                      <a:pt x="19" y="251"/>
                    </a:lnTo>
                    <a:lnTo>
                      <a:pt x="15" y="251"/>
                    </a:lnTo>
                    <a:lnTo>
                      <a:pt x="13" y="249"/>
                    </a:lnTo>
                    <a:lnTo>
                      <a:pt x="11" y="246"/>
                    </a:lnTo>
                    <a:lnTo>
                      <a:pt x="9" y="246"/>
                    </a:lnTo>
                    <a:lnTo>
                      <a:pt x="7" y="242"/>
                    </a:lnTo>
                    <a:lnTo>
                      <a:pt x="5" y="240"/>
                    </a:lnTo>
                    <a:lnTo>
                      <a:pt x="5" y="238"/>
                    </a:lnTo>
                    <a:lnTo>
                      <a:pt x="4" y="236"/>
                    </a:lnTo>
                    <a:lnTo>
                      <a:pt x="4" y="228"/>
                    </a:lnTo>
                    <a:lnTo>
                      <a:pt x="4" y="223"/>
                    </a:lnTo>
                    <a:lnTo>
                      <a:pt x="4" y="219"/>
                    </a:lnTo>
                    <a:lnTo>
                      <a:pt x="7" y="217"/>
                    </a:lnTo>
                    <a:lnTo>
                      <a:pt x="7" y="217"/>
                    </a:lnTo>
                    <a:lnTo>
                      <a:pt x="7" y="217"/>
                    </a:lnTo>
                    <a:lnTo>
                      <a:pt x="5" y="215"/>
                    </a:lnTo>
                    <a:lnTo>
                      <a:pt x="4" y="213"/>
                    </a:lnTo>
                    <a:lnTo>
                      <a:pt x="4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6"/>
                    </a:lnTo>
                    <a:lnTo>
                      <a:pt x="0" y="192"/>
                    </a:lnTo>
                    <a:lnTo>
                      <a:pt x="0" y="188"/>
                    </a:lnTo>
                    <a:lnTo>
                      <a:pt x="4" y="183"/>
                    </a:lnTo>
                    <a:lnTo>
                      <a:pt x="4" y="177"/>
                    </a:lnTo>
                    <a:lnTo>
                      <a:pt x="4" y="175"/>
                    </a:lnTo>
                    <a:lnTo>
                      <a:pt x="9" y="175"/>
                    </a:lnTo>
                    <a:lnTo>
                      <a:pt x="11" y="171"/>
                    </a:lnTo>
                    <a:lnTo>
                      <a:pt x="13" y="166"/>
                    </a:lnTo>
                    <a:lnTo>
                      <a:pt x="15" y="162"/>
                    </a:lnTo>
                    <a:lnTo>
                      <a:pt x="17" y="160"/>
                    </a:lnTo>
                    <a:lnTo>
                      <a:pt x="19" y="160"/>
                    </a:lnTo>
                    <a:lnTo>
                      <a:pt x="19" y="154"/>
                    </a:lnTo>
                    <a:lnTo>
                      <a:pt x="23" y="152"/>
                    </a:lnTo>
                    <a:lnTo>
                      <a:pt x="24" y="143"/>
                    </a:lnTo>
                    <a:lnTo>
                      <a:pt x="24" y="141"/>
                    </a:lnTo>
                    <a:lnTo>
                      <a:pt x="26" y="139"/>
                    </a:lnTo>
                    <a:lnTo>
                      <a:pt x="26" y="137"/>
                    </a:lnTo>
                    <a:lnTo>
                      <a:pt x="23" y="133"/>
                    </a:lnTo>
                    <a:lnTo>
                      <a:pt x="24" y="131"/>
                    </a:lnTo>
                    <a:lnTo>
                      <a:pt x="19" y="122"/>
                    </a:lnTo>
                    <a:lnTo>
                      <a:pt x="19" y="116"/>
                    </a:lnTo>
                    <a:lnTo>
                      <a:pt x="17" y="112"/>
                    </a:lnTo>
                    <a:lnTo>
                      <a:pt x="19" y="108"/>
                    </a:lnTo>
                    <a:lnTo>
                      <a:pt x="17" y="106"/>
                    </a:lnTo>
                    <a:lnTo>
                      <a:pt x="17" y="103"/>
                    </a:lnTo>
                    <a:lnTo>
                      <a:pt x="23" y="97"/>
                    </a:lnTo>
                    <a:lnTo>
                      <a:pt x="23" y="95"/>
                    </a:lnTo>
                    <a:lnTo>
                      <a:pt x="26" y="87"/>
                    </a:lnTo>
                    <a:lnTo>
                      <a:pt x="26" y="82"/>
                    </a:lnTo>
                    <a:lnTo>
                      <a:pt x="28" y="80"/>
                    </a:lnTo>
                    <a:lnTo>
                      <a:pt x="32" y="80"/>
                    </a:lnTo>
                    <a:lnTo>
                      <a:pt x="34" y="82"/>
                    </a:lnTo>
                    <a:lnTo>
                      <a:pt x="36" y="80"/>
                    </a:lnTo>
                    <a:lnTo>
                      <a:pt x="42" y="74"/>
                    </a:lnTo>
                    <a:lnTo>
                      <a:pt x="44" y="76"/>
                    </a:lnTo>
                    <a:lnTo>
                      <a:pt x="45" y="74"/>
                    </a:lnTo>
                    <a:lnTo>
                      <a:pt x="47" y="74"/>
                    </a:lnTo>
                    <a:lnTo>
                      <a:pt x="47" y="78"/>
                    </a:lnTo>
                    <a:lnTo>
                      <a:pt x="49" y="78"/>
                    </a:lnTo>
                    <a:lnTo>
                      <a:pt x="51" y="78"/>
                    </a:lnTo>
                    <a:lnTo>
                      <a:pt x="51" y="72"/>
                    </a:lnTo>
                    <a:lnTo>
                      <a:pt x="51" y="72"/>
                    </a:lnTo>
                    <a:lnTo>
                      <a:pt x="53" y="70"/>
                    </a:lnTo>
                    <a:lnTo>
                      <a:pt x="57" y="74"/>
                    </a:lnTo>
                    <a:lnTo>
                      <a:pt x="63" y="70"/>
                    </a:lnTo>
                    <a:lnTo>
                      <a:pt x="63" y="70"/>
                    </a:lnTo>
                    <a:lnTo>
                      <a:pt x="63" y="74"/>
                    </a:lnTo>
                    <a:lnTo>
                      <a:pt x="64" y="76"/>
                    </a:lnTo>
                    <a:lnTo>
                      <a:pt x="66" y="76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68" y="66"/>
                    </a:lnTo>
                    <a:lnTo>
                      <a:pt x="76" y="61"/>
                    </a:lnTo>
                    <a:lnTo>
                      <a:pt x="76" y="63"/>
                    </a:lnTo>
                    <a:lnTo>
                      <a:pt x="76" y="65"/>
                    </a:lnTo>
                    <a:lnTo>
                      <a:pt x="76" y="66"/>
                    </a:lnTo>
                    <a:lnTo>
                      <a:pt x="78" y="68"/>
                    </a:lnTo>
                    <a:lnTo>
                      <a:pt x="80" y="66"/>
                    </a:lnTo>
                    <a:lnTo>
                      <a:pt x="82" y="65"/>
                    </a:lnTo>
                    <a:lnTo>
                      <a:pt x="82" y="65"/>
                    </a:lnTo>
                    <a:lnTo>
                      <a:pt x="80" y="63"/>
                    </a:lnTo>
                    <a:lnTo>
                      <a:pt x="78" y="59"/>
                    </a:lnTo>
                    <a:lnTo>
                      <a:pt x="84" y="57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5" y="51"/>
                    </a:lnTo>
                    <a:lnTo>
                      <a:pt x="85" y="53"/>
                    </a:lnTo>
                    <a:lnTo>
                      <a:pt x="85" y="55"/>
                    </a:lnTo>
                    <a:lnTo>
                      <a:pt x="85" y="59"/>
                    </a:lnTo>
                    <a:lnTo>
                      <a:pt x="91" y="55"/>
                    </a:lnTo>
                    <a:lnTo>
                      <a:pt x="91" y="51"/>
                    </a:lnTo>
                    <a:lnTo>
                      <a:pt x="93" y="51"/>
                    </a:lnTo>
                    <a:lnTo>
                      <a:pt x="95" y="53"/>
                    </a:lnTo>
                    <a:lnTo>
                      <a:pt x="97" y="51"/>
                    </a:lnTo>
                    <a:lnTo>
                      <a:pt x="97" y="49"/>
                    </a:lnTo>
                    <a:lnTo>
                      <a:pt x="93" y="47"/>
                    </a:lnTo>
                    <a:lnTo>
                      <a:pt x="91" y="44"/>
                    </a:lnTo>
                    <a:lnTo>
                      <a:pt x="97" y="44"/>
                    </a:lnTo>
                    <a:lnTo>
                      <a:pt x="99" y="44"/>
                    </a:lnTo>
                    <a:lnTo>
                      <a:pt x="99" y="44"/>
                    </a:lnTo>
                    <a:lnTo>
                      <a:pt x="99" y="42"/>
                    </a:lnTo>
                    <a:lnTo>
                      <a:pt x="95" y="38"/>
                    </a:lnTo>
                    <a:lnTo>
                      <a:pt x="95" y="34"/>
                    </a:lnTo>
                    <a:lnTo>
                      <a:pt x="97" y="30"/>
                    </a:lnTo>
                    <a:lnTo>
                      <a:pt x="99" y="32"/>
                    </a:lnTo>
                    <a:lnTo>
                      <a:pt x="99" y="36"/>
                    </a:lnTo>
                    <a:lnTo>
                      <a:pt x="101" y="36"/>
                    </a:lnTo>
                    <a:lnTo>
                      <a:pt x="105" y="36"/>
                    </a:lnTo>
                    <a:lnTo>
                      <a:pt x="105" y="32"/>
                    </a:lnTo>
                    <a:lnTo>
                      <a:pt x="106" y="28"/>
                    </a:lnTo>
                    <a:lnTo>
                      <a:pt x="110" y="30"/>
                    </a:lnTo>
                    <a:lnTo>
                      <a:pt x="112" y="26"/>
                    </a:lnTo>
                    <a:lnTo>
                      <a:pt x="112" y="21"/>
                    </a:lnTo>
                    <a:lnTo>
                      <a:pt x="116" y="17"/>
                    </a:lnTo>
                    <a:lnTo>
                      <a:pt x="116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0" y="7"/>
                    </a:lnTo>
                    <a:lnTo>
                      <a:pt x="112" y="7"/>
                    </a:lnTo>
                    <a:lnTo>
                      <a:pt x="116" y="9"/>
                    </a:lnTo>
                    <a:lnTo>
                      <a:pt x="118" y="7"/>
                    </a:lnTo>
                    <a:lnTo>
                      <a:pt x="118" y="5"/>
                    </a:lnTo>
                    <a:lnTo>
                      <a:pt x="1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8" name="Freeform 1205"/>
              <p:cNvSpPr>
                <a:spLocks/>
              </p:cNvSpPr>
              <p:nvPr/>
            </p:nvSpPr>
            <p:spPr bwMode="auto">
              <a:xfrm>
                <a:off x="4595" y="3153"/>
                <a:ext cx="4" cy="10"/>
              </a:xfrm>
              <a:custGeom>
                <a:avLst/>
                <a:gdLst>
                  <a:gd name="T0" fmla="*/ 4 w 4"/>
                  <a:gd name="T1" fmla="*/ 0 h 10"/>
                  <a:gd name="T2" fmla="*/ 2 w 4"/>
                  <a:gd name="T3" fmla="*/ 4 h 10"/>
                  <a:gd name="T4" fmla="*/ 2 w 4"/>
                  <a:gd name="T5" fmla="*/ 6 h 10"/>
                  <a:gd name="T6" fmla="*/ 0 w 4"/>
                  <a:gd name="T7" fmla="*/ 10 h 10"/>
                  <a:gd name="T8" fmla="*/ 0 w 4"/>
                  <a:gd name="T9" fmla="*/ 8 h 10"/>
                  <a:gd name="T10" fmla="*/ 0 w 4"/>
                  <a:gd name="T11" fmla="*/ 6 h 10"/>
                  <a:gd name="T12" fmla="*/ 2 w 4"/>
                  <a:gd name="T13" fmla="*/ 4 h 10"/>
                  <a:gd name="T14" fmla="*/ 2 w 4"/>
                  <a:gd name="T15" fmla="*/ 4 h 10"/>
                  <a:gd name="T16" fmla="*/ 4 w 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9" name="Freeform 1206"/>
              <p:cNvSpPr>
                <a:spLocks/>
              </p:cNvSpPr>
              <p:nvPr/>
            </p:nvSpPr>
            <p:spPr bwMode="auto">
              <a:xfrm>
                <a:off x="4576" y="309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0" name="Freeform 1207"/>
              <p:cNvSpPr>
                <a:spLocks/>
              </p:cNvSpPr>
              <p:nvPr/>
            </p:nvSpPr>
            <p:spPr bwMode="auto">
              <a:xfrm>
                <a:off x="4576" y="3081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1" name="Freeform 1208"/>
              <p:cNvSpPr>
                <a:spLocks/>
              </p:cNvSpPr>
              <p:nvPr/>
            </p:nvSpPr>
            <p:spPr bwMode="auto">
              <a:xfrm>
                <a:off x="6284" y="3729"/>
                <a:ext cx="7" cy="11"/>
              </a:xfrm>
              <a:custGeom>
                <a:avLst/>
                <a:gdLst>
                  <a:gd name="T0" fmla="*/ 2 w 7"/>
                  <a:gd name="T1" fmla="*/ 0 h 11"/>
                  <a:gd name="T2" fmla="*/ 7 w 7"/>
                  <a:gd name="T3" fmla="*/ 6 h 11"/>
                  <a:gd name="T4" fmla="*/ 7 w 7"/>
                  <a:gd name="T5" fmla="*/ 8 h 11"/>
                  <a:gd name="T6" fmla="*/ 2 w 7"/>
                  <a:gd name="T7" fmla="*/ 11 h 11"/>
                  <a:gd name="T8" fmla="*/ 0 w 7"/>
                  <a:gd name="T9" fmla="*/ 10 h 11"/>
                  <a:gd name="T10" fmla="*/ 0 w 7"/>
                  <a:gd name="T11" fmla="*/ 6 h 11"/>
                  <a:gd name="T12" fmla="*/ 0 w 7"/>
                  <a:gd name="T13" fmla="*/ 4 h 11"/>
                  <a:gd name="T14" fmla="*/ 0 w 7"/>
                  <a:gd name="T15" fmla="*/ 0 h 11"/>
                  <a:gd name="T16" fmla="*/ 2 w 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0"/>
                    </a:moveTo>
                    <a:lnTo>
                      <a:pt x="7" y="6"/>
                    </a:lnTo>
                    <a:lnTo>
                      <a:pt x="7" y="8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2" name="Freeform 1209"/>
              <p:cNvSpPr>
                <a:spLocks/>
              </p:cNvSpPr>
              <p:nvPr/>
            </p:nvSpPr>
            <p:spPr bwMode="auto">
              <a:xfrm>
                <a:off x="5731" y="3058"/>
                <a:ext cx="728" cy="650"/>
              </a:xfrm>
              <a:custGeom>
                <a:avLst/>
                <a:gdLst>
                  <a:gd name="T0" fmla="*/ 581 w 728"/>
                  <a:gd name="T1" fmla="*/ 33 h 650"/>
                  <a:gd name="T2" fmla="*/ 600 w 728"/>
                  <a:gd name="T3" fmla="*/ 65 h 650"/>
                  <a:gd name="T4" fmla="*/ 614 w 728"/>
                  <a:gd name="T5" fmla="*/ 114 h 650"/>
                  <a:gd name="T6" fmla="*/ 635 w 728"/>
                  <a:gd name="T7" fmla="*/ 172 h 650"/>
                  <a:gd name="T8" fmla="*/ 654 w 728"/>
                  <a:gd name="T9" fmla="*/ 185 h 650"/>
                  <a:gd name="T10" fmla="*/ 671 w 728"/>
                  <a:gd name="T11" fmla="*/ 219 h 650"/>
                  <a:gd name="T12" fmla="*/ 684 w 728"/>
                  <a:gd name="T13" fmla="*/ 236 h 650"/>
                  <a:gd name="T14" fmla="*/ 701 w 728"/>
                  <a:gd name="T15" fmla="*/ 269 h 650"/>
                  <a:gd name="T16" fmla="*/ 726 w 728"/>
                  <a:gd name="T17" fmla="*/ 307 h 650"/>
                  <a:gd name="T18" fmla="*/ 724 w 728"/>
                  <a:gd name="T19" fmla="*/ 357 h 650"/>
                  <a:gd name="T20" fmla="*/ 703 w 728"/>
                  <a:gd name="T21" fmla="*/ 440 h 650"/>
                  <a:gd name="T22" fmla="*/ 675 w 728"/>
                  <a:gd name="T23" fmla="*/ 484 h 650"/>
                  <a:gd name="T24" fmla="*/ 646 w 728"/>
                  <a:gd name="T25" fmla="*/ 532 h 650"/>
                  <a:gd name="T26" fmla="*/ 610 w 728"/>
                  <a:gd name="T27" fmla="*/ 610 h 650"/>
                  <a:gd name="T28" fmla="*/ 566 w 728"/>
                  <a:gd name="T29" fmla="*/ 621 h 650"/>
                  <a:gd name="T30" fmla="*/ 532 w 728"/>
                  <a:gd name="T31" fmla="*/ 642 h 650"/>
                  <a:gd name="T32" fmla="*/ 520 w 728"/>
                  <a:gd name="T33" fmla="*/ 621 h 650"/>
                  <a:gd name="T34" fmla="*/ 486 w 728"/>
                  <a:gd name="T35" fmla="*/ 637 h 650"/>
                  <a:gd name="T36" fmla="*/ 448 w 728"/>
                  <a:gd name="T37" fmla="*/ 612 h 650"/>
                  <a:gd name="T38" fmla="*/ 427 w 728"/>
                  <a:gd name="T39" fmla="*/ 545 h 650"/>
                  <a:gd name="T40" fmla="*/ 417 w 728"/>
                  <a:gd name="T41" fmla="*/ 539 h 650"/>
                  <a:gd name="T42" fmla="*/ 389 w 728"/>
                  <a:gd name="T43" fmla="*/ 532 h 650"/>
                  <a:gd name="T44" fmla="*/ 421 w 728"/>
                  <a:gd name="T45" fmla="*/ 475 h 650"/>
                  <a:gd name="T46" fmla="*/ 387 w 728"/>
                  <a:gd name="T47" fmla="*/ 503 h 650"/>
                  <a:gd name="T48" fmla="*/ 362 w 728"/>
                  <a:gd name="T49" fmla="*/ 513 h 650"/>
                  <a:gd name="T50" fmla="*/ 355 w 728"/>
                  <a:gd name="T51" fmla="*/ 467 h 650"/>
                  <a:gd name="T52" fmla="*/ 326 w 728"/>
                  <a:gd name="T53" fmla="*/ 448 h 650"/>
                  <a:gd name="T54" fmla="*/ 250 w 728"/>
                  <a:gd name="T55" fmla="*/ 444 h 650"/>
                  <a:gd name="T56" fmla="*/ 179 w 728"/>
                  <a:gd name="T57" fmla="*/ 461 h 650"/>
                  <a:gd name="T58" fmla="*/ 135 w 728"/>
                  <a:gd name="T59" fmla="*/ 486 h 650"/>
                  <a:gd name="T60" fmla="*/ 93 w 728"/>
                  <a:gd name="T61" fmla="*/ 484 h 650"/>
                  <a:gd name="T62" fmla="*/ 55 w 728"/>
                  <a:gd name="T63" fmla="*/ 507 h 650"/>
                  <a:gd name="T64" fmla="*/ 17 w 728"/>
                  <a:gd name="T65" fmla="*/ 501 h 650"/>
                  <a:gd name="T66" fmla="*/ 21 w 728"/>
                  <a:gd name="T67" fmla="*/ 450 h 650"/>
                  <a:gd name="T68" fmla="*/ 15 w 728"/>
                  <a:gd name="T69" fmla="*/ 357 h 650"/>
                  <a:gd name="T70" fmla="*/ 4 w 728"/>
                  <a:gd name="T71" fmla="*/ 297 h 650"/>
                  <a:gd name="T72" fmla="*/ 12 w 728"/>
                  <a:gd name="T73" fmla="*/ 284 h 650"/>
                  <a:gd name="T74" fmla="*/ 29 w 728"/>
                  <a:gd name="T75" fmla="*/ 223 h 650"/>
                  <a:gd name="T76" fmla="*/ 80 w 728"/>
                  <a:gd name="T77" fmla="*/ 191 h 650"/>
                  <a:gd name="T78" fmla="*/ 133 w 728"/>
                  <a:gd name="T79" fmla="*/ 179 h 650"/>
                  <a:gd name="T80" fmla="*/ 187 w 728"/>
                  <a:gd name="T81" fmla="*/ 139 h 650"/>
                  <a:gd name="T82" fmla="*/ 202 w 728"/>
                  <a:gd name="T83" fmla="*/ 114 h 650"/>
                  <a:gd name="T84" fmla="*/ 215 w 728"/>
                  <a:gd name="T85" fmla="*/ 109 h 650"/>
                  <a:gd name="T86" fmla="*/ 233 w 728"/>
                  <a:gd name="T87" fmla="*/ 103 h 650"/>
                  <a:gd name="T88" fmla="*/ 238 w 728"/>
                  <a:gd name="T89" fmla="*/ 84 h 650"/>
                  <a:gd name="T90" fmla="*/ 257 w 728"/>
                  <a:gd name="T91" fmla="*/ 74 h 650"/>
                  <a:gd name="T92" fmla="*/ 275 w 728"/>
                  <a:gd name="T93" fmla="*/ 59 h 650"/>
                  <a:gd name="T94" fmla="*/ 290 w 728"/>
                  <a:gd name="T95" fmla="*/ 90 h 650"/>
                  <a:gd name="T96" fmla="*/ 309 w 728"/>
                  <a:gd name="T97" fmla="*/ 76 h 650"/>
                  <a:gd name="T98" fmla="*/ 330 w 728"/>
                  <a:gd name="T99" fmla="*/ 78 h 650"/>
                  <a:gd name="T100" fmla="*/ 339 w 728"/>
                  <a:gd name="T101" fmla="*/ 48 h 650"/>
                  <a:gd name="T102" fmla="*/ 353 w 728"/>
                  <a:gd name="T103" fmla="*/ 31 h 650"/>
                  <a:gd name="T104" fmla="*/ 387 w 728"/>
                  <a:gd name="T105" fmla="*/ 23 h 650"/>
                  <a:gd name="T106" fmla="*/ 387 w 728"/>
                  <a:gd name="T107" fmla="*/ 12 h 650"/>
                  <a:gd name="T108" fmla="*/ 419 w 728"/>
                  <a:gd name="T109" fmla="*/ 21 h 650"/>
                  <a:gd name="T110" fmla="*/ 440 w 728"/>
                  <a:gd name="T111" fmla="*/ 25 h 650"/>
                  <a:gd name="T112" fmla="*/ 461 w 728"/>
                  <a:gd name="T113" fmla="*/ 25 h 650"/>
                  <a:gd name="T114" fmla="*/ 448 w 728"/>
                  <a:gd name="T115" fmla="*/ 46 h 650"/>
                  <a:gd name="T116" fmla="*/ 440 w 728"/>
                  <a:gd name="T117" fmla="*/ 86 h 650"/>
                  <a:gd name="T118" fmla="*/ 476 w 728"/>
                  <a:gd name="T119" fmla="*/ 113 h 650"/>
                  <a:gd name="T120" fmla="*/ 528 w 728"/>
                  <a:gd name="T121" fmla="*/ 135 h 650"/>
                  <a:gd name="T122" fmla="*/ 549 w 728"/>
                  <a:gd name="T123" fmla="*/ 67 h 650"/>
                  <a:gd name="T124" fmla="*/ 555 w 728"/>
                  <a:gd name="T125" fmla="*/ 2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28" h="650">
                    <a:moveTo>
                      <a:pt x="568" y="0"/>
                    </a:moveTo>
                    <a:lnTo>
                      <a:pt x="568" y="2"/>
                    </a:lnTo>
                    <a:lnTo>
                      <a:pt x="572" y="2"/>
                    </a:lnTo>
                    <a:lnTo>
                      <a:pt x="574" y="8"/>
                    </a:lnTo>
                    <a:lnTo>
                      <a:pt x="576" y="10"/>
                    </a:lnTo>
                    <a:lnTo>
                      <a:pt x="574" y="17"/>
                    </a:lnTo>
                    <a:lnTo>
                      <a:pt x="576" y="21"/>
                    </a:lnTo>
                    <a:lnTo>
                      <a:pt x="579" y="19"/>
                    </a:lnTo>
                    <a:lnTo>
                      <a:pt x="581" y="21"/>
                    </a:lnTo>
                    <a:lnTo>
                      <a:pt x="579" y="23"/>
                    </a:lnTo>
                    <a:lnTo>
                      <a:pt x="579" y="27"/>
                    </a:lnTo>
                    <a:lnTo>
                      <a:pt x="581" y="29"/>
                    </a:lnTo>
                    <a:lnTo>
                      <a:pt x="581" y="33"/>
                    </a:lnTo>
                    <a:lnTo>
                      <a:pt x="583" y="36"/>
                    </a:lnTo>
                    <a:lnTo>
                      <a:pt x="581" y="38"/>
                    </a:lnTo>
                    <a:lnTo>
                      <a:pt x="583" y="42"/>
                    </a:lnTo>
                    <a:lnTo>
                      <a:pt x="585" y="42"/>
                    </a:lnTo>
                    <a:lnTo>
                      <a:pt x="585" y="50"/>
                    </a:lnTo>
                    <a:lnTo>
                      <a:pt x="585" y="57"/>
                    </a:lnTo>
                    <a:lnTo>
                      <a:pt x="587" y="61"/>
                    </a:lnTo>
                    <a:lnTo>
                      <a:pt x="587" y="65"/>
                    </a:lnTo>
                    <a:lnTo>
                      <a:pt x="591" y="71"/>
                    </a:lnTo>
                    <a:lnTo>
                      <a:pt x="593" y="71"/>
                    </a:lnTo>
                    <a:lnTo>
                      <a:pt x="595" y="67"/>
                    </a:lnTo>
                    <a:lnTo>
                      <a:pt x="597" y="67"/>
                    </a:lnTo>
                    <a:lnTo>
                      <a:pt x="600" y="65"/>
                    </a:lnTo>
                    <a:lnTo>
                      <a:pt x="604" y="69"/>
                    </a:lnTo>
                    <a:lnTo>
                      <a:pt x="604" y="71"/>
                    </a:lnTo>
                    <a:lnTo>
                      <a:pt x="608" y="73"/>
                    </a:lnTo>
                    <a:lnTo>
                      <a:pt x="614" y="78"/>
                    </a:lnTo>
                    <a:lnTo>
                      <a:pt x="614" y="82"/>
                    </a:lnTo>
                    <a:lnTo>
                      <a:pt x="612" y="82"/>
                    </a:lnTo>
                    <a:lnTo>
                      <a:pt x="614" y="86"/>
                    </a:lnTo>
                    <a:lnTo>
                      <a:pt x="612" y="90"/>
                    </a:lnTo>
                    <a:lnTo>
                      <a:pt x="614" y="101"/>
                    </a:lnTo>
                    <a:lnTo>
                      <a:pt x="614" y="103"/>
                    </a:lnTo>
                    <a:lnTo>
                      <a:pt x="614" y="105"/>
                    </a:lnTo>
                    <a:lnTo>
                      <a:pt x="614" y="105"/>
                    </a:lnTo>
                    <a:lnTo>
                      <a:pt x="614" y="114"/>
                    </a:lnTo>
                    <a:lnTo>
                      <a:pt x="617" y="122"/>
                    </a:lnTo>
                    <a:lnTo>
                      <a:pt x="619" y="122"/>
                    </a:lnTo>
                    <a:lnTo>
                      <a:pt x="621" y="124"/>
                    </a:lnTo>
                    <a:lnTo>
                      <a:pt x="619" y="126"/>
                    </a:lnTo>
                    <a:lnTo>
                      <a:pt x="621" y="130"/>
                    </a:lnTo>
                    <a:lnTo>
                      <a:pt x="623" y="139"/>
                    </a:lnTo>
                    <a:lnTo>
                      <a:pt x="623" y="147"/>
                    </a:lnTo>
                    <a:lnTo>
                      <a:pt x="621" y="147"/>
                    </a:lnTo>
                    <a:lnTo>
                      <a:pt x="621" y="151"/>
                    </a:lnTo>
                    <a:lnTo>
                      <a:pt x="623" y="154"/>
                    </a:lnTo>
                    <a:lnTo>
                      <a:pt x="623" y="162"/>
                    </a:lnTo>
                    <a:lnTo>
                      <a:pt x="627" y="168"/>
                    </a:lnTo>
                    <a:lnTo>
                      <a:pt x="635" y="172"/>
                    </a:lnTo>
                    <a:lnTo>
                      <a:pt x="637" y="172"/>
                    </a:lnTo>
                    <a:lnTo>
                      <a:pt x="637" y="175"/>
                    </a:lnTo>
                    <a:lnTo>
                      <a:pt x="640" y="175"/>
                    </a:lnTo>
                    <a:lnTo>
                      <a:pt x="644" y="174"/>
                    </a:lnTo>
                    <a:lnTo>
                      <a:pt x="646" y="177"/>
                    </a:lnTo>
                    <a:lnTo>
                      <a:pt x="646" y="179"/>
                    </a:lnTo>
                    <a:lnTo>
                      <a:pt x="642" y="179"/>
                    </a:lnTo>
                    <a:lnTo>
                      <a:pt x="640" y="183"/>
                    </a:lnTo>
                    <a:lnTo>
                      <a:pt x="642" y="181"/>
                    </a:lnTo>
                    <a:lnTo>
                      <a:pt x="646" y="183"/>
                    </a:lnTo>
                    <a:lnTo>
                      <a:pt x="648" y="185"/>
                    </a:lnTo>
                    <a:lnTo>
                      <a:pt x="650" y="183"/>
                    </a:lnTo>
                    <a:lnTo>
                      <a:pt x="654" y="185"/>
                    </a:lnTo>
                    <a:lnTo>
                      <a:pt x="656" y="185"/>
                    </a:lnTo>
                    <a:lnTo>
                      <a:pt x="659" y="191"/>
                    </a:lnTo>
                    <a:lnTo>
                      <a:pt x="663" y="191"/>
                    </a:lnTo>
                    <a:lnTo>
                      <a:pt x="663" y="191"/>
                    </a:lnTo>
                    <a:lnTo>
                      <a:pt x="667" y="195"/>
                    </a:lnTo>
                    <a:lnTo>
                      <a:pt x="667" y="198"/>
                    </a:lnTo>
                    <a:lnTo>
                      <a:pt x="663" y="198"/>
                    </a:lnTo>
                    <a:lnTo>
                      <a:pt x="663" y="202"/>
                    </a:lnTo>
                    <a:lnTo>
                      <a:pt x="665" y="206"/>
                    </a:lnTo>
                    <a:lnTo>
                      <a:pt x="671" y="212"/>
                    </a:lnTo>
                    <a:lnTo>
                      <a:pt x="671" y="214"/>
                    </a:lnTo>
                    <a:lnTo>
                      <a:pt x="673" y="215"/>
                    </a:lnTo>
                    <a:lnTo>
                      <a:pt x="671" y="219"/>
                    </a:lnTo>
                    <a:lnTo>
                      <a:pt x="675" y="221"/>
                    </a:lnTo>
                    <a:lnTo>
                      <a:pt x="675" y="225"/>
                    </a:lnTo>
                    <a:lnTo>
                      <a:pt x="675" y="225"/>
                    </a:lnTo>
                    <a:lnTo>
                      <a:pt x="675" y="235"/>
                    </a:lnTo>
                    <a:lnTo>
                      <a:pt x="677" y="238"/>
                    </a:lnTo>
                    <a:lnTo>
                      <a:pt x="677" y="242"/>
                    </a:lnTo>
                    <a:lnTo>
                      <a:pt x="678" y="240"/>
                    </a:lnTo>
                    <a:lnTo>
                      <a:pt x="682" y="244"/>
                    </a:lnTo>
                    <a:lnTo>
                      <a:pt x="680" y="238"/>
                    </a:lnTo>
                    <a:lnTo>
                      <a:pt x="680" y="236"/>
                    </a:lnTo>
                    <a:lnTo>
                      <a:pt x="680" y="233"/>
                    </a:lnTo>
                    <a:lnTo>
                      <a:pt x="682" y="233"/>
                    </a:lnTo>
                    <a:lnTo>
                      <a:pt x="684" y="236"/>
                    </a:lnTo>
                    <a:lnTo>
                      <a:pt x="692" y="244"/>
                    </a:lnTo>
                    <a:lnTo>
                      <a:pt x="694" y="242"/>
                    </a:lnTo>
                    <a:lnTo>
                      <a:pt x="694" y="240"/>
                    </a:lnTo>
                    <a:lnTo>
                      <a:pt x="694" y="238"/>
                    </a:lnTo>
                    <a:lnTo>
                      <a:pt x="696" y="240"/>
                    </a:lnTo>
                    <a:lnTo>
                      <a:pt x="696" y="244"/>
                    </a:lnTo>
                    <a:lnTo>
                      <a:pt x="698" y="246"/>
                    </a:lnTo>
                    <a:lnTo>
                      <a:pt x="696" y="252"/>
                    </a:lnTo>
                    <a:lnTo>
                      <a:pt x="692" y="256"/>
                    </a:lnTo>
                    <a:lnTo>
                      <a:pt x="696" y="261"/>
                    </a:lnTo>
                    <a:lnTo>
                      <a:pt x="694" y="263"/>
                    </a:lnTo>
                    <a:lnTo>
                      <a:pt x="696" y="265"/>
                    </a:lnTo>
                    <a:lnTo>
                      <a:pt x="701" y="269"/>
                    </a:lnTo>
                    <a:lnTo>
                      <a:pt x="701" y="273"/>
                    </a:lnTo>
                    <a:lnTo>
                      <a:pt x="703" y="273"/>
                    </a:lnTo>
                    <a:lnTo>
                      <a:pt x="703" y="276"/>
                    </a:lnTo>
                    <a:lnTo>
                      <a:pt x="705" y="280"/>
                    </a:lnTo>
                    <a:lnTo>
                      <a:pt x="709" y="278"/>
                    </a:lnTo>
                    <a:lnTo>
                      <a:pt x="711" y="278"/>
                    </a:lnTo>
                    <a:lnTo>
                      <a:pt x="713" y="282"/>
                    </a:lnTo>
                    <a:lnTo>
                      <a:pt x="715" y="288"/>
                    </a:lnTo>
                    <a:lnTo>
                      <a:pt x="717" y="294"/>
                    </a:lnTo>
                    <a:lnTo>
                      <a:pt x="720" y="297"/>
                    </a:lnTo>
                    <a:lnTo>
                      <a:pt x="720" y="301"/>
                    </a:lnTo>
                    <a:lnTo>
                      <a:pt x="722" y="305"/>
                    </a:lnTo>
                    <a:lnTo>
                      <a:pt x="726" y="307"/>
                    </a:lnTo>
                    <a:lnTo>
                      <a:pt x="724" y="311"/>
                    </a:lnTo>
                    <a:lnTo>
                      <a:pt x="726" y="311"/>
                    </a:lnTo>
                    <a:lnTo>
                      <a:pt x="726" y="318"/>
                    </a:lnTo>
                    <a:lnTo>
                      <a:pt x="726" y="322"/>
                    </a:lnTo>
                    <a:lnTo>
                      <a:pt x="728" y="324"/>
                    </a:lnTo>
                    <a:lnTo>
                      <a:pt x="726" y="328"/>
                    </a:lnTo>
                    <a:lnTo>
                      <a:pt x="726" y="337"/>
                    </a:lnTo>
                    <a:lnTo>
                      <a:pt x="726" y="339"/>
                    </a:lnTo>
                    <a:lnTo>
                      <a:pt x="724" y="345"/>
                    </a:lnTo>
                    <a:lnTo>
                      <a:pt x="724" y="349"/>
                    </a:lnTo>
                    <a:lnTo>
                      <a:pt x="722" y="351"/>
                    </a:lnTo>
                    <a:lnTo>
                      <a:pt x="722" y="355"/>
                    </a:lnTo>
                    <a:lnTo>
                      <a:pt x="724" y="357"/>
                    </a:lnTo>
                    <a:lnTo>
                      <a:pt x="726" y="364"/>
                    </a:lnTo>
                    <a:lnTo>
                      <a:pt x="726" y="368"/>
                    </a:lnTo>
                    <a:lnTo>
                      <a:pt x="728" y="376"/>
                    </a:lnTo>
                    <a:lnTo>
                      <a:pt x="726" y="379"/>
                    </a:lnTo>
                    <a:lnTo>
                      <a:pt x="726" y="385"/>
                    </a:lnTo>
                    <a:lnTo>
                      <a:pt x="724" y="391"/>
                    </a:lnTo>
                    <a:lnTo>
                      <a:pt x="720" y="395"/>
                    </a:lnTo>
                    <a:lnTo>
                      <a:pt x="717" y="402"/>
                    </a:lnTo>
                    <a:lnTo>
                      <a:pt x="717" y="408"/>
                    </a:lnTo>
                    <a:lnTo>
                      <a:pt x="711" y="419"/>
                    </a:lnTo>
                    <a:lnTo>
                      <a:pt x="709" y="425"/>
                    </a:lnTo>
                    <a:lnTo>
                      <a:pt x="703" y="438"/>
                    </a:lnTo>
                    <a:lnTo>
                      <a:pt x="703" y="440"/>
                    </a:lnTo>
                    <a:lnTo>
                      <a:pt x="705" y="442"/>
                    </a:lnTo>
                    <a:lnTo>
                      <a:pt x="703" y="448"/>
                    </a:lnTo>
                    <a:lnTo>
                      <a:pt x="703" y="452"/>
                    </a:lnTo>
                    <a:lnTo>
                      <a:pt x="699" y="458"/>
                    </a:lnTo>
                    <a:lnTo>
                      <a:pt x="696" y="459"/>
                    </a:lnTo>
                    <a:lnTo>
                      <a:pt x="696" y="463"/>
                    </a:lnTo>
                    <a:lnTo>
                      <a:pt x="690" y="469"/>
                    </a:lnTo>
                    <a:lnTo>
                      <a:pt x="688" y="471"/>
                    </a:lnTo>
                    <a:lnTo>
                      <a:pt x="690" y="475"/>
                    </a:lnTo>
                    <a:lnTo>
                      <a:pt x="688" y="479"/>
                    </a:lnTo>
                    <a:lnTo>
                      <a:pt x="682" y="482"/>
                    </a:lnTo>
                    <a:lnTo>
                      <a:pt x="675" y="482"/>
                    </a:lnTo>
                    <a:lnTo>
                      <a:pt x="675" y="484"/>
                    </a:lnTo>
                    <a:lnTo>
                      <a:pt x="680" y="484"/>
                    </a:lnTo>
                    <a:lnTo>
                      <a:pt x="677" y="486"/>
                    </a:lnTo>
                    <a:lnTo>
                      <a:pt x="671" y="488"/>
                    </a:lnTo>
                    <a:lnTo>
                      <a:pt x="669" y="494"/>
                    </a:lnTo>
                    <a:lnTo>
                      <a:pt x="665" y="496"/>
                    </a:lnTo>
                    <a:lnTo>
                      <a:pt x="661" y="501"/>
                    </a:lnTo>
                    <a:lnTo>
                      <a:pt x="656" y="505"/>
                    </a:lnTo>
                    <a:lnTo>
                      <a:pt x="659" y="507"/>
                    </a:lnTo>
                    <a:lnTo>
                      <a:pt x="656" y="515"/>
                    </a:lnTo>
                    <a:lnTo>
                      <a:pt x="652" y="515"/>
                    </a:lnTo>
                    <a:lnTo>
                      <a:pt x="654" y="519"/>
                    </a:lnTo>
                    <a:lnTo>
                      <a:pt x="648" y="524"/>
                    </a:lnTo>
                    <a:lnTo>
                      <a:pt x="646" y="532"/>
                    </a:lnTo>
                    <a:lnTo>
                      <a:pt x="642" y="538"/>
                    </a:lnTo>
                    <a:lnTo>
                      <a:pt x="640" y="545"/>
                    </a:lnTo>
                    <a:lnTo>
                      <a:pt x="637" y="545"/>
                    </a:lnTo>
                    <a:lnTo>
                      <a:pt x="625" y="559"/>
                    </a:lnTo>
                    <a:lnTo>
                      <a:pt x="625" y="562"/>
                    </a:lnTo>
                    <a:lnTo>
                      <a:pt x="621" y="564"/>
                    </a:lnTo>
                    <a:lnTo>
                      <a:pt x="621" y="572"/>
                    </a:lnTo>
                    <a:lnTo>
                      <a:pt x="617" y="576"/>
                    </a:lnTo>
                    <a:lnTo>
                      <a:pt x="617" y="587"/>
                    </a:lnTo>
                    <a:lnTo>
                      <a:pt x="612" y="593"/>
                    </a:lnTo>
                    <a:lnTo>
                      <a:pt x="612" y="597"/>
                    </a:lnTo>
                    <a:lnTo>
                      <a:pt x="614" y="604"/>
                    </a:lnTo>
                    <a:lnTo>
                      <a:pt x="610" y="610"/>
                    </a:lnTo>
                    <a:lnTo>
                      <a:pt x="606" y="612"/>
                    </a:lnTo>
                    <a:lnTo>
                      <a:pt x="604" y="612"/>
                    </a:lnTo>
                    <a:lnTo>
                      <a:pt x="604" y="616"/>
                    </a:lnTo>
                    <a:lnTo>
                      <a:pt x="598" y="618"/>
                    </a:lnTo>
                    <a:lnTo>
                      <a:pt x="587" y="616"/>
                    </a:lnTo>
                    <a:lnTo>
                      <a:pt x="574" y="620"/>
                    </a:lnTo>
                    <a:lnTo>
                      <a:pt x="566" y="621"/>
                    </a:lnTo>
                    <a:lnTo>
                      <a:pt x="562" y="621"/>
                    </a:lnTo>
                    <a:lnTo>
                      <a:pt x="558" y="621"/>
                    </a:lnTo>
                    <a:lnTo>
                      <a:pt x="562" y="621"/>
                    </a:lnTo>
                    <a:lnTo>
                      <a:pt x="560" y="623"/>
                    </a:lnTo>
                    <a:lnTo>
                      <a:pt x="562" y="621"/>
                    </a:lnTo>
                    <a:lnTo>
                      <a:pt x="566" y="621"/>
                    </a:lnTo>
                    <a:lnTo>
                      <a:pt x="560" y="627"/>
                    </a:lnTo>
                    <a:lnTo>
                      <a:pt x="551" y="633"/>
                    </a:lnTo>
                    <a:lnTo>
                      <a:pt x="547" y="639"/>
                    </a:lnTo>
                    <a:lnTo>
                      <a:pt x="545" y="641"/>
                    </a:lnTo>
                    <a:lnTo>
                      <a:pt x="543" y="639"/>
                    </a:lnTo>
                    <a:lnTo>
                      <a:pt x="536" y="639"/>
                    </a:lnTo>
                    <a:lnTo>
                      <a:pt x="534" y="641"/>
                    </a:lnTo>
                    <a:lnTo>
                      <a:pt x="534" y="642"/>
                    </a:lnTo>
                    <a:lnTo>
                      <a:pt x="536" y="641"/>
                    </a:lnTo>
                    <a:lnTo>
                      <a:pt x="537" y="646"/>
                    </a:lnTo>
                    <a:lnTo>
                      <a:pt x="534" y="650"/>
                    </a:lnTo>
                    <a:lnTo>
                      <a:pt x="532" y="646"/>
                    </a:lnTo>
                    <a:lnTo>
                      <a:pt x="532" y="642"/>
                    </a:lnTo>
                    <a:lnTo>
                      <a:pt x="528" y="642"/>
                    </a:lnTo>
                    <a:lnTo>
                      <a:pt x="528" y="644"/>
                    </a:lnTo>
                    <a:lnTo>
                      <a:pt x="526" y="639"/>
                    </a:lnTo>
                    <a:lnTo>
                      <a:pt x="520" y="633"/>
                    </a:lnTo>
                    <a:lnTo>
                      <a:pt x="524" y="629"/>
                    </a:lnTo>
                    <a:lnTo>
                      <a:pt x="526" y="629"/>
                    </a:lnTo>
                    <a:lnTo>
                      <a:pt x="526" y="625"/>
                    </a:lnTo>
                    <a:lnTo>
                      <a:pt x="522" y="623"/>
                    </a:lnTo>
                    <a:lnTo>
                      <a:pt x="520" y="625"/>
                    </a:lnTo>
                    <a:lnTo>
                      <a:pt x="516" y="629"/>
                    </a:lnTo>
                    <a:lnTo>
                      <a:pt x="515" y="629"/>
                    </a:lnTo>
                    <a:lnTo>
                      <a:pt x="513" y="625"/>
                    </a:lnTo>
                    <a:lnTo>
                      <a:pt x="520" y="621"/>
                    </a:lnTo>
                    <a:lnTo>
                      <a:pt x="520" y="618"/>
                    </a:lnTo>
                    <a:lnTo>
                      <a:pt x="515" y="612"/>
                    </a:lnTo>
                    <a:lnTo>
                      <a:pt x="507" y="618"/>
                    </a:lnTo>
                    <a:lnTo>
                      <a:pt x="507" y="620"/>
                    </a:lnTo>
                    <a:lnTo>
                      <a:pt x="511" y="621"/>
                    </a:lnTo>
                    <a:lnTo>
                      <a:pt x="511" y="623"/>
                    </a:lnTo>
                    <a:lnTo>
                      <a:pt x="509" y="625"/>
                    </a:lnTo>
                    <a:lnTo>
                      <a:pt x="507" y="623"/>
                    </a:lnTo>
                    <a:lnTo>
                      <a:pt x="501" y="629"/>
                    </a:lnTo>
                    <a:lnTo>
                      <a:pt x="497" y="629"/>
                    </a:lnTo>
                    <a:lnTo>
                      <a:pt x="496" y="631"/>
                    </a:lnTo>
                    <a:lnTo>
                      <a:pt x="488" y="635"/>
                    </a:lnTo>
                    <a:lnTo>
                      <a:pt x="486" y="637"/>
                    </a:lnTo>
                    <a:lnTo>
                      <a:pt x="484" y="637"/>
                    </a:lnTo>
                    <a:lnTo>
                      <a:pt x="480" y="633"/>
                    </a:lnTo>
                    <a:lnTo>
                      <a:pt x="476" y="631"/>
                    </a:lnTo>
                    <a:lnTo>
                      <a:pt x="476" y="629"/>
                    </a:lnTo>
                    <a:lnTo>
                      <a:pt x="473" y="623"/>
                    </a:lnTo>
                    <a:lnTo>
                      <a:pt x="467" y="623"/>
                    </a:lnTo>
                    <a:lnTo>
                      <a:pt x="463" y="620"/>
                    </a:lnTo>
                    <a:lnTo>
                      <a:pt x="459" y="618"/>
                    </a:lnTo>
                    <a:lnTo>
                      <a:pt x="457" y="618"/>
                    </a:lnTo>
                    <a:lnTo>
                      <a:pt x="456" y="620"/>
                    </a:lnTo>
                    <a:lnTo>
                      <a:pt x="452" y="620"/>
                    </a:lnTo>
                    <a:lnTo>
                      <a:pt x="450" y="616"/>
                    </a:lnTo>
                    <a:lnTo>
                      <a:pt x="448" y="612"/>
                    </a:lnTo>
                    <a:lnTo>
                      <a:pt x="442" y="612"/>
                    </a:lnTo>
                    <a:lnTo>
                      <a:pt x="436" y="602"/>
                    </a:lnTo>
                    <a:lnTo>
                      <a:pt x="435" y="597"/>
                    </a:lnTo>
                    <a:lnTo>
                      <a:pt x="433" y="593"/>
                    </a:lnTo>
                    <a:lnTo>
                      <a:pt x="429" y="589"/>
                    </a:lnTo>
                    <a:lnTo>
                      <a:pt x="429" y="583"/>
                    </a:lnTo>
                    <a:lnTo>
                      <a:pt x="429" y="581"/>
                    </a:lnTo>
                    <a:lnTo>
                      <a:pt x="433" y="576"/>
                    </a:lnTo>
                    <a:lnTo>
                      <a:pt x="435" y="568"/>
                    </a:lnTo>
                    <a:lnTo>
                      <a:pt x="435" y="560"/>
                    </a:lnTo>
                    <a:lnTo>
                      <a:pt x="431" y="555"/>
                    </a:lnTo>
                    <a:lnTo>
                      <a:pt x="431" y="551"/>
                    </a:lnTo>
                    <a:lnTo>
                      <a:pt x="427" y="545"/>
                    </a:lnTo>
                    <a:lnTo>
                      <a:pt x="427" y="543"/>
                    </a:lnTo>
                    <a:lnTo>
                      <a:pt x="431" y="545"/>
                    </a:lnTo>
                    <a:lnTo>
                      <a:pt x="433" y="541"/>
                    </a:lnTo>
                    <a:lnTo>
                      <a:pt x="435" y="538"/>
                    </a:lnTo>
                    <a:lnTo>
                      <a:pt x="433" y="538"/>
                    </a:lnTo>
                    <a:lnTo>
                      <a:pt x="429" y="538"/>
                    </a:lnTo>
                    <a:lnTo>
                      <a:pt x="425" y="541"/>
                    </a:lnTo>
                    <a:lnTo>
                      <a:pt x="423" y="541"/>
                    </a:lnTo>
                    <a:lnTo>
                      <a:pt x="419" y="543"/>
                    </a:lnTo>
                    <a:lnTo>
                      <a:pt x="416" y="543"/>
                    </a:lnTo>
                    <a:lnTo>
                      <a:pt x="412" y="543"/>
                    </a:lnTo>
                    <a:lnTo>
                      <a:pt x="410" y="541"/>
                    </a:lnTo>
                    <a:lnTo>
                      <a:pt x="417" y="539"/>
                    </a:lnTo>
                    <a:lnTo>
                      <a:pt x="421" y="532"/>
                    </a:lnTo>
                    <a:lnTo>
                      <a:pt x="419" y="522"/>
                    </a:lnTo>
                    <a:lnTo>
                      <a:pt x="421" y="522"/>
                    </a:lnTo>
                    <a:lnTo>
                      <a:pt x="419" y="517"/>
                    </a:lnTo>
                    <a:lnTo>
                      <a:pt x="419" y="509"/>
                    </a:lnTo>
                    <a:lnTo>
                      <a:pt x="419" y="507"/>
                    </a:lnTo>
                    <a:lnTo>
                      <a:pt x="414" y="513"/>
                    </a:lnTo>
                    <a:lnTo>
                      <a:pt x="412" y="520"/>
                    </a:lnTo>
                    <a:lnTo>
                      <a:pt x="406" y="532"/>
                    </a:lnTo>
                    <a:lnTo>
                      <a:pt x="400" y="530"/>
                    </a:lnTo>
                    <a:lnTo>
                      <a:pt x="395" y="532"/>
                    </a:lnTo>
                    <a:lnTo>
                      <a:pt x="389" y="534"/>
                    </a:lnTo>
                    <a:lnTo>
                      <a:pt x="389" y="532"/>
                    </a:lnTo>
                    <a:lnTo>
                      <a:pt x="391" y="528"/>
                    </a:lnTo>
                    <a:lnTo>
                      <a:pt x="393" y="522"/>
                    </a:lnTo>
                    <a:lnTo>
                      <a:pt x="402" y="524"/>
                    </a:lnTo>
                    <a:lnTo>
                      <a:pt x="404" y="515"/>
                    </a:lnTo>
                    <a:lnTo>
                      <a:pt x="404" y="513"/>
                    </a:lnTo>
                    <a:lnTo>
                      <a:pt x="408" y="507"/>
                    </a:lnTo>
                    <a:lnTo>
                      <a:pt x="408" y="503"/>
                    </a:lnTo>
                    <a:lnTo>
                      <a:pt x="410" y="499"/>
                    </a:lnTo>
                    <a:lnTo>
                      <a:pt x="410" y="496"/>
                    </a:lnTo>
                    <a:lnTo>
                      <a:pt x="417" y="492"/>
                    </a:lnTo>
                    <a:lnTo>
                      <a:pt x="419" y="482"/>
                    </a:lnTo>
                    <a:lnTo>
                      <a:pt x="421" y="479"/>
                    </a:lnTo>
                    <a:lnTo>
                      <a:pt x="421" y="475"/>
                    </a:lnTo>
                    <a:lnTo>
                      <a:pt x="421" y="469"/>
                    </a:lnTo>
                    <a:lnTo>
                      <a:pt x="419" y="465"/>
                    </a:lnTo>
                    <a:lnTo>
                      <a:pt x="419" y="469"/>
                    </a:lnTo>
                    <a:lnTo>
                      <a:pt x="419" y="473"/>
                    </a:lnTo>
                    <a:lnTo>
                      <a:pt x="417" y="477"/>
                    </a:lnTo>
                    <a:lnTo>
                      <a:pt x="412" y="477"/>
                    </a:lnTo>
                    <a:lnTo>
                      <a:pt x="408" y="484"/>
                    </a:lnTo>
                    <a:lnTo>
                      <a:pt x="406" y="490"/>
                    </a:lnTo>
                    <a:lnTo>
                      <a:pt x="400" y="492"/>
                    </a:lnTo>
                    <a:lnTo>
                      <a:pt x="398" y="492"/>
                    </a:lnTo>
                    <a:lnTo>
                      <a:pt x="398" y="496"/>
                    </a:lnTo>
                    <a:lnTo>
                      <a:pt x="391" y="499"/>
                    </a:lnTo>
                    <a:lnTo>
                      <a:pt x="387" y="503"/>
                    </a:lnTo>
                    <a:lnTo>
                      <a:pt x="385" y="507"/>
                    </a:lnTo>
                    <a:lnTo>
                      <a:pt x="383" y="507"/>
                    </a:lnTo>
                    <a:lnTo>
                      <a:pt x="381" y="511"/>
                    </a:lnTo>
                    <a:lnTo>
                      <a:pt x="377" y="511"/>
                    </a:lnTo>
                    <a:lnTo>
                      <a:pt x="375" y="515"/>
                    </a:lnTo>
                    <a:lnTo>
                      <a:pt x="374" y="517"/>
                    </a:lnTo>
                    <a:lnTo>
                      <a:pt x="375" y="520"/>
                    </a:lnTo>
                    <a:lnTo>
                      <a:pt x="375" y="522"/>
                    </a:lnTo>
                    <a:lnTo>
                      <a:pt x="374" y="520"/>
                    </a:lnTo>
                    <a:lnTo>
                      <a:pt x="370" y="522"/>
                    </a:lnTo>
                    <a:lnTo>
                      <a:pt x="368" y="519"/>
                    </a:lnTo>
                    <a:lnTo>
                      <a:pt x="366" y="517"/>
                    </a:lnTo>
                    <a:lnTo>
                      <a:pt x="362" y="513"/>
                    </a:lnTo>
                    <a:lnTo>
                      <a:pt x="364" y="511"/>
                    </a:lnTo>
                    <a:lnTo>
                      <a:pt x="366" y="513"/>
                    </a:lnTo>
                    <a:lnTo>
                      <a:pt x="368" y="511"/>
                    </a:lnTo>
                    <a:lnTo>
                      <a:pt x="368" y="505"/>
                    </a:lnTo>
                    <a:lnTo>
                      <a:pt x="366" y="503"/>
                    </a:lnTo>
                    <a:lnTo>
                      <a:pt x="368" y="499"/>
                    </a:lnTo>
                    <a:lnTo>
                      <a:pt x="364" y="490"/>
                    </a:lnTo>
                    <a:lnTo>
                      <a:pt x="364" y="486"/>
                    </a:lnTo>
                    <a:lnTo>
                      <a:pt x="364" y="482"/>
                    </a:lnTo>
                    <a:lnTo>
                      <a:pt x="360" y="479"/>
                    </a:lnTo>
                    <a:lnTo>
                      <a:pt x="356" y="477"/>
                    </a:lnTo>
                    <a:lnTo>
                      <a:pt x="353" y="471"/>
                    </a:lnTo>
                    <a:lnTo>
                      <a:pt x="355" y="467"/>
                    </a:lnTo>
                    <a:lnTo>
                      <a:pt x="356" y="467"/>
                    </a:lnTo>
                    <a:lnTo>
                      <a:pt x="358" y="465"/>
                    </a:lnTo>
                    <a:lnTo>
                      <a:pt x="355" y="461"/>
                    </a:lnTo>
                    <a:lnTo>
                      <a:pt x="353" y="461"/>
                    </a:lnTo>
                    <a:lnTo>
                      <a:pt x="353" y="459"/>
                    </a:lnTo>
                    <a:lnTo>
                      <a:pt x="345" y="454"/>
                    </a:lnTo>
                    <a:lnTo>
                      <a:pt x="343" y="454"/>
                    </a:lnTo>
                    <a:lnTo>
                      <a:pt x="339" y="454"/>
                    </a:lnTo>
                    <a:lnTo>
                      <a:pt x="335" y="448"/>
                    </a:lnTo>
                    <a:lnTo>
                      <a:pt x="332" y="448"/>
                    </a:lnTo>
                    <a:lnTo>
                      <a:pt x="330" y="448"/>
                    </a:lnTo>
                    <a:lnTo>
                      <a:pt x="328" y="448"/>
                    </a:lnTo>
                    <a:lnTo>
                      <a:pt x="326" y="448"/>
                    </a:lnTo>
                    <a:lnTo>
                      <a:pt x="324" y="450"/>
                    </a:lnTo>
                    <a:lnTo>
                      <a:pt x="320" y="448"/>
                    </a:lnTo>
                    <a:lnTo>
                      <a:pt x="316" y="442"/>
                    </a:lnTo>
                    <a:lnTo>
                      <a:pt x="311" y="437"/>
                    </a:lnTo>
                    <a:lnTo>
                      <a:pt x="305" y="437"/>
                    </a:lnTo>
                    <a:lnTo>
                      <a:pt x="301" y="438"/>
                    </a:lnTo>
                    <a:lnTo>
                      <a:pt x="295" y="437"/>
                    </a:lnTo>
                    <a:lnTo>
                      <a:pt x="290" y="437"/>
                    </a:lnTo>
                    <a:lnTo>
                      <a:pt x="269" y="437"/>
                    </a:lnTo>
                    <a:lnTo>
                      <a:pt x="261" y="438"/>
                    </a:lnTo>
                    <a:lnTo>
                      <a:pt x="257" y="442"/>
                    </a:lnTo>
                    <a:lnTo>
                      <a:pt x="254" y="442"/>
                    </a:lnTo>
                    <a:lnTo>
                      <a:pt x="250" y="444"/>
                    </a:lnTo>
                    <a:lnTo>
                      <a:pt x="244" y="446"/>
                    </a:lnTo>
                    <a:lnTo>
                      <a:pt x="234" y="450"/>
                    </a:lnTo>
                    <a:lnTo>
                      <a:pt x="227" y="450"/>
                    </a:lnTo>
                    <a:lnTo>
                      <a:pt x="223" y="450"/>
                    </a:lnTo>
                    <a:lnTo>
                      <a:pt x="217" y="450"/>
                    </a:lnTo>
                    <a:lnTo>
                      <a:pt x="212" y="448"/>
                    </a:lnTo>
                    <a:lnTo>
                      <a:pt x="210" y="448"/>
                    </a:lnTo>
                    <a:lnTo>
                      <a:pt x="206" y="448"/>
                    </a:lnTo>
                    <a:lnTo>
                      <a:pt x="204" y="448"/>
                    </a:lnTo>
                    <a:lnTo>
                      <a:pt x="198" y="454"/>
                    </a:lnTo>
                    <a:lnTo>
                      <a:pt x="189" y="459"/>
                    </a:lnTo>
                    <a:lnTo>
                      <a:pt x="181" y="463"/>
                    </a:lnTo>
                    <a:lnTo>
                      <a:pt x="179" y="461"/>
                    </a:lnTo>
                    <a:lnTo>
                      <a:pt x="174" y="463"/>
                    </a:lnTo>
                    <a:lnTo>
                      <a:pt x="170" y="467"/>
                    </a:lnTo>
                    <a:lnTo>
                      <a:pt x="168" y="473"/>
                    </a:lnTo>
                    <a:lnTo>
                      <a:pt x="164" y="477"/>
                    </a:lnTo>
                    <a:lnTo>
                      <a:pt x="162" y="479"/>
                    </a:lnTo>
                    <a:lnTo>
                      <a:pt x="160" y="482"/>
                    </a:lnTo>
                    <a:lnTo>
                      <a:pt x="154" y="486"/>
                    </a:lnTo>
                    <a:lnTo>
                      <a:pt x="151" y="484"/>
                    </a:lnTo>
                    <a:lnTo>
                      <a:pt x="147" y="488"/>
                    </a:lnTo>
                    <a:lnTo>
                      <a:pt x="145" y="488"/>
                    </a:lnTo>
                    <a:lnTo>
                      <a:pt x="147" y="484"/>
                    </a:lnTo>
                    <a:lnTo>
                      <a:pt x="139" y="484"/>
                    </a:lnTo>
                    <a:lnTo>
                      <a:pt x="135" y="486"/>
                    </a:lnTo>
                    <a:lnTo>
                      <a:pt x="133" y="484"/>
                    </a:lnTo>
                    <a:lnTo>
                      <a:pt x="132" y="486"/>
                    </a:lnTo>
                    <a:lnTo>
                      <a:pt x="130" y="486"/>
                    </a:lnTo>
                    <a:lnTo>
                      <a:pt x="128" y="482"/>
                    </a:lnTo>
                    <a:lnTo>
                      <a:pt x="124" y="484"/>
                    </a:lnTo>
                    <a:lnTo>
                      <a:pt x="122" y="482"/>
                    </a:lnTo>
                    <a:lnTo>
                      <a:pt x="120" y="482"/>
                    </a:lnTo>
                    <a:lnTo>
                      <a:pt x="113" y="484"/>
                    </a:lnTo>
                    <a:lnTo>
                      <a:pt x="113" y="482"/>
                    </a:lnTo>
                    <a:lnTo>
                      <a:pt x="103" y="484"/>
                    </a:lnTo>
                    <a:lnTo>
                      <a:pt x="99" y="486"/>
                    </a:lnTo>
                    <a:lnTo>
                      <a:pt x="97" y="484"/>
                    </a:lnTo>
                    <a:lnTo>
                      <a:pt x="93" y="484"/>
                    </a:lnTo>
                    <a:lnTo>
                      <a:pt x="82" y="490"/>
                    </a:lnTo>
                    <a:lnTo>
                      <a:pt x="82" y="494"/>
                    </a:lnTo>
                    <a:lnTo>
                      <a:pt x="80" y="496"/>
                    </a:lnTo>
                    <a:lnTo>
                      <a:pt x="78" y="494"/>
                    </a:lnTo>
                    <a:lnTo>
                      <a:pt x="76" y="498"/>
                    </a:lnTo>
                    <a:lnTo>
                      <a:pt x="73" y="496"/>
                    </a:lnTo>
                    <a:lnTo>
                      <a:pt x="71" y="496"/>
                    </a:lnTo>
                    <a:lnTo>
                      <a:pt x="67" y="498"/>
                    </a:lnTo>
                    <a:lnTo>
                      <a:pt x="67" y="501"/>
                    </a:lnTo>
                    <a:lnTo>
                      <a:pt x="61" y="499"/>
                    </a:lnTo>
                    <a:lnTo>
                      <a:pt x="57" y="505"/>
                    </a:lnTo>
                    <a:lnTo>
                      <a:pt x="55" y="505"/>
                    </a:lnTo>
                    <a:lnTo>
                      <a:pt x="55" y="507"/>
                    </a:lnTo>
                    <a:lnTo>
                      <a:pt x="50" y="507"/>
                    </a:lnTo>
                    <a:lnTo>
                      <a:pt x="46" y="509"/>
                    </a:lnTo>
                    <a:lnTo>
                      <a:pt x="44" y="507"/>
                    </a:lnTo>
                    <a:lnTo>
                      <a:pt x="42" y="509"/>
                    </a:lnTo>
                    <a:lnTo>
                      <a:pt x="40" y="507"/>
                    </a:lnTo>
                    <a:lnTo>
                      <a:pt x="36" y="507"/>
                    </a:lnTo>
                    <a:lnTo>
                      <a:pt x="33" y="507"/>
                    </a:lnTo>
                    <a:lnTo>
                      <a:pt x="31" y="505"/>
                    </a:lnTo>
                    <a:lnTo>
                      <a:pt x="29" y="507"/>
                    </a:lnTo>
                    <a:lnTo>
                      <a:pt x="23" y="505"/>
                    </a:lnTo>
                    <a:lnTo>
                      <a:pt x="21" y="503"/>
                    </a:lnTo>
                    <a:lnTo>
                      <a:pt x="17" y="503"/>
                    </a:lnTo>
                    <a:lnTo>
                      <a:pt x="17" y="501"/>
                    </a:lnTo>
                    <a:lnTo>
                      <a:pt x="17" y="498"/>
                    </a:lnTo>
                    <a:lnTo>
                      <a:pt x="10" y="490"/>
                    </a:lnTo>
                    <a:lnTo>
                      <a:pt x="6" y="490"/>
                    </a:lnTo>
                    <a:lnTo>
                      <a:pt x="4" y="488"/>
                    </a:lnTo>
                    <a:lnTo>
                      <a:pt x="4" y="477"/>
                    </a:lnTo>
                    <a:lnTo>
                      <a:pt x="8" y="469"/>
                    </a:lnTo>
                    <a:lnTo>
                      <a:pt x="10" y="473"/>
                    </a:lnTo>
                    <a:lnTo>
                      <a:pt x="17" y="467"/>
                    </a:lnTo>
                    <a:lnTo>
                      <a:pt x="15" y="463"/>
                    </a:lnTo>
                    <a:lnTo>
                      <a:pt x="19" y="459"/>
                    </a:lnTo>
                    <a:lnTo>
                      <a:pt x="19" y="456"/>
                    </a:lnTo>
                    <a:lnTo>
                      <a:pt x="19" y="454"/>
                    </a:lnTo>
                    <a:lnTo>
                      <a:pt x="21" y="450"/>
                    </a:lnTo>
                    <a:lnTo>
                      <a:pt x="23" y="442"/>
                    </a:lnTo>
                    <a:lnTo>
                      <a:pt x="25" y="437"/>
                    </a:lnTo>
                    <a:lnTo>
                      <a:pt x="23" y="435"/>
                    </a:lnTo>
                    <a:lnTo>
                      <a:pt x="25" y="433"/>
                    </a:lnTo>
                    <a:lnTo>
                      <a:pt x="25" y="429"/>
                    </a:lnTo>
                    <a:lnTo>
                      <a:pt x="21" y="419"/>
                    </a:lnTo>
                    <a:lnTo>
                      <a:pt x="21" y="414"/>
                    </a:lnTo>
                    <a:lnTo>
                      <a:pt x="19" y="408"/>
                    </a:lnTo>
                    <a:lnTo>
                      <a:pt x="21" y="404"/>
                    </a:lnTo>
                    <a:lnTo>
                      <a:pt x="19" y="385"/>
                    </a:lnTo>
                    <a:lnTo>
                      <a:pt x="21" y="379"/>
                    </a:lnTo>
                    <a:lnTo>
                      <a:pt x="17" y="366"/>
                    </a:lnTo>
                    <a:lnTo>
                      <a:pt x="15" y="357"/>
                    </a:lnTo>
                    <a:lnTo>
                      <a:pt x="12" y="353"/>
                    </a:lnTo>
                    <a:lnTo>
                      <a:pt x="13" y="334"/>
                    </a:lnTo>
                    <a:lnTo>
                      <a:pt x="10" y="324"/>
                    </a:lnTo>
                    <a:lnTo>
                      <a:pt x="2" y="316"/>
                    </a:lnTo>
                    <a:lnTo>
                      <a:pt x="0" y="309"/>
                    </a:lnTo>
                    <a:lnTo>
                      <a:pt x="2" y="309"/>
                    </a:lnTo>
                    <a:lnTo>
                      <a:pt x="4" y="305"/>
                    </a:lnTo>
                    <a:lnTo>
                      <a:pt x="4" y="313"/>
                    </a:lnTo>
                    <a:lnTo>
                      <a:pt x="8" y="318"/>
                    </a:lnTo>
                    <a:lnTo>
                      <a:pt x="13" y="316"/>
                    </a:lnTo>
                    <a:lnTo>
                      <a:pt x="10" y="311"/>
                    </a:lnTo>
                    <a:lnTo>
                      <a:pt x="6" y="305"/>
                    </a:lnTo>
                    <a:lnTo>
                      <a:pt x="4" y="297"/>
                    </a:lnTo>
                    <a:lnTo>
                      <a:pt x="6" y="294"/>
                    </a:lnTo>
                    <a:lnTo>
                      <a:pt x="10" y="301"/>
                    </a:lnTo>
                    <a:lnTo>
                      <a:pt x="10" y="307"/>
                    </a:lnTo>
                    <a:lnTo>
                      <a:pt x="12" y="309"/>
                    </a:lnTo>
                    <a:lnTo>
                      <a:pt x="13" y="305"/>
                    </a:lnTo>
                    <a:lnTo>
                      <a:pt x="13" y="311"/>
                    </a:lnTo>
                    <a:lnTo>
                      <a:pt x="15" y="315"/>
                    </a:lnTo>
                    <a:lnTo>
                      <a:pt x="19" y="313"/>
                    </a:lnTo>
                    <a:lnTo>
                      <a:pt x="17" y="307"/>
                    </a:lnTo>
                    <a:lnTo>
                      <a:pt x="19" y="301"/>
                    </a:lnTo>
                    <a:lnTo>
                      <a:pt x="17" y="299"/>
                    </a:lnTo>
                    <a:lnTo>
                      <a:pt x="17" y="296"/>
                    </a:lnTo>
                    <a:lnTo>
                      <a:pt x="12" y="284"/>
                    </a:lnTo>
                    <a:lnTo>
                      <a:pt x="12" y="276"/>
                    </a:lnTo>
                    <a:lnTo>
                      <a:pt x="10" y="269"/>
                    </a:lnTo>
                    <a:lnTo>
                      <a:pt x="13" y="257"/>
                    </a:lnTo>
                    <a:lnTo>
                      <a:pt x="19" y="248"/>
                    </a:lnTo>
                    <a:lnTo>
                      <a:pt x="19" y="240"/>
                    </a:lnTo>
                    <a:lnTo>
                      <a:pt x="21" y="236"/>
                    </a:lnTo>
                    <a:lnTo>
                      <a:pt x="19" y="231"/>
                    </a:lnTo>
                    <a:lnTo>
                      <a:pt x="23" y="223"/>
                    </a:lnTo>
                    <a:lnTo>
                      <a:pt x="25" y="217"/>
                    </a:lnTo>
                    <a:lnTo>
                      <a:pt x="31" y="212"/>
                    </a:lnTo>
                    <a:lnTo>
                      <a:pt x="31" y="215"/>
                    </a:lnTo>
                    <a:lnTo>
                      <a:pt x="29" y="221"/>
                    </a:lnTo>
                    <a:lnTo>
                      <a:pt x="29" y="223"/>
                    </a:lnTo>
                    <a:lnTo>
                      <a:pt x="27" y="225"/>
                    </a:lnTo>
                    <a:lnTo>
                      <a:pt x="31" y="227"/>
                    </a:lnTo>
                    <a:lnTo>
                      <a:pt x="34" y="223"/>
                    </a:lnTo>
                    <a:lnTo>
                      <a:pt x="34" y="217"/>
                    </a:lnTo>
                    <a:lnTo>
                      <a:pt x="38" y="212"/>
                    </a:lnTo>
                    <a:lnTo>
                      <a:pt x="50" y="208"/>
                    </a:lnTo>
                    <a:lnTo>
                      <a:pt x="57" y="204"/>
                    </a:lnTo>
                    <a:lnTo>
                      <a:pt x="63" y="198"/>
                    </a:lnTo>
                    <a:lnTo>
                      <a:pt x="65" y="198"/>
                    </a:lnTo>
                    <a:lnTo>
                      <a:pt x="67" y="198"/>
                    </a:lnTo>
                    <a:lnTo>
                      <a:pt x="74" y="196"/>
                    </a:lnTo>
                    <a:lnTo>
                      <a:pt x="76" y="193"/>
                    </a:lnTo>
                    <a:lnTo>
                      <a:pt x="80" y="191"/>
                    </a:lnTo>
                    <a:lnTo>
                      <a:pt x="80" y="193"/>
                    </a:lnTo>
                    <a:lnTo>
                      <a:pt x="84" y="193"/>
                    </a:lnTo>
                    <a:lnTo>
                      <a:pt x="86" y="193"/>
                    </a:lnTo>
                    <a:lnTo>
                      <a:pt x="92" y="193"/>
                    </a:lnTo>
                    <a:lnTo>
                      <a:pt x="99" y="191"/>
                    </a:lnTo>
                    <a:lnTo>
                      <a:pt x="101" y="187"/>
                    </a:lnTo>
                    <a:lnTo>
                      <a:pt x="103" y="185"/>
                    </a:lnTo>
                    <a:lnTo>
                      <a:pt x="116" y="185"/>
                    </a:lnTo>
                    <a:lnTo>
                      <a:pt x="120" y="183"/>
                    </a:lnTo>
                    <a:lnTo>
                      <a:pt x="120" y="181"/>
                    </a:lnTo>
                    <a:lnTo>
                      <a:pt x="126" y="179"/>
                    </a:lnTo>
                    <a:lnTo>
                      <a:pt x="130" y="179"/>
                    </a:lnTo>
                    <a:lnTo>
                      <a:pt x="133" y="179"/>
                    </a:lnTo>
                    <a:lnTo>
                      <a:pt x="139" y="177"/>
                    </a:lnTo>
                    <a:lnTo>
                      <a:pt x="143" y="177"/>
                    </a:lnTo>
                    <a:lnTo>
                      <a:pt x="153" y="175"/>
                    </a:lnTo>
                    <a:lnTo>
                      <a:pt x="164" y="170"/>
                    </a:lnTo>
                    <a:lnTo>
                      <a:pt x="170" y="162"/>
                    </a:lnTo>
                    <a:lnTo>
                      <a:pt x="172" y="160"/>
                    </a:lnTo>
                    <a:lnTo>
                      <a:pt x="172" y="154"/>
                    </a:lnTo>
                    <a:lnTo>
                      <a:pt x="175" y="153"/>
                    </a:lnTo>
                    <a:lnTo>
                      <a:pt x="175" y="151"/>
                    </a:lnTo>
                    <a:lnTo>
                      <a:pt x="181" y="149"/>
                    </a:lnTo>
                    <a:lnTo>
                      <a:pt x="183" y="145"/>
                    </a:lnTo>
                    <a:lnTo>
                      <a:pt x="187" y="143"/>
                    </a:lnTo>
                    <a:lnTo>
                      <a:pt x="187" y="139"/>
                    </a:lnTo>
                    <a:lnTo>
                      <a:pt x="185" y="139"/>
                    </a:lnTo>
                    <a:lnTo>
                      <a:pt x="185" y="130"/>
                    </a:lnTo>
                    <a:lnTo>
                      <a:pt x="183" y="124"/>
                    </a:lnTo>
                    <a:lnTo>
                      <a:pt x="187" y="122"/>
                    </a:lnTo>
                    <a:lnTo>
                      <a:pt x="189" y="118"/>
                    </a:lnTo>
                    <a:lnTo>
                      <a:pt x="193" y="120"/>
                    </a:lnTo>
                    <a:lnTo>
                      <a:pt x="193" y="118"/>
                    </a:lnTo>
                    <a:lnTo>
                      <a:pt x="196" y="116"/>
                    </a:lnTo>
                    <a:lnTo>
                      <a:pt x="196" y="113"/>
                    </a:lnTo>
                    <a:lnTo>
                      <a:pt x="200" y="109"/>
                    </a:lnTo>
                    <a:lnTo>
                      <a:pt x="202" y="107"/>
                    </a:lnTo>
                    <a:lnTo>
                      <a:pt x="200" y="111"/>
                    </a:lnTo>
                    <a:lnTo>
                      <a:pt x="202" y="114"/>
                    </a:lnTo>
                    <a:lnTo>
                      <a:pt x="206" y="122"/>
                    </a:lnTo>
                    <a:lnTo>
                      <a:pt x="212" y="134"/>
                    </a:lnTo>
                    <a:lnTo>
                      <a:pt x="214" y="130"/>
                    </a:lnTo>
                    <a:lnTo>
                      <a:pt x="214" y="126"/>
                    </a:lnTo>
                    <a:lnTo>
                      <a:pt x="214" y="122"/>
                    </a:lnTo>
                    <a:lnTo>
                      <a:pt x="215" y="122"/>
                    </a:lnTo>
                    <a:lnTo>
                      <a:pt x="217" y="124"/>
                    </a:lnTo>
                    <a:lnTo>
                      <a:pt x="217" y="120"/>
                    </a:lnTo>
                    <a:lnTo>
                      <a:pt x="219" y="116"/>
                    </a:lnTo>
                    <a:lnTo>
                      <a:pt x="215" y="116"/>
                    </a:lnTo>
                    <a:lnTo>
                      <a:pt x="212" y="114"/>
                    </a:lnTo>
                    <a:lnTo>
                      <a:pt x="214" y="111"/>
                    </a:lnTo>
                    <a:lnTo>
                      <a:pt x="215" y="109"/>
                    </a:lnTo>
                    <a:lnTo>
                      <a:pt x="210" y="107"/>
                    </a:lnTo>
                    <a:lnTo>
                      <a:pt x="214" y="103"/>
                    </a:lnTo>
                    <a:lnTo>
                      <a:pt x="217" y="107"/>
                    </a:lnTo>
                    <a:lnTo>
                      <a:pt x="217" y="109"/>
                    </a:lnTo>
                    <a:lnTo>
                      <a:pt x="221" y="107"/>
                    </a:lnTo>
                    <a:lnTo>
                      <a:pt x="223" y="109"/>
                    </a:lnTo>
                    <a:lnTo>
                      <a:pt x="225" y="111"/>
                    </a:lnTo>
                    <a:lnTo>
                      <a:pt x="229" y="113"/>
                    </a:lnTo>
                    <a:lnTo>
                      <a:pt x="229" y="111"/>
                    </a:lnTo>
                    <a:lnTo>
                      <a:pt x="234" y="109"/>
                    </a:lnTo>
                    <a:lnTo>
                      <a:pt x="227" y="107"/>
                    </a:lnTo>
                    <a:lnTo>
                      <a:pt x="229" y="105"/>
                    </a:lnTo>
                    <a:lnTo>
                      <a:pt x="233" y="103"/>
                    </a:lnTo>
                    <a:lnTo>
                      <a:pt x="231" y="101"/>
                    </a:lnTo>
                    <a:lnTo>
                      <a:pt x="233" y="97"/>
                    </a:lnTo>
                    <a:lnTo>
                      <a:pt x="231" y="97"/>
                    </a:lnTo>
                    <a:lnTo>
                      <a:pt x="231" y="95"/>
                    </a:lnTo>
                    <a:lnTo>
                      <a:pt x="231" y="94"/>
                    </a:lnTo>
                    <a:lnTo>
                      <a:pt x="229" y="90"/>
                    </a:lnTo>
                    <a:lnTo>
                      <a:pt x="233" y="90"/>
                    </a:lnTo>
                    <a:lnTo>
                      <a:pt x="236" y="86"/>
                    </a:lnTo>
                    <a:lnTo>
                      <a:pt x="240" y="90"/>
                    </a:lnTo>
                    <a:lnTo>
                      <a:pt x="242" y="90"/>
                    </a:lnTo>
                    <a:lnTo>
                      <a:pt x="244" y="86"/>
                    </a:lnTo>
                    <a:lnTo>
                      <a:pt x="238" y="86"/>
                    </a:lnTo>
                    <a:lnTo>
                      <a:pt x="238" y="84"/>
                    </a:lnTo>
                    <a:lnTo>
                      <a:pt x="242" y="80"/>
                    </a:lnTo>
                    <a:lnTo>
                      <a:pt x="246" y="82"/>
                    </a:lnTo>
                    <a:lnTo>
                      <a:pt x="250" y="78"/>
                    </a:lnTo>
                    <a:lnTo>
                      <a:pt x="244" y="76"/>
                    </a:lnTo>
                    <a:lnTo>
                      <a:pt x="246" y="73"/>
                    </a:lnTo>
                    <a:lnTo>
                      <a:pt x="248" y="71"/>
                    </a:lnTo>
                    <a:lnTo>
                      <a:pt x="252" y="71"/>
                    </a:lnTo>
                    <a:lnTo>
                      <a:pt x="252" y="67"/>
                    </a:lnTo>
                    <a:lnTo>
                      <a:pt x="255" y="67"/>
                    </a:lnTo>
                    <a:lnTo>
                      <a:pt x="252" y="69"/>
                    </a:lnTo>
                    <a:lnTo>
                      <a:pt x="254" y="71"/>
                    </a:lnTo>
                    <a:lnTo>
                      <a:pt x="255" y="71"/>
                    </a:lnTo>
                    <a:lnTo>
                      <a:pt x="257" y="74"/>
                    </a:lnTo>
                    <a:lnTo>
                      <a:pt x="261" y="71"/>
                    </a:lnTo>
                    <a:lnTo>
                      <a:pt x="259" y="69"/>
                    </a:lnTo>
                    <a:lnTo>
                      <a:pt x="261" y="65"/>
                    </a:lnTo>
                    <a:lnTo>
                      <a:pt x="265" y="63"/>
                    </a:lnTo>
                    <a:lnTo>
                      <a:pt x="261" y="61"/>
                    </a:lnTo>
                    <a:lnTo>
                      <a:pt x="261" y="59"/>
                    </a:lnTo>
                    <a:lnTo>
                      <a:pt x="265" y="59"/>
                    </a:lnTo>
                    <a:lnTo>
                      <a:pt x="267" y="65"/>
                    </a:lnTo>
                    <a:lnTo>
                      <a:pt x="267" y="61"/>
                    </a:lnTo>
                    <a:lnTo>
                      <a:pt x="271" y="61"/>
                    </a:lnTo>
                    <a:lnTo>
                      <a:pt x="271" y="63"/>
                    </a:lnTo>
                    <a:lnTo>
                      <a:pt x="273" y="63"/>
                    </a:lnTo>
                    <a:lnTo>
                      <a:pt x="275" y="59"/>
                    </a:lnTo>
                    <a:lnTo>
                      <a:pt x="276" y="59"/>
                    </a:lnTo>
                    <a:lnTo>
                      <a:pt x="275" y="57"/>
                    </a:lnTo>
                    <a:lnTo>
                      <a:pt x="276" y="55"/>
                    </a:lnTo>
                    <a:lnTo>
                      <a:pt x="280" y="57"/>
                    </a:lnTo>
                    <a:lnTo>
                      <a:pt x="286" y="59"/>
                    </a:lnTo>
                    <a:lnTo>
                      <a:pt x="288" y="63"/>
                    </a:lnTo>
                    <a:lnTo>
                      <a:pt x="294" y="73"/>
                    </a:lnTo>
                    <a:lnTo>
                      <a:pt x="297" y="73"/>
                    </a:lnTo>
                    <a:lnTo>
                      <a:pt x="299" y="76"/>
                    </a:lnTo>
                    <a:lnTo>
                      <a:pt x="295" y="80"/>
                    </a:lnTo>
                    <a:lnTo>
                      <a:pt x="295" y="84"/>
                    </a:lnTo>
                    <a:lnTo>
                      <a:pt x="294" y="88"/>
                    </a:lnTo>
                    <a:lnTo>
                      <a:pt x="290" y="90"/>
                    </a:lnTo>
                    <a:lnTo>
                      <a:pt x="294" y="90"/>
                    </a:lnTo>
                    <a:lnTo>
                      <a:pt x="297" y="88"/>
                    </a:lnTo>
                    <a:lnTo>
                      <a:pt x="297" y="86"/>
                    </a:lnTo>
                    <a:lnTo>
                      <a:pt x="299" y="86"/>
                    </a:lnTo>
                    <a:lnTo>
                      <a:pt x="301" y="86"/>
                    </a:lnTo>
                    <a:lnTo>
                      <a:pt x="301" y="84"/>
                    </a:lnTo>
                    <a:lnTo>
                      <a:pt x="297" y="82"/>
                    </a:lnTo>
                    <a:lnTo>
                      <a:pt x="299" y="78"/>
                    </a:lnTo>
                    <a:lnTo>
                      <a:pt x="301" y="78"/>
                    </a:lnTo>
                    <a:lnTo>
                      <a:pt x="303" y="80"/>
                    </a:lnTo>
                    <a:lnTo>
                      <a:pt x="305" y="78"/>
                    </a:lnTo>
                    <a:lnTo>
                      <a:pt x="303" y="76"/>
                    </a:lnTo>
                    <a:lnTo>
                      <a:pt x="309" y="76"/>
                    </a:lnTo>
                    <a:lnTo>
                      <a:pt x="316" y="80"/>
                    </a:lnTo>
                    <a:lnTo>
                      <a:pt x="316" y="84"/>
                    </a:lnTo>
                    <a:lnTo>
                      <a:pt x="318" y="80"/>
                    </a:lnTo>
                    <a:lnTo>
                      <a:pt x="318" y="78"/>
                    </a:lnTo>
                    <a:lnTo>
                      <a:pt x="322" y="80"/>
                    </a:lnTo>
                    <a:lnTo>
                      <a:pt x="326" y="84"/>
                    </a:lnTo>
                    <a:lnTo>
                      <a:pt x="330" y="88"/>
                    </a:lnTo>
                    <a:lnTo>
                      <a:pt x="326" y="84"/>
                    </a:lnTo>
                    <a:lnTo>
                      <a:pt x="326" y="80"/>
                    </a:lnTo>
                    <a:lnTo>
                      <a:pt x="324" y="78"/>
                    </a:lnTo>
                    <a:lnTo>
                      <a:pt x="324" y="76"/>
                    </a:lnTo>
                    <a:lnTo>
                      <a:pt x="326" y="78"/>
                    </a:lnTo>
                    <a:lnTo>
                      <a:pt x="330" y="78"/>
                    </a:lnTo>
                    <a:lnTo>
                      <a:pt x="334" y="76"/>
                    </a:lnTo>
                    <a:lnTo>
                      <a:pt x="326" y="74"/>
                    </a:lnTo>
                    <a:lnTo>
                      <a:pt x="326" y="73"/>
                    </a:lnTo>
                    <a:lnTo>
                      <a:pt x="330" y="71"/>
                    </a:lnTo>
                    <a:lnTo>
                      <a:pt x="322" y="71"/>
                    </a:lnTo>
                    <a:lnTo>
                      <a:pt x="320" y="67"/>
                    </a:lnTo>
                    <a:lnTo>
                      <a:pt x="324" y="65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30" y="55"/>
                    </a:lnTo>
                    <a:lnTo>
                      <a:pt x="334" y="50"/>
                    </a:lnTo>
                    <a:lnTo>
                      <a:pt x="335" y="50"/>
                    </a:lnTo>
                    <a:lnTo>
                      <a:pt x="339" y="48"/>
                    </a:lnTo>
                    <a:lnTo>
                      <a:pt x="341" y="50"/>
                    </a:lnTo>
                    <a:lnTo>
                      <a:pt x="341" y="48"/>
                    </a:lnTo>
                    <a:lnTo>
                      <a:pt x="337" y="44"/>
                    </a:lnTo>
                    <a:lnTo>
                      <a:pt x="337" y="42"/>
                    </a:lnTo>
                    <a:lnTo>
                      <a:pt x="341" y="40"/>
                    </a:lnTo>
                    <a:lnTo>
                      <a:pt x="343" y="38"/>
                    </a:lnTo>
                    <a:lnTo>
                      <a:pt x="341" y="36"/>
                    </a:lnTo>
                    <a:lnTo>
                      <a:pt x="343" y="34"/>
                    </a:lnTo>
                    <a:lnTo>
                      <a:pt x="349" y="36"/>
                    </a:lnTo>
                    <a:lnTo>
                      <a:pt x="349" y="34"/>
                    </a:lnTo>
                    <a:lnTo>
                      <a:pt x="347" y="33"/>
                    </a:lnTo>
                    <a:lnTo>
                      <a:pt x="349" y="31"/>
                    </a:lnTo>
                    <a:lnTo>
                      <a:pt x="353" y="31"/>
                    </a:lnTo>
                    <a:lnTo>
                      <a:pt x="355" y="33"/>
                    </a:lnTo>
                    <a:lnTo>
                      <a:pt x="353" y="29"/>
                    </a:lnTo>
                    <a:lnTo>
                      <a:pt x="356" y="29"/>
                    </a:lnTo>
                    <a:lnTo>
                      <a:pt x="356" y="25"/>
                    </a:lnTo>
                    <a:lnTo>
                      <a:pt x="360" y="25"/>
                    </a:lnTo>
                    <a:lnTo>
                      <a:pt x="360" y="23"/>
                    </a:lnTo>
                    <a:lnTo>
                      <a:pt x="364" y="27"/>
                    </a:lnTo>
                    <a:lnTo>
                      <a:pt x="375" y="25"/>
                    </a:lnTo>
                    <a:lnTo>
                      <a:pt x="377" y="23"/>
                    </a:lnTo>
                    <a:lnTo>
                      <a:pt x="381" y="25"/>
                    </a:lnTo>
                    <a:lnTo>
                      <a:pt x="381" y="27"/>
                    </a:lnTo>
                    <a:lnTo>
                      <a:pt x="383" y="23"/>
                    </a:lnTo>
                    <a:lnTo>
                      <a:pt x="387" y="23"/>
                    </a:lnTo>
                    <a:lnTo>
                      <a:pt x="385" y="17"/>
                    </a:lnTo>
                    <a:lnTo>
                      <a:pt x="387" y="13"/>
                    </a:lnTo>
                    <a:lnTo>
                      <a:pt x="381" y="10"/>
                    </a:lnTo>
                    <a:lnTo>
                      <a:pt x="377" y="12"/>
                    </a:lnTo>
                    <a:lnTo>
                      <a:pt x="374" y="10"/>
                    </a:lnTo>
                    <a:lnTo>
                      <a:pt x="375" y="10"/>
                    </a:lnTo>
                    <a:lnTo>
                      <a:pt x="372" y="6"/>
                    </a:lnTo>
                    <a:lnTo>
                      <a:pt x="375" y="4"/>
                    </a:lnTo>
                    <a:lnTo>
                      <a:pt x="377" y="6"/>
                    </a:lnTo>
                    <a:lnTo>
                      <a:pt x="377" y="4"/>
                    </a:lnTo>
                    <a:lnTo>
                      <a:pt x="383" y="8"/>
                    </a:lnTo>
                    <a:lnTo>
                      <a:pt x="387" y="8"/>
                    </a:lnTo>
                    <a:lnTo>
                      <a:pt x="387" y="12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5" y="8"/>
                    </a:lnTo>
                    <a:lnTo>
                      <a:pt x="396" y="12"/>
                    </a:lnTo>
                    <a:lnTo>
                      <a:pt x="396" y="13"/>
                    </a:lnTo>
                    <a:lnTo>
                      <a:pt x="400" y="15"/>
                    </a:lnTo>
                    <a:lnTo>
                      <a:pt x="406" y="17"/>
                    </a:lnTo>
                    <a:lnTo>
                      <a:pt x="410" y="15"/>
                    </a:lnTo>
                    <a:lnTo>
                      <a:pt x="412" y="19"/>
                    </a:lnTo>
                    <a:lnTo>
                      <a:pt x="414" y="19"/>
                    </a:lnTo>
                    <a:lnTo>
                      <a:pt x="414" y="21"/>
                    </a:lnTo>
                    <a:lnTo>
                      <a:pt x="416" y="21"/>
                    </a:lnTo>
                    <a:lnTo>
                      <a:pt x="419" y="21"/>
                    </a:lnTo>
                    <a:lnTo>
                      <a:pt x="423" y="19"/>
                    </a:lnTo>
                    <a:lnTo>
                      <a:pt x="425" y="19"/>
                    </a:lnTo>
                    <a:lnTo>
                      <a:pt x="427" y="23"/>
                    </a:lnTo>
                    <a:lnTo>
                      <a:pt x="427" y="25"/>
                    </a:lnTo>
                    <a:lnTo>
                      <a:pt x="431" y="25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5" y="25"/>
                    </a:lnTo>
                    <a:lnTo>
                      <a:pt x="438" y="23"/>
                    </a:lnTo>
                    <a:lnTo>
                      <a:pt x="440" y="21"/>
                    </a:lnTo>
                    <a:lnTo>
                      <a:pt x="444" y="21"/>
                    </a:lnTo>
                    <a:lnTo>
                      <a:pt x="442" y="23"/>
                    </a:lnTo>
                    <a:lnTo>
                      <a:pt x="440" y="25"/>
                    </a:lnTo>
                    <a:lnTo>
                      <a:pt x="440" y="27"/>
                    </a:lnTo>
                    <a:lnTo>
                      <a:pt x="444" y="27"/>
                    </a:lnTo>
                    <a:lnTo>
                      <a:pt x="444" y="23"/>
                    </a:lnTo>
                    <a:lnTo>
                      <a:pt x="446" y="27"/>
                    </a:lnTo>
                    <a:lnTo>
                      <a:pt x="446" y="29"/>
                    </a:lnTo>
                    <a:lnTo>
                      <a:pt x="450" y="31"/>
                    </a:lnTo>
                    <a:lnTo>
                      <a:pt x="452" y="29"/>
                    </a:lnTo>
                    <a:lnTo>
                      <a:pt x="452" y="27"/>
                    </a:lnTo>
                    <a:lnTo>
                      <a:pt x="450" y="25"/>
                    </a:lnTo>
                    <a:lnTo>
                      <a:pt x="456" y="19"/>
                    </a:lnTo>
                    <a:lnTo>
                      <a:pt x="457" y="19"/>
                    </a:lnTo>
                    <a:lnTo>
                      <a:pt x="457" y="25"/>
                    </a:lnTo>
                    <a:lnTo>
                      <a:pt x="461" y="25"/>
                    </a:lnTo>
                    <a:lnTo>
                      <a:pt x="463" y="23"/>
                    </a:lnTo>
                    <a:lnTo>
                      <a:pt x="467" y="25"/>
                    </a:lnTo>
                    <a:lnTo>
                      <a:pt x="467" y="27"/>
                    </a:lnTo>
                    <a:lnTo>
                      <a:pt x="463" y="31"/>
                    </a:lnTo>
                    <a:lnTo>
                      <a:pt x="461" y="31"/>
                    </a:lnTo>
                    <a:lnTo>
                      <a:pt x="459" y="36"/>
                    </a:lnTo>
                    <a:lnTo>
                      <a:pt x="457" y="36"/>
                    </a:lnTo>
                    <a:lnTo>
                      <a:pt x="456" y="38"/>
                    </a:lnTo>
                    <a:lnTo>
                      <a:pt x="457" y="40"/>
                    </a:lnTo>
                    <a:lnTo>
                      <a:pt x="456" y="46"/>
                    </a:lnTo>
                    <a:lnTo>
                      <a:pt x="452" y="48"/>
                    </a:lnTo>
                    <a:lnTo>
                      <a:pt x="448" y="46"/>
                    </a:lnTo>
                    <a:lnTo>
                      <a:pt x="448" y="46"/>
                    </a:lnTo>
                    <a:lnTo>
                      <a:pt x="446" y="46"/>
                    </a:lnTo>
                    <a:lnTo>
                      <a:pt x="444" y="46"/>
                    </a:lnTo>
                    <a:lnTo>
                      <a:pt x="444" y="50"/>
                    </a:lnTo>
                    <a:lnTo>
                      <a:pt x="440" y="52"/>
                    </a:lnTo>
                    <a:lnTo>
                      <a:pt x="442" y="57"/>
                    </a:lnTo>
                    <a:lnTo>
                      <a:pt x="446" y="55"/>
                    </a:lnTo>
                    <a:lnTo>
                      <a:pt x="444" y="59"/>
                    </a:lnTo>
                    <a:lnTo>
                      <a:pt x="444" y="63"/>
                    </a:lnTo>
                    <a:lnTo>
                      <a:pt x="440" y="67"/>
                    </a:lnTo>
                    <a:lnTo>
                      <a:pt x="438" y="71"/>
                    </a:lnTo>
                    <a:lnTo>
                      <a:pt x="436" y="76"/>
                    </a:lnTo>
                    <a:lnTo>
                      <a:pt x="436" y="80"/>
                    </a:lnTo>
                    <a:lnTo>
                      <a:pt x="440" y="86"/>
                    </a:lnTo>
                    <a:lnTo>
                      <a:pt x="442" y="86"/>
                    </a:lnTo>
                    <a:lnTo>
                      <a:pt x="448" y="90"/>
                    </a:lnTo>
                    <a:lnTo>
                      <a:pt x="448" y="94"/>
                    </a:lnTo>
                    <a:lnTo>
                      <a:pt x="454" y="97"/>
                    </a:lnTo>
                    <a:lnTo>
                      <a:pt x="452" y="99"/>
                    </a:lnTo>
                    <a:lnTo>
                      <a:pt x="456" y="99"/>
                    </a:lnTo>
                    <a:lnTo>
                      <a:pt x="459" y="99"/>
                    </a:lnTo>
                    <a:lnTo>
                      <a:pt x="461" y="101"/>
                    </a:lnTo>
                    <a:lnTo>
                      <a:pt x="463" y="101"/>
                    </a:lnTo>
                    <a:lnTo>
                      <a:pt x="463" y="105"/>
                    </a:lnTo>
                    <a:lnTo>
                      <a:pt x="469" y="107"/>
                    </a:lnTo>
                    <a:lnTo>
                      <a:pt x="473" y="107"/>
                    </a:lnTo>
                    <a:lnTo>
                      <a:pt x="476" y="113"/>
                    </a:lnTo>
                    <a:lnTo>
                      <a:pt x="478" y="114"/>
                    </a:lnTo>
                    <a:lnTo>
                      <a:pt x="484" y="118"/>
                    </a:lnTo>
                    <a:lnTo>
                      <a:pt x="490" y="118"/>
                    </a:lnTo>
                    <a:lnTo>
                      <a:pt x="492" y="120"/>
                    </a:lnTo>
                    <a:lnTo>
                      <a:pt x="497" y="122"/>
                    </a:lnTo>
                    <a:lnTo>
                      <a:pt x="497" y="126"/>
                    </a:lnTo>
                    <a:lnTo>
                      <a:pt x="499" y="128"/>
                    </a:lnTo>
                    <a:lnTo>
                      <a:pt x="499" y="130"/>
                    </a:lnTo>
                    <a:lnTo>
                      <a:pt x="503" y="134"/>
                    </a:lnTo>
                    <a:lnTo>
                      <a:pt x="507" y="135"/>
                    </a:lnTo>
                    <a:lnTo>
                      <a:pt x="511" y="135"/>
                    </a:lnTo>
                    <a:lnTo>
                      <a:pt x="516" y="139"/>
                    </a:lnTo>
                    <a:lnTo>
                      <a:pt x="528" y="135"/>
                    </a:lnTo>
                    <a:lnTo>
                      <a:pt x="534" y="132"/>
                    </a:lnTo>
                    <a:lnTo>
                      <a:pt x="534" y="124"/>
                    </a:lnTo>
                    <a:lnTo>
                      <a:pt x="537" y="120"/>
                    </a:lnTo>
                    <a:lnTo>
                      <a:pt x="539" y="114"/>
                    </a:lnTo>
                    <a:lnTo>
                      <a:pt x="537" y="111"/>
                    </a:lnTo>
                    <a:lnTo>
                      <a:pt x="541" y="107"/>
                    </a:lnTo>
                    <a:lnTo>
                      <a:pt x="541" y="97"/>
                    </a:lnTo>
                    <a:lnTo>
                      <a:pt x="545" y="90"/>
                    </a:lnTo>
                    <a:lnTo>
                      <a:pt x="545" y="88"/>
                    </a:lnTo>
                    <a:lnTo>
                      <a:pt x="549" y="84"/>
                    </a:lnTo>
                    <a:lnTo>
                      <a:pt x="549" y="78"/>
                    </a:lnTo>
                    <a:lnTo>
                      <a:pt x="547" y="74"/>
                    </a:lnTo>
                    <a:lnTo>
                      <a:pt x="549" y="67"/>
                    </a:lnTo>
                    <a:lnTo>
                      <a:pt x="547" y="61"/>
                    </a:lnTo>
                    <a:lnTo>
                      <a:pt x="549" y="52"/>
                    </a:lnTo>
                    <a:lnTo>
                      <a:pt x="551" y="52"/>
                    </a:lnTo>
                    <a:lnTo>
                      <a:pt x="553" y="52"/>
                    </a:lnTo>
                    <a:lnTo>
                      <a:pt x="553" y="50"/>
                    </a:lnTo>
                    <a:lnTo>
                      <a:pt x="551" y="44"/>
                    </a:lnTo>
                    <a:lnTo>
                      <a:pt x="553" y="40"/>
                    </a:lnTo>
                    <a:lnTo>
                      <a:pt x="555" y="38"/>
                    </a:lnTo>
                    <a:lnTo>
                      <a:pt x="557" y="38"/>
                    </a:lnTo>
                    <a:lnTo>
                      <a:pt x="558" y="36"/>
                    </a:lnTo>
                    <a:lnTo>
                      <a:pt x="555" y="34"/>
                    </a:lnTo>
                    <a:lnTo>
                      <a:pt x="553" y="31"/>
                    </a:lnTo>
                    <a:lnTo>
                      <a:pt x="555" y="27"/>
                    </a:lnTo>
                    <a:lnTo>
                      <a:pt x="558" y="21"/>
                    </a:lnTo>
                    <a:lnTo>
                      <a:pt x="560" y="21"/>
                    </a:lnTo>
                    <a:lnTo>
                      <a:pt x="560" y="17"/>
                    </a:lnTo>
                    <a:lnTo>
                      <a:pt x="560" y="15"/>
                    </a:lnTo>
                    <a:lnTo>
                      <a:pt x="562" y="10"/>
                    </a:lnTo>
                    <a:lnTo>
                      <a:pt x="562" y="4"/>
                    </a:lnTo>
                    <a:lnTo>
                      <a:pt x="564" y="0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3" name="Freeform 1210"/>
              <p:cNvSpPr>
                <a:spLocks/>
              </p:cNvSpPr>
              <p:nvPr/>
            </p:nvSpPr>
            <p:spPr bwMode="auto">
              <a:xfrm>
                <a:off x="6183" y="3113"/>
                <a:ext cx="11" cy="12"/>
              </a:xfrm>
              <a:custGeom>
                <a:avLst/>
                <a:gdLst>
                  <a:gd name="T0" fmla="*/ 7 w 11"/>
                  <a:gd name="T1" fmla="*/ 0 h 12"/>
                  <a:gd name="T2" fmla="*/ 7 w 11"/>
                  <a:gd name="T3" fmla="*/ 4 h 12"/>
                  <a:gd name="T4" fmla="*/ 9 w 11"/>
                  <a:gd name="T5" fmla="*/ 2 h 12"/>
                  <a:gd name="T6" fmla="*/ 9 w 11"/>
                  <a:gd name="T7" fmla="*/ 4 h 12"/>
                  <a:gd name="T8" fmla="*/ 7 w 11"/>
                  <a:gd name="T9" fmla="*/ 6 h 12"/>
                  <a:gd name="T10" fmla="*/ 7 w 11"/>
                  <a:gd name="T11" fmla="*/ 8 h 12"/>
                  <a:gd name="T12" fmla="*/ 9 w 11"/>
                  <a:gd name="T13" fmla="*/ 8 h 12"/>
                  <a:gd name="T14" fmla="*/ 11 w 11"/>
                  <a:gd name="T15" fmla="*/ 8 h 12"/>
                  <a:gd name="T16" fmla="*/ 9 w 11"/>
                  <a:gd name="T17" fmla="*/ 12 h 12"/>
                  <a:gd name="T18" fmla="*/ 5 w 11"/>
                  <a:gd name="T19" fmla="*/ 10 h 12"/>
                  <a:gd name="T20" fmla="*/ 2 w 11"/>
                  <a:gd name="T21" fmla="*/ 12 h 12"/>
                  <a:gd name="T22" fmla="*/ 0 w 11"/>
                  <a:gd name="T23" fmla="*/ 12 h 12"/>
                  <a:gd name="T24" fmla="*/ 2 w 11"/>
                  <a:gd name="T25" fmla="*/ 10 h 12"/>
                  <a:gd name="T26" fmla="*/ 2 w 11"/>
                  <a:gd name="T27" fmla="*/ 6 h 12"/>
                  <a:gd name="T28" fmla="*/ 2 w 11"/>
                  <a:gd name="T29" fmla="*/ 4 h 12"/>
                  <a:gd name="T30" fmla="*/ 2 w 11"/>
                  <a:gd name="T31" fmla="*/ 4 h 12"/>
                  <a:gd name="T32" fmla="*/ 4 w 11"/>
                  <a:gd name="T33" fmla="*/ 4 h 12"/>
                  <a:gd name="T34" fmla="*/ 4 w 11"/>
                  <a:gd name="T35" fmla="*/ 2 h 12"/>
                  <a:gd name="T36" fmla="*/ 7 w 11"/>
                  <a:gd name="T3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11" y="8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4" name="Freeform 1211"/>
              <p:cNvSpPr>
                <a:spLocks/>
              </p:cNvSpPr>
              <p:nvPr/>
            </p:nvSpPr>
            <p:spPr bwMode="auto">
              <a:xfrm>
                <a:off x="6190" y="3152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3 h 5"/>
                  <a:gd name="T4" fmla="*/ 2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3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5" name="Freeform 1212"/>
              <p:cNvSpPr>
                <a:spLocks/>
              </p:cNvSpPr>
              <p:nvPr/>
            </p:nvSpPr>
            <p:spPr bwMode="auto">
              <a:xfrm>
                <a:off x="6282" y="3742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4 h 6"/>
                  <a:gd name="T4" fmla="*/ 9 w 9"/>
                  <a:gd name="T5" fmla="*/ 6 h 6"/>
                  <a:gd name="T6" fmla="*/ 6 w 9"/>
                  <a:gd name="T7" fmla="*/ 4 h 6"/>
                  <a:gd name="T8" fmla="*/ 2 w 9"/>
                  <a:gd name="T9" fmla="*/ 4 h 6"/>
                  <a:gd name="T10" fmla="*/ 0 w 9"/>
                  <a:gd name="T11" fmla="*/ 2 h 6"/>
                  <a:gd name="T12" fmla="*/ 2 w 9"/>
                  <a:gd name="T13" fmla="*/ 0 h 6"/>
                  <a:gd name="T14" fmla="*/ 6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4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6" name="Freeform 1213"/>
              <p:cNvSpPr>
                <a:spLocks/>
              </p:cNvSpPr>
              <p:nvPr/>
            </p:nvSpPr>
            <p:spPr bwMode="auto">
              <a:xfrm>
                <a:off x="6251" y="368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0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7" name="Freeform 1214"/>
              <p:cNvSpPr>
                <a:spLocks/>
              </p:cNvSpPr>
              <p:nvPr/>
            </p:nvSpPr>
            <p:spPr bwMode="auto">
              <a:xfrm>
                <a:off x="6227" y="3739"/>
                <a:ext cx="3" cy="3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3 h 3"/>
                  <a:gd name="T4" fmla="*/ 1 w 3"/>
                  <a:gd name="T5" fmla="*/ 3 h 3"/>
                  <a:gd name="T6" fmla="*/ 0 w 3"/>
                  <a:gd name="T7" fmla="*/ 1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3" y="3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8" name="Freeform 1215"/>
              <p:cNvSpPr>
                <a:spLocks/>
              </p:cNvSpPr>
              <p:nvPr/>
            </p:nvSpPr>
            <p:spPr bwMode="auto">
              <a:xfrm>
                <a:off x="6223" y="3739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3 h 5"/>
                  <a:gd name="T4" fmla="*/ 2 w 4"/>
                  <a:gd name="T5" fmla="*/ 5 h 5"/>
                  <a:gd name="T6" fmla="*/ 0 w 4"/>
                  <a:gd name="T7" fmla="*/ 3 h 5"/>
                  <a:gd name="T8" fmla="*/ 0 w 4"/>
                  <a:gd name="T9" fmla="*/ 1 h 5"/>
                  <a:gd name="T10" fmla="*/ 4 w 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3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9" name="Freeform 1216"/>
              <p:cNvSpPr>
                <a:spLocks/>
              </p:cNvSpPr>
              <p:nvPr/>
            </p:nvSpPr>
            <p:spPr bwMode="auto">
              <a:xfrm>
                <a:off x="6268" y="3699"/>
                <a:ext cx="4" cy="1"/>
              </a:xfrm>
              <a:custGeom>
                <a:avLst/>
                <a:gdLst>
                  <a:gd name="T0" fmla="*/ 4 w 4"/>
                  <a:gd name="T1" fmla="*/ 0 h 1"/>
                  <a:gd name="T2" fmla="*/ 2 w 4"/>
                  <a:gd name="T3" fmla="*/ 1 h 1"/>
                  <a:gd name="T4" fmla="*/ 0 w 4"/>
                  <a:gd name="T5" fmla="*/ 0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0" name="Freeform 1217"/>
              <p:cNvSpPr>
                <a:spLocks/>
              </p:cNvSpPr>
              <p:nvPr/>
            </p:nvSpPr>
            <p:spPr bwMode="auto">
              <a:xfrm>
                <a:off x="6284" y="3750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1" name="Freeform 1218"/>
              <p:cNvSpPr>
                <a:spLocks/>
              </p:cNvSpPr>
              <p:nvPr/>
            </p:nvSpPr>
            <p:spPr bwMode="auto">
              <a:xfrm>
                <a:off x="6423" y="329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0 w 2"/>
                  <a:gd name="T5" fmla="*/ 1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2" name="Freeform 1219"/>
              <p:cNvSpPr>
                <a:spLocks/>
              </p:cNvSpPr>
              <p:nvPr/>
            </p:nvSpPr>
            <p:spPr bwMode="auto">
              <a:xfrm>
                <a:off x="6227" y="3746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1 w 3"/>
                  <a:gd name="T5" fmla="*/ 4 h 4"/>
                  <a:gd name="T6" fmla="*/ 0 w 3"/>
                  <a:gd name="T7" fmla="*/ 4 h 4"/>
                  <a:gd name="T8" fmla="*/ 0 w 3"/>
                  <a:gd name="T9" fmla="*/ 0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3" name="Freeform 1220"/>
              <p:cNvSpPr>
                <a:spLocks/>
              </p:cNvSpPr>
              <p:nvPr/>
            </p:nvSpPr>
            <p:spPr bwMode="auto">
              <a:xfrm>
                <a:off x="6457" y="3415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3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4" name="Freeform 1221"/>
              <p:cNvSpPr>
                <a:spLocks/>
              </p:cNvSpPr>
              <p:nvPr/>
            </p:nvSpPr>
            <p:spPr bwMode="auto">
              <a:xfrm>
                <a:off x="6429" y="3321"/>
                <a:ext cx="5" cy="8"/>
              </a:xfrm>
              <a:custGeom>
                <a:avLst/>
                <a:gdLst>
                  <a:gd name="T0" fmla="*/ 1 w 5"/>
                  <a:gd name="T1" fmla="*/ 0 h 8"/>
                  <a:gd name="T2" fmla="*/ 3 w 5"/>
                  <a:gd name="T3" fmla="*/ 0 h 8"/>
                  <a:gd name="T4" fmla="*/ 5 w 5"/>
                  <a:gd name="T5" fmla="*/ 0 h 8"/>
                  <a:gd name="T6" fmla="*/ 5 w 5"/>
                  <a:gd name="T7" fmla="*/ 4 h 8"/>
                  <a:gd name="T8" fmla="*/ 5 w 5"/>
                  <a:gd name="T9" fmla="*/ 4 h 8"/>
                  <a:gd name="T10" fmla="*/ 5 w 5"/>
                  <a:gd name="T11" fmla="*/ 8 h 8"/>
                  <a:gd name="T12" fmla="*/ 3 w 5"/>
                  <a:gd name="T13" fmla="*/ 4 h 8"/>
                  <a:gd name="T14" fmla="*/ 0 w 5"/>
                  <a:gd name="T15" fmla="*/ 0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8"/>
                    </a:lnTo>
                    <a:lnTo>
                      <a:pt x="3" y="4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5" name="Freeform 1222"/>
              <p:cNvSpPr>
                <a:spLocks/>
              </p:cNvSpPr>
              <p:nvPr/>
            </p:nvSpPr>
            <p:spPr bwMode="auto">
              <a:xfrm>
                <a:off x="6457" y="3350"/>
                <a:ext cx="10" cy="26"/>
              </a:xfrm>
              <a:custGeom>
                <a:avLst/>
                <a:gdLst>
                  <a:gd name="T0" fmla="*/ 8 w 10"/>
                  <a:gd name="T1" fmla="*/ 0 h 26"/>
                  <a:gd name="T2" fmla="*/ 8 w 10"/>
                  <a:gd name="T3" fmla="*/ 0 h 26"/>
                  <a:gd name="T4" fmla="*/ 10 w 10"/>
                  <a:gd name="T5" fmla="*/ 5 h 26"/>
                  <a:gd name="T6" fmla="*/ 8 w 10"/>
                  <a:gd name="T7" fmla="*/ 9 h 26"/>
                  <a:gd name="T8" fmla="*/ 4 w 10"/>
                  <a:gd name="T9" fmla="*/ 15 h 26"/>
                  <a:gd name="T10" fmla="*/ 4 w 10"/>
                  <a:gd name="T11" fmla="*/ 23 h 26"/>
                  <a:gd name="T12" fmla="*/ 4 w 10"/>
                  <a:gd name="T13" fmla="*/ 26 h 26"/>
                  <a:gd name="T14" fmla="*/ 2 w 10"/>
                  <a:gd name="T15" fmla="*/ 24 h 26"/>
                  <a:gd name="T16" fmla="*/ 0 w 10"/>
                  <a:gd name="T17" fmla="*/ 21 h 26"/>
                  <a:gd name="T18" fmla="*/ 2 w 10"/>
                  <a:gd name="T19" fmla="*/ 17 h 26"/>
                  <a:gd name="T20" fmla="*/ 2 w 10"/>
                  <a:gd name="T21" fmla="*/ 13 h 26"/>
                  <a:gd name="T22" fmla="*/ 6 w 10"/>
                  <a:gd name="T23" fmla="*/ 9 h 26"/>
                  <a:gd name="T24" fmla="*/ 8 w 10"/>
                  <a:gd name="T25" fmla="*/ 5 h 26"/>
                  <a:gd name="T26" fmla="*/ 6 w 10"/>
                  <a:gd name="T27" fmla="*/ 4 h 26"/>
                  <a:gd name="T28" fmla="*/ 8 w 10"/>
                  <a:gd name="T2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26">
                    <a:moveTo>
                      <a:pt x="8" y="0"/>
                    </a:moveTo>
                    <a:lnTo>
                      <a:pt x="8" y="0"/>
                    </a:lnTo>
                    <a:lnTo>
                      <a:pt x="10" y="5"/>
                    </a:lnTo>
                    <a:lnTo>
                      <a:pt x="8" y="9"/>
                    </a:lnTo>
                    <a:lnTo>
                      <a:pt x="4" y="15"/>
                    </a:lnTo>
                    <a:lnTo>
                      <a:pt x="4" y="23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8" y="5"/>
                    </a:lnTo>
                    <a:lnTo>
                      <a:pt x="6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6" name="Freeform 1223"/>
              <p:cNvSpPr>
                <a:spLocks/>
              </p:cNvSpPr>
              <p:nvPr/>
            </p:nvSpPr>
            <p:spPr bwMode="auto">
              <a:xfrm>
                <a:off x="6185" y="307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7" name="Freeform 1224"/>
              <p:cNvSpPr>
                <a:spLocks/>
              </p:cNvSpPr>
              <p:nvPr/>
            </p:nvSpPr>
            <p:spPr bwMode="auto">
              <a:xfrm>
                <a:off x="6295" y="3043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8" name="Freeform 1225"/>
              <p:cNvSpPr>
                <a:spLocks/>
              </p:cNvSpPr>
              <p:nvPr/>
            </p:nvSpPr>
            <p:spPr bwMode="auto">
              <a:xfrm>
                <a:off x="6179" y="3113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9" name="Freeform 1226"/>
              <p:cNvSpPr>
                <a:spLocks/>
              </p:cNvSpPr>
              <p:nvPr/>
            </p:nvSpPr>
            <p:spPr bwMode="auto">
              <a:xfrm>
                <a:off x="6354" y="3207"/>
                <a:ext cx="4" cy="9"/>
              </a:xfrm>
              <a:custGeom>
                <a:avLst/>
                <a:gdLst>
                  <a:gd name="T0" fmla="*/ 4 w 4"/>
                  <a:gd name="T1" fmla="*/ 0 h 9"/>
                  <a:gd name="T2" fmla="*/ 4 w 4"/>
                  <a:gd name="T3" fmla="*/ 7 h 9"/>
                  <a:gd name="T4" fmla="*/ 2 w 4"/>
                  <a:gd name="T5" fmla="*/ 9 h 9"/>
                  <a:gd name="T6" fmla="*/ 0 w 4"/>
                  <a:gd name="T7" fmla="*/ 7 h 9"/>
                  <a:gd name="T8" fmla="*/ 2 w 4"/>
                  <a:gd name="T9" fmla="*/ 5 h 9"/>
                  <a:gd name="T10" fmla="*/ 0 w 4"/>
                  <a:gd name="T11" fmla="*/ 2 h 9"/>
                  <a:gd name="T12" fmla="*/ 2 w 4"/>
                  <a:gd name="T13" fmla="*/ 2 h 9"/>
                  <a:gd name="T14" fmla="*/ 4 w 4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9">
                    <a:moveTo>
                      <a:pt x="4" y="0"/>
                    </a:moveTo>
                    <a:lnTo>
                      <a:pt x="4" y="7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0" name="Freeform 1227"/>
              <p:cNvSpPr>
                <a:spLocks/>
              </p:cNvSpPr>
              <p:nvPr/>
            </p:nvSpPr>
            <p:spPr bwMode="auto">
              <a:xfrm>
                <a:off x="5960" y="3142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4 h 4"/>
                  <a:gd name="T4" fmla="*/ 2 w 4"/>
                  <a:gd name="T5" fmla="*/ 4 h 4"/>
                  <a:gd name="T6" fmla="*/ 0 w 4"/>
                  <a:gd name="T7" fmla="*/ 2 h 4"/>
                  <a:gd name="T8" fmla="*/ 0 w 4"/>
                  <a:gd name="T9" fmla="*/ 2 h 4"/>
                  <a:gd name="T10" fmla="*/ 2 w 4"/>
                  <a:gd name="T11" fmla="*/ 0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1" name="Freeform 1228"/>
              <p:cNvSpPr>
                <a:spLocks/>
              </p:cNvSpPr>
              <p:nvPr/>
            </p:nvSpPr>
            <p:spPr bwMode="auto">
              <a:xfrm>
                <a:off x="5958" y="3150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2 w 2"/>
                  <a:gd name="T3" fmla="*/ 2 h 7"/>
                  <a:gd name="T4" fmla="*/ 2 w 2"/>
                  <a:gd name="T5" fmla="*/ 7 h 7"/>
                  <a:gd name="T6" fmla="*/ 2 w 2"/>
                  <a:gd name="T7" fmla="*/ 5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2" y="2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2" name="Rectangle 1229"/>
              <p:cNvSpPr>
                <a:spLocks noChangeArrowheads="1"/>
              </p:cNvSpPr>
              <p:nvPr/>
            </p:nvSpPr>
            <p:spPr bwMode="auto">
              <a:xfrm>
                <a:off x="6181" y="3071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6" name="Group 1431"/>
            <p:cNvGrpSpPr>
              <a:grpSpLocks/>
            </p:cNvGrpSpPr>
            <p:nvPr/>
          </p:nvGrpSpPr>
          <p:grpSpPr bwMode="auto">
            <a:xfrm>
              <a:off x="3201988" y="836613"/>
              <a:ext cx="7672388" cy="5791200"/>
              <a:chOff x="2017" y="527"/>
              <a:chExt cx="4833" cy="3648"/>
            </a:xfrm>
            <a:grpFill/>
          </p:grpSpPr>
          <p:sp>
            <p:nvSpPr>
              <p:cNvPr id="853" name="Freeform 1231"/>
              <p:cNvSpPr>
                <a:spLocks/>
              </p:cNvSpPr>
              <p:nvPr/>
            </p:nvSpPr>
            <p:spPr bwMode="auto">
              <a:xfrm>
                <a:off x="6072" y="3066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6 w 10"/>
                  <a:gd name="T3" fmla="*/ 5 h 7"/>
                  <a:gd name="T4" fmla="*/ 10 w 10"/>
                  <a:gd name="T5" fmla="*/ 7 h 7"/>
                  <a:gd name="T6" fmla="*/ 10 w 10"/>
                  <a:gd name="T7" fmla="*/ 7 h 7"/>
                  <a:gd name="T8" fmla="*/ 6 w 10"/>
                  <a:gd name="T9" fmla="*/ 7 h 7"/>
                  <a:gd name="T10" fmla="*/ 4 w 10"/>
                  <a:gd name="T11" fmla="*/ 7 h 7"/>
                  <a:gd name="T12" fmla="*/ 0 w 10"/>
                  <a:gd name="T13" fmla="*/ 5 h 7"/>
                  <a:gd name="T14" fmla="*/ 0 w 10"/>
                  <a:gd name="T15" fmla="*/ 4 h 7"/>
                  <a:gd name="T16" fmla="*/ 0 w 10"/>
                  <a:gd name="T17" fmla="*/ 4 h 7"/>
                  <a:gd name="T18" fmla="*/ 2 w 10"/>
                  <a:gd name="T19" fmla="*/ 4 h 7"/>
                  <a:gd name="T20" fmla="*/ 2 w 10"/>
                  <a:gd name="T21" fmla="*/ 4 h 7"/>
                  <a:gd name="T22" fmla="*/ 2 w 10"/>
                  <a:gd name="T23" fmla="*/ 4 h 7"/>
                  <a:gd name="T24" fmla="*/ 2 w 10"/>
                  <a:gd name="T25" fmla="*/ 2 h 7"/>
                  <a:gd name="T26" fmla="*/ 2 w 10"/>
                  <a:gd name="T27" fmla="*/ 0 h 7"/>
                  <a:gd name="T28" fmla="*/ 4 w 10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6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4" name="Freeform 1232"/>
              <p:cNvSpPr>
                <a:spLocks/>
              </p:cNvSpPr>
              <p:nvPr/>
            </p:nvSpPr>
            <p:spPr bwMode="auto">
              <a:xfrm>
                <a:off x="6169" y="3075"/>
                <a:ext cx="8" cy="4"/>
              </a:xfrm>
              <a:custGeom>
                <a:avLst/>
                <a:gdLst>
                  <a:gd name="T0" fmla="*/ 8 w 8"/>
                  <a:gd name="T1" fmla="*/ 0 h 4"/>
                  <a:gd name="T2" fmla="*/ 6 w 8"/>
                  <a:gd name="T3" fmla="*/ 2 h 4"/>
                  <a:gd name="T4" fmla="*/ 2 w 8"/>
                  <a:gd name="T5" fmla="*/ 2 h 4"/>
                  <a:gd name="T6" fmla="*/ 0 w 8"/>
                  <a:gd name="T7" fmla="*/ 4 h 4"/>
                  <a:gd name="T8" fmla="*/ 0 w 8"/>
                  <a:gd name="T9" fmla="*/ 2 h 4"/>
                  <a:gd name="T10" fmla="*/ 4 w 8"/>
                  <a:gd name="T11" fmla="*/ 0 h 4"/>
                  <a:gd name="T12" fmla="*/ 8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5" name="Freeform 1233"/>
              <p:cNvSpPr>
                <a:spLocks/>
              </p:cNvSpPr>
              <p:nvPr/>
            </p:nvSpPr>
            <p:spPr bwMode="auto">
              <a:xfrm>
                <a:off x="6293" y="3050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2 w 4"/>
                  <a:gd name="T3" fmla="*/ 2 h 6"/>
                  <a:gd name="T4" fmla="*/ 4 w 4"/>
                  <a:gd name="T5" fmla="*/ 4 h 6"/>
                  <a:gd name="T6" fmla="*/ 2 w 4"/>
                  <a:gd name="T7" fmla="*/ 4 h 6"/>
                  <a:gd name="T8" fmla="*/ 0 w 4"/>
                  <a:gd name="T9" fmla="*/ 6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6" name="Freeform 1234"/>
              <p:cNvSpPr>
                <a:spLocks/>
              </p:cNvSpPr>
              <p:nvPr/>
            </p:nvSpPr>
            <p:spPr bwMode="auto">
              <a:xfrm>
                <a:off x="6230" y="3171"/>
                <a:ext cx="10" cy="5"/>
              </a:xfrm>
              <a:custGeom>
                <a:avLst/>
                <a:gdLst>
                  <a:gd name="T0" fmla="*/ 4 w 10"/>
                  <a:gd name="T1" fmla="*/ 0 h 5"/>
                  <a:gd name="T2" fmla="*/ 10 w 10"/>
                  <a:gd name="T3" fmla="*/ 0 h 5"/>
                  <a:gd name="T4" fmla="*/ 10 w 10"/>
                  <a:gd name="T5" fmla="*/ 1 h 5"/>
                  <a:gd name="T6" fmla="*/ 6 w 10"/>
                  <a:gd name="T7" fmla="*/ 1 h 5"/>
                  <a:gd name="T8" fmla="*/ 4 w 10"/>
                  <a:gd name="T9" fmla="*/ 5 h 5"/>
                  <a:gd name="T10" fmla="*/ 0 w 10"/>
                  <a:gd name="T11" fmla="*/ 5 h 5"/>
                  <a:gd name="T12" fmla="*/ 0 w 10"/>
                  <a:gd name="T13" fmla="*/ 3 h 5"/>
                  <a:gd name="T14" fmla="*/ 0 w 10"/>
                  <a:gd name="T15" fmla="*/ 3 h 5"/>
                  <a:gd name="T16" fmla="*/ 0 w 10"/>
                  <a:gd name="T17" fmla="*/ 1 h 5"/>
                  <a:gd name="T18" fmla="*/ 0 w 10"/>
                  <a:gd name="T19" fmla="*/ 1 h 5"/>
                  <a:gd name="T20" fmla="*/ 4 w 10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10" y="0"/>
                    </a:lnTo>
                    <a:lnTo>
                      <a:pt x="10" y="1"/>
                    </a:lnTo>
                    <a:lnTo>
                      <a:pt x="6" y="1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7" name="Freeform 1235"/>
              <p:cNvSpPr>
                <a:spLocks/>
              </p:cNvSpPr>
              <p:nvPr/>
            </p:nvSpPr>
            <p:spPr bwMode="auto">
              <a:xfrm>
                <a:off x="5973" y="3127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8" name="Freeform 1236"/>
              <p:cNvSpPr>
                <a:spLocks/>
              </p:cNvSpPr>
              <p:nvPr/>
            </p:nvSpPr>
            <p:spPr bwMode="auto">
              <a:xfrm>
                <a:off x="6215" y="3748"/>
                <a:ext cx="69" cy="88"/>
              </a:xfrm>
              <a:custGeom>
                <a:avLst/>
                <a:gdLst>
                  <a:gd name="T0" fmla="*/ 10 w 69"/>
                  <a:gd name="T1" fmla="*/ 2 h 88"/>
                  <a:gd name="T2" fmla="*/ 15 w 69"/>
                  <a:gd name="T3" fmla="*/ 6 h 88"/>
                  <a:gd name="T4" fmla="*/ 17 w 69"/>
                  <a:gd name="T5" fmla="*/ 2 h 88"/>
                  <a:gd name="T6" fmla="*/ 25 w 69"/>
                  <a:gd name="T7" fmla="*/ 12 h 88"/>
                  <a:gd name="T8" fmla="*/ 32 w 69"/>
                  <a:gd name="T9" fmla="*/ 17 h 88"/>
                  <a:gd name="T10" fmla="*/ 38 w 69"/>
                  <a:gd name="T11" fmla="*/ 15 h 88"/>
                  <a:gd name="T12" fmla="*/ 40 w 69"/>
                  <a:gd name="T13" fmla="*/ 15 h 88"/>
                  <a:gd name="T14" fmla="*/ 53 w 69"/>
                  <a:gd name="T15" fmla="*/ 13 h 88"/>
                  <a:gd name="T16" fmla="*/ 59 w 69"/>
                  <a:gd name="T17" fmla="*/ 12 h 88"/>
                  <a:gd name="T18" fmla="*/ 61 w 69"/>
                  <a:gd name="T19" fmla="*/ 12 h 88"/>
                  <a:gd name="T20" fmla="*/ 65 w 69"/>
                  <a:gd name="T21" fmla="*/ 10 h 88"/>
                  <a:gd name="T22" fmla="*/ 69 w 69"/>
                  <a:gd name="T23" fmla="*/ 15 h 88"/>
                  <a:gd name="T24" fmla="*/ 63 w 69"/>
                  <a:gd name="T25" fmla="*/ 29 h 88"/>
                  <a:gd name="T26" fmla="*/ 61 w 69"/>
                  <a:gd name="T27" fmla="*/ 38 h 88"/>
                  <a:gd name="T28" fmla="*/ 61 w 69"/>
                  <a:gd name="T29" fmla="*/ 46 h 88"/>
                  <a:gd name="T30" fmla="*/ 59 w 69"/>
                  <a:gd name="T31" fmla="*/ 52 h 88"/>
                  <a:gd name="T32" fmla="*/ 57 w 69"/>
                  <a:gd name="T33" fmla="*/ 44 h 88"/>
                  <a:gd name="T34" fmla="*/ 53 w 69"/>
                  <a:gd name="T35" fmla="*/ 50 h 88"/>
                  <a:gd name="T36" fmla="*/ 52 w 69"/>
                  <a:gd name="T37" fmla="*/ 59 h 88"/>
                  <a:gd name="T38" fmla="*/ 48 w 69"/>
                  <a:gd name="T39" fmla="*/ 63 h 88"/>
                  <a:gd name="T40" fmla="*/ 48 w 69"/>
                  <a:gd name="T41" fmla="*/ 69 h 88"/>
                  <a:gd name="T42" fmla="*/ 44 w 69"/>
                  <a:gd name="T43" fmla="*/ 76 h 88"/>
                  <a:gd name="T44" fmla="*/ 40 w 69"/>
                  <a:gd name="T45" fmla="*/ 78 h 88"/>
                  <a:gd name="T46" fmla="*/ 44 w 69"/>
                  <a:gd name="T47" fmla="*/ 74 h 88"/>
                  <a:gd name="T48" fmla="*/ 42 w 69"/>
                  <a:gd name="T49" fmla="*/ 69 h 88"/>
                  <a:gd name="T50" fmla="*/ 36 w 69"/>
                  <a:gd name="T51" fmla="*/ 72 h 88"/>
                  <a:gd name="T52" fmla="*/ 34 w 69"/>
                  <a:gd name="T53" fmla="*/ 69 h 88"/>
                  <a:gd name="T54" fmla="*/ 31 w 69"/>
                  <a:gd name="T55" fmla="*/ 74 h 88"/>
                  <a:gd name="T56" fmla="*/ 27 w 69"/>
                  <a:gd name="T57" fmla="*/ 74 h 88"/>
                  <a:gd name="T58" fmla="*/ 25 w 69"/>
                  <a:gd name="T59" fmla="*/ 84 h 88"/>
                  <a:gd name="T60" fmla="*/ 17 w 69"/>
                  <a:gd name="T61" fmla="*/ 88 h 88"/>
                  <a:gd name="T62" fmla="*/ 15 w 69"/>
                  <a:gd name="T63" fmla="*/ 82 h 88"/>
                  <a:gd name="T64" fmla="*/ 12 w 69"/>
                  <a:gd name="T65" fmla="*/ 84 h 88"/>
                  <a:gd name="T66" fmla="*/ 8 w 69"/>
                  <a:gd name="T67" fmla="*/ 84 h 88"/>
                  <a:gd name="T68" fmla="*/ 6 w 69"/>
                  <a:gd name="T69" fmla="*/ 84 h 88"/>
                  <a:gd name="T70" fmla="*/ 8 w 69"/>
                  <a:gd name="T71" fmla="*/ 76 h 88"/>
                  <a:gd name="T72" fmla="*/ 4 w 69"/>
                  <a:gd name="T73" fmla="*/ 71 h 88"/>
                  <a:gd name="T74" fmla="*/ 2 w 69"/>
                  <a:gd name="T75" fmla="*/ 69 h 88"/>
                  <a:gd name="T76" fmla="*/ 4 w 69"/>
                  <a:gd name="T77" fmla="*/ 55 h 88"/>
                  <a:gd name="T78" fmla="*/ 0 w 69"/>
                  <a:gd name="T79" fmla="*/ 48 h 88"/>
                  <a:gd name="T80" fmla="*/ 6 w 69"/>
                  <a:gd name="T81" fmla="*/ 48 h 88"/>
                  <a:gd name="T82" fmla="*/ 6 w 69"/>
                  <a:gd name="T83" fmla="*/ 44 h 88"/>
                  <a:gd name="T84" fmla="*/ 4 w 69"/>
                  <a:gd name="T85" fmla="*/ 42 h 88"/>
                  <a:gd name="T86" fmla="*/ 4 w 69"/>
                  <a:gd name="T87" fmla="*/ 29 h 88"/>
                  <a:gd name="T88" fmla="*/ 4 w 69"/>
                  <a:gd name="T89" fmla="*/ 17 h 88"/>
                  <a:gd name="T90" fmla="*/ 4 w 69"/>
                  <a:gd name="T91" fmla="*/ 6 h 88"/>
                  <a:gd name="T92" fmla="*/ 6 w 69"/>
                  <a:gd name="T9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9" h="88">
                    <a:moveTo>
                      <a:pt x="6" y="0"/>
                    </a:moveTo>
                    <a:lnTo>
                      <a:pt x="10" y="2"/>
                    </a:lnTo>
                    <a:lnTo>
                      <a:pt x="13" y="4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17" y="8"/>
                    </a:lnTo>
                    <a:lnTo>
                      <a:pt x="25" y="12"/>
                    </a:lnTo>
                    <a:lnTo>
                      <a:pt x="29" y="15"/>
                    </a:lnTo>
                    <a:lnTo>
                      <a:pt x="32" y="17"/>
                    </a:lnTo>
                    <a:lnTo>
                      <a:pt x="34" y="15"/>
                    </a:lnTo>
                    <a:lnTo>
                      <a:pt x="38" y="15"/>
                    </a:lnTo>
                    <a:lnTo>
                      <a:pt x="40" y="19"/>
                    </a:lnTo>
                    <a:lnTo>
                      <a:pt x="40" y="15"/>
                    </a:lnTo>
                    <a:lnTo>
                      <a:pt x="44" y="13"/>
                    </a:lnTo>
                    <a:lnTo>
                      <a:pt x="53" y="13"/>
                    </a:lnTo>
                    <a:lnTo>
                      <a:pt x="55" y="13"/>
                    </a:lnTo>
                    <a:lnTo>
                      <a:pt x="59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3" y="10"/>
                    </a:lnTo>
                    <a:lnTo>
                      <a:pt x="65" y="10"/>
                    </a:lnTo>
                    <a:lnTo>
                      <a:pt x="69" y="12"/>
                    </a:lnTo>
                    <a:lnTo>
                      <a:pt x="69" y="15"/>
                    </a:lnTo>
                    <a:lnTo>
                      <a:pt x="67" y="25"/>
                    </a:lnTo>
                    <a:lnTo>
                      <a:pt x="63" y="29"/>
                    </a:lnTo>
                    <a:lnTo>
                      <a:pt x="63" y="34"/>
                    </a:lnTo>
                    <a:lnTo>
                      <a:pt x="61" y="38"/>
                    </a:lnTo>
                    <a:lnTo>
                      <a:pt x="61" y="44"/>
                    </a:lnTo>
                    <a:lnTo>
                      <a:pt x="61" y="46"/>
                    </a:lnTo>
                    <a:lnTo>
                      <a:pt x="61" y="48"/>
                    </a:lnTo>
                    <a:lnTo>
                      <a:pt x="59" y="52"/>
                    </a:lnTo>
                    <a:lnTo>
                      <a:pt x="59" y="50"/>
                    </a:lnTo>
                    <a:lnTo>
                      <a:pt x="57" y="44"/>
                    </a:lnTo>
                    <a:lnTo>
                      <a:pt x="55" y="48"/>
                    </a:lnTo>
                    <a:lnTo>
                      <a:pt x="53" y="50"/>
                    </a:lnTo>
                    <a:lnTo>
                      <a:pt x="52" y="57"/>
                    </a:lnTo>
                    <a:lnTo>
                      <a:pt x="52" y="59"/>
                    </a:lnTo>
                    <a:lnTo>
                      <a:pt x="48" y="59"/>
                    </a:lnTo>
                    <a:lnTo>
                      <a:pt x="48" y="63"/>
                    </a:lnTo>
                    <a:lnTo>
                      <a:pt x="46" y="67"/>
                    </a:lnTo>
                    <a:lnTo>
                      <a:pt x="48" y="69"/>
                    </a:lnTo>
                    <a:lnTo>
                      <a:pt x="48" y="71"/>
                    </a:lnTo>
                    <a:lnTo>
                      <a:pt x="44" y="76"/>
                    </a:lnTo>
                    <a:lnTo>
                      <a:pt x="42" y="76"/>
                    </a:lnTo>
                    <a:lnTo>
                      <a:pt x="40" y="78"/>
                    </a:lnTo>
                    <a:lnTo>
                      <a:pt x="40" y="72"/>
                    </a:lnTo>
                    <a:lnTo>
                      <a:pt x="44" y="74"/>
                    </a:lnTo>
                    <a:lnTo>
                      <a:pt x="44" y="71"/>
                    </a:lnTo>
                    <a:lnTo>
                      <a:pt x="42" y="69"/>
                    </a:lnTo>
                    <a:lnTo>
                      <a:pt x="38" y="69"/>
                    </a:lnTo>
                    <a:lnTo>
                      <a:pt x="36" y="72"/>
                    </a:lnTo>
                    <a:lnTo>
                      <a:pt x="34" y="72"/>
                    </a:lnTo>
                    <a:lnTo>
                      <a:pt x="34" y="69"/>
                    </a:lnTo>
                    <a:lnTo>
                      <a:pt x="32" y="72"/>
                    </a:lnTo>
                    <a:lnTo>
                      <a:pt x="31" y="74"/>
                    </a:lnTo>
                    <a:lnTo>
                      <a:pt x="29" y="76"/>
                    </a:lnTo>
                    <a:lnTo>
                      <a:pt x="27" y="74"/>
                    </a:lnTo>
                    <a:lnTo>
                      <a:pt x="25" y="80"/>
                    </a:lnTo>
                    <a:lnTo>
                      <a:pt x="25" y="84"/>
                    </a:lnTo>
                    <a:lnTo>
                      <a:pt x="21" y="88"/>
                    </a:lnTo>
                    <a:lnTo>
                      <a:pt x="17" y="88"/>
                    </a:lnTo>
                    <a:lnTo>
                      <a:pt x="15" y="86"/>
                    </a:lnTo>
                    <a:lnTo>
                      <a:pt x="15" y="82"/>
                    </a:lnTo>
                    <a:lnTo>
                      <a:pt x="13" y="86"/>
                    </a:lnTo>
                    <a:lnTo>
                      <a:pt x="12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80"/>
                    </a:lnTo>
                    <a:lnTo>
                      <a:pt x="8" y="76"/>
                    </a:lnTo>
                    <a:lnTo>
                      <a:pt x="4" y="76"/>
                    </a:lnTo>
                    <a:lnTo>
                      <a:pt x="4" y="71"/>
                    </a:lnTo>
                    <a:lnTo>
                      <a:pt x="4" y="71"/>
                    </a:lnTo>
                    <a:lnTo>
                      <a:pt x="2" y="69"/>
                    </a:lnTo>
                    <a:lnTo>
                      <a:pt x="2" y="57"/>
                    </a:lnTo>
                    <a:lnTo>
                      <a:pt x="4" y="55"/>
                    </a:lnTo>
                    <a:lnTo>
                      <a:pt x="0" y="53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6" y="48"/>
                    </a:lnTo>
                    <a:lnTo>
                      <a:pt x="10" y="48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4" y="42"/>
                    </a:lnTo>
                    <a:lnTo>
                      <a:pt x="4" y="36"/>
                    </a:lnTo>
                    <a:lnTo>
                      <a:pt x="4" y="29"/>
                    </a:lnTo>
                    <a:lnTo>
                      <a:pt x="4" y="21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9" name="Freeform 1237"/>
              <p:cNvSpPr>
                <a:spLocks/>
              </p:cNvSpPr>
              <p:nvPr/>
            </p:nvSpPr>
            <p:spPr bwMode="auto">
              <a:xfrm>
                <a:off x="6116" y="3060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2 w 4"/>
                  <a:gd name="T3" fmla="*/ 4 h 6"/>
                  <a:gd name="T4" fmla="*/ 2 w 4"/>
                  <a:gd name="T5" fmla="*/ 6 h 6"/>
                  <a:gd name="T6" fmla="*/ 0 w 4"/>
                  <a:gd name="T7" fmla="*/ 2 h 6"/>
                  <a:gd name="T8" fmla="*/ 0 w 4"/>
                  <a:gd name="T9" fmla="*/ 0 h 6"/>
                  <a:gd name="T10" fmla="*/ 4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0" name="Rectangle 1238"/>
              <p:cNvSpPr>
                <a:spLocks noChangeArrowheads="1"/>
              </p:cNvSpPr>
              <p:nvPr/>
            </p:nvSpPr>
            <p:spPr bwMode="auto">
              <a:xfrm>
                <a:off x="6234" y="3182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1" name="Freeform 1239"/>
              <p:cNvSpPr>
                <a:spLocks/>
              </p:cNvSpPr>
              <p:nvPr/>
            </p:nvSpPr>
            <p:spPr bwMode="auto">
              <a:xfrm>
                <a:off x="6188" y="3060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2 h 8"/>
                  <a:gd name="T4" fmla="*/ 2 w 6"/>
                  <a:gd name="T5" fmla="*/ 6 h 8"/>
                  <a:gd name="T6" fmla="*/ 2 w 6"/>
                  <a:gd name="T7" fmla="*/ 8 h 8"/>
                  <a:gd name="T8" fmla="*/ 0 w 6"/>
                  <a:gd name="T9" fmla="*/ 6 h 8"/>
                  <a:gd name="T10" fmla="*/ 0 w 6"/>
                  <a:gd name="T11" fmla="*/ 4 h 8"/>
                  <a:gd name="T12" fmla="*/ 4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2" name="Freeform 1240"/>
              <p:cNvSpPr>
                <a:spLocks/>
              </p:cNvSpPr>
              <p:nvPr/>
            </p:nvSpPr>
            <p:spPr bwMode="auto">
              <a:xfrm>
                <a:off x="6175" y="30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3" name="Freeform 1241"/>
              <p:cNvSpPr>
                <a:spLocks/>
              </p:cNvSpPr>
              <p:nvPr/>
            </p:nvSpPr>
            <p:spPr bwMode="auto">
              <a:xfrm>
                <a:off x="6213" y="3714"/>
                <a:ext cx="8" cy="19"/>
              </a:xfrm>
              <a:custGeom>
                <a:avLst/>
                <a:gdLst>
                  <a:gd name="T0" fmla="*/ 6 w 8"/>
                  <a:gd name="T1" fmla="*/ 0 h 19"/>
                  <a:gd name="T2" fmla="*/ 8 w 8"/>
                  <a:gd name="T3" fmla="*/ 2 h 19"/>
                  <a:gd name="T4" fmla="*/ 8 w 8"/>
                  <a:gd name="T5" fmla="*/ 7 h 19"/>
                  <a:gd name="T6" fmla="*/ 8 w 8"/>
                  <a:gd name="T7" fmla="*/ 9 h 19"/>
                  <a:gd name="T8" fmla="*/ 6 w 8"/>
                  <a:gd name="T9" fmla="*/ 15 h 19"/>
                  <a:gd name="T10" fmla="*/ 6 w 8"/>
                  <a:gd name="T11" fmla="*/ 17 h 19"/>
                  <a:gd name="T12" fmla="*/ 2 w 8"/>
                  <a:gd name="T13" fmla="*/ 19 h 19"/>
                  <a:gd name="T14" fmla="*/ 0 w 8"/>
                  <a:gd name="T15" fmla="*/ 17 h 19"/>
                  <a:gd name="T16" fmla="*/ 0 w 8"/>
                  <a:gd name="T17" fmla="*/ 15 h 19"/>
                  <a:gd name="T18" fmla="*/ 0 w 8"/>
                  <a:gd name="T19" fmla="*/ 11 h 19"/>
                  <a:gd name="T20" fmla="*/ 2 w 8"/>
                  <a:gd name="T21" fmla="*/ 9 h 19"/>
                  <a:gd name="T22" fmla="*/ 2 w 8"/>
                  <a:gd name="T23" fmla="*/ 5 h 19"/>
                  <a:gd name="T24" fmla="*/ 4 w 8"/>
                  <a:gd name="T25" fmla="*/ 2 h 19"/>
                  <a:gd name="T26" fmla="*/ 6 w 8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9">
                    <a:moveTo>
                      <a:pt x="6" y="0"/>
                    </a:moveTo>
                    <a:lnTo>
                      <a:pt x="8" y="2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6" y="15"/>
                    </a:lnTo>
                    <a:lnTo>
                      <a:pt x="6" y="17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4" name="Freeform 1242"/>
              <p:cNvSpPr>
                <a:spLocks/>
              </p:cNvSpPr>
              <p:nvPr/>
            </p:nvSpPr>
            <p:spPr bwMode="auto">
              <a:xfrm>
                <a:off x="6242" y="3824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2 h 10"/>
                  <a:gd name="T4" fmla="*/ 4 w 5"/>
                  <a:gd name="T5" fmla="*/ 4 h 10"/>
                  <a:gd name="T6" fmla="*/ 2 w 5"/>
                  <a:gd name="T7" fmla="*/ 10 h 10"/>
                  <a:gd name="T8" fmla="*/ 0 w 5"/>
                  <a:gd name="T9" fmla="*/ 8 h 10"/>
                  <a:gd name="T10" fmla="*/ 4 w 5"/>
                  <a:gd name="T11" fmla="*/ 4 h 10"/>
                  <a:gd name="T12" fmla="*/ 4 w 5"/>
                  <a:gd name="T13" fmla="*/ 0 h 10"/>
                  <a:gd name="T14" fmla="*/ 5 w 5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0">
                    <a:moveTo>
                      <a:pt x="5" y="0"/>
                    </a:moveTo>
                    <a:lnTo>
                      <a:pt x="5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5" name="Freeform 1243"/>
              <p:cNvSpPr>
                <a:spLocks/>
              </p:cNvSpPr>
              <p:nvPr/>
            </p:nvSpPr>
            <p:spPr bwMode="auto">
              <a:xfrm>
                <a:off x="6164" y="307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2 h 4"/>
                  <a:gd name="T4" fmla="*/ 2 w 5"/>
                  <a:gd name="T5" fmla="*/ 4 h 4"/>
                  <a:gd name="T6" fmla="*/ 0 w 5"/>
                  <a:gd name="T7" fmla="*/ 2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6" name="Freeform 1244"/>
              <p:cNvSpPr>
                <a:spLocks/>
              </p:cNvSpPr>
              <p:nvPr/>
            </p:nvSpPr>
            <p:spPr bwMode="auto">
              <a:xfrm>
                <a:off x="6265" y="380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7" name="Freeform 1245"/>
              <p:cNvSpPr>
                <a:spLocks/>
              </p:cNvSpPr>
              <p:nvPr/>
            </p:nvSpPr>
            <p:spPr bwMode="auto">
              <a:xfrm>
                <a:off x="6112" y="3599"/>
                <a:ext cx="29" cy="12"/>
              </a:xfrm>
              <a:custGeom>
                <a:avLst/>
                <a:gdLst>
                  <a:gd name="T0" fmla="*/ 19 w 29"/>
                  <a:gd name="T1" fmla="*/ 0 h 12"/>
                  <a:gd name="T2" fmla="*/ 19 w 29"/>
                  <a:gd name="T3" fmla="*/ 4 h 12"/>
                  <a:gd name="T4" fmla="*/ 21 w 29"/>
                  <a:gd name="T5" fmla="*/ 6 h 12"/>
                  <a:gd name="T6" fmla="*/ 23 w 29"/>
                  <a:gd name="T7" fmla="*/ 6 h 12"/>
                  <a:gd name="T8" fmla="*/ 21 w 29"/>
                  <a:gd name="T9" fmla="*/ 6 h 12"/>
                  <a:gd name="T10" fmla="*/ 25 w 29"/>
                  <a:gd name="T11" fmla="*/ 6 h 12"/>
                  <a:gd name="T12" fmla="*/ 27 w 29"/>
                  <a:gd name="T13" fmla="*/ 6 h 12"/>
                  <a:gd name="T14" fmla="*/ 29 w 29"/>
                  <a:gd name="T15" fmla="*/ 8 h 12"/>
                  <a:gd name="T16" fmla="*/ 27 w 29"/>
                  <a:gd name="T17" fmla="*/ 10 h 12"/>
                  <a:gd name="T18" fmla="*/ 19 w 29"/>
                  <a:gd name="T19" fmla="*/ 8 h 12"/>
                  <a:gd name="T20" fmla="*/ 19 w 29"/>
                  <a:gd name="T21" fmla="*/ 10 h 12"/>
                  <a:gd name="T22" fmla="*/ 17 w 29"/>
                  <a:gd name="T23" fmla="*/ 10 h 12"/>
                  <a:gd name="T24" fmla="*/ 17 w 29"/>
                  <a:gd name="T25" fmla="*/ 12 h 12"/>
                  <a:gd name="T26" fmla="*/ 15 w 29"/>
                  <a:gd name="T27" fmla="*/ 12 h 12"/>
                  <a:gd name="T28" fmla="*/ 14 w 29"/>
                  <a:gd name="T29" fmla="*/ 10 h 12"/>
                  <a:gd name="T30" fmla="*/ 12 w 29"/>
                  <a:gd name="T31" fmla="*/ 10 h 12"/>
                  <a:gd name="T32" fmla="*/ 8 w 29"/>
                  <a:gd name="T33" fmla="*/ 10 h 12"/>
                  <a:gd name="T34" fmla="*/ 6 w 29"/>
                  <a:gd name="T35" fmla="*/ 10 h 12"/>
                  <a:gd name="T36" fmla="*/ 2 w 29"/>
                  <a:gd name="T37" fmla="*/ 10 h 12"/>
                  <a:gd name="T38" fmla="*/ 0 w 29"/>
                  <a:gd name="T39" fmla="*/ 8 h 12"/>
                  <a:gd name="T40" fmla="*/ 0 w 29"/>
                  <a:gd name="T41" fmla="*/ 6 h 12"/>
                  <a:gd name="T42" fmla="*/ 4 w 29"/>
                  <a:gd name="T43" fmla="*/ 4 h 12"/>
                  <a:gd name="T44" fmla="*/ 14 w 29"/>
                  <a:gd name="T45" fmla="*/ 0 h 12"/>
                  <a:gd name="T46" fmla="*/ 17 w 29"/>
                  <a:gd name="T47" fmla="*/ 2 h 12"/>
                  <a:gd name="T48" fmla="*/ 19 w 29"/>
                  <a:gd name="T4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12">
                    <a:moveTo>
                      <a:pt x="19" y="0"/>
                    </a:moveTo>
                    <a:lnTo>
                      <a:pt x="19" y="4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1" y="6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19" y="8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8" name="Freeform 1246"/>
              <p:cNvSpPr>
                <a:spLocks/>
              </p:cNvSpPr>
              <p:nvPr/>
            </p:nvSpPr>
            <p:spPr bwMode="auto">
              <a:xfrm>
                <a:off x="6076" y="3064"/>
                <a:ext cx="23" cy="13"/>
              </a:xfrm>
              <a:custGeom>
                <a:avLst/>
                <a:gdLst>
                  <a:gd name="T0" fmla="*/ 0 w 23"/>
                  <a:gd name="T1" fmla="*/ 0 h 13"/>
                  <a:gd name="T2" fmla="*/ 2 w 23"/>
                  <a:gd name="T3" fmla="*/ 0 h 13"/>
                  <a:gd name="T4" fmla="*/ 4 w 23"/>
                  <a:gd name="T5" fmla="*/ 2 h 13"/>
                  <a:gd name="T6" fmla="*/ 6 w 23"/>
                  <a:gd name="T7" fmla="*/ 2 h 13"/>
                  <a:gd name="T8" fmla="*/ 8 w 23"/>
                  <a:gd name="T9" fmla="*/ 4 h 13"/>
                  <a:gd name="T10" fmla="*/ 10 w 23"/>
                  <a:gd name="T11" fmla="*/ 4 h 13"/>
                  <a:gd name="T12" fmla="*/ 11 w 23"/>
                  <a:gd name="T13" fmla="*/ 2 h 13"/>
                  <a:gd name="T14" fmla="*/ 15 w 23"/>
                  <a:gd name="T15" fmla="*/ 2 h 13"/>
                  <a:gd name="T16" fmla="*/ 19 w 23"/>
                  <a:gd name="T17" fmla="*/ 0 h 13"/>
                  <a:gd name="T18" fmla="*/ 19 w 23"/>
                  <a:gd name="T19" fmla="*/ 0 h 13"/>
                  <a:gd name="T20" fmla="*/ 21 w 23"/>
                  <a:gd name="T21" fmla="*/ 4 h 13"/>
                  <a:gd name="T22" fmla="*/ 23 w 23"/>
                  <a:gd name="T23" fmla="*/ 4 h 13"/>
                  <a:gd name="T24" fmla="*/ 21 w 23"/>
                  <a:gd name="T25" fmla="*/ 6 h 13"/>
                  <a:gd name="T26" fmla="*/ 21 w 23"/>
                  <a:gd name="T27" fmla="*/ 7 h 13"/>
                  <a:gd name="T28" fmla="*/ 19 w 23"/>
                  <a:gd name="T29" fmla="*/ 7 h 13"/>
                  <a:gd name="T30" fmla="*/ 13 w 23"/>
                  <a:gd name="T31" fmla="*/ 13 h 13"/>
                  <a:gd name="T32" fmla="*/ 8 w 23"/>
                  <a:gd name="T33" fmla="*/ 11 h 13"/>
                  <a:gd name="T34" fmla="*/ 6 w 23"/>
                  <a:gd name="T35" fmla="*/ 7 h 13"/>
                  <a:gd name="T36" fmla="*/ 2 w 23"/>
                  <a:gd name="T37" fmla="*/ 6 h 13"/>
                  <a:gd name="T38" fmla="*/ 2 w 23"/>
                  <a:gd name="T39" fmla="*/ 0 h 13"/>
                  <a:gd name="T40" fmla="*/ 0 w 23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3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1" y="4"/>
                    </a:lnTo>
                    <a:lnTo>
                      <a:pt x="23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3" y="13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9" name="Freeform 1247"/>
              <p:cNvSpPr>
                <a:spLocks/>
              </p:cNvSpPr>
              <p:nvPr/>
            </p:nvSpPr>
            <p:spPr bwMode="auto">
              <a:xfrm>
                <a:off x="5729" y="3342"/>
                <a:ext cx="2" cy="8"/>
              </a:xfrm>
              <a:custGeom>
                <a:avLst/>
                <a:gdLst>
                  <a:gd name="T0" fmla="*/ 0 w 2"/>
                  <a:gd name="T1" fmla="*/ 0 h 8"/>
                  <a:gd name="T2" fmla="*/ 2 w 2"/>
                  <a:gd name="T3" fmla="*/ 4 h 8"/>
                  <a:gd name="T4" fmla="*/ 0 w 2"/>
                  <a:gd name="T5" fmla="*/ 6 h 8"/>
                  <a:gd name="T6" fmla="*/ 0 w 2"/>
                  <a:gd name="T7" fmla="*/ 6 h 8"/>
                  <a:gd name="T8" fmla="*/ 0 w 2"/>
                  <a:gd name="T9" fmla="*/ 8 h 8"/>
                  <a:gd name="T10" fmla="*/ 0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0" name="Freeform 1248"/>
              <p:cNvSpPr>
                <a:spLocks/>
              </p:cNvSpPr>
              <p:nvPr/>
            </p:nvSpPr>
            <p:spPr bwMode="auto">
              <a:xfrm>
                <a:off x="5783" y="3249"/>
                <a:ext cx="1" cy="5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4 h 5"/>
                  <a:gd name="T4" fmla="*/ 0 w 1"/>
                  <a:gd name="T5" fmla="*/ 5 h 5"/>
                  <a:gd name="T6" fmla="*/ 0 w 1"/>
                  <a:gd name="T7" fmla="*/ 4 h 5"/>
                  <a:gd name="T8" fmla="*/ 1 w 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1" name="Freeform 1249"/>
              <p:cNvSpPr>
                <a:spLocks/>
              </p:cNvSpPr>
              <p:nvPr/>
            </p:nvSpPr>
            <p:spPr bwMode="auto">
              <a:xfrm>
                <a:off x="5725" y="3352"/>
                <a:ext cx="4" cy="11"/>
              </a:xfrm>
              <a:custGeom>
                <a:avLst/>
                <a:gdLst>
                  <a:gd name="T0" fmla="*/ 2 w 4"/>
                  <a:gd name="T1" fmla="*/ 0 h 11"/>
                  <a:gd name="T2" fmla="*/ 4 w 4"/>
                  <a:gd name="T3" fmla="*/ 5 h 11"/>
                  <a:gd name="T4" fmla="*/ 4 w 4"/>
                  <a:gd name="T5" fmla="*/ 11 h 11"/>
                  <a:gd name="T6" fmla="*/ 0 w 4"/>
                  <a:gd name="T7" fmla="*/ 3 h 11"/>
                  <a:gd name="T8" fmla="*/ 2 w 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4" y="5"/>
                    </a:lnTo>
                    <a:lnTo>
                      <a:pt x="4" y="11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2" name="Freeform 1250"/>
              <p:cNvSpPr>
                <a:spLocks/>
              </p:cNvSpPr>
              <p:nvPr/>
            </p:nvSpPr>
            <p:spPr bwMode="auto">
              <a:xfrm>
                <a:off x="6730" y="380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1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3" name="Freeform 1251"/>
              <p:cNvSpPr>
                <a:spLocks/>
              </p:cNvSpPr>
              <p:nvPr/>
            </p:nvSpPr>
            <p:spPr bwMode="auto">
              <a:xfrm>
                <a:off x="6731" y="380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4 h 4"/>
                  <a:gd name="T4" fmla="*/ 0 w 4"/>
                  <a:gd name="T5" fmla="*/ 4 h 4"/>
                  <a:gd name="T6" fmla="*/ 2 w 4"/>
                  <a:gd name="T7" fmla="*/ 2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4" name="Freeform 1252"/>
              <p:cNvSpPr>
                <a:spLocks/>
              </p:cNvSpPr>
              <p:nvPr/>
            </p:nvSpPr>
            <p:spPr bwMode="auto">
              <a:xfrm>
                <a:off x="6579" y="397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5" name="Freeform 1253"/>
              <p:cNvSpPr>
                <a:spLocks/>
              </p:cNvSpPr>
              <p:nvPr/>
            </p:nvSpPr>
            <p:spPr bwMode="auto">
              <a:xfrm>
                <a:off x="6798" y="367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6" name="Freeform 1254"/>
              <p:cNvSpPr>
                <a:spLocks/>
              </p:cNvSpPr>
              <p:nvPr/>
            </p:nvSpPr>
            <p:spPr bwMode="auto">
              <a:xfrm>
                <a:off x="6792" y="369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7" name="Freeform 1255"/>
              <p:cNvSpPr>
                <a:spLocks/>
              </p:cNvSpPr>
              <p:nvPr/>
            </p:nvSpPr>
            <p:spPr bwMode="auto">
              <a:xfrm>
                <a:off x="6802" y="3672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2 w 4"/>
                  <a:gd name="T3" fmla="*/ 2 h 7"/>
                  <a:gd name="T4" fmla="*/ 4 w 4"/>
                  <a:gd name="T5" fmla="*/ 4 h 7"/>
                  <a:gd name="T6" fmla="*/ 2 w 4"/>
                  <a:gd name="T7" fmla="*/ 4 h 7"/>
                  <a:gd name="T8" fmla="*/ 2 w 4"/>
                  <a:gd name="T9" fmla="*/ 6 h 7"/>
                  <a:gd name="T10" fmla="*/ 2 w 4"/>
                  <a:gd name="T11" fmla="*/ 7 h 7"/>
                  <a:gd name="T12" fmla="*/ 0 w 4"/>
                  <a:gd name="T13" fmla="*/ 4 h 7"/>
                  <a:gd name="T14" fmla="*/ 2 w 4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8" name="Freeform 1256"/>
              <p:cNvSpPr>
                <a:spLocks/>
              </p:cNvSpPr>
              <p:nvPr/>
            </p:nvSpPr>
            <p:spPr bwMode="auto">
              <a:xfrm>
                <a:off x="6505" y="4167"/>
                <a:ext cx="9" cy="8"/>
              </a:xfrm>
              <a:custGeom>
                <a:avLst/>
                <a:gdLst>
                  <a:gd name="T0" fmla="*/ 7 w 9"/>
                  <a:gd name="T1" fmla="*/ 0 h 8"/>
                  <a:gd name="T2" fmla="*/ 9 w 9"/>
                  <a:gd name="T3" fmla="*/ 4 h 8"/>
                  <a:gd name="T4" fmla="*/ 7 w 9"/>
                  <a:gd name="T5" fmla="*/ 8 h 8"/>
                  <a:gd name="T6" fmla="*/ 4 w 9"/>
                  <a:gd name="T7" fmla="*/ 8 h 8"/>
                  <a:gd name="T8" fmla="*/ 0 w 9"/>
                  <a:gd name="T9" fmla="*/ 6 h 8"/>
                  <a:gd name="T10" fmla="*/ 2 w 9"/>
                  <a:gd name="T11" fmla="*/ 4 h 8"/>
                  <a:gd name="T12" fmla="*/ 5 w 9"/>
                  <a:gd name="T13" fmla="*/ 4 h 8"/>
                  <a:gd name="T14" fmla="*/ 7 w 9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7" y="0"/>
                    </a:moveTo>
                    <a:lnTo>
                      <a:pt x="9" y="4"/>
                    </a:lnTo>
                    <a:lnTo>
                      <a:pt x="7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9" name="Freeform 1257"/>
              <p:cNvSpPr>
                <a:spLocks/>
              </p:cNvSpPr>
              <p:nvPr/>
            </p:nvSpPr>
            <p:spPr bwMode="auto">
              <a:xfrm>
                <a:off x="6558" y="3971"/>
                <a:ext cx="17" cy="19"/>
              </a:xfrm>
              <a:custGeom>
                <a:avLst/>
                <a:gdLst>
                  <a:gd name="T0" fmla="*/ 12 w 17"/>
                  <a:gd name="T1" fmla="*/ 0 h 19"/>
                  <a:gd name="T2" fmla="*/ 15 w 17"/>
                  <a:gd name="T3" fmla="*/ 4 h 19"/>
                  <a:gd name="T4" fmla="*/ 17 w 17"/>
                  <a:gd name="T5" fmla="*/ 8 h 19"/>
                  <a:gd name="T6" fmla="*/ 17 w 17"/>
                  <a:gd name="T7" fmla="*/ 8 h 19"/>
                  <a:gd name="T8" fmla="*/ 17 w 17"/>
                  <a:gd name="T9" fmla="*/ 10 h 19"/>
                  <a:gd name="T10" fmla="*/ 15 w 17"/>
                  <a:gd name="T11" fmla="*/ 10 h 19"/>
                  <a:gd name="T12" fmla="*/ 13 w 17"/>
                  <a:gd name="T13" fmla="*/ 10 h 19"/>
                  <a:gd name="T14" fmla="*/ 12 w 17"/>
                  <a:gd name="T15" fmla="*/ 10 h 19"/>
                  <a:gd name="T16" fmla="*/ 13 w 17"/>
                  <a:gd name="T17" fmla="*/ 10 h 19"/>
                  <a:gd name="T18" fmla="*/ 15 w 17"/>
                  <a:gd name="T19" fmla="*/ 11 h 19"/>
                  <a:gd name="T20" fmla="*/ 17 w 17"/>
                  <a:gd name="T21" fmla="*/ 11 h 19"/>
                  <a:gd name="T22" fmla="*/ 17 w 17"/>
                  <a:gd name="T23" fmla="*/ 13 h 19"/>
                  <a:gd name="T24" fmla="*/ 15 w 17"/>
                  <a:gd name="T25" fmla="*/ 15 h 19"/>
                  <a:gd name="T26" fmla="*/ 15 w 17"/>
                  <a:gd name="T27" fmla="*/ 13 h 19"/>
                  <a:gd name="T28" fmla="*/ 10 w 17"/>
                  <a:gd name="T29" fmla="*/ 15 h 19"/>
                  <a:gd name="T30" fmla="*/ 8 w 17"/>
                  <a:gd name="T31" fmla="*/ 17 h 19"/>
                  <a:gd name="T32" fmla="*/ 6 w 17"/>
                  <a:gd name="T33" fmla="*/ 17 h 19"/>
                  <a:gd name="T34" fmla="*/ 6 w 17"/>
                  <a:gd name="T35" fmla="*/ 15 h 19"/>
                  <a:gd name="T36" fmla="*/ 4 w 17"/>
                  <a:gd name="T37" fmla="*/ 17 h 19"/>
                  <a:gd name="T38" fmla="*/ 2 w 17"/>
                  <a:gd name="T39" fmla="*/ 19 h 19"/>
                  <a:gd name="T40" fmla="*/ 0 w 17"/>
                  <a:gd name="T41" fmla="*/ 19 h 19"/>
                  <a:gd name="T42" fmla="*/ 0 w 17"/>
                  <a:gd name="T43" fmla="*/ 17 h 19"/>
                  <a:gd name="T44" fmla="*/ 4 w 17"/>
                  <a:gd name="T45" fmla="*/ 13 h 19"/>
                  <a:gd name="T46" fmla="*/ 4 w 17"/>
                  <a:gd name="T47" fmla="*/ 13 h 19"/>
                  <a:gd name="T48" fmla="*/ 4 w 17"/>
                  <a:gd name="T49" fmla="*/ 11 h 19"/>
                  <a:gd name="T50" fmla="*/ 8 w 17"/>
                  <a:gd name="T51" fmla="*/ 10 h 19"/>
                  <a:gd name="T52" fmla="*/ 8 w 17"/>
                  <a:gd name="T53" fmla="*/ 8 h 19"/>
                  <a:gd name="T54" fmla="*/ 8 w 17"/>
                  <a:gd name="T55" fmla="*/ 4 h 19"/>
                  <a:gd name="T56" fmla="*/ 8 w 17"/>
                  <a:gd name="T57" fmla="*/ 2 h 19"/>
                  <a:gd name="T58" fmla="*/ 12 w 17"/>
                  <a:gd name="T5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9">
                    <a:moveTo>
                      <a:pt x="12" y="0"/>
                    </a:moveTo>
                    <a:lnTo>
                      <a:pt x="15" y="4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3" y="10"/>
                    </a:lnTo>
                    <a:lnTo>
                      <a:pt x="15" y="11"/>
                    </a:lnTo>
                    <a:lnTo>
                      <a:pt x="17" y="11"/>
                    </a:lnTo>
                    <a:lnTo>
                      <a:pt x="17" y="13"/>
                    </a:lnTo>
                    <a:lnTo>
                      <a:pt x="15" y="15"/>
                    </a:lnTo>
                    <a:lnTo>
                      <a:pt x="15" y="13"/>
                    </a:lnTo>
                    <a:lnTo>
                      <a:pt x="10" y="15"/>
                    </a:lnTo>
                    <a:lnTo>
                      <a:pt x="8" y="17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0" name="Freeform 1258"/>
              <p:cNvSpPr>
                <a:spLocks/>
              </p:cNvSpPr>
              <p:nvPr/>
            </p:nvSpPr>
            <p:spPr bwMode="auto">
              <a:xfrm>
                <a:off x="6745" y="3613"/>
                <a:ext cx="105" cy="217"/>
              </a:xfrm>
              <a:custGeom>
                <a:avLst/>
                <a:gdLst>
                  <a:gd name="T0" fmla="*/ 28 w 105"/>
                  <a:gd name="T1" fmla="*/ 4 h 217"/>
                  <a:gd name="T2" fmla="*/ 28 w 105"/>
                  <a:gd name="T3" fmla="*/ 17 h 217"/>
                  <a:gd name="T4" fmla="*/ 34 w 105"/>
                  <a:gd name="T5" fmla="*/ 11 h 217"/>
                  <a:gd name="T6" fmla="*/ 34 w 105"/>
                  <a:gd name="T7" fmla="*/ 17 h 217"/>
                  <a:gd name="T8" fmla="*/ 44 w 105"/>
                  <a:gd name="T9" fmla="*/ 21 h 217"/>
                  <a:gd name="T10" fmla="*/ 42 w 105"/>
                  <a:gd name="T11" fmla="*/ 26 h 217"/>
                  <a:gd name="T12" fmla="*/ 49 w 105"/>
                  <a:gd name="T13" fmla="*/ 30 h 217"/>
                  <a:gd name="T14" fmla="*/ 49 w 105"/>
                  <a:gd name="T15" fmla="*/ 44 h 217"/>
                  <a:gd name="T16" fmla="*/ 42 w 105"/>
                  <a:gd name="T17" fmla="*/ 49 h 217"/>
                  <a:gd name="T18" fmla="*/ 46 w 105"/>
                  <a:gd name="T19" fmla="*/ 61 h 217"/>
                  <a:gd name="T20" fmla="*/ 42 w 105"/>
                  <a:gd name="T21" fmla="*/ 72 h 217"/>
                  <a:gd name="T22" fmla="*/ 42 w 105"/>
                  <a:gd name="T23" fmla="*/ 80 h 217"/>
                  <a:gd name="T24" fmla="*/ 49 w 105"/>
                  <a:gd name="T25" fmla="*/ 84 h 217"/>
                  <a:gd name="T26" fmla="*/ 55 w 105"/>
                  <a:gd name="T27" fmla="*/ 86 h 217"/>
                  <a:gd name="T28" fmla="*/ 55 w 105"/>
                  <a:gd name="T29" fmla="*/ 76 h 217"/>
                  <a:gd name="T30" fmla="*/ 57 w 105"/>
                  <a:gd name="T31" fmla="*/ 70 h 217"/>
                  <a:gd name="T32" fmla="*/ 61 w 105"/>
                  <a:gd name="T33" fmla="*/ 76 h 217"/>
                  <a:gd name="T34" fmla="*/ 61 w 105"/>
                  <a:gd name="T35" fmla="*/ 87 h 217"/>
                  <a:gd name="T36" fmla="*/ 63 w 105"/>
                  <a:gd name="T37" fmla="*/ 101 h 217"/>
                  <a:gd name="T38" fmla="*/ 78 w 105"/>
                  <a:gd name="T39" fmla="*/ 114 h 217"/>
                  <a:gd name="T40" fmla="*/ 95 w 105"/>
                  <a:gd name="T41" fmla="*/ 103 h 217"/>
                  <a:gd name="T42" fmla="*/ 99 w 105"/>
                  <a:gd name="T43" fmla="*/ 106 h 217"/>
                  <a:gd name="T44" fmla="*/ 97 w 105"/>
                  <a:gd name="T45" fmla="*/ 114 h 217"/>
                  <a:gd name="T46" fmla="*/ 91 w 105"/>
                  <a:gd name="T47" fmla="*/ 131 h 217"/>
                  <a:gd name="T48" fmla="*/ 86 w 105"/>
                  <a:gd name="T49" fmla="*/ 135 h 217"/>
                  <a:gd name="T50" fmla="*/ 84 w 105"/>
                  <a:gd name="T51" fmla="*/ 148 h 217"/>
                  <a:gd name="T52" fmla="*/ 80 w 105"/>
                  <a:gd name="T53" fmla="*/ 147 h 217"/>
                  <a:gd name="T54" fmla="*/ 59 w 105"/>
                  <a:gd name="T55" fmla="*/ 156 h 217"/>
                  <a:gd name="T56" fmla="*/ 59 w 105"/>
                  <a:gd name="T57" fmla="*/ 158 h 217"/>
                  <a:gd name="T58" fmla="*/ 57 w 105"/>
                  <a:gd name="T59" fmla="*/ 169 h 217"/>
                  <a:gd name="T60" fmla="*/ 49 w 105"/>
                  <a:gd name="T61" fmla="*/ 183 h 217"/>
                  <a:gd name="T62" fmla="*/ 36 w 105"/>
                  <a:gd name="T63" fmla="*/ 196 h 217"/>
                  <a:gd name="T64" fmla="*/ 13 w 105"/>
                  <a:gd name="T65" fmla="*/ 217 h 217"/>
                  <a:gd name="T66" fmla="*/ 7 w 105"/>
                  <a:gd name="T67" fmla="*/ 211 h 217"/>
                  <a:gd name="T68" fmla="*/ 6 w 105"/>
                  <a:gd name="T69" fmla="*/ 207 h 217"/>
                  <a:gd name="T70" fmla="*/ 0 w 105"/>
                  <a:gd name="T71" fmla="*/ 206 h 217"/>
                  <a:gd name="T72" fmla="*/ 19 w 105"/>
                  <a:gd name="T73" fmla="*/ 185 h 217"/>
                  <a:gd name="T74" fmla="*/ 21 w 105"/>
                  <a:gd name="T75" fmla="*/ 175 h 217"/>
                  <a:gd name="T76" fmla="*/ 11 w 105"/>
                  <a:gd name="T77" fmla="*/ 160 h 217"/>
                  <a:gd name="T78" fmla="*/ 4 w 105"/>
                  <a:gd name="T79" fmla="*/ 145 h 217"/>
                  <a:gd name="T80" fmla="*/ 19 w 105"/>
                  <a:gd name="T81" fmla="*/ 137 h 217"/>
                  <a:gd name="T82" fmla="*/ 28 w 105"/>
                  <a:gd name="T83" fmla="*/ 120 h 217"/>
                  <a:gd name="T84" fmla="*/ 32 w 105"/>
                  <a:gd name="T85" fmla="*/ 112 h 217"/>
                  <a:gd name="T86" fmla="*/ 36 w 105"/>
                  <a:gd name="T87" fmla="*/ 106 h 217"/>
                  <a:gd name="T88" fmla="*/ 38 w 105"/>
                  <a:gd name="T89" fmla="*/ 93 h 217"/>
                  <a:gd name="T90" fmla="*/ 42 w 105"/>
                  <a:gd name="T91" fmla="*/ 86 h 217"/>
                  <a:gd name="T92" fmla="*/ 36 w 105"/>
                  <a:gd name="T93" fmla="*/ 82 h 217"/>
                  <a:gd name="T94" fmla="*/ 34 w 105"/>
                  <a:gd name="T95" fmla="*/ 68 h 217"/>
                  <a:gd name="T96" fmla="*/ 38 w 105"/>
                  <a:gd name="T97" fmla="*/ 65 h 217"/>
                  <a:gd name="T98" fmla="*/ 38 w 105"/>
                  <a:gd name="T99" fmla="*/ 61 h 217"/>
                  <a:gd name="T100" fmla="*/ 34 w 105"/>
                  <a:gd name="T101" fmla="*/ 57 h 217"/>
                  <a:gd name="T102" fmla="*/ 32 w 105"/>
                  <a:gd name="T103" fmla="*/ 65 h 217"/>
                  <a:gd name="T104" fmla="*/ 28 w 105"/>
                  <a:gd name="T105" fmla="*/ 42 h 217"/>
                  <a:gd name="T106" fmla="*/ 28 w 105"/>
                  <a:gd name="T107" fmla="*/ 32 h 217"/>
                  <a:gd name="T108" fmla="*/ 25 w 105"/>
                  <a:gd name="T109" fmla="*/ 25 h 217"/>
                  <a:gd name="T110" fmla="*/ 26 w 105"/>
                  <a:gd name="T111" fmla="*/ 15 h 217"/>
                  <a:gd name="T112" fmla="*/ 25 w 105"/>
                  <a:gd name="T113" fmla="*/ 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5" h="217">
                    <a:moveTo>
                      <a:pt x="26" y="0"/>
                    </a:moveTo>
                    <a:lnTo>
                      <a:pt x="28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8" y="7"/>
                    </a:lnTo>
                    <a:lnTo>
                      <a:pt x="28" y="11"/>
                    </a:lnTo>
                    <a:lnTo>
                      <a:pt x="30" y="13"/>
                    </a:lnTo>
                    <a:lnTo>
                      <a:pt x="28" y="17"/>
                    </a:lnTo>
                    <a:lnTo>
                      <a:pt x="32" y="19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4" y="11"/>
                    </a:lnTo>
                    <a:lnTo>
                      <a:pt x="36" y="13"/>
                    </a:lnTo>
                    <a:lnTo>
                      <a:pt x="36" y="15"/>
                    </a:lnTo>
                    <a:lnTo>
                      <a:pt x="34" y="15"/>
                    </a:lnTo>
                    <a:lnTo>
                      <a:pt x="34" y="17"/>
                    </a:lnTo>
                    <a:lnTo>
                      <a:pt x="36" y="17"/>
                    </a:lnTo>
                    <a:lnTo>
                      <a:pt x="38" y="19"/>
                    </a:lnTo>
                    <a:lnTo>
                      <a:pt x="42" y="19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8" y="25"/>
                    </a:lnTo>
                    <a:lnTo>
                      <a:pt x="40" y="25"/>
                    </a:lnTo>
                    <a:lnTo>
                      <a:pt x="42" y="26"/>
                    </a:lnTo>
                    <a:lnTo>
                      <a:pt x="40" y="28"/>
                    </a:lnTo>
                    <a:lnTo>
                      <a:pt x="44" y="32"/>
                    </a:lnTo>
                    <a:lnTo>
                      <a:pt x="47" y="30"/>
                    </a:lnTo>
                    <a:lnTo>
                      <a:pt x="49" y="30"/>
                    </a:lnTo>
                    <a:lnTo>
                      <a:pt x="49" y="32"/>
                    </a:lnTo>
                    <a:lnTo>
                      <a:pt x="49" y="38"/>
                    </a:lnTo>
                    <a:lnTo>
                      <a:pt x="49" y="42"/>
                    </a:lnTo>
                    <a:lnTo>
                      <a:pt x="49" y="44"/>
                    </a:lnTo>
                    <a:lnTo>
                      <a:pt x="47" y="47"/>
                    </a:lnTo>
                    <a:lnTo>
                      <a:pt x="46" y="47"/>
                    </a:lnTo>
                    <a:lnTo>
                      <a:pt x="44" y="47"/>
                    </a:lnTo>
                    <a:lnTo>
                      <a:pt x="42" y="49"/>
                    </a:lnTo>
                    <a:lnTo>
                      <a:pt x="46" y="51"/>
                    </a:lnTo>
                    <a:lnTo>
                      <a:pt x="46" y="55"/>
                    </a:lnTo>
                    <a:lnTo>
                      <a:pt x="47" y="59"/>
                    </a:lnTo>
                    <a:lnTo>
                      <a:pt x="46" y="61"/>
                    </a:lnTo>
                    <a:lnTo>
                      <a:pt x="47" y="63"/>
                    </a:lnTo>
                    <a:lnTo>
                      <a:pt x="47" y="66"/>
                    </a:lnTo>
                    <a:lnTo>
                      <a:pt x="44" y="68"/>
                    </a:lnTo>
                    <a:lnTo>
                      <a:pt x="42" y="72"/>
                    </a:lnTo>
                    <a:lnTo>
                      <a:pt x="46" y="74"/>
                    </a:lnTo>
                    <a:lnTo>
                      <a:pt x="44" y="76"/>
                    </a:lnTo>
                    <a:lnTo>
                      <a:pt x="42" y="78"/>
                    </a:lnTo>
                    <a:lnTo>
                      <a:pt x="42" y="80"/>
                    </a:lnTo>
                    <a:lnTo>
                      <a:pt x="44" y="80"/>
                    </a:lnTo>
                    <a:lnTo>
                      <a:pt x="46" y="82"/>
                    </a:lnTo>
                    <a:lnTo>
                      <a:pt x="46" y="84"/>
                    </a:lnTo>
                    <a:lnTo>
                      <a:pt x="49" y="84"/>
                    </a:lnTo>
                    <a:lnTo>
                      <a:pt x="51" y="86"/>
                    </a:lnTo>
                    <a:lnTo>
                      <a:pt x="53" y="89"/>
                    </a:lnTo>
                    <a:lnTo>
                      <a:pt x="55" y="87"/>
                    </a:lnTo>
                    <a:lnTo>
                      <a:pt x="55" y="86"/>
                    </a:lnTo>
                    <a:lnTo>
                      <a:pt x="53" y="82"/>
                    </a:lnTo>
                    <a:lnTo>
                      <a:pt x="53" y="80"/>
                    </a:lnTo>
                    <a:lnTo>
                      <a:pt x="55" y="78"/>
                    </a:lnTo>
                    <a:lnTo>
                      <a:pt x="55" y="76"/>
                    </a:lnTo>
                    <a:lnTo>
                      <a:pt x="55" y="72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57" y="70"/>
                    </a:lnTo>
                    <a:lnTo>
                      <a:pt x="57" y="70"/>
                    </a:lnTo>
                    <a:lnTo>
                      <a:pt x="59" y="72"/>
                    </a:lnTo>
                    <a:lnTo>
                      <a:pt x="59" y="76"/>
                    </a:lnTo>
                    <a:lnTo>
                      <a:pt x="61" y="76"/>
                    </a:lnTo>
                    <a:lnTo>
                      <a:pt x="61" y="78"/>
                    </a:lnTo>
                    <a:lnTo>
                      <a:pt x="59" y="82"/>
                    </a:lnTo>
                    <a:lnTo>
                      <a:pt x="61" y="84"/>
                    </a:lnTo>
                    <a:lnTo>
                      <a:pt x="61" y="87"/>
                    </a:lnTo>
                    <a:lnTo>
                      <a:pt x="65" y="93"/>
                    </a:lnTo>
                    <a:lnTo>
                      <a:pt x="63" y="97"/>
                    </a:lnTo>
                    <a:lnTo>
                      <a:pt x="61" y="99"/>
                    </a:lnTo>
                    <a:lnTo>
                      <a:pt x="63" y="101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74" y="112"/>
                    </a:lnTo>
                    <a:lnTo>
                      <a:pt x="78" y="114"/>
                    </a:lnTo>
                    <a:lnTo>
                      <a:pt x="80" y="112"/>
                    </a:lnTo>
                    <a:lnTo>
                      <a:pt x="84" y="112"/>
                    </a:lnTo>
                    <a:lnTo>
                      <a:pt x="91" y="105"/>
                    </a:lnTo>
                    <a:lnTo>
                      <a:pt x="95" y="103"/>
                    </a:lnTo>
                    <a:lnTo>
                      <a:pt x="99" y="103"/>
                    </a:lnTo>
                    <a:lnTo>
                      <a:pt x="99" y="105"/>
                    </a:lnTo>
                    <a:lnTo>
                      <a:pt x="97" y="105"/>
                    </a:lnTo>
                    <a:lnTo>
                      <a:pt x="99" y="106"/>
                    </a:lnTo>
                    <a:lnTo>
                      <a:pt x="103" y="108"/>
                    </a:lnTo>
                    <a:lnTo>
                      <a:pt x="105" y="110"/>
                    </a:lnTo>
                    <a:lnTo>
                      <a:pt x="101" y="112"/>
                    </a:lnTo>
                    <a:lnTo>
                      <a:pt x="97" y="114"/>
                    </a:lnTo>
                    <a:lnTo>
                      <a:pt x="97" y="120"/>
                    </a:lnTo>
                    <a:lnTo>
                      <a:pt x="97" y="122"/>
                    </a:lnTo>
                    <a:lnTo>
                      <a:pt x="97" y="124"/>
                    </a:lnTo>
                    <a:lnTo>
                      <a:pt x="91" y="131"/>
                    </a:lnTo>
                    <a:lnTo>
                      <a:pt x="89" y="135"/>
                    </a:lnTo>
                    <a:lnTo>
                      <a:pt x="89" y="135"/>
                    </a:lnTo>
                    <a:lnTo>
                      <a:pt x="87" y="135"/>
                    </a:lnTo>
                    <a:lnTo>
                      <a:pt x="86" y="135"/>
                    </a:lnTo>
                    <a:lnTo>
                      <a:pt x="82" y="137"/>
                    </a:lnTo>
                    <a:lnTo>
                      <a:pt x="80" y="143"/>
                    </a:lnTo>
                    <a:lnTo>
                      <a:pt x="80" y="147"/>
                    </a:lnTo>
                    <a:lnTo>
                      <a:pt x="84" y="148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78" y="150"/>
                    </a:lnTo>
                    <a:lnTo>
                      <a:pt x="80" y="147"/>
                    </a:lnTo>
                    <a:lnTo>
                      <a:pt x="76" y="147"/>
                    </a:lnTo>
                    <a:lnTo>
                      <a:pt x="70" y="147"/>
                    </a:lnTo>
                    <a:lnTo>
                      <a:pt x="67" y="147"/>
                    </a:lnTo>
                    <a:lnTo>
                      <a:pt x="59" y="156"/>
                    </a:lnTo>
                    <a:lnTo>
                      <a:pt x="57" y="156"/>
                    </a:lnTo>
                    <a:lnTo>
                      <a:pt x="53" y="158"/>
                    </a:lnTo>
                    <a:lnTo>
                      <a:pt x="57" y="158"/>
                    </a:lnTo>
                    <a:lnTo>
                      <a:pt x="59" y="158"/>
                    </a:lnTo>
                    <a:lnTo>
                      <a:pt x="63" y="162"/>
                    </a:lnTo>
                    <a:lnTo>
                      <a:pt x="61" y="164"/>
                    </a:lnTo>
                    <a:lnTo>
                      <a:pt x="61" y="166"/>
                    </a:lnTo>
                    <a:lnTo>
                      <a:pt x="57" y="169"/>
                    </a:lnTo>
                    <a:lnTo>
                      <a:pt x="53" y="177"/>
                    </a:lnTo>
                    <a:lnTo>
                      <a:pt x="51" y="179"/>
                    </a:lnTo>
                    <a:lnTo>
                      <a:pt x="49" y="181"/>
                    </a:lnTo>
                    <a:lnTo>
                      <a:pt x="49" y="183"/>
                    </a:lnTo>
                    <a:lnTo>
                      <a:pt x="47" y="185"/>
                    </a:lnTo>
                    <a:lnTo>
                      <a:pt x="46" y="187"/>
                    </a:lnTo>
                    <a:lnTo>
                      <a:pt x="42" y="188"/>
                    </a:lnTo>
                    <a:lnTo>
                      <a:pt x="36" y="196"/>
                    </a:lnTo>
                    <a:lnTo>
                      <a:pt x="30" y="202"/>
                    </a:lnTo>
                    <a:lnTo>
                      <a:pt x="25" y="207"/>
                    </a:lnTo>
                    <a:lnTo>
                      <a:pt x="19" y="211"/>
                    </a:lnTo>
                    <a:lnTo>
                      <a:pt x="13" y="217"/>
                    </a:lnTo>
                    <a:lnTo>
                      <a:pt x="9" y="217"/>
                    </a:lnTo>
                    <a:lnTo>
                      <a:pt x="9" y="215"/>
                    </a:lnTo>
                    <a:lnTo>
                      <a:pt x="9" y="213"/>
                    </a:lnTo>
                    <a:lnTo>
                      <a:pt x="7" y="211"/>
                    </a:lnTo>
                    <a:lnTo>
                      <a:pt x="7" y="211"/>
                    </a:lnTo>
                    <a:lnTo>
                      <a:pt x="6" y="211"/>
                    </a:lnTo>
                    <a:lnTo>
                      <a:pt x="6" y="209"/>
                    </a:lnTo>
                    <a:lnTo>
                      <a:pt x="6" y="207"/>
                    </a:lnTo>
                    <a:lnTo>
                      <a:pt x="4" y="207"/>
                    </a:lnTo>
                    <a:lnTo>
                      <a:pt x="4" y="209"/>
                    </a:lnTo>
                    <a:lnTo>
                      <a:pt x="0" y="207"/>
                    </a:lnTo>
                    <a:lnTo>
                      <a:pt x="0" y="206"/>
                    </a:lnTo>
                    <a:lnTo>
                      <a:pt x="2" y="204"/>
                    </a:lnTo>
                    <a:lnTo>
                      <a:pt x="7" y="200"/>
                    </a:lnTo>
                    <a:lnTo>
                      <a:pt x="11" y="194"/>
                    </a:lnTo>
                    <a:lnTo>
                      <a:pt x="19" y="185"/>
                    </a:lnTo>
                    <a:lnTo>
                      <a:pt x="21" y="181"/>
                    </a:lnTo>
                    <a:lnTo>
                      <a:pt x="21" y="177"/>
                    </a:lnTo>
                    <a:lnTo>
                      <a:pt x="21" y="177"/>
                    </a:lnTo>
                    <a:lnTo>
                      <a:pt x="21" y="175"/>
                    </a:lnTo>
                    <a:lnTo>
                      <a:pt x="21" y="167"/>
                    </a:lnTo>
                    <a:lnTo>
                      <a:pt x="19" y="166"/>
                    </a:lnTo>
                    <a:lnTo>
                      <a:pt x="13" y="164"/>
                    </a:lnTo>
                    <a:lnTo>
                      <a:pt x="11" y="160"/>
                    </a:lnTo>
                    <a:lnTo>
                      <a:pt x="6" y="156"/>
                    </a:lnTo>
                    <a:lnTo>
                      <a:pt x="4" y="154"/>
                    </a:lnTo>
                    <a:lnTo>
                      <a:pt x="2" y="148"/>
                    </a:lnTo>
                    <a:lnTo>
                      <a:pt x="4" y="145"/>
                    </a:lnTo>
                    <a:lnTo>
                      <a:pt x="6" y="141"/>
                    </a:lnTo>
                    <a:lnTo>
                      <a:pt x="13" y="137"/>
                    </a:lnTo>
                    <a:lnTo>
                      <a:pt x="17" y="137"/>
                    </a:lnTo>
                    <a:lnTo>
                      <a:pt x="19" y="137"/>
                    </a:lnTo>
                    <a:lnTo>
                      <a:pt x="23" y="137"/>
                    </a:lnTo>
                    <a:lnTo>
                      <a:pt x="25" y="135"/>
                    </a:lnTo>
                    <a:lnTo>
                      <a:pt x="25" y="133"/>
                    </a:lnTo>
                    <a:lnTo>
                      <a:pt x="28" y="120"/>
                    </a:lnTo>
                    <a:lnTo>
                      <a:pt x="28" y="116"/>
                    </a:lnTo>
                    <a:lnTo>
                      <a:pt x="32" y="116"/>
                    </a:lnTo>
                    <a:lnTo>
                      <a:pt x="34" y="114"/>
                    </a:lnTo>
                    <a:lnTo>
                      <a:pt x="32" y="112"/>
                    </a:lnTo>
                    <a:lnTo>
                      <a:pt x="32" y="110"/>
                    </a:lnTo>
                    <a:lnTo>
                      <a:pt x="32" y="108"/>
                    </a:lnTo>
                    <a:lnTo>
                      <a:pt x="36" y="106"/>
                    </a:lnTo>
                    <a:lnTo>
                      <a:pt x="36" y="106"/>
                    </a:lnTo>
                    <a:lnTo>
                      <a:pt x="34" y="105"/>
                    </a:lnTo>
                    <a:lnTo>
                      <a:pt x="36" y="103"/>
                    </a:lnTo>
                    <a:lnTo>
                      <a:pt x="36" y="101"/>
                    </a:lnTo>
                    <a:lnTo>
                      <a:pt x="38" y="93"/>
                    </a:lnTo>
                    <a:lnTo>
                      <a:pt x="38" y="91"/>
                    </a:lnTo>
                    <a:lnTo>
                      <a:pt x="38" y="89"/>
                    </a:lnTo>
                    <a:lnTo>
                      <a:pt x="38" y="89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40" y="84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2" y="74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8" y="65"/>
                    </a:lnTo>
                    <a:lnTo>
                      <a:pt x="40" y="63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61"/>
                    </a:lnTo>
                    <a:lnTo>
                      <a:pt x="38" y="63"/>
                    </a:lnTo>
                    <a:lnTo>
                      <a:pt x="36" y="63"/>
                    </a:lnTo>
                    <a:lnTo>
                      <a:pt x="36" y="59"/>
                    </a:lnTo>
                    <a:lnTo>
                      <a:pt x="34" y="57"/>
                    </a:lnTo>
                    <a:lnTo>
                      <a:pt x="34" y="59"/>
                    </a:lnTo>
                    <a:lnTo>
                      <a:pt x="34" y="61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2" y="61"/>
                    </a:lnTo>
                    <a:lnTo>
                      <a:pt x="32" y="55"/>
                    </a:lnTo>
                    <a:lnTo>
                      <a:pt x="30" y="45"/>
                    </a:lnTo>
                    <a:lnTo>
                      <a:pt x="28" y="42"/>
                    </a:lnTo>
                    <a:lnTo>
                      <a:pt x="28" y="36"/>
                    </a:lnTo>
                    <a:lnTo>
                      <a:pt x="30" y="34"/>
                    </a:lnTo>
                    <a:lnTo>
                      <a:pt x="32" y="32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5" y="34"/>
                    </a:lnTo>
                    <a:lnTo>
                      <a:pt x="23" y="26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3" y="5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1" name="Freeform 1259"/>
              <p:cNvSpPr>
                <a:spLocks/>
              </p:cNvSpPr>
              <p:nvPr/>
            </p:nvSpPr>
            <p:spPr bwMode="auto">
              <a:xfrm>
                <a:off x="6556" y="3796"/>
                <a:ext cx="185" cy="181"/>
              </a:xfrm>
              <a:custGeom>
                <a:avLst/>
                <a:gdLst>
                  <a:gd name="T0" fmla="*/ 160 w 185"/>
                  <a:gd name="T1" fmla="*/ 5 h 181"/>
                  <a:gd name="T2" fmla="*/ 166 w 185"/>
                  <a:gd name="T3" fmla="*/ 7 h 181"/>
                  <a:gd name="T4" fmla="*/ 164 w 185"/>
                  <a:gd name="T5" fmla="*/ 15 h 181"/>
                  <a:gd name="T6" fmla="*/ 170 w 185"/>
                  <a:gd name="T7" fmla="*/ 19 h 181"/>
                  <a:gd name="T8" fmla="*/ 175 w 185"/>
                  <a:gd name="T9" fmla="*/ 19 h 181"/>
                  <a:gd name="T10" fmla="*/ 177 w 185"/>
                  <a:gd name="T11" fmla="*/ 17 h 181"/>
                  <a:gd name="T12" fmla="*/ 185 w 185"/>
                  <a:gd name="T13" fmla="*/ 17 h 181"/>
                  <a:gd name="T14" fmla="*/ 183 w 185"/>
                  <a:gd name="T15" fmla="*/ 21 h 181"/>
                  <a:gd name="T16" fmla="*/ 177 w 185"/>
                  <a:gd name="T17" fmla="*/ 32 h 181"/>
                  <a:gd name="T18" fmla="*/ 179 w 185"/>
                  <a:gd name="T19" fmla="*/ 42 h 181"/>
                  <a:gd name="T20" fmla="*/ 162 w 185"/>
                  <a:gd name="T21" fmla="*/ 59 h 181"/>
                  <a:gd name="T22" fmla="*/ 151 w 185"/>
                  <a:gd name="T23" fmla="*/ 72 h 181"/>
                  <a:gd name="T24" fmla="*/ 137 w 185"/>
                  <a:gd name="T25" fmla="*/ 80 h 181"/>
                  <a:gd name="T26" fmla="*/ 137 w 185"/>
                  <a:gd name="T27" fmla="*/ 91 h 181"/>
                  <a:gd name="T28" fmla="*/ 135 w 185"/>
                  <a:gd name="T29" fmla="*/ 99 h 181"/>
                  <a:gd name="T30" fmla="*/ 135 w 185"/>
                  <a:gd name="T31" fmla="*/ 99 h 181"/>
                  <a:gd name="T32" fmla="*/ 130 w 185"/>
                  <a:gd name="T33" fmla="*/ 97 h 181"/>
                  <a:gd name="T34" fmla="*/ 126 w 185"/>
                  <a:gd name="T35" fmla="*/ 99 h 181"/>
                  <a:gd name="T36" fmla="*/ 116 w 185"/>
                  <a:gd name="T37" fmla="*/ 95 h 181"/>
                  <a:gd name="T38" fmla="*/ 116 w 185"/>
                  <a:gd name="T39" fmla="*/ 103 h 181"/>
                  <a:gd name="T40" fmla="*/ 107 w 185"/>
                  <a:gd name="T41" fmla="*/ 105 h 181"/>
                  <a:gd name="T42" fmla="*/ 101 w 185"/>
                  <a:gd name="T43" fmla="*/ 116 h 181"/>
                  <a:gd name="T44" fmla="*/ 92 w 185"/>
                  <a:gd name="T45" fmla="*/ 131 h 181"/>
                  <a:gd name="T46" fmla="*/ 78 w 185"/>
                  <a:gd name="T47" fmla="*/ 150 h 181"/>
                  <a:gd name="T48" fmla="*/ 73 w 185"/>
                  <a:gd name="T49" fmla="*/ 158 h 181"/>
                  <a:gd name="T50" fmla="*/ 69 w 185"/>
                  <a:gd name="T51" fmla="*/ 160 h 181"/>
                  <a:gd name="T52" fmla="*/ 55 w 185"/>
                  <a:gd name="T53" fmla="*/ 171 h 181"/>
                  <a:gd name="T54" fmla="*/ 55 w 185"/>
                  <a:gd name="T55" fmla="*/ 171 h 181"/>
                  <a:gd name="T56" fmla="*/ 36 w 185"/>
                  <a:gd name="T57" fmla="*/ 181 h 181"/>
                  <a:gd name="T58" fmla="*/ 27 w 185"/>
                  <a:gd name="T59" fmla="*/ 179 h 181"/>
                  <a:gd name="T60" fmla="*/ 23 w 185"/>
                  <a:gd name="T61" fmla="*/ 169 h 181"/>
                  <a:gd name="T62" fmla="*/ 17 w 185"/>
                  <a:gd name="T63" fmla="*/ 166 h 181"/>
                  <a:gd name="T64" fmla="*/ 12 w 185"/>
                  <a:gd name="T65" fmla="*/ 164 h 181"/>
                  <a:gd name="T66" fmla="*/ 4 w 185"/>
                  <a:gd name="T67" fmla="*/ 160 h 181"/>
                  <a:gd name="T68" fmla="*/ 2 w 185"/>
                  <a:gd name="T69" fmla="*/ 152 h 181"/>
                  <a:gd name="T70" fmla="*/ 12 w 185"/>
                  <a:gd name="T71" fmla="*/ 146 h 181"/>
                  <a:gd name="T72" fmla="*/ 8 w 185"/>
                  <a:gd name="T73" fmla="*/ 139 h 181"/>
                  <a:gd name="T74" fmla="*/ 15 w 185"/>
                  <a:gd name="T75" fmla="*/ 131 h 181"/>
                  <a:gd name="T76" fmla="*/ 19 w 185"/>
                  <a:gd name="T77" fmla="*/ 126 h 181"/>
                  <a:gd name="T78" fmla="*/ 31 w 185"/>
                  <a:gd name="T79" fmla="*/ 118 h 181"/>
                  <a:gd name="T80" fmla="*/ 36 w 185"/>
                  <a:gd name="T81" fmla="*/ 112 h 181"/>
                  <a:gd name="T82" fmla="*/ 44 w 185"/>
                  <a:gd name="T83" fmla="*/ 105 h 181"/>
                  <a:gd name="T84" fmla="*/ 57 w 185"/>
                  <a:gd name="T85" fmla="*/ 93 h 181"/>
                  <a:gd name="T86" fmla="*/ 67 w 185"/>
                  <a:gd name="T87" fmla="*/ 93 h 181"/>
                  <a:gd name="T88" fmla="*/ 69 w 185"/>
                  <a:gd name="T89" fmla="*/ 87 h 181"/>
                  <a:gd name="T90" fmla="*/ 92 w 185"/>
                  <a:gd name="T91" fmla="*/ 74 h 181"/>
                  <a:gd name="T92" fmla="*/ 103 w 185"/>
                  <a:gd name="T93" fmla="*/ 68 h 181"/>
                  <a:gd name="T94" fmla="*/ 120 w 185"/>
                  <a:gd name="T95" fmla="*/ 51 h 181"/>
                  <a:gd name="T96" fmla="*/ 124 w 185"/>
                  <a:gd name="T97" fmla="*/ 40 h 181"/>
                  <a:gd name="T98" fmla="*/ 135 w 185"/>
                  <a:gd name="T99" fmla="*/ 32 h 181"/>
                  <a:gd name="T100" fmla="*/ 145 w 185"/>
                  <a:gd name="T101" fmla="*/ 21 h 181"/>
                  <a:gd name="T102" fmla="*/ 155 w 185"/>
                  <a:gd name="T103" fmla="*/ 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5" h="181">
                    <a:moveTo>
                      <a:pt x="160" y="0"/>
                    </a:moveTo>
                    <a:lnTo>
                      <a:pt x="164" y="0"/>
                    </a:lnTo>
                    <a:lnTo>
                      <a:pt x="160" y="4"/>
                    </a:lnTo>
                    <a:lnTo>
                      <a:pt x="160" y="5"/>
                    </a:lnTo>
                    <a:lnTo>
                      <a:pt x="162" y="7"/>
                    </a:lnTo>
                    <a:lnTo>
                      <a:pt x="164" y="9"/>
                    </a:lnTo>
                    <a:lnTo>
                      <a:pt x="166" y="7"/>
                    </a:lnTo>
                    <a:lnTo>
                      <a:pt x="166" y="7"/>
                    </a:lnTo>
                    <a:lnTo>
                      <a:pt x="166" y="9"/>
                    </a:lnTo>
                    <a:lnTo>
                      <a:pt x="168" y="9"/>
                    </a:lnTo>
                    <a:lnTo>
                      <a:pt x="166" y="11"/>
                    </a:lnTo>
                    <a:lnTo>
                      <a:pt x="164" y="15"/>
                    </a:lnTo>
                    <a:lnTo>
                      <a:pt x="164" y="15"/>
                    </a:lnTo>
                    <a:lnTo>
                      <a:pt x="166" y="21"/>
                    </a:lnTo>
                    <a:lnTo>
                      <a:pt x="168" y="21"/>
                    </a:lnTo>
                    <a:lnTo>
                      <a:pt x="170" y="19"/>
                    </a:lnTo>
                    <a:lnTo>
                      <a:pt x="172" y="17"/>
                    </a:lnTo>
                    <a:lnTo>
                      <a:pt x="174" y="17"/>
                    </a:lnTo>
                    <a:lnTo>
                      <a:pt x="175" y="17"/>
                    </a:lnTo>
                    <a:lnTo>
                      <a:pt x="175" y="19"/>
                    </a:lnTo>
                    <a:lnTo>
                      <a:pt x="177" y="21"/>
                    </a:lnTo>
                    <a:lnTo>
                      <a:pt x="181" y="19"/>
                    </a:lnTo>
                    <a:lnTo>
                      <a:pt x="179" y="19"/>
                    </a:lnTo>
                    <a:lnTo>
                      <a:pt x="177" y="17"/>
                    </a:lnTo>
                    <a:lnTo>
                      <a:pt x="181" y="13"/>
                    </a:lnTo>
                    <a:lnTo>
                      <a:pt x="183" y="13"/>
                    </a:lnTo>
                    <a:lnTo>
                      <a:pt x="183" y="17"/>
                    </a:lnTo>
                    <a:lnTo>
                      <a:pt x="185" y="17"/>
                    </a:lnTo>
                    <a:lnTo>
                      <a:pt x="183" y="21"/>
                    </a:lnTo>
                    <a:lnTo>
                      <a:pt x="179" y="23"/>
                    </a:lnTo>
                    <a:lnTo>
                      <a:pt x="181" y="23"/>
                    </a:lnTo>
                    <a:lnTo>
                      <a:pt x="183" y="21"/>
                    </a:lnTo>
                    <a:lnTo>
                      <a:pt x="181" y="26"/>
                    </a:lnTo>
                    <a:lnTo>
                      <a:pt x="179" y="24"/>
                    </a:lnTo>
                    <a:lnTo>
                      <a:pt x="177" y="28"/>
                    </a:lnTo>
                    <a:lnTo>
                      <a:pt x="177" y="32"/>
                    </a:lnTo>
                    <a:lnTo>
                      <a:pt x="179" y="36"/>
                    </a:lnTo>
                    <a:lnTo>
                      <a:pt x="179" y="38"/>
                    </a:lnTo>
                    <a:lnTo>
                      <a:pt x="181" y="40"/>
                    </a:lnTo>
                    <a:lnTo>
                      <a:pt x="179" y="42"/>
                    </a:lnTo>
                    <a:lnTo>
                      <a:pt x="170" y="49"/>
                    </a:lnTo>
                    <a:lnTo>
                      <a:pt x="168" y="51"/>
                    </a:lnTo>
                    <a:lnTo>
                      <a:pt x="162" y="59"/>
                    </a:lnTo>
                    <a:lnTo>
                      <a:pt x="162" y="59"/>
                    </a:lnTo>
                    <a:lnTo>
                      <a:pt x="160" y="59"/>
                    </a:lnTo>
                    <a:lnTo>
                      <a:pt x="156" y="63"/>
                    </a:lnTo>
                    <a:lnTo>
                      <a:pt x="155" y="66"/>
                    </a:lnTo>
                    <a:lnTo>
                      <a:pt x="151" y="72"/>
                    </a:lnTo>
                    <a:lnTo>
                      <a:pt x="151" y="74"/>
                    </a:lnTo>
                    <a:lnTo>
                      <a:pt x="145" y="76"/>
                    </a:lnTo>
                    <a:lnTo>
                      <a:pt x="139" y="78"/>
                    </a:lnTo>
                    <a:lnTo>
                      <a:pt x="137" y="80"/>
                    </a:lnTo>
                    <a:lnTo>
                      <a:pt x="135" y="85"/>
                    </a:lnTo>
                    <a:lnTo>
                      <a:pt x="135" y="89"/>
                    </a:lnTo>
                    <a:lnTo>
                      <a:pt x="135" y="91"/>
                    </a:lnTo>
                    <a:lnTo>
                      <a:pt x="137" y="91"/>
                    </a:lnTo>
                    <a:lnTo>
                      <a:pt x="139" y="95"/>
                    </a:lnTo>
                    <a:lnTo>
                      <a:pt x="139" y="99"/>
                    </a:lnTo>
                    <a:lnTo>
                      <a:pt x="137" y="101"/>
                    </a:lnTo>
                    <a:lnTo>
                      <a:pt x="135" y="99"/>
                    </a:lnTo>
                    <a:lnTo>
                      <a:pt x="135" y="95"/>
                    </a:lnTo>
                    <a:lnTo>
                      <a:pt x="135" y="95"/>
                    </a:lnTo>
                    <a:lnTo>
                      <a:pt x="134" y="95"/>
                    </a:lnTo>
                    <a:lnTo>
                      <a:pt x="135" y="99"/>
                    </a:lnTo>
                    <a:lnTo>
                      <a:pt x="134" y="101"/>
                    </a:lnTo>
                    <a:lnTo>
                      <a:pt x="132" y="99"/>
                    </a:lnTo>
                    <a:lnTo>
                      <a:pt x="128" y="99"/>
                    </a:lnTo>
                    <a:lnTo>
                      <a:pt x="130" y="97"/>
                    </a:lnTo>
                    <a:lnTo>
                      <a:pt x="130" y="97"/>
                    </a:lnTo>
                    <a:lnTo>
                      <a:pt x="128" y="95"/>
                    </a:lnTo>
                    <a:lnTo>
                      <a:pt x="126" y="97"/>
                    </a:lnTo>
                    <a:lnTo>
                      <a:pt x="126" y="99"/>
                    </a:lnTo>
                    <a:lnTo>
                      <a:pt x="122" y="99"/>
                    </a:lnTo>
                    <a:lnTo>
                      <a:pt x="122" y="99"/>
                    </a:lnTo>
                    <a:lnTo>
                      <a:pt x="120" y="95"/>
                    </a:lnTo>
                    <a:lnTo>
                      <a:pt x="116" y="95"/>
                    </a:lnTo>
                    <a:lnTo>
                      <a:pt x="120" y="97"/>
                    </a:lnTo>
                    <a:lnTo>
                      <a:pt x="120" y="99"/>
                    </a:lnTo>
                    <a:lnTo>
                      <a:pt x="118" y="103"/>
                    </a:lnTo>
                    <a:lnTo>
                      <a:pt x="116" y="103"/>
                    </a:lnTo>
                    <a:lnTo>
                      <a:pt x="113" y="103"/>
                    </a:lnTo>
                    <a:lnTo>
                      <a:pt x="113" y="106"/>
                    </a:lnTo>
                    <a:lnTo>
                      <a:pt x="109" y="106"/>
                    </a:lnTo>
                    <a:lnTo>
                      <a:pt x="107" y="105"/>
                    </a:lnTo>
                    <a:lnTo>
                      <a:pt x="107" y="106"/>
                    </a:lnTo>
                    <a:lnTo>
                      <a:pt x="103" y="108"/>
                    </a:lnTo>
                    <a:lnTo>
                      <a:pt x="101" y="112"/>
                    </a:lnTo>
                    <a:lnTo>
                      <a:pt x="101" y="116"/>
                    </a:lnTo>
                    <a:lnTo>
                      <a:pt x="99" y="118"/>
                    </a:lnTo>
                    <a:lnTo>
                      <a:pt x="95" y="124"/>
                    </a:lnTo>
                    <a:lnTo>
                      <a:pt x="94" y="127"/>
                    </a:lnTo>
                    <a:lnTo>
                      <a:pt x="92" y="131"/>
                    </a:lnTo>
                    <a:lnTo>
                      <a:pt x="84" y="137"/>
                    </a:lnTo>
                    <a:lnTo>
                      <a:pt x="82" y="139"/>
                    </a:lnTo>
                    <a:lnTo>
                      <a:pt x="80" y="145"/>
                    </a:lnTo>
                    <a:lnTo>
                      <a:pt x="78" y="150"/>
                    </a:lnTo>
                    <a:lnTo>
                      <a:pt x="74" y="154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73" y="158"/>
                    </a:lnTo>
                    <a:lnTo>
                      <a:pt x="74" y="158"/>
                    </a:lnTo>
                    <a:lnTo>
                      <a:pt x="76" y="158"/>
                    </a:lnTo>
                    <a:lnTo>
                      <a:pt x="74" y="160"/>
                    </a:lnTo>
                    <a:lnTo>
                      <a:pt x="69" y="160"/>
                    </a:lnTo>
                    <a:lnTo>
                      <a:pt x="63" y="162"/>
                    </a:lnTo>
                    <a:lnTo>
                      <a:pt x="61" y="166"/>
                    </a:lnTo>
                    <a:lnTo>
                      <a:pt x="61" y="169"/>
                    </a:lnTo>
                    <a:lnTo>
                      <a:pt x="55" y="171"/>
                    </a:lnTo>
                    <a:lnTo>
                      <a:pt x="57" y="167"/>
                    </a:lnTo>
                    <a:lnTo>
                      <a:pt x="54" y="166"/>
                    </a:lnTo>
                    <a:lnTo>
                      <a:pt x="55" y="169"/>
                    </a:lnTo>
                    <a:lnTo>
                      <a:pt x="55" y="171"/>
                    </a:lnTo>
                    <a:lnTo>
                      <a:pt x="52" y="173"/>
                    </a:lnTo>
                    <a:lnTo>
                      <a:pt x="46" y="177"/>
                    </a:lnTo>
                    <a:lnTo>
                      <a:pt x="40" y="179"/>
                    </a:lnTo>
                    <a:lnTo>
                      <a:pt x="36" y="181"/>
                    </a:lnTo>
                    <a:lnTo>
                      <a:pt x="33" y="179"/>
                    </a:lnTo>
                    <a:lnTo>
                      <a:pt x="33" y="177"/>
                    </a:lnTo>
                    <a:lnTo>
                      <a:pt x="27" y="181"/>
                    </a:lnTo>
                    <a:lnTo>
                      <a:pt x="27" y="179"/>
                    </a:lnTo>
                    <a:lnTo>
                      <a:pt x="29" y="177"/>
                    </a:lnTo>
                    <a:lnTo>
                      <a:pt x="27" y="175"/>
                    </a:lnTo>
                    <a:lnTo>
                      <a:pt x="23" y="173"/>
                    </a:lnTo>
                    <a:lnTo>
                      <a:pt x="23" y="169"/>
                    </a:lnTo>
                    <a:lnTo>
                      <a:pt x="21" y="167"/>
                    </a:lnTo>
                    <a:lnTo>
                      <a:pt x="19" y="167"/>
                    </a:lnTo>
                    <a:lnTo>
                      <a:pt x="17" y="166"/>
                    </a:lnTo>
                    <a:lnTo>
                      <a:pt x="17" y="166"/>
                    </a:lnTo>
                    <a:lnTo>
                      <a:pt x="17" y="162"/>
                    </a:lnTo>
                    <a:lnTo>
                      <a:pt x="14" y="160"/>
                    </a:lnTo>
                    <a:lnTo>
                      <a:pt x="12" y="162"/>
                    </a:lnTo>
                    <a:lnTo>
                      <a:pt x="12" y="164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6" y="162"/>
                    </a:lnTo>
                    <a:lnTo>
                      <a:pt x="4" y="160"/>
                    </a:lnTo>
                    <a:lnTo>
                      <a:pt x="2" y="158"/>
                    </a:lnTo>
                    <a:lnTo>
                      <a:pt x="2" y="154"/>
                    </a:lnTo>
                    <a:lnTo>
                      <a:pt x="4" y="154"/>
                    </a:lnTo>
                    <a:lnTo>
                      <a:pt x="2" y="152"/>
                    </a:lnTo>
                    <a:lnTo>
                      <a:pt x="0" y="152"/>
                    </a:lnTo>
                    <a:lnTo>
                      <a:pt x="4" y="148"/>
                    </a:lnTo>
                    <a:lnTo>
                      <a:pt x="8" y="146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2" y="145"/>
                    </a:lnTo>
                    <a:lnTo>
                      <a:pt x="8" y="143"/>
                    </a:lnTo>
                    <a:lnTo>
                      <a:pt x="8" y="139"/>
                    </a:lnTo>
                    <a:lnTo>
                      <a:pt x="12" y="135"/>
                    </a:lnTo>
                    <a:lnTo>
                      <a:pt x="12" y="133"/>
                    </a:lnTo>
                    <a:lnTo>
                      <a:pt x="14" y="131"/>
                    </a:lnTo>
                    <a:lnTo>
                      <a:pt x="15" y="131"/>
                    </a:lnTo>
                    <a:lnTo>
                      <a:pt x="17" y="135"/>
                    </a:lnTo>
                    <a:lnTo>
                      <a:pt x="17" y="133"/>
                    </a:lnTo>
                    <a:lnTo>
                      <a:pt x="17" y="127"/>
                    </a:lnTo>
                    <a:lnTo>
                      <a:pt x="19" y="126"/>
                    </a:lnTo>
                    <a:lnTo>
                      <a:pt x="21" y="126"/>
                    </a:lnTo>
                    <a:lnTo>
                      <a:pt x="27" y="120"/>
                    </a:lnTo>
                    <a:lnTo>
                      <a:pt x="29" y="120"/>
                    </a:lnTo>
                    <a:lnTo>
                      <a:pt x="31" y="118"/>
                    </a:lnTo>
                    <a:lnTo>
                      <a:pt x="31" y="114"/>
                    </a:lnTo>
                    <a:lnTo>
                      <a:pt x="33" y="112"/>
                    </a:lnTo>
                    <a:lnTo>
                      <a:pt x="34" y="110"/>
                    </a:lnTo>
                    <a:lnTo>
                      <a:pt x="36" y="112"/>
                    </a:lnTo>
                    <a:lnTo>
                      <a:pt x="36" y="114"/>
                    </a:lnTo>
                    <a:lnTo>
                      <a:pt x="36" y="110"/>
                    </a:lnTo>
                    <a:lnTo>
                      <a:pt x="40" y="106"/>
                    </a:lnTo>
                    <a:lnTo>
                      <a:pt x="44" y="105"/>
                    </a:lnTo>
                    <a:lnTo>
                      <a:pt x="48" y="101"/>
                    </a:lnTo>
                    <a:lnTo>
                      <a:pt x="50" y="99"/>
                    </a:lnTo>
                    <a:lnTo>
                      <a:pt x="55" y="93"/>
                    </a:lnTo>
                    <a:lnTo>
                      <a:pt x="57" y="93"/>
                    </a:lnTo>
                    <a:lnTo>
                      <a:pt x="59" y="95"/>
                    </a:lnTo>
                    <a:lnTo>
                      <a:pt x="63" y="93"/>
                    </a:lnTo>
                    <a:lnTo>
                      <a:pt x="65" y="93"/>
                    </a:lnTo>
                    <a:lnTo>
                      <a:pt x="67" y="93"/>
                    </a:lnTo>
                    <a:lnTo>
                      <a:pt x="71" y="97"/>
                    </a:lnTo>
                    <a:lnTo>
                      <a:pt x="71" y="93"/>
                    </a:lnTo>
                    <a:lnTo>
                      <a:pt x="69" y="89"/>
                    </a:lnTo>
                    <a:lnTo>
                      <a:pt x="69" y="87"/>
                    </a:lnTo>
                    <a:lnTo>
                      <a:pt x="76" y="84"/>
                    </a:lnTo>
                    <a:lnTo>
                      <a:pt x="78" y="84"/>
                    </a:lnTo>
                    <a:lnTo>
                      <a:pt x="86" y="78"/>
                    </a:lnTo>
                    <a:lnTo>
                      <a:pt x="92" y="74"/>
                    </a:lnTo>
                    <a:lnTo>
                      <a:pt x="95" y="74"/>
                    </a:lnTo>
                    <a:lnTo>
                      <a:pt x="95" y="72"/>
                    </a:lnTo>
                    <a:lnTo>
                      <a:pt x="99" y="70"/>
                    </a:lnTo>
                    <a:lnTo>
                      <a:pt x="103" y="68"/>
                    </a:lnTo>
                    <a:lnTo>
                      <a:pt x="111" y="65"/>
                    </a:lnTo>
                    <a:lnTo>
                      <a:pt x="118" y="55"/>
                    </a:lnTo>
                    <a:lnTo>
                      <a:pt x="118" y="53"/>
                    </a:lnTo>
                    <a:lnTo>
                      <a:pt x="120" y="51"/>
                    </a:lnTo>
                    <a:lnTo>
                      <a:pt x="120" y="47"/>
                    </a:lnTo>
                    <a:lnTo>
                      <a:pt x="122" y="44"/>
                    </a:lnTo>
                    <a:lnTo>
                      <a:pt x="124" y="44"/>
                    </a:lnTo>
                    <a:lnTo>
                      <a:pt x="124" y="40"/>
                    </a:lnTo>
                    <a:lnTo>
                      <a:pt x="126" y="36"/>
                    </a:lnTo>
                    <a:lnTo>
                      <a:pt x="130" y="34"/>
                    </a:lnTo>
                    <a:lnTo>
                      <a:pt x="132" y="34"/>
                    </a:lnTo>
                    <a:lnTo>
                      <a:pt x="135" y="32"/>
                    </a:lnTo>
                    <a:lnTo>
                      <a:pt x="137" y="30"/>
                    </a:lnTo>
                    <a:lnTo>
                      <a:pt x="141" y="24"/>
                    </a:lnTo>
                    <a:lnTo>
                      <a:pt x="143" y="24"/>
                    </a:lnTo>
                    <a:lnTo>
                      <a:pt x="145" y="21"/>
                    </a:lnTo>
                    <a:lnTo>
                      <a:pt x="149" y="11"/>
                    </a:lnTo>
                    <a:lnTo>
                      <a:pt x="151" y="7"/>
                    </a:lnTo>
                    <a:lnTo>
                      <a:pt x="153" y="4"/>
                    </a:lnTo>
                    <a:lnTo>
                      <a:pt x="155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2" name="Freeform 1260"/>
              <p:cNvSpPr>
                <a:spLocks/>
              </p:cNvSpPr>
              <p:nvPr/>
            </p:nvSpPr>
            <p:spPr bwMode="auto">
              <a:xfrm>
                <a:off x="6480" y="4095"/>
                <a:ext cx="11" cy="11"/>
              </a:xfrm>
              <a:custGeom>
                <a:avLst/>
                <a:gdLst>
                  <a:gd name="T0" fmla="*/ 9 w 11"/>
                  <a:gd name="T1" fmla="*/ 0 h 11"/>
                  <a:gd name="T2" fmla="*/ 11 w 11"/>
                  <a:gd name="T3" fmla="*/ 0 h 11"/>
                  <a:gd name="T4" fmla="*/ 11 w 11"/>
                  <a:gd name="T5" fmla="*/ 2 h 11"/>
                  <a:gd name="T6" fmla="*/ 8 w 11"/>
                  <a:gd name="T7" fmla="*/ 6 h 11"/>
                  <a:gd name="T8" fmla="*/ 9 w 11"/>
                  <a:gd name="T9" fmla="*/ 9 h 11"/>
                  <a:gd name="T10" fmla="*/ 9 w 11"/>
                  <a:gd name="T11" fmla="*/ 11 h 11"/>
                  <a:gd name="T12" fmla="*/ 6 w 11"/>
                  <a:gd name="T13" fmla="*/ 9 h 11"/>
                  <a:gd name="T14" fmla="*/ 2 w 11"/>
                  <a:gd name="T15" fmla="*/ 11 h 11"/>
                  <a:gd name="T16" fmla="*/ 0 w 11"/>
                  <a:gd name="T17" fmla="*/ 8 h 11"/>
                  <a:gd name="T18" fmla="*/ 9 w 11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1">
                    <a:moveTo>
                      <a:pt x="9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8" y="6"/>
                    </a:lnTo>
                    <a:lnTo>
                      <a:pt x="9" y="9"/>
                    </a:lnTo>
                    <a:lnTo>
                      <a:pt x="9" y="11"/>
                    </a:lnTo>
                    <a:lnTo>
                      <a:pt x="6" y="9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3" name="Freeform 1261"/>
              <p:cNvSpPr>
                <a:spLocks/>
              </p:cNvSpPr>
              <p:nvPr/>
            </p:nvSpPr>
            <p:spPr bwMode="auto">
              <a:xfrm>
                <a:off x="6733" y="3801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6 w 6"/>
                  <a:gd name="T3" fmla="*/ 2 h 8"/>
                  <a:gd name="T4" fmla="*/ 4 w 6"/>
                  <a:gd name="T5" fmla="*/ 4 h 8"/>
                  <a:gd name="T6" fmla="*/ 2 w 6"/>
                  <a:gd name="T7" fmla="*/ 4 h 8"/>
                  <a:gd name="T8" fmla="*/ 0 w 6"/>
                  <a:gd name="T9" fmla="*/ 6 h 8"/>
                  <a:gd name="T10" fmla="*/ 0 w 6"/>
                  <a:gd name="T11" fmla="*/ 8 h 8"/>
                  <a:gd name="T12" fmla="*/ 0 w 6"/>
                  <a:gd name="T13" fmla="*/ 6 h 8"/>
                  <a:gd name="T14" fmla="*/ 0 w 6"/>
                  <a:gd name="T15" fmla="*/ 4 h 8"/>
                  <a:gd name="T16" fmla="*/ 2 w 6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4" name="Freeform 1262"/>
              <p:cNvSpPr>
                <a:spLocks/>
              </p:cNvSpPr>
              <p:nvPr/>
            </p:nvSpPr>
            <p:spPr bwMode="auto">
              <a:xfrm>
                <a:off x="6558" y="3939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5" name="Freeform 1263"/>
              <p:cNvSpPr>
                <a:spLocks/>
              </p:cNvSpPr>
              <p:nvPr/>
            </p:nvSpPr>
            <p:spPr bwMode="auto">
              <a:xfrm>
                <a:off x="3330" y="1385"/>
                <a:ext cx="160" cy="97"/>
              </a:xfrm>
              <a:custGeom>
                <a:avLst/>
                <a:gdLst>
                  <a:gd name="T0" fmla="*/ 36 w 160"/>
                  <a:gd name="T1" fmla="*/ 5 h 97"/>
                  <a:gd name="T2" fmla="*/ 44 w 160"/>
                  <a:gd name="T3" fmla="*/ 15 h 97"/>
                  <a:gd name="T4" fmla="*/ 46 w 160"/>
                  <a:gd name="T5" fmla="*/ 24 h 97"/>
                  <a:gd name="T6" fmla="*/ 44 w 160"/>
                  <a:gd name="T7" fmla="*/ 36 h 97"/>
                  <a:gd name="T8" fmla="*/ 54 w 160"/>
                  <a:gd name="T9" fmla="*/ 30 h 97"/>
                  <a:gd name="T10" fmla="*/ 63 w 160"/>
                  <a:gd name="T11" fmla="*/ 23 h 97"/>
                  <a:gd name="T12" fmla="*/ 69 w 160"/>
                  <a:gd name="T13" fmla="*/ 19 h 97"/>
                  <a:gd name="T14" fmla="*/ 76 w 160"/>
                  <a:gd name="T15" fmla="*/ 17 h 97"/>
                  <a:gd name="T16" fmla="*/ 88 w 160"/>
                  <a:gd name="T17" fmla="*/ 15 h 97"/>
                  <a:gd name="T18" fmla="*/ 92 w 160"/>
                  <a:gd name="T19" fmla="*/ 17 h 97"/>
                  <a:gd name="T20" fmla="*/ 103 w 160"/>
                  <a:gd name="T21" fmla="*/ 17 h 97"/>
                  <a:gd name="T22" fmla="*/ 113 w 160"/>
                  <a:gd name="T23" fmla="*/ 13 h 97"/>
                  <a:gd name="T24" fmla="*/ 120 w 160"/>
                  <a:gd name="T25" fmla="*/ 2 h 97"/>
                  <a:gd name="T26" fmla="*/ 132 w 160"/>
                  <a:gd name="T27" fmla="*/ 7 h 97"/>
                  <a:gd name="T28" fmla="*/ 141 w 160"/>
                  <a:gd name="T29" fmla="*/ 3 h 97"/>
                  <a:gd name="T30" fmla="*/ 143 w 160"/>
                  <a:gd name="T31" fmla="*/ 9 h 97"/>
                  <a:gd name="T32" fmla="*/ 147 w 160"/>
                  <a:gd name="T33" fmla="*/ 15 h 97"/>
                  <a:gd name="T34" fmla="*/ 145 w 160"/>
                  <a:gd name="T35" fmla="*/ 26 h 97"/>
                  <a:gd name="T36" fmla="*/ 158 w 160"/>
                  <a:gd name="T37" fmla="*/ 32 h 97"/>
                  <a:gd name="T38" fmla="*/ 153 w 160"/>
                  <a:gd name="T39" fmla="*/ 42 h 97"/>
                  <a:gd name="T40" fmla="*/ 155 w 160"/>
                  <a:gd name="T41" fmla="*/ 57 h 97"/>
                  <a:gd name="T42" fmla="*/ 147 w 160"/>
                  <a:gd name="T43" fmla="*/ 59 h 97"/>
                  <a:gd name="T44" fmla="*/ 143 w 160"/>
                  <a:gd name="T45" fmla="*/ 68 h 97"/>
                  <a:gd name="T46" fmla="*/ 136 w 160"/>
                  <a:gd name="T47" fmla="*/ 68 h 97"/>
                  <a:gd name="T48" fmla="*/ 113 w 160"/>
                  <a:gd name="T49" fmla="*/ 84 h 97"/>
                  <a:gd name="T50" fmla="*/ 103 w 160"/>
                  <a:gd name="T51" fmla="*/ 87 h 97"/>
                  <a:gd name="T52" fmla="*/ 96 w 160"/>
                  <a:gd name="T53" fmla="*/ 85 h 97"/>
                  <a:gd name="T54" fmla="*/ 86 w 160"/>
                  <a:gd name="T55" fmla="*/ 91 h 97"/>
                  <a:gd name="T56" fmla="*/ 65 w 160"/>
                  <a:gd name="T57" fmla="*/ 91 h 97"/>
                  <a:gd name="T58" fmla="*/ 52 w 160"/>
                  <a:gd name="T59" fmla="*/ 84 h 97"/>
                  <a:gd name="T60" fmla="*/ 38 w 160"/>
                  <a:gd name="T61" fmla="*/ 82 h 97"/>
                  <a:gd name="T62" fmla="*/ 19 w 160"/>
                  <a:gd name="T63" fmla="*/ 85 h 97"/>
                  <a:gd name="T64" fmla="*/ 21 w 160"/>
                  <a:gd name="T65" fmla="*/ 72 h 97"/>
                  <a:gd name="T66" fmla="*/ 29 w 160"/>
                  <a:gd name="T67" fmla="*/ 74 h 97"/>
                  <a:gd name="T68" fmla="*/ 40 w 160"/>
                  <a:gd name="T69" fmla="*/ 66 h 97"/>
                  <a:gd name="T70" fmla="*/ 31 w 160"/>
                  <a:gd name="T71" fmla="*/ 66 h 97"/>
                  <a:gd name="T72" fmla="*/ 29 w 160"/>
                  <a:gd name="T73" fmla="*/ 63 h 97"/>
                  <a:gd name="T74" fmla="*/ 29 w 160"/>
                  <a:gd name="T75" fmla="*/ 53 h 97"/>
                  <a:gd name="T76" fmla="*/ 8 w 160"/>
                  <a:gd name="T77" fmla="*/ 53 h 97"/>
                  <a:gd name="T78" fmla="*/ 12 w 160"/>
                  <a:gd name="T79" fmla="*/ 45 h 97"/>
                  <a:gd name="T80" fmla="*/ 21 w 160"/>
                  <a:gd name="T81" fmla="*/ 42 h 97"/>
                  <a:gd name="T82" fmla="*/ 27 w 160"/>
                  <a:gd name="T83" fmla="*/ 45 h 97"/>
                  <a:gd name="T84" fmla="*/ 40 w 160"/>
                  <a:gd name="T85" fmla="*/ 38 h 97"/>
                  <a:gd name="T86" fmla="*/ 27 w 160"/>
                  <a:gd name="T87" fmla="*/ 38 h 97"/>
                  <a:gd name="T88" fmla="*/ 42 w 160"/>
                  <a:gd name="T89" fmla="*/ 32 h 97"/>
                  <a:gd name="T90" fmla="*/ 35 w 160"/>
                  <a:gd name="T91" fmla="*/ 26 h 97"/>
                  <a:gd name="T92" fmla="*/ 27 w 160"/>
                  <a:gd name="T93" fmla="*/ 30 h 97"/>
                  <a:gd name="T94" fmla="*/ 19 w 160"/>
                  <a:gd name="T95" fmla="*/ 26 h 97"/>
                  <a:gd name="T96" fmla="*/ 6 w 160"/>
                  <a:gd name="T97" fmla="*/ 32 h 97"/>
                  <a:gd name="T98" fmla="*/ 8 w 160"/>
                  <a:gd name="T99" fmla="*/ 28 h 97"/>
                  <a:gd name="T100" fmla="*/ 8 w 160"/>
                  <a:gd name="T101" fmla="*/ 19 h 97"/>
                  <a:gd name="T102" fmla="*/ 17 w 160"/>
                  <a:gd name="T103" fmla="*/ 21 h 97"/>
                  <a:gd name="T104" fmla="*/ 15 w 160"/>
                  <a:gd name="T105" fmla="*/ 15 h 97"/>
                  <a:gd name="T106" fmla="*/ 17 w 160"/>
                  <a:gd name="T107" fmla="*/ 13 h 97"/>
                  <a:gd name="T108" fmla="*/ 25 w 160"/>
                  <a:gd name="T109" fmla="*/ 11 h 97"/>
                  <a:gd name="T110" fmla="*/ 33 w 160"/>
                  <a:gd name="T111" fmla="*/ 17 h 97"/>
                  <a:gd name="T112" fmla="*/ 27 w 160"/>
                  <a:gd name="T113" fmla="*/ 5 h 97"/>
                  <a:gd name="T114" fmla="*/ 29 w 160"/>
                  <a:gd name="T115" fmla="*/ 2 h 97"/>
                  <a:gd name="T116" fmla="*/ 23 w 160"/>
                  <a:gd name="T11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0" h="97">
                    <a:moveTo>
                      <a:pt x="29" y="0"/>
                    </a:moveTo>
                    <a:lnTo>
                      <a:pt x="33" y="0"/>
                    </a:lnTo>
                    <a:lnTo>
                      <a:pt x="35" y="0"/>
                    </a:lnTo>
                    <a:lnTo>
                      <a:pt x="36" y="3"/>
                    </a:lnTo>
                    <a:lnTo>
                      <a:pt x="36" y="5"/>
                    </a:lnTo>
                    <a:lnTo>
                      <a:pt x="42" y="9"/>
                    </a:lnTo>
                    <a:lnTo>
                      <a:pt x="44" y="11"/>
                    </a:lnTo>
                    <a:lnTo>
                      <a:pt x="46" y="9"/>
                    </a:lnTo>
                    <a:lnTo>
                      <a:pt x="48" y="13"/>
                    </a:lnTo>
                    <a:lnTo>
                      <a:pt x="44" y="15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46" y="21"/>
                    </a:lnTo>
                    <a:lnTo>
                      <a:pt x="44" y="21"/>
                    </a:lnTo>
                    <a:lnTo>
                      <a:pt x="46" y="24"/>
                    </a:lnTo>
                    <a:lnTo>
                      <a:pt x="44" y="26"/>
                    </a:lnTo>
                    <a:lnTo>
                      <a:pt x="48" y="26"/>
                    </a:lnTo>
                    <a:lnTo>
                      <a:pt x="48" y="28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8" y="36"/>
                    </a:lnTo>
                    <a:lnTo>
                      <a:pt x="50" y="42"/>
                    </a:lnTo>
                    <a:lnTo>
                      <a:pt x="50" y="36"/>
                    </a:lnTo>
                    <a:lnTo>
                      <a:pt x="52" y="34"/>
                    </a:lnTo>
                    <a:lnTo>
                      <a:pt x="54" y="30"/>
                    </a:lnTo>
                    <a:lnTo>
                      <a:pt x="57" y="28"/>
                    </a:lnTo>
                    <a:lnTo>
                      <a:pt x="57" y="32"/>
                    </a:lnTo>
                    <a:lnTo>
                      <a:pt x="61" y="32"/>
                    </a:lnTo>
                    <a:lnTo>
                      <a:pt x="63" y="28"/>
                    </a:lnTo>
                    <a:lnTo>
                      <a:pt x="63" y="23"/>
                    </a:lnTo>
                    <a:lnTo>
                      <a:pt x="61" y="21"/>
                    </a:lnTo>
                    <a:lnTo>
                      <a:pt x="61" y="13"/>
                    </a:lnTo>
                    <a:lnTo>
                      <a:pt x="65" y="9"/>
                    </a:lnTo>
                    <a:lnTo>
                      <a:pt x="67" y="11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4"/>
                    </a:lnTo>
                    <a:lnTo>
                      <a:pt x="75" y="24"/>
                    </a:lnTo>
                    <a:lnTo>
                      <a:pt x="76" y="21"/>
                    </a:lnTo>
                    <a:lnTo>
                      <a:pt x="76" y="17"/>
                    </a:lnTo>
                    <a:lnTo>
                      <a:pt x="76" y="13"/>
                    </a:lnTo>
                    <a:lnTo>
                      <a:pt x="84" y="9"/>
                    </a:lnTo>
                    <a:lnTo>
                      <a:pt x="88" y="11"/>
                    </a:lnTo>
                    <a:lnTo>
                      <a:pt x="88" y="15"/>
                    </a:lnTo>
                    <a:lnTo>
                      <a:pt x="88" y="15"/>
                    </a:lnTo>
                    <a:lnTo>
                      <a:pt x="88" y="19"/>
                    </a:lnTo>
                    <a:lnTo>
                      <a:pt x="92" y="24"/>
                    </a:lnTo>
                    <a:lnTo>
                      <a:pt x="90" y="32"/>
                    </a:lnTo>
                    <a:lnTo>
                      <a:pt x="96" y="23"/>
                    </a:lnTo>
                    <a:lnTo>
                      <a:pt x="92" y="17"/>
                    </a:lnTo>
                    <a:lnTo>
                      <a:pt x="92" y="9"/>
                    </a:lnTo>
                    <a:lnTo>
                      <a:pt x="96" y="9"/>
                    </a:lnTo>
                    <a:lnTo>
                      <a:pt x="97" y="11"/>
                    </a:lnTo>
                    <a:lnTo>
                      <a:pt x="99" y="9"/>
                    </a:lnTo>
                    <a:lnTo>
                      <a:pt x="103" y="17"/>
                    </a:lnTo>
                    <a:lnTo>
                      <a:pt x="107" y="17"/>
                    </a:lnTo>
                    <a:lnTo>
                      <a:pt x="109" y="11"/>
                    </a:lnTo>
                    <a:lnTo>
                      <a:pt x="111" y="9"/>
                    </a:lnTo>
                    <a:lnTo>
                      <a:pt x="113" y="9"/>
                    </a:lnTo>
                    <a:lnTo>
                      <a:pt x="113" y="13"/>
                    </a:lnTo>
                    <a:lnTo>
                      <a:pt x="116" y="11"/>
                    </a:lnTo>
                    <a:lnTo>
                      <a:pt x="118" y="11"/>
                    </a:lnTo>
                    <a:lnTo>
                      <a:pt x="120" y="9"/>
                    </a:lnTo>
                    <a:lnTo>
                      <a:pt x="118" y="5"/>
                    </a:lnTo>
                    <a:lnTo>
                      <a:pt x="120" y="2"/>
                    </a:lnTo>
                    <a:lnTo>
                      <a:pt x="122" y="3"/>
                    </a:lnTo>
                    <a:lnTo>
                      <a:pt x="126" y="2"/>
                    </a:lnTo>
                    <a:lnTo>
                      <a:pt x="130" y="2"/>
                    </a:lnTo>
                    <a:lnTo>
                      <a:pt x="130" y="5"/>
                    </a:lnTo>
                    <a:lnTo>
                      <a:pt x="132" y="7"/>
                    </a:lnTo>
                    <a:lnTo>
                      <a:pt x="130" y="9"/>
                    </a:lnTo>
                    <a:lnTo>
                      <a:pt x="132" y="13"/>
                    </a:lnTo>
                    <a:lnTo>
                      <a:pt x="136" y="13"/>
                    </a:lnTo>
                    <a:lnTo>
                      <a:pt x="136" y="9"/>
                    </a:lnTo>
                    <a:lnTo>
                      <a:pt x="141" y="3"/>
                    </a:lnTo>
                    <a:lnTo>
                      <a:pt x="145" y="3"/>
                    </a:lnTo>
                    <a:lnTo>
                      <a:pt x="149" y="5"/>
                    </a:lnTo>
                    <a:lnTo>
                      <a:pt x="145" y="5"/>
                    </a:lnTo>
                    <a:lnTo>
                      <a:pt x="143" y="7"/>
                    </a:lnTo>
                    <a:lnTo>
                      <a:pt x="143" y="9"/>
                    </a:lnTo>
                    <a:lnTo>
                      <a:pt x="139" y="11"/>
                    </a:lnTo>
                    <a:lnTo>
                      <a:pt x="141" y="15"/>
                    </a:lnTo>
                    <a:lnTo>
                      <a:pt x="143" y="15"/>
                    </a:lnTo>
                    <a:lnTo>
                      <a:pt x="147" y="13"/>
                    </a:lnTo>
                    <a:lnTo>
                      <a:pt x="147" y="15"/>
                    </a:lnTo>
                    <a:lnTo>
                      <a:pt x="149" y="21"/>
                    </a:lnTo>
                    <a:lnTo>
                      <a:pt x="145" y="21"/>
                    </a:lnTo>
                    <a:lnTo>
                      <a:pt x="143" y="24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9" y="26"/>
                    </a:lnTo>
                    <a:lnTo>
                      <a:pt x="151" y="28"/>
                    </a:lnTo>
                    <a:lnTo>
                      <a:pt x="149" y="32"/>
                    </a:lnTo>
                    <a:lnTo>
                      <a:pt x="151" y="30"/>
                    </a:lnTo>
                    <a:lnTo>
                      <a:pt x="158" y="32"/>
                    </a:lnTo>
                    <a:lnTo>
                      <a:pt x="160" y="34"/>
                    </a:lnTo>
                    <a:lnTo>
                      <a:pt x="158" y="36"/>
                    </a:lnTo>
                    <a:lnTo>
                      <a:pt x="156" y="38"/>
                    </a:lnTo>
                    <a:lnTo>
                      <a:pt x="153" y="38"/>
                    </a:lnTo>
                    <a:lnTo>
                      <a:pt x="153" y="42"/>
                    </a:lnTo>
                    <a:lnTo>
                      <a:pt x="151" y="44"/>
                    </a:lnTo>
                    <a:lnTo>
                      <a:pt x="151" y="47"/>
                    </a:lnTo>
                    <a:lnTo>
                      <a:pt x="155" y="51"/>
                    </a:lnTo>
                    <a:lnTo>
                      <a:pt x="156" y="53"/>
                    </a:lnTo>
                    <a:lnTo>
                      <a:pt x="155" y="57"/>
                    </a:lnTo>
                    <a:lnTo>
                      <a:pt x="151" y="59"/>
                    </a:lnTo>
                    <a:lnTo>
                      <a:pt x="151" y="55"/>
                    </a:lnTo>
                    <a:lnTo>
                      <a:pt x="147" y="53"/>
                    </a:lnTo>
                    <a:lnTo>
                      <a:pt x="145" y="55"/>
                    </a:lnTo>
                    <a:lnTo>
                      <a:pt x="147" y="59"/>
                    </a:lnTo>
                    <a:lnTo>
                      <a:pt x="145" y="61"/>
                    </a:lnTo>
                    <a:lnTo>
                      <a:pt x="145" y="63"/>
                    </a:lnTo>
                    <a:lnTo>
                      <a:pt x="145" y="64"/>
                    </a:lnTo>
                    <a:lnTo>
                      <a:pt x="145" y="66"/>
                    </a:lnTo>
                    <a:lnTo>
                      <a:pt x="143" y="68"/>
                    </a:lnTo>
                    <a:lnTo>
                      <a:pt x="137" y="66"/>
                    </a:lnTo>
                    <a:lnTo>
                      <a:pt x="137" y="64"/>
                    </a:lnTo>
                    <a:lnTo>
                      <a:pt x="136" y="64"/>
                    </a:lnTo>
                    <a:lnTo>
                      <a:pt x="136" y="66"/>
                    </a:lnTo>
                    <a:lnTo>
                      <a:pt x="136" y="68"/>
                    </a:lnTo>
                    <a:lnTo>
                      <a:pt x="134" y="70"/>
                    </a:lnTo>
                    <a:lnTo>
                      <a:pt x="126" y="72"/>
                    </a:lnTo>
                    <a:lnTo>
                      <a:pt x="122" y="76"/>
                    </a:lnTo>
                    <a:lnTo>
                      <a:pt x="115" y="84"/>
                    </a:lnTo>
                    <a:lnTo>
                      <a:pt x="113" y="84"/>
                    </a:lnTo>
                    <a:lnTo>
                      <a:pt x="113" y="84"/>
                    </a:lnTo>
                    <a:lnTo>
                      <a:pt x="111" y="84"/>
                    </a:lnTo>
                    <a:lnTo>
                      <a:pt x="109" y="84"/>
                    </a:lnTo>
                    <a:lnTo>
                      <a:pt x="107" y="82"/>
                    </a:lnTo>
                    <a:lnTo>
                      <a:pt x="103" y="87"/>
                    </a:lnTo>
                    <a:lnTo>
                      <a:pt x="101" y="87"/>
                    </a:lnTo>
                    <a:lnTo>
                      <a:pt x="99" y="89"/>
                    </a:lnTo>
                    <a:lnTo>
                      <a:pt x="99" y="87"/>
                    </a:lnTo>
                    <a:lnTo>
                      <a:pt x="99" y="85"/>
                    </a:lnTo>
                    <a:lnTo>
                      <a:pt x="96" y="85"/>
                    </a:lnTo>
                    <a:lnTo>
                      <a:pt x="96" y="89"/>
                    </a:lnTo>
                    <a:lnTo>
                      <a:pt x="92" y="93"/>
                    </a:lnTo>
                    <a:lnTo>
                      <a:pt x="88" y="93"/>
                    </a:lnTo>
                    <a:lnTo>
                      <a:pt x="86" y="91"/>
                    </a:lnTo>
                    <a:lnTo>
                      <a:pt x="86" y="91"/>
                    </a:lnTo>
                    <a:lnTo>
                      <a:pt x="86" y="97"/>
                    </a:lnTo>
                    <a:lnTo>
                      <a:pt x="80" y="97"/>
                    </a:lnTo>
                    <a:lnTo>
                      <a:pt x="78" y="97"/>
                    </a:lnTo>
                    <a:lnTo>
                      <a:pt x="71" y="97"/>
                    </a:lnTo>
                    <a:lnTo>
                      <a:pt x="65" y="91"/>
                    </a:lnTo>
                    <a:lnTo>
                      <a:pt x="61" y="91"/>
                    </a:lnTo>
                    <a:lnTo>
                      <a:pt x="57" y="93"/>
                    </a:lnTo>
                    <a:lnTo>
                      <a:pt x="56" y="91"/>
                    </a:lnTo>
                    <a:lnTo>
                      <a:pt x="52" y="87"/>
                    </a:lnTo>
                    <a:lnTo>
                      <a:pt x="52" y="84"/>
                    </a:lnTo>
                    <a:lnTo>
                      <a:pt x="48" y="85"/>
                    </a:lnTo>
                    <a:lnTo>
                      <a:pt x="46" y="84"/>
                    </a:lnTo>
                    <a:lnTo>
                      <a:pt x="44" y="82"/>
                    </a:lnTo>
                    <a:lnTo>
                      <a:pt x="42" y="84"/>
                    </a:lnTo>
                    <a:lnTo>
                      <a:pt x="38" y="82"/>
                    </a:lnTo>
                    <a:lnTo>
                      <a:pt x="35" y="85"/>
                    </a:lnTo>
                    <a:lnTo>
                      <a:pt x="29" y="85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19" y="85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9" y="72"/>
                    </a:lnTo>
                    <a:lnTo>
                      <a:pt x="21" y="72"/>
                    </a:lnTo>
                    <a:lnTo>
                      <a:pt x="21" y="70"/>
                    </a:lnTo>
                    <a:lnTo>
                      <a:pt x="23" y="72"/>
                    </a:lnTo>
                    <a:lnTo>
                      <a:pt x="25" y="76"/>
                    </a:lnTo>
                    <a:lnTo>
                      <a:pt x="27" y="74"/>
                    </a:lnTo>
                    <a:lnTo>
                      <a:pt x="29" y="74"/>
                    </a:lnTo>
                    <a:lnTo>
                      <a:pt x="31" y="72"/>
                    </a:lnTo>
                    <a:lnTo>
                      <a:pt x="31" y="70"/>
                    </a:lnTo>
                    <a:lnTo>
                      <a:pt x="35" y="70"/>
                    </a:lnTo>
                    <a:lnTo>
                      <a:pt x="36" y="68"/>
                    </a:lnTo>
                    <a:lnTo>
                      <a:pt x="40" y="66"/>
                    </a:lnTo>
                    <a:lnTo>
                      <a:pt x="42" y="68"/>
                    </a:lnTo>
                    <a:lnTo>
                      <a:pt x="42" y="66"/>
                    </a:lnTo>
                    <a:lnTo>
                      <a:pt x="38" y="64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3" y="64"/>
                    </a:lnTo>
                    <a:lnTo>
                      <a:pt x="35" y="61"/>
                    </a:lnTo>
                    <a:lnTo>
                      <a:pt x="36" y="59"/>
                    </a:lnTo>
                    <a:lnTo>
                      <a:pt x="33" y="63"/>
                    </a:lnTo>
                    <a:lnTo>
                      <a:pt x="29" y="63"/>
                    </a:lnTo>
                    <a:lnTo>
                      <a:pt x="29" y="61"/>
                    </a:lnTo>
                    <a:lnTo>
                      <a:pt x="25" y="59"/>
                    </a:lnTo>
                    <a:lnTo>
                      <a:pt x="25" y="57"/>
                    </a:lnTo>
                    <a:lnTo>
                      <a:pt x="29" y="55"/>
                    </a:lnTo>
                    <a:lnTo>
                      <a:pt x="29" y="53"/>
                    </a:lnTo>
                    <a:lnTo>
                      <a:pt x="25" y="53"/>
                    </a:lnTo>
                    <a:lnTo>
                      <a:pt x="17" y="53"/>
                    </a:lnTo>
                    <a:lnTo>
                      <a:pt x="12" y="51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6" y="49"/>
                    </a:lnTo>
                    <a:lnTo>
                      <a:pt x="2" y="45"/>
                    </a:lnTo>
                    <a:lnTo>
                      <a:pt x="4" y="45"/>
                    </a:lnTo>
                    <a:lnTo>
                      <a:pt x="8" y="44"/>
                    </a:lnTo>
                    <a:lnTo>
                      <a:pt x="12" y="45"/>
                    </a:lnTo>
                    <a:lnTo>
                      <a:pt x="14" y="44"/>
                    </a:lnTo>
                    <a:lnTo>
                      <a:pt x="17" y="44"/>
                    </a:lnTo>
                    <a:lnTo>
                      <a:pt x="19" y="45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3" y="42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8" y="44"/>
                    </a:lnTo>
                    <a:lnTo>
                      <a:pt x="40" y="40"/>
                    </a:lnTo>
                    <a:lnTo>
                      <a:pt x="40" y="38"/>
                    </a:lnTo>
                    <a:lnTo>
                      <a:pt x="38" y="38"/>
                    </a:lnTo>
                    <a:lnTo>
                      <a:pt x="36" y="40"/>
                    </a:lnTo>
                    <a:lnTo>
                      <a:pt x="33" y="40"/>
                    </a:lnTo>
                    <a:lnTo>
                      <a:pt x="27" y="40"/>
                    </a:lnTo>
                    <a:lnTo>
                      <a:pt x="27" y="38"/>
                    </a:lnTo>
                    <a:lnTo>
                      <a:pt x="33" y="36"/>
                    </a:lnTo>
                    <a:lnTo>
                      <a:pt x="35" y="36"/>
                    </a:lnTo>
                    <a:lnTo>
                      <a:pt x="38" y="34"/>
                    </a:lnTo>
                    <a:lnTo>
                      <a:pt x="40" y="34"/>
                    </a:lnTo>
                    <a:lnTo>
                      <a:pt x="42" y="32"/>
                    </a:lnTo>
                    <a:lnTo>
                      <a:pt x="38" y="30"/>
                    </a:lnTo>
                    <a:lnTo>
                      <a:pt x="36" y="32"/>
                    </a:lnTo>
                    <a:lnTo>
                      <a:pt x="35" y="30"/>
                    </a:lnTo>
                    <a:lnTo>
                      <a:pt x="35" y="28"/>
                    </a:lnTo>
                    <a:lnTo>
                      <a:pt x="35" y="26"/>
                    </a:lnTo>
                    <a:lnTo>
                      <a:pt x="33" y="30"/>
                    </a:lnTo>
                    <a:lnTo>
                      <a:pt x="31" y="30"/>
                    </a:lnTo>
                    <a:lnTo>
                      <a:pt x="31" y="26"/>
                    </a:lnTo>
                    <a:lnTo>
                      <a:pt x="29" y="28"/>
                    </a:lnTo>
                    <a:lnTo>
                      <a:pt x="27" y="30"/>
                    </a:lnTo>
                    <a:lnTo>
                      <a:pt x="25" y="30"/>
                    </a:lnTo>
                    <a:lnTo>
                      <a:pt x="25" y="26"/>
                    </a:lnTo>
                    <a:lnTo>
                      <a:pt x="21" y="28"/>
                    </a:lnTo>
                    <a:lnTo>
                      <a:pt x="19" y="28"/>
                    </a:lnTo>
                    <a:lnTo>
                      <a:pt x="19" y="26"/>
                    </a:lnTo>
                    <a:lnTo>
                      <a:pt x="19" y="24"/>
                    </a:lnTo>
                    <a:lnTo>
                      <a:pt x="17" y="28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6" y="32"/>
                    </a:lnTo>
                    <a:lnTo>
                      <a:pt x="4" y="28"/>
                    </a:lnTo>
                    <a:lnTo>
                      <a:pt x="0" y="26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21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14" y="24"/>
                    </a:lnTo>
                    <a:lnTo>
                      <a:pt x="15" y="24"/>
                    </a:lnTo>
                    <a:lnTo>
                      <a:pt x="14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14" y="15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4" y="13"/>
                    </a:lnTo>
                    <a:lnTo>
                      <a:pt x="12" y="11"/>
                    </a:lnTo>
                    <a:lnTo>
                      <a:pt x="14" y="7"/>
                    </a:lnTo>
                    <a:lnTo>
                      <a:pt x="15" y="9"/>
                    </a:lnTo>
                    <a:lnTo>
                      <a:pt x="17" y="13"/>
                    </a:lnTo>
                    <a:lnTo>
                      <a:pt x="19" y="11"/>
                    </a:lnTo>
                    <a:lnTo>
                      <a:pt x="15" y="7"/>
                    </a:lnTo>
                    <a:lnTo>
                      <a:pt x="19" y="5"/>
                    </a:lnTo>
                    <a:lnTo>
                      <a:pt x="21" y="7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7" y="13"/>
                    </a:lnTo>
                    <a:lnTo>
                      <a:pt x="29" y="11"/>
                    </a:lnTo>
                    <a:lnTo>
                      <a:pt x="33" y="13"/>
                    </a:lnTo>
                    <a:lnTo>
                      <a:pt x="33" y="17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1" y="9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33" y="5"/>
                    </a:lnTo>
                    <a:lnTo>
                      <a:pt x="35" y="3"/>
                    </a:lnTo>
                    <a:lnTo>
                      <a:pt x="31" y="3"/>
                    </a:lnTo>
                    <a:lnTo>
                      <a:pt x="29" y="2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3" y="3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6" name="Freeform 1264"/>
              <p:cNvSpPr>
                <a:spLocks/>
              </p:cNvSpPr>
              <p:nvPr/>
            </p:nvSpPr>
            <p:spPr bwMode="auto">
              <a:xfrm>
                <a:off x="3386" y="1480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3 w 3"/>
                  <a:gd name="T3" fmla="*/ 4 h 6"/>
                  <a:gd name="T4" fmla="*/ 0 w 3"/>
                  <a:gd name="T5" fmla="*/ 6 h 6"/>
                  <a:gd name="T6" fmla="*/ 0 w 3"/>
                  <a:gd name="T7" fmla="*/ 4 h 6"/>
                  <a:gd name="T8" fmla="*/ 0 w 3"/>
                  <a:gd name="T9" fmla="*/ 2 h 6"/>
                  <a:gd name="T10" fmla="*/ 1 w 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3" y="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7" name="Freeform 1265"/>
              <p:cNvSpPr>
                <a:spLocks/>
              </p:cNvSpPr>
              <p:nvPr/>
            </p:nvSpPr>
            <p:spPr bwMode="auto">
              <a:xfrm>
                <a:off x="2073" y="2866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2 w 5"/>
                  <a:gd name="T5" fmla="*/ 5 h 5"/>
                  <a:gd name="T6" fmla="*/ 0 w 5"/>
                  <a:gd name="T7" fmla="*/ 3 h 5"/>
                  <a:gd name="T8" fmla="*/ 3 w 5"/>
                  <a:gd name="T9" fmla="*/ 0 h 5"/>
                  <a:gd name="T10" fmla="*/ 5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8" name="Freeform 1266"/>
              <p:cNvSpPr>
                <a:spLocks/>
              </p:cNvSpPr>
              <p:nvPr/>
            </p:nvSpPr>
            <p:spPr bwMode="auto">
              <a:xfrm>
                <a:off x="2054" y="2854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4 h 4"/>
                  <a:gd name="T4" fmla="*/ 0 w 3"/>
                  <a:gd name="T5" fmla="*/ 2 h 4"/>
                  <a:gd name="T6" fmla="*/ 1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9" name="Freeform 1267"/>
              <p:cNvSpPr>
                <a:spLocks/>
              </p:cNvSpPr>
              <p:nvPr/>
            </p:nvSpPr>
            <p:spPr bwMode="auto">
              <a:xfrm>
                <a:off x="2040" y="2858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0" name="Freeform 1268"/>
              <p:cNvSpPr>
                <a:spLocks/>
              </p:cNvSpPr>
              <p:nvPr/>
            </p:nvSpPr>
            <p:spPr bwMode="auto">
              <a:xfrm>
                <a:off x="2059" y="2862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0 h 4"/>
                  <a:gd name="T4" fmla="*/ 4 w 6"/>
                  <a:gd name="T5" fmla="*/ 4 h 4"/>
                  <a:gd name="T6" fmla="*/ 0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1" name="Freeform 1269"/>
              <p:cNvSpPr>
                <a:spLocks/>
              </p:cNvSpPr>
              <p:nvPr/>
            </p:nvSpPr>
            <p:spPr bwMode="auto">
              <a:xfrm>
                <a:off x="2042" y="2848"/>
                <a:ext cx="12" cy="23"/>
              </a:xfrm>
              <a:custGeom>
                <a:avLst/>
                <a:gdLst>
                  <a:gd name="T0" fmla="*/ 4 w 12"/>
                  <a:gd name="T1" fmla="*/ 0 h 23"/>
                  <a:gd name="T2" fmla="*/ 6 w 12"/>
                  <a:gd name="T3" fmla="*/ 2 h 23"/>
                  <a:gd name="T4" fmla="*/ 6 w 12"/>
                  <a:gd name="T5" fmla="*/ 8 h 23"/>
                  <a:gd name="T6" fmla="*/ 8 w 12"/>
                  <a:gd name="T7" fmla="*/ 10 h 23"/>
                  <a:gd name="T8" fmla="*/ 8 w 12"/>
                  <a:gd name="T9" fmla="*/ 14 h 23"/>
                  <a:gd name="T10" fmla="*/ 12 w 12"/>
                  <a:gd name="T11" fmla="*/ 18 h 23"/>
                  <a:gd name="T12" fmla="*/ 10 w 12"/>
                  <a:gd name="T13" fmla="*/ 21 h 23"/>
                  <a:gd name="T14" fmla="*/ 4 w 12"/>
                  <a:gd name="T15" fmla="*/ 23 h 23"/>
                  <a:gd name="T16" fmla="*/ 2 w 12"/>
                  <a:gd name="T17" fmla="*/ 21 h 23"/>
                  <a:gd name="T18" fmla="*/ 4 w 12"/>
                  <a:gd name="T19" fmla="*/ 18 h 23"/>
                  <a:gd name="T20" fmla="*/ 8 w 12"/>
                  <a:gd name="T21" fmla="*/ 16 h 23"/>
                  <a:gd name="T22" fmla="*/ 4 w 12"/>
                  <a:gd name="T23" fmla="*/ 10 h 23"/>
                  <a:gd name="T24" fmla="*/ 4 w 12"/>
                  <a:gd name="T25" fmla="*/ 4 h 23"/>
                  <a:gd name="T26" fmla="*/ 0 w 12"/>
                  <a:gd name="T27" fmla="*/ 4 h 23"/>
                  <a:gd name="T28" fmla="*/ 0 w 12"/>
                  <a:gd name="T29" fmla="*/ 2 h 23"/>
                  <a:gd name="T30" fmla="*/ 4 w 12"/>
                  <a:gd name="T3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23">
                    <a:moveTo>
                      <a:pt x="4" y="0"/>
                    </a:moveTo>
                    <a:lnTo>
                      <a:pt x="6" y="2"/>
                    </a:lnTo>
                    <a:lnTo>
                      <a:pt x="6" y="8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12" y="18"/>
                    </a:lnTo>
                    <a:lnTo>
                      <a:pt x="10" y="21"/>
                    </a:lnTo>
                    <a:lnTo>
                      <a:pt x="4" y="23"/>
                    </a:lnTo>
                    <a:lnTo>
                      <a:pt x="2" y="21"/>
                    </a:lnTo>
                    <a:lnTo>
                      <a:pt x="4" y="18"/>
                    </a:lnTo>
                    <a:lnTo>
                      <a:pt x="8" y="16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2" name="Freeform 1270"/>
              <p:cNvSpPr>
                <a:spLocks/>
              </p:cNvSpPr>
              <p:nvPr/>
            </p:nvSpPr>
            <p:spPr bwMode="auto">
              <a:xfrm>
                <a:off x="2587" y="2523"/>
                <a:ext cx="6" cy="3"/>
              </a:xfrm>
              <a:custGeom>
                <a:avLst/>
                <a:gdLst>
                  <a:gd name="T0" fmla="*/ 0 w 6"/>
                  <a:gd name="T1" fmla="*/ 0 h 3"/>
                  <a:gd name="T2" fmla="*/ 6 w 6"/>
                  <a:gd name="T3" fmla="*/ 1 h 3"/>
                  <a:gd name="T4" fmla="*/ 0 w 6"/>
                  <a:gd name="T5" fmla="*/ 3 h 3"/>
                  <a:gd name="T6" fmla="*/ 0 w 6"/>
                  <a:gd name="T7" fmla="*/ 1 h 3"/>
                  <a:gd name="T8" fmla="*/ 0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3" name="Freeform 1271"/>
              <p:cNvSpPr>
                <a:spLocks/>
              </p:cNvSpPr>
              <p:nvPr/>
            </p:nvSpPr>
            <p:spPr bwMode="auto">
              <a:xfrm>
                <a:off x="2536" y="2511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5 w 5"/>
                  <a:gd name="T3" fmla="*/ 2 h 2"/>
                  <a:gd name="T4" fmla="*/ 0 w 5"/>
                  <a:gd name="T5" fmla="*/ 2 h 2"/>
                  <a:gd name="T6" fmla="*/ 3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5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4" name="Freeform 1272"/>
              <p:cNvSpPr>
                <a:spLocks/>
              </p:cNvSpPr>
              <p:nvPr/>
            </p:nvSpPr>
            <p:spPr bwMode="auto">
              <a:xfrm>
                <a:off x="2587" y="2511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4 h 6"/>
                  <a:gd name="T4" fmla="*/ 2 w 4"/>
                  <a:gd name="T5" fmla="*/ 6 h 6"/>
                  <a:gd name="T6" fmla="*/ 0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5" name="Freeform 1273"/>
              <p:cNvSpPr>
                <a:spLocks/>
              </p:cNvSpPr>
              <p:nvPr/>
            </p:nvSpPr>
            <p:spPr bwMode="auto">
              <a:xfrm>
                <a:off x="2568" y="2517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6 h 6"/>
                  <a:gd name="T4" fmla="*/ 2 w 6"/>
                  <a:gd name="T5" fmla="*/ 6 h 6"/>
                  <a:gd name="T6" fmla="*/ 0 w 6"/>
                  <a:gd name="T7" fmla="*/ 2 h 6"/>
                  <a:gd name="T8" fmla="*/ 4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6" name="Freeform 1274"/>
              <p:cNvSpPr>
                <a:spLocks/>
              </p:cNvSpPr>
              <p:nvPr/>
            </p:nvSpPr>
            <p:spPr bwMode="auto">
              <a:xfrm>
                <a:off x="2562" y="2503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6 w 8"/>
                  <a:gd name="T3" fmla="*/ 2 h 6"/>
                  <a:gd name="T4" fmla="*/ 6 w 8"/>
                  <a:gd name="T5" fmla="*/ 6 h 6"/>
                  <a:gd name="T6" fmla="*/ 2 w 8"/>
                  <a:gd name="T7" fmla="*/ 4 h 6"/>
                  <a:gd name="T8" fmla="*/ 0 w 8"/>
                  <a:gd name="T9" fmla="*/ 2 h 6"/>
                  <a:gd name="T10" fmla="*/ 4 w 8"/>
                  <a:gd name="T11" fmla="*/ 0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7" name="Freeform 1275"/>
              <p:cNvSpPr>
                <a:spLocks/>
              </p:cNvSpPr>
              <p:nvPr/>
            </p:nvSpPr>
            <p:spPr bwMode="auto">
              <a:xfrm>
                <a:off x="2492" y="2498"/>
                <a:ext cx="32" cy="13"/>
              </a:xfrm>
              <a:custGeom>
                <a:avLst/>
                <a:gdLst>
                  <a:gd name="T0" fmla="*/ 4 w 32"/>
                  <a:gd name="T1" fmla="*/ 0 h 13"/>
                  <a:gd name="T2" fmla="*/ 17 w 32"/>
                  <a:gd name="T3" fmla="*/ 2 h 13"/>
                  <a:gd name="T4" fmla="*/ 25 w 32"/>
                  <a:gd name="T5" fmla="*/ 2 h 13"/>
                  <a:gd name="T6" fmla="*/ 27 w 32"/>
                  <a:gd name="T7" fmla="*/ 2 h 13"/>
                  <a:gd name="T8" fmla="*/ 28 w 32"/>
                  <a:gd name="T9" fmla="*/ 4 h 13"/>
                  <a:gd name="T10" fmla="*/ 32 w 32"/>
                  <a:gd name="T11" fmla="*/ 5 h 13"/>
                  <a:gd name="T12" fmla="*/ 27 w 32"/>
                  <a:gd name="T13" fmla="*/ 11 h 13"/>
                  <a:gd name="T14" fmla="*/ 21 w 32"/>
                  <a:gd name="T15" fmla="*/ 13 h 13"/>
                  <a:gd name="T16" fmla="*/ 19 w 32"/>
                  <a:gd name="T17" fmla="*/ 11 h 13"/>
                  <a:gd name="T18" fmla="*/ 11 w 32"/>
                  <a:gd name="T19" fmla="*/ 13 h 13"/>
                  <a:gd name="T20" fmla="*/ 9 w 32"/>
                  <a:gd name="T21" fmla="*/ 13 h 13"/>
                  <a:gd name="T22" fmla="*/ 2 w 32"/>
                  <a:gd name="T23" fmla="*/ 13 h 13"/>
                  <a:gd name="T24" fmla="*/ 0 w 32"/>
                  <a:gd name="T25" fmla="*/ 9 h 13"/>
                  <a:gd name="T26" fmla="*/ 0 w 32"/>
                  <a:gd name="T27" fmla="*/ 7 h 13"/>
                  <a:gd name="T28" fmla="*/ 0 w 32"/>
                  <a:gd name="T29" fmla="*/ 5 h 13"/>
                  <a:gd name="T30" fmla="*/ 4 w 32"/>
                  <a:gd name="T31" fmla="*/ 4 h 13"/>
                  <a:gd name="T32" fmla="*/ 4 w 32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3">
                    <a:moveTo>
                      <a:pt x="4" y="0"/>
                    </a:moveTo>
                    <a:lnTo>
                      <a:pt x="17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32" y="5"/>
                    </a:lnTo>
                    <a:lnTo>
                      <a:pt x="27" y="11"/>
                    </a:lnTo>
                    <a:lnTo>
                      <a:pt x="21" y="13"/>
                    </a:lnTo>
                    <a:lnTo>
                      <a:pt x="19" y="11"/>
                    </a:lnTo>
                    <a:lnTo>
                      <a:pt x="11" y="13"/>
                    </a:lnTo>
                    <a:lnTo>
                      <a:pt x="9" y="13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8" name="Freeform 1276"/>
              <p:cNvSpPr>
                <a:spLocks/>
              </p:cNvSpPr>
              <p:nvPr/>
            </p:nvSpPr>
            <p:spPr bwMode="auto">
              <a:xfrm>
                <a:off x="2522" y="2505"/>
                <a:ext cx="8" cy="4"/>
              </a:xfrm>
              <a:custGeom>
                <a:avLst/>
                <a:gdLst>
                  <a:gd name="T0" fmla="*/ 4 w 8"/>
                  <a:gd name="T1" fmla="*/ 0 h 4"/>
                  <a:gd name="T2" fmla="*/ 8 w 8"/>
                  <a:gd name="T3" fmla="*/ 2 h 4"/>
                  <a:gd name="T4" fmla="*/ 8 w 8"/>
                  <a:gd name="T5" fmla="*/ 4 h 4"/>
                  <a:gd name="T6" fmla="*/ 0 w 8"/>
                  <a:gd name="T7" fmla="*/ 4 h 4"/>
                  <a:gd name="T8" fmla="*/ 4 w 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lnTo>
                      <a:pt x="8" y="2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9" name="Freeform 1277"/>
              <p:cNvSpPr>
                <a:spLocks/>
              </p:cNvSpPr>
              <p:nvPr/>
            </p:nvSpPr>
            <p:spPr bwMode="auto">
              <a:xfrm>
                <a:off x="2467" y="2503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2 w 6"/>
                  <a:gd name="T3" fmla="*/ 2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4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0" name="Freeform 1278"/>
              <p:cNvSpPr>
                <a:spLocks/>
              </p:cNvSpPr>
              <p:nvPr/>
            </p:nvSpPr>
            <p:spPr bwMode="auto">
              <a:xfrm>
                <a:off x="2362" y="2471"/>
                <a:ext cx="113" cy="46"/>
              </a:xfrm>
              <a:custGeom>
                <a:avLst/>
                <a:gdLst>
                  <a:gd name="T0" fmla="*/ 78 w 113"/>
                  <a:gd name="T1" fmla="*/ 4 h 46"/>
                  <a:gd name="T2" fmla="*/ 82 w 113"/>
                  <a:gd name="T3" fmla="*/ 4 h 46"/>
                  <a:gd name="T4" fmla="*/ 90 w 113"/>
                  <a:gd name="T5" fmla="*/ 10 h 46"/>
                  <a:gd name="T6" fmla="*/ 97 w 113"/>
                  <a:gd name="T7" fmla="*/ 12 h 46"/>
                  <a:gd name="T8" fmla="*/ 96 w 113"/>
                  <a:gd name="T9" fmla="*/ 13 h 46"/>
                  <a:gd name="T10" fmla="*/ 82 w 113"/>
                  <a:gd name="T11" fmla="*/ 12 h 46"/>
                  <a:gd name="T12" fmla="*/ 84 w 113"/>
                  <a:gd name="T13" fmla="*/ 12 h 46"/>
                  <a:gd name="T14" fmla="*/ 94 w 113"/>
                  <a:gd name="T15" fmla="*/ 17 h 46"/>
                  <a:gd name="T16" fmla="*/ 101 w 113"/>
                  <a:gd name="T17" fmla="*/ 19 h 46"/>
                  <a:gd name="T18" fmla="*/ 111 w 113"/>
                  <a:gd name="T19" fmla="*/ 23 h 46"/>
                  <a:gd name="T20" fmla="*/ 111 w 113"/>
                  <a:gd name="T21" fmla="*/ 29 h 46"/>
                  <a:gd name="T22" fmla="*/ 109 w 113"/>
                  <a:gd name="T23" fmla="*/ 32 h 46"/>
                  <a:gd name="T24" fmla="*/ 99 w 113"/>
                  <a:gd name="T25" fmla="*/ 31 h 46"/>
                  <a:gd name="T26" fmla="*/ 94 w 113"/>
                  <a:gd name="T27" fmla="*/ 29 h 46"/>
                  <a:gd name="T28" fmla="*/ 82 w 113"/>
                  <a:gd name="T29" fmla="*/ 29 h 46"/>
                  <a:gd name="T30" fmla="*/ 73 w 113"/>
                  <a:gd name="T31" fmla="*/ 34 h 46"/>
                  <a:gd name="T32" fmla="*/ 71 w 113"/>
                  <a:gd name="T33" fmla="*/ 31 h 46"/>
                  <a:gd name="T34" fmla="*/ 65 w 113"/>
                  <a:gd name="T35" fmla="*/ 32 h 46"/>
                  <a:gd name="T36" fmla="*/ 61 w 113"/>
                  <a:gd name="T37" fmla="*/ 31 h 46"/>
                  <a:gd name="T38" fmla="*/ 59 w 113"/>
                  <a:gd name="T39" fmla="*/ 36 h 46"/>
                  <a:gd name="T40" fmla="*/ 52 w 113"/>
                  <a:gd name="T41" fmla="*/ 46 h 46"/>
                  <a:gd name="T42" fmla="*/ 50 w 113"/>
                  <a:gd name="T43" fmla="*/ 44 h 46"/>
                  <a:gd name="T44" fmla="*/ 48 w 113"/>
                  <a:gd name="T45" fmla="*/ 40 h 46"/>
                  <a:gd name="T46" fmla="*/ 44 w 113"/>
                  <a:gd name="T47" fmla="*/ 34 h 46"/>
                  <a:gd name="T48" fmla="*/ 38 w 113"/>
                  <a:gd name="T49" fmla="*/ 34 h 46"/>
                  <a:gd name="T50" fmla="*/ 25 w 113"/>
                  <a:gd name="T51" fmla="*/ 34 h 46"/>
                  <a:gd name="T52" fmla="*/ 14 w 113"/>
                  <a:gd name="T53" fmla="*/ 32 h 46"/>
                  <a:gd name="T54" fmla="*/ 12 w 113"/>
                  <a:gd name="T55" fmla="*/ 38 h 46"/>
                  <a:gd name="T56" fmla="*/ 6 w 113"/>
                  <a:gd name="T57" fmla="*/ 31 h 46"/>
                  <a:gd name="T58" fmla="*/ 0 w 113"/>
                  <a:gd name="T59" fmla="*/ 29 h 46"/>
                  <a:gd name="T60" fmla="*/ 6 w 113"/>
                  <a:gd name="T61" fmla="*/ 23 h 46"/>
                  <a:gd name="T62" fmla="*/ 14 w 113"/>
                  <a:gd name="T63" fmla="*/ 25 h 46"/>
                  <a:gd name="T64" fmla="*/ 16 w 113"/>
                  <a:gd name="T65" fmla="*/ 27 h 46"/>
                  <a:gd name="T66" fmla="*/ 23 w 113"/>
                  <a:gd name="T67" fmla="*/ 27 h 46"/>
                  <a:gd name="T68" fmla="*/ 31 w 113"/>
                  <a:gd name="T69" fmla="*/ 29 h 46"/>
                  <a:gd name="T70" fmla="*/ 40 w 113"/>
                  <a:gd name="T71" fmla="*/ 27 h 46"/>
                  <a:gd name="T72" fmla="*/ 36 w 113"/>
                  <a:gd name="T73" fmla="*/ 21 h 46"/>
                  <a:gd name="T74" fmla="*/ 33 w 113"/>
                  <a:gd name="T75" fmla="*/ 17 h 46"/>
                  <a:gd name="T76" fmla="*/ 33 w 113"/>
                  <a:gd name="T77" fmla="*/ 10 h 46"/>
                  <a:gd name="T78" fmla="*/ 23 w 113"/>
                  <a:gd name="T79" fmla="*/ 4 h 46"/>
                  <a:gd name="T80" fmla="*/ 21 w 113"/>
                  <a:gd name="T81" fmla="*/ 4 h 46"/>
                  <a:gd name="T82" fmla="*/ 21 w 113"/>
                  <a:gd name="T83" fmla="*/ 0 h 46"/>
                  <a:gd name="T84" fmla="*/ 31 w 113"/>
                  <a:gd name="T85" fmla="*/ 2 h 46"/>
                  <a:gd name="T86" fmla="*/ 40 w 113"/>
                  <a:gd name="T87" fmla="*/ 2 h 46"/>
                  <a:gd name="T88" fmla="*/ 48 w 113"/>
                  <a:gd name="T89" fmla="*/ 4 h 46"/>
                  <a:gd name="T90" fmla="*/ 50 w 113"/>
                  <a:gd name="T91" fmla="*/ 4 h 46"/>
                  <a:gd name="T92" fmla="*/ 59 w 113"/>
                  <a:gd name="T93" fmla="*/ 0 h 46"/>
                  <a:gd name="T94" fmla="*/ 63 w 113"/>
                  <a:gd name="T9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3" h="46">
                    <a:moveTo>
                      <a:pt x="63" y="0"/>
                    </a:moveTo>
                    <a:lnTo>
                      <a:pt x="78" y="4"/>
                    </a:lnTo>
                    <a:lnTo>
                      <a:pt x="80" y="6"/>
                    </a:lnTo>
                    <a:lnTo>
                      <a:pt x="82" y="4"/>
                    </a:lnTo>
                    <a:lnTo>
                      <a:pt x="86" y="4"/>
                    </a:lnTo>
                    <a:lnTo>
                      <a:pt x="90" y="10"/>
                    </a:lnTo>
                    <a:lnTo>
                      <a:pt x="96" y="12"/>
                    </a:lnTo>
                    <a:lnTo>
                      <a:pt x="97" y="12"/>
                    </a:lnTo>
                    <a:lnTo>
                      <a:pt x="99" y="12"/>
                    </a:lnTo>
                    <a:lnTo>
                      <a:pt x="96" y="13"/>
                    </a:lnTo>
                    <a:lnTo>
                      <a:pt x="88" y="13"/>
                    </a:lnTo>
                    <a:lnTo>
                      <a:pt x="82" y="12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90" y="15"/>
                    </a:lnTo>
                    <a:lnTo>
                      <a:pt x="94" y="17"/>
                    </a:lnTo>
                    <a:lnTo>
                      <a:pt x="97" y="17"/>
                    </a:lnTo>
                    <a:lnTo>
                      <a:pt x="101" y="19"/>
                    </a:lnTo>
                    <a:lnTo>
                      <a:pt x="105" y="19"/>
                    </a:lnTo>
                    <a:lnTo>
                      <a:pt x="111" y="23"/>
                    </a:lnTo>
                    <a:lnTo>
                      <a:pt x="113" y="27"/>
                    </a:lnTo>
                    <a:lnTo>
                      <a:pt x="111" y="29"/>
                    </a:lnTo>
                    <a:lnTo>
                      <a:pt x="109" y="29"/>
                    </a:lnTo>
                    <a:lnTo>
                      <a:pt x="109" y="32"/>
                    </a:lnTo>
                    <a:lnTo>
                      <a:pt x="103" y="31"/>
                    </a:lnTo>
                    <a:lnTo>
                      <a:pt x="99" y="31"/>
                    </a:lnTo>
                    <a:lnTo>
                      <a:pt x="96" y="29"/>
                    </a:lnTo>
                    <a:lnTo>
                      <a:pt x="94" y="29"/>
                    </a:lnTo>
                    <a:lnTo>
                      <a:pt x="88" y="29"/>
                    </a:lnTo>
                    <a:lnTo>
                      <a:pt x="82" y="29"/>
                    </a:lnTo>
                    <a:lnTo>
                      <a:pt x="76" y="34"/>
                    </a:lnTo>
                    <a:lnTo>
                      <a:pt x="73" y="34"/>
                    </a:lnTo>
                    <a:lnTo>
                      <a:pt x="71" y="34"/>
                    </a:lnTo>
                    <a:lnTo>
                      <a:pt x="71" y="31"/>
                    </a:lnTo>
                    <a:lnTo>
                      <a:pt x="67" y="29"/>
                    </a:lnTo>
                    <a:lnTo>
                      <a:pt x="65" y="32"/>
                    </a:lnTo>
                    <a:lnTo>
                      <a:pt x="63" y="32"/>
                    </a:lnTo>
                    <a:lnTo>
                      <a:pt x="61" y="31"/>
                    </a:lnTo>
                    <a:lnTo>
                      <a:pt x="59" y="34"/>
                    </a:lnTo>
                    <a:lnTo>
                      <a:pt x="59" y="36"/>
                    </a:lnTo>
                    <a:lnTo>
                      <a:pt x="56" y="42"/>
                    </a:lnTo>
                    <a:lnTo>
                      <a:pt x="52" y="46"/>
                    </a:lnTo>
                    <a:lnTo>
                      <a:pt x="50" y="46"/>
                    </a:lnTo>
                    <a:lnTo>
                      <a:pt x="50" y="44"/>
                    </a:lnTo>
                    <a:lnTo>
                      <a:pt x="46" y="42"/>
                    </a:lnTo>
                    <a:lnTo>
                      <a:pt x="48" y="40"/>
                    </a:lnTo>
                    <a:lnTo>
                      <a:pt x="46" y="34"/>
                    </a:lnTo>
                    <a:lnTo>
                      <a:pt x="44" y="34"/>
                    </a:lnTo>
                    <a:lnTo>
                      <a:pt x="40" y="34"/>
                    </a:lnTo>
                    <a:lnTo>
                      <a:pt x="38" y="34"/>
                    </a:lnTo>
                    <a:lnTo>
                      <a:pt x="36" y="34"/>
                    </a:lnTo>
                    <a:lnTo>
                      <a:pt x="25" y="34"/>
                    </a:lnTo>
                    <a:lnTo>
                      <a:pt x="23" y="32"/>
                    </a:lnTo>
                    <a:lnTo>
                      <a:pt x="14" y="32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10" y="36"/>
                    </a:lnTo>
                    <a:lnTo>
                      <a:pt x="6" y="31"/>
                    </a:lnTo>
                    <a:lnTo>
                      <a:pt x="2" y="31"/>
                    </a:lnTo>
                    <a:lnTo>
                      <a:pt x="0" y="29"/>
                    </a:lnTo>
                    <a:lnTo>
                      <a:pt x="2" y="25"/>
                    </a:lnTo>
                    <a:lnTo>
                      <a:pt x="6" y="23"/>
                    </a:lnTo>
                    <a:lnTo>
                      <a:pt x="8" y="27"/>
                    </a:lnTo>
                    <a:lnTo>
                      <a:pt x="14" y="25"/>
                    </a:lnTo>
                    <a:lnTo>
                      <a:pt x="16" y="27"/>
                    </a:lnTo>
                    <a:lnTo>
                      <a:pt x="16" y="27"/>
                    </a:lnTo>
                    <a:lnTo>
                      <a:pt x="19" y="27"/>
                    </a:lnTo>
                    <a:lnTo>
                      <a:pt x="23" y="27"/>
                    </a:lnTo>
                    <a:lnTo>
                      <a:pt x="29" y="27"/>
                    </a:lnTo>
                    <a:lnTo>
                      <a:pt x="31" y="29"/>
                    </a:lnTo>
                    <a:lnTo>
                      <a:pt x="33" y="27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36" y="21"/>
                    </a:lnTo>
                    <a:lnTo>
                      <a:pt x="35" y="21"/>
                    </a:lnTo>
                    <a:lnTo>
                      <a:pt x="33" y="17"/>
                    </a:lnTo>
                    <a:lnTo>
                      <a:pt x="33" y="13"/>
                    </a:lnTo>
                    <a:lnTo>
                      <a:pt x="33" y="10"/>
                    </a:lnTo>
                    <a:lnTo>
                      <a:pt x="33" y="8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1" y="2"/>
                    </a:lnTo>
                    <a:lnTo>
                      <a:pt x="33" y="0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2" y="2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1" name="Freeform 1279"/>
              <p:cNvSpPr>
                <a:spLocks/>
              </p:cNvSpPr>
              <p:nvPr/>
            </p:nvSpPr>
            <p:spPr bwMode="auto">
              <a:xfrm>
                <a:off x="3458" y="91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2" name="Freeform 1280"/>
              <p:cNvSpPr>
                <a:spLocks/>
              </p:cNvSpPr>
              <p:nvPr/>
            </p:nvSpPr>
            <p:spPr bwMode="auto">
              <a:xfrm>
                <a:off x="3456" y="923"/>
                <a:ext cx="4" cy="8"/>
              </a:xfrm>
              <a:custGeom>
                <a:avLst/>
                <a:gdLst>
                  <a:gd name="T0" fmla="*/ 4 w 4"/>
                  <a:gd name="T1" fmla="*/ 0 h 8"/>
                  <a:gd name="T2" fmla="*/ 4 w 4"/>
                  <a:gd name="T3" fmla="*/ 4 h 8"/>
                  <a:gd name="T4" fmla="*/ 2 w 4"/>
                  <a:gd name="T5" fmla="*/ 8 h 8"/>
                  <a:gd name="T6" fmla="*/ 2 w 4"/>
                  <a:gd name="T7" fmla="*/ 8 h 8"/>
                  <a:gd name="T8" fmla="*/ 0 w 4"/>
                  <a:gd name="T9" fmla="*/ 8 h 8"/>
                  <a:gd name="T10" fmla="*/ 2 w 4"/>
                  <a:gd name="T11" fmla="*/ 2 h 8"/>
                  <a:gd name="T12" fmla="*/ 4 w 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3" name="Freeform 1281"/>
              <p:cNvSpPr>
                <a:spLocks/>
              </p:cNvSpPr>
              <p:nvPr/>
            </p:nvSpPr>
            <p:spPr bwMode="auto">
              <a:xfrm>
                <a:off x="3300" y="1223"/>
                <a:ext cx="42" cy="23"/>
              </a:xfrm>
              <a:custGeom>
                <a:avLst/>
                <a:gdLst>
                  <a:gd name="T0" fmla="*/ 34 w 42"/>
                  <a:gd name="T1" fmla="*/ 0 h 23"/>
                  <a:gd name="T2" fmla="*/ 38 w 42"/>
                  <a:gd name="T3" fmla="*/ 0 h 23"/>
                  <a:gd name="T4" fmla="*/ 38 w 42"/>
                  <a:gd name="T5" fmla="*/ 3 h 23"/>
                  <a:gd name="T6" fmla="*/ 42 w 42"/>
                  <a:gd name="T7" fmla="*/ 5 h 23"/>
                  <a:gd name="T8" fmla="*/ 42 w 42"/>
                  <a:gd name="T9" fmla="*/ 15 h 23"/>
                  <a:gd name="T10" fmla="*/ 36 w 42"/>
                  <a:gd name="T11" fmla="*/ 19 h 23"/>
                  <a:gd name="T12" fmla="*/ 34 w 42"/>
                  <a:gd name="T13" fmla="*/ 19 h 23"/>
                  <a:gd name="T14" fmla="*/ 30 w 42"/>
                  <a:gd name="T15" fmla="*/ 21 h 23"/>
                  <a:gd name="T16" fmla="*/ 26 w 42"/>
                  <a:gd name="T17" fmla="*/ 17 h 23"/>
                  <a:gd name="T18" fmla="*/ 23 w 42"/>
                  <a:gd name="T19" fmla="*/ 19 h 23"/>
                  <a:gd name="T20" fmla="*/ 21 w 42"/>
                  <a:gd name="T21" fmla="*/ 21 h 23"/>
                  <a:gd name="T22" fmla="*/ 13 w 42"/>
                  <a:gd name="T23" fmla="*/ 19 h 23"/>
                  <a:gd name="T24" fmla="*/ 5 w 42"/>
                  <a:gd name="T25" fmla="*/ 21 h 23"/>
                  <a:gd name="T26" fmla="*/ 0 w 42"/>
                  <a:gd name="T27" fmla="*/ 23 h 23"/>
                  <a:gd name="T28" fmla="*/ 0 w 42"/>
                  <a:gd name="T29" fmla="*/ 21 h 23"/>
                  <a:gd name="T30" fmla="*/ 2 w 42"/>
                  <a:gd name="T31" fmla="*/ 17 h 23"/>
                  <a:gd name="T32" fmla="*/ 2 w 42"/>
                  <a:gd name="T33" fmla="*/ 15 h 23"/>
                  <a:gd name="T34" fmla="*/ 5 w 42"/>
                  <a:gd name="T35" fmla="*/ 15 h 23"/>
                  <a:gd name="T36" fmla="*/ 7 w 42"/>
                  <a:gd name="T37" fmla="*/ 11 h 23"/>
                  <a:gd name="T38" fmla="*/ 11 w 42"/>
                  <a:gd name="T39" fmla="*/ 9 h 23"/>
                  <a:gd name="T40" fmla="*/ 13 w 42"/>
                  <a:gd name="T41" fmla="*/ 5 h 23"/>
                  <a:gd name="T42" fmla="*/ 23 w 42"/>
                  <a:gd name="T43" fmla="*/ 5 h 23"/>
                  <a:gd name="T44" fmla="*/ 34 w 42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23">
                    <a:moveTo>
                      <a:pt x="34" y="0"/>
                    </a:moveTo>
                    <a:lnTo>
                      <a:pt x="38" y="0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2" y="15"/>
                    </a:lnTo>
                    <a:lnTo>
                      <a:pt x="36" y="19"/>
                    </a:lnTo>
                    <a:lnTo>
                      <a:pt x="34" y="19"/>
                    </a:lnTo>
                    <a:lnTo>
                      <a:pt x="30" y="21"/>
                    </a:lnTo>
                    <a:lnTo>
                      <a:pt x="26" y="17"/>
                    </a:lnTo>
                    <a:lnTo>
                      <a:pt x="23" y="19"/>
                    </a:lnTo>
                    <a:lnTo>
                      <a:pt x="21" y="21"/>
                    </a:lnTo>
                    <a:lnTo>
                      <a:pt x="13" y="19"/>
                    </a:lnTo>
                    <a:lnTo>
                      <a:pt x="5" y="21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5" y="15"/>
                    </a:lnTo>
                    <a:lnTo>
                      <a:pt x="7" y="11"/>
                    </a:lnTo>
                    <a:lnTo>
                      <a:pt x="11" y="9"/>
                    </a:lnTo>
                    <a:lnTo>
                      <a:pt x="13" y="5"/>
                    </a:lnTo>
                    <a:lnTo>
                      <a:pt x="23" y="5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4" name="Freeform 1282"/>
              <p:cNvSpPr>
                <a:spLocks/>
              </p:cNvSpPr>
              <p:nvPr/>
            </p:nvSpPr>
            <p:spPr bwMode="auto">
              <a:xfrm>
                <a:off x="3424" y="1002"/>
                <a:ext cx="7" cy="5"/>
              </a:xfrm>
              <a:custGeom>
                <a:avLst/>
                <a:gdLst>
                  <a:gd name="T0" fmla="*/ 2 w 7"/>
                  <a:gd name="T1" fmla="*/ 0 h 5"/>
                  <a:gd name="T2" fmla="*/ 5 w 7"/>
                  <a:gd name="T3" fmla="*/ 0 h 5"/>
                  <a:gd name="T4" fmla="*/ 7 w 7"/>
                  <a:gd name="T5" fmla="*/ 3 h 5"/>
                  <a:gd name="T6" fmla="*/ 5 w 7"/>
                  <a:gd name="T7" fmla="*/ 5 h 5"/>
                  <a:gd name="T8" fmla="*/ 2 w 7"/>
                  <a:gd name="T9" fmla="*/ 5 h 5"/>
                  <a:gd name="T10" fmla="*/ 0 w 7"/>
                  <a:gd name="T11" fmla="*/ 3 h 5"/>
                  <a:gd name="T12" fmla="*/ 0 w 7"/>
                  <a:gd name="T13" fmla="*/ 1 h 5"/>
                  <a:gd name="T14" fmla="*/ 2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5" name="Freeform 1283"/>
              <p:cNvSpPr>
                <a:spLocks/>
              </p:cNvSpPr>
              <p:nvPr/>
            </p:nvSpPr>
            <p:spPr bwMode="auto">
              <a:xfrm>
                <a:off x="3446" y="1049"/>
                <a:ext cx="20" cy="21"/>
              </a:xfrm>
              <a:custGeom>
                <a:avLst/>
                <a:gdLst>
                  <a:gd name="T0" fmla="*/ 12 w 20"/>
                  <a:gd name="T1" fmla="*/ 0 h 21"/>
                  <a:gd name="T2" fmla="*/ 14 w 20"/>
                  <a:gd name="T3" fmla="*/ 0 h 21"/>
                  <a:gd name="T4" fmla="*/ 14 w 20"/>
                  <a:gd name="T5" fmla="*/ 4 h 21"/>
                  <a:gd name="T6" fmla="*/ 12 w 20"/>
                  <a:gd name="T7" fmla="*/ 4 h 21"/>
                  <a:gd name="T8" fmla="*/ 10 w 20"/>
                  <a:gd name="T9" fmla="*/ 6 h 21"/>
                  <a:gd name="T10" fmla="*/ 12 w 20"/>
                  <a:gd name="T11" fmla="*/ 8 h 21"/>
                  <a:gd name="T12" fmla="*/ 12 w 20"/>
                  <a:gd name="T13" fmla="*/ 10 h 21"/>
                  <a:gd name="T14" fmla="*/ 14 w 20"/>
                  <a:gd name="T15" fmla="*/ 14 h 21"/>
                  <a:gd name="T16" fmla="*/ 16 w 20"/>
                  <a:gd name="T17" fmla="*/ 15 h 21"/>
                  <a:gd name="T18" fmla="*/ 16 w 20"/>
                  <a:gd name="T19" fmla="*/ 14 h 21"/>
                  <a:gd name="T20" fmla="*/ 18 w 20"/>
                  <a:gd name="T21" fmla="*/ 10 h 21"/>
                  <a:gd name="T22" fmla="*/ 20 w 20"/>
                  <a:gd name="T23" fmla="*/ 12 h 21"/>
                  <a:gd name="T24" fmla="*/ 20 w 20"/>
                  <a:gd name="T25" fmla="*/ 17 h 21"/>
                  <a:gd name="T26" fmla="*/ 18 w 20"/>
                  <a:gd name="T27" fmla="*/ 19 h 21"/>
                  <a:gd name="T28" fmla="*/ 16 w 20"/>
                  <a:gd name="T29" fmla="*/ 21 h 21"/>
                  <a:gd name="T30" fmla="*/ 14 w 20"/>
                  <a:gd name="T31" fmla="*/ 21 h 21"/>
                  <a:gd name="T32" fmla="*/ 14 w 20"/>
                  <a:gd name="T33" fmla="*/ 19 h 21"/>
                  <a:gd name="T34" fmla="*/ 12 w 20"/>
                  <a:gd name="T35" fmla="*/ 19 h 21"/>
                  <a:gd name="T36" fmla="*/ 8 w 20"/>
                  <a:gd name="T37" fmla="*/ 19 h 21"/>
                  <a:gd name="T38" fmla="*/ 4 w 20"/>
                  <a:gd name="T39" fmla="*/ 21 h 21"/>
                  <a:gd name="T40" fmla="*/ 0 w 20"/>
                  <a:gd name="T41" fmla="*/ 17 h 21"/>
                  <a:gd name="T42" fmla="*/ 0 w 20"/>
                  <a:gd name="T43" fmla="*/ 15 h 21"/>
                  <a:gd name="T44" fmla="*/ 0 w 20"/>
                  <a:gd name="T45" fmla="*/ 10 h 21"/>
                  <a:gd name="T46" fmla="*/ 0 w 20"/>
                  <a:gd name="T47" fmla="*/ 2 h 21"/>
                  <a:gd name="T48" fmla="*/ 4 w 20"/>
                  <a:gd name="T49" fmla="*/ 2 h 21"/>
                  <a:gd name="T50" fmla="*/ 4 w 20"/>
                  <a:gd name="T51" fmla="*/ 2 h 21"/>
                  <a:gd name="T52" fmla="*/ 8 w 20"/>
                  <a:gd name="T53" fmla="*/ 2 h 21"/>
                  <a:gd name="T54" fmla="*/ 12 w 20"/>
                  <a:gd name="T5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21">
                    <a:moveTo>
                      <a:pt x="12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4" y="14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20" y="12"/>
                    </a:lnTo>
                    <a:lnTo>
                      <a:pt x="20" y="17"/>
                    </a:lnTo>
                    <a:lnTo>
                      <a:pt x="18" y="19"/>
                    </a:lnTo>
                    <a:lnTo>
                      <a:pt x="16" y="21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4" y="21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6" name="Freeform 1284"/>
              <p:cNvSpPr>
                <a:spLocks/>
              </p:cNvSpPr>
              <p:nvPr/>
            </p:nvSpPr>
            <p:spPr bwMode="auto">
              <a:xfrm>
                <a:off x="3445" y="937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1 w 5"/>
                  <a:gd name="T3" fmla="*/ 0 h 5"/>
                  <a:gd name="T4" fmla="*/ 3 w 5"/>
                  <a:gd name="T5" fmla="*/ 4 h 5"/>
                  <a:gd name="T6" fmla="*/ 5 w 5"/>
                  <a:gd name="T7" fmla="*/ 4 h 5"/>
                  <a:gd name="T8" fmla="*/ 5 w 5"/>
                  <a:gd name="T9" fmla="*/ 5 h 5"/>
                  <a:gd name="T10" fmla="*/ 3 w 5"/>
                  <a:gd name="T11" fmla="*/ 5 h 5"/>
                  <a:gd name="T12" fmla="*/ 1 w 5"/>
                  <a:gd name="T13" fmla="*/ 4 h 5"/>
                  <a:gd name="T14" fmla="*/ 0 w 5"/>
                  <a:gd name="T15" fmla="*/ 0 h 5"/>
                  <a:gd name="T16" fmla="*/ 0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1" y="0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7" name="Freeform 1285"/>
              <p:cNvSpPr>
                <a:spLocks/>
              </p:cNvSpPr>
              <p:nvPr/>
            </p:nvSpPr>
            <p:spPr bwMode="auto">
              <a:xfrm>
                <a:off x="3441" y="1082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2 h 5"/>
                  <a:gd name="T4" fmla="*/ 2 w 4"/>
                  <a:gd name="T5" fmla="*/ 5 h 5"/>
                  <a:gd name="T6" fmla="*/ 0 w 4"/>
                  <a:gd name="T7" fmla="*/ 3 h 5"/>
                  <a:gd name="T8" fmla="*/ 0 w 4"/>
                  <a:gd name="T9" fmla="*/ 2 h 5"/>
                  <a:gd name="T10" fmla="*/ 2 w 4"/>
                  <a:gd name="T11" fmla="*/ 0 h 5"/>
                  <a:gd name="T12" fmla="*/ 4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2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8" name="Freeform 1286"/>
              <p:cNvSpPr>
                <a:spLocks/>
              </p:cNvSpPr>
              <p:nvPr/>
            </p:nvSpPr>
            <p:spPr bwMode="auto">
              <a:xfrm>
                <a:off x="3467" y="941"/>
                <a:ext cx="6" cy="13"/>
              </a:xfrm>
              <a:custGeom>
                <a:avLst/>
                <a:gdLst>
                  <a:gd name="T0" fmla="*/ 6 w 6"/>
                  <a:gd name="T1" fmla="*/ 0 h 13"/>
                  <a:gd name="T2" fmla="*/ 6 w 6"/>
                  <a:gd name="T3" fmla="*/ 3 h 13"/>
                  <a:gd name="T4" fmla="*/ 4 w 6"/>
                  <a:gd name="T5" fmla="*/ 5 h 13"/>
                  <a:gd name="T6" fmla="*/ 4 w 6"/>
                  <a:gd name="T7" fmla="*/ 9 h 13"/>
                  <a:gd name="T8" fmla="*/ 4 w 6"/>
                  <a:gd name="T9" fmla="*/ 11 h 13"/>
                  <a:gd name="T10" fmla="*/ 2 w 6"/>
                  <a:gd name="T11" fmla="*/ 13 h 13"/>
                  <a:gd name="T12" fmla="*/ 0 w 6"/>
                  <a:gd name="T13" fmla="*/ 13 h 13"/>
                  <a:gd name="T14" fmla="*/ 0 w 6"/>
                  <a:gd name="T15" fmla="*/ 11 h 13"/>
                  <a:gd name="T16" fmla="*/ 0 w 6"/>
                  <a:gd name="T17" fmla="*/ 11 h 13"/>
                  <a:gd name="T18" fmla="*/ 0 w 6"/>
                  <a:gd name="T19" fmla="*/ 11 h 13"/>
                  <a:gd name="T20" fmla="*/ 2 w 6"/>
                  <a:gd name="T21" fmla="*/ 7 h 13"/>
                  <a:gd name="T22" fmla="*/ 2 w 6"/>
                  <a:gd name="T23" fmla="*/ 3 h 13"/>
                  <a:gd name="T24" fmla="*/ 6 w 6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lnTo>
                      <a:pt x="6" y="3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9" name="Freeform 1287"/>
              <p:cNvSpPr>
                <a:spLocks/>
              </p:cNvSpPr>
              <p:nvPr/>
            </p:nvSpPr>
            <p:spPr bwMode="auto">
              <a:xfrm>
                <a:off x="3488" y="727"/>
                <a:ext cx="4" cy="10"/>
              </a:xfrm>
              <a:custGeom>
                <a:avLst/>
                <a:gdLst>
                  <a:gd name="T0" fmla="*/ 4 w 4"/>
                  <a:gd name="T1" fmla="*/ 0 h 10"/>
                  <a:gd name="T2" fmla="*/ 4 w 4"/>
                  <a:gd name="T3" fmla="*/ 0 h 10"/>
                  <a:gd name="T4" fmla="*/ 4 w 4"/>
                  <a:gd name="T5" fmla="*/ 8 h 10"/>
                  <a:gd name="T6" fmla="*/ 4 w 4"/>
                  <a:gd name="T7" fmla="*/ 10 h 10"/>
                  <a:gd name="T8" fmla="*/ 2 w 4"/>
                  <a:gd name="T9" fmla="*/ 10 h 10"/>
                  <a:gd name="T10" fmla="*/ 2 w 4"/>
                  <a:gd name="T11" fmla="*/ 10 h 10"/>
                  <a:gd name="T12" fmla="*/ 0 w 4"/>
                  <a:gd name="T13" fmla="*/ 4 h 10"/>
                  <a:gd name="T14" fmla="*/ 0 w 4"/>
                  <a:gd name="T15" fmla="*/ 0 h 10"/>
                  <a:gd name="T16" fmla="*/ 4 w 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0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0" name="Freeform 1288"/>
              <p:cNvSpPr>
                <a:spLocks/>
              </p:cNvSpPr>
              <p:nvPr/>
            </p:nvSpPr>
            <p:spPr bwMode="auto">
              <a:xfrm>
                <a:off x="2936" y="1082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2 h 5"/>
                  <a:gd name="T4" fmla="*/ 4 w 4"/>
                  <a:gd name="T5" fmla="*/ 3 h 5"/>
                  <a:gd name="T6" fmla="*/ 2 w 4"/>
                  <a:gd name="T7" fmla="*/ 5 h 5"/>
                  <a:gd name="T8" fmla="*/ 2 w 4"/>
                  <a:gd name="T9" fmla="*/ 5 h 5"/>
                  <a:gd name="T10" fmla="*/ 0 w 4"/>
                  <a:gd name="T11" fmla="*/ 2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1" name="Freeform 1289"/>
              <p:cNvSpPr>
                <a:spLocks/>
              </p:cNvSpPr>
              <p:nvPr/>
            </p:nvSpPr>
            <p:spPr bwMode="auto">
              <a:xfrm>
                <a:off x="2936" y="1063"/>
                <a:ext cx="7" cy="5"/>
              </a:xfrm>
              <a:custGeom>
                <a:avLst/>
                <a:gdLst>
                  <a:gd name="T0" fmla="*/ 2 w 7"/>
                  <a:gd name="T1" fmla="*/ 0 h 5"/>
                  <a:gd name="T2" fmla="*/ 6 w 7"/>
                  <a:gd name="T3" fmla="*/ 1 h 5"/>
                  <a:gd name="T4" fmla="*/ 7 w 7"/>
                  <a:gd name="T5" fmla="*/ 3 h 5"/>
                  <a:gd name="T6" fmla="*/ 4 w 7"/>
                  <a:gd name="T7" fmla="*/ 5 h 5"/>
                  <a:gd name="T8" fmla="*/ 4 w 7"/>
                  <a:gd name="T9" fmla="*/ 3 h 5"/>
                  <a:gd name="T10" fmla="*/ 0 w 7"/>
                  <a:gd name="T11" fmla="*/ 3 h 5"/>
                  <a:gd name="T12" fmla="*/ 0 w 7"/>
                  <a:gd name="T13" fmla="*/ 1 h 5"/>
                  <a:gd name="T14" fmla="*/ 0 w 7"/>
                  <a:gd name="T15" fmla="*/ 0 h 5"/>
                  <a:gd name="T16" fmla="*/ 2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lnTo>
                      <a:pt x="6" y="1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2" name="Freeform 1290"/>
              <p:cNvSpPr>
                <a:spLocks/>
              </p:cNvSpPr>
              <p:nvPr/>
            </p:nvSpPr>
            <p:spPr bwMode="auto">
              <a:xfrm>
                <a:off x="2930" y="109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3" name="Freeform 1291"/>
              <p:cNvSpPr>
                <a:spLocks/>
              </p:cNvSpPr>
              <p:nvPr/>
            </p:nvSpPr>
            <p:spPr bwMode="auto">
              <a:xfrm>
                <a:off x="2928" y="1019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4 h 4"/>
                  <a:gd name="T8" fmla="*/ 2 w 4"/>
                  <a:gd name="T9" fmla="*/ 0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4" name="Freeform 1292"/>
              <p:cNvSpPr>
                <a:spLocks/>
              </p:cNvSpPr>
              <p:nvPr/>
            </p:nvSpPr>
            <p:spPr bwMode="auto">
              <a:xfrm>
                <a:off x="2934" y="1103"/>
                <a:ext cx="4" cy="0"/>
              </a:xfrm>
              <a:custGeom>
                <a:avLst/>
                <a:gdLst>
                  <a:gd name="T0" fmla="*/ 0 w 4"/>
                  <a:gd name="T1" fmla="*/ 2 w 4"/>
                  <a:gd name="T2" fmla="*/ 4 w 4"/>
                  <a:gd name="T3" fmla="*/ 4 w 4"/>
                  <a:gd name="T4" fmla="*/ 0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5" name="Freeform 1293"/>
              <p:cNvSpPr>
                <a:spLocks/>
              </p:cNvSpPr>
              <p:nvPr/>
            </p:nvSpPr>
            <p:spPr bwMode="auto">
              <a:xfrm>
                <a:off x="2934" y="109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6" name="Rectangle 1294"/>
              <p:cNvSpPr>
                <a:spLocks noChangeArrowheads="1"/>
              </p:cNvSpPr>
              <p:nvPr/>
            </p:nvSpPr>
            <p:spPr bwMode="auto">
              <a:xfrm>
                <a:off x="2936" y="1091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7" name="Freeform 1295"/>
              <p:cNvSpPr>
                <a:spLocks/>
              </p:cNvSpPr>
              <p:nvPr/>
            </p:nvSpPr>
            <p:spPr bwMode="auto">
              <a:xfrm>
                <a:off x="2926" y="1133"/>
                <a:ext cx="10" cy="8"/>
              </a:xfrm>
              <a:custGeom>
                <a:avLst/>
                <a:gdLst>
                  <a:gd name="T0" fmla="*/ 8 w 10"/>
                  <a:gd name="T1" fmla="*/ 0 h 8"/>
                  <a:gd name="T2" fmla="*/ 10 w 10"/>
                  <a:gd name="T3" fmla="*/ 2 h 8"/>
                  <a:gd name="T4" fmla="*/ 10 w 10"/>
                  <a:gd name="T5" fmla="*/ 4 h 8"/>
                  <a:gd name="T6" fmla="*/ 6 w 10"/>
                  <a:gd name="T7" fmla="*/ 4 h 8"/>
                  <a:gd name="T8" fmla="*/ 2 w 10"/>
                  <a:gd name="T9" fmla="*/ 8 h 8"/>
                  <a:gd name="T10" fmla="*/ 0 w 10"/>
                  <a:gd name="T11" fmla="*/ 8 h 8"/>
                  <a:gd name="T12" fmla="*/ 0 w 10"/>
                  <a:gd name="T13" fmla="*/ 4 h 8"/>
                  <a:gd name="T14" fmla="*/ 2 w 10"/>
                  <a:gd name="T15" fmla="*/ 4 h 8"/>
                  <a:gd name="T16" fmla="*/ 2 w 10"/>
                  <a:gd name="T17" fmla="*/ 4 h 8"/>
                  <a:gd name="T18" fmla="*/ 2 w 10"/>
                  <a:gd name="T19" fmla="*/ 2 h 8"/>
                  <a:gd name="T20" fmla="*/ 6 w 10"/>
                  <a:gd name="T21" fmla="*/ 2 h 8"/>
                  <a:gd name="T22" fmla="*/ 8 w 10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8" y="0"/>
                    </a:moveTo>
                    <a:lnTo>
                      <a:pt x="10" y="2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8" name="Freeform 1296"/>
              <p:cNvSpPr>
                <a:spLocks/>
              </p:cNvSpPr>
              <p:nvPr/>
            </p:nvSpPr>
            <p:spPr bwMode="auto">
              <a:xfrm>
                <a:off x="3475" y="868"/>
                <a:ext cx="6" cy="15"/>
              </a:xfrm>
              <a:custGeom>
                <a:avLst/>
                <a:gdLst>
                  <a:gd name="T0" fmla="*/ 6 w 6"/>
                  <a:gd name="T1" fmla="*/ 0 h 15"/>
                  <a:gd name="T2" fmla="*/ 6 w 6"/>
                  <a:gd name="T3" fmla="*/ 2 h 15"/>
                  <a:gd name="T4" fmla="*/ 6 w 6"/>
                  <a:gd name="T5" fmla="*/ 4 h 15"/>
                  <a:gd name="T6" fmla="*/ 6 w 6"/>
                  <a:gd name="T7" fmla="*/ 8 h 15"/>
                  <a:gd name="T8" fmla="*/ 4 w 6"/>
                  <a:gd name="T9" fmla="*/ 12 h 15"/>
                  <a:gd name="T10" fmla="*/ 2 w 6"/>
                  <a:gd name="T11" fmla="*/ 15 h 15"/>
                  <a:gd name="T12" fmla="*/ 0 w 6"/>
                  <a:gd name="T13" fmla="*/ 14 h 15"/>
                  <a:gd name="T14" fmla="*/ 0 w 6"/>
                  <a:gd name="T15" fmla="*/ 10 h 15"/>
                  <a:gd name="T16" fmla="*/ 2 w 6"/>
                  <a:gd name="T17" fmla="*/ 4 h 15"/>
                  <a:gd name="T18" fmla="*/ 2 w 6"/>
                  <a:gd name="T19" fmla="*/ 2 h 15"/>
                  <a:gd name="T20" fmla="*/ 6 w 6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5">
                    <a:moveTo>
                      <a:pt x="6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9" name="Freeform 1297"/>
              <p:cNvSpPr>
                <a:spLocks/>
              </p:cNvSpPr>
              <p:nvPr/>
            </p:nvSpPr>
            <p:spPr bwMode="auto">
              <a:xfrm>
                <a:off x="3347" y="1129"/>
                <a:ext cx="39" cy="16"/>
              </a:xfrm>
              <a:custGeom>
                <a:avLst/>
                <a:gdLst>
                  <a:gd name="T0" fmla="*/ 10 w 39"/>
                  <a:gd name="T1" fmla="*/ 0 h 16"/>
                  <a:gd name="T2" fmla="*/ 19 w 39"/>
                  <a:gd name="T3" fmla="*/ 2 h 16"/>
                  <a:gd name="T4" fmla="*/ 27 w 39"/>
                  <a:gd name="T5" fmla="*/ 6 h 16"/>
                  <a:gd name="T6" fmla="*/ 29 w 39"/>
                  <a:gd name="T7" fmla="*/ 10 h 16"/>
                  <a:gd name="T8" fmla="*/ 27 w 39"/>
                  <a:gd name="T9" fmla="*/ 10 h 16"/>
                  <a:gd name="T10" fmla="*/ 21 w 39"/>
                  <a:gd name="T11" fmla="*/ 8 h 16"/>
                  <a:gd name="T12" fmla="*/ 16 w 39"/>
                  <a:gd name="T13" fmla="*/ 4 h 16"/>
                  <a:gd name="T14" fmla="*/ 14 w 39"/>
                  <a:gd name="T15" fmla="*/ 4 h 16"/>
                  <a:gd name="T16" fmla="*/ 12 w 39"/>
                  <a:gd name="T17" fmla="*/ 6 h 16"/>
                  <a:gd name="T18" fmla="*/ 14 w 39"/>
                  <a:gd name="T19" fmla="*/ 8 h 16"/>
                  <a:gd name="T20" fmla="*/ 18 w 39"/>
                  <a:gd name="T21" fmla="*/ 8 h 16"/>
                  <a:gd name="T22" fmla="*/ 21 w 39"/>
                  <a:gd name="T23" fmla="*/ 10 h 16"/>
                  <a:gd name="T24" fmla="*/ 25 w 39"/>
                  <a:gd name="T25" fmla="*/ 12 h 16"/>
                  <a:gd name="T26" fmla="*/ 35 w 39"/>
                  <a:gd name="T27" fmla="*/ 12 h 16"/>
                  <a:gd name="T28" fmla="*/ 39 w 39"/>
                  <a:gd name="T29" fmla="*/ 12 h 16"/>
                  <a:gd name="T30" fmla="*/ 39 w 39"/>
                  <a:gd name="T31" fmla="*/ 14 h 16"/>
                  <a:gd name="T32" fmla="*/ 33 w 39"/>
                  <a:gd name="T33" fmla="*/ 16 h 16"/>
                  <a:gd name="T34" fmla="*/ 23 w 39"/>
                  <a:gd name="T35" fmla="*/ 14 h 16"/>
                  <a:gd name="T36" fmla="*/ 16 w 39"/>
                  <a:gd name="T37" fmla="*/ 16 h 16"/>
                  <a:gd name="T38" fmla="*/ 12 w 39"/>
                  <a:gd name="T39" fmla="*/ 14 h 16"/>
                  <a:gd name="T40" fmla="*/ 6 w 39"/>
                  <a:gd name="T41" fmla="*/ 10 h 16"/>
                  <a:gd name="T42" fmla="*/ 2 w 39"/>
                  <a:gd name="T43" fmla="*/ 8 h 16"/>
                  <a:gd name="T44" fmla="*/ 0 w 39"/>
                  <a:gd name="T45" fmla="*/ 6 h 16"/>
                  <a:gd name="T46" fmla="*/ 2 w 39"/>
                  <a:gd name="T47" fmla="*/ 4 h 16"/>
                  <a:gd name="T48" fmla="*/ 6 w 39"/>
                  <a:gd name="T49" fmla="*/ 2 h 16"/>
                  <a:gd name="T50" fmla="*/ 6 w 39"/>
                  <a:gd name="T51" fmla="*/ 0 h 16"/>
                  <a:gd name="T52" fmla="*/ 10 w 39"/>
                  <a:gd name="T5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" h="16">
                    <a:moveTo>
                      <a:pt x="10" y="0"/>
                    </a:moveTo>
                    <a:lnTo>
                      <a:pt x="19" y="2"/>
                    </a:lnTo>
                    <a:lnTo>
                      <a:pt x="27" y="6"/>
                    </a:lnTo>
                    <a:lnTo>
                      <a:pt x="29" y="10"/>
                    </a:lnTo>
                    <a:lnTo>
                      <a:pt x="27" y="10"/>
                    </a:lnTo>
                    <a:lnTo>
                      <a:pt x="21" y="8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2" y="6"/>
                    </a:lnTo>
                    <a:lnTo>
                      <a:pt x="14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5" y="12"/>
                    </a:lnTo>
                    <a:lnTo>
                      <a:pt x="35" y="12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33" y="16"/>
                    </a:lnTo>
                    <a:lnTo>
                      <a:pt x="23" y="14"/>
                    </a:lnTo>
                    <a:lnTo>
                      <a:pt x="16" y="16"/>
                    </a:lnTo>
                    <a:lnTo>
                      <a:pt x="12" y="14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0" name="Freeform 1298"/>
              <p:cNvSpPr>
                <a:spLocks/>
              </p:cNvSpPr>
              <p:nvPr/>
            </p:nvSpPr>
            <p:spPr bwMode="auto">
              <a:xfrm>
                <a:off x="3464" y="815"/>
                <a:ext cx="9" cy="9"/>
              </a:xfrm>
              <a:custGeom>
                <a:avLst/>
                <a:gdLst>
                  <a:gd name="T0" fmla="*/ 7 w 9"/>
                  <a:gd name="T1" fmla="*/ 0 h 9"/>
                  <a:gd name="T2" fmla="*/ 9 w 9"/>
                  <a:gd name="T3" fmla="*/ 2 h 9"/>
                  <a:gd name="T4" fmla="*/ 9 w 9"/>
                  <a:gd name="T5" fmla="*/ 6 h 9"/>
                  <a:gd name="T6" fmla="*/ 7 w 9"/>
                  <a:gd name="T7" fmla="*/ 9 h 9"/>
                  <a:gd name="T8" fmla="*/ 2 w 9"/>
                  <a:gd name="T9" fmla="*/ 7 h 9"/>
                  <a:gd name="T10" fmla="*/ 2 w 9"/>
                  <a:gd name="T11" fmla="*/ 9 h 9"/>
                  <a:gd name="T12" fmla="*/ 0 w 9"/>
                  <a:gd name="T13" fmla="*/ 9 h 9"/>
                  <a:gd name="T14" fmla="*/ 0 w 9"/>
                  <a:gd name="T15" fmla="*/ 7 h 9"/>
                  <a:gd name="T16" fmla="*/ 2 w 9"/>
                  <a:gd name="T17" fmla="*/ 2 h 9"/>
                  <a:gd name="T18" fmla="*/ 7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lnTo>
                      <a:pt x="9" y="2"/>
                    </a:lnTo>
                    <a:lnTo>
                      <a:pt x="9" y="6"/>
                    </a:lnTo>
                    <a:lnTo>
                      <a:pt x="7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1" name="Freeform 1299"/>
              <p:cNvSpPr>
                <a:spLocks/>
              </p:cNvSpPr>
              <p:nvPr/>
            </p:nvSpPr>
            <p:spPr bwMode="auto">
              <a:xfrm>
                <a:off x="2924" y="1148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4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2" name="Freeform 1300"/>
              <p:cNvSpPr>
                <a:spLocks/>
              </p:cNvSpPr>
              <p:nvPr/>
            </p:nvSpPr>
            <p:spPr bwMode="auto">
              <a:xfrm>
                <a:off x="3448" y="994"/>
                <a:ext cx="8" cy="34"/>
              </a:xfrm>
              <a:custGeom>
                <a:avLst/>
                <a:gdLst>
                  <a:gd name="T0" fmla="*/ 4 w 8"/>
                  <a:gd name="T1" fmla="*/ 0 h 34"/>
                  <a:gd name="T2" fmla="*/ 6 w 8"/>
                  <a:gd name="T3" fmla="*/ 2 h 34"/>
                  <a:gd name="T4" fmla="*/ 6 w 8"/>
                  <a:gd name="T5" fmla="*/ 6 h 34"/>
                  <a:gd name="T6" fmla="*/ 4 w 8"/>
                  <a:gd name="T7" fmla="*/ 9 h 34"/>
                  <a:gd name="T8" fmla="*/ 6 w 8"/>
                  <a:gd name="T9" fmla="*/ 15 h 34"/>
                  <a:gd name="T10" fmla="*/ 8 w 8"/>
                  <a:gd name="T11" fmla="*/ 19 h 34"/>
                  <a:gd name="T12" fmla="*/ 8 w 8"/>
                  <a:gd name="T13" fmla="*/ 25 h 34"/>
                  <a:gd name="T14" fmla="*/ 6 w 8"/>
                  <a:gd name="T15" fmla="*/ 27 h 34"/>
                  <a:gd name="T16" fmla="*/ 6 w 8"/>
                  <a:gd name="T17" fmla="*/ 32 h 34"/>
                  <a:gd name="T18" fmla="*/ 4 w 8"/>
                  <a:gd name="T19" fmla="*/ 34 h 34"/>
                  <a:gd name="T20" fmla="*/ 4 w 8"/>
                  <a:gd name="T21" fmla="*/ 32 h 34"/>
                  <a:gd name="T22" fmla="*/ 4 w 8"/>
                  <a:gd name="T23" fmla="*/ 29 h 34"/>
                  <a:gd name="T24" fmla="*/ 4 w 8"/>
                  <a:gd name="T25" fmla="*/ 25 h 34"/>
                  <a:gd name="T26" fmla="*/ 4 w 8"/>
                  <a:gd name="T27" fmla="*/ 19 h 34"/>
                  <a:gd name="T28" fmla="*/ 2 w 8"/>
                  <a:gd name="T29" fmla="*/ 15 h 34"/>
                  <a:gd name="T30" fmla="*/ 2 w 8"/>
                  <a:gd name="T31" fmla="*/ 9 h 34"/>
                  <a:gd name="T32" fmla="*/ 4 w 8"/>
                  <a:gd name="T33" fmla="*/ 8 h 34"/>
                  <a:gd name="T34" fmla="*/ 4 w 8"/>
                  <a:gd name="T35" fmla="*/ 6 h 34"/>
                  <a:gd name="T36" fmla="*/ 2 w 8"/>
                  <a:gd name="T37" fmla="*/ 4 h 34"/>
                  <a:gd name="T38" fmla="*/ 0 w 8"/>
                  <a:gd name="T39" fmla="*/ 2 h 34"/>
                  <a:gd name="T40" fmla="*/ 4 w 8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4">
                    <a:moveTo>
                      <a:pt x="4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6" y="15"/>
                    </a:lnTo>
                    <a:lnTo>
                      <a:pt x="8" y="19"/>
                    </a:lnTo>
                    <a:lnTo>
                      <a:pt x="8" y="25"/>
                    </a:lnTo>
                    <a:lnTo>
                      <a:pt x="6" y="27"/>
                    </a:lnTo>
                    <a:lnTo>
                      <a:pt x="6" y="32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4" y="19"/>
                    </a:lnTo>
                    <a:lnTo>
                      <a:pt x="2" y="15"/>
                    </a:lnTo>
                    <a:lnTo>
                      <a:pt x="2" y="9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3" name="Rectangle 1301"/>
              <p:cNvSpPr>
                <a:spLocks noChangeArrowheads="1"/>
              </p:cNvSpPr>
              <p:nvPr/>
            </p:nvSpPr>
            <p:spPr bwMode="auto">
              <a:xfrm>
                <a:off x="2942" y="1091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4" name="Freeform 1302"/>
              <p:cNvSpPr>
                <a:spLocks/>
              </p:cNvSpPr>
              <p:nvPr/>
            </p:nvSpPr>
            <p:spPr bwMode="auto">
              <a:xfrm>
                <a:off x="2926" y="1112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2 h 4"/>
                  <a:gd name="T4" fmla="*/ 6 w 6"/>
                  <a:gd name="T5" fmla="*/ 2 h 4"/>
                  <a:gd name="T6" fmla="*/ 2 w 6"/>
                  <a:gd name="T7" fmla="*/ 4 h 4"/>
                  <a:gd name="T8" fmla="*/ 0 w 6"/>
                  <a:gd name="T9" fmla="*/ 2 h 4"/>
                  <a:gd name="T10" fmla="*/ 2 w 6"/>
                  <a:gd name="T11" fmla="*/ 0 h 4"/>
                  <a:gd name="T12" fmla="*/ 6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5" name="Freeform 1303"/>
              <p:cNvSpPr>
                <a:spLocks/>
              </p:cNvSpPr>
              <p:nvPr/>
            </p:nvSpPr>
            <p:spPr bwMode="auto">
              <a:xfrm>
                <a:off x="2932" y="1072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2 w 6"/>
                  <a:gd name="T3" fmla="*/ 0 h 2"/>
                  <a:gd name="T4" fmla="*/ 6 w 6"/>
                  <a:gd name="T5" fmla="*/ 0 h 2"/>
                  <a:gd name="T6" fmla="*/ 4 w 6"/>
                  <a:gd name="T7" fmla="*/ 2 h 2"/>
                  <a:gd name="T8" fmla="*/ 0 w 6"/>
                  <a:gd name="T9" fmla="*/ 2 h 2"/>
                  <a:gd name="T10" fmla="*/ 0 w 6"/>
                  <a:gd name="T11" fmla="*/ 0 h 2"/>
                  <a:gd name="T12" fmla="*/ 0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6" name="Freeform 1304"/>
              <p:cNvSpPr>
                <a:spLocks/>
              </p:cNvSpPr>
              <p:nvPr/>
            </p:nvSpPr>
            <p:spPr bwMode="auto">
              <a:xfrm>
                <a:off x="3134" y="649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2 h 8"/>
                  <a:gd name="T4" fmla="*/ 2 w 4"/>
                  <a:gd name="T5" fmla="*/ 6 h 8"/>
                  <a:gd name="T6" fmla="*/ 4 w 4"/>
                  <a:gd name="T7" fmla="*/ 6 h 8"/>
                  <a:gd name="T8" fmla="*/ 2 w 4"/>
                  <a:gd name="T9" fmla="*/ 8 h 8"/>
                  <a:gd name="T10" fmla="*/ 0 w 4"/>
                  <a:gd name="T11" fmla="*/ 4 h 8"/>
                  <a:gd name="T12" fmla="*/ 0 w 4"/>
                  <a:gd name="T13" fmla="*/ 2 h 8"/>
                  <a:gd name="T14" fmla="*/ 2 w 4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7" name="Freeform 1305"/>
              <p:cNvSpPr>
                <a:spLocks/>
              </p:cNvSpPr>
              <p:nvPr/>
            </p:nvSpPr>
            <p:spPr bwMode="auto">
              <a:xfrm>
                <a:off x="3483" y="714"/>
                <a:ext cx="5" cy="13"/>
              </a:xfrm>
              <a:custGeom>
                <a:avLst/>
                <a:gdLst>
                  <a:gd name="T0" fmla="*/ 5 w 5"/>
                  <a:gd name="T1" fmla="*/ 0 h 13"/>
                  <a:gd name="T2" fmla="*/ 5 w 5"/>
                  <a:gd name="T3" fmla="*/ 2 h 13"/>
                  <a:gd name="T4" fmla="*/ 5 w 5"/>
                  <a:gd name="T5" fmla="*/ 6 h 13"/>
                  <a:gd name="T6" fmla="*/ 5 w 5"/>
                  <a:gd name="T7" fmla="*/ 6 h 13"/>
                  <a:gd name="T8" fmla="*/ 5 w 5"/>
                  <a:gd name="T9" fmla="*/ 9 h 13"/>
                  <a:gd name="T10" fmla="*/ 2 w 5"/>
                  <a:gd name="T11" fmla="*/ 13 h 13"/>
                  <a:gd name="T12" fmla="*/ 2 w 5"/>
                  <a:gd name="T13" fmla="*/ 11 h 13"/>
                  <a:gd name="T14" fmla="*/ 2 w 5"/>
                  <a:gd name="T15" fmla="*/ 7 h 13"/>
                  <a:gd name="T16" fmla="*/ 0 w 5"/>
                  <a:gd name="T17" fmla="*/ 6 h 13"/>
                  <a:gd name="T18" fmla="*/ 2 w 5"/>
                  <a:gd name="T19" fmla="*/ 2 h 13"/>
                  <a:gd name="T20" fmla="*/ 5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5" y="0"/>
                    </a:moveTo>
                    <a:lnTo>
                      <a:pt x="5" y="2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8" name="Freeform 1306"/>
              <p:cNvSpPr>
                <a:spLocks/>
              </p:cNvSpPr>
              <p:nvPr/>
            </p:nvSpPr>
            <p:spPr bwMode="auto">
              <a:xfrm>
                <a:off x="3277" y="592"/>
                <a:ext cx="9" cy="13"/>
              </a:xfrm>
              <a:custGeom>
                <a:avLst/>
                <a:gdLst>
                  <a:gd name="T0" fmla="*/ 4 w 9"/>
                  <a:gd name="T1" fmla="*/ 0 h 13"/>
                  <a:gd name="T2" fmla="*/ 4 w 9"/>
                  <a:gd name="T3" fmla="*/ 2 h 13"/>
                  <a:gd name="T4" fmla="*/ 6 w 9"/>
                  <a:gd name="T5" fmla="*/ 4 h 13"/>
                  <a:gd name="T6" fmla="*/ 9 w 9"/>
                  <a:gd name="T7" fmla="*/ 9 h 13"/>
                  <a:gd name="T8" fmla="*/ 8 w 9"/>
                  <a:gd name="T9" fmla="*/ 9 h 13"/>
                  <a:gd name="T10" fmla="*/ 6 w 9"/>
                  <a:gd name="T11" fmla="*/ 13 h 13"/>
                  <a:gd name="T12" fmla="*/ 4 w 9"/>
                  <a:gd name="T13" fmla="*/ 13 h 13"/>
                  <a:gd name="T14" fmla="*/ 4 w 9"/>
                  <a:gd name="T15" fmla="*/ 11 h 13"/>
                  <a:gd name="T16" fmla="*/ 2 w 9"/>
                  <a:gd name="T17" fmla="*/ 6 h 13"/>
                  <a:gd name="T18" fmla="*/ 0 w 9"/>
                  <a:gd name="T19" fmla="*/ 4 h 13"/>
                  <a:gd name="T20" fmla="*/ 2 w 9"/>
                  <a:gd name="T21" fmla="*/ 4 h 13"/>
                  <a:gd name="T22" fmla="*/ 2 w 9"/>
                  <a:gd name="T23" fmla="*/ 2 h 13"/>
                  <a:gd name="T24" fmla="*/ 4 w 9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3">
                    <a:moveTo>
                      <a:pt x="4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9" y="9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9" name="Freeform 1307"/>
              <p:cNvSpPr>
                <a:spLocks/>
              </p:cNvSpPr>
              <p:nvPr/>
            </p:nvSpPr>
            <p:spPr bwMode="auto">
              <a:xfrm>
                <a:off x="3178" y="639"/>
                <a:ext cx="9" cy="14"/>
              </a:xfrm>
              <a:custGeom>
                <a:avLst/>
                <a:gdLst>
                  <a:gd name="T0" fmla="*/ 2 w 9"/>
                  <a:gd name="T1" fmla="*/ 0 h 14"/>
                  <a:gd name="T2" fmla="*/ 6 w 9"/>
                  <a:gd name="T3" fmla="*/ 4 h 14"/>
                  <a:gd name="T4" fmla="*/ 7 w 9"/>
                  <a:gd name="T5" fmla="*/ 8 h 14"/>
                  <a:gd name="T6" fmla="*/ 9 w 9"/>
                  <a:gd name="T7" fmla="*/ 12 h 14"/>
                  <a:gd name="T8" fmla="*/ 7 w 9"/>
                  <a:gd name="T9" fmla="*/ 14 h 14"/>
                  <a:gd name="T10" fmla="*/ 6 w 9"/>
                  <a:gd name="T11" fmla="*/ 14 h 14"/>
                  <a:gd name="T12" fmla="*/ 4 w 9"/>
                  <a:gd name="T13" fmla="*/ 14 h 14"/>
                  <a:gd name="T14" fmla="*/ 2 w 9"/>
                  <a:gd name="T15" fmla="*/ 12 h 14"/>
                  <a:gd name="T16" fmla="*/ 2 w 9"/>
                  <a:gd name="T17" fmla="*/ 6 h 14"/>
                  <a:gd name="T18" fmla="*/ 0 w 9"/>
                  <a:gd name="T19" fmla="*/ 4 h 14"/>
                  <a:gd name="T20" fmla="*/ 0 w 9"/>
                  <a:gd name="T21" fmla="*/ 0 h 14"/>
                  <a:gd name="T22" fmla="*/ 2 w 9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4">
                    <a:moveTo>
                      <a:pt x="2" y="0"/>
                    </a:moveTo>
                    <a:lnTo>
                      <a:pt x="6" y="4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0" name="Freeform 1308"/>
              <p:cNvSpPr>
                <a:spLocks/>
              </p:cNvSpPr>
              <p:nvPr/>
            </p:nvSpPr>
            <p:spPr bwMode="auto">
              <a:xfrm>
                <a:off x="3121" y="639"/>
                <a:ext cx="11" cy="42"/>
              </a:xfrm>
              <a:custGeom>
                <a:avLst/>
                <a:gdLst>
                  <a:gd name="T0" fmla="*/ 5 w 11"/>
                  <a:gd name="T1" fmla="*/ 0 h 42"/>
                  <a:gd name="T2" fmla="*/ 5 w 11"/>
                  <a:gd name="T3" fmla="*/ 2 h 42"/>
                  <a:gd name="T4" fmla="*/ 5 w 11"/>
                  <a:gd name="T5" fmla="*/ 8 h 42"/>
                  <a:gd name="T6" fmla="*/ 7 w 11"/>
                  <a:gd name="T7" fmla="*/ 12 h 42"/>
                  <a:gd name="T8" fmla="*/ 7 w 11"/>
                  <a:gd name="T9" fmla="*/ 18 h 42"/>
                  <a:gd name="T10" fmla="*/ 5 w 11"/>
                  <a:gd name="T11" fmla="*/ 23 h 42"/>
                  <a:gd name="T12" fmla="*/ 5 w 11"/>
                  <a:gd name="T13" fmla="*/ 29 h 42"/>
                  <a:gd name="T14" fmla="*/ 11 w 11"/>
                  <a:gd name="T15" fmla="*/ 33 h 42"/>
                  <a:gd name="T16" fmla="*/ 11 w 11"/>
                  <a:gd name="T17" fmla="*/ 39 h 42"/>
                  <a:gd name="T18" fmla="*/ 9 w 11"/>
                  <a:gd name="T19" fmla="*/ 42 h 42"/>
                  <a:gd name="T20" fmla="*/ 7 w 11"/>
                  <a:gd name="T21" fmla="*/ 40 h 42"/>
                  <a:gd name="T22" fmla="*/ 3 w 11"/>
                  <a:gd name="T23" fmla="*/ 35 h 42"/>
                  <a:gd name="T24" fmla="*/ 3 w 11"/>
                  <a:gd name="T25" fmla="*/ 29 h 42"/>
                  <a:gd name="T26" fmla="*/ 0 w 11"/>
                  <a:gd name="T27" fmla="*/ 21 h 42"/>
                  <a:gd name="T28" fmla="*/ 0 w 11"/>
                  <a:gd name="T29" fmla="*/ 18 h 42"/>
                  <a:gd name="T30" fmla="*/ 2 w 11"/>
                  <a:gd name="T31" fmla="*/ 14 h 42"/>
                  <a:gd name="T32" fmla="*/ 2 w 11"/>
                  <a:gd name="T33" fmla="*/ 4 h 42"/>
                  <a:gd name="T34" fmla="*/ 5 w 11"/>
                  <a:gd name="T3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42">
                    <a:moveTo>
                      <a:pt x="5" y="0"/>
                    </a:moveTo>
                    <a:lnTo>
                      <a:pt x="5" y="2"/>
                    </a:lnTo>
                    <a:lnTo>
                      <a:pt x="5" y="8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5" y="23"/>
                    </a:lnTo>
                    <a:lnTo>
                      <a:pt x="5" y="29"/>
                    </a:lnTo>
                    <a:lnTo>
                      <a:pt x="11" y="33"/>
                    </a:lnTo>
                    <a:lnTo>
                      <a:pt x="11" y="39"/>
                    </a:lnTo>
                    <a:lnTo>
                      <a:pt x="9" y="42"/>
                    </a:lnTo>
                    <a:lnTo>
                      <a:pt x="7" y="40"/>
                    </a:lnTo>
                    <a:lnTo>
                      <a:pt x="3" y="35"/>
                    </a:lnTo>
                    <a:lnTo>
                      <a:pt x="3" y="29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2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1" name="Freeform 1309"/>
              <p:cNvSpPr>
                <a:spLocks/>
              </p:cNvSpPr>
              <p:nvPr/>
            </p:nvSpPr>
            <p:spPr bwMode="auto">
              <a:xfrm>
                <a:off x="3351" y="1148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4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0 w 6"/>
                  <a:gd name="T11" fmla="*/ 2 h 6"/>
                  <a:gd name="T12" fmla="*/ 6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2" name="Freeform 1310"/>
              <p:cNvSpPr>
                <a:spLocks/>
              </p:cNvSpPr>
              <p:nvPr/>
            </p:nvSpPr>
            <p:spPr bwMode="auto">
              <a:xfrm>
                <a:off x="3184" y="676"/>
                <a:ext cx="9" cy="11"/>
              </a:xfrm>
              <a:custGeom>
                <a:avLst/>
                <a:gdLst>
                  <a:gd name="T0" fmla="*/ 3 w 9"/>
                  <a:gd name="T1" fmla="*/ 0 h 11"/>
                  <a:gd name="T2" fmla="*/ 5 w 9"/>
                  <a:gd name="T3" fmla="*/ 2 h 11"/>
                  <a:gd name="T4" fmla="*/ 5 w 9"/>
                  <a:gd name="T5" fmla="*/ 5 h 11"/>
                  <a:gd name="T6" fmla="*/ 9 w 9"/>
                  <a:gd name="T7" fmla="*/ 5 h 11"/>
                  <a:gd name="T8" fmla="*/ 9 w 9"/>
                  <a:gd name="T9" fmla="*/ 9 h 11"/>
                  <a:gd name="T10" fmla="*/ 7 w 9"/>
                  <a:gd name="T11" fmla="*/ 11 h 11"/>
                  <a:gd name="T12" fmla="*/ 3 w 9"/>
                  <a:gd name="T13" fmla="*/ 11 h 11"/>
                  <a:gd name="T14" fmla="*/ 1 w 9"/>
                  <a:gd name="T15" fmla="*/ 11 h 11"/>
                  <a:gd name="T16" fmla="*/ 0 w 9"/>
                  <a:gd name="T17" fmla="*/ 7 h 11"/>
                  <a:gd name="T18" fmla="*/ 0 w 9"/>
                  <a:gd name="T19" fmla="*/ 5 h 11"/>
                  <a:gd name="T20" fmla="*/ 1 w 9"/>
                  <a:gd name="T21" fmla="*/ 2 h 11"/>
                  <a:gd name="T22" fmla="*/ 3 w 9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1">
                    <a:moveTo>
                      <a:pt x="3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9" y="5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3" name="Freeform 1311"/>
              <p:cNvSpPr>
                <a:spLocks/>
              </p:cNvSpPr>
              <p:nvPr/>
            </p:nvSpPr>
            <p:spPr bwMode="auto">
              <a:xfrm>
                <a:off x="3269" y="601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4" name="Freeform 1312"/>
              <p:cNvSpPr>
                <a:spLocks/>
              </p:cNvSpPr>
              <p:nvPr/>
            </p:nvSpPr>
            <p:spPr bwMode="auto">
              <a:xfrm>
                <a:off x="3214" y="609"/>
                <a:ext cx="13" cy="17"/>
              </a:xfrm>
              <a:custGeom>
                <a:avLst/>
                <a:gdLst>
                  <a:gd name="T0" fmla="*/ 6 w 13"/>
                  <a:gd name="T1" fmla="*/ 0 h 17"/>
                  <a:gd name="T2" fmla="*/ 8 w 13"/>
                  <a:gd name="T3" fmla="*/ 2 h 17"/>
                  <a:gd name="T4" fmla="*/ 11 w 13"/>
                  <a:gd name="T5" fmla="*/ 6 h 17"/>
                  <a:gd name="T6" fmla="*/ 13 w 13"/>
                  <a:gd name="T7" fmla="*/ 6 h 17"/>
                  <a:gd name="T8" fmla="*/ 13 w 13"/>
                  <a:gd name="T9" fmla="*/ 8 h 17"/>
                  <a:gd name="T10" fmla="*/ 13 w 13"/>
                  <a:gd name="T11" fmla="*/ 9 h 17"/>
                  <a:gd name="T12" fmla="*/ 11 w 13"/>
                  <a:gd name="T13" fmla="*/ 13 h 17"/>
                  <a:gd name="T14" fmla="*/ 11 w 13"/>
                  <a:gd name="T15" fmla="*/ 17 h 17"/>
                  <a:gd name="T16" fmla="*/ 8 w 13"/>
                  <a:gd name="T17" fmla="*/ 17 h 17"/>
                  <a:gd name="T18" fmla="*/ 4 w 13"/>
                  <a:gd name="T19" fmla="*/ 11 h 17"/>
                  <a:gd name="T20" fmla="*/ 0 w 13"/>
                  <a:gd name="T21" fmla="*/ 11 h 17"/>
                  <a:gd name="T22" fmla="*/ 0 w 13"/>
                  <a:gd name="T23" fmla="*/ 8 h 17"/>
                  <a:gd name="T24" fmla="*/ 2 w 13"/>
                  <a:gd name="T25" fmla="*/ 8 h 17"/>
                  <a:gd name="T26" fmla="*/ 4 w 13"/>
                  <a:gd name="T27" fmla="*/ 9 h 17"/>
                  <a:gd name="T28" fmla="*/ 6 w 13"/>
                  <a:gd name="T29" fmla="*/ 8 h 17"/>
                  <a:gd name="T30" fmla="*/ 4 w 13"/>
                  <a:gd name="T31" fmla="*/ 6 h 17"/>
                  <a:gd name="T32" fmla="*/ 4 w 13"/>
                  <a:gd name="T33" fmla="*/ 2 h 17"/>
                  <a:gd name="T34" fmla="*/ 6 w 13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7">
                    <a:moveTo>
                      <a:pt x="6" y="0"/>
                    </a:moveTo>
                    <a:lnTo>
                      <a:pt x="8" y="2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1" y="13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4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9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5" name="Freeform 1313"/>
              <p:cNvSpPr>
                <a:spLocks/>
              </p:cNvSpPr>
              <p:nvPr/>
            </p:nvSpPr>
            <p:spPr bwMode="auto">
              <a:xfrm>
                <a:off x="3185" y="691"/>
                <a:ext cx="8" cy="13"/>
              </a:xfrm>
              <a:custGeom>
                <a:avLst/>
                <a:gdLst>
                  <a:gd name="T0" fmla="*/ 4 w 8"/>
                  <a:gd name="T1" fmla="*/ 0 h 13"/>
                  <a:gd name="T2" fmla="*/ 6 w 8"/>
                  <a:gd name="T3" fmla="*/ 0 h 13"/>
                  <a:gd name="T4" fmla="*/ 8 w 8"/>
                  <a:gd name="T5" fmla="*/ 4 h 13"/>
                  <a:gd name="T6" fmla="*/ 8 w 8"/>
                  <a:gd name="T7" fmla="*/ 11 h 13"/>
                  <a:gd name="T8" fmla="*/ 6 w 8"/>
                  <a:gd name="T9" fmla="*/ 13 h 13"/>
                  <a:gd name="T10" fmla="*/ 2 w 8"/>
                  <a:gd name="T11" fmla="*/ 9 h 13"/>
                  <a:gd name="T12" fmla="*/ 2 w 8"/>
                  <a:gd name="T13" fmla="*/ 6 h 13"/>
                  <a:gd name="T14" fmla="*/ 0 w 8"/>
                  <a:gd name="T15" fmla="*/ 4 h 13"/>
                  <a:gd name="T16" fmla="*/ 2 w 8"/>
                  <a:gd name="T17" fmla="*/ 0 h 13"/>
                  <a:gd name="T18" fmla="*/ 4 w 8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3">
                    <a:moveTo>
                      <a:pt x="4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6" name="Freeform 1314"/>
              <p:cNvSpPr>
                <a:spLocks/>
              </p:cNvSpPr>
              <p:nvPr/>
            </p:nvSpPr>
            <p:spPr bwMode="auto">
              <a:xfrm>
                <a:off x="3193" y="615"/>
                <a:ext cx="10" cy="9"/>
              </a:xfrm>
              <a:custGeom>
                <a:avLst/>
                <a:gdLst>
                  <a:gd name="T0" fmla="*/ 2 w 10"/>
                  <a:gd name="T1" fmla="*/ 0 h 9"/>
                  <a:gd name="T2" fmla="*/ 4 w 10"/>
                  <a:gd name="T3" fmla="*/ 2 h 9"/>
                  <a:gd name="T4" fmla="*/ 6 w 10"/>
                  <a:gd name="T5" fmla="*/ 3 h 9"/>
                  <a:gd name="T6" fmla="*/ 8 w 10"/>
                  <a:gd name="T7" fmla="*/ 5 h 9"/>
                  <a:gd name="T8" fmla="*/ 10 w 10"/>
                  <a:gd name="T9" fmla="*/ 7 h 9"/>
                  <a:gd name="T10" fmla="*/ 10 w 10"/>
                  <a:gd name="T11" fmla="*/ 9 h 9"/>
                  <a:gd name="T12" fmla="*/ 6 w 10"/>
                  <a:gd name="T13" fmla="*/ 7 h 9"/>
                  <a:gd name="T14" fmla="*/ 4 w 10"/>
                  <a:gd name="T15" fmla="*/ 7 h 9"/>
                  <a:gd name="T16" fmla="*/ 0 w 10"/>
                  <a:gd name="T17" fmla="*/ 5 h 9"/>
                  <a:gd name="T18" fmla="*/ 0 w 10"/>
                  <a:gd name="T19" fmla="*/ 3 h 9"/>
                  <a:gd name="T20" fmla="*/ 0 w 10"/>
                  <a:gd name="T21" fmla="*/ 2 h 9"/>
                  <a:gd name="T22" fmla="*/ 2 w 10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4" y="2"/>
                    </a:lnTo>
                    <a:lnTo>
                      <a:pt x="6" y="3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7" name="Freeform 1315"/>
              <p:cNvSpPr>
                <a:spLocks/>
              </p:cNvSpPr>
              <p:nvPr/>
            </p:nvSpPr>
            <p:spPr bwMode="auto">
              <a:xfrm>
                <a:off x="3210" y="618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6 h 6"/>
                  <a:gd name="T6" fmla="*/ 2 w 4"/>
                  <a:gd name="T7" fmla="*/ 6 h 6"/>
                  <a:gd name="T8" fmla="*/ 0 w 4"/>
                  <a:gd name="T9" fmla="*/ 0 h 6"/>
                  <a:gd name="T10" fmla="*/ 2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8" name="Freeform 1316"/>
              <p:cNvSpPr>
                <a:spLocks/>
              </p:cNvSpPr>
              <p:nvPr/>
            </p:nvSpPr>
            <p:spPr bwMode="auto">
              <a:xfrm>
                <a:off x="2932" y="708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4 h 8"/>
                  <a:gd name="T4" fmla="*/ 6 w 6"/>
                  <a:gd name="T5" fmla="*/ 8 h 8"/>
                  <a:gd name="T6" fmla="*/ 2 w 6"/>
                  <a:gd name="T7" fmla="*/ 6 h 8"/>
                  <a:gd name="T8" fmla="*/ 2 w 6"/>
                  <a:gd name="T9" fmla="*/ 4 h 8"/>
                  <a:gd name="T10" fmla="*/ 0 w 6"/>
                  <a:gd name="T11" fmla="*/ 2 h 8"/>
                  <a:gd name="T12" fmla="*/ 4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4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9" name="Freeform 1317"/>
              <p:cNvSpPr>
                <a:spLocks/>
              </p:cNvSpPr>
              <p:nvPr/>
            </p:nvSpPr>
            <p:spPr bwMode="auto">
              <a:xfrm>
                <a:off x="3290" y="586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4 w 6"/>
                  <a:gd name="T3" fmla="*/ 0 h 6"/>
                  <a:gd name="T4" fmla="*/ 6 w 6"/>
                  <a:gd name="T5" fmla="*/ 2 h 6"/>
                  <a:gd name="T6" fmla="*/ 4 w 6"/>
                  <a:gd name="T7" fmla="*/ 4 h 6"/>
                  <a:gd name="T8" fmla="*/ 4 w 6"/>
                  <a:gd name="T9" fmla="*/ 6 h 6"/>
                  <a:gd name="T10" fmla="*/ 2 w 6"/>
                  <a:gd name="T11" fmla="*/ 6 h 6"/>
                  <a:gd name="T12" fmla="*/ 0 w 6"/>
                  <a:gd name="T13" fmla="*/ 2 h 6"/>
                  <a:gd name="T14" fmla="*/ 2 w 6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0" name="Freeform 1318"/>
              <p:cNvSpPr>
                <a:spLocks/>
              </p:cNvSpPr>
              <p:nvPr/>
            </p:nvSpPr>
            <p:spPr bwMode="auto">
              <a:xfrm>
                <a:off x="3292" y="594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4 h 5"/>
                  <a:gd name="T4" fmla="*/ 4 w 6"/>
                  <a:gd name="T5" fmla="*/ 5 h 5"/>
                  <a:gd name="T6" fmla="*/ 2 w 6"/>
                  <a:gd name="T7" fmla="*/ 5 h 5"/>
                  <a:gd name="T8" fmla="*/ 0 w 6"/>
                  <a:gd name="T9" fmla="*/ 4 h 5"/>
                  <a:gd name="T10" fmla="*/ 0 w 6"/>
                  <a:gd name="T11" fmla="*/ 2 h 5"/>
                  <a:gd name="T12" fmla="*/ 4 w 6"/>
                  <a:gd name="T13" fmla="*/ 0 h 5"/>
                  <a:gd name="T14" fmla="*/ 6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lnTo>
                      <a:pt x="6" y="4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1" name="Freeform 1319"/>
              <p:cNvSpPr>
                <a:spLocks/>
              </p:cNvSpPr>
              <p:nvPr/>
            </p:nvSpPr>
            <p:spPr bwMode="auto">
              <a:xfrm>
                <a:off x="3361" y="1150"/>
                <a:ext cx="32" cy="31"/>
              </a:xfrm>
              <a:custGeom>
                <a:avLst/>
                <a:gdLst>
                  <a:gd name="T0" fmla="*/ 2 w 32"/>
                  <a:gd name="T1" fmla="*/ 0 h 31"/>
                  <a:gd name="T2" fmla="*/ 5 w 32"/>
                  <a:gd name="T3" fmla="*/ 2 h 31"/>
                  <a:gd name="T4" fmla="*/ 7 w 32"/>
                  <a:gd name="T5" fmla="*/ 2 h 31"/>
                  <a:gd name="T6" fmla="*/ 11 w 32"/>
                  <a:gd name="T7" fmla="*/ 2 h 31"/>
                  <a:gd name="T8" fmla="*/ 15 w 32"/>
                  <a:gd name="T9" fmla="*/ 6 h 31"/>
                  <a:gd name="T10" fmla="*/ 19 w 32"/>
                  <a:gd name="T11" fmla="*/ 6 h 31"/>
                  <a:gd name="T12" fmla="*/ 21 w 32"/>
                  <a:gd name="T13" fmla="*/ 6 h 31"/>
                  <a:gd name="T14" fmla="*/ 23 w 32"/>
                  <a:gd name="T15" fmla="*/ 12 h 31"/>
                  <a:gd name="T16" fmla="*/ 32 w 32"/>
                  <a:gd name="T17" fmla="*/ 15 h 31"/>
                  <a:gd name="T18" fmla="*/ 32 w 32"/>
                  <a:gd name="T19" fmla="*/ 19 h 31"/>
                  <a:gd name="T20" fmla="*/ 32 w 32"/>
                  <a:gd name="T21" fmla="*/ 19 h 31"/>
                  <a:gd name="T22" fmla="*/ 30 w 32"/>
                  <a:gd name="T23" fmla="*/ 19 h 31"/>
                  <a:gd name="T24" fmla="*/ 26 w 32"/>
                  <a:gd name="T25" fmla="*/ 17 h 31"/>
                  <a:gd name="T26" fmla="*/ 25 w 32"/>
                  <a:gd name="T27" fmla="*/ 15 h 31"/>
                  <a:gd name="T28" fmla="*/ 23 w 32"/>
                  <a:gd name="T29" fmla="*/ 15 h 31"/>
                  <a:gd name="T30" fmla="*/ 21 w 32"/>
                  <a:gd name="T31" fmla="*/ 17 h 31"/>
                  <a:gd name="T32" fmla="*/ 21 w 32"/>
                  <a:gd name="T33" fmla="*/ 17 h 31"/>
                  <a:gd name="T34" fmla="*/ 21 w 32"/>
                  <a:gd name="T35" fmla="*/ 21 h 31"/>
                  <a:gd name="T36" fmla="*/ 23 w 32"/>
                  <a:gd name="T37" fmla="*/ 21 h 31"/>
                  <a:gd name="T38" fmla="*/ 26 w 32"/>
                  <a:gd name="T39" fmla="*/ 21 h 31"/>
                  <a:gd name="T40" fmla="*/ 30 w 32"/>
                  <a:gd name="T41" fmla="*/ 25 h 31"/>
                  <a:gd name="T42" fmla="*/ 28 w 32"/>
                  <a:gd name="T43" fmla="*/ 27 h 31"/>
                  <a:gd name="T44" fmla="*/ 28 w 32"/>
                  <a:gd name="T45" fmla="*/ 29 h 31"/>
                  <a:gd name="T46" fmla="*/ 26 w 32"/>
                  <a:gd name="T47" fmla="*/ 31 h 31"/>
                  <a:gd name="T48" fmla="*/ 23 w 32"/>
                  <a:gd name="T49" fmla="*/ 29 h 31"/>
                  <a:gd name="T50" fmla="*/ 23 w 32"/>
                  <a:gd name="T51" fmla="*/ 27 h 31"/>
                  <a:gd name="T52" fmla="*/ 21 w 32"/>
                  <a:gd name="T53" fmla="*/ 27 h 31"/>
                  <a:gd name="T54" fmla="*/ 17 w 32"/>
                  <a:gd name="T55" fmla="*/ 25 h 31"/>
                  <a:gd name="T56" fmla="*/ 13 w 32"/>
                  <a:gd name="T57" fmla="*/ 21 h 31"/>
                  <a:gd name="T58" fmla="*/ 9 w 32"/>
                  <a:gd name="T59" fmla="*/ 17 h 31"/>
                  <a:gd name="T60" fmla="*/ 5 w 32"/>
                  <a:gd name="T61" fmla="*/ 17 h 31"/>
                  <a:gd name="T62" fmla="*/ 4 w 32"/>
                  <a:gd name="T63" fmla="*/ 14 h 31"/>
                  <a:gd name="T64" fmla="*/ 2 w 32"/>
                  <a:gd name="T65" fmla="*/ 8 h 31"/>
                  <a:gd name="T66" fmla="*/ 2 w 32"/>
                  <a:gd name="T67" fmla="*/ 6 h 31"/>
                  <a:gd name="T68" fmla="*/ 0 w 32"/>
                  <a:gd name="T69" fmla="*/ 4 h 31"/>
                  <a:gd name="T70" fmla="*/ 0 w 32"/>
                  <a:gd name="T71" fmla="*/ 2 h 31"/>
                  <a:gd name="T72" fmla="*/ 2 w 32"/>
                  <a:gd name="T7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31">
                    <a:moveTo>
                      <a:pt x="2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0" y="19"/>
                    </a:lnTo>
                    <a:lnTo>
                      <a:pt x="26" y="17"/>
                    </a:lnTo>
                    <a:lnTo>
                      <a:pt x="25" y="15"/>
                    </a:lnTo>
                    <a:lnTo>
                      <a:pt x="23" y="15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30" y="25"/>
                    </a:lnTo>
                    <a:lnTo>
                      <a:pt x="28" y="27"/>
                    </a:lnTo>
                    <a:lnTo>
                      <a:pt x="28" y="29"/>
                    </a:lnTo>
                    <a:lnTo>
                      <a:pt x="26" y="31"/>
                    </a:lnTo>
                    <a:lnTo>
                      <a:pt x="23" y="29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17" y="25"/>
                    </a:lnTo>
                    <a:lnTo>
                      <a:pt x="13" y="21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4" y="1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2" name="Freeform 1320"/>
              <p:cNvSpPr>
                <a:spLocks/>
              </p:cNvSpPr>
              <p:nvPr/>
            </p:nvSpPr>
            <p:spPr bwMode="auto">
              <a:xfrm>
                <a:off x="2789" y="866"/>
                <a:ext cx="15" cy="8"/>
              </a:xfrm>
              <a:custGeom>
                <a:avLst/>
                <a:gdLst>
                  <a:gd name="T0" fmla="*/ 6 w 15"/>
                  <a:gd name="T1" fmla="*/ 0 h 8"/>
                  <a:gd name="T2" fmla="*/ 12 w 15"/>
                  <a:gd name="T3" fmla="*/ 2 h 8"/>
                  <a:gd name="T4" fmla="*/ 15 w 15"/>
                  <a:gd name="T5" fmla="*/ 6 h 8"/>
                  <a:gd name="T6" fmla="*/ 12 w 15"/>
                  <a:gd name="T7" fmla="*/ 8 h 8"/>
                  <a:gd name="T8" fmla="*/ 10 w 15"/>
                  <a:gd name="T9" fmla="*/ 6 h 8"/>
                  <a:gd name="T10" fmla="*/ 4 w 15"/>
                  <a:gd name="T11" fmla="*/ 6 h 8"/>
                  <a:gd name="T12" fmla="*/ 0 w 15"/>
                  <a:gd name="T13" fmla="*/ 2 h 8"/>
                  <a:gd name="T14" fmla="*/ 2 w 15"/>
                  <a:gd name="T15" fmla="*/ 0 h 8"/>
                  <a:gd name="T16" fmla="*/ 6 w 1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8">
                    <a:moveTo>
                      <a:pt x="6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3" name="Freeform 1321"/>
              <p:cNvSpPr>
                <a:spLocks/>
              </p:cNvSpPr>
              <p:nvPr/>
            </p:nvSpPr>
            <p:spPr bwMode="auto">
              <a:xfrm>
                <a:off x="2932" y="112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4" name="Freeform 1322"/>
              <p:cNvSpPr>
                <a:spLocks/>
              </p:cNvSpPr>
              <p:nvPr/>
            </p:nvSpPr>
            <p:spPr bwMode="auto">
              <a:xfrm>
                <a:off x="3420" y="996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2 h 4"/>
                  <a:gd name="T8" fmla="*/ 2 w 4"/>
                  <a:gd name="T9" fmla="*/ 0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5" name="Freeform 1323"/>
              <p:cNvSpPr>
                <a:spLocks/>
              </p:cNvSpPr>
              <p:nvPr/>
            </p:nvSpPr>
            <p:spPr bwMode="auto">
              <a:xfrm>
                <a:off x="3424" y="1066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3 w 7"/>
                  <a:gd name="T3" fmla="*/ 0 h 12"/>
                  <a:gd name="T4" fmla="*/ 7 w 7"/>
                  <a:gd name="T5" fmla="*/ 2 h 12"/>
                  <a:gd name="T6" fmla="*/ 7 w 7"/>
                  <a:gd name="T7" fmla="*/ 6 h 12"/>
                  <a:gd name="T8" fmla="*/ 5 w 7"/>
                  <a:gd name="T9" fmla="*/ 8 h 12"/>
                  <a:gd name="T10" fmla="*/ 5 w 7"/>
                  <a:gd name="T11" fmla="*/ 12 h 12"/>
                  <a:gd name="T12" fmla="*/ 3 w 7"/>
                  <a:gd name="T13" fmla="*/ 12 h 12"/>
                  <a:gd name="T14" fmla="*/ 2 w 7"/>
                  <a:gd name="T15" fmla="*/ 10 h 12"/>
                  <a:gd name="T16" fmla="*/ 0 w 7"/>
                  <a:gd name="T17" fmla="*/ 6 h 12"/>
                  <a:gd name="T18" fmla="*/ 0 w 7"/>
                  <a:gd name="T19" fmla="*/ 2 h 12"/>
                  <a:gd name="T20" fmla="*/ 2 w 7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3" y="0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6" name="Freeform 1324"/>
              <p:cNvSpPr>
                <a:spLocks/>
              </p:cNvSpPr>
              <p:nvPr/>
            </p:nvSpPr>
            <p:spPr bwMode="auto">
              <a:xfrm>
                <a:off x="3500" y="708"/>
                <a:ext cx="4" cy="17"/>
              </a:xfrm>
              <a:custGeom>
                <a:avLst/>
                <a:gdLst>
                  <a:gd name="T0" fmla="*/ 2 w 4"/>
                  <a:gd name="T1" fmla="*/ 0 h 17"/>
                  <a:gd name="T2" fmla="*/ 4 w 4"/>
                  <a:gd name="T3" fmla="*/ 4 h 17"/>
                  <a:gd name="T4" fmla="*/ 2 w 4"/>
                  <a:gd name="T5" fmla="*/ 6 h 17"/>
                  <a:gd name="T6" fmla="*/ 4 w 4"/>
                  <a:gd name="T7" fmla="*/ 12 h 17"/>
                  <a:gd name="T8" fmla="*/ 2 w 4"/>
                  <a:gd name="T9" fmla="*/ 15 h 17"/>
                  <a:gd name="T10" fmla="*/ 2 w 4"/>
                  <a:gd name="T11" fmla="*/ 17 h 17"/>
                  <a:gd name="T12" fmla="*/ 0 w 4"/>
                  <a:gd name="T13" fmla="*/ 12 h 17"/>
                  <a:gd name="T14" fmla="*/ 0 w 4"/>
                  <a:gd name="T15" fmla="*/ 8 h 17"/>
                  <a:gd name="T16" fmla="*/ 0 w 4"/>
                  <a:gd name="T17" fmla="*/ 4 h 17"/>
                  <a:gd name="T18" fmla="*/ 0 w 4"/>
                  <a:gd name="T19" fmla="*/ 4 h 17"/>
                  <a:gd name="T20" fmla="*/ 0 w 4"/>
                  <a:gd name="T21" fmla="*/ 2 h 17"/>
                  <a:gd name="T22" fmla="*/ 2 w 4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17">
                    <a:moveTo>
                      <a:pt x="2" y="0"/>
                    </a:moveTo>
                    <a:lnTo>
                      <a:pt x="4" y="4"/>
                    </a:lnTo>
                    <a:lnTo>
                      <a:pt x="2" y="6"/>
                    </a:lnTo>
                    <a:lnTo>
                      <a:pt x="4" y="12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7" name="Freeform 1325"/>
              <p:cNvSpPr>
                <a:spLocks/>
              </p:cNvSpPr>
              <p:nvPr/>
            </p:nvSpPr>
            <p:spPr bwMode="auto">
              <a:xfrm>
                <a:off x="3403" y="114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2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8" name="Freeform 1326"/>
              <p:cNvSpPr>
                <a:spLocks/>
              </p:cNvSpPr>
              <p:nvPr/>
            </p:nvSpPr>
            <p:spPr bwMode="auto">
              <a:xfrm>
                <a:off x="3361" y="1145"/>
                <a:ext cx="36" cy="15"/>
              </a:xfrm>
              <a:custGeom>
                <a:avLst/>
                <a:gdLst>
                  <a:gd name="T0" fmla="*/ 21 w 36"/>
                  <a:gd name="T1" fmla="*/ 0 h 15"/>
                  <a:gd name="T2" fmla="*/ 25 w 36"/>
                  <a:gd name="T3" fmla="*/ 0 h 15"/>
                  <a:gd name="T4" fmla="*/ 28 w 36"/>
                  <a:gd name="T5" fmla="*/ 3 h 15"/>
                  <a:gd name="T6" fmla="*/ 32 w 36"/>
                  <a:gd name="T7" fmla="*/ 3 h 15"/>
                  <a:gd name="T8" fmla="*/ 36 w 36"/>
                  <a:gd name="T9" fmla="*/ 7 h 15"/>
                  <a:gd name="T10" fmla="*/ 34 w 36"/>
                  <a:gd name="T11" fmla="*/ 7 h 15"/>
                  <a:gd name="T12" fmla="*/ 34 w 36"/>
                  <a:gd name="T13" fmla="*/ 9 h 15"/>
                  <a:gd name="T14" fmla="*/ 34 w 36"/>
                  <a:gd name="T15" fmla="*/ 11 h 15"/>
                  <a:gd name="T16" fmla="*/ 34 w 36"/>
                  <a:gd name="T17" fmla="*/ 13 h 15"/>
                  <a:gd name="T18" fmla="*/ 32 w 36"/>
                  <a:gd name="T19" fmla="*/ 15 h 15"/>
                  <a:gd name="T20" fmla="*/ 30 w 36"/>
                  <a:gd name="T21" fmla="*/ 13 h 15"/>
                  <a:gd name="T22" fmla="*/ 26 w 36"/>
                  <a:gd name="T23" fmla="*/ 13 h 15"/>
                  <a:gd name="T24" fmla="*/ 25 w 36"/>
                  <a:gd name="T25" fmla="*/ 11 h 15"/>
                  <a:gd name="T26" fmla="*/ 25 w 36"/>
                  <a:gd name="T27" fmla="*/ 9 h 15"/>
                  <a:gd name="T28" fmla="*/ 23 w 36"/>
                  <a:gd name="T29" fmla="*/ 9 h 15"/>
                  <a:gd name="T30" fmla="*/ 21 w 36"/>
                  <a:gd name="T31" fmla="*/ 9 h 15"/>
                  <a:gd name="T32" fmla="*/ 17 w 36"/>
                  <a:gd name="T33" fmla="*/ 7 h 15"/>
                  <a:gd name="T34" fmla="*/ 11 w 36"/>
                  <a:gd name="T35" fmla="*/ 5 h 15"/>
                  <a:gd name="T36" fmla="*/ 7 w 36"/>
                  <a:gd name="T37" fmla="*/ 3 h 15"/>
                  <a:gd name="T38" fmla="*/ 2 w 36"/>
                  <a:gd name="T39" fmla="*/ 3 h 15"/>
                  <a:gd name="T40" fmla="*/ 0 w 36"/>
                  <a:gd name="T41" fmla="*/ 1 h 15"/>
                  <a:gd name="T42" fmla="*/ 0 w 36"/>
                  <a:gd name="T43" fmla="*/ 1 h 15"/>
                  <a:gd name="T44" fmla="*/ 2 w 36"/>
                  <a:gd name="T45" fmla="*/ 1 h 15"/>
                  <a:gd name="T46" fmla="*/ 2 w 36"/>
                  <a:gd name="T47" fmla="*/ 1 h 15"/>
                  <a:gd name="T48" fmla="*/ 5 w 36"/>
                  <a:gd name="T49" fmla="*/ 1 h 15"/>
                  <a:gd name="T50" fmla="*/ 9 w 36"/>
                  <a:gd name="T51" fmla="*/ 0 h 15"/>
                  <a:gd name="T52" fmla="*/ 13 w 36"/>
                  <a:gd name="T53" fmla="*/ 1 h 15"/>
                  <a:gd name="T54" fmla="*/ 21 w 36"/>
                  <a:gd name="T5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15">
                    <a:moveTo>
                      <a:pt x="21" y="0"/>
                    </a:moveTo>
                    <a:lnTo>
                      <a:pt x="25" y="0"/>
                    </a:lnTo>
                    <a:lnTo>
                      <a:pt x="28" y="3"/>
                    </a:lnTo>
                    <a:lnTo>
                      <a:pt x="32" y="3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2" y="15"/>
                    </a:lnTo>
                    <a:lnTo>
                      <a:pt x="30" y="13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5" y="9"/>
                    </a:lnTo>
                    <a:lnTo>
                      <a:pt x="23" y="9"/>
                    </a:lnTo>
                    <a:lnTo>
                      <a:pt x="21" y="9"/>
                    </a:lnTo>
                    <a:lnTo>
                      <a:pt x="17" y="7"/>
                    </a:lnTo>
                    <a:lnTo>
                      <a:pt x="11" y="5"/>
                    </a:lnTo>
                    <a:lnTo>
                      <a:pt x="7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9" name="Freeform 1327"/>
              <p:cNvSpPr>
                <a:spLocks/>
              </p:cNvSpPr>
              <p:nvPr/>
            </p:nvSpPr>
            <p:spPr bwMode="auto">
              <a:xfrm>
                <a:off x="3403" y="1087"/>
                <a:ext cx="21" cy="18"/>
              </a:xfrm>
              <a:custGeom>
                <a:avLst/>
                <a:gdLst>
                  <a:gd name="T0" fmla="*/ 13 w 21"/>
                  <a:gd name="T1" fmla="*/ 0 h 18"/>
                  <a:gd name="T2" fmla="*/ 21 w 21"/>
                  <a:gd name="T3" fmla="*/ 4 h 18"/>
                  <a:gd name="T4" fmla="*/ 21 w 21"/>
                  <a:gd name="T5" fmla="*/ 10 h 18"/>
                  <a:gd name="T6" fmla="*/ 19 w 21"/>
                  <a:gd name="T7" fmla="*/ 12 h 18"/>
                  <a:gd name="T8" fmla="*/ 19 w 21"/>
                  <a:gd name="T9" fmla="*/ 16 h 18"/>
                  <a:gd name="T10" fmla="*/ 15 w 21"/>
                  <a:gd name="T11" fmla="*/ 18 h 18"/>
                  <a:gd name="T12" fmla="*/ 11 w 21"/>
                  <a:gd name="T13" fmla="*/ 16 h 18"/>
                  <a:gd name="T14" fmla="*/ 9 w 21"/>
                  <a:gd name="T15" fmla="*/ 16 h 18"/>
                  <a:gd name="T16" fmla="*/ 5 w 21"/>
                  <a:gd name="T17" fmla="*/ 14 h 18"/>
                  <a:gd name="T18" fmla="*/ 2 w 21"/>
                  <a:gd name="T19" fmla="*/ 12 h 18"/>
                  <a:gd name="T20" fmla="*/ 0 w 21"/>
                  <a:gd name="T21" fmla="*/ 10 h 18"/>
                  <a:gd name="T22" fmla="*/ 0 w 21"/>
                  <a:gd name="T23" fmla="*/ 8 h 18"/>
                  <a:gd name="T24" fmla="*/ 3 w 21"/>
                  <a:gd name="T25" fmla="*/ 2 h 18"/>
                  <a:gd name="T26" fmla="*/ 7 w 21"/>
                  <a:gd name="T27" fmla="*/ 2 h 18"/>
                  <a:gd name="T28" fmla="*/ 13 w 21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8">
                    <a:moveTo>
                      <a:pt x="13" y="0"/>
                    </a:moveTo>
                    <a:lnTo>
                      <a:pt x="21" y="4"/>
                    </a:lnTo>
                    <a:lnTo>
                      <a:pt x="21" y="10"/>
                    </a:lnTo>
                    <a:lnTo>
                      <a:pt x="19" y="12"/>
                    </a:lnTo>
                    <a:lnTo>
                      <a:pt x="19" y="16"/>
                    </a:lnTo>
                    <a:lnTo>
                      <a:pt x="15" y="18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0" name="Freeform 1328"/>
              <p:cNvSpPr>
                <a:spLocks/>
              </p:cNvSpPr>
              <p:nvPr/>
            </p:nvSpPr>
            <p:spPr bwMode="auto">
              <a:xfrm>
                <a:off x="2808" y="866"/>
                <a:ext cx="13" cy="6"/>
              </a:xfrm>
              <a:custGeom>
                <a:avLst/>
                <a:gdLst>
                  <a:gd name="T0" fmla="*/ 0 w 13"/>
                  <a:gd name="T1" fmla="*/ 0 h 6"/>
                  <a:gd name="T2" fmla="*/ 2 w 13"/>
                  <a:gd name="T3" fmla="*/ 0 h 6"/>
                  <a:gd name="T4" fmla="*/ 6 w 13"/>
                  <a:gd name="T5" fmla="*/ 0 h 6"/>
                  <a:gd name="T6" fmla="*/ 8 w 13"/>
                  <a:gd name="T7" fmla="*/ 4 h 6"/>
                  <a:gd name="T8" fmla="*/ 12 w 13"/>
                  <a:gd name="T9" fmla="*/ 4 h 6"/>
                  <a:gd name="T10" fmla="*/ 13 w 13"/>
                  <a:gd name="T11" fmla="*/ 6 h 6"/>
                  <a:gd name="T12" fmla="*/ 10 w 13"/>
                  <a:gd name="T13" fmla="*/ 6 h 6"/>
                  <a:gd name="T14" fmla="*/ 8 w 13"/>
                  <a:gd name="T15" fmla="*/ 6 h 6"/>
                  <a:gd name="T16" fmla="*/ 2 w 13"/>
                  <a:gd name="T17" fmla="*/ 4 h 6"/>
                  <a:gd name="T18" fmla="*/ 0 w 13"/>
                  <a:gd name="T19" fmla="*/ 2 h 6"/>
                  <a:gd name="T20" fmla="*/ 0 w 1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0" y="0"/>
                    </a:move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1" name="Freeform 1329"/>
              <p:cNvSpPr>
                <a:spLocks/>
              </p:cNvSpPr>
              <p:nvPr/>
            </p:nvSpPr>
            <p:spPr bwMode="auto">
              <a:xfrm>
                <a:off x="3060" y="1457"/>
                <a:ext cx="7" cy="8"/>
              </a:xfrm>
              <a:custGeom>
                <a:avLst/>
                <a:gdLst>
                  <a:gd name="T0" fmla="*/ 2 w 7"/>
                  <a:gd name="T1" fmla="*/ 0 h 8"/>
                  <a:gd name="T2" fmla="*/ 3 w 7"/>
                  <a:gd name="T3" fmla="*/ 4 h 8"/>
                  <a:gd name="T4" fmla="*/ 7 w 7"/>
                  <a:gd name="T5" fmla="*/ 4 h 8"/>
                  <a:gd name="T6" fmla="*/ 7 w 7"/>
                  <a:gd name="T7" fmla="*/ 8 h 8"/>
                  <a:gd name="T8" fmla="*/ 7 w 7"/>
                  <a:gd name="T9" fmla="*/ 8 h 8"/>
                  <a:gd name="T10" fmla="*/ 5 w 7"/>
                  <a:gd name="T11" fmla="*/ 8 h 8"/>
                  <a:gd name="T12" fmla="*/ 3 w 7"/>
                  <a:gd name="T13" fmla="*/ 6 h 8"/>
                  <a:gd name="T14" fmla="*/ 0 w 7"/>
                  <a:gd name="T15" fmla="*/ 2 h 8"/>
                  <a:gd name="T16" fmla="*/ 0 w 7"/>
                  <a:gd name="T17" fmla="*/ 0 h 8"/>
                  <a:gd name="T18" fmla="*/ 2 w 7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lnTo>
                      <a:pt x="3" y="4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2" name="Freeform 1330"/>
              <p:cNvSpPr>
                <a:spLocks/>
              </p:cNvSpPr>
              <p:nvPr/>
            </p:nvSpPr>
            <p:spPr bwMode="auto">
              <a:xfrm>
                <a:off x="3083" y="1415"/>
                <a:ext cx="5" cy="14"/>
              </a:xfrm>
              <a:custGeom>
                <a:avLst/>
                <a:gdLst>
                  <a:gd name="T0" fmla="*/ 1 w 5"/>
                  <a:gd name="T1" fmla="*/ 0 h 14"/>
                  <a:gd name="T2" fmla="*/ 1 w 5"/>
                  <a:gd name="T3" fmla="*/ 2 h 14"/>
                  <a:gd name="T4" fmla="*/ 3 w 5"/>
                  <a:gd name="T5" fmla="*/ 4 h 14"/>
                  <a:gd name="T6" fmla="*/ 5 w 5"/>
                  <a:gd name="T7" fmla="*/ 6 h 14"/>
                  <a:gd name="T8" fmla="*/ 5 w 5"/>
                  <a:gd name="T9" fmla="*/ 10 h 14"/>
                  <a:gd name="T10" fmla="*/ 5 w 5"/>
                  <a:gd name="T11" fmla="*/ 14 h 14"/>
                  <a:gd name="T12" fmla="*/ 3 w 5"/>
                  <a:gd name="T13" fmla="*/ 14 h 14"/>
                  <a:gd name="T14" fmla="*/ 1 w 5"/>
                  <a:gd name="T15" fmla="*/ 12 h 14"/>
                  <a:gd name="T16" fmla="*/ 1 w 5"/>
                  <a:gd name="T17" fmla="*/ 6 h 14"/>
                  <a:gd name="T18" fmla="*/ 1 w 5"/>
                  <a:gd name="T19" fmla="*/ 4 h 14"/>
                  <a:gd name="T20" fmla="*/ 0 w 5"/>
                  <a:gd name="T21" fmla="*/ 2 h 14"/>
                  <a:gd name="T22" fmla="*/ 1 w 5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4">
                    <a:moveTo>
                      <a:pt x="1" y="0"/>
                    </a:moveTo>
                    <a:lnTo>
                      <a:pt x="1" y="2"/>
                    </a:lnTo>
                    <a:lnTo>
                      <a:pt x="3" y="4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1" y="12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3" name="Freeform 1331"/>
              <p:cNvSpPr>
                <a:spLocks/>
              </p:cNvSpPr>
              <p:nvPr/>
            </p:nvSpPr>
            <p:spPr bwMode="auto">
              <a:xfrm>
                <a:off x="3340" y="1221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2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4" name="Freeform 1332"/>
              <p:cNvSpPr>
                <a:spLocks/>
              </p:cNvSpPr>
              <p:nvPr/>
            </p:nvSpPr>
            <p:spPr bwMode="auto">
              <a:xfrm>
                <a:off x="3361" y="1274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5" name="Freeform 1333"/>
              <p:cNvSpPr>
                <a:spLocks/>
              </p:cNvSpPr>
              <p:nvPr/>
            </p:nvSpPr>
            <p:spPr bwMode="auto">
              <a:xfrm>
                <a:off x="3048" y="149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6" name="Freeform 1334"/>
              <p:cNvSpPr>
                <a:spLocks/>
              </p:cNvSpPr>
              <p:nvPr/>
            </p:nvSpPr>
            <p:spPr bwMode="auto">
              <a:xfrm>
                <a:off x="3048" y="1495"/>
                <a:ext cx="0" cy="4"/>
              </a:xfrm>
              <a:custGeom>
                <a:avLst/>
                <a:gdLst>
                  <a:gd name="T0" fmla="*/ 0 h 4"/>
                  <a:gd name="T1" fmla="*/ 2 h 4"/>
                  <a:gd name="T2" fmla="*/ 4 h 4"/>
                  <a:gd name="T3" fmla="*/ 2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7" name="Freeform 1335"/>
              <p:cNvSpPr>
                <a:spLocks/>
              </p:cNvSpPr>
              <p:nvPr/>
            </p:nvSpPr>
            <p:spPr bwMode="auto">
              <a:xfrm>
                <a:off x="3062" y="1476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2 h 4"/>
                  <a:gd name="T4" fmla="*/ 0 w 1"/>
                  <a:gd name="T5" fmla="*/ 4 h 4"/>
                  <a:gd name="T6" fmla="*/ 0 w 1"/>
                  <a:gd name="T7" fmla="*/ 2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8" name="Freeform 1336"/>
              <p:cNvSpPr>
                <a:spLocks/>
              </p:cNvSpPr>
              <p:nvPr/>
            </p:nvSpPr>
            <p:spPr bwMode="auto">
              <a:xfrm>
                <a:off x="3323" y="1244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2 w 3"/>
                  <a:gd name="T13" fmla="*/ 0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9" name="Freeform 1337"/>
              <p:cNvSpPr>
                <a:spLocks/>
              </p:cNvSpPr>
              <p:nvPr/>
            </p:nvSpPr>
            <p:spPr bwMode="auto">
              <a:xfrm>
                <a:off x="3307" y="1228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2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0" name="Freeform 1338"/>
              <p:cNvSpPr>
                <a:spLocks/>
              </p:cNvSpPr>
              <p:nvPr/>
            </p:nvSpPr>
            <p:spPr bwMode="auto">
              <a:xfrm>
                <a:off x="3130" y="1388"/>
                <a:ext cx="10" cy="10"/>
              </a:xfrm>
              <a:custGeom>
                <a:avLst/>
                <a:gdLst>
                  <a:gd name="T0" fmla="*/ 6 w 10"/>
                  <a:gd name="T1" fmla="*/ 0 h 10"/>
                  <a:gd name="T2" fmla="*/ 6 w 10"/>
                  <a:gd name="T3" fmla="*/ 2 h 10"/>
                  <a:gd name="T4" fmla="*/ 8 w 10"/>
                  <a:gd name="T5" fmla="*/ 2 h 10"/>
                  <a:gd name="T6" fmla="*/ 10 w 10"/>
                  <a:gd name="T7" fmla="*/ 6 h 10"/>
                  <a:gd name="T8" fmla="*/ 10 w 10"/>
                  <a:gd name="T9" fmla="*/ 8 h 10"/>
                  <a:gd name="T10" fmla="*/ 6 w 10"/>
                  <a:gd name="T11" fmla="*/ 8 h 10"/>
                  <a:gd name="T12" fmla="*/ 4 w 10"/>
                  <a:gd name="T13" fmla="*/ 10 h 10"/>
                  <a:gd name="T14" fmla="*/ 2 w 10"/>
                  <a:gd name="T15" fmla="*/ 10 h 10"/>
                  <a:gd name="T16" fmla="*/ 2 w 10"/>
                  <a:gd name="T17" fmla="*/ 8 h 10"/>
                  <a:gd name="T18" fmla="*/ 0 w 10"/>
                  <a:gd name="T19" fmla="*/ 6 h 10"/>
                  <a:gd name="T20" fmla="*/ 0 w 10"/>
                  <a:gd name="T21" fmla="*/ 4 h 10"/>
                  <a:gd name="T22" fmla="*/ 0 w 10"/>
                  <a:gd name="T23" fmla="*/ 2 h 10"/>
                  <a:gd name="T24" fmla="*/ 4 w 10"/>
                  <a:gd name="T25" fmla="*/ 0 h 10"/>
                  <a:gd name="T26" fmla="*/ 6 w 10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1" name="Freeform 1339"/>
              <p:cNvSpPr>
                <a:spLocks/>
              </p:cNvSpPr>
              <p:nvPr/>
            </p:nvSpPr>
            <p:spPr bwMode="auto">
              <a:xfrm>
                <a:off x="3105" y="140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2" name="Freeform 1340"/>
              <p:cNvSpPr>
                <a:spLocks/>
              </p:cNvSpPr>
              <p:nvPr/>
            </p:nvSpPr>
            <p:spPr bwMode="auto">
              <a:xfrm>
                <a:off x="3100" y="1406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3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0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3" name="Freeform 1341"/>
              <p:cNvSpPr>
                <a:spLocks/>
              </p:cNvSpPr>
              <p:nvPr/>
            </p:nvSpPr>
            <p:spPr bwMode="auto">
              <a:xfrm>
                <a:off x="2943" y="1535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0 h 4"/>
                  <a:gd name="T4" fmla="*/ 6 w 6"/>
                  <a:gd name="T5" fmla="*/ 2 h 4"/>
                  <a:gd name="T6" fmla="*/ 4 w 6"/>
                  <a:gd name="T7" fmla="*/ 4 h 4"/>
                  <a:gd name="T8" fmla="*/ 2 w 6"/>
                  <a:gd name="T9" fmla="*/ 2 h 4"/>
                  <a:gd name="T10" fmla="*/ 2 w 6"/>
                  <a:gd name="T11" fmla="*/ 2 h 4"/>
                  <a:gd name="T12" fmla="*/ 0 w 6"/>
                  <a:gd name="T13" fmla="*/ 0 h 4"/>
                  <a:gd name="T14" fmla="*/ 2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4" name="Freeform 1342"/>
              <p:cNvSpPr>
                <a:spLocks/>
              </p:cNvSpPr>
              <p:nvPr/>
            </p:nvSpPr>
            <p:spPr bwMode="auto">
              <a:xfrm>
                <a:off x="2902" y="1383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3 w 5"/>
                  <a:gd name="T3" fmla="*/ 0 h 2"/>
                  <a:gd name="T4" fmla="*/ 5 w 5"/>
                  <a:gd name="T5" fmla="*/ 2 h 2"/>
                  <a:gd name="T6" fmla="*/ 1 w 5"/>
                  <a:gd name="T7" fmla="*/ 2 h 2"/>
                  <a:gd name="T8" fmla="*/ 0 w 5"/>
                  <a:gd name="T9" fmla="*/ 2 h 2"/>
                  <a:gd name="T10" fmla="*/ 1 w 5"/>
                  <a:gd name="T11" fmla="*/ 0 h 2"/>
                  <a:gd name="T12" fmla="*/ 3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5" name="Freeform 1343"/>
              <p:cNvSpPr>
                <a:spLocks/>
              </p:cNvSpPr>
              <p:nvPr/>
            </p:nvSpPr>
            <p:spPr bwMode="auto">
              <a:xfrm>
                <a:off x="3144" y="1392"/>
                <a:ext cx="1" cy="6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2 h 6"/>
                  <a:gd name="T4" fmla="*/ 1 w 1"/>
                  <a:gd name="T5" fmla="*/ 4 h 6"/>
                  <a:gd name="T6" fmla="*/ 1 w 1"/>
                  <a:gd name="T7" fmla="*/ 6 h 6"/>
                  <a:gd name="T8" fmla="*/ 0 w 1"/>
                  <a:gd name="T9" fmla="*/ 4 h 6"/>
                  <a:gd name="T10" fmla="*/ 0 w 1"/>
                  <a:gd name="T11" fmla="*/ 2 h 6"/>
                  <a:gd name="T12" fmla="*/ 1 w 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lnTo>
                      <a:pt x="1" y="2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6" name="Freeform 1344"/>
              <p:cNvSpPr>
                <a:spLocks/>
              </p:cNvSpPr>
              <p:nvPr/>
            </p:nvSpPr>
            <p:spPr bwMode="auto">
              <a:xfrm>
                <a:off x="2964" y="153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7" name="Freeform 1345"/>
              <p:cNvSpPr>
                <a:spLocks/>
              </p:cNvSpPr>
              <p:nvPr/>
            </p:nvSpPr>
            <p:spPr bwMode="auto">
              <a:xfrm>
                <a:off x="2902" y="1377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2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8" name="Freeform 1346"/>
              <p:cNvSpPr>
                <a:spLocks/>
              </p:cNvSpPr>
              <p:nvPr/>
            </p:nvSpPr>
            <p:spPr bwMode="auto">
              <a:xfrm>
                <a:off x="2938" y="112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9" name="Freeform 1347"/>
              <p:cNvSpPr>
                <a:spLocks/>
              </p:cNvSpPr>
              <p:nvPr/>
            </p:nvSpPr>
            <p:spPr bwMode="auto">
              <a:xfrm>
                <a:off x="3046" y="1482"/>
                <a:ext cx="8" cy="4"/>
              </a:xfrm>
              <a:custGeom>
                <a:avLst/>
                <a:gdLst>
                  <a:gd name="T0" fmla="*/ 2 w 8"/>
                  <a:gd name="T1" fmla="*/ 0 h 4"/>
                  <a:gd name="T2" fmla="*/ 4 w 8"/>
                  <a:gd name="T3" fmla="*/ 2 h 4"/>
                  <a:gd name="T4" fmla="*/ 6 w 8"/>
                  <a:gd name="T5" fmla="*/ 2 h 4"/>
                  <a:gd name="T6" fmla="*/ 8 w 8"/>
                  <a:gd name="T7" fmla="*/ 4 h 4"/>
                  <a:gd name="T8" fmla="*/ 8 w 8"/>
                  <a:gd name="T9" fmla="*/ 4 h 4"/>
                  <a:gd name="T10" fmla="*/ 4 w 8"/>
                  <a:gd name="T11" fmla="*/ 4 h 4"/>
                  <a:gd name="T12" fmla="*/ 2 w 8"/>
                  <a:gd name="T13" fmla="*/ 4 h 4"/>
                  <a:gd name="T14" fmla="*/ 0 w 8"/>
                  <a:gd name="T15" fmla="*/ 2 h 4"/>
                  <a:gd name="T16" fmla="*/ 0 w 8"/>
                  <a:gd name="T17" fmla="*/ 0 h 4"/>
                  <a:gd name="T18" fmla="*/ 2 w 8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0" name="Freeform 1348"/>
              <p:cNvSpPr>
                <a:spLocks/>
              </p:cNvSpPr>
              <p:nvPr/>
            </p:nvSpPr>
            <p:spPr bwMode="auto">
              <a:xfrm>
                <a:off x="2970" y="1533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4 w 6"/>
                  <a:gd name="T5" fmla="*/ 2 h 2"/>
                  <a:gd name="T6" fmla="*/ 2 w 6"/>
                  <a:gd name="T7" fmla="*/ 2 h 2"/>
                  <a:gd name="T8" fmla="*/ 0 w 6"/>
                  <a:gd name="T9" fmla="*/ 2 h 2"/>
                  <a:gd name="T10" fmla="*/ 4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1" name="Freeform 1349"/>
              <p:cNvSpPr>
                <a:spLocks/>
              </p:cNvSpPr>
              <p:nvPr/>
            </p:nvSpPr>
            <p:spPr bwMode="auto">
              <a:xfrm>
                <a:off x="2983" y="1552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0 h 6"/>
                  <a:gd name="T4" fmla="*/ 4 w 4"/>
                  <a:gd name="T5" fmla="*/ 2 h 6"/>
                  <a:gd name="T6" fmla="*/ 2 w 4"/>
                  <a:gd name="T7" fmla="*/ 4 h 6"/>
                  <a:gd name="T8" fmla="*/ 2 w 4"/>
                  <a:gd name="T9" fmla="*/ 6 h 6"/>
                  <a:gd name="T10" fmla="*/ 2 w 4"/>
                  <a:gd name="T11" fmla="*/ 6 h 6"/>
                  <a:gd name="T12" fmla="*/ 0 w 4"/>
                  <a:gd name="T13" fmla="*/ 2 h 6"/>
                  <a:gd name="T14" fmla="*/ 2 w 4"/>
                  <a:gd name="T15" fmla="*/ 2 h 6"/>
                  <a:gd name="T16" fmla="*/ 2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2" name="Freeform 1350"/>
              <p:cNvSpPr>
                <a:spLocks/>
              </p:cNvSpPr>
              <p:nvPr/>
            </p:nvSpPr>
            <p:spPr bwMode="auto">
              <a:xfrm>
                <a:off x="3027" y="1537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2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3" name="Freeform 1351"/>
              <p:cNvSpPr>
                <a:spLocks/>
              </p:cNvSpPr>
              <p:nvPr/>
            </p:nvSpPr>
            <p:spPr bwMode="auto">
              <a:xfrm>
                <a:off x="3046" y="150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4" name="Freeform 1352"/>
              <p:cNvSpPr>
                <a:spLocks/>
              </p:cNvSpPr>
              <p:nvPr/>
            </p:nvSpPr>
            <p:spPr bwMode="auto">
              <a:xfrm>
                <a:off x="3004" y="1566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2 w 6"/>
                  <a:gd name="T7" fmla="*/ 4 h 4"/>
                  <a:gd name="T8" fmla="*/ 0 w 6"/>
                  <a:gd name="T9" fmla="*/ 4 h 4"/>
                  <a:gd name="T10" fmla="*/ 0 w 6"/>
                  <a:gd name="T11" fmla="*/ 4 h 4"/>
                  <a:gd name="T12" fmla="*/ 2 w 6"/>
                  <a:gd name="T13" fmla="*/ 2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5" name="Freeform 1353"/>
              <p:cNvSpPr>
                <a:spLocks/>
              </p:cNvSpPr>
              <p:nvPr/>
            </p:nvSpPr>
            <p:spPr bwMode="auto">
              <a:xfrm>
                <a:off x="3006" y="1558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4 w 10"/>
                  <a:gd name="T3" fmla="*/ 0 h 6"/>
                  <a:gd name="T4" fmla="*/ 10 w 10"/>
                  <a:gd name="T5" fmla="*/ 4 h 6"/>
                  <a:gd name="T6" fmla="*/ 6 w 10"/>
                  <a:gd name="T7" fmla="*/ 6 h 6"/>
                  <a:gd name="T8" fmla="*/ 4 w 10"/>
                  <a:gd name="T9" fmla="*/ 6 h 6"/>
                  <a:gd name="T10" fmla="*/ 0 w 10"/>
                  <a:gd name="T11" fmla="*/ 2 h 6"/>
                  <a:gd name="T12" fmla="*/ 0 w 1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4" y="0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6" name="Freeform 1354"/>
              <p:cNvSpPr>
                <a:spLocks/>
              </p:cNvSpPr>
              <p:nvPr/>
            </p:nvSpPr>
            <p:spPr bwMode="auto">
              <a:xfrm>
                <a:off x="2905" y="1337"/>
                <a:ext cx="8" cy="4"/>
              </a:xfrm>
              <a:custGeom>
                <a:avLst/>
                <a:gdLst>
                  <a:gd name="T0" fmla="*/ 4 w 8"/>
                  <a:gd name="T1" fmla="*/ 0 h 4"/>
                  <a:gd name="T2" fmla="*/ 8 w 8"/>
                  <a:gd name="T3" fmla="*/ 2 h 4"/>
                  <a:gd name="T4" fmla="*/ 6 w 8"/>
                  <a:gd name="T5" fmla="*/ 4 h 4"/>
                  <a:gd name="T6" fmla="*/ 2 w 8"/>
                  <a:gd name="T7" fmla="*/ 4 h 4"/>
                  <a:gd name="T8" fmla="*/ 0 w 8"/>
                  <a:gd name="T9" fmla="*/ 2 h 4"/>
                  <a:gd name="T10" fmla="*/ 2 w 8"/>
                  <a:gd name="T11" fmla="*/ 2 h 4"/>
                  <a:gd name="T12" fmla="*/ 4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7" name="Freeform 1355"/>
              <p:cNvSpPr>
                <a:spLocks/>
              </p:cNvSpPr>
              <p:nvPr/>
            </p:nvSpPr>
            <p:spPr bwMode="auto">
              <a:xfrm>
                <a:off x="2953" y="1177"/>
                <a:ext cx="8" cy="8"/>
              </a:xfrm>
              <a:custGeom>
                <a:avLst/>
                <a:gdLst>
                  <a:gd name="T0" fmla="*/ 4 w 8"/>
                  <a:gd name="T1" fmla="*/ 0 h 8"/>
                  <a:gd name="T2" fmla="*/ 6 w 8"/>
                  <a:gd name="T3" fmla="*/ 2 h 8"/>
                  <a:gd name="T4" fmla="*/ 8 w 8"/>
                  <a:gd name="T5" fmla="*/ 6 h 8"/>
                  <a:gd name="T6" fmla="*/ 4 w 8"/>
                  <a:gd name="T7" fmla="*/ 8 h 8"/>
                  <a:gd name="T8" fmla="*/ 2 w 8"/>
                  <a:gd name="T9" fmla="*/ 8 h 8"/>
                  <a:gd name="T10" fmla="*/ 0 w 8"/>
                  <a:gd name="T11" fmla="*/ 8 h 8"/>
                  <a:gd name="T12" fmla="*/ 0 w 8"/>
                  <a:gd name="T13" fmla="*/ 0 h 8"/>
                  <a:gd name="T14" fmla="*/ 4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8" name="Freeform 1356"/>
              <p:cNvSpPr>
                <a:spLocks/>
              </p:cNvSpPr>
              <p:nvPr/>
            </p:nvSpPr>
            <p:spPr bwMode="auto">
              <a:xfrm>
                <a:off x="2951" y="1164"/>
                <a:ext cx="10" cy="5"/>
              </a:xfrm>
              <a:custGeom>
                <a:avLst/>
                <a:gdLst>
                  <a:gd name="T0" fmla="*/ 4 w 10"/>
                  <a:gd name="T1" fmla="*/ 0 h 5"/>
                  <a:gd name="T2" fmla="*/ 6 w 10"/>
                  <a:gd name="T3" fmla="*/ 1 h 5"/>
                  <a:gd name="T4" fmla="*/ 10 w 10"/>
                  <a:gd name="T5" fmla="*/ 1 h 5"/>
                  <a:gd name="T6" fmla="*/ 10 w 10"/>
                  <a:gd name="T7" fmla="*/ 3 h 5"/>
                  <a:gd name="T8" fmla="*/ 6 w 10"/>
                  <a:gd name="T9" fmla="*/ 3 h 5"/>
                  <a:gd name="T10" fmla="*/ 4 w 10"/>
                  <a:gd name="T11" fmla="*/ 5 h 5"/>
                  <a:gd name="T12" fmla="*/ 2 w 10"/>
                  <a:gd name="T13" fmla="*/ 5 h 5"/>
                  <a:gd name="T14" fmla="*/ 0 w 10"/>
                  <a:gd name="T15" fmla="*/ 3 h 5"/>
                  <a:gd name="T16" fmla="*/ 2 w 10"/>
                  <a:gd name="T17" fmla="*/ 1 h 5"/>
                  <a:gd name="T18" fmla="*/ 4 w 1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6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9" name="Freeform 1357"/>
              <p:cNvSpPr>
                <a:spLocks/>
              </p:cNvSpPr>
              <p:nvPr/>
            </p:nvSpPr>
            <p:spPr bwMode="auto">
              <a:xfrm>
                <a:off x="2961" y="1194"/>
                <a:ext cx="5" cy="4"/>
              </a:xfrm>
              <a:custGeom>
                <a:avLst/>
                <a:gdLst>
                  <a:gd name="T0" fmla="*/ 1 w 5"/>
                  <a:gd name="T1" fmla="*/ 0 h 4"/>
                  <a:gd name="T2" fmla="*/ 1 w 5"/>
                  <a:gd name="T3" fmla="*/ 0 h 4"/>
                  <a:gd name="T4" fmla="*/ 3 w 5"/>
                  <a:gd name="T5" fmla="*/ 2 h 4"/>
                  <a:gd name="T6" fmla="*/ 5 w 5"/>
                  <a:gd name="T7" fmla="*/ 2 h 4"/>
                  <a:gd name="T8" fmla="*/ 5 w 5"/>
                  <a:gd name="T9" fmla="*/ 4 h 4"/>
                  <a:gd name="T10" fmla="*/ 3 w 5"/>
                  <a:gd name="T11" fmla="*/ 4 h 4"/>
                  <a:gd name="T12" fmla="*/ 0 w 5"/>
                  <a:gd name="T13" fmla="*/ 2 h 4"/>
                  <a:gd name="T14" fmla="*/ 1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0" name="Freeform 1358"/>
              <p:cNvSpPr>
                <a:spLocks/>
              </p:cNvSpPr>
              <p:nvPr/>
            </p:nvSpPr>
            <p:spPr bwMode="auto">
              <a:xfrm>
                <a:off x="2964" y="1204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  <a:gd name="T10" fmla="*/ 0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1" name="Freeform 1359"/>
              <p:cNvSpPr>
                <a:spLocks/>
              </p:cNvSpPr>
              <p:nvPr/>
            </p:nvSpPr>
            <p:spPr bwMode="auto">
              <a:xfrm>
                <a:off x="2962" y="1234"/>
                <a:ext cx="8" cy="12"/>
              </a:xfrm>
              <a:custGeom>
                <a:avLst/>
                <a:gdLst>
                  <a:gd name="T0" fmla="*/ 8 w 8"/>
                  <a:gd name="T1" fmla="*/ 0 h 12"/>
                  <a:gd name="T2" fmla="*/ 8 w 8"/>
                  <a:gd name="T3" fmla="*/ 2 h 12"/>
                  <a:gd name="T4" fmla="*/ 6 w 8"/>
                  <a:gd name="T5" fmla="*/ 4 h 12"/>
                  <a:gd name="T6" fmla="*/ 4 w 8"/>
                  <a:gd name="T7" fmla="*/ 10 h 12"/>
                  <a:gd name="T8" fmla="*/ 2 w 8"/>
                  <a:gd name="T9" fmla="*/ 12 h 12"/>
                  <a:gd name="T10" fmla="*/ 0 w 8"/>
                  <a:gd name="T11" fmla="*/ 10 h 12"/>
                  <a:gd name="T12" fmla="*/ 2 w 8"/>
                  <a:gd name="T13" fmla="*/ 6 h 12"/>
                  <a:gd name="T14" fmla="*/ 2 w 8"/>
                  <a:gd name="T15" fmla="*/ 4 h 12"/>
                  <a:gd name="T16" fmla="*/ 0 w 8"/>
                  <a:gd name="T17" fmla="*/ 4 h 12"/>
                  <a:gd name="T18" fmla="*/ 0 w 8"/>
                  <a:gd name="T19" fmla="*/ 2 h 12"/>
                  <a:gd name="T20" fmla="*/ 2 w 8"/>
                  <a:gd name="T21" fmla="*/ 0 h 12"/>
                  <a:gd name="T22" fmla="*/ 6 w 8"/>
                  <a:gd name="T23" fmla="*/ 0 h 12"/>
                  <a:gd name="T24" fmla="*/ 8 w 8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2" name="Freeform 1360"/>
              <p:cNvSpPr>
                <a:spLocks/>
              </p:cNvSpPr>
              <p:nvPr/>
            </p:nvSpPr>
            <p:spPr bwMode="auto">
              <a:xfrm>
                <a:off x="2938" y="1291"/>
                <a:ext cx="7" cy="4"/>
              </a:xfrm>
              <a:custGeom>
                <a:avLst/>
                <a:gdLst>
                  <a:gd name="T0" fmla="*/ 4 w 7"/>
                  <a:gd name="T1" fmla="*/ 0 h 4"/>
                  <a:gd name="T2" fmla="*/ 7 w 7"/>
                  <a:gd name="T3" fmla="*/ 2 h 4"/>
                  <a:gd name="T4" fmla="*/ 7 w 7"/>
                  <a:gd name="T5" fmla="*/ 4 h 4"/>
                  <a:gd name="T6" fmla="*/ 2 w 7"/>
                  <a:gd name="T7" fmla="*/ 4 h 4"/>
                  <a:gd name="T8" fmla="*/ 0 w 7"/>
                  <a:gd name="T9" fmla="*/ 4 h 4"/>
                  <a:gd name="T10" fmla="*/ 0 w 7"/>
                  <a:gd name="T11" fmla="*/ 2 h 4"/>
                  <a:gd name="T12" fmla="*/ 4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4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3" name="Freeform 1361"/>
              <p:cNvSpPr>
                <a:spLocks/>
              </p:cNvSpPr>
              <p:nvPr/>
            </p:nvSpPr>
            <p:spPr bwMode="auto">
              <a:xfrm>
                <a:off x="2942" y="1177"/>
                <a:ext cx="5" cy="9"/>
              </a:xfrm>
              <a:custGeom>
                <a:avLst/>
                <a:gdLst>
                  <a:gd name="T0" fmla="*/ 5 w 5"/>
                  <a:gd name="T1" fmla="*/ 0 h 9"/>
                  <a:gd name="T2" fmla="*/ 3 w 5"/>
                  <a:gd name="T3" fmla="*/ 4 h 9"/>
                  <a:gd name="T4" fmla="*/ 5 w 5"/>
                  <a:gd name="T5" fmla="*/ 6 h 9"/>
                  <a:gd name="T6" fmla="*/ 1 w 5"/>
                  <a:gd name="T7" fmla="*/ 9 h 9"/>
                  <a:gd name="T8" fmla="*/ 0 w 5"/>
                  <a:gd name="T9" fmla="*/ 8 h 9"/>
                  <a:gd name="T10" fmla="*/ 0 w 5"/>
                  <a:gd name="T11" fmla="*/ 4 h 9"/>
                  <a:gd name="T12" fmla="*/ 0 w 5"/>
                  <a:gd name="T13" fmla="*/ 2 h 9"/>
                  <a:gd name="T14" fmla="*/ 5 w 5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lnTo>
                      <a:pt x="3" y="4"/>
                    </a:lnTo>
                    <a:lnTo>
                      <a:pt x="5" y="6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4" name="Freeform 1362"/>
              <p:cNvSpPr>
                <a:spLocks/>
              </p:cNvSpPr>
              <p:nvPr/>
            </p:nvSpPr>
            <p:spPr bwMode="auto">
              <a:xfrm>
                <a:off x="2938" y="1103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4 w 4"/>
                  <a:gd name="T3" fmla="*/ 2 h 3"/>
                  <a:gd name="T4" fmla="*/ 4 w 4"/>
                  <a:gd name="T5" fmla="*/ 3 h 3"/>
                  <a:gd name="T6" fmla="*/ 2 w 4"/>
                  <a:gd name="T7" fmla="*/ 3 h 3"/>
                  <a:gd name="T8" fmla="*/ 2 w 4"/>
                  <a:gd name="T9" fmla="*/ 3 h 3"/>
                  <a:gd name="T10" fmla="*/ 0 w 4"/>
                  <a:gd name="T11" fmla="*/ 2 h 3"/>
                  <a:gd name="T12" fmla="*/ 2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4" y="2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5" name="Freeform 1363"/>
              <p:cNvSpPr>
                <a:spLocks/>
              </p:cNvSpPr>
              <p:nvPr/>
            </p:nvSpPr>
            <p:spPr bwMode="auto">
              <a:xfrm>
                <a:off x="2930" y="1032"/>
                <a:ext cx="15" cy="8"/>
              </a:xfrm>
              <a:custGeom>
                <a:avLst/>
                <a:gdLst>
                  <a:gd name="T0" fmla="*/ 2 w 15"/>
                  <a:gd name="T1" fmla="*/ 0 h 8"/>
                  <a:gd name="T2" fmla="*/ 6 w 15"/>
                  <a:gd name="T3" fmla="*/ 2 h 8"/>
                  <a:gd name="T4" fmla="*/ 8 w 15"/>
                  <a:gd name="T5" fmla="*/ 2 h 8"/>
                  <a:gd name="T6" fmla="*/ 12 w 15"/>
                  <a:gd name="T7" fmla="*/ 2 h 8"/>
                  <a:gd name="T8" fmla="*/ 15 w 15"/>
                  <a:gd name="T9" fmla="*/ 4 h 8"/>
                  <a:gd name="T10" fmla="*/ 13 w 15"/>
                  <a:gd name="T11" fmla="*/ 8 h 8"/>
                  <a:gd name="T12" fmla="*/ 13 w 15"/>
                  <a:gd name="T13" fmla="*/ 6 h 8"/>
                  <a:gd name="T14" fmla="*/ 10 w 15"/>
                  <a:gd name="T15" fmla="*/ 4 h 8"/>
                  <a:gd name="T16" fmla="*/ 4 w 15"/>
                  <a:gd name="T17" fmla="*/ 4 h 8"/>
                  <a:gd name="T18" fmla="*/ 2 w 15"/>
                  <a:gd name="T19" fmla="*/ 4 h 8"/>
                  <a:gd name="T20" fmla="*/ 0 w 15"/>
                  <a:gd name="T21" fmla="*/ 4 h 8"/>
                  <a:gd name="T22" fmla="*/ 0 w 15"/>
                  <a:gd name="T23" fmla="*/ 2 h 8"/>
                  <a:gd name="T24" fmla="*/ 0 w 15"/>
                  <a:gd name="T25" fmla="*/ 0 h 8"/>
                  <a:gd name="T26" fmla="*/ 2 w 15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8">
                    <a:moveTo>
                      <a:pt x="2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6" name="Freeform 1364"/>
              <p:cNvSpPr>
                <a:spLocks/>
              </p:cNvSpPr>
              <p:nvPr/>
            </p:nvSpPr>
            <p:spPr bwMode="auto">
              <a:xfrm>
                <a:off x="2940" y="111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2 h 2"/>
                  <a:gd name="T4" fmla="*/ 2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7" name="Freeform 1365"/>
              <p:cNvSpPr>
                <a:spLocks/>
              </p:cNvSpPr>
              <p:nvPr/>
            </p:nvSpPr>
            <p:spPr bwMode="auto">
              <a:xfrm>
                <a:off x="2801" y="580"/>
                <a:ext cx="760" cy="982"/>
              </a:xfrm>
              <a:custGeom>
                <a:avLst/>
                <a:gdLst>
                  <a:gd name="T0" fmla="*/ 562 w 760"/>
                  <a:gd name="T1" fmla="*/ 38 h 982"/>
                  <a:gd name="T2" fmla="*/ 543 w 760"/>
                  <a:gd name="T3" fmla="*/ 48 h 982"/>
                  <a:gd name="T4" fmla="*/ 615 w 760"/>
                  <a:gd name="T5" fmla="*/ 71 h 982"/>
                  <a:gd name="T6" fmla="*/ 621 w 760"/>
                  <a:gd name="T7" fmla="*/ 117 h 982"/>
                  <a:gd name="T8" fmla="*/ 525 w 760"/>
                  <a:gd name="T9" fmla="*/ 138 h 982"/>
                  <a:gd name="T10" fmla="*/ 619 w 760"/>
                  <a:gd name="T11" fmla="*/ 149 h 982"/>
                  <a:gd name="T12" fmla="*/ 590 w 760"/>
                  <a:gd name="T13" fmla="*/ 221 h 982"/>
                  <a:gd name="T14" fmla="*/ 695 w 760"/>
                  <a:gd name="T15" fmla="*/ 159 h 982"/>
                  <a:gd name="T16" fmla="*/ 705 w 760"/>
                  <a:gd name="T17" fmla="*/ 214 h 982"/>
                  <a:gd name="T18" fmla="*/ 655 w 760"/>
                  <a:gd name="T19" fmla="*/ 242 h 982"/>
                  <a:gd name="T20" fmla="*/ 640 w 760"/>
                  <a:gd name="T21" fmla="*/ 345 h 982"/>
                  <a:gd name="T22" fmla="*/ 665 w 760"/>
                  <a:gd name="T23" fmla="*/ 391 h 982"/>
                  <a:gd name="T24" fmla="*/ 605 w 760"/>
                  <a:gd name="T25" fmla="*/ 425 h 982"/>
                  <a:gd name="T26" fmla="*/ 634 w 760"/>
                  <a:gd name="T27" fmla="*/ 481 h 982"/>
                  <a:gd name="T28" fmla="*/ 621 w 760"/>
                  <a:gd name="T29" fmla="*/ 486 h 982"/>
                  <a:gd name="T30" fmla="*/ 602 w 760"/>
                  <a:gd name="T31" fmla="*/ 536 h 982"/>
                  <a:gd name="T32" fmla="*/ 583 w 760"/>
                  <a:gd name="T33" fmla="*/ 542 h 982"/>
                  <a:gd name="T34" fmla="*/ 518 w 760"/>
                  <a:gd name="T35" fmla="*/ 557 h 982"/>
                  <a:gd name="T36" fmla="*/ 537 w 760"/>
                  <a:gd name="T37" fmla="*/ 576 h 982"/>
                  <a:gd name="T38" fmla="*/ 585 w 760"/>
                  <a:gd name="T39" fmla="*/ 618 h 982"/>
                  <a:gd name="T40" fmla="*/ 577 w 760"/>
                  <a:gd name="T41" fmla="*/ 650 h 982"/>
                  <a:gd name="T42" fmla="*/ 503 w 760"/>
                  <a:gd name="T43" fmla="*/ 624 h 982"/>
                  <a:gd name="T44" fmla="*/ 495 w 760"/>
                  <a:gd name="T45" fmla="*/ 664 h 982"/>
                  <a:gd name="T46" fmla="*/ 575 w 760"/>
                  <a:gd name="T47" fmla="*/ 681 h 982"/>
                  <a:gd name="T48" fmla="*/ 518 w 760"/>
                  <a:gd name="T49" fmla="*/ 723 h 982"/>
                  <a:gd name="T50" fmla="*/ 438 w 760"/>
                  <a:gd name="T51" fmla="*/ 744 h 982"/>
                  <a:gd name="T52" fmla="*/ 392 w 760"/>
                  <a:gd name="T53" fmla="*/ 786 h 982"/>
                  <a:gd name="T54" fmla="*/ 337 w 760"/>
                  <a:gd name="T55" fmla="*/ 797 h 982"/>
                  <a:gd name="T56" fmla="*/ 280 w 760"/>
                  <a:gd name="T57" fmla="*/ 828 h 982"/>
                  <a:gd name="T58" fmla="*/ 266 w 760"/>
                  <a:gd name="T59" fmla="*/ 879 h 982"/>
                  <a:gd name="T60" fmla="*/ 234 w 760"/>
                  <a:gd name="T61" fmla="*/ 904 h 982"/>
                  <a:gd name="T62" fmla="*/ 232 w 760"/>
                  <a:gd name="T63" fmla="*/ 951 h 982"/>
                  <a:gd name="T64" fmla="*/ 205 w 760"/>
                  <a:gd name="T65" fmla="*/ 970 h 982"/>
                  <a:gd name="T66" fmla="*/ 192 w 760"/>
                  <a:gd name="T67" fmla="*/ 944 h 982"/>
                  <a:gd name="T68" fmla="*/ 133 w 760"/>
                  <a:gd name="T69" fmla="*/ 934 h 982"/>
                  <a:gd name="T70" fmla="*/ 127 w 760"/>
                  <a:gd name="T71" fmla="*/ 879 h 982"/>
                  <a:gd name="T72" fmla="*/ 121 w 760"/>
                  <a:gd name="T73" fmla="*/ 849 h 982"/>
                  <a:gd name="T74" fmla="*/ 120 w 760"/>
                  <a:gd name="T75" fmla="*/ 826 h 982"/>
                  <a:gd name="T76" fmla="*/ 112 w 760"/>
                  <a:gd name="T77" fmla="*/ 789 h 982"/>
                  <a:gd name="T78" fmla="*/ 104 w 760"/>
                  <a:gd name="T79" fmla="*/ 767 h 982"/>
                  <a:gd name="T80" fmla="*/ 120 w 760"/>
                  <a:gd name="T81" fmla="*/ 730 h 982"/>
                  <a:gd name="T82" fmla="*/ 125 w 760"/>
                  <a:gd name="T83" fmla="*/ 727 h 982"/>
                  <a:gd name="T84" fmla="*/ 154 w 760"/>
                  <a:gd name="T85" fmla="*/ 704 h 982"/>
                  <a:gd name="T86" fmla="*/ 169 w 760"/>
                  <a:gd name="T87" fmla="*/ 683 h 982"/>
                  <a:gd name="T88" fmla="*/ 123 w 760"/>
                  <a:gd name="T89" fmla="*/ 620 h 982"/>
                  <a:gd name="T90" fmla="*/ 163 w 760"/>
                  <a:gd name="T91" fmla="*/ 606 h 982"/>
                  <a:gd name="T92" fmla="*/ 156 w 760"/>
                  <a:gd name="T93" fmla="*/ 580 h 982"/>
                  <a:gd name="T94" fmla="*/ 144 w 760"/>
                  <a:gd name="T95" fmla="*/ 561 h 982"/>
                  <a:gd name="T96" fmla="*/ 144 w 760"/>
                  <a:gd name="T97" fmla="*/ 500 h 982"/>
                  <a:gd name="T98" fmla="*/ 137 w 760"/>
                  <a:gd name="T99" fmla="*/ 406 h 982"/>
                  <a:gd name="T100" fmla="*/ 51 w 760"/>
                  <a:gd name="T101" fmla="*/ 362 h 982"/>
                  <a:gd name="T102" fmla="*/ 5 w 760"/>
                  <a:gd name="T103" fmla="*/ 322 h 982"/>
                  <a:gd name="T104" fmla="*/ 45 w 760"/>
                  <a:gd name="T105" fmla="*/ 290 h 982"/>
                  <a:gd name="T106" fmla="*/ 5 w 760"/>
                  <a:gd name="T107" fmla="*/ 235 h 982"/>
                  <a:gd name="T108" fmla="*/ 142 w 760"/>
                  <a:gd name="T109" fmla="*/ 185 h 982"/>
                  <a:gd name="T110" fmla="*/ 146 w 760"/>
                  <a:gd name="T111" fmla="*/ 130 h 982"/>
                  <a:gd name="T112" fmla="*/ 215 w 760"/>
                  <a:gd name="T113" fmla="*/ 86 h 982"/>
                  <a:gd name="T114" fmla="*/ 297 w 760"/>
                  <a:gd name="T115" fmla="*/ 56 h 982"/>
                  <a:gd name="T116" fmla="*/ 331 w 760"/>
                  <a:gd name="T117" fmla="*/ 103 h 982"/>
                  <a:gd name="T118" fmla="*/ 405 w 760"/>
                  <a:gd name="T119" fmla="*/ 124 h 982"/>
                  <a:gd name="T120" fmla="*/ 445 w 760"/>
                  <a:gd name="T121" fmla="*/ 63 h 982"/>
                  <a:gd name="T122" fmla="*/ 459 w 760"/>
                  <a:gd name="T123" fmla="*/ 21 h 982"/>
                  <a:gd name="T124" fmla="*/ 522 w 760"/>
                  <a:gd name="T125" fmla="*/ 10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0" h="982">
                    <a:moveTo>
                      <a:pt x="524" y="0"/>
                    </a:moveTo>
                    <a:lnTo>
                      <a:pt x="527" y="0"/>
                    </a:lnTo>
                    <a:lnTo>
                      <a:pt x="535" y="0"/>
                    </a:lnTo>
                    <a:lnTo>
                      <a:pt x="537" y="2"/>
                    </a:lnTo>
                    <a:lnTo>
                      <a:pt x="537" y="4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4" y="2"/>
                    </a:lnTo>
                    <a:lnTo>
                      <a:pt x="550" y="2"/>
                    </a:lnTo>
                    <a:lnTo>
                      <a:pt x="552" y="4"/>
                    </a:lnTo>
                    <a:lnTo>
                      <a:pt x="556" y="4"/>
                    </a:lnTo>
                    <a:lnTo>
                      <a:pt x="558" y="4"/>
                    </a:lnTo>
                    <a:lnTo>
                      <a:pt x="560" y="4"/>
                    </a:lnTo>
                    <a:lnTo>
                      <a:pt x="560" y="8"/>
                    </a:lnTo>
                    <a:lnTo>
                      <a:pt x="565" y="10"/>
                    </a:lnTo>
                    <a:lnTo>
                      <a:pt x="567" y="10"/>
                    </a:lnTo>
                    <a:lnTo>
                      <a:pt x="567" y="8"/>
                    </a:lnTo>
                    <a:lnTo>
                      <a:pt x="569" y="8"/>
                    </a:lnTo>
                    <a:lnTo>
                      <a:pt x="575" y="12"/>
                    </a:lnTo>
                    <a:lnTo>
                      <a:pt x="577" y="12"/>
                    </a:lnTo>
                    <a:lnTo>
                      <a:pt x="581" y="16"/>
                    </a:lnTo>
                    <a:lnTo>
                      <a:pt x="588" y="16"/>
                    </a:lnTo>
                    <a:lnTo>
                      <a:pt x="590" y="18"/>
                    </a:lnTo>
                    <a:lnTo>
                      <a:pt x="594" y="16"/>
                    </a:lnTo>
                    <a:lnTo>
                      <a:pt x="596" y="18"/>
                    </a:lnTo>
                    <a:lnTo>
                      <a:pt x="596" y="19"/>
                    </a:lnTo>
                    <a:lnTo>
                      <a:pt x="600" y="18"/>
                    </a:lnTo>
                    <a:lnTo>
                      <a:pt x="604" y="19"/>
                    </a:lnTo>
                    <a:lnTo>
                      <a:pt x="605" y="21"/>
                    </a:lnTo>
                    <a:lnTo>
                      <a:pt x="611" y="23"/>
                    </a:lnTo>
                    <a:lnTo>
                      <a:pt x="615" y="25"/>
                    </a:lnTo>
                    <a:lnTo>
                      <a:pt x="617" y="29"/>
                    </a:lnTo>
                    <a:lnTo>
                      <a:pt x="621" y="31"/>
                    </a:lnTo>
                    <a:lnTo>
                      <a:pt x="625" y="35"/>
                    </a:lnTo>
                    <a:lnTo>
                      <a:pt x="625" y="37"/>
                    </a:lnTo>
                    <a:lnTo>
                      <a:pt x="623" y="38"/>
                    </a:lnTo>
                    <a:lnTo>
                      <a:pt x="619" y="38"/>
                    </a:lnTo>
                    <a:lnTo>
                      <a:pt x="617" y="38"/>
                    </a:lnTo>
                    <a:lnTo>
                      <a:pt x="615" y="40"/>
                    </a:lnTo>
                    <a:lnTo>
                      <a:pt x="613" y="42"/>
                    </a:lnTo>
                    <a:lnTo>
                      <a:pt x="609" y="42"/>
                    </a:lnTo>
                    <a:lnTo>
                      <a:pt x="607" y="42"/>
                    </a:lnTo>
                    <a:lnTo>
                      <a:pt x="605" y="42"/>
                    </a:lnTo>
                    <a:lnTo>
                      <a:pt x="602" y="42"/>
                    </a:lnTo>
                    <a:lnTo>
                      <a:pt x="594" y="38"/>
                    </a:lnTo>
                    <a:lnTo>
                      <a:pt x="590" y="38"/>
                    </a:lnTo>
                    <a:lnTo>
                      <a:pt x="588" y="38"/>
                    </a:lnTo>
                    <a:lnTo>
                      <a:pt x="585" y="37"/>
                    </a:lnTo>
                    <a:lnTo>
                      <a:pt x="581" y="37"/>
                    </a:lnTo>
                    <a:lnTo>
                      <a:pt x="579" y="38"/>
                    </a:lnTo>
                    <a:lnTo>
                      <a:pt x="577" y="38"/>
                    </a:lnTo>
                    <a:lnTo>
                      <a:pt x="577" y="37"/>
                    </a:lnTo>
                    <a:lnTo>
                      <a:pt x="573" y="37"/>
                    </a:lnTo>
                    <a:lnTo>
                      <a:pt x="567" y="38"/>
                    </a:lnTo>
                    <a:lnTo>
                      <a:pt x="564" y="40"/>
                    </a:lnTo>
                    <a:lnTo>
                      <a:pt x="562" y="38"/>
                    </a:lnTo>
                    <a:lnTo>
                      <a:pt x="558" y="38"/>
                    </a:lnTo>
                    <a:lnTo>
                      <a:pt x="554" y="42"/>
                    </a:lnTo>
                    <a:lnTo>
                      <a:pt x="548" y="40"/>
                    </a:lnTo>
                    <a:lnTo>
                      <a:pt x="546" y="38"/>
                    </a:lnTo>
                    <a:lnTo>
                      <a:pt x="546" y="35"/>
                    </a:lnTo>
                    <a:lnTo>
                      <a:pt x="548" y="33"/>
                    </a:lnTo>
                    <a:lnTo>
                      <a:pt x="550" y="33"/>
                    </a:lnTo>
                    <a:lnTo>
                      <a:pt x="552" y="31"/>
                    </a:lnTo>
                    <a:lnTo>
                      <a:pt x="550" y="31"/>
                    </a:lnTo>
                    <a:lnTo>
                      <a:pt x="548" y="29"/>
                    </a:lnTo>
                    <a:lnTo>
                      <a:pt x="544" y="31"/>
                    </a:lnTo>
                    <a:lnTo>
                      <a:pt x="541" y="33"/>
                    </a:lnTo>
                    <a:lnTo>
                      <a:pt x="543" y="37"/>
                    </a:lnTo>
                    <a:lnTo>
                      <a:pt x="544" y="38"/>
                    </a:lnTo>
                    <a:lnTo>
                      <a:pt x="546" y="40"/>
                    </a:lnTo>
                    <a:lnTo>
                      <a:pt x="544" y="42"/>
                    </a:lnTo>
                    <a:lnTo>
                      <a:pt x="543" y="44"/>
                    </a:lnTo>
                    <a:lnTo>
                      <a:pt x="541" y="42"/>
                    </a:lnTo>
                    <a:lnTo>
                      <a:pt x="539" y="42"/>
                    </a:lnTo>
                    <a:lnTo>
                      <a:pt x="535" y="44"/>
                    </a:lnTo>
                    <a:lnTo>
                      <a:pt x="533" y="44"/>
                    </a:lnTo>
                    <a:lnTo>
                      <a:pt x="529" y="44"/>
                    </a:lnTo>
                    <a:lnTo>
                      <a:pt x="525" y="44"/>
                    </a:lnTo>
                    <a:lnTo>
                      <a:pt x="522" y="44"/>
                    </a:lnTo>
                    <a:lnTo>
                      <a:pt x="516" y="46"/>
                    </a:lnTo>
                    <a:lnTo>
                      <a:pt x="510" y="50"/>
                    </a:lnTo>
                    <a:lnTo>
                      <a:pt x="510" y="54"/>
                    </a:lnTo>
                    <a:lnTo>
                      <a:pt x="510" y="58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8" y="63"/>
                    </a:lnTo>
                    <a:lnTo>
                      <a:pt x="512" y="63"/>
                    </a:lnTo>
                    <a:lnTo>
                      <a:pt x="512" y="59"/>
                    </a:lnTo>
                    <a:lnTo>
                      <a:pt x="512" y="58"/>
                    </a:lnTo>
                    <a:lnTo>
                      <a:pt x="512" y="56"/>
                    </a:lnTo>
                    <a:lnTo>
                      <a:pt x="514" y="54"/>
                    </a:lnTo>
                    <a:lnTo>
                      <a:pt x="518" y="54"/>
                    </a:lnTo>
                    <a:lnTo>
                      <a:pt x="520" y="54"/>
                    </a:lnTo>
                    <a:lnTo>
                      <a:pt x="522" y="54"/>
                    </a:lnTo>
                    <a:lnTo>
                      <a:pt x="520" y="58"/>
                    </a:lnTo>
                    <a:lnTo>
                      <a:pt x="518" y="59"/>
                    </a:lnTo>
                    <a:lnTo>
                      <a:pt x="520" y="61"/>
                    </a:lnTo>
                    <a:lnTo>
                      <a:pt x="520" y="61"/>
                    </a:lnTo>
                    <a:lnTo>
                      <a:pt x="522" y="59"/>
                    </a:lnTo>
                    <a:lnTo>
                      <a:pt x="524" y="54"/>
                    </a:lnTo>
                    <a:lnTo>
                      <a:pt x="524" y="54"/>
                    </a:lnTo>
                    <a:lnTo>
                      <a:pt x="525" y="52"/>
                    </a:lnTo>
                    <a:lnTo>
                      <a:pt x="525" y="50"/>
                    </a:lnTo>
                    <a:lnTo>
                      <a:pt x="527" y="50"/>
                    </a:lnTo>
                    <a:lnTo>
                      <a:pt x="529" y="48"/>
                    </a:lnTo>
                    <a:lnTo>
                      <a:pt x="529" y="48"/>
                    </a:lnTo>
                    <a:lnTo>
                      <a:pt x="531" y="48"/>
                    </a:lnTo>
                    <a:lnTo>
                      <a:pt x="537" y="48"/>
                    </a:lnTo>
                    <a:lnTo>
                      <a:pt x="539" y="48"/>
                    </a:lnTo>
                    <a:lnTo>
                      <a:pt x="543" y="48"/>
                    </a:lnTo>
                    <a:lnTo>
                      <a:pt x="543" y="48"/>
                    </a:lnTo>
                    <a:lnTo>
                      <a:pt x="544" y="50"/>
                    </a:lnTo>
                    <a:lnTo>
                      <a:pt x="546" y="54"/>
                    </a:lnTo>
                    <a:lnTo>
                      <a:pt x="548" y="56"/>
                    </a:lnTo>
                    <a:lnTo>
                      <a:pt x="550" y="56"/>
                    </a:lnTo>
                    <a:lnTo>
                      <a:pt x="550" y="54"/>
                    </a:lnTo>
                    <a:lnTo>
                      <a:pt x="548" y="50"/>
                    </a:lnTo>
                    <a:lnTo>
                      <a:pt x="550" y="48"/>
                    </a:lnTo>
                    <a:lnTo>
                      <a:pt x="554" y="48"/>
                    </a:lnTo>
                    <a:lnTo>
                      <a:pt x="556" y="48"/>
                    </a:lnTo>
                    <a:lnTo>
                      <a:pt x="560" y="48"/>
                    </a:lnTo>
                    <a:lnTo>
                      <a:pt x="565" y="46"/>
                    </a:lnTo>
                    <a:lnTo>
                      <a:pt x="569" y="44"/>
                    </a:lnTo>
                    <a:lnTo>
                      <a:pt x="573" y="44"/>
                    </a:lnTo>
                    <a:lnTo>
                      <a:pt x="581" y="42"/>
                    </a:lnTo>
                    <a:lnTo>
                      <a:pt x="585" y="44"/>
                    </a:lnTo>
                    <a:lnTo>
                      <a:pt x="588" y="46"/>
                    </a:lnTo>
                    <a:lnTo>
                      <a:pt x="592" y="48"/>
                    </a:lnTo>
                    <a:lnTo>
                      <a:pt x="594" y="48"/>
                    </a:lnTo>
                    <a:lnTo>
                      <a:pt x="598" y="50"/>
                    </a:lnTo>
                    <a:lnTo>
                      <a:pt x="600" y="52"/>
                    </a:lnTo>
                    <a:lnTo>
                      <a:pt x="602" y="52"/>
                    </a:lnTo>
                    <a:lnTo>
                      <a:pt x="605" y="52"/>
                    </a:lnTo>
                    <a:lnTo>
                      <a:pt x="607" y="50"/>
                    </a:lnTo>
                    <a:lnTo>
                      <a:pt x="609" y="52"/>
                    </a:lnTo>
                    <a:lnTo>
                      <a:pt x="609" y="54"/>
                    </a:lnTo>
                    <a:lnTo>
                      <a:pt x="611" y="54"/>
                    </a:lnTo>
                    <a:lnTo>
                      <a:pt x="615" y="50"/>
                    </a:lnTo>
                    <a:lnTo>
                      <a:pt x="617" y="50"/>
                    </a:lnTo>
                    <a:lnTo>
                      <a:pt x="621" y="50"/>
                    </a:lnTo>
                    <a:lnTo>
                      <a:pt x="625" y="48"/>
                    </a:lnTo>
                    <a:lnTo>
                      <a:pt x="628" y="46"/>
                    </a:lnTo>
                    <a:lnTo>
                      <a:pt x="630" y="44"/>
                    </a:lnTo>
                    <a:lnTo>
                      <a:pt x="632" y="46"/>
                    </a:lnTo>
                    <a:lnTo>
                      <a:pt x="634" y="48"/>
                    </a:lnTo>
                    <a:lnTo>
                      <a:pt x="636" y="50"/>
                    </a:lnTo>
                    <a:lnTo>
                      <a:pt x="636" y="52"/>
                    </a:lnTo>
                    <a:lnTo>
                      <a:pt x="636" y="54"/>
                    </a:lnTo>
                    <a:lnTo>
                      <a:pt x="634" y="56"/>
                    </a:lnTo>
                    <a:lnTo>
                      <a:pt x="636" y="56"/>
                    </a:lnTo>
                    <a:lnTo>
                      <a:pt x="638" y="58"/>
                    </a:lnTo>
                    <a:lnTo>
                      <a:pt x="638" y="59"/>
                    </a:lnTo>
                    <a:lnTo>
                      <a:pt x="632" y="65"/>
                    </a:lnTo>
                    <a:lnTo>
                      <a:pt x="626" y="65"/>
                    </a:lnTo>
                    <a:lnTo>
                      <a:pt x="625" y="65"/>
                    </a:lnTo>
                    <a:lnTo>
                      <a:pt x="621" y="63"/>
                    </a:lnTo>
                    <a:lnTo>
                      <a:pt x="619" y="61"/>
                    </a:lnTo>
                    <a:lnTo>
                      <a:pt x="619" y="63"/>
                    </a:lnTo>
                    <a:lnTo>
                      <a:pt x="619" y="65"/>
                    </a:lnTo>
                    <a:lnTo>
                      <a:pt x="621" y="67"/>
                    </a:lnTo>
                    <a:lnTo>
                      <a:pt x="623" y="69"/>
                    </a:lnTo>
                    <a:lnTo>
                      <a:pt x="621" y="69"/>
                    </a:lnTo>
                    <a:lnTo>
                      <a:pt x="619" y="69"/>
                    </a:lnTo>
                    <a:lnTo>
                      <a:pt x="617" y="67"/>
                    </a:lnTo>
                    <a:lnTo>
                      <a:pt x="615" y="67"/>
                    </a:lnTo>
                    <a:lnTo>
                      <a:pt x="615" y="69"/>
                    </a:lnTo>
                    <a:lnTo>
                      <a:pt x="615" y="71"/>
                    </a:lnTo>
                    <a:lnTo>
                      <a:pt x="619" y="73"/>
                    </a:lnTo>
                    <a:lnTo>
                      <a:pt x="623" y="73"/>
                    </a:lnTo>
                    <a:lnTo>
                      <a:pt x="625" y="75"/>
                    </a:lnTo>
                    <a:lnTo>
                      <a:pt x="628" y="73"/>
                    </a:lnTo>
                    <a:lnTo>
                      <a:pt x="634" y="71"/>
                    </a:lnTo>
                    <a:lnTo>
                      <a:pt x="636" y="71"/>
                    </a:lnTo>
                    <a:lnTo>
                      <a:pt x="636" y="73"/>
                    </a:lnTo>
                    <a:lnTo>
                      <a:pt x="638" y="71"/>
                    </a:lnTo>
                    <a:lnTo>
                      <a:pt x="638" y="69"/>
                    </a:lnTo>
                    <a:lnTo>
                      <a:pt x="640" y="69"/>
                    </a:lnTo>
                    <a:lnTo>
                      <a:pt x="647" y="69"/>
                    </a:lnTo>
                    <a:lnTo>
                      <a:pt x="649" y="69"/>
                    </a:lnTo>
                    <a:lnTo>
                      <a:pt x="649" y="71"/>
                    </a:lnTo>
                    <a:lnTo>
                      <a:pt x="651" y="73"/>
                    </a:lnTo>
                    <a:lnTo>
                      <a:pt x="653" y="73"/>
                    </a:lnTo>
                    <a:lnTo>
                      <a:pt x="655" y="71"/>
                    </a:lnTo>
                    <a:lnTo>
                      <a:pt x="657" y="71"/>
                    </a:lnTo>
                    <a:lnTo>
                      <a:pt x="657" y="75"/>
                    </a:lnTo>
                    <a:lnTo>
                      <a:pt x="659" y="77"/>
                    </a:lnTo>
                    <a:lnTo>
                      <a:pt x="665" y="77"/>
                    </a:lnTo>
                    <a:lnTo>
                      <a:pt x="666" y="79"/>
                    </a:lnTo>
                    <a:lnTo>
                      <a:pt x="666" y="80"/>
                    </a:lnTo>
                    <a:lnTo>
                      <a:pt x="670" y="84"/>
                    </a:lnTo>
                    <a:lnTo>
                      <a:pt x="674" y="86"/>
                    </a:lnTo>
                    <a:lnTo>
                      <a:pt x="678" y="88"/>
                    </a:lnTo>
                    <a:lnTo>
                      <a:pt x="678" y="90"/>
                    </a:lnTo>
                    <a:lnTo>
                      <a:pt x="678" y="94"/>
                    </a:lnTo>
                    <a:lnTo>
                      <a:pt x="678" y="94"/>
                    </a:lnTo>
                    <a:lnTo>
                      <a:pt x="676" y="96"/>
                    </a:lnTo>
                    <a:lnTo>
                      <a:pt x="676" y="99"/>
                    </a:lnTo>
                    <a:lnTo>
                      <a:pt x="674" y="99"/>
                    </a:lnTo>
                    <a:lnTo>
                      <a:pt x="670" y="103"/>
                    </a:lnTo>
                    <a:lnTo>
                      <a:pt x="668" y="103"/>
                    </a:lnTo>
                    <a:lnTo>
                      <a:pt x="666" y="103"/>
                    </a:lnTo>
                    <a:lnTo>
                      <a:pt x="666" y="103"/>
                    </a:lnTo>
                    <a:lnTo>
                      <a:pt x="666" y="105"/>
                    </a:lnTo>
                    <a:lnTo>
                      <a:pt x="665" y="107"/>
                    </a:lnTo>
                    <a:lnTo>
                      <a:pt x="661" y="109"/>
                    </a:lnTo>
                    <a:lnTo>
                      <a:pt x="655" y="111"/>
                    </a:lnTo>
                    <a:lnTo>
                      <a:pt x="651" y="111"/>
                    </a:lnTo>
                    <a:lnTo>
                      <a:pt x="649" y="113"/>
                    </a:lnTo>
                    <a:lnTo>
                      <a:pt x="647" y="113"/>
                    </a:lnTo>
                    <a:lnTo>
                      <a:pt x="645" y="109"/>
                    </a:lnTo>
                    <a:lnTo>
                      <a:pt x="644" y="109"/>
                    </a:lnTo>
                    <a:lnTo>
                      <a:pt x="642" y="109"/>
                    </a:lnTo>
                    <a:lnTo>
                      <a:pt x="642" y="111"/>
                    </a:lnTo>
                    <a:lnTo>
                      <a:pt x="644" y="113"/>
                    </a:lnTo>
                    <a:lnTo>
                      <a:pt x="644" y="113"/>
                    </a:lnTo>
                    <a:lnTo>
                      <a:pt x="640" y="113"/>
                    </a:lnTo>
                    <a:lnTo>
                      <a:pt x="638" y="113"/>
                    </a:lnTo>
                    <a:lnTo>
                      <a:pt x="634" y="115"/>
                    </a:lnTo>
                    <a:lnTo>
                      <a:pt x="632" y="115"/>
                    </a:lnTo>
                    <a:lnTo>
                      <a:pt x="630" y="113"/>
                    </a:lnTo>
                    <a:lnTo>
                      <a:pt x="626" y="113"/>
                    </a:lnTo>
                    <a:lnTo>
                      <a:pt x="625" y="115"/>
                    </a:lnTo>
                    <a:lnTo>
                      <a:pt x="621" y="117"/>
                    </a:lnTo>
                    <a:lnTo>
                      <a:pt x="617" y="117"/>
                    </a:lnTo>
                    <a:lnTo>
                      <a:pt x="615" y="115"/>
                    </a:lnTo>
                    <a:lnTo>
                      <a:pt x="613" y="115"/>
                    </a:lnTo>
                    <a:lnTo>
                      <a:pt x="609" y="115"/>
                    </a:lnTo>
                    <a:lnTo>
                      <a:pt x="607" y="113"/>
                    </a:lnTo>
                    <a:lnTo>
                      <a:pt x="605" y="115"/>
                    </a:lnTo>
                    <a:lnTo>
                      <a:pt x="602" y="115"/>
                    </a:lnTo>
                    <a:lnTo>
                      <a:pt x="600" y="115"/>
                    </a:lnTo>
                    <a:lnTo>
                      <a:pt x="596" y="111"/>
                    </a:lnTo>
                    <a:lnTo>
                      <a:pt x="594" y="111"/>
                    </a:lnTo>
                    <a:lnTo>
                      <a:pt x="592" y="111"/>
                    </a:lnTo>
                    <a:lnTo>
                      <a:pt x="588" y="111"/>
                    </a:lnTo>
                    <a:lnTo>
                      <a:pt x="585" y="109"/>
                    </a:lnTo>
                    <a:lnTo>
                      <a:pt x="583" y="109"/>
                    </a:lnTo>
                    <a:lnTo>
                      <a:pt x="579" y="111"/>
                    </a:lnTo>
                    <a:lnTo>
                      <a:pt x="577" y="109"/>
                    </a:lnTo>
                    <a:lnTo>
                      <a:pt x="573" y="109"/>
                    </a:lnTo>
                    <a:lnTo>
                      <a:pt x="571" y="109"/>
                    </a:lnTo>
                    <a:lnTo>
                      <a:pt x="569" y="111"/>
                    </a:lnTo>
                    <a:lnTo>
                      <a:pt x="565" y="113"/>
                    </a:lnTo>
                    <a:lnTo>
                      <a:pt x="562" y="111"/>
                    </a:lnTo>
                    <a:lnTo>
                      <a:pt x="560" y="113"/>
                    </a:lnTo>
                    <a:lnTo>
                      <a:pt x="558" y="115"/>
                    </a:lnTo>
                    <a:lnTo>
                      <a:pt x="558" y="115"/>
                    </a:lnTo>
                    <a:lnTo>
                      <a:pt x="556" y="111"/>
                    </a:lnTo>
                    <a:lnTo>
                      <a:pt x="554" y="111"/>
                    </a:lnTo>
                    <a:lnTo>
                      <a:pt x="552" y="111"/>
                    </a:lnTo>
                    <a:lnTo>
                      <a:pt x="550" y="109"/>
                    </a:lnTo>
                    <a:lnTo>
                      <a:pt x="548" y="109"/>
                    </a:lnTo>
                    <a:lnTo>
                      <a:pt x="548" y="111"/>
                    </a:lnTo>
                    <a:lnTo>
                      <a:pt x="548" y="111"/>
                    </a:lnTo>
                    <a:lnTo>
                      <a:pt x="552" y="111"/>
                    </a:lnTo>
                    <a:lnTo>
                      <a:pt x="554" y="113"/>
                    </a:lnTo>
                    <a:lnTo>
                      <a:pt x="556" y="115"/>
                    </a:lnTo>
                    <a:lnTo>
                      <a:pt x="554" y="117"/>
                    </a:lnTo>
                    <a:lnTo>
                      <a:pt x="552" y="119"/>
                    </a:lnTo>
                    <a:lnTo>
                      <a:pt x="550" y="119"/>
                    </a:lnTo>
                    <a:lnTo>
                      <a:pt x="548" y="119"/>
                    </a:lnTo>
                    <a:lnTo>
                      <a:pt x="544" y="120"/>
                    </a:lnTo>
                    <a:lnTo>
                      <a:pt x="541" y="120"/>
                    </a:lnTo>
                    <a:lnTo>
                      <a:pt x="537" y="122"/>
                    </a:lnTo>
                    <a:lnTo>
                      <a:pt x="533" y="122"/>
                    </a:lnTo>
                    <a:lnTo>
                      <a:pt x="533" y="124"/>
                    </a:lnTo>
                    <a:lnTo>
                      <a:pt x="529" y="124"/>
                    </a:lnTo>
                    <a:lnTo>
                      <a:pt x="527" y="124"/>
                    </a:lnTo>
                    <a:lnTo>
                      <a:pt x="524" y="128"/>
                    </a:lnTo>
                    <a:lnTo>
                      <a:pt x="520" y="128"/>
                    </a:lnTo>
                    <a:lnTo>
                      <a:pt x="518" y="130"/>
                    </a:lnTo>
                    <a:lnTo>
                      <a:pt x="518" y="132"/>
                    </a:lnTo>
                    <a:lnTo>
                      <a:pt x="520" y="134"/>
                    </a:lnTo>
                    <a:lnTo>
                      <a:pt x="522" y="136"/>
                    </a:lnTo>
                    <a:lnTo>
                      <a:pt x="522" y="140"/>
                    </a:lnTo>
                    <a:lnTo>
                      <a:pt x="522" y="141"/>
                    </a:lnTo>
                    <a:lnTo>
                      <a:pt x="524" y="141"/>
                    </a:lnTo>
                    <a:lnTo>
                      <a:pt x="525" y="140"/>
                    </a:lnTo>
                    <a:lnTo>
                      <a:pt x="525" y="138"/>
                    </a:lnTo>
                    <a:lnTo>
                      <a:pt x="529" y="134"/>
                    </a:lnTo>
                    <a:lnTo>
                      <a:pt x="531" y="134"/>
                    </a:lnTo>
                    <a:lnTo>
                      <a:pt x="535" y="132"/>
                    </a:lnTo>
                    <a:lnTo>
                      <a:pt x="537" y="132"/>
                    </a:lnTo>
                    <a:lnTo>
                      <a:pt x="541" y="132"/>
                    </a:lnTo>
                    <a:lnTo>
                      <a:pt x="541" y="130"/>
                    </a:lnTo>
                    <a:lnTo>
                      <a:pt x="544" y="128"/>
                    </a:lnTo>
                    <a:lnTo>
                      <a:pt x="548" y="128"/>
                    </a:lnTo>
                    <a:lnTo>
                      <a:pt x="556" y="124"/>
                    </a:lnTo>
                    <a:lnTo>
                      <a:pt x="558" y="124"/>
                    </a:lnTo>
                    <a:lnTo>
                      <a:pt x="558" y="126"/>
                    </a:lnTo>
                    <a:lnTo>
                      <a:pt x="558" y="128"/>
                    </a:lnTo>
                    <a:lnTo>
                      <a:pt x="558" y="128"/>
                    </a:lnTo>
                    <a:lnTo>
                      <a:pt x="562" y="126"/>
                    </a:lnTo>
                    <a:lnTo>
                      <a:pt x="562" y="124"/>
                    </a:lnTo>
                    <a:lnTo>
                      <a:pt x="564" y="120"/>
                    </a:lnTo>
                    <a:lnTo>
                      <a:pt x="565" y="120"/>
                    </a:lnTo>
                    <a:lnTo>
                      <a:pt x="569" y="120"/>
                    </a:lnTo>
                    <a:lnTo>
                      <a:pt x="571" y="120"/>
                    </a:lnTo>
                    <a:lnTo>
                      <a:pt x="575" y="120"/>
                    </a:lnTo>
                    <a:lnTo>
                      <a:pt x="581" y="120"/>
                    </a:lnTo>
                    <a:lnTo>
                      <a:pt x="583" y="122"/>
                    </a:lnTo>
                    <a:lnTo>
                      <a:pt x="586" y="122"/>
                    </a:lnTo>
                    <a:lnTo>
                      <a:pt x="596" y="122"/>
                    </a:lnTo>
                    <a:lnTo>
                      <a:pt x="598" y="122"/>
                    </a:lnTo>
                    <a:lnTo>
                      <a:pt x="602" y="124"/>
                    </a:lnTo>
                    <a:lnTo>
                      <a:pt x="607" y="126"/>
                    </a:lnTo>
                    <a:lnTo>
                      <a:pt x="613" y="126"/>
                    </a:lnTo>
                    <a:lnTo>
                      <a:pt x="617" y="126"/>
                    </a:lnTo>
                    <a:lnTo>
                      <a:pt x="617" y="128"/>
                    </a:lnTo>
                    <a:lnTo>
                      <a:pt x="619" y="128"/>
                    </a:lnTo>
                    <a:lnTo>
                      <a:pt x="617" y="130"/>
                    </a:lnTo>
                    <a:lnTo>
                      <a:pt x="615" y="132"/>
                    </a:lnTo>
                    <a:lnTo>
                      <a:pt x="615" y="136"/>
                    </a:lnTo>
                    <a:lnTo>
                      <a:pt x="613" y="140"/>
                    </a:lnTo>
                    <a:lnTo>
                      <a:pt x="611" y="140"/>
                    </a:lnTo>
                    <a:lnTo>
                      <a:pt x="602" y="141"/>
                    </a:lnTo>
                    <a:lnTo>
                      <a:pt x="598" y="141"/>
                    </a:lnTo>
                    <a:lnTo>
                      <a:pt x="596" y="143"/>
                    </a:lnTo>
                    <a:lnTo>
                      <a:pt x="596" y="141"/>
                    </a:lnTo>
                    <a:lnTo>
                      <a:pt x="594" y="141"/>
                    </a:lnTo>
                    <a:lnTo>
                      <a:pt x="594" y="145"/>
                    </a:lnTo>
                    <a:lnTo>
                      <a:pt x="594" y="147"/>
                    </a:lnTo>
                    <a:lnTo>
                      <a:pt x="592" y="149"/>
                    </a:lnTo>
                    <a:lnTo>
                      <a:pt x="592" y="151"/>
                    </a:lnTo>
                    <a:lnTo>
                      <a:pt x="594" y="153"/>
                    </a:lnTo>
                    <a:lnTo>
                      <a:pt x="598" y="151"/>
                    </a:lnTo>
                    <a:lnTo>
                      <a:pt x="604" y="149"/>
                    </a:lnTo>
                    <a:lnTo>
                      <a:pt x="607" y="147"/>
                    </a:lnTo>
                    <a:lnTo>
                      <a:pt x="607" y="147"/>
                    </a:lnTo>
                    <a:lnTo>
                      <a:pt x="609" y="147"/>
                    </a:lnTo>
                    <a:lnTo>
                      <a:pt x="611" y="147"/>
                    </a:lnTo>
                    <a:lnTo>
                      <a:pt x="613" y="147"/>
                    </a:lnTo>
                    <a:lnTo>
                      <a:pt x="615" y="149"/>
                    </a:lnTo>
                    <a:lnTo>
                      <a:pt x="617" y="149"/>
                    </a:lnTo>
                    <a:lnTo>
                      <a:pt x="619" y="149"/>
                    </a:lnTo>
                    <a:lnTo>
                      <a:pt x="619" y="149"/>
                    </a:lnTo>
                    <a:lnTo>
                      <a:pt x="621" y="149"/>
                    </a:lnTo>
                    <a:lnTo>
                      <a:pt x="625" y="151"/>
                    </a:lnTo>
                    <a:lnTo>
                      <a:pt x="625" y="151"/>
                    </a:lnTo>
                    <a:lnTo>
                      <a:pt x="626" y="149"/>
                    </a:lnTo>
                    <a:lnTo>
                      <a:pt x="628" y="149"/>
                    </a:lnTo>
                    <a:lnTo>
                      <a:pt x="630" y="149"/>
                    </a:lnTo>
                    <a:lnTo>
                      <a:pt x="632" y="151"/>
                    </a:lnTo>
                    <a:lnTo>
                      <a:pt x="634" y="147"/>
                    </a:lnTo>
                    <a:lnTo>
                      <a:pt x="636" y="141"/>
                    </a:lnTo>
                    <a:lnTo>
                      <a:pt x="636" y="136"/>
                    </a:lnTo>
                    <a:lnTo>
                      <a:pt x="638" y="134"/>
                    </a:lnTo>
                    <a:lnTo>
                      <a:pt x="636" y="134"/>
                    </a:lnTo>
                    <a:lnTo>
                      <a:pt x="638" y="130"/>
                    </a:lnTo>
                    <a:lnTo>
                      <a:pt x="640" y="128"/>
                    </a:lnTo>
                    <a:lnTo>
                      <a:pt x="644" y="128"/>
                    </a:lnTo>
                    <a:lnTo>
                      <a:pt x="647" y="130"/>
                    </a:lnTo>
                    <a:lnTo>
                      <a:pt x="653" y="130"/>
                    </a:lnTo>
                    <a:lnTo>
                      <a:pt x="657" y="130"/>
                    </a:lnTo>
                    <a:lnTo>
                      <a:pt x="659" y="130"/>
                    </a:lnTo>
                    <a:lnTo>
                      <a:pt x="659" y="134"/>
                    </a:lnTo>
                    <a:lnTo>
                      <a:pt x="659" y="140"/>
                    </a:lnTo>
                    <a:lnTo>
                      <a:pt x="659" y="143"/>
                    </a:lnTo>
                    <a:lnTo>
                      <a:pt x="657" y="147"/>
                    </a:lnTo>
                    <a:lnTo>
                      <a:pt x="653" y="153"/>
                    </a:lnTo>
                    <a:lnTo>
                      <a:pt x="653" y="157"/>
                    </a:lnTo>
                    <a:lnTo>
                      <a:pt x="651" y="160"/>
                    </a:lnTo>
                    <a:lnTo>
                      <a:pt x="642" y="170"/>
                    </a:lnTo>
                    <a:lnTo>
                      <a:pt x="640" y="170"/>
                    </a:lnTo>
                    <a:lnTo>
                      <a:pt x="638" y="170"/>
                    </a:lnTo>
                    <a:lnTo>
                      <a:pt x="636" y="170"/>
                    </a:lnTo>
                    <a:lnTo>
                      <a:pt x="632" y="172"/>
                    </a:lnTo>
                    <a:lnTo>
                      <a:pt x="630" y="172"/>
                    </a:lnTo>
                    <a:lnTo>
                      <a:pt x="630" y="172"/>
                    </a:lnTo>
                    <a:lnTo>
                      <a:pt x="626" y="176"/>
                    </a:lnTo>
                    <a:lnTo>
                      <a:pt x="626" y="180"/>
                    </a:lnTo>
                    <a:lnTo>
                      <a:pt x="625" y="180"/>
                    </a:lnTo>
                    <a:lnTo>
                      <a:pt x="621" y="183"/>
                    </a:lnTo>
                    <a:lnTo>
                      <a:pt x="619" y="181"/>
                    </a:lnTo>
                    <a:lnTo>
                      <a:pt x="619" y="181"/>
                    </a:lnTo>
                    <a:lnTo>
                      <a:pt x="617" y="183"/>
                    </a:lnTo>
                    <a:lnTo>
                      <a:pt x="619" y="185"/>
                    </a:lnTo>
                    <a:lnTo>
                      <a:pt x="617" y="187"/>
                    </a:lnTo>
                    <a:lnTo>
                      <a:pt x="613" y="193"/>
                    </a:lnTo>
                    <a:lnTo>
                      <a:pt x="611" y="195"/>
                    </a:lnTo>
                    <a:lnTo>
                      <a:pt x="609" y="197"/>
                    </a:lnTo>
                    <a:lnTo>
                      <a:pt x="605" y="200"/>
                    </a:lnTo>
                    <a:lnTo>
                      <a:pt x="602" y="204"/>
                    </a:lnTo>
                    <a:lnTo>
                      <a:pt x="598" y="204"/>
                    </a:lnTo>
                    <a:lnTo>
                      <a:pt x="594" y="208"/>
                    </a:lnTo>
                    <a:lnTo>
                      <a:pt x="594" y="210"/>
                    </a:lnTo>
                    <a:lnTo>
                      <a:pt x="590" y="210"/>
                    </a:lnTo>
                    <a:lnTo>
                      <a:pt x="590" y="214"/>
                    </a:lnTo>
                    <a:lnTo>
                      <a:pt x="590" y="216"/>
                    </a:lnTo>
                    <a:lnTo>
                      <a:pt x="588" y="220"/>
                    </a:lnTo>
                    <a:lnTo>
                      <a:pt x="590" y="221"/>
                    </a:lnTo>
                    <a:lnTo>
                      <a:pt x="590" y="220"/>
                    </a:lnTo>
                    <a:lnTo>
                      <a:pt x="592" y="218"/>
                    </a:lnTo>
                    <a:lnTo>
                      <a:pt x="594" y="214"/>
                    </a:lnTo>
                    <a:lnTo>
                      <a:pt x="598" y="210"/>
                    </a:lnTo>
                    <a:lnTo>
                      <a:pt x="602" y="206"/>
                    </a:lnTo>
                    <a:lnTo>
                      <a:pt x="602" y="206"/>
                    </a:lnTo>
                    <a:lnTo>
                      <a:pt x="604" y="208"/>
                    </a:lnTo>
                    <a:lnTo>
                      <a:pt x="605" y="204"/>
                    </a:lnTo>
                    <a:lnTo>
                      <a:pt x="613" y="200"/>
                    </a:lnTo>
                    <a:lnTo>
                      <a:pt x="615" y="200"/>
                    </a:lnTo>
                    <a:lnTo>
                      <a:pt x="615" y="197"/>
                    </a:lnTo>
                    <a:lnTo>
                      <a:pt x="621" y="191"/>
                    </a:lnTo>
                    <a:lnTo>
                      <a:pt x="625" y="187"/>
                    </a:lnTo>
                    <a:lnTo>
                      <a:pt x="628" y="187"/>
                    </a:lnTo>
                    <a:lnTo>
                      <a:pt x="630" y="187"/>
                    </a:lnTo>
                    <a:lnTo>
                      <a:pt x="632" y="187"/>
                    </a:lnTo>
                    <a:lnTo>
                      <a:pt x="636" y="185"/>
                    </a:lnTo>
                    <a:lnTo>
                      <a:pt x="636" y="183"/>
                    </a:lnTo>
                    <a:lnTo>
                      <a:pt x="640" y="183"/>
                    </a:lnTo>
                    <a:lnTo>
                      <a:pt x="644" y="183"/>
                    </a:lnTo>
                    <a:lnTo>
                      <a:pt x="649" y="180"/>
                    </a:lnTo>
                    <a:lnTo>
                      <a:pt x="653" y="178"/>
                    </a:lnTo>
                    <a:lnTo>
                      <a:pt x="655" y="178"/>
                    </a:lnTo>
                    <a:lnTo>
                      <a:pt x="659" y="174"/>
                    </a:lnTo>
                    <a:lnTo>
                      <a:pt x="661" y="172"/>
                    </a:lnTo>
                    <a:lnTo>
                      <a:pt x="663" y="172"/>
                    </a:lnTo>
                    <a:lnTo>
                      <a:pt x="665" y="170"/>
                    </a:lnTo>
                    <a:lnTo>
                      <a:pt x="670" y="164"/>
                    </a:lnTo>
                    <a:lnTo>
                      <a:pt x="672" y="162"/>
                    </a:lnTo>
                    <a:lnTo>
                      <a:pt x="672" y="159"/>
                    </a:lnTo>
                    <a:lnTo>
                      <a:pt x="674" y="157"/>
                    </a:lnTo>
                    <a:lnTo>
                      <a:pt x="674" y="155"/>
                    </a:lnTo>
                    <a:lnTo>
                      <a:pt x="676" y="155"/>
                    </a:lnTo>
                    <a:lnTo>
                      <a:pt x="676" y="157"/>
                    </a:lnTo>
                    <a:lnTo>
                      <a:pt x="678" y="159"/>
                    </a:lnTo>
                    <a:lnTo>
                      <a:pt x="678" y="160"/>
                    </a:lnTo>
                    <a:lnTo>
                      <a:pt x="676" y="164"/>
                    </a:lnTo>
                    <a:lnTo>
                      <a:pt x="678" y="166"/>
                    </a:lnTo>
                    <a:lnTo>
                      <a:pt x="680" y="170"/>
                    </a:lnTo>
                    <a:lnTo>
                      <a:pt x="678" y="172"/>
                    </a:lnTo>
                    <a:lnTo>
                      <a:pt x="678" y="174"/>
                    </a:lnTo>
                    <a:lnTo>
                      <a:pt x="680" y="172"/>
                    </a:lnTo>
                    <a:lnTo>
                      <a:pt x="680" y="168"/>
                    </a:lnTo>
                    <a:lnTo>
                      <a:pt x="682" y="166"/>
                    </a:lnTo>
                    <a:lnTo>
                      <a:pt x="682" y="164"/>
                    </a:lnTo>
                    <a:lnTo>
                      <a:pt x="682" y="162"/>
                    </a:lnTo>
                    <a:lnTo>
                      <a:pt x="682" y="160"/>
                    </a:lnTo>
                    <a:lnTo>
                      <a:pt x="684" y="160"/>
                    </a:lnTo>
                    <a:lnTo>
                      <a:pt x="684" y="164"/>
                    </a:lnTo>
                    <a:lnTo>
                      <a:pt x="685" y="166"/>
                    </a:lnTo>
                    <a:lnTo>
                      <a:pt x="689" y="166"/>
                    </a:lnTo>
                    <a:lnTo>
                      <a:pt x="693" y="164"/>
                    </a:lnTo>
                    <a:lnTo>
                      <a:pt x="693" y="162"/>
                    </a:lnTo>
                    <a:lnTo>
                      <a:pt x="693" y="160"/>
                    </a:lnTo>
                    <a:lnTo>
                      <a:pt x="693" y="159"/>
                    </a:lnTo>
                    <a:lnTo>
                      <a:pt x="695" y="159"/>
                    </a:lnTo>
                    <a:lnTo>
                      <a:pt x="695" y="157"/>
                    </a:lnTo>
                    <a:lnTo>
                      <a:pt x="697" y="153"/>
                    </a:lnTo>
                    <a:lnTo>
                      <a:pt x="695" y="151"/>
                    </a:lnTo>
                    <a:lnTo>
                      <a:pt x="697" y="147"/>
                    </a:lnTo>
                    <a:lnTo>
                      <a:pt x="699" y="147"/>
                    </a:lnTo>
                    <a:lnTo>
                      <a:pt x="699" y="149"/>
                    </a:lnTo>
                    <a:lnTo>
                      <a:pt x="703" y="151"/>
                    </a:lnTo>
                    <a:lnTo>
                      <a:pt x="706" y="149"/>
                    </a:lnTo>
                    <a:lnTo>
                      <a:pt x="708" y="147"/>
                    </a:lnTo>
                    <a:lnTo>
                      <a:pt x="714" y="145"/>
                    </a:lnTo>
                    <a:lnTo>
                      <a:pt x="718" y="145"/>
                    </a:lnTo>
                    <a:lnTo>
                      <a:pt x="720" y="145"/>
                    </a:lnTo>
                    <a:lnTo>
                      <a:pt x="724" y="145"/>
                    </a:lnTo>
                    <a:lnTo>
                      <a:pt x="729" y="147"/>
                    </a:lnTo>
                    <a:lnTo>
                      <a:pt x="733" y="149"/>
                    </a:lnTo>
                    <a:lnTo>
                      <a:pt x="737" y="149"/>
                    </a:lnTo>
                    <a:lnTo>
                      <a:pt x="741" y="151"/>
                    </a:lnTo>
                    <a:lnTo>
                      <a:pt x="743" y="153"/>
                    </a:lnTo>
                    <a:lnTo>
                      <a:pt x="745" y="155"/>
                    </a:lnTo>
                    <a:lnTo>
                      <a:pt x="748" y="155"/>
                    </a:lnTo>
                    <a:lnTo>
                      <a:pt x="750" y="159"/>
                    </a:lnTo>
                    <a:lnTo>
                      <a:pt x="750" y="160"/>
                    </a:lnTo>
                    <a:lnTo>
                      <a:pt x="756" y="164"/>
                    </a:lnTo>
                    <a:lnTo>
                      <a:pt x="756" y="166"/>
                    </a:lnTo>
                    <a:lnTo>
                      <a:pt x="758" y="170"/>
                    </a:lnTo>
                    <a:lnTo>
                      <a:pt x="760" y="174"/>
                    </a:lnTo>
                    <a:lnTo>
                      <a:pt x="760" y="178"/>
                    </a:lnTo>
                    <a:lnTo>
                      <a:pt x="758" y="181"/>
                    </a:lnTo>
                    <a:lnTo>
                      <a:pt x="754" y="181"/>
                    </a:lnTo>
                    <a:lnTo>
                      <a:pt x="752" y="185"/>
                    </a:lnTo>
                    <a:lnTo>
                      <a:pt x="750" y="185"/>
                    </a:lnTo>
                    <a:lnTo>
                      <a:pt x="748" y="187"/>
                    </a:lnTo>
                    <a:lnTo>
                      <a:pt x="746" y="189"/>
                    </a:lnTo>
                    <a:lnTo>
                      <a:pt x="743" y="195"/>
                    </a:lnTo>
                    <a:lnTo>
                      <a:pt x="741" y="197"/>
                    </a:lnTo>
                    <a:lnTo>
                      <a:pt x="739" y="197"/>
                    </a:lnTo>
                    <a:lnTo>
                      <a:pt x="737" y="197"/>
                    </a:lnTo>
                    <a:lnTo>
                      <a:pt x="731" y="193"/>
                    </a:lnTo>
                    <a:lnTo>
                      <a:pt x="729" y="193"/>
                    </a:lnTo>
                    <a:lnTo>
                      <a:pt x="727" y="195"/>
                    </a:lnTo>
                    <a:lnTo>
                      <a:pt x="726" y="199"/>
                    </a:lnTo>
                    <a:lnTo>
                      <a:pt x="726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7" y="206"/>
                    </a:lnTo>
                    <a:lnTo>
                      <a:pt x="729" y="206"/>
                    </a:lnTo>
                    <a:lnTo>
                      <a:pt x="729" y="208"/>
                    </a:lnTo>
                    <a:lnTo>
                      <a:pt x="727" y="212"/>
                    </a:lnTo>
                    <a:lnTo>
                      <a:pt x="726" y="210"/>
                    </a:lnTo>
                    <a:lnTo>
                      <a:pt x="724" y="212"/>
                    </a:lnTo>
                    <a:lnTo>
                      <a:pt x="718" y="214"/>
                    </a:lnTo>
                    <a:lnTo>
                      <a:pt x="714" y="216"/>
                    </a:lnTo>
                    <a:lnTo>
                      <a:pt x="712" y="216"/>
                    </a:lnTo>
                    <a:lnTo>
                      <a:pt x="708" y="218"/>
                    </a:lnTo>
                    <a:lnTo>
                      <a:pt x="706" y="216"/>
                    </a:lnTo>
                    <a:lnTo>
                      <a:pt x="705" y="214"/>
                    </a:lnTo>
                    <a:lnTo>
                      <a:pt x="701" y="214"/>
                    </a:lnTo>
                    <a:lnTo>
                      <a:pt x="701" y="212"/>
                    </a:lnTo>
                    <a:lnTo>
                      <a:pt x="697" y="212"/>
                    </a:lnTo>
                    <a:lnTo>
                      <a:pt x="697" y="212"/>
                    </a:lnTo>
                    <a:lnTo>
                      <a:pt x="695" y="212"/>
                    </a:lnTo>
                    <a:lnTo>
                      <a:pt x="695" y="212"/>
                    </a:lnTo>
                    <a:lnTo>
                      <a:pt x="693" y="214"/>
                    </a:lnTo>
                    <a:lnTo>
                      <a:pt x="693" y="214"/>
                    </a:lnTo>
                    <a:lnTo>
                      <a:pt x="689" y="214"/>
                    </a:lnTo>
                    <a:lnTo>
                      <a:pt x="689" y="214"/>
                    </a:lnTo>
                    <a:lnTo>
                      <a:pt x="687" y="216"/>
                    </a:lnTo>
                    <a:lnTo>
                      <a:pt x="685" y="216"/>
                    </a:lnTo>
                    <a:lnTo>
                      <a:pt x="684" y="216"/>
                    </a:lnTo>
                    <a:lnTo>
                      <a:pt x="682" y="216"/>
                    </a:lnTo>
                    <a:lnTo>
                      <a:pt x="680" y="218"/>
                    </a:lnTo>
                    <a:lnTo>
                      <a:pt x="676" y="218"/>
                    </a:lnTo>
                    <a:lnTo>
                      <a:pt x="674" y="216"/>
                    </a:lnTo>
                    <a:lnTo>
                      <a:pt x="670" y="216"/>
                    </a:lnTo>
                    <a:lnTo>
                      <a:pt x="666" y="218"/>
                    </a:lnTo>
                    <a:lnTo>
                      <a:pt x="665" y="218"/>
                    </a:lnTo>
                    <a:lnTo>
                      <a:pt x="661" y="218"/>
                    </a:lnTo>
                    <a:lnTo>
                      <a:pt x="665" y="220"/>
                    </a:lnTo>
                    <a:lnTo>
                      <a:pt x="666" y="220"/>
                    </a:lnTo>
                    <a:lnTo>
                      <a:pt x="674" y="220"/>
                    </a:lnTo>
                    <a:lnTo>
                      <a:pt x="676" y="218"/>
                    </a:lnTo>
                    <a:lnTo>
                      <a:pt x="680" y="218"/>
                    </a:lnTo>
                    <a:lnTo>
                      <a:pt x="682" y="220"/>
                    </a:lnTo>
                    <a:lnTo>
                      <a:pt x="685" y="221"/>
                    </a:lnTo>
                    <a:lnTo>
                      <a:pt x="693" y="221"/>
                    </a:lnTo>
                    <a:lnTo>
                      <a:pt x="695" y="223"/>
                    </a:lnTo>
                    <a:lnTo>
                      <a:pt x="697" y="223"/>
                    </a:lnTo>
                    <a:lnTo>
                      <a:pt x="699" y="220"/>
                    </a:lnTo>
                    <a:lnTo>
                      <a:pt x="703" y="220"/>
                    </a:lnTo>
                    <a:lnTo>
                      <a:pt x="705" y="221"/>
                    </a:lnTo>
                    <a:lnTo>
                      <a:pt x="705" y="223"/>
                    </a:lnTo>
                    <a:lnTo>
                      <a:pt x="708" y="223"/>
                    </a:lnTo>
                    <a:lnTo>
                      <a:pt x="710" y="225"/>
                    </a:lnTo>
                    <a:lnTo>
                      <a:pt x="710" y="229"/>
                    </a:lnTo>
                    <a:lnTo>
                      <a:pt x="708" y="231"/>
                    </a:lnTo>
                    <a:lnTo>
                      <a:pt x="705" y="231"/>
                    </a:lnTo>
                    <a:lnTo>
                      <a:pt x="703" y="231"/>
                    </a:lnTo>
                    <a:lnTo>
                      <a:pt x="705" y="233"/>
                    </a:lnTo>
                    <a:lnTo>
                      <a:pt x="705" y="237"/>
                    </a:lnTo>
                    <a:lnTo>
                      <a:pt x="701" y="239"/>
                    </a:lnTo>
                    <a:lnTo>
                      <a:pt x="695" y="241"/>
                    </a:lnTo>
                    <a:lnTo>
                      <a:pt x="691" y="239"/>
                    </a:lnTo>
                    <a:lnTo>
                      <a:pt x="687" y="241"/>
                    </a:lnTo>
                    <a:lnTo>
                      <a:pt x="682" y="241"/>
                    </a:lnTo>
                    <a:lnTo>
                      <a:pt x="680" y="239"/>
                    </a:lnTo>
                    <a:lnTo>
                      <a:pt x="672" y="233"/>
                    </a:lnTo>
                    <a:lnTo>
                      <a:pt x="668" y="231"/>
                    </a:lnTo>
                    <a:lnTo>
                      <a:pt x="665" y="231"/>
                    </a:lnTo>
                    <a:lnTo>
                      <a:pt x="663" y="235"/>
                    </a:lnTo>
                    <a:lnTo>
                      <a:pt x="661" y="239"/>
                    </a:lnTo>
                    <a:lnTo>
                      <a:pt x="657" y="241"/>
                    </a:lnTo>
                    <a:lnTo>
                      <a:pt x="655" y="242"/>
                    </a:lnTo>
                    <a:lnTo>
                      <a:pt x="653" y="242"/>
                    </a:lnTo>
                    <a:lnTo>
                      <a:pt x="653" y="244"/>
                    </a:lnTo>
                    <a:lnTo>
                      <a:pt x="657" y="244"/>
                    </a:lnTo>
                    <a:lnTo>
                      <a:pt x="657" y="246"/>
                    </a:lnTo>
                    <a:lnTo>
                      <a:pt x="657" y="250"/>
                    </a:lnTo>
                    <a:lnTo>
                      <a:pt x="657" y="250"/>
                    </a:lnTo>
                    <a:lnTo>
                      <a:pt x="653" y="250"/>
                    </a:lnTo>
                    <a:lnTo>
                      <a:pt x="653" y="252"/>
                    </a:lnTo>
                    <a:lnTo>
                      <a:pt x="655" y="254"/>
                    </a:lnTo>
                    <a:lnTo>
                      <a:pt x="659" y="256"/>
                    </a:lnTo>
                    <a:lnTo>
                      <a:pt x="661" y="254"/>
                    </a:lnTo>
                    <a:lnTo>
                      <a:pt x="661" y="252"/>
                    </a:lnTo>
                    <a:lnTo>
                      <a:pt x="665" y="250"/>
                    </a:lnTo>
                    <a:lnTo>
                      <a:pt x="666" y="248"/>
                    </a:lnTo>
                    <a:lnTo>
                      <a:pt x="672" y="246"/>
                    </a:lnTo>
                    <a:lnTo>
                      <a:pt x="676" y="244"/>
                    </a:lnTo>
                    <a:lnTo>
                      <a:pt x="682" y="242"/>
                    </a:lnTo>
                    <a:lnTo>
                      <a:pt x="684" y="242"/>
                    </a:lnTo>
                    <a:lnTo>
                      <a:pt x="685" y="244"/>
                    </a:lnTo>
                    <a:lnTo>
                      <a:pt x="687" y="244"/>
                    </a:lnTo>
                    <a:lnTo>
                      <a:pt x="691" y="246"/>
                    </a:lnTo>
                    <a:lnTo>
                      <a:pt x="693" y="248"/>
                    </a:lnTo>
                    <a:lnTo>
                      <a:pt x="693" y="250"/>
                    </a:lnTo>
                    <a:lnTo>
                      <a:pt x="691" y="250"/>
                    </a:lnTo>
                    <a:lnTo>
                      <a:pt x="687" y="254"/>
                    </a:lnTo>
                    <a:lnTo>
                      <a:pt x="685" y="258"/>
                    </a:lnTo>
                    <a:lnTo>
                      <a:pt x="684" y="261"/>
                    </a:lnTo>
                    <a:lnTo>
                      <a:pt x="682" y="263"/>
                    </a:lnTo>
                    <a:lnTo>
                      <a:pt x="678" y="267"/>
                    </a:lnTo>
                    <a:lnTo>
                      <a:pt x="674" y="273"/>
                    </a:lnTo>
                    <a:lnTo>
                      <a:pt x="668" y="281"/>
                    </a:lnTo>
                    <a:lnTo>
                      <a:pt x="666" y="284"/>
                    </a:lnTo>
                    <a:lnTo>
                      <a:pt x="665" y="286"/>
                    </a:lnTo>
                    <a:lnTo>
                      <a:pt x="665" y="292"/>
                    </a:lnTo>
                    <a:lnTo>
                      <a:pt x="663" y="296"/>
                    </a:lnTo>
                    <a:lnTo>
                      <a:pt x="663" y="298"/>
                    </a:lnTo>
                    <a:lnTo>
                      <a:pt x="661" y="302"/>
                    </a:lnTo>
                    <a:lnTo>
                      <a:pt x="661" y="305"/>
                    </a:lnTo>
                    <a:lnTo>
                      <a:pt x="659" y="311"/>
                    </a:lnTo>
                    <a:lnTo>
                      <a:pt x="657" y="317"/>
                    </a:lnTo>
                    <a:lnTo>
                      <a:pt x="659" y="319"/>
                    </a:lnTo>
                    <a:lnTo>
                      <a:pt x="659" y="322"/>
                    </a:lnTo>
                    <a:lnTo>
                      <a:pt x="657" y="328"/>
                    </a:lnTo>
                    <a:lnTo>
                      <a:pt x="655" y="330"/>
                    </a:lnTo>
                    <a:lnTo>
                      <a:pt x="653" y="332"/>
                    </a:lnTo>
                    <a:lnTo>
                      <a:pt x="653" y="336"/>
                    </a:lnTo>
                    <a:lnTo>
                      <a:pt x="653" y="338"/>
                    </a:lnTo>
                    <a:lnTo>
                      <a:pt x="651" y="342"/>
                    </a:lnTo>
                    <a:lnTo>
                      <a:pt x="651" y="345"/>
                    </a:lnTo>
                    <a:lnTo>
                      <a:pt x="649" y="349"/>
                    </a:lnTo>
                    <a:lnTo>
                      <a:pt x="647" y="351"/>
                    </a:lnTo>
                    <a:lnTo>
                      <a:pt x="644" y="351"/>
                    </a:lnTo>
                    <a:lnTo>
                      <a:pt x="644" y="349"/>
                    </a:lnTo>
                    <a:lnTo>
                      <a:pt x="644" y="347"/>
                    </a:lnTo>
                    <a:lnTo>
                      <a:pt x="642" y="345"/>
                    </a:lnTo>
                    <a:lnTo>
                      <a:pt x="640" y="345"/>
                    </a:lnTo>
                    <a:lnTo>
                      <a:pt x="642" y="343"/>
                    </a:lnTo>
                    <a:lnTo>
                      <a:pt x="642" y="342"/>
                    </a:lnTo>
                    <a:lnTo>
                      <a:pt x="638" y="342"/>
                    </a:lnTo>
                    <a:lnTo>
                      <a:pt x="638" y="342"/>
                    </a:lnTo>
                    <a:lnTo>
                      <a:pt x="636" y="342"/>
                    </a:lnTo>
                    <a:lnTo>
                      <a:pt x="634" y="343"/>
                    </a:lnTo>
                    <a:lnTo>
                      <a:pt x="634" y="345"/>
                    </a:lnTo>
                    <a:lnTo>
                      <a:pt x="636" y="345"/>
                    </a:lnTo>
                    <a:lnTo>
                      <a:pt x="634" y="347"/>
                    </a:lnTo>
                    <a:lnTo>
                      <a:pt x="634" y="349"/>
                    </a:lnTo>
                    <a:lnTo>
                      <a:pt x="634" y="351"/>
                    </a:lnTo>
                    <a:lnTo>
                      <a:pt x="636" y="353"/>
                    </a:lnTo>
                    <a:lnTo>
                      <a:pt x="638" y="355"/>
                    </a:lnTo>
                    <a:lnTo>
                      <a:pt x="640" y="357"/>
                    </a:lnTo>
                    <a:lnTo>
                      <a:pt x="642" y="359"/>
                    </a:lnTo>
                    <a:lnTo>
                      <a:pt x="642" y="362"/>
                    </a:lnTo>
                    <a:lnTo>
                      <a:pt x="645" y="364"/>
                    </a:lnTo>
                    <a:lnTo>
                      <a:pt x="649" y="366"/>
                    </a:lnTo>
                    <a:lnTo>
                      <a:pt x="653" y="368"/>
                    </a:lnTo>
                    <a:lnTo>
                      <a:pt x="653" y="374"/>
                    </a:lnTo>
                    <a:lnTo>
                      <a:pt x="653" y="376"/>
                    </a:lnTo>
                    <a:lnTo>
                      <a:pt x="651" y="376"/>
                    </a:lnTo>
                    <a:lnTo>
                      <a:pt x="647" y="374"/>
                    </a:lnTo>
                    <a:lnTo>
                      <a:pt x="644" y="370"/>
                    </a:lnTo>
                    <a:lnTo>
                      <a:pt x="644" y="368"/>
                    </a:lnTo>
                    <a:lnTo>
                      <a:pt x="642" y="368"/>
                    </a:lnTo>
                    <a:lnTo>
                      <a:pt x="640" y="366"/>
                    </a:lnTo>
                    <a:lnTo>
                      <a:pt x="640" y="368"/>
                    </a:lnTo>
                    <a:lnTo>
                      <a:pt x="638" y="368"/>
                    </a:lnTo>
                    <a:lnTo>
                      <a:pt x="640" y="372"/>
                    </a:lnTo>
                    <a:lnTo>
                      <a:pt x="642" y="374"/>
                    </a:lnTo>
                    <a:lnTo>
                      <a:pt x="642" y="376"/>
                    </a:lnTo>
                    <a:lnTo>
                      <a:pt x="638" y="374"/>
                    </a:lnTo>
                    <a:lnTo>
                      <a:pt x="638" y="374"/>
                    </a:lnTo>
                    <a:lnTo>
                      <a:pt x="636" y="376"/>
                    </a:lnTo>
                    <a:lnTo>
                      <a:pt x="638" y="376"/>
                    </a:lnTo>
                    <a:lnTo>
                      <a:pt x="640" y="378"/>
                    </a:lnTo>
                    <a:lnTo>
                      <a:pt x="640" y="380"/>
                    </a:lnTo>
                    <a:lnTo>
                      <a:pt x="638" y="380"/>
                    </a:lnTo>
                    <a:lnTo>
                      <a:pt x="640" y="382"/>
                    </a:lnTo>
                    <a:lnTo>
                      <a:pt x="642" y="382"/>
                    </a:lnTo>
                    <a:lnTo>
                      <a:pt x="645" y="382"/>
                    </a:lnTo>
                    <a:lnTo>
                      <a:pt x="647" y="383"/>
                    </a:lnTo>
                    <a:lnTo>
                      <a:pt x="645" y="387"/>
                    </a:lnTo>
                    <a:lnTo>
                      <a:pt x="645" y="387"/>
                    </a:lnTo>
                    <a:lnTo>
                      <a:pt x="647" y="389"/>
                    </a:lnTo>
                    <a:lnTo>
                      <a:pt x="649" y="387"/>
                    </a:lnTo>
                    <a:lnTo>
                      <a:pt x="653" y="385"/>
                    </a:lnTo>
                    <a:lnTo>
                      <a:pt x="653" y="382"/>
                    </a:lnTo>
                    <a:lnTo>
                      <a:pt x="655" y="382"/>
                    </a:lnTo>
                    <a:lnTo>
                      <a:pt x="655" y="383"/>
                    </a:lnTo>
                    <a:lnTo>
                      <a:pt x="657" y="385"/>
                    </a:lnTo>
                    <a:lnTo>
                      <a:pt x="659" y="385"/>
                    </a:lnTo>
                    <a:lnTo>
                      <a:pt x="661" y="387"/>
                    </a:lnTo>
                    <a:lnTo>
                      <a:pt x="663" y="387"/>
                    </a:lnTo>
                    <a:lnTo>
                      <a:pt x="665" y="391"/>
                    </a:lnTo>
                    <a:lnTo>
                      <a:pt x="663" y="393"/>
                    </a:lnTo>
                    <a:lnTo>
                      <a:pt x="663" y="395"/>
                    </a:lnTo>
                    <a:lnTo>
                      <a:pt x="663" y="399"/>
                    </a:lnTo>
                    <a:lnTo>
                      <a:pt x="661" y="403"/>
                    </a:lnTo>
                    <a:lnTo>
                      <a:pt x="661" y="404"/>
                    </a:lnTo>
                    <a:lnTo>
                      <a:pt x="661" y="410"/>
                    </a:lnTo>
                    <a:lnTo>
                      <a:pt x="659" y="412"/>
                    </a:lnTo>
                    <a:lnTo>
                      <a:pt x="659" y="416"/>
                    </a:lnTo>
                    <a:lnTo>
                      <a:pt x="657" y="418"/>
                    </a:lnTo>
                    <a:lnTo>
                      <a:pt x="657" y="416"/>
                    </a:lnTo>
                    <a:lnTo>
                      <a:pt x="655" y="414"/>
                    </a:lnTo>
                    <a:lnTo>
                      <a:pt x="651" y="412"/>
                    </a:lnTo>
                    <a:lnTo>
                      <a:pt x="649" y="410"/>
                    </a:lnTo>
                    <a:lnTo>
                      <a:pt x="647" y="408"/>
                    </a:lnTo>
                    <a:lnTo>
                      <a:pt x="645" y="410"/>
                    </a:lnTo>
                    <a:lnTo>
                      <a:pt x="644" y="408"/>
                    </a:lnTo>
                    <a:lnTo>
                      <a:pt x="642" y="408"/>
                    </a:lnTo>
                    <a:lnTo>
                      <a:pt x="644" y="404"/>
                    </a:lnTo>
                    <a:lnTo>
                      <a:pt x="642" y="403"/>
                    </a:lnTo>
                    <a:lnTo>
                      <a:pt x="640" y="403"/>
                    </a:lnTo>
                    <a:lnTo>
                      <a:pt x="638" y="403"/>
                    </a:lnTo>
                    <a:lnTo>
                      <a:pt x="636" y="403"/>
                    </a:lnTo>
                    <a:lnTo>
                      <a:pt x="634" y="401"/>
                    </a:lnTo>
                    <a:lnTo>
                      <a:pt x="630" y="401"/>
                    </a:lnTo>
                    <a:lnTo>
                      <a:pt x="628" y="401"/>
                    </a:lnTo>
                    <a:lnTo>
                      <a:pt x="630" y="403"/>
                    </a:lnTo>
                    <a:lnTo>
                      <a:pt x="630" y="404"/>
                    </a:lnTo>
                    <a:lnTo>
                      <a:pt x="628" y="404"/>
                    </a:lnTo>
                    <a:lnTo>
                      <a:pt x="626" y="403"/>
                    </a:lnTo>
                    <a:lnTo>
                      <a:pt x="623" y="403"/>
                    </a:lnTo>
                    <a:lnTo>
                      <a:pt x="621" y="404"/>
                    </a:lnTo>
                    <a:lnTo>
                      <a:pt x="621" y="404"/>
                    </a:lnTo>
                    <a:lnTo>
                      <a:pt x="625" y="404"/>
                    </a:lnTo>
                    <a:lnTo>
                      <a:pt x="626" y="404"/>
                    </a:lnTo>
                    <a:lnTo>
                      <a:pt x="628" y="406"/>
                    </a:lnTo>
                    <a:lnTo>
                      <a:pt x="628" y="408"/>
                    </a:lnTo>
                    <a:lnTo>
                      <a:pt x="625" y="408"/>
                    </a:lnTo>
                    <a:lnTo>
                      <a:pt x="621" y="412"/>
                    </a:lnTo>
                    <a:lnTo>
                      <a:pt x="619" y="414"/>
                    </a:lnTo>
                    <a:lnTo>
                      <a:pt x="617" y="414"/>
                    </a:lnTo>
                    <a:lnTo>
                      <a:pt x="615" y="412"/>
                    </a:lnTo>
                    <a:lnTo>
                      <a:pt x="615" y="410"/>
                    </a:lnTo>
                    <a:lnTo>
                      <a:pt x="615" y="408"/>
                    </a:lnTo>
                    <a:lnTo>
                      <a:pt x="613" y="410"/>
                    </a:lnTo>
                    <a:lnTo>
                      <a:pt x="613" y="412"/>
                    </a:lnTo>
                    <a:lnTo>
                      <a:pt x="613" y="414"/>
                    </a:lnTo>
                    <a:lnTo>
                      <a:pt x="613" y="416"/>
                    </a:lnTo>
                    <a:lnTo>
                      <a:pt x="613" y="418"/>
                    </a:lnTo>
                    <a:lnTo>
                      <a:pt x="613" y="420"/>
                    </a:lnTo>
                    <a:lnTo>
                      <a:pt x="613" y="422"/>
                    </a:lnTo>
                    <a:lnTo>
                      <a:pt x="613" y="422"/>
                    </a:lnTo>
                    <a:lnTo>
                      <a:pt x="613" y="423"/>
                    </a:lnTo>
                    <a:lnTo>
                      <a:pt x="613" y="425"/>
                    </a:lnTo>
                    <a:lnTo>
                      <a:pt x="609" y="423"/>
                    </a:lnTo>
                    <a:lnTo>
                      <a:pt x="607" y="423"/>
                    </a:lnTo>
                    <a:lnTo>
                      <a:pt x="605" y="425"/>
                    </a:lnTo>
                    <a:lnTo>
                      <a:pt x="607" y="427"/>
                    </a:lnTo>
                    <a:lnTo>
                      <a:pt x="609" y="427"/>
                    </a:lnTo>
                    <a:lnTo>
                      <a:pt x="615" y="427"/>
                    </a:lnTo>
                    <a:lnTo>
                      <a:pt x="615" y="427"/>
                    </a:lnTo>
                    <a:lnTo>
                      <a:pt x="615" y="431"/>
                    </a:lnTo>
                    <a:lnTo>
                      <a:pt x="615" y="433"/>
                    </a:lnTo>
                    <a:lnTo>
                      <a:pt x="617" y="433"/>
                    </a:lnTo>
                    <a:lnTo>
                      <a:pt x="617" y="433"/>
                    </a:lnTo>
                    <a:lnTo>
                      <a:pt x="621" y="431"/>
                    </a:lnTo>
                    <a:lnTo>
                      <a:pt x="625" y="433"/>
                    </a:lnTo>
                    <a:lnTo>
                      <a:pt x="626" y="433"/>
                    </a:lnTo>
                    <a:lnTo>
                      <a:pt x="630" y="435"/>
                    </a:lnTo>
                    <a:lnTo>
                      <a:pt x="632" y="435"/>
                    </a:lnTo>
                    <a:lnTo>
                      <a:pt x="634" y="435"/>
                    </a:lnTo>
                    <a:lnTo>
                      <a:pt x="636" y="433"/>
                    </a:lnTo>
                    <a:lnTo>
                      <a:pt x="638" y="433"/>
                    </a:lnTo>
                    <a:lnTo>
                      <a:pt x="638" y="435"/>
                    </a:lnTo>
                    <a:lnTo>
                      <a:pt x="638" y="439"/>
                    </a:lnTo>
                    <a:lnTo>
                      <a:pt x="638" y="441"/>
                    </a:lnTo>
                    <a:lnTo>
                      <a:pt x="636" y="443"/>
                    </a:lnTo>
                    <a:lnTo>
                      <a:pt x="634" y="443"/>
                    </a:lnTo>
                    <a:lnTo>
                      <a:pt x="634" y="443"/>
                    </a:lnTo>
                    <a:lnTo>
                      <a:pt x="630" y="441"/>
                    </a:lnTo>
                    <a:lnTo>
                      <a:pt x="628" y="443"/>
                    </a:lnTo>
                    <a:lnTo>
                      <a:pt x="626" y="443"/>
                    </a:lnTo>
                    <a:lnTo>
                      <a:pt x="625" y="443"/>
                    </a:lnTo>
                    <a:lnTo>
                      <a:pt x="621" y="443"/>
                    </a:lnTo>
                    <a:lnTo>
                      <a:pt x="617" y="443"/>
                    </a:lnTo>
                    <a:lnTo>
                      <a:pt x="615" y="443"/>
                    </a:lnTo>
                    <a:lnTo>
                      <a:pt x="613" y="441"/>
                    </a:lnTo>
                    <a:lnTo>
                      <a:pt x="613" y="443"/>
                    </a:lnTo>
                    <a:lnTo>
                      <a:pt x="613" y="444"/>
                    </a:lnTo>
                    <a:lnTo>
                      <a:pt x="615" y="444"/>
                    </a:lnTo>
                    <a:lnTo>
                      <a:pt x="617" y="444"/>
                    </a:lnTo>
                    <a:lnTo>
                      <a:pt x="619" y="444"/>
                    </a:lnTo>
                    <a:lnTo>
                      <a:pt x="625" y="444"/>
                    </a:lnTo>
                    <a:lnTo>
                      <a:pt x="628" y="446"/>
                    </a:lnTo>
                    <a:lnTo>
                      <a:pt x="630" y="448"/>
                    </a:lnTo>
                    <a:lnTo>
                      <a:pt x="632" y="448"/>
                    </a:lnTo>
                    <a:lnTo>
                      <a:pt x="634" y="448"/>
                    </a:lnTo>
                    <a:lnTo>
                      <a:pt x="636" y="450"/>
                    </a:lnTo>
                    <a:lnTo>
                      <a:pt x="638" y="454"/>
                    </a:lnTo>
                    <a:lnTo>
                      <a:pt x="640" y="456"/>
                    </a:lnTo>
                    <a:lnTo>
                      <a:pt x="642" y="458"/>
                    </a:lnTo>
                    <a:lnTo>
                      <a:pt x="640" y="458"/>
                    </a:lnTo>
                    <a:lnTo>
                      <a:pt x="638" y="458"/>
                    </a:lnTo>
                    <a:lnTo>
                      <a:pt x="638" y="458"/>
                    </a:lnTo>
                    <a:lnTo>
                      <a:pt x="636" y="458"/>
                    </a:lnTo>
                    <a:lnTo>
                      <a:pt x="636" y="460"/>
                    </a:lnTo>
                    <a:lnTo>
                      <a:pt x="638" y="464"/>
                    </a:lnTo>
                    <a:lnTo>
                      <a:pt x="638" y="467"/>
                    </a:lnTo>
                    <a:lnTo>
                      <a:pt x="638" y="469"/>
                    </a:lnTo>
                    <a:lnTo>
                      <a:pt x="638" y="471"/>
                    </a:lnTo>
                    <a:lnTo>
                      <a:pt x="638" y="473"/>
                    </a:lnTo>
                    <a:lnTo>
                      <a:pt x="636" y="475"/>
                    </a:lnTo>
                    <a:lnTo>
                      <a:pt x="634" y="481"/>
                    </a:lnTo>
                    <a:lnTo>
                      <a:pt x="632" y="484"/>
                    </a:lnTo>
                    <a:lnTo>
                      <a:pt x="630" y="484"/>
                    </a:lnTo>
                    <a:lnTo>
                      <a:pt x="628" y="483"/>
                    </a:lnTo>
                    <a:lnTo>
                      <a:pt x="628" y="479"/>
                    </a:lnTo>
                    <a:lnTo>
                      <a:pt x="630" y="477"/>
                    </a:lnTo>
                    <a:lnTo>
                      <a:pt x="628" y="475"/>
                    </a:lnTo>
                    <a:lnTo>
                      <a:pt x="626" y="475"/>
                    </a:lnTo>
                    <a:lnTo>
                      <a:pt x="626" y="477"/>
                    </a:lnTo>
                    <a:lnTo>
                      <a:pt x="625" y="475"/>
                    </a:lnTo>
                    <a:lnTo>
                      <a:pt x="619" y="471"/>
                    </a:lnTo>
                    <a:lnTo>
                      <a:pt x="617" y="469"/>
                    </a:lnTo>
                    <a:lnTo>
                      <a:pt x="613" y="465"/>
                    </a:lnTo>
                    <a:lnTo>
                      <a:pt x="613" y="464"/>
                    </a:lnTo>
                    <a:lnTo>
                      <a:pt x="611" y="462"/>
                    </a:lnTo>
                    <a:lnTo>
                      <a:pt x="607" y="456"/>
                    </a:lnTo>
                    <a:lnTo>
                      <a:pt x="605" y="456"/>
                    </a:lnTo>
                    <a:lnTo>
                      <a:pt x="605" y="456"/>
                    </a:lnTo>
                    <a:lnTo>
                      <a:pt x="605" y="456"/>
                    </a:lnTo>
                    <a:lnTo>
                      <a:pt x="605" y="458"/>
                    </a:lnTo>
                    <a:lnTo>
                      <a:pt x="609" y="462"/>
                    </a:lnTo>
                    <a:lnTo>
                      <a:pt x="609" y="464"/>
                    </a:lnTo>
                    <a:lnTo>
                      <a:pt x="607" y="464"/>
                    </a:lnTo>
                    <a:lnTo>
                      <a:pt x="604" y="464"/>
                    </a:lnTo>
                    <a:lnTo>
                      <a:pt x="602" y="462"/>
                    </a:lnTo>
                    <a:lnTo>
                      <a:pt x="600" y="460"/>
                    </a:lnTo>
                    <a:lnTo>
                      <a:pt x="598" y="458"/>
                    </a:lnTo>
                    <a:lnTo>
                      <a:pt x="598" y="460"/>
                    </a:lnTo>
                    <a:lnTo>
                      <a:pt x="598" y="462"/>
                    </a:lnTo>
                    <a:lnTo>
                      <a:pt x="602" y="465"/>
                    </a:lnTo>
                    <a:lnTo>
                      <a:pt x="607" y="467"/>
                    </a:lnTo>
                    <a:lnTo>
                      <a:pt x="611" y="467"/>
                    </a:lnTo>
                    <a:lnTo>
                      <a:pt x="617" y="471"/>
                    </a:lnTo>
                    <a:lnTo>
                      <a:pt x="623" y="477"/>
                    </a:lnTo>
                    <a:lnTo>
                      <a:pt x="623" y="479"/>
                    </a:lnTo>
                    <a:lnTo>
                      <a:pt x="623" y="481"/>
                    </a:lnTo>
                    <a:lnTo>
                      <a:pt x="621" y="481"/>
                    </a:lnTo>
                    <a:lnTo>
                      <a:pt x="619" y="479"/>
                    </a:lnTo>
                    <a:lnTo>
                      <a:pt x="615" y="479"/>
                    </a:lnTo>
                    <a:lnTo>
                      <a:pt x="613" y="481"/>
                    </a:lnTo>
                    <a:lnTo>
                      <a:pt x="611" y="484"/>
                    </a:lnTo>
                    <a:lnTo>
                      <a:pt x="607" y="484"/>
                    </a:lnTo>
                    <a:lnTo>
                      <a:pt x="605" y="483"/>
                    </a:lnTo>
                    <a:lnTo>
                      <a:pt x="604" y="481"/>
                    </a:lnTo>
                    <a:lnTo>
                      <a:pt x="605" y="479"/>
                    </a:lnTo>
                    <a:lnTo>
                      <a:pt x="604" y="479"/>
                    </a:lnTo>
                    <a:lnTo>
                      <a:pt x="602" y="477"/>
                    </a:lnTo>
                    <a:lnTo>
                      <a:pt x="602" y="479"/>
                    </a:lnTo>
                    <a:lnTo>
                      <a:pt x="604" y="481"/>
                    </a:lnTo>
                    <a:lnTo>
                      <a:pt x="604" y="484"/>
                    </a:lnTo>
                    <a:lnTo>
                      <a:pt x="605" y="486"/>
                    </a:lnTo>
                    <a:lnTo>
                      <a:pt x="607" y="486"/>
                    </a:lnTo>
                    <a:lnTo>
                      <a:pt x="611" y="486"/>
                    </a:lnTo>
                    <a:lnTo>
                      <a:pt x="615" y="483"/>
                    </a:lnTo>
                    <a:lnTo>
                      <a:pt x="617" y="483"/>
                    </a:lnTo>
                    <a:lnTo>
                      <a:pt x="621" y="484"/>
                    </a:lnTo>
                    <a:lnTo>
                      <a:pt x="621" y="486"/>
                    </a:lnTo>
                    <a:lnTo>
                      <a:pt x="619" y="488"/>
                    </a:lnTo>
                    <a:lnTo>
                      <a:pt x="619" y="494"/>
                    </a:lnTo>
                    <a:lnTo>
                      <a:pt x="617" y="496"/>
                    </a:lnTo>
                    <a:lnTo>
                      <a:pt x="615" y="496"/>
                    </a:lnTo>
                    <a:lnTo>
                      <a:pt x="617" y="498"/>
                    </a:lnTo>
                    <a:lnTo>
                      <a:pt x="617" y="498"/>
                    </a:lnTo>
                    <a:lnTo>
                      <a:pt x="619" y="498"/>
                    </a:lnTo>
                    <a:lnTo>
                      <a:pt x="623" y="498"/>
                    </a:lnTo>
                    <a:lnTo>
                      <a:pt x="626" y="502"/>
                    </a:lnTo>
                    <a:lnTo>
                      <a:pt x="630" y="504"/>
                    </a:lnTo>
                    <a:lnTo>
                      <a:pt x="630" y="502"/>
                    </a:lnTo>
                    <a:lnTo>
                      <a:pt x="634" y="502"/>
                    </a:lnTo>
                    <a:lnTo>
                      <a:pt x="636" y="502"/>
                    </a:lnTo>
                    <a:lnTo>
                      <a:pt x="638" y="504"/>
                    </a:lnTo>
                    <a:lnTo>
                      <a:pt x="636" y="505"/>
                    </a:lnTo>
                    <a:lnTo>
                      <a:pt x="636" y="507"/>
                    </a:lnTo>
                    <a:lnTo>
                      <a:pt x="638" y="509"/>
                    </a:lnTo>
                    <a:lnTo>
                      <a:pt x="636" y="513"/>
                    </a:lnTo>
                    <a:lnTo>
                      <a:pt x="634" y="519"/>
                    </a:lnTo>
                    <a:lnTo>
                      <a:pt x="630" y="521"/>
                    </a:lnTo>
                    <a:lnTo>
                      <a:pt x="628" y="519"/>
                    </a:lnTo>
                    <a:lnTo>
                      <a:pt x="626" y="517"/>
                    </a:lnTo>
                    <a:lnTo>
                      <a:pt x="625" y="515"/>
                    </a:lnTo>
                    <a:lnTo>
                      <a:pt x="625" y="513"/>
                    </a:lnTo>
                    <a:lnTo>
                      <a:pt x="625" y="511"/>
                    </a:lnTo>
                    <a:lnTo>
                      <a:pt x="621" y="507"/>
                    </a:lnTo>
                    <a:lnTo>
                      <a:pt x="617" y="507"/>
                    </a:lnTo>
                    <a:lnTo>
                      <a:pt x="615" y="505"/>
                    </a:lnTo>
                    <a:lnTo>
                      <a:pt x="611" y="504"/>
                    </a:lnTo>
                    <a:lnTo>
                      <a:pt x="609" y="505"/>
                    </a:lnTo>
                    <a:lnTo>
                      <a:pt x="607" y="505"/>
                    </a:lnTo>
                    <a:lnTo>
                      <a:pt x="605" y="505"/>
                    </a:lnTo>
                    <a:lnTo>
                      <a:pt x="604" y="502"/>
                    </a:lnTo>
                    <a:lnTo>
                      <a:pt x="602" y="500"/>
                    </a:lnTo>
                    <a:lnTo>
                      <a:pt x="602" y="500"/>
                    </a:lnTo>
                    <a:lnTo>
                      <a:pt x="602" y="502"/>
                    </a:lnTo>
                    <a:lnTo>
                      <a:pt x="602" y="504"/>
                    </a:lnTo>
                    <a:lnTo>
                      <a:pt x="604" y="507"/>
                    </a:lnTo>
                    <a:lnTo>
                      <a:pt x="602" y="511"/>
                    </a:lnTo>
                    <a:lnTo>
                      <a:pt x="600" y="511"/>
                    </a:lnTo>
                    <a:lnTo>
                      <a:pt x="596" y="511"/>
                    </a:lnTo>
                    <a:lnTo>
                      <a:pt x="596" y="513"/>
                    </a:lnTo>
                    <a:lnTo>
                      <a:pt x="598" y="513"/>
                    </a:lnTo>
                    <a:lnTo>
                      <a:pt x="598" y="515"/>
                    </a:lnTo>
                    <a:lnTo>
                      <a:pt x="598" y="517"/>
                    </a:lnTo>
                    <a:lnTo>
                      <a:pt x="596" y="521"/>
                    </a:lnTo>
                    <a:lnTo>
                      <a:pt x="594" y="521"/>
                    </a:lnTo>
                    <a:lnTo>
                      <a:pt x="594" y="523"/>
                    </a:lnTo>
                    <a:lnTo>
                      <a:pt x="594" y="525"/>
                    </a:lnTo>
                    <a:lnTo>
                      <a:pt x="596" y="525"/>
                    </a:lnTo>
                    <a:lnTo>
                      <a:pt x="598" y="528"/>
                    </a:lnTo>
                    <a:lnTo>
                      <a:pt x="600" y="530"/>
                    </a:lnTo>
                    <a:lnTo>
                      <a:pt x="600" y="534"/>
                    </a:lnTo>
                    <a:lnTo>
                      <a:pt x="600" y="538"/>
                    </a:lnTo>
                    <a:lnTo>
                      <a:pt x="600" y="538"/>
                    </a:lnTo>
                    <a:lnTo>
                      <a:pt x="602" y="536"/>
                    </a:lnTo>
                    <a:lnTo>
                      <a:pt x="602" y="534"/>
                    </a:lnTo>
                    <a:lnTo>
                      <a:pt x="602" y="532"/>
                    </a:lnTo>
                    <a:lnTo>
                      <a:pt x="600" y="530"/>
                    </a:lnTo>
                    <a:lnTo>
                      <a:pt x="600" y="526"/>
                    </a:lnTo>
                    <a:lnTo>
                      <a:pt x="602" y="525"/>
                    </a:lnTo>
                    <a:lnTo>
                      <a:pt x="604" y="525"/>
                    </a:lnTo>
                    <a:lnTo>
                      <a:pt x="604" y="526"/>
                    </a:lnTo>
                    <a:lnTo>
                      <a:pt x="605" y="528"/>
                    </a:lnTo>
                    <a:lnTo>
                      <a:pt x="607" y="530"/>
                    </a:lnTo>
                    <a:lnTo>
                      <a:pt x="609" y="532"/>
                    </a:lnTo>
                    <a:lnTo>
                      <a:pt x="611" y="532"/>
                    </a:lnTo>
                    <a:lnTo>
                      <a:pt x="611" y="532"/>
                    </a:lnTo>
                    <a:lnTo>
                      <a:pt x="613" y="532"/>
                    </a:lnTo>
                    <a:lnTo>
                      <a:pt x="615" y="532"/>
                    </a:lnTo>
                    <a:lnTo>
                      <a:pt x="617" y="530"/>
                    </a:lnTo>
                    <a:lnTo>
                      <a:pt x="619" y="530"/>
                    </a:lnTo>
                    <a:lnTo>
                      <a:pt x="621" y="532"/>
                    </a:lnTo>
                    <a:lnTo>
                      <a:pt x="621" y="534"/>
                    </a:lnTo>
                    <a:lnTo>
                      <a:pt x="619" y="540"/>
                    </a:lnTo>
                    <a:lnTo>
                      <a:pt x="617" y="542"/>
                    </a:lnTo>
                    <a:lnTo>
                      <a:pt x="617" y="545"/>
                    </a:lnTo>
                    <a:lnTo>
                      <a:pt x="617" y="549"/>
                    </a:lnTo>
                    <a:lnTo>
                      <a:pt x="615" y="549"/>
                    </a:lnTo>
                    <a:lnTo>
                      <a:pt x="611" y="549"/>
                    </a:lnTo>
                    <a:lnTo>
                      <a:pt x="609" y="551"/>
                    </a:lnTo>
                    <a:lnTo>
                      <a:pt x="605" y="549"/>
                    </a:lnTo>
                    <a:lnTo>
                      <a:pt x="604" y="549"/>
                    </a:lnTo>
                    <a:lnTo>
                      <a:pt x="602" y="549"/>
                    </a:lnTo>
                    <a:lnTo>
                      <a:pt x="600" y="551"/>
                    </a:lnTo>
                    <a:lnTo>
                      <a:pt x="600" y="553"/>
                    </a:lnTo>
                    <a:lnTo>
                      <a:pt x="598" y="555"/>
                    </a:lnTo>
                    <a:lnTo>
                      <a:pt x="596" y="555"/>
                    </a:lnTo>
                    <a:lnTo>
                      <a:pt x="594" y="555"/>
                    </a:lnTo>
                    <a:lnTo>
                      <a:pt x="592" y="557"/>
                    </a:lnTo>
                    <a:lnTo>
                      <a:pt x="592" y="559"/>
                    </a:lnTo>
                    <a:lnTo>
                      <a:pt x="590" y="559"/>
                    </a:lnTo>
                    <a:lnTo>
                      <a:pt x="588" y="559"/>
                    </a:lnTo>
                    <a:lnTo>
                      <a:pt x="585" y="557"/>
                    </a:lnTo>
                    <a:lnTo>
                      <a:pt x="581" y="553"/>
                    </a:lnTo>
                    <a:lnTo>
                      <a:pt x="577" y="551"/>
                    </a:lnTo>
                    <a:lnTo>
                      <a:pt x="569" y="544"/>
                    </a:lnTo>
                    <a:lnTo>
                      <a:pt x="569" y="542"/>
                    </a:lnTo>
                    <a:lnTo>
                      <a:pt x="569" y="538"/>
                    </a:lnTo>
                    <a:lnTo>
                      <a:pt x="569" y="538"/>
                    </a:lnTo>
                    <a:lnTo>
                      <a:pt x="571" y="538"/>
                    </a:lnTo>
                    <a:lnTo>
                      <a:pt x="573" y="538"/>
                    </a:lnTo>
                    <a:lnTo>
                      <a:pt x="575" y="540"/>
                    </a:lnTo>
                    <a:lnTo>
                      <a:pt x="581" y="542"/>
                    </a:lnTo>
                    <a:lnTo>
                      <a:pt x="585" y="545"/>
                    </a:lnTo>
                    <a:lnTo>
                      <a:pt x="585" y="545"/>
                    </a:lnTo>
                    <a:lnTo>
                      <a:pt x="590" y="544"/>
                    </a:lnTo>
                    <a:lnTo>
                      <a:pt x="590" y="542"/>
                    </a:lnTo>
                    <a:lnTo>
                      <a:pt x="588" y="542"/>
                    </a:lnTo>
                    <a:lnTo>
                      <a:pt x="588" y="542"/>
                    </a:lnTo>
                    <a:lnTo>
                      <a:pt x="586" y="544"/>
                    </a:lnTo>
                    <a:lnTo>
                      <a:pt x="583" y="542"/>
                    </a:lnTo>
                    <a:lnTo>
                      <a:pt x="577" y="538"/>
                    </a:lnTo>
                    <a:lnTo>
                      <a:pt x="571" y="536"/>
                    </a:lnTo>
                    <a:lnTo>
                      <a:pt x="569" y="536"/>
                    </a:lnTo>
                    <a:lnTo>
                      <a:pt x="569" y="534"/>
                    </a:lnTo>
                    <a:lnTo>
                      <a:pt x="569" y="532"/>
                    </a:lnTo>
                    <a:lnTo>
                      <a:pt x="567" y="530"/>
                    </a:lnTo>
                    <a:lnTo>
                      <a:pt x="565" y="532"/>
                    </a:lnTo>
                    <a:lnTo>
                      <a:pt x="564" y="532"/>
                    </a:lnTo>
                    <a:lnTo>
                      <a:pt x="564" y="536"/>
                    </a:lnTo>
                    <a:lnTo>
                      <a:pt x="564" y="542"/>
                    </a:lnTo>
                    <a:lnTo>
                      <a:pt x="564" y="544"/>
                    </a:lnTo>
                    <a:lnTo>
                      <a:pt x="564" y="545"/>
                    </a:lnTo>
                    <a:lnTo>
                      <a:pt x="562" y="545"/>
                    </a:lnTo>
                    <a:lnTo>
                      <a:pt x="556" y="538"/>
                    </a:lnTo>
                    <a:lnTo>
                      <a:pt x="552" y="532"/>
                    </a:lnTo>
                    <a:lnTo>
                      <a:pt x="552" y="530"/>
                    </a:lnTo>
                    <a:lnTo>
                      <a:pt x="550" y="528"/>
                    </a:lnTo>
                    <a:lnTo>
                      <a:pt x="550" y="526"/>
                    </a:lnTo>
                    <a:lnTo>
                      <a:pt x="548" y="526"/>
                    </a:lnTo>
                    <a:lnTo>
                      <a:pt x="548" y="528"/>
                    </a:lnTo>
                    <a:lnTo>
                      <a:pt x="548" y="528"/>
                    </a:lnTo>
                    <a:lnTo>
                      <a:pt x="550" y="530"/>
                    </a:lnTo>
                    <a:lnTo>
                      <a:pt x="554" y="538"/>
                    </a:lnTo>
                    <a:lnTo>
                      <a:pt x="556" y="540"/>
                    </a:lnTo>
                    <a:lnTo>
                      <a:pt x="558" y="542"/>
                    </a:lnTo>
                    <a:lnTo>
                      <a:pt x="558" y="544"/>
                    </a:lnTo>
                    <a:lnTo>
                      <a:pt x="558" y="545"/>
                    </a:lnTo>
                    <a:lnTo>
                      <a:pt x="556" y="545"/>
                    </a:lnTo>
                    <a:lnTo>
                      <a:pt x="554" y="545"/>
                    </a:lnTo>
                    <a:lnTo>
                      <a:pt x="550" y="547"/>
                    </a:lnTo>
                    <a:lnTo>
                      <a:pt x="550" y="549"/>
                    </a:lnTo>
                    <a:lnTo>
                      <a:pt x="546" y="551"/>
                    </a:lnTo>
                    <a:lnTo>
                      <a:pt x="544" y="553"/>
                    </a:lnTo>
                    <a:lnTo>
                      <a:pt x="543" y="553"/>
                    </a:lnTo>
                    <a:lnTo>
                      <a:pt x="539" y="553"/>
                    </a:lnTo>
                    <a:lnTo>
                      <a:pt x="537" y="551"/>
                    </a:lnTo>
                    <a:lnTo>
                      <a:pt x="535" y="551"/>
                    </a:lnTo>
                    <a:lnTo>
                      <a:pt x="533" y="549"/>
                    </a:lnTo>
                    <a:lnTo>
                      <a:pt x="533" y="547"/>
                    </a:lnTo>
                    <a:lnTo>
                      <a:pt x="529" y="545"/>
                    </a:lnTo>
                    <a:lnTo>
                      <a:pt x="527" y="544"/>
                    </a:lnTo>
                    <a:lnTo>
                      <a:pt x="527" y="542"/>
                    </a:lnTo>
                    <a:lnTo>
                      <a:pt x="525" y="540"/>
                    </a:lnTo>
                    <a:lnTo>
                      <a:pt x="525" y="540"/>
                    </a:lnTo>
                    <a:lnTo>
                      <a:pt x="524" y="540"/>
                    </a:lnTo>
                    <a:lnTo>
                      <a:pt x="524" y="544"/>
                    </a:lnTo>
                    <a:lnTo>
                      <a:pt x="525" y="545"/>
                    </a:lnTo>
                    <a:lnTo>
                      <a:pt x="527" y="547"/>
                    </a:lnTo>
                    <a:lnTo>
                      <a:pt x="531" y="549"/>
                    </a:lnTo>
                    <a:lnTo>
                      <a:pt x="533" y="553"/>
                    </a:lnTo>
                    <a:lnTo>
                      <a:pt x="533" y="555"/>
                    </a:lnTo>
                    <a:lnTo>
                      <a:pt x="531" y="555"/>
                    </a:lnTo>
                    <a:lnTo>
                      <a:pt x="525" y="555"/>
                    </a:lnTo>
                    <a:lnTo>
                      <a:pt x="522" y="555"/>
                    </a:lnTo>
                    <a:lnTo>
                      <a:pt x="520" y="555"/>
                    </a:lnTo>
                    <a:lnTo>
                      <a:pt x="518" y="557"/>
                    </a:lnTo>
                    <a:lnTo>
                      <a:pt x="518" y="559"/>
                    </a:lnTo>
                    <a:lnTo>
                      <a:pt x="520" y="559"/>
                    </a:lnTo>
                    <a:lnTo>
                      <a:pt x="520" y="561"/>
                    </a:lnTo>
                    <a:lnTo>
                      <a:pt x="522" y="561"/>
                    </a:lnTo>
                    <a:lnTo>
                      <a:pt x="522" y="561"/>
                    </a:lnTo>
                    <a:lnTo>
                      <a:pt x="524" y="559"/>
                    </a:lnTo>
                    <a:lnTo>
                      <a:pt x="525" y="557"/>
                    </a:lnTo>
                    <a:lnTo>
                      <a:pt x="527" y="559"/>
                    </a:lnTo>
                    <a:lnTo>
                      <a:pt x="527" y="559"/>
                    </a:lnTo>
                    <a:lnTo>
                      <a:pt x="529" y="559"/>
                    </a:lnTo>
                    <a:lnTo>
                      <a:pt x="529" y="559"/>
                    </a:lnTo>
                    <a:lnTo>
                      <a:pt x="531" y="559"/>
                    </a:lnTo>
                    <a:lnTo>
                      <a:pt x="531" y="559"/>
                    </a:lnTo>
                    <a:lnTo>
                      <a:pt x="533" y="559"/>
                    </a:lnTo>
                    <a:lnTo>
                      <a:pt x="535" y="557"/>
                    </a:lnTo>
                    <a:lnTo>
                      <a:pt x="537" y="555"/>
                    </a:lnTo>
                    <a:lnTo>
                      <a:pt x="541" y="557"/>
                    </a:lnTo>
                    <a:lnTo>
                      <a:pt x="543" y="555"/>
                    </a:lnTo>
                    <a:lnTo>
                      <a:pt x="544" y="557"/>
                    </a:lnTo>
                    <a:lnTo>
                      <a:pt x="546" y="559"/>
                    </a:lnTo>
                    <a:lnTo>
                      <a:pt x="550" y="559"/>
                    </a:lnTo>
                    <a:lnTo>
                      <a:pt x="552" y="561"/>
                    </a:lnTo>
                    <a:lnTo>
                      <a:pt x="554" y="563"/>
                    </a:lnTo>
                    <a:lnTo>
                      <a:pt x="552" y="565"/>
                    </a:lnTo>
                    <a:lnTo>
                      <a:pt x="552" y="566"/>
                    </a:lnTo>
                    <a:lnTo>
                      <a:pt x="550" y="568"/>
                    </a:lnTo>
                    <a:lnTo>
                      <a:pt x="546" y="568"/>
                    </a:lnTo>
                    <a:lnTo>
                      <a:pt x="544" y="568"/>
                    </a:lnTo>
                    <a:lnTo>
                      <a:pt x="541" y="570"/>
                    </a:lnTo>
                    <a:lnTo>
                      <a:pt x="539" y="572"/>
                    </a:lnTo>
                    <a:lnTo>
                      <a:pt x="537" y="572"/>
                    </a:lnTo>
                    <a:lnTo>
                      <a:pt x="533" y="568"/>
                    </a:lnTo>
                    <a:lnTo>
                      <a:pt x="531" y="566"/>
                    </a:lnTo>
                    <a:lnTo>
                      <a:pt x="529" y="566"/>
                    </a:lnTo>
                    <a:lnTo>
                      <a:pt x="527" y="568"/>
                    </a:lnTo>
                    <a:lnTo>
                      <a:pt x="525" y="568"/>
                    </a:lnTo>
                    <a:lnTo>
                      <a:pt x="525" y="568"/>
                    </a:lnTo>
                    <a:lnTo>
                      <a:pt x="524" y="568"/>
                    </a:lnTo>
                    <a:lnTo>
                      <a:pt x="524" y="570"/>
                    </a:lnTo>
                    <a:lnTo>
                      <a:pt x="525" y="570"/>
                    </a:lnTo>
                    <a:lnTo>
                      <a:pt x="527" y="570"/>
                    </a:lnTo>
                    <a:lnTo>
                      <a:pt x="529" y="568"/>
                    </a:lnTo>
                    <a:lnTo>
                      <a:pt x="531" y="570"/>
                    </a:lnTo>
                    <a:lnTo>
                      <a:pt x="533" y="572"/>
                    </a:lnTo>
                    <a:lnTo>
                      <a:pt x="531" y="572"/>
                    </a:lnTo>
                    <a:lnTo>
                      <a:pt x="529" y="574"/>
                    </a:lnTo>
                    <a:lnTo>
                      <a:pt x="525" y="574"/>
                    </a:lnTo>
                    <a:lnTo>
                      <a:pt x="525" y="576"/>
                    </a:lnTo>
                    <a:lnTo>
                      <a:pt x="525" y="576"/>
                    </a:lnTo>
                    <a:lnTo>
                      <a:pt x="527" y="576"/>
                    </a:lnTo>
                    <a:lnTo>
                      <a:pt x="531" y="574"/>
                    </a:lnTo>
                    <a:lnTo>
                      <a:pt x="533" y="574"/>
                    </a:lnTo>
                    <a:lnTo>
                      <a:pt x="535" y="576"/>
                    </a:lnTo>
                    <a:lnTo>
                      <a:pt x="535" y="578"/>
                    </a:lnTo>
                    <a:lnTo>
                      <a:pt x="535" y="578"/>
                    </a:lnTo>
                    <a:lnTo>
                      <a:pt x="537" y="576"/>
                    </a:lnTo>
                    <a:lnTo>
                      <a:pt x="539" y="574"/>
                    </a:lnTo>
                    <a:lnTo>
                      <a:pt x="541" y="574"/>
                    </a:lnTo>
                    <a:lnTo>
                      <a:pt x="544" y="572"/>
                    </a:lnTo>
                    <a:lnTo>
                      <a:pt x="544" y="572"/>
                    </a:lnTo>
                    <a:lnTo>
                      <a:pt x="546" y="572"/>
                    </a:lnTo>
                    <a:lnTo>
                      <a:pt x="552" y="576"/>
                    </a:lnTo>
                    <a:lnTo>
                      <a:pt x="552" y="576"/>
                    </a:lnTo>
                    <a:lnTo>
                      <a:pt x="554" y="576"/>
                    </a:lnTo>
                    <a:lnTo>
                      <a:pt x="554" y="580"/>
                    </a:lnTo>
                    <a:lnTo>
                      <a:pt x="554" y="585"/>
                    </a:lnTo>
                    <a:lnTo>
                      <a:pt x="552" y="587"/>
                    </a:lnTo>
                    <a:lnTo>
                      <a:pt x="548" y="587"/>
                    </a:lnTo>
                    <a:lnTo>
                      <a:pt x="544" y="587"/>
                    </a:lnTo>
                    <a:lnTo>
                      <a:pt x="543" y="585"/>
                    </a:lnTo>
                    <a:lnTo>
                      <a:pt x="537" y="585"/>
                    </a:lnTo>
                    <a:lnTo>
                      <a:pt x="535" y="585"/>
                    </a:lnTo>
                    <a:lnTo>
                      <a:pt x="533" y="587"/>
                    </a:lnTo>
                    <a:lnTo>
                      <a:pt x="533" y="587"/>
                    </a:lnTo>
                    <a:lnTo>
                      <a:pt x="537" y="587"/>
                    </a:lnTo>
                    <a:lnTo>
                      <a:pt x="541" y="587"/>
                    </a:lnTo>
                    <a:lnTo>
                      <a:pt x="546" y="589"/>
                    </a:lnTo>
                    <a:lnTo>
                      <a:pt x="546" y="591"/>
                    </a:lnTo>
                    <a:lnTo>
                      <a:pt x="546" y="593"/>
                    </a:lnTo>
                    <a:lnTo>
                      <a:pt x="548" y="589"/>
                    </a:lnTo>
                    <a:lnTo>
                      <a:pt x="552" y="589"/>
                    </a:lnTo>
                    <a:lnTo>
                      <a:pt x="556" y="589"/>
                    </a:lnTo>
                    <a:lnTo>
                      <a:pt x="558" y="591"/>
                    </a:lnTo>
                    <a:lnTo>
                      <a:pt x="560" y="593"/>
                    </a:lnTo>
                    <a:lnTo>
                      <a:pt x="565" y="597"/>
                    </a:lnTo>
                    <a:lnTo>
                      <a:pt x="565" y="599"/>
                    </a:lnTo>
                    <a:lnTo>
                      <a:pt x="565" y="599"/>
                    </a:lnTo>
                    <a:lnTo>
                      <a:pt x="569" y="599"/>
                    </a:lnTo>
                    <a:lnTo>
                      <a:pt x="569" y="601"/>
                    </a:lnTo>
                    <a:lnTo>
                      <a:pt x="571" y="601"/>
                    </a:lnTo>
                    <a:lnTo>
                      <a:pt x="573" y="603"/>
                    </a:lnTo>
                    <a:lnTo>
                      <a:pt x="575" y="605"/>
                    </a:lnTo>
                    <a:lnTo>
                      <a:pt x="577" y="606"/>
                    </a:lnTo>
                    <a:lnTo>
                      <a:pt x="577" y="608"/>
                    </a:lnTo>
                    <a:lnTo>
                      <a:pt x="579" y="608"/>
                    </a:lnTo>
                    <a:lnTo>
                      <a:pt x="581" y="610"/>
                    </a:lnTo>
                    <a:lnTo>
                      <a:pt x="581" y="610"/>
                    </a:lnTo>
                    <a:lnTo>
                      <a:pt x="581" y="612"/>
                    </a:lnTo>
                    <a:lnTo>
                      <a:pt x="581" y="616"/>
                    </a:lnTo>
                    <a:lnTo>
                      <a:pt x="577" y="616"/>
                    </a:lnTo>
                    <a:lnTo>
                      <a:pt x="577" y="620"/>
                    </a:lnTo>
                    <a:lnTo>
                      <a:pt x="575" y="622"/>
                    </a:lnTo>
                    <a:lnTo>
                      <a:pt x="575" y="622"/>
                    </a:lnTo>
                    <a:lnTo>
                      <a:pt x="579" y="620"/>
                    </a:lnTo>
                    <a:lnTo>
                      <a:pt x="581" y="618"/>
                    </a:lnTo>
                    <a:lnTo>
                      <a:pt x="583" y="616"/>
                    </a:lnTo>
                    <a:lnTo>
                      <a:pt x="585" y="616"/>
                    </a:lnTo>
                    <a:lnTo>
                      <a:pt x="583" y="620"/>
                    </a:lnTo>
                    <a:lnTo>
                      <a:pt x="583" y="622"/>
                    </a:lnTo>
                    <a:lnTo>
                      <a:pt x="583" y="622"/>
                    </a:lnTo>
                    <a:lnTo>
                      <a:pt x="585" y="620"/>
                    </a:lnTo>
                    <a:lnTo>
                      <a:pt x="585" y="618"/>
                    </a:lnTo>
                    <a:lnTo>
                      <a:pt x="586" y="618"/>
                    </a:lnTo>
                    <a:lnTo>
                      <a:pt x="588" y="620"/>
                    </a:lnTo>
                    <a:lnTo>
                      <a:pt x="588" y="622"/>
                    </a:lnTo>
                    <a:lnTo>
                      <a:pt x="585" y="624"/>
                    </a:lnTo>
                    <a:lnTo>
                      <a:pt x="583" y="626"/>
                    </a:lnTo>
                    <a:lnTo>
                      <a:pt x="583" y="627"/>
                    </a:lnTo>
                    <a:lnTo>
                      <a:pt x="583" y="631"/>
                    </a:lnTo>
                    <a:lnTo>
                      <a:pt x="583" y="631"/>
                    </a:lnTo>
                    <a:lnTo>
                      <a:pt x="583" y="633"/>
                    </a:lnTo>
                    <a:lnTo>
                      <a:pt x="581" y="637"/>
                    </a:lnTo>
                    <a:lnTo>
                      <a:pt x="583" y="639"/>
                    </a:lnTo>
                    <a:lnTo>
                      <a:pt x="583" y="639"/>
                    </a:lnTo>
                    <a:lnTo>
                      <a:pt x="585" y="633"/>
                    </a:lnTo>
                    <a:lnTo>
                      <a:pt x="586" y="629"/>
                    </a:lnTo>
                    <a:lnTo>
                      <a:pt x="590" y="627"/>
                    </a:lnTo>
                    <a:lnTo>
                      <a:pt x="590" y="627"/>
                    </a:lnTo>
                    <a:lnTo>
                      <a:pt x="590" y="629"/>
                    </a:lnTo>
                    <a:lnTo>
                      <a:pt x="588" y="633"/>
                    </a:lnTo>
                    <a:lnTo>
                      <a:pt x="588" y="635"/>
                    </a:lnTo>
                    <a:lnTo>
                      <a:pt x="588" y="637"/>
                    </a:lnTo>
                    <a:lnTo>
                      <a:pt x="590" y="637"/>
                    </a:lnTo>
                    <a:lnTo>
                      <a:pt x="590" y="637"/>
                    </a:lnTo>
                    <a:lnTo>
                      <a:pt x="590" y="641"/>
                    </a:lnTo>
                    <a:lnTo>
                      <a:pt x="588" y="643"/>
                    </a:lnTo>
                    <a:lnTo>
                      <a:pt x="586" y="643"/>
                    </a:lnTo>
                    <a:lnTo>
                      <a:pt x="585" y="645"/>
                    </a:lnTo>
                    <a:lnTo>
                      <a:pt x="585" y="646"/>
                    </a:lnTo>
                    <a:lnTo>
                      <a:pt x="588" y="645"/>
                    </a:lnTo>
                    <a:lnTo>
                      <a:pt x="590" y="646"/>
                    </a:lnTo>
                    <a:lnTo>
                      <a:pt x="588" y="646"/>
                    </a:lnTo>
                    <a:lnTo>
                      <a:pt x="588" y="650"/>
                    </a:lnTo>
                    <a:lnTo>
                      <a:pt x="590" y="650"/>
                    </a:lnTo>
                    <a:lnTo>
                      <a:pt x="590" y="652"/>
                    </a:lnTo>
                    <a:lnTo>
                      <a:pt x="590" y="652"/>
                    </a:lnTo>
                    <a:lnTo>
                      <a:pt x="590" y="656"/>
                    </a:lnTo>
                    <a:lnTo>
                      <a:pt x="588" y="658"/>
                    </a:lnTo>
                    <a:lnTo>
                      <a:pt x="588" y="664"/>
                    </a:lnTo>
                    <a:lnTo>
                      <a:pt x="590" y="666"/>
                    </a:lnTo>
                    <a:lnTo>
                      <a:pt x="590" y="669"/>
                    </a:lnTo>
                    <a:lnTo>
                      <a:pt x="588" y="669"/>
                    </a:lnTo>
                    <a:lnTo>
                      <a:pt x="586" y="669"/>
                    </a:lnTo>
                    <a:lnTo>
                      <a:pt x="585" y="671"/>
                    </a:lnTo>
                    <a:lnTo>
                      <a:pt x="585" y="669"/>
                    </a:lnTo>
                    <a:lnTo>
                      <a:pt x="585" y="667"/>
                    </a:lnTo>
                    <a:lnTo>
                      <a:pt x="583" y="666"/>
                    </a:lnTo>
                    <a:lnTo>
                      <a:pt x="583" y="666"/>
                    </a:lnTo>
                    <a:lnTo>
                      <a:pt x="581" y="666"/>
                    </a:lnTo>
                    <a:lnTo>
                      <a:pt x="579" y="667"/>
                    </a:lnTo>
                    <a:lnTo>
                      <a:pt x="577" y="666"/>
                    </a:lnTo>
                    <a:lnTo>
                      <a:pt x="577" y="664"/>
                    </a:lnTo>
                    <a:lnTo>
                      <a:pt x="579" y="662"/>
                    </a:lnTo>
                    <a:lnTo>
                      <a:pt x="577" y="658"/>
                    </a:lnTo>
                    <a:lnTo>
                      <a:pt x="577" y="656"/>
                    </a:lnTo>
                    <a:lnTo>
                      <a:pt x="579" y="652"/>
                    </a:lnTo>
                    <a:lnTo>
                      <a:pt x="577" y="650"/>
                    </a:lnTo>
                    <a:lnTo>
                      <a:pt x="577" y="650"/>
                    </a:lnTo>
                    <a:lnTo>
                      <a:pt x="575" y="652"/>
                    </a:lnTo>
                    <a:lnTo>
                      <a:pt x="575" y="656"/>
                    </a:lnTo>
                    <a:lnTo>
                      <a:pt x="575" y="662"/>
                    </a:lnTo>
                    <a:lnTo>
                      <a:pt x="575" y="666"/>
                    </a:lnTo>
                    <a:lnTo>
                      <a:pt x="575" y="667"/>
                    </a:lnTo>
                    <a:lnTo>
                      <a:pt x="573" y="667"/>
                    </a:lnTo>
                    <a:lnTo>
                      <a:pt x="571" y="667"/>
                    </a:lnTo>
                    <a:lnTo>
                      <a:pt x="569" y="669"/>
                    </a:lnTo>
                    <a:lnTo>
                      <a:pt x="567" y="669"/>
                    </a:lnTo>
                    <a:lnTo>
                      <a:pt x="565" y="667"/>
                    </a:lnTo>
                    <a:lnTo>
                      <a:pt x="560" y="664"/>
                    </a:lnTo>
                    <a:lnTo>
                      <a:pt x="558" y="658"/>
                    </a:lnTo>
                    <a:lnTo>
                      <a:pt x="556" y="656"/>
                    </a:lnTo>
                    <a:lnTo>
                      <a:pt x="554" y="654"/>
                    </a:lnTo>
                    <a:lnTo>
                      <a:pt x="552" y="648"/>
                    </a:lnTo>
                    <a:lnTo>
                      <a:pt x="550" y="645"/>
                    </a:lnTo>
                    <a:lnTo>
                      <a:pt x="548" y="643"/>
                    </a:lnTo>
                    <a:lnTo>
                      <a:pt x="548" y="639"/>
                    </a:lnTo>
                    <a:lnTo>
                      <a:pt x="548" y="635"/>
                    </a:lnTo>
                    <a:lnTo>
                      <a:pt x="550" y="633"/>
                    </a:lnTo>
                    <a:lnTo>
                      <a:pt x="548" y="631"/>
                    </a:lnTo>
                    <a:lnTo>
                      <a:pt x="548" y="631"/>
                    </a:lnTo>
                    <a:lnTo>
                      <a:pt x="544" y="631"/>
                    </a:lnTo>
                    <a:lnTo>
                      <a:pt x="543" y="633"/>
                    </a:lnTo>
                    <a:lnTo>
                      <a:pt x="541" y="631"/>
                    </a:lnTo>
                    <a:lnTo>
                      <a:pt x="535" y="624"/>
                    </a:lnTo>
                    <a:lnTo>
                      <a:pt x="535" y="622"/>
                    </a:lnTo>
                    <a:lnTo>
                      <a:pt x="533" y="620"/>
                    </a:lnTo>
                    <a:lnTo>
                      <a:pt x="531" y="622"/>
                    </a:lnTo>
                    <a:lnTo>
                      <a:pt x="527" y="622"/>
                    </a:lnTo>
                    <a:lnTo>
                      <a:pt x="525" y="620"/>
                    </a:lnTo>
                    <a:lnTo>
                      <a:pt x="524" y="622"/>
                    </a:lnTo>
                    <a:lnTo>
                      <a:pt x="522" y="622"/>
                    </a:lnTo>
                    <a:lnTo>
                      <a:pt x="520" y="622"/>
                    </a:lnTo>
                    <a:lnTo>
                      <a:pt x="518" y="618"/>
                    </a:lnTo>
                    <a:lnTo>
                      <a:pt x="518" y="616"/>
                    </a:lnTo>
                    <a:lnTo>
                      <a:pt x="514" y="612"/>
                    </a:lnTo>
                    <a:lnTo>
                      <a:pt x="514" y="610"/>
                    </a:lnTo>
                    <a:lnTo>
                      <a:pt x="512" y="608"/>
                    </a:lnTo>
                    <a:lnTo>
                      <a:pt x="510" y="605"/>
                    </a:lnTo>
                    <a:lnTo>
                      <a:pt x="508" y="603"/>
                    </a:lnTo>
                    <a:lnTo>
                      <a:pt x="508" y="605"/>
                    </a:lnTo>
                    <a:lnTo>
                      <a:pt x="508" y="608"/>
                    </a:lnTo>
                    <a:lnTo>
                      <a:pt x="508" y="608"/>
                    </a:lnTo>
                    <a:lnTo>
                      <a:pt x="504" y="610"/>
                    </a:lnTo>
                    <a:lnTo>
                      <a:pt x="503" y="612"/>
                    </a:lnTo>
                    <a:lnTo>
                      <a:pt x="506" y="612"/>
                    </a:lnTo>
                    <a:lnTo>
                      <a:pt x="508" y="614"/>
                    </a:lnTo>
                    <a:lnTo>
                      <a:pt x="510" y="616"/>
                    </a:lnTo>
                    <a:lnTo>
                      <a:pt x="512" y="620"/>
                    </a:lnTo>
                    <a:lnTo>
                      <a:pt x="512" y="622"/>
                    </a:lnTo>
                    <a:lnTo>
                      <a:pt x="508" y="620"/>
                    </a:lnTo>
                    <a:lnTo>
                      <a:pt x="506" y="622"/>
                    </a:lnTo>
                    <a:lnTo>
                      <a:pt x="504" y="624"/>
                    </a:lnTo>
                    <a:lnTo>
                      <a:pt x="501" y="622"/>
                    </a:lnTo>
                    <a:lnTo>
                      <a:pt x="503" y="624"/>
                    </a:lnTo>
                    <a:lnTo>
                      <a:pt x="504" y="626"/>
                    </a:lnTo>
                    <a:lnTo>
                      <a:pt x="506" y="626"/>
                    </a:lnTo>
                    <a:lnTo>
                      <a:pt x="510" y="622"/>
                    </a:lnTo>
                    <a:lnTo>
                      <a:pt x="512" y="622"/>
                    </a:lnTo>
                    <a:lnTo>
                      <a:pt x="516" y="622"/>
                    </a:lnTo>
                    <a:lnTo>
                      <a:pt x="516" y="622"/>
                    </a:lnTo>
                    <a:lnTo>
                      <a:pt x="516" y="624"/>
                    </a:lnTo>
                    <a:lnTo>
                      <a:pt x="518" y="626"/>
                    </a:lnTo>
                    <a:lnTo>
                      <a:pt x="522" y="624"/>
                    </a:lnTo>
                    <a:lnTo>
                      <a:pt x="524" y="624"/>
                    </a:lnTo>
                    <a:lnTo>
                      <a:pt x="531" y="627"/>
                    </a:lnTo>
                    <a:lnTo>
                      <a:pt x="533" y="629"/>
                    </a:lnTo>
                    <a:lnTo>
                      <a:pt x="535" y="627"/>
                    </a:lnTo>
                    <a:lnTo>
                      <a:pt x="537" y="631"/>
                    </a:lnTo>
                    <a:lnTo>
                      <a:pt x="539" y="635"/>
                    </a:lnTo>
                    <a:lnTo>
                      <a:pt x="537" y="637"/>
                    </a:lnTo>
                    <a:lnTo>
                      <a:pt x="535" y="639"/>
                    </a:lnTo>
                    <a:lnTo>
                      <a:pt x="533" y="641"/>
                    </a:lnTo>
                    <a:lnTo>
                      <a:pt x="531" y="643"/>
                    </a:lnTo>
                    <a:lnTo>
                      <a:pt x="527" y="641"/>
                    </a:lnTo>
                    <a:lnTo>
                      <a:pt x="520" y="646"/>
                    </a:lnTo>
                    <a:lnTo>
                      <a:pt x="514" y="646"/>
                    </a:lnTo>
                    <a:lnTo>
                      <a:pt x="512" y="648"/>
                    </a:lnTo>
                    <a:lnTo>
                      <a:pt x="508" y="646"/>
                    </a:lnTo>
                    <a:lnTo>
                      <a:pt x="506" y="643"/>
                    </a:lnTo>
                    <a:lnTo>
                      <a:pt x="508" y="641"/>
                    </a:lnTo>
                    <a:lnTo>
                      <a:pt x="506" y="639"/>
                    </a:lnTo>
                    <a:lnTo>
                      <a:pt x="504" y="639"/>
                    </a:lnTo>
                    <a:lnTo>
                      <a:pt x="504" y="641"/>
                    </a:lnTo>
                    <a:lnTo>
                      <a:pt x="504" y="643"/>
                    </a:lnTo>
                    <a:lnTo>
                      <a:pt x="506" y="645"/>
                    </a:lnTo>
                    <a:lnTo>
                      <a:pt x="504" y="646"/>
                    </a:lnTo>
                    <a:lnTo>
                      <a:pt x="503" y="645"/>
                    </a:lnTo>
                    <a:lnTo>
                      <a:pt x="501" y="645"/>
                    </a:lnTo>
                    <a:lnTo>
                      <a:pt x="501" y="645"/>
                    </a:lnTo>
                    <a:lnTo>
                      <a:pt x="497" y="646"/>
                    </a:lnTo>
                    <a:lnTo>
                      <a:pt x="499" y="646"/>
                    </a:lnTo>
                    <a:lnTo>
                      <a:pt x="501" y="646"/>
                    </a:lnTo>
                    <a:lnTo>
                      <a:pt x="503" y="648"/>
                    </a:lnTo>
                    <a:lnTo>
                      <a:pt x="503" y="650"/>
                    </a:lnTo>
                    <a:lnTo>
                      <a:pt x="503" y="652"/>
                    </a:lnTo>
                    <a:lnTo>
                      <a:pt x="501" y="654"/>
                    </a:lnTo>
                    <a:lnTo>
                      <a:pt x="499" y="654"/>
                    </a:lnTo>
                    <a:lnTo>
                      <a:pt x="497" y="656"/>
                    </a:lnTo>
                    <a:lnTo>
                      <a:pt x="497" y="658"/>
                    </a:lnTo>
                    <a:lnTo>
                      <a:pt x="495" y="660"/>
                    </a:lnTo>
                    <a:lnTo>
                      <a:pt x="489" y="662"/>
                    </a:lnTo>
                    <a:lnTo>
                      <a:pt x="485" y="662"/>
                    </a:lnTo>
                    <a:lnTo>
                      <a:pt x="484" y="662"/>
                    </a:lnTo>
                    <a:lnTo>
                      <a:pt x="480" y="664"/>
                    </a:lnTo>
                    <a:lnTo>
                      <a:pt x="480" y="667"/>
                    </a:lnTo>
                    <a:lnTo>
                      <a:pt x="480" y="667"/>
                    </a:lnTo>
                    <a:lnTo>
                      <a:pt x="485" y="666"/>
                    </a:lnTo>
                    <a:lnTo>
                      <a:pt x="491" y="666"/>
                    </a:lnTo>
                    <a:lnTo>
                      <a:pt x="493" y="664"/>
                    </a:lnTo>
                    <a:lnTo>
                      <a:pt x="495" y="664"/>
                    </a:lnTo>
                    <a:lnTo>
                      <a:pt x="497" y="666"/>
                    </a:lnTo>
                    <a:lnTo>
                      <a:pt x="501" y="667"/>
                    </a:lnTo>
                    <a:lnTo>
                      <a:pt x="503" y="667"/>
                    </a:lnTo>
                    <a:lnTo>
                      <a:pt x="506" y="666"/>
                    </a:lnTo>
                    <a:lnTo>
                      <a:pt x="512" y="666"/>
                    </a:lnTo>
                    <a:lnTo>
                      <a:pt x="514" y="667"/>
                    </a:lnTo>
                    <a:lnTo>
                      <a:pt x="518" y="666"/>
                    </a:lnTo>
                    <a:lnTo>
                      <a:pt x="520" y="667"/>
                    </a:lnTo>
                    <a:lnTo>
                      <a:pt x="520" y="667"/>
                    </a:lnTo>
                    <a:lnTo>
                      <a:pt x="522" y="667"/>
                    </a:lnTo>
                    <a:lnTo>
                      <a:pt x="524" y="669"/>
                    </a:lnTo>
                    <a:lnTo>
                      <a:pt x="522" y="671"/>
                    </a:lnTo>
                    <a:lnTo>
                      <a:pt x="518" y="673"/>
                    </a:lnTo>
                    <a:lnTo>
                      <a:pt x="516" y="671"/>
                    </a:lnTo>
                    <a:lnTo>
                      <a:pt x="512" y="671"/>
                    </a:lnTo>
                    <a:lnTo>
                      <a:pt x="510" y="673"/>
                    </a:lnTo>
                    <a:lnTo>
                      <a:pt x="504" y="675"/>
                    </a:lnTo>
                    <a:lnTo>
                      <a:pt x="503" y="677"/>
                    </a:lnTo>
                    <a:lnTo>
                      <a:pt x="501" y="675"/>
                    </a:lnTo>
                    <a:lnTo>
                      <a:pt x="499" y="673"/>
                    </a:lnTo>
                    <a:lnTo>
                      <a:pt x="495" y="673"/>
                    </a:lnTo>
                    <a:lnTo>
                      <a:pt x="493" y="675"/>
                    </a:lnTo>
                    <a:lnTo>
                      <a:pt x="495" y="677"/>
                    </a:lnTo>
                    <a:lnTo>
                      <a:pt x="497" y="677"/>
                    </a:lnTo>
                    <a:lnTo>
                      <a:pt x="499" y="677"/>
                    </a:lnTo>
                    <a:lnTo>
                      <a:pt x="504" y="677"/>
                    </a:lnTo>
                    <a:lnTo>
                      <a:pt x="506" y="679"/>
                    </a:lnTo>
                    <a:lnTo>
                      <a:pt x="508" y="681"/>
                    </a:lnTo>
                    <a:lnTo>
                      <a:pt x="508" y="679"/>
                    </a:lnTo>
                    <a:lnTo>
                      <a:pt x="514" y="675"/>
                    </a:lnTo>
                    <a:lnTo>
                      <a:pt x="514" y="675"/>
                    </a:lnTo>
                    <a:lnTo>
                      <a:pt x="516" y="675"/>
                    </a:lnTo>
                    <a:lnTo>
                      <a:pt x="516" y="675"/>
                    </a:lnTo>
                    <a:lnTo>
                      <a:pt x="518" y="673"/>
                    </a:lnTo>
                    <a:lnTo>
                      <a:pt x="518" y="673"/>
                    </a:lnTo>
                    <a:lnTo>
                      <a:pt x="520" y="675"/>
                    </a:lnTo>
                    <a:lnTo>
                      <a:pt x="522" y="675"/>
                    </a:lnTo>
                    <a:lnTo>
                      <a:pt x="524" y="675"/>
                    </a:lnTo>
                    <a:lnTo>
                      <a:pt x="529" y="675"/>
                    </a:lnTo>
                    <a:lnTo>
                      <a:pt x="531" y="673"/>
                    </a:lnTo>
                    <a:lnTo>
                      <a:pt x="537" y="669"/>
                    </a:lnTo>
                    <a:lnTo>
                      <a:pt x="539" y="667"/>
                    </a:lnTo>
                    <a:lnTo>
                      <a:pt x="539" y="669"/>
                    </a:lnTo>
                    <a:lnTo>
                      <a:pt x="537" y="671"/>
                    </a:lnTo>
                    <a:lnTo>
                      <a:pt x="539" y="671"/>
                    </a:lnTo>
                    <a:lnTo>
                      <a:pt x="541" y="669"/>
                    </a:lnTo>
                    <a:lnTo>
                      <a:pt x="543" y="669"/>
                    </a:lnTo>
                    <a:lnTo>
                      <a:pt x="543" y="671"/>
                    </a:lnTo>
                    <a:lnTo>
                      <a:pt x="548" y="675"/>
                    </a:lnTo>
                    <a:lnTo>
                      <a:pt x="554" y="675"/>
                    </a:lnTo>
                    <a:lnTo>
                      <a:pt x="558" y="677"/>
                    </a:lnTo>
                    <a:lnTo>
                      <a:pt x="562" y="679"/>
                    </a:lnTo>
                    <a:lnTo>
                      <a:pt x="564" y="679"/>
                    </a:lnTo>
                    <a:lnTo>
                      <a:pt x="569" y="679"/>
                    </a:lnTo>
                    <a:lnTo>
                      <a:pt x="571" y="679"/>
                    </a:lnTo>
                    <a:lnTo>
                      <a:pt x="575" y="681"/>
                    </a:lnTo>
                    <a:lnTo>
                      <a:pt x="579" y="679"/>
                    </a:lnTo>
                    <a:lnTo>
                      <a:pt x="579" y="679"/>
                    </a:lnTo>
                    <a:lnTo>
                      <a:pt x="577" y="683"/>
                    </a:lnTo>
                    <a:lnTo>
                      <a:pt x="575" y="685"/>
                    </a:lnTo>
                    <a:lnTo>
                      <a:pt x="571" y="685"/>
                    </a:lnTo>
                    <a:lnTo>
                      <a:pt x="569" y="685"/>
                    </a:lnTo>
                    <a:lnTo>
                      <a:pt x="565" y="687"/>
                    </a:lnTo>
                    <a:lnTo>
                      <a:pt x="565" y="688"/>
                    </a:lnTo>
                    <a:lnTo>
                      <a:pt x="567" y="690"/>
                    </a:lnTo>
                    <a:lnTo>
                      <a:pt x="567" y="690"/>
                    </a:lnTo>
                    <a:lnTo>
                      <a:pt x="567" y="692"/>
                    </a:lnTo>
                    <a:lnTo>
                      <a:pt x="565" y="692"/>
                    </a:lnTo>
                    <a:lnTo>
                      <a:pt x="564" y="690"/>
                    </a:lnTo>
                    <a:lnTo>
                      <a:pt x="562" y="690"/>
                    </a:lnTo>
                    <a:lnTo>
                      <a:pt x="562" y="692"/>
                    </a:lnTo>
                    <a:lnTo>
                      <a:pt x="562" y="692"/>
                    </a:lnTo>
                    <a:lnTo>
                      <a:pt x="560" y="692"/>
                    </a:lnTo>
                    <a:lnTo>
                      <a:pt x="556" y="692"/>
                    </a:lnTo>
                    <a:lnTo>
                      <a:pt x="556" y="692"/>
                    </a:lnTo>
                    <a:lnTo>
                      <a:pt x="556" y="694"/>
                    </a:lnTo>
                    <a:lnTo>
                      <a:pt x="558" y="696"/>
                    </a:lnTo>
                    <a:lnTo>
                      <a:pt x="558" y="698"/>
                    </a:lnTo>
                    <a:lnTo>
                      <a:pt x="556" y="700"/>
                    </a:lnTo>
                    <a:lnTo>
                      <a:pt x="552" y="700"/>
                    </a:lnTo>
                    <a:lnTo>
                      <a:pt x="552" y="698"/>
                    </a:lnTo>
                    <a:lnTo>
                      <a:pt x="550" y="698"/>
                    </a:lnTo>
                    <a:lnTo>
                      <a:pt x="550" y="698"/>
                    </a:lnTo>
                    <a:lnTo>
                      <a:pt x="550" y="700"/>
                    </a:lnTo>
                    <a:lnTo>
                      <a:pt x="550" y="702"/>
                    </a:lnTo>
                    <a:lnTo>
                      <a:pt x="548" y="702"/>
                    </a:lnTo>
                    <a:lnTo>
                      <a:pt x="546" y="704"/>
                    </a:lnTo>
                    <a:lnTo>
                      <a:pt x="544" y="706"/>
                    </a:lnTo>
                    <a:lnTo>
                      <a:pt x="543" y="704"/>
                    </a:lnTo>
                    <a:lnTo>
                      <a:pt x="541" y="702"/>
                    </a:lnTo>
                    <a:lnTo>
                      <a:pt x="541" y="702"/>
                    </a:lnTo>
                    <a:lnTo>
                      <a:pt x="541" y="706"/>
                    </a:lnTo>
                    <a:lnTo>
                      <a:pt x="541" y="707"/>
                    </a:lnTo>
                    <a:lnTo>
                      <a:pt x="539" y="709"/>
                    </a:lnTo>
                    <a:lnTo>
                      <a:pt x="537" y="709"/>
                    </a:lnTo>
                    <a:lnTo>
                      <a:pt x="537" y="707"/>
                    </a:lnTo>
                    <a:lnTo>
                      <a:pt x="535" y="707"/>
                    </a:lnTo>
                    <a:lnTo>
                      <a:pt x="533" y="709"/>
                    </a:lnTo>
                    <a:lnTo>
                      <a:pt x="535" y="711"/>
                    </a:lnTo>
                    <a:lnTo>
                      <a:pt x="535" y="713"/>
                    </a:lnTo>
                    <a:lnTo>
                      <a:pt x="531" y="715"/>
                    </a:lnTo>
                    <a:lnTo>
                      <a:pt x="529" y="715"/>
                    </a:lnTo>
                    <a:lnTo>
                      <a:pt x="529" y="713"/>
                    </a:lnTo>
                    <a:lnTo>
                      <a:pt x="527" y="713"/>
                    </a:lnTo>
                    <a:lnTo>
                      <a:pt x="525" y="713"/>
                    </a:lnTo>
                    <a:lnTo>
                      <a:pt x="525" y="715"/>
                    </a:lnTo>
                    <a:lnTo>
                      <a:pt x="527" y="717"/>
                    </a:lnTo>
                    <a:lnTo>
                      <a:pt x="527" y="719"/>
                    </a:lnTo>
                    <a:lnTo>
                      <a:pt x="525" y="719"/>
                    </a:lnTo>
                    <a:lnTo>
                      <a:pt x="522" y="721"/>
                    </a:lnTo>
                    <a:lnTo>
                      <a:pt x="522" y="723"/>
                    </a:lnTo>
                    <a:lnTo>
                      <a:pt x="518" y="723"/>
                    </a:lnTo>
                    <a:lnTo>
                      <a:pt x="516" y="725"/>
                    </a:lnTo>
                    <a:lnTo>
                      <a:pt x="514" y="727"/>
                    </a:lnTo>
                    <a:lnTo>
                      <a:pt x="512" y="727"/>
                    </a:lnTo>
                    <a:lnTo>
                      <a:pt x="512" y="725"/>
                    </a:lnTo>
                    <a:lnTo>
                      <a:pt x="510" y="725"/>
                    </a:lnTo>
                    <a:lnTo>
                      <a:pt x="506" y="727"/>
                    </a:lnTo>
                    <a:lnTo>
                      <a:pt x="504" y="727"/>
                    </a:lnTo>
                    <a:lnTo>
                      <a:pt x="503" y="727"/>
                    </a:lnTo>
                    <a:lnTo>
                      <a:pt x="501" y="728"/>
                    </a:lnTo>
                    <a:lnTo>
                      <a:pt x="499" y="730"/>
                    </a:lnTo>
                    <a:lnTo>
                      <a:pt x="497" y="728"/>
                    </a:lnTo>
                    <a:lnTo>
                      <a:pt x="497" y="728"/>
                    </a:lnTo>
                    <a:lnTo>
                      <a:pt x="495" y="728"/>
                    </a:lnTo>
                    <a:lnTo>
                      <a:pt x="493" y="730"/>
                    </a:lnTo>
                    <a:lnTo>
                      <a:pt x="493" y="730"/>
                    </a:lnTo>
                    <a:lnTo>
                      <a:pt x="491" y="728"/>
                    </a:lnTo>
                    <a:lnTo>
                      <a:pt x="489" y="728"/>
                    </a:lnTo>
                    <a:lnTo>
                      <a:pt x="489" y="730"/>
                    </a:lnTo>
                    <a:lnTo>
                      <a:pt x="487" y="732"/>
                    </a:lnTo>
                    <a:lnTo>
                      <a:pt x="485" y="730"/>
                    </a:lnTo>
                    <a:lnTo>
                      <a:pt x="485" y="730"/>
                    </a:lnTo>
                    <a:lnTo>
                      <a:pt x="484" y="728"/>
                    </a:lnTo>
                    <a:lnTo>
                      <a:pt x="484" y="730"/>
                    </a:lnTo>
                    <a:lnTo>
                      <a:pt x="484" y="732"/>
                    </a:lnTo>
                    <a:lnTo>
                      <a:pt x="480" y="732"/>
                    </a:lnTo>
                    <a:lnTo>
                      <a:pt x="478" y="732"/>
                    </a:lnTo>
                    <a:lnTo>
                      <a:pt x="478" y="734"/>
                    </a:lnTo>
                    <a:lnTo>
                      <a:pt x="478" y="736"/>
                    </a:lnTo>
                    <a:lnTo>
                      <a:pt x="476" y="736"/>
                    </a:lnTo>
                    <a:lnTo>
                      <a:pt x="474" y="734"/>
                    </a:lnTo>
                    <a:lnTo>
                      <a:pt x="474" y="734"/>
                    </a:lnTo>
                    <a:lnTo>
                      <a:pt x="472" y="736"/>
                    </a:lnTo>
                    <a:lnTo>
                      <a:pt x="472" y="736"/>
                    </a:lnTo>
                    <a:lnTo>
                      <a:pt x="470" y="736"/>
                    </a:lnTo>
                    <a:lnTo>
                      <a:pt x="470" y="736"/>
                    </a:lnTo>
                    <a:lnTo>
                      <a:pt x="470" y="738"/>
                    </a:lnTo>
                    <a:lnTo>
                      <a:pt x="468" y="740"/>
                    </a:lnTo>
                    <a:lnTo>
                      <a:pt x="466" y="742"/>
                    </a:lnTo>
                    <a:lnTo>
                      <a:pt x="464" y="742"/>
                    </a:lnTo>
                    <a:lnTo>
                      <a:pt x="463" y="740"/>
                    </a:lnTo>
                    <a:lnTo>
                      <a:pt x="461" y="736"/>
                    </a:lnTo>
                    <a:lnTo>
                      <a:pt x="459" y="734"/>
                    </a:lnTo>
                    <a:lnTo>
                      <a:pt x="457" y="736"/>
                    </a:lnTo>
                    <a:lnTo>
                      <a:pt x="457" y="736"/>
                    </a:lnTo>
                    <a:lnTo>
                      <a:pt x="455" y="738"/>
                    </a:lnTo>
                    <a:lnTo>
                      <a:pt x="455" y="740"/>
                    </a:lnTo>
                    <a:lnTo>
                      <a:pt x="451" y="742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2"/>
                    </a:lnTo>
                    <a:lnTo>
                      <a:pt x="445" y="742"/>
                    </a:lnTo>
                    <a:lnTo>
                      <a:pt x="442" y="742"/>
                    </a:lnTo>
                    <a:lnTo>
                      <a:pt x="440" y="740"/>
                    </a:lnTo>
                    <a:lnTo>
                      <a:pt x="440" y="740"/>
                    </a:lnTo>
                    <a:lnTo>
                      <a:pt x="438" y="742"/>
                    </a:lnTo>
                    <a:lnTo>
                      <a:pt x="438" y="744"/>
                    </a:lnTo>
                    <a:lnTo>
                      <a:pt x="436" y="742"/>
                    </a:lnTo>
                    <a:lnTo>
                      <a:pt x="432" y="742"/>
                    </a:lnTo>
                    <a:lnTo>
                      <a:pt x="432" y="738"/>
                    </a:lnTo>
                    <a:lnTo>
                      <a:pt x="432" y="736"/>
                    </a:lnTo>
                    <a:lnTo>
                      <a:pt x="430" y="734"/>
                    </a:lnTo>
                    <a:lnTo>
                      <a:pt x="428" y="734"/>
                    </a:lnTo>
                    <a:lnTo>
                      <a:pt x="428" y="730"/>
                    </a:lnTo>
                    <a:lnTo>
                      <a:pt x="428" y="728"/>
                    </a:lnTo>
                    <a:lnTo>
                      <a:pt x="426" y="725"/>
                    </a:lnTo>
                    <a:lnTo>
                      <a:pt x="424" y="723"/>
                    </a:lnTo>
                    <a:lnTo>
                      <a:pt x="424" y="721"/>
                    </a:lnTo>
                    <a:lnTo>
                      <a:pt x="423" y="721"/>
                    </a:lnTo>
                    <a:lnTo>
                      <a:pt x="423" y="725"/>
                    </a:lnTo>
                    <a:lnTo>
                      <a:pt x="423" y="725"/>
                    </a:lnTo>
                    <a:lnTo>
                      <a:pt x="424" y="728"/>
                    </a:lnTo>
                    <a:lnTo>
                      <a:pt x="426" y="730"/>
                    </a:lnTo>
                    <a:lnTo>
                      <a:pt x="426" y="732"/>
                    </a:lnTo>
                    <a:lnTo>
                      <a:pt x="426" y="736"/>
                    </a:lnTo>
                    <a:lnTo>
                      <a:pt x="424" y="738"/>
                    </a:lnTo>
                    <a:lnTo>
                      <a:pt x="426" y="738"/>
                    </a:lnTo>
                    <a:lnTo>
                      <a:pt x="428" y="738"/>
                    </a:lnTo>
                    <a:lnTo>
                      <a:pt x="428" y="742"/>
                    </a:lnTo>
                    <a:lnTo>
                      <a:pt x="428" y="748"/>
                    </a:lnTo>
                    <a:lnTo>
                      <a:pt x="426" y="749"/>
                    </a:lnTo>
                    <a:lnTo>
                      <a:pt x="424" y="749"/>
                    </a:lnTo>
                    <a:lnTo>
                      <a:pt x="423" y="749"/>
                    </a:lnTo>
                    <a:lnTo>
                      <a:pt x="421" y="749"/>
                    </a:lnTo>
                    <a:lnTo>
                      <a:pt x="419" y="751"/>
                    </a:lnTo>
                    <a:lnTo>
                      <a:pt x="417" y="753"/>
                    </a:lnTo>
                    <a:lnTo>
                      <a:pt x="415" y="755"/>
                    </a:lnTo>
                    <a:lnTo>
                      <a:pt x="413" y="755"/>
                    </a:lnTo>
                    <a:lnTo>
                      <a:pt x="411" y="755"/>
                    </a:lnTo>
                    <a:lnTo>
                      <a:pt x="413" y="757"/>
                    </a:lnTo>
                    <a:lnTo>
                      <a:pt x="411" y="759"/>
                    </a:lnTo>
                    <a:lnTo>
                      <a:pt x="409" y="761"/>
                    </a:lnTo>
                    <a:lnTo>
                      <a:pt x="407" y="761"/>
                    </a:lnTo>
                    <a:lnTo>
                      <a:pt x="407" y="763"/>
                    </a:lnTo>
                    <a:lnTo>
                      <a:pt x="407" y="765"/>
                    </a:lnTo>
                    <a:lnTo>
                      <a:pt x="407" y="767"/>
                    </a:lnTo>
                    <a:lnTo>
                      <a:pt x="405" y="765"/>
                    </a:lnTo>
                    <a:lnTo>
                      <a:pt x="403" y="765"/>
                    </a:lnTo>
                    <a:lnTo>
                      <a:pt x="405" y="765"/>
                    </a:lnTo>
                    <a:lnTo>
                      <a:pt x="405" y="767"/>
                    </a:lnTo>
                    <a:lnTo>
                      <a:pt x="403" y="768"/>
                    </a:lnTo>
                    <a:lnTo>
                      <a:pt x="403" y="768"/>
                    </a:lnTo>
                    <a:lnTo>
                      <a:pt x="402" y="768"/>
                    </a:lnTo>
                    <a:lnTo>
                      <a:pt x="400" y="768"/>
                    </a:lnTo>
                    <a:lnTo>
                      <a:pt x="400" y="768"/>
                    </a:lnTo>
                    <a:lnTo>
                      <a:pt x="400" y="770"/>
                    </a:lnTo>
                    <a:lnTo>
                      <a:pt x="402" y="772"/>
                    </a:lnTo>
                    <a:lnTo>
                      <a:pt x="400" y="774"/>
                    </a:lnTo>
                    <a:lnTo>
                      <a:pt x="396" y="774"/>
                    </a:lnTo>
                    <a:lnTo>
                      <a:pt x="392" y="778"/>
                    </a:lnTo>
                    <a:lnTo>
                      <a:pt x="392" y="782"/>
                    </a:lnTo>
                    <a:lnTo>
                      <a:pt x="392" y="784"/>
                    </a:lnTo>
                    <a:lnTo>
                      <a:pt x="392" y="786"/>
                    </a:lnTo>
                    <a:lnTo>
                      <a:pt x="388" y="789"/>
                    </a:lnTo>
                    <a:lnTo>
                      <a:pt x="386" y="789"/>
                    </a:lnTo>
                    <a:lnTo>
                      <a:pt x="386" y="789"/>
                    </a:lnTo>
                    <a:lnTo>
                      <a:pt x="386" y="788"/>
                    </a:lnTo>
                    <a:lnTo>
                      <a:pt x="386" y="788"/>
                    </a:lnTo>
                    <a:lnTo>
                      <a:pt x="384" y="788"/>
                    </a:lnTo>
                    <a:lnTo>
                      <a:pt x="383" y="789"/>
                    </a:lnTo>
                    <a:lnTo>
                      <a:pt x="383" y="791"/>
                    </a:lnTo>
                    <a:lnTo>
                      <a:pt x="383" y="793"/>
                    </a:lnTo>
                    <a:lnTo>
                      <a:pt x="383" y="793"/>
                    </a:lnTo>
                    <a:lnTo>
                      <a:pt x="379" y="797"/>
                    </a:lnTo>
                    <a:lnTo>
                      <a:pt x="377" y="799"/>
                    </a:lnTo>
                    <a:lnTo>
                      <a:pt x="375" y="799"/>
                    </a:lnTo>
                    <a:lnTo>
                      <a:pt x="375" y="795"/>
                    </a:lnTo>
                    <a:lnTo>
                      <a:pt x="375" y="795"/>
                    </a:lnTo>
                    <a:lnTo>
                      <a:pt x="373" y="795"/>
                    </a:lnTo>
                    <a:lnTo>
                      <a:pt x="373" y="797"/>
                    </a:lnTo>
                    <a:lnTo>
                      <a:pt x="371" y="797"/>
                    </a:lnTo>
                    <a:lnTo>
                      <a:pt x="367" y="795"/>
                    </a:lnTo>
                    <a:lnTo>
                      <a:pt x="367" y="793"/>
                    </a:lnTo>
                    <a:lnTo>
                      <a:pt x="365" y="793"/>
                    </a:lnTo>
                    <a:lnTo>
                      <a:pt x="363" y="793"/>
                    </a:lnTo>
                    <a:lnTo>
                      <a:pt x="365" y="795"/>
                    </a:lnTo>
                    <a:lnTo>
                      <a:pt x="367" y="797"/>
                    </a:lnTo>
                    <a:lnTo>
                      <a:pt x="369" y="799"/>
                    </a:lnTo>
                    <a:lnTo>
                      <a:pt x="369" y="801"/>
                    </a:lnTo>
                    <a:lnTo>
                      <a:pt x="367" y="803"/>
                    </a:lnTo>
                    <a:lnTo>
                      <a:pt x="365" y="803"/>
                    </a:lnTo>
                    <a:lnTo>
                      <a:pt x="362" y="807"/>
                    </a:lnTo>
                    <a:lnTo>
                      <a:pt x="358" y="808"/>
                    </a:lnTo>
                    <a:lnTo>
                      <a:pt x="356" y="808"/>
                    </a:lnTo>
                    <a:lnTo>
                      <a:pt x="354" y="808"/>
                    </a:lnTo>
                    <a:lnTo>
                      <a:pt x="354" y="807"/>
                    </a:lnTo>
                    <a:lnTo>
                      <a:pt x="354" y="805"/>
                    </a:lnTo>
                    <a:lnTo>
                      <a:pt x="354" y="803"/>
                    </a:lnTo>
                    <a:lnTo>
                      <a:pt x="352" y="803"/>
                    </a:lnTo>
                    <a:lnTo>
                      <a:pt x="352" y="807"/>
                    </a:lnTo>
                    <a:lnTo>
                      <a:pt x="352" y="807"/>
                    </a:lnTo>
                    <a:lnTo>
                      <a:pt x="350" y="808"/>
                    </a:lnTo>
                    <a:lnTo>
                      <a:pt x="348" y="808"/>
                    </a:lnTo>
                    <a:lnTo>
                      <a:pt x="346" y="810"/>
                    </a:lnTo>
                    <a:lnTo>
                      <a:pt x="344" y="810"/>
                    </a:lnTo>
                    <a:lnTo>
                      <a:pt x="343" y="807"/>
                    </a:lnTo>
                    <a:lnTo>
                      <a:pt x="343" y="805"/>
                    </a:lnTo>
                    <a:lnTo>
                      <a:pt x="343" y="803"/>
                    </a:lnTo>
                    <a:lnTo>
                      <a:pt x="343" y="801"/>
                    </a:lnTo>
                    <a:lnTo>
                      <a:pt x="341" y="801"/>
                    </a:lnTo>
                    <a:lnTo>
                      <a:pt x="341" y="805"/>
                    </a:lnTo>
                    <a:lnTo>
                      <a:pt x="341" y="807"/>
                    </a:lnTo>
                    <a:lnTo>
                      <a:pt x="341" y="808"/>
                    </a:lnTo>
                    <a:lnTo>
                      <a:pt x="339" y="810"/>
                    </a:lnTo>
                    <a:lnTo>
                      <a:pt x="339" y="810"/>
                    </a:lnTo>
                    <a:lnTo>
                      <a:pt x="333" y="805"/>
                    </a:lnTo>
                    <a:lnTo>
                      <a:pt x="333" y="803"/>
                    </a:lnTo>
                    <a:lnTo>
                      <a:pt x="335" y="799"/>
                    </a:lnTo>
                    <a:lnTo>
                      <a:pt x="337" y="797"/>
                    </a:lnTo>
                    <a:lnTo>
                      <a:pt x="339" y="795"/>
                    </a:lnTo>
                    <a:lnTo>
                      <a:pt x="339" y="793"/>
                    </a:lnTo>
                    <a:lnTo>
                      <a:pt x="335" y="793"/>
                    </a:lnTo>
                    <a:lnTo>
                      <a:pt x="333" y="791"/>
                    </a:lnTo>
                    <a:lnTo>
                      <a:pt x="333" y="789"/>
                    </a:lnTo>
                    <a:lnTo>
                      <a:pt x="333" y="789"/>
                    </a:lnTo>
                    <a:lnTo>
                      <a:pt x="331" y="789"/>
                    </a:lnTo>
                    <a:lnTo>
                      <a:pt x="329" y="793"/>
                    </a:lnTo>
                    <a:lnTo>
                      <a:pt x="329" y="793"/>
                    </a:lnTo>
                    <a:lnTo>
                      <a:pt x="333" y="797"/>
                    </a:lnTo>
                    <a:lnTo>
                      <a:pt x="331" y="799"/>
                    </a:lnTo>
                    <a:lnTo>
                      <a:pt x="329" y="801"/>
                    </a:lnTo>
                    <a:lnTo>
                      <a:pt x="329" y="803"/>
                    </a:lnTo>
                    <a:lnTo>
                      <a:pt x="327" y="805"/>
                    </a:lnTo>
                    <a:lnTo>
                      <a:pt x="325" y="805"/>
                    </a:lnTo>
                    <a:lnTo>
                      <a:pt x="325" y="803"/>
                    </a:lnTo>
                    <a:lnTo>
                      <a:pt x="323" y="803"/>
                    </a:lnTo>
                    <a:lnTo>
                      <a:pt x="322" y="805"/>
                    </a:lnTo>
                    <a:lnTo>
                      <a:pt x="322" y="807"/>
                    </a:lnTo>
                    <a:lnTo>
                      <a:pt x="323" y="810"/>
                    </a:lnTo>
                    <a:lnTo>
                      <a:pt x="325" y="812"/>
                    </a:lnTo>
                    <a:lnTo>
                      <a:pt x="325" y="814"/>
                    </a:lnTo>
                    <a:lnTo>
                      <a:pt x="325" y="814"/>
                    </a:lnTo>
                    <a:lnTo>
                      <a:pt x="323" y="816"/>
                    </a:lnTo>
                    <a:lnTo>
                      <a:pt x="322" y="818"/>
                    </a:lnTo>
                    <a:lnTo>
                      <a:pt x="320" y="818"/>
                    </a:lnTo>
                    <a:lnTo>
                      <a:pt x="318" y="816"/>
                    </a:lnTo>
                    <a:lnTo>
                      <a:pt x="316" y="816"/>
                    </a:lnTo>
                    <a:lnTo>
                      <a:pt x="314" y="818"/>
                    </a:lnTo>
                    <a:lnTo>
                      <a:pt x="312" y="820"/>
                    </a:lnTo>
                    <a:lnTo>
                      <a:pt x="310" y="818"/>
                    </a:lnTo>
                    <a:lnTo>
                      <a:pt x="310" y="816"/>
                    </a:lnTo>
                    <a:lnTo>
                      <a:pt x="308" y="814"/>
                    </a:lnTo>
                    <a:lnTo>
                      <a:pt x="308" y="814"/>
                    </a:lnTo>
                    <a:lnTo>
                      <a:pt x="306" y="814"/>
                    </a:lnTo>
                    <a:lnTo>
                      <a:pt x="306" y="816"/>
                    </a:lnTo>
                    <a:lnTo>
                      <a:pt x="306" y="818"/>
                    </a:lnTo>
                    <a:lnTo>
                      <a:pt x="302" y="818"/>
                    </a:lnTo>
                    <a:lnTo>
                      <a:pt x="302" y="816"/>
                    </a:lnTo>
                    <a:lnTo>
                      <a:pt x="301" y="814"/>
                    </a:lnTo>
                    <a:lnTo>
                      <a:pt x="301" y="814"/>
                    </a:lnTo>
                    <a:lnTo>
                      <a:pt x="299" y="816"/>
                    </a:lnTo>
                    <a:lnTo>
                      <a:pt x="297" y="816"/>
                    </a:lnTo>
                    <a:lnTo>
                      <a:pt x="295" y="816"/>
                    </a:lnTo>
                    <a:lnTo>
                      <a:pt x="295" y="818"/>
                    </a:lnTo>
                    <a:lnTo>
                      <a:pt x="297" y="820"/>
                    </a:lnTo>
                    <a:lnTo>
                      <a:pt x="297" y="826"/>
                    </a:lnTo>
                    <a:lnTo>
                      <a:pt x="295" y="829"/>
                    </a:lnTo>
                    <a:lnTo>
                      <a:pt x="291" y="833"/>
                    </a:lnTo>
                    <a:lnTo>
                      <a:pt x="289" y="833"/>
                    </a:lnTo>
                    <a:lnTo>
                      <a:pt x="287" y="831"/>
                    </a:lnTo>
                    <a:lnTo>
                      <a:pt x="287" y="828"/>
                    </a:lnTo>
                    <a:lnTo>
                      <a:pt x="285" y="828"/>
                    </a:lnTo>
                    <a:lnTo>
                      <a:pt x="283" y="828"/>
                    </a:lnTo>
                    <a:lnTo>
                      <a:pt x="283" y="829"/>
                    </a:lnTo>
                    <a:lnTo>
                      <a:pt x="280" y="828"/>
                    </a:lnTo>
                    <a:lnTo>
                      <a:pt x="280" y="826"/>
                    </a:lnTo>
                    <a:lnTo>
                      <a:pt x="278" y="826"/>
                    </a:lnTo>
                    <a:lnTo>
                      <a:pt x="278" y="828"/>
                    </a:lnTo>
                    <a:lnTo>
                      <a:pt x="278" y="829"/>
                    </a:lnTo>
                    <a:lnTo>
                      <a:pt x="280" y="831"/>
                    </a:lnTo>
                    <a:lnTo>
                      <a:pt x="278" y="833"/>
                    </a:lnTo>
                    <a:lnTo>
                      <a:pt x="278" y="835"/>
                    </a:lnTo>
                    <a:lnTo>
                      <a:pt x="278" y="837"/>
                    </a:lnTo>
                    <a:lnTo>
                      <a:pt x="280" y="839"/>
                    </a:lnTo>
                    <a:lnTo>
                      <a:pt x="282" y="843"/>
                    </a:lnTo>
                    <a:lnTo>
                      <a:pt x="282" y="849"/>
                    </a:lnTo>
                    <a:lnTo>
                      <a:pt x="282" y="850"/>
                    </a:lnTo>
                    <a:lnTo>
                      <a:pt x="280" y="849"/>
                    </a:lnTo>
                    <a:lnTo>
                      <a:pt x="278" y="849"/>
                    </a:lnTo>
                    <a:lnTo>
                      <a:pt x="278" y="850"/>
                    </a:lnTo>
                    <a:lnTo>
                      <a:pt x="274" y="852"/>
                    </a:lnTo>
                    <a:lnTo>
                      <a:pt x="270" y="850"/>
                    </a:lnTo>
                    <a:lnTo>
                      <a:pt x="268" y="850"/>
                    </a:lnTo>
                    <a:lnTo>
                      <a:pt x="266" y="852"/>
                    </a:lnTo>
                    <a:lnTo>
                      <a:pt x="266" y="854"/>
                    </a:lnTo>
                    <a:lnTo>
                      <a:pt x="270" y="856"/>
                    </a:lnTo>
                    <a:lnTo>
                      <a:pt x="274" y="856"/>
                    </a:lnTo>
                    <a:lnTo>
                      <a:pt x="276" y="858"/>
                    </a:lnTo>
                    <a:lnTo>
                      <a:pt x="276" y="860"/>
                    </a:lnTo>
                    <a:lnTo>
                      <a:pt x="278" y="858"/>
                    </a:lnTo>
                    <a:lnTo>
                      <a:pt x="280" y="858"/>
                    </a:lnTo>
                    <a:lnTo>
                      <a:pt x="280" y="860"/>
                    </a:lnTo>
                    <a:lnTo>
                      <a:pt x="280" y="864"/>
                    </a:lnTo>
                    <a:lnTo>
                      <a:pt x="278" y="864"/>
                    </a:lnTo>
                    <a:lnTo>
                      <a:pt x="276" y="864"/>
                    </a:lnTo>
                    <a:lnTo>
                      <a:pt x="276" y="864"/>
                    </a:lnTo>
                    <a:lnTo>
                      <a:pt x="278" y="866"/>
                    </a:lnTo>
                    <a:lnTo>
                      <a:pt x="278" y="868"/>
                    </a:lnTo>
                    <a:lnTo>
                      <a:pt x="278" y="869"/>
                    </a:lnTo>
                    <a:lnTo>
                      <a:pt x="278" y="871"/>
                    </a:lnTo>
                    <a:lnTo>
                      <a:pt x="276" y="873"/>
                    </a:lnTo>
                    <a:lnTo>
                      <a:pt x="276" y="873"/>
                    </a:lnTo>
                    <a:lnTo>
                      <a:pt x="274" y="873"/>
                    </a:lnTo>
                    <a:lnTo>
                      <a:pt x="270" y="869"/>
                    </a:lnTo>
                    <a:lnTo>
                      <a:pt x="268" y="869"/>
                    </a:lnTo>
                    <a:lnTo>
                      <a:pt x="268" y="869"/>
                    </a:lnTo>
                    <a:lnTo>
                      <a:pt x="266" y="866"/>
                    </a:lnTo>
                    <a:lnTo>
                      <a:pt x="262" y="866"/>
                    </a:lnTo>
                    <a:lnTo>
                      <a:pt x="262" y="868"/>
                    </a:lnTo>
                    <a:lnTo>
                      <a:pt x="262" y="869"/>
                    </a:lnTo>
                    <a:lnTo>
                      <a:pt x="264" y="869"/>
                    </a:lnTo>
                    <a:lnTo>
                      <a:pt x="266" y="869"/>
                    </a:lnTo>
                    <a:lnTo>
                      <a:pt x="270" y="871"/>
                    </a:lnTo>
                    <a:lnTo>
                      <a:pt x="272" y="873"/>
                    </a:lnTo>
                    <a:lnTo>
                      <a:pt x="274" y="875"/>
                    </a:lnTo>
                    <a:lnTo>
                      <a:pt x="276" y="875"/>
                    </a:lnTo>
                    <a:lnTo>
                      <a:pt x="274" y="879"/>
                    </a:lnTo>
                    <a:lnTo>
                      <a:pt x="272" y="879"/>
                    </a:lnTo>
                    <a:lnTo>
                      <a:pt x="270" y="879"/>
                    </a:lnTo>
                    <a:lnTo>
                      <a:pt x="268" y="881"/>
                    </a:lnTo>
                    <a:lnTo>
                      <a:pt x="266" y="879"/>
                    </a:lnTo>
                    <a:lnTo>
                      <a:pt x="262" y="877"/>
                    </a:lnTo>
                    <a:lnTo>
                      <a:pt x="261" y="875"/>
                    </a:lnTo>
                    <a:lnTo>
                      <a:pt x="259" y="875"/>
                    </a:lnTo>
                    <a:lnTo>
                      <a:pt x="259" y="875"/>
                    </a:lnTo>
                    <a:lnTo>
                      <a:pt x="257" y="877"/>
                    </a:lnTo>
                    <a:lnTo>
                      <a:pt x="257" y="881"/>
                    </a:lnTo>
                    <a:lnTo>
                      <a:pt x="259" y="883"/>
                    </a:lnTo>
                    <a:lnTo>
                      <a:pt x="262" y="885"/>
                    </a:lnTo>
                    <a:lnTo>
                      <a:pt x="264" y="887"/>
                    </a:lnTo>
                    <a:lnTo>
                      <a:pt x="262" y="887"/>
                    </a:lnTo>
                    <a:lnTo>
                      <a:pt x="262" y="889"/>
                    </a:lnTo>
                    <a:lnTo>
                      <a:pt x="261" y="887"/>
                    </a:lnTo>
                    <a:lnTo>
                      <a:pt x="259" y="887"/>
                    </a:lnTo>
                    <a:lnTo>
                      <a:pt x="255" y="885"/>
                    </a:lnTo>
                    <a:lnTo>
                      <a:pt x="253" y="881"/>
                    </a:lnTo>
                    <a:lnTo>
                      <a:pt x="253" y="881"/>
                    </a:lnTo>
                    <a:lnTo>
                      <a:pt x="253" y="885"/>
                    </a:lnTo>
                    <a:lnTo>
                      <a:pt x="255" y="887"/>
                    </a:lnTo>
                    <a:lnTo>
                      <a:pt x="259" y="889"/>
                    </a:lnTo>
                    <a:lnTo>
                      <a:pt x="261" y="890"/>
                    </a:lnTo>
                    <a:lnTo>
                      <a:pt x="261" y="890"/>
                    </a:lnTo>
                    <a:lnTo>
                      <a:pt x="259" y="892"/>
                    </a:lnTo>
                    <a:lnTo>
                      <a:pt x="255" y="892"/>
                    </a:lnTo>
                    <a:lnTo>
                      <a:pt x="253" y="890"/>
                    </a:lnTo>
                    <a:lnTo>
                      <a:pt x="253" y="889"/>
                    </a:lnTo>
                    <a:lnTo>
                      <a:pt x="251" y="887"/>
                    </a:lnTo>
                    <a:lnTo>
                      <a:pt x="249" y="887"/>
                    </a:lnTo>
                    <a:lnTo>
                      <a:pt x="249" y="889"/>
                    </a:lnTo>
                    <a:lnTo>
                      <a:pt x="249" y="889"/>
                    </a:lnTo>
                    <a:lnTo>
                      <a:pt x="249" y="890"/>
                    </a:lnTo>
                    <a:lnTo>
                      <a:pt x="251" y="892"/>
                    </a:lnTo>
                    <a:lnTo>
                      <a:pt x="249" y="894"/>
                    </a:lnTo>
                    <a:lnTo>
                      <a:pt x="251" y="894"/>
                    </a:lnTo>
                    <a:lnTo>
                      <a:pt x="257" y="894"/>
                    </a:lnTo>
                    <a:lnTo>
                      <a:pt x="259" y="896"/>
                    </a:lnTo>
                    <a:lnTo>
                      <a:pt x="259" y="898"/>
                    </a:lnTo>
                    <a:lnTo>
                      <a:pt x="259" y="898"/>
                    </a:lnTo>
                    <a:lnTo>
                      <a:pt x="257" y="900"/>
                    </a:lnTo>
                    <a:lnTo>
                      <a:pt x="255" y="902"/>
                    </a:lnTo>
                    <a:lnTo>
                      <a:pt x="253" y="902"/>
                    </a:lnTo>
                    <a:lnTo>
                      <a:pt x="251" y="900"/>
                    </a:lnTo>
                    <a:lnTo>
                      <a:pt x="249" y="900"/>
                    </a:lnTo>
                    <a:lnTo>
                      <a:pt x="247" y="900"/>
                    </a:lnTo>
                    <a:lnTo>
                      <a:pt x="245" y="898"/>
                    </a:lnTo>
                    <a:lnTo>
                      <a:pt x="247" y="896"/>
                    </a:lnTo>
                    <a:lnTo>
                      <a:pt x="245" y="896"/>
                    </a:lnTo>
                    <a:lnTo>
                      <a:pt x="243" y="896"/>
                    </a:lnTo>
                    <a:lnTo>
                      <a:pt x="243" y="898"/>
                    </a:lnTo>
                    <a:lnTo>
                      <a:pt x="243" y="900"/>
                    </a:lnTo>
                    <a:lnTo>
                      <a:pt x="242" y="902"/>
                    </a:lnTo>
                    <a:lnTo>
                      <a:pt x="238" y="902"/>
                    </a:lnTo>
                    <a:lnTo>
                      <a:pt x="238" y="902"/>
                    </a:lnTo>
                    <a:lnTo>
                      <a:pt x="236" y="900"/>
                    </a:lnTo>
                    <a:lnTo>
                      <a:pt x="234" y="900"/>
                    </a:lnTo>
                    <a:lnTo>
                      <a:pt x="234" y="902"/>
                    </a:lnTo>
                    <a:lnTo>
                      <a:pt x="234" y="904"/>
                    </a:lnTo>
                    <a:lnTo>
                      <a:pt x="240" y="906"/>
                    </a:lnTo>
                    <a:lnTo>
                      <a:pt x="243" y="906"/>
                    </a:lnTo>
                    <a:lnTo>
                      <a:pt x="245" y="910"/>
                    </a:lnTo>
                    <a:lnTo>
                      <a:pt x="247" y="913"/>
                    </a:lnTo>
                    <a:lnTo>
                      <a:pt x="245" y="915"/>
                    </a:lnTo>
                    <a:lnTo>
                      <a:pt x="243" y="915"/>
                    </a:lnTo>
                    <a:lnTo>
                      <a:pt x="242" y="911"/>
                    </a:lnTo>
                    <a:lnTo>
                      <a:pt x="238" y="910"/>
                    </a:lnTo>
                    <a:lnTo>
                      <a:pt x="236" y="908"/>
                    </a:lnTo>
                    <a:lnTo>
                      <a:pt x="234" y="908"/>
                    </a:lnTo>
                    <a:lnTo>
                      <a:pt x="234" y="910"/>
                    </a:lnTo>
                    <a:lnTo>
                      <a:pt x="236" y="911"/>
                    </a:lnTo>
                    <a:lnTo>
                      <a:pt x="238" y="911"/>
                    </a:lnTo>
                    <a:lnTo>
                      <a:pt x="242" y="915"/>
                    </a:lnTo>
                    <a:lnTo>
                      <a:pt x="243" y="917"/>
                    </a:lnTo>
                    <a:lnTo>
                      <a:pt x="243" y="919"/>
                    </a:lnTo>
                    <a:lnTo>
                      <a:pt x="243" y="923"/>
                    </a:lnTo>
                    <a:lnTo>
                      <a:pt x="243" y="925"/>
                    </a:lnTo>
                    <a:lnTo>
                      <a:pt x="243" y="925"/>
                    </a:lnTo>
                    <a:lnTo>
                      <a:pt x="242" y="927"/>
                    </a:lnTo>
                    <a:lnTo>
                      <a:pt x="242" y="929"/>
                    </a:lnTo>
                    <a:lnTo>
                      <a:pt x="242" y="932"/>
                    </a:lnTo>
                    <a:lnTo>
                      <a:pt x="238" y="932"/>
                    </a:lnTo>
                    <a:lnTo>
                      <a:pt x="236" y="930"/>
                    </a:lnTo>
                    <a:lnTo>
                      <a:pt x="234" y="930"/>
                    </a:lnTo>
                    <a:lnTo>
                      <a:pt x="232" y="929"/>
                    </a:lnTo>
                    <a:lnTo>
                      <a:pt x="230" y="929"/>
                    </a:lnTo>
                    <a:lnTo>
                      <a:pt x="230" y="930"/>
                    </a:lnTo>
                    <a:lnTo>
                      <a:pt x="234" y="932"/>
                    </a:lnTo>
                    <a:lnTo>
                      <a:pt x="238" y="932"/>
                    </a:lnTo>
                    <a:lnTo>
                      <a:pt x="238" y="932"/>
                    </a:lnTo>
                    <a:lnTo>
                      <a:pt x="236" y="936"/>
                    </a:lnTo>
                    <a:lnTo>
                      <a:pt x="234" y="936"/>
                    </a:lnTo>
                    <a:lnTo>
                      <a:pt x="232" y="934"/>
                    </a:lnTo>
                    <a:lnTo>
                      <a:pt x="230" y="934"/>
                    </a:lnTo>
                    <a:lnTo>
                      <a:pt x="230" y="936"/>
                    </a:lnTo>
                    <a:lnTo>
                      <a:pt x="232" y="936"/>
                    </a:lnTo>
                    <a:lnTo>
                      <a:pt x="234" y="938"/>
                    </a:lnTo>
                    <a:lnTo>
                      <a:pt x="234" y="940"/>
                    </a:lnTo>
                    <a:lnTo>
                      <a:pt x="232" y="942"/>
                    </a:lnTo>
                    <a:lnTo>
                      <a:pt x="230" y="942"/>
                    </a:lnTo>
                    <a:lnTo>
                      <a:pt x="228" y="940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42"/>
                    </a:lnTo>
                    <a:lnTo>
                      <a:pt x="228" y="942"/>
                    </a:lnTo>
                    <a:lnTo>
                      <a:pt x="230" y="944"/>
                    </a:lnTo>
                    <a:lnTo>
                      <a:pt x="230" y="948"/>
                    </a:lnTo>
                    <a:lnTo>
                      <a:pt x="228" y="948"/>
                    </a:lnTo>
                    <a:lnTo>
                      <a:pt x="224" y="948"/>
                    </a:lnTo>
                    <a:lnTo>
                      <a:pt x="221" y="946"/>
                    </a:lnTo>
                    <a:lnTo>
                      <a:pt x="221" y="946"/>
                    </a:lnTo>
                    <a:lnTo>
                      <a:pt x="221" y="948"/>
                    </a:lnTo>
                    <a:lnTo>
                      <a:pt x="222" y="950"/>
                    </a:lnTo>
                    <a:lnTo>
                      <a:pt x="228" y="950"/>
                    </a:lnTo>
                    <a:lnTo>
                      <a:pt x="232" y="951"/>
                    </a:lnTo>
                    <a:lnTo>
                      <a:pt x="232" y="951"/>
                    </a:lnTo>
                    <a:lnTo>
                      <a:pt x="232" y="953"/>
                    </a:lnTo>
                    <a:lnTo>
                      <a:pt x="230" y="955"/>
                    </a:lnTo>
                    <a:lnTo>
                      <a:pt x="224" y="955"/>
                    </a:lnTo>
                    <a:lnTo>
                      <a:pt x="221" y="955"/>
                    </a:lnTo>
                    <a:lnTo>
                      <a:pt x="219" y="953"/>
                    </a:lnTo>
                    <a:lnTo>
                      <a:pt x="217" y="953"/>
                    </a:lnTo>
                    <a:lnTo>
                      <a:pt x="219" y="955"/>
                    </a:lnTo>
                    <a:lnTo>
                      <a:pt x="222" y="957"/>
                    </a:lnTo>
                    <a:lnTo>
                      <a:pt x="222" y="957"/>
                    </a:lnTo>
                    <a:lnTo>
                      <a:pt x="222" y="959"/>
                    </a:lnTo>
                    <a:lnTo>
                      <a:pt x="221" y="959"/>
                    </a:lnTo>
                    <a:lnTo>
                      <a:pt x="221" y="959"/>
                    </a:lnTo>
                    <a:lnTo>
                      <a:pt x="224" y="961"/>
                    </a:lnTo>
                    <a:lnTo>
                      <a:pt x="226" y="961"/>
                    </a:lnTo>
                    <a:lnTo>
                      <a:pt x="226" y="963"/>
                    </a:lnTo>
                    <a:lnTo>
                      <a:pt x="224" y="965"/>
                    </a:lnTo>
                    <a:lnTo>
                      <a:pt x="222" y="965"/>
                    </a:lnTo>
                    <a:lnTo>
                      <a:pt x="221" y="963"/>
                    </a:lnTo>
                    <a:lnTo>
                      <a:pt x="221" y="965"/>
                    </a:lnTo>
                    <a:lnTo>
                      <a:pt x="222" y="967"/>
                    </a:lnTo>
                    <a:lnTo>
                      <a:pt x="226" y="965"/>
                    </a:lnTo>
                    <a:lnTo>
                      <a:pt x="228" y="967"/>
                    </a:lnTo>
                    <a:lnTo>
                      <a:pt x="228" y="967"/>
                    </a:lnTo>
                    <a:lnTo>
                      <a:pt x="224" y="969"/>
                    </a:lnTo>
                    <a:lnTo>
                      <a:pt x="222" y="970"/>
                    </a:lnTo>
                    <a:lnTo>
                      <a:pt x="221" y="970"/>
                    </a:lnTo>
                    <a:lnTo>
                      <a:pt x="217" y="969"/>
                    </a:lnTo>
                    <a:lnTo>
                      <a:pt x="215" y="967"/>
                    </a:lnTo>
                    <a:lnTo>
                      <a:pt x="215" y="965"/>
                    </a:lnTo>
                    <a:lnTo>
                      <a:pt x="213" y="965"/>
                    </a:lnTo>
                    <a:lnTo>
                      <a:pt x="211" y="965"/>
                    </a:lnTo>
                    <a:lnTo>
                      <a:pt x="209" y="965"/>
                    </a:lnTo>
                    <a:lnTo>
                      <a:pt x="207" y="965"/>
                    </a:lnTo>
                    <a:lnTo>
                      <a:pt x="209" y="967"/>
                    </a:lnTo>
                    <a:lnTo>
                      <a:pt x="215" y="969"/>
                    </a:lnTo>
                    <a:lnTo>
                      <a:pt x="217" y="970"/>
                    </a:lnTo>
                    <a:lnTo>
                      <a:pt x="217" y="972"/>
                    </a:lnTo>
                    <a:lnTo>
                      <a:pt x="217" y="974"/>
                    </a:lnTo>
                    <a:lnTo>
                      <a:pt x="217" y="976"/>
                    </a:lnTo>
                    <a:lnTo>
                      <a:pt x="219" y="974"/>
                    </a:lnTo>
                    <a:lnTo>
                      <a:pt x="221" y="974"/>
                    </a:lnTo>
                    <a:lnTo>
                      <a:pt x="221" y="976"/>
                    </a:lnTo>
                    <a:lnTo>
                      <a:pt x="222" y="976"/>
                    </a:lnTo>
                    <a:lnTo>
                      <a:pt x="222" y="978"/>
                    </a:lnTo>
                    <a:lnTo>
                      <a:pt x="221" y="978"/>
                    </a:lnTo>
                    <a:lnTo>
                      <a:pt x="219" y="980"/>
                    </a:lnTo>
                    <a:lnTo>
                      <a:pt x="219" y="982"/>
                    </a:lnTo>
                    <a:lnTo>
                      <a:pt x="219" y="980"/>
                    </a:lnTo>
                    <a:lnTo>
                      <a:pt x="209" y="976"/>
                    </a:lnTo>
                    <a:lnTo>
                      <a:pt x="205" y="976"/>
                    </a:lnTo>
                    <a:lnTo>
                      <a:pt x="205" y="974"/>
                    </a:lnTo>
                    <a:lnTo>
                      <a:pt x="205" y="972"/>
                    </a:lnTo>
                    <a:lnTo>
                      <a:pt x="205" y="972"/>
                    </a:lnTo>
                    <a:lnTo>
                      <a:pt x="205" y="970"/>
                    </a:lnTo>
                    <a:lnTo>
                      <a:pt x="205" y="970"/>
                    </a:lnTo>
                    <a:lnTo>
                      <a:pt x="203" y="972"/>
                    </a:lnTo>
                    <a:lnTo>
                      <a:pt x="202" y="972"/>
                    </a:lnTo>
                    <a:lnTo>
                      <a:pt x="202" y="978"/>
                    </a:lnTo>
                    <a:lnTo>
                      <a:pt x="200" y="976"/>
                    </a:lnTo>
                    <a:lnTo>
                      <a:pt x="198" y="976"/>
                    </a:lnTo>
                    <a:lnTo>
                      <a:pt x="198" y="978"/>
                    </a:lnTo>
                    <a:lnTo>
                      <a:pt x="198" y="980"/>
                    </a:lnTo>
                    <a:lnTo>
                      <a:pt x="196" y="982"/>
                    </a:lnTo>
                    <a:lnTo>
                      <a:pt x="194" y="980"/>
                    </a:lnTo>
                    <a:lnTo>
                      <a:pt x="196" y="978"/>
                    </a:lnTo>
                    <a:lnTo>
                      <a:pt x="196" y="976"/>
                    </a:lnTo>
                    <a:lnTo>
                      <a:pt x="196" y="972"/>
                    </a:lnTo>
                    <a:lnTo>
                      <a:pt x="200" y="969"/>
                    </a:lnTo>
                    <a:lnTo>
                      <a:pt x="200" y="967"/>
                    </a:lnTo>
                    <a:lnTo>
                      <a:pt x="196" y="969"/>
                    </a:lnTo>
                    <a:lnTo>
                      <a:pt x="194" y="974"/>
                    </a:lnTo>
                    <a:lnTo>
                      <a:pt x="190" y="978"/>
                    </a:lnTo>
                    <a:lnTo>
                      <a:pt x="190" y="976"/>
                    </a:lnTo>
                    <a:lnTo>
                      <a:pt x="190" y="974"/>
                    </a:lnTo>
                    <a:lnTo>
                      <a:pt x="194" y="972"/>
                    </a:lnTo>
                    <a:lnTo>
                      <a:pt x="194" y="969"/>
                    </a:lnTo>
                    <a:lnTo>
                      <a:pt x="196" y="965"/>
                    </a:lnTo>
                    <a:lnTo>
                      <a:pt x="194" y="965"/>
                    </a:lnTo>
                    <a:lnTo>
                      <a:pt x="192" y="965"/>
                    </a:lnTo>
                    <a:lnTo>
                      <a:pt x="190" y="969"/>
                    </a:lnTo>
                    <a:lnTo>
                      <a:pt x="188" y="969"/>
                    </a:lnTo>
                    <a:lnTo>
                      <a:pt x="188" y="969"/>
                    </a:lnTo>
                    <a:lnTo>
                      <a:pt x="188" y="965"/>
                    </a:lnTo>
                    <a:lnTo>
                      <a:pt x="192" y="963"/>
                    </a:lnTo>
                    <a:lnTo>
                      <a:pt x="190" y="963"/>
                    </a:lnTo>
                    <a:lnTo>
                      <a:pt x="188" y="963"/>
                    </a:lnTo>
                    <a:lnTo>
                      <a:pt x="188" y="965"/>
                    </a:lnTo>
                    <a:lnTo>
                      <a:pt x="186" y="965"/>
                    </a:lnTo>
                    <a:lnTo>
                      <a:pt x="184" y="969"/>
                    </a:lnTo>
                    <a:lnTo>
                      <a:pt x="184" y="965"/>
                    </a:lnTo>
                    <a:lnTo>
                      <a:pt x="182" y="963"/>
                    </a:lnTo>
                    <a:lnTo>
                      <a:pt x="182" y="963"/>
                    </a:lnTo>
                    <a:lnTo>
                      <a:pt x="181" y="965"/>
                    </a:lnTo>
                    <a:lnTo>
                      <a:pt x="179" y="965"/>
                    </a:lnTo>
                    <a:lnTo>
                      <a:pt x="179" y="965"/>
                    </a:lnTo>
                    <a:lnTo>
                      <a:pt x="184" y="961"/>
                    </a:lnTo>
                    <a:lnTo>
                      <a:pt x="184" y="957"/>
                    </a:lnTo>
                    <a:lnTo>
                      <a:pt x="186" y="957"/>
                    </a:lnTo>
                    <a:lnTo>
                      <a:pt x="190" y="953"/>
                    </a:lnTo>
                    <a:lnTo>
                      <a:pt x="190" y="953"/>
                    </a:lnTo>
                    <a:lnTo>
                      <a:pt x="186" y="955"/>
                    </a:lnTo>
                    <a:lnTo>
                      <a:pt x="182" y="957"/>
                    </a:lnTo>
                    <a:lnTo>
                      <a:pt x="182" y="955"/>
                    </a:lnTo>
                    <a:lnTo>
                      <a:pt x="182" y="955"/>
                    </a:lnTo>
                    <a:lnTo>
                      <a:pt x="186" y="953"/>
                    </a:lnTo>
                    <a:lnTo>
                      <a:pt x="188" y="951"/>
                    </a:lnTo>
                    <a:lnTo>
                      <a:pt x="192" y="950"/>
                    </a:lnTo>
                    <a:lnTo>
                      <a:pt x="194" y="950"/>
                    </a:lnTo>
                    <a:lnTo>
                      <a:pt x="194" y="946"/>
                    </a:lnTo>
                    <a:lnTo>
                      <a:pt x="194" y="944"/>
                    </a:lnTo>
                    <a:lnTo>
                      <a:pt x="192" y="944"/>
                    </a:lnTo>
                    <a:lnTo>
                      <a:pt x="188" y="950"/>
                    </a:lnTo>
                    <a:lnTo>
                      <a:pt x="182" y="951"/>
                    </a:lnTo>
                    <a:lnTo>
                      <a:pt x="179" y="953"/>
                    </a:lnTo>
                    <a:lnTo>
                      <a:pt x="179" y="951"/>
                    </a:lnTo>
                    <a:lnTo>
                      <a:pt x="181" y="951"/>
                    </a:lnTo>
                    <a:lnTo>
                      <a:pt x="182" y="950"/>
                    </a:lnTo>
                    <a:lnTo>
                      <a:pt x="184" y="948"/>
                    </a:lnTo>
                    <a:lnTo>
                      <a:pt x="184" y="944"/>
                    </a:lnTo>
                    <a:lnTo>
                      <a:pt x="184" y="942"/>
                    </a:lnTo>
                    <a:lnTo>
                      <a:pt x="182" y="940"/>
                    </a:lnTo>
                    <a:lnTo>
                      <a:pt x="181" y="942"/>
                    </a:lnTo>
                    <a:lnTo>
                      <a:pt x="181" y="944"/>
                    </a:lnTo>
                    <a:lnTo>
                      <a:pt x="182" y="946"/>
                    </a:lnTo>
                    <a:lnTo>
                      <a:pt x="181" y="946"/>
                    </a:lnTo>
                    <a:lnTo>
                      <a:pt x="179" y="948"/>
                    </a:lnTo>
                    <a:lnTo>
                      <a:pt x="177" y="948"/>
                    </a:lnTo>
                    <a:lnTo>
                      <a:pt x="175" y="948"/>
                    </a:lnTo>
                    <a:lnTo>
                      <a:pt x="173" y="948"/>
                    </a:lnTo>
                    <a:lnTo>
                      <a:pt x="171" y="950"/>
                    </a:lnTo>
                    <a:lnTo>
                      <a:pt x="169" y="951"/>
                    </a:lnTo>
                    <a:lnTo>
                      <a:pt x="167" y="951"/>
                    </a:lnTo>
                    <a:lnTo>
                      <a:pt x="165" y="951"/>
                    </a:lnTo>
                    <a:lnTo>
                      <a:pt x="163" y="950"/>
                    </a:lnTo>
                    <a:lnTo>
                      <a:pt x="161" y="951"/>
                    </a:lnTo>
                    <a:lnTo>
                      <a:pt x="160" y="953"/>
                    </a:lnTo>
                    <a:lnTo>
                      <a:pt x="158" y="951"/>
                    </a:lnTo>
                    <a:lnTo>
                      <a:pt x="156" y="951"/>
                    </a:lnTo>
                    <a:lnTo>
                      <a:pt x="156" y="953"/>
                    </a:lnTo>
                    <a:lnTo>
                      <a:pt x="156" y="955"/>
                    </a:lnTo>
                    <a:lnTo>
                      <a:pt x="154" y="957"/>
                    </a:lnTo>
                    <a:lnTo>
                      <a:pt x="150" y="955"/>
                    </a:lnTo>
                    <a:lnTo>
                      <a:pt x="148" y="953"/>
                    </a:lnTo>
                    <a:lnTo>
                      <a:pt x="150" y="951"/>
                    </a:lnTo>
                    <a:lnTo>
                      <a:pt x="154" y="951"/>
                    </a:lnTo>
                    <a:lnTo>
                      <a:pt x="156" y="950"/>
                    </a:lnTo>
                    <a:lnTo>
                      <a:pt x="154" y="948"/>
                    </a:lnTo>
                    <a:lnTo>
                      <a:pt x="152" y="946"/>
                    </a:lnTo>
                    <a:lnTo>
                      <a:pt x="152" y="942"/>
                    </a:lnTo>
                    <a:lnTo>
                      <a:pt x="150" y="940"/>
                    </a:lnTo>
                    <a:lnTo>
                      <a:pt x="148" y="940"/>
                    </a:lnTo>
                    <a:lnTo>
                      <a:pt x="146" y="940"/>
                    </a:lnTo>
                    <a:lnTo>
                      <a:pt x="142" y="944"/>
                    </a:lnTo>
                    <a:lnTo>
                      <a:pt x="139" y="942"/>
                    </a:lnTo>
                    <a:lnTo>
                      <a:pt x="139" y="940"/>
                    </a:lnTo>
                    <a:lnTo>
                      <a:pt x="141" y="938"/>
                    </a:lnTo>
                    <a:lnTo>
                      <a:pt x="141" y="936"/>
                    </a:lnTo>
                    <a:lnTo>
                      <a:pt x="139" y="936"/>
                    </a:lnTo>
                    <a:lnTo>
                      <a:pt x="139" y="934"/>
                    </a:lnTo>
                    <a:lnTo>
                      <a:pt x="142" y="932"/>
                    </a:lnTo>
                    <a:lnTo>
                      <a:pt x="144" y="932"/>
                    </a:lnTo>
                    <a:lnTo>
                      <a:pt x="146" y="932"/>
                    </a:lnTo>
                    <a:lnTo>
                      <a:pt x="144" y="930"/>
                    </a:lnTo>
                    <a:lnTo>
                      <a:pt x="142" y="929"/>
                    </a:lnTo>
                    <a:lnTo>
                      <a:pt x="139" y="930"/>
                    </a:lnTo>
                    <a:lnTo>
                      <a:pt x="137" y="932"/>
                    </a:lnTo>
                    <a:lnTo>
                      <a:pt x="133" y="934"/>
                    </a:lnTo>
                    <a:lnTo>
                      <a:pt x="131" y="932"/>
                    </a:lnTo>
                    <a:lnTo>
                      <a:pt x="131" y="930"/>
                    </a:lnTo>
                    <a:lnTo>
                      <a:pt x="133" y="929"/>
                    </a:lnTo>
                    <a:lnTo>
                      <a:pt x="135" y="929"/>
                    </a:lnTo>
                    <a:lnTo>
                      <a:pt x="135" y="925"/>
                    </a:lnTo>
                    <a:lnTo>
                      <a:pt x="139" y="923"/>
                    </a:lnTo>
                    <a:lnTo>
                      <a:pt x="141" y="921"/>
                    </a:lnTo>
                    <a:lnTo>
                      <a:pt x="139" y="921"/>
                    </a:lnTo>
                    <a:lnTo>
                      <a:pt x="137" y="921"/>
                    </a:lnTo>
                    <a:lnTo>
                      <a:pt x="135" y="921"/>
                    </a:lnTo>
                    <a:lnTo>
                      <a:pt x="131" y="923"/>
                    </a:lnTo>
                    <a:lnTo>
                      <a:pt x="129" y="921"/>
                    </a:lnTo>
                    <a:lnTo>
                      <a:pt x="131" y="919"/>
                    </a:lnTo>
                    <a:lnTo>
                      <a:pt x="133" y="919"/>
                    </a:lnTo>
                    <a:lnTo>
                      <a:pt x="135" y="919"/>
                    </a:lnTo>
                    <a:lnTo>
                      <a:pt x="137" y="917"/>
                    </a:lnTo>
                    <a:lnTo>
                      <a:pt x="139" y="915"/>
                    </a:lnTo>
                    <a:lnTo>
                      <a:pt x="139" y="913"/>
                    </a:lnTo>
                    <a:lnTo>
                      <a:pt x="141" y="911"/>
                    </a:lnTo>
                    <a:lnTo>
                      <a:pt x="139" y="911"/>
                    </a:lnTo>
                    <a:lnTo>
                      <a:pt x="135" y="913"/>
                    </a:lnTo>
                    <a:lnTo>
                      <a:pt x="133" y="913"/>
                    </a:lnTo>
                    <a:lnTo>
                      <a:pt x="133" y="915"/>
                    </a:lnTo>
                    <a:lnTo>
                      <a:pt x="129" y="915"/>
                    </a:lnTo>
                    <a:lnTo>
                      <a:pt x="131" y="915"/>
                    </a:lnTo>
                    <a:lnTo>
                      <a:pt x="133" y="913"/>
                    </a:lnTo>
                    <a:lnTo>
                      <a:pt x="133" y="911"/>
                    </a:lnTo>
                    <a:lnTo>
                      <a:pt x="131" y="910"/>
                    </a:lnTo>
                    <a:lnTo>
                      <a:pt x="133" y="908"/>
                    </a:lnTo>
                    <a:lnTo>
                      <a:pt x="133" y="908"/>
                    </a:lnTo>
                    <a:lnTo>
                      <a:pt x="131" y="906"/>
                    </a:lnTo>
                    <a:lnTo>
                      <a:pt x="129" y="906"/>
                    </a:lnTo>
                    <a:lnTo>
                      <a:pt x="129" y="906"/>
                    </a:lnTo>
                    <a:lnTo>
                      <a:pt x="131" y="904"/>
                    </a:lnTo>
                    <a:lnTo>
                      <a:pt x="129" y="902"/>
                    </a:lnTo>
                    <a:lnTo>
                      <a:pt x="127" y="900"/>
                    </a:lnTo>
                    <a:lnTo>
                      <a:pt x="127" y="902"/>
                    </a:lnTo>
                    <a:lnTo>
                      <a:pt x="123" y="902"/>
                    </a:lnTo>
                    <a:lnTo>
                      <a:pt x="123" y="900"/>
                    </a:lnTo>
                    <a:lnTo>
                      <a:pt x="125" y="898"/>
                    </a:lnTo>
                    <a:lnTo>
                      <a:pt x="127" y="896"/>
                    </a:lnTo>
                    <a:lnTo>
                      <a:pt x="129" y="896"/>
                    </a:lnTo>
                    <a:lnTo>
                      <a:pt x="131" y="892"/>
                    </a:lnTo>
                    <a:lnTo>
                      <a:pt x="129" y="890"/>
                    </a:lnTo>
                    <a:lnTo>
                      <a:pt x="131" y="889"/>
                    </a:lnTo>
                    <a:lnTo>
                      <a:pt x="131" y="887"/>
                    </a:lnTo>
                    <a:lnTo>
                      <a:pt x="131" y="885"/>
                    </a:lnTo>
                    <a:lnTo>
                      <a:pt x="129" y="887"/>
                    </a:lnTo>
                    <a:lnTo>
                      <a:pt x="129" y="887"/>
                    </a:lnTo>
                    <a:lnTo>
                      <a:pt x="127" y="885"/>
                    </a:lnTo>
                    <a:lnTo>
                      <a:pt x="125" y="885"/>
                    </a:lnTo>
                    <a:lnTo>
                      <a:pt x="123" y="887"/>
                    </a:lnTo>
                    <a:lnTo>
                      <a:pt x="121" y="887"/>
                    </a:lnTo>
                    <a:lnTo>
                      <a:pt x="121" y="883"/>
                    </a:lnTo>
                    <a:lnTo>
                      <a:pt x="121" y="881"/>
                    </a:lnTo>
                    <a:lnTo>
                      <a:pt x="127" y="879"/>
                    </a:lnTo>
                    <a:lnTo>
                      <a:pt x="127" y="877"/>
                    </a:lnTo>
                    <a:lnTo>
                      <a:pt x="123" y="877"/>
                    </a:lnTo>
                    <a:lnTo>
                      <a:pt x="121" y="877"/>
                    </a:lnTo>
                    <a:lnTo>
                      <a:pt x="120" y="879"/>
                    </a:lnTo>
                    <a:lnTo>
                      <a:pt x="118" y="877"/>
                    </a:lnTo>
                    <a:lnTo>
                      <a:pt x="116" y="877"/>
                    </a:lnTo>
                    <a:lnTo>
                      <a:pt x="116" y="875"/>
                    </a:lnTo>
                    <a:lnTo>
                      <a:pt x="120" y="873"/>
                    </a:lnTo>
                    <a:lnTo>
                      <a:pt x="121" y="875"/>
                    </a:lnTo>
                    <a:lnTo>
                      <a:pt x="127" y="873"/>
                    </a:lnTo>
                    <a:lnTo>
                      <a:pt x="127" y="871"/>
                    </a:lnTo>
                    <a:lnTo>
                      <a:pt x="125" y="871"/>
                    </a:lnTo>
                    <a:lnTo>
                      <a:pt x="125" y="871"/>
                    </a:lnTo>
                    <a:lnTo>
                      <a:pt x="120" y="871"/>
                    </a:lnTo>
                    <a:lnTo>
                      <a:pt x="120" y="871"/>
                    </a:lnTo>
                    <a:lnTo>
                      <a:pt x="118" y="871"/>
                    </a:lnTo>
                    <a:lnTo>
                      <a:pt x="116" y="869"/>
                    </a:lnTo>
                    <a:lnTo>
                      <a:pt x="118" y="868"/>
                    </a:lnTo>
                    <a:lnTo>
                      <a:pt x="123" y="868"/>
                    </a:lnTo>
                    <a:lnTo>
                      <a:pt x="125" y="868"/>
                    </a:lnTo>
                    <a:lnTo>
                      <a:pt x="123" y="866"/>
                    </a:lnTo>
                    <a:lnTo>
                      <a:pt x="121" y="866"/>
                    </a:lnTo>
                    <a:lnTo>
                      <a:pt x="120" y="864"/>
                    </a:lnTo>
                    <a:lnTo>
                      <a:pt x="120" y="864"/>
                    </a:lnTo>
                    <a:lnTo>
                      <a:pt x="121" y="864"/>
                    </a:lnTo>
                    <a:lnTo>
                      <a:pt x="123" y="866"/>
                    </a:lnTo>
                    <a:lnTo>
                      <a:pt x="127" y="864"/>
                    </a:lnTo>
                    <a:lnTo>
                      <a:pt x="129" y="862"/>
                    </a:lnTo>
                    <a:lnTo>
                      <a:pt x="129" y="862"/>
                    </a:lnTo>
                    <a:lnTo>
                      <a:pt x="127" y="862"/>
                    </a:lnTo>
                    <a:lnTo>
                      <a:pt x="125" y="862"/>
                    </a:lnTo>
                    <a:lnTo>
                      <a:pt x="123" y="862"/>
                    </a:lnTo>
                    <a:lnTo>
                      <a:pt x="121" y="862"/>
                    </a:lnTo>
                    <a:lnTo>
                      <a:pt x="118" y="862"/>
                    </a:lnTo>
                    <a:lnTo>
                      <a:pt x="118" y="864"/>
                    </a:lnTo>
                    <a:lnTo>
                      <a:pt x="116" y="866"/>
                    </a:lnTo>
                    <a:lnTo>
                      <a:pt x="114" y="864"/>
                    </a:lnTo>
                    <a:lnTo>
                      <a:pt x="112" y="862"/>
                    </a:lnTo>
                    <a:lnTo>
                      <a:pt x="114" y="858"/>
                    </a:lnTo>
                    <a:lnTo>
                      <a:pt x="118" y="858"/>
                    </a:lnTo>
                    <a:lnTo>
                      <a:pt x="121" y="856"/>
                    </a:lnTo>
                    <a:lnTo>
                      <a:pt x="120" y="856"/>
                    </a:lnTo>
                    <a:lnTo>
                      <a:pt x="116" y="856"/>
                    </a:lnTo>
                    <a:lnTo>
                      <a:pt x="114" y="856"/>
                    </a:lnTo>
                    <a:lnTo>
                      <a:pt x="112" y="854"/>
                    </a:lnTo>
                    <a:lnTo>
                      <a:pt x="114" y="850"/>
                    </a:lnTo>
                    <a:lnTo>
                      <a:pt x="116" y="850"/>
                    </a:lnTo>
                    <a:lnTo>
                      <a:pt x="123" y="850"/>
                    </a:lnTo>
                    <a:lnTo>
                      <a:pt x="127" y="849"/>
                    </a:lnTo>
                    <a:lnTo>
                      <a:pt x="131" y="849"/>
                    </a:lnTo>
                    <a:lnTo>
                      <a:pt x="135" y="847"/>
                    </a:lnTo>
                    <a:lnTo>
                      <a:pt x="135" y="847"/>
                    </a:lnTo>
                    <a:lnTo>
                      <a:pt x="133" y="847"/>
                    </a:lnTo>
                    <a:lnTo>
                      <a:pt x="129" y="845"/>
                    </a:lnTo>
                    <a:lnTo>
                      <a:pt x="127" y="847"/>
                    </a:lnTo>
                    <a:lnTo>
                      <a:pt x="121" y="849"/>
                    </a:lnTo>
                    <a:lnTo>
                      <a:pt x="120" y="849"/>
                    </a:lnTo>
                    <a:lnTo>
                      <a:pt x="116" y="849"/>
                    </a:lnTo>
                    <a:lnTo>
                      <a:pt x="114" y="849"/>
                    </a:lnTo>
                    <a:lnTo>
                      <a:pt x="114" y="847"/>
                    </a:lnTo>
                    <a:lnTo>
                      <a:pt x="120" y="847"/>
                    </a:lnTo>
                    <a:lnTo>
                      <a:pt x="123" y="847"/>
                    </a:lnTo>
                    <a:lnTo>
                      <a:pt x="125" y="841"/>
                    </a:lnTo>
                    <a:lnTo>
                      <a:pt x="129" y="841"/>
                    </a:lnTo>
                    <a:lnTo>
                      <a:pt x="131" y="841"/>
                    </a:lnTo>
                    <a:lnTo>
                      <a:pt x="133" y="845"/>
                    </a:lnTo>
                    <a:lnTo>
                      <a:pt x="135" y="845"/>
                    </a:lnTo>
                    <a:lnTo>
                      <a:pt x="135" y="843"/>
                    </a:lnTo>
                    <a:lnTo>
                      <a:pt x="135" y="843"/>
                    </a:lnTo>
                    <a:lnTo>
                      <a:pt x="131" y="839"/>
                    </a:lnTo>
                    <a:lnTo>
                      <a:pt x="129" y="839"/>
                    </a:lnTo>
                    <a:lnTo>
                      <a:pt x="129" y="837"/>
                    </a:lnTo>
                    <a:lnTo>
                      <a:pt x="129" y="835"/>
                    </a:lnTo>
                    <a:lnTo>
                      <a:pt x="131" y="835"/>
                    </a:lnTo>
                    <a:lnTo>
                      <a:pt x="133" y="835"/>
                    </a:lnTo>
                    <a:lnTo>
                      <a:pt x="133" y="835"/>
                    </a:lnTo>
                    <a:lnTo>
                      <a:pt x="135" y="837"/>
                    </a:lnTo>
                    <a:lnTo>
                      <a:pt x="139" y="841"/>
                    </a:lnTo>
                    <a:lnTo>
                      <a:pt x="141" y="843"/>
                    </a:lnTo>
                    <a:lnTo>
                      <a:pt x="141" y="841"/>
                    </a:lnTo>
                    <a:lnTo>
                      <a:pt x="141" y="839"/>
                    </a:lnTo>
                    <a:lnTo>
                      <a:pt x="139" y="837"/>
                    </a:lnTo>
                    <a:lnTo>
                      <a:pt x="139" y="831"/>
                    </a:lnTo>
                    <a:lnTo>
                      <a:pt x="141" y="829"/>
                    </a:lnTo>
                    <a:lnTo>
                      <a:pt x="141" y="829"/>
                    </a:lnTo>
                    <a:lnTo>
                      <a:pt x="139" y="829"/>
                    </a:lnTo>
                    <a:lnTo>
                      <a:pt x="137" y="831"/>
                    </a:lnTo>
                    <a:lnTo>
                      <a:pt x="135" y="831"/>
                    </a:lnTo>
                    <a:lnTo>
                      <a:pt x="133" y="828"/>
                    </a:lnTo>
                    <a:lnTo>
                      <a:pt x="131" y="829"/>
                    </a:lnTo>
                    <a:lnTo>
                      <a:pt x="127" y="833"/>
                    </a:lnTo>
                    <a:lnTo>
                      <a:pt x="125" y="835"/>
                    </a:lnTo>
                    <a:lnTo>
                      <a:pt x="123" y="833"/>
                    </a:lnTo>
                    <a:lnTo>
                      <a:pt x="123" y="833"/>
                    </a:lnTo>
                    <a:lnTo>
                      <a:pt x="125" y="831"/>
                    </a:lnTo>
                    <a:lnTo>
                      <a:pt x="125" y="831"/>
                    </a:lnTo>
                    <a:lnTo>
                      <a:pt x="123" y="831"/>
                    </a:lnTo>
                    <a:lnTo>
                      <a:pt x="121" y="833"/>
                    </a:lnTo>
                    <a:lnTo>
                      <a:pt x="120" y="835"/>
                    </a:lnTo>
                    <a:lnTo>
                      <a:pt x="116" y="839"/>
                    </a:lnTo>
                    <a:lnTo>
                      <a:pt x="114" y="839"/>
                    </a:lnTo>
                    <a:lnTo>
                      <a:pt x="112" y="843"/>
                    </a:lnTo>
                    <a:lnTo>
                      <a:pt x="110" y="843"/>
                    </a:lnTo>
                    <a:lnTo>
                      <a:pt x="110" y="839"/>
                    </a:lnTo>
                    <a:lnTo>
                      <a:pt x="110" y="837"/>
                    </a:lnTo>
                    <a:lnTo>
                      <a:pt x="112" y="835"/>
                    </a:lnTo>
                    <a:lnTo>
                      <a:pt x="110" y="833"/>
                    </a:lnTo>
                    <a:lnTo>
                      <a:pt x="110" y="829"/>
                    </a:lnTo>
                    <a:lnTo>
                      <a:pt x="110" y="828"/>
                    </a:lnTo>
                    <a:lnTo>
                      <a:pt x="112" y="828"/>
                    </a:lnTo>
                    <a:lnTo>
                      <a:pt x="118" y="826"/>
                    </a:lnTo>
                    <a:lnTo>
                      <a:pt x="120" y="826"/>
                    </a:lnTo>
                    <a:lnTo>
                      <a:pt x="123" y="822"/>
                    </a:lnTo>
                    <a:lnTo>
                      <a:pt x="123" y="822"/>
                    </a:lnTo>
                    <a:lnTo>
                      <a:pt x="123" y="820"/>
                    </a:lnTo>
                    <a:lnTo>
                      <a:pt x="121" y="820"/>
                    </a:lnTo>
                    <a:lnTo>
                      <a:pt x="120" y="822"/>
                    </a:lnTo>
                    <a:lnTo>
                      <a:pt x="118" y="822"/>
                    </a:lnTo>
                    <a:lnTo>
                      <a:pt x="116" y="824"/>
                    </a:lnTo>
                    <a:lnTo>
                      <a:pt x="114" y="826"/>
                    </a:lnTo>
                    <a:lnTo>
                      <a:pt x="112" y="826"/>
                    </a:lnTo>
                    <a:lnTo>
                      <a:pt x="110" y="822"/>
                    </a:lnTo>
                    <a:lnTo>
                      <a:pt x="110" y="818"/>
                    </a:lnTo>
                    <a:lnTo>
                      <a:pt x="112" y="816"/>
                    </a:lnTo>
                    <a:lnTo>
                      <a:pt x="112" y="814"/>
                    </a:lnTo>
                    <a:lnTo>
                      <a:pt x="112" y="810"/>
                    </a:lnTo>
                    <a:lnTo>
                      <a:pt x="110" y="810"/>
                    </a:lnTo>
                    <a:lnTo>
                      <a:pt x="108" y="812"/>
                    </a:lnTo>
                    <a:lnTo>
                      <a:pt x="106" y="812"/>
                    </a:lnTo>
                    <a:lnTo>
                      <a:pt x="106" y="810"/>
                    </a:lnTo>
                    <a:lnTo>
                      <a:pt x="108" y="808"/>
                    </a:lnTo>
                    <a:lnTo>
                      <a:pt x="112" y="808"/>
                    </a:lnTo>
                    <a:lnTo>
                      <a:pt x="114" y="807"/>
                    </a:lnTo>
                    <a:lnTo>
                      <a:pt x="118" y="805"/>
                    </a:lnTo>
                    <a:lnTo>
                      <a:pt x="120" y="803"/>
                    </a:lnTo>
                    <a:lnTo>
                      <a:pt x="121" y="803"/>
                    </a:lnTo>
                    <a:lnTo>
                      <a:pt x="123" y="799"/>
                    </a:lnTo>
                    <a:lnTo>
                      <a:pt x="123" y="799"/>
                    </a:lnTo>
                    <a:lnTo>
                      <a:pt x="125" y="799"/>
                    </a:lnTo>
                    <a:lnTo>
                      <a:pt x="127" y="799"/>
                    </a:lnTo>
                    <a:lnTo>
                      <a:pt x="133" y="797"/>
                    </a:lnTo>
                    <a:lnTo>
                      <a:pt x="135" y="799"/>
                    </a:lnTo>
                    <a:lnTo>
                      <a:pt x="137" y="799"/>
                    </a:lnTo>
                    <a:lnTo>
                      <a:pt x="135" y="797"/>
                    </a:lnTo>
                    <a:lnTo>
                      <a:pt x="133" y="797"/>
                    </a:lnTo>
                    <a:lnTo>
                      <a:pt x="131" y="793"/>
                    </a:lnTo>
                    <a:lnTo>
                      <a:pt x="129" y="793"/>
                    </a:lnTo>
                    <a:lnTo>
                      <a:pt x="123" y="797"/>
                    </a:lnTo>
                    <a:lnTo>
                      <a:pt x="121" y="797"/>
                    </a:lnTo>
                    <a:lnTo>
                      <a:pt x="120" y="799"/>
                    </a:lnTo>
                    <a:lnTo>
                      <a:pt x="118" y="801"/>
                    </a:lnTo>
                    <a:lnTo>
                      <a:pt x="116" y="803"/>
                    </a:lnTo>
                    <a:lnTo>
                      <a:pt x="114" y="803"/>
                    </a:lnTo>
                    <a:lnTo>
                      <a:pt x="112" y="807"/>
                    </a:lnTo>
                    <a:lnTo>
                      <a:pt x="110" y="807"/>
                    </a:lnTo>
                    <a:lnTo>
                      <a:pt x="108" y="805"/>
                    </a:lnTo>
                    <a:lnTo>
                      <a:pt x="110" y="803"/>
                    </a:lnTo>
                    <a:lnTo>
                      <a:pt x="108" y="803"/>
                    </a:lnTo>
                    <a:lnTo>
                      <a:pt x="108" y="801"/>
                    </a:lnTo>
                    <a:lnTo>
                      <a:pt x="110" y="799"/>
                    </a:lnTo>
                    <a:lnTo>
                      <a:pt x="106" y="797"/>
                    </a:lnTo>
                    <a:lnTo>
                      <a:pt x="106" y="797"/>
                    </a:lnTo>
                    <a:lnTo>
                      <a:pt x="102" y="795"/>
                    </a:lnTo>
                    <a:lnTo>
                      <a:pt x="102" y="793"/>
                    </a:lnTo>
                    <a:lnTo>
                      <a:pt x="108" y="791"/>
                    </a:lnTo>
                    <a:lnTo>
                      <a:pt x="110" y="789"/>
                    </a:lnTo>
                    <a:lnTo>
                      <a:pt x="112" y="789"/>
                    </a:lnTo>
                    <a:lnTo>
                      <a:pt x="112" y="789"/>
                    </a:lnTo>
                    <a:lnTo>
                      <a:pt x="116" y="791"/>
                    </a:lnTo>
                    <a:lnTo>
                      <a:pt x="118" y="789"/>
                    </a:lnTo>
                    <a:lnTo>
                      <a:pt x="121" y="788"/>
                    </a:lnTo>
                    <a:lnTo>
                      <a:pt x="123" y="788"/>
                    </a:lnTo>
                    <a:lnTo>
                      <a:pt x="123" y="786"/>
                    </a:lnTo>
                    <a:lnTo>
                      <a:pt x="123" y="786"/>
                    </a:lnTo>
                    <a:lnTo>
                      <a:pt x="121" y="784"/>
                    </a:lnTo>
                    <a:lnTo>
                      <a:pt x="118" y="786"/>
                    </a:lnTo>
                    <a:lnTo>
                      <a:pt x="116" y="788"/>
                    </a:lnTo>
                    <a:lnTo>
                      <a:pt x="114" y="788"/>
                    </a:lnTo>
                    <a:lnTo>
                      <a:pt x="112" y="786"/>
                    </a:lnTo>
                    <a:lnTo>
                      <a:pt x="110" y="786"/>
                    </a:lnTo>
                    <a:lnTo>
                      <a:pt x="108" y="788"/>
                    </a:lnTo>
                    <a:lnTo>
                      <a:pt x="104" y="789"/>
                    </a:lnTo>
                    <a:lnTo>
                      <a:pt x="104" y="788"/>
                    </a:lnTo>
                    <a:lnTo>
                      <a:pt x="102" y="788"/>
                    </a:lnTo>
                    <a:lnTo>
                      <a:pt x="102" y="788"/>
                    </a:lnTo>
                    <a:lnTo>
                      <a:pt x="99" y="788"/>
                    </a:lnTo>
                    <a:lnTo>
                      <a:pt x="101" y="786"/>
                    </a:lnTo>
                    <a:lnTo>
                      <a:pt x="102" y="786"/>
                    </a:lnTo>
                    <a:lnTo>
                      <a:pt x="106" y="784"/>
                    </a:lnTo>
                    <a:lnTo>
                      <a:pt x="112" y="782"/>
                    </a:lnTo>
                    <a:lnTo>
                      <a:pt x="114" y="780"/>
                    </a:lnTo>
                    <a:lnTo>
                      <a:pt x="120" y="778"/>
                    </a:lnTo>
                    <a:lnTo>
                      <a:pt x="123" y="776"/>
                    </a:lnTo>
                    <a:lnTo>
                      <a:pt x="129" y="768"/>
                    </a:lnTo>
                    <a:lnTo>
                      <a:pt x="135" y="767"/>
                    </a:lnTo>
                    <a:lnTo>
                      <a:pt x="139" y="765"/>
                    </a:lnTo>
                    <a:lnTo>
                      <a:pt x="141" y="765"/>
                    </a:lnTo>
                    <a:lnTo>
                      <a:pt x="142" y="763"/>
                    </a:lnTo>
                    <a:lnTo>
                      <a:pt x="142" y="763"/>
                    </a:lnTo>
                    <a:lnTo>
                      <a:pt x="141" y="761"/>
                    </a:lnTo>
                    <a:lnTo>
                      <a:pt x="137" y="763"/>
                    </a:lnTo>
                    <a:lnTo>
                      <a:pt x="127" y="767"/>
                    </a:lnTo>
                    <a:lnTo>
                      <a:pt x="123" y="770"/>
                    </a:lnTo>
                    <a:lnTo>
                      <a:pt x="120" y="776"/>
                    </a:lnTo>
                    <a:lnTo>
                      <a:pt x="116" y="776"/>
                    </a:lnTo>
                    <a:lnTo>
                      <a:pt x="110" y="778"/>
                    </a:lnTo>
                    <a:lnTo>
                      <a:pt x="108" y="780"/>
                    </a:lnTo>
                    <a:lnTo>
                      <a:pt x="101" y="782"/>
                    </a:lnTo>
                    <a:lnTo>
                      <a:pt x="99" y="782"/>
                    </a:lnTo>
                    <a:lnTo>
                      <a:pt x="99" y="782"/>
                    </a:lnTo>
                    <a:lnTo>
                      <a:pt x="99" y="780"/>
                    </a:lnTo>
                    <a:lnTo>
                      <a:pt x="99" y="774"/>
                    </a:lnTo>
                    <a:lnTo>
                      <a:pt x="101" y="770"/>
                    </a:lnTo>
                    <a:lnTo>
                      <a:pt x="102" y="770"/>
                    </a:lnTo>
                    <a:lnTo>
                      <a:pt x="106" y="772"/>
                    </a:lnTo>
                    <a:lnTo>
                      <a:pt x="108" y="772"/>
                    </a:lnTo>
                    <a:lnTo>
                      <a:pt x="112" y="772"/>
                    </a:lnTo>
                    <a:lnTo>
                      <a:pt x="116" y="772"/>
                    </a:lnTo>
                    <a:lnTo>
                      <a:pt x="114" y="770"/>
                    </a:lnTo>
                    <a:lnTo>
                      <a:pt x="112" y="768"/>
                    </a:lnTo>
                    <a:lnTo>
                      <a:pt x="108" y="768"/>
                    </a:lnTo>
                    <a:lnTo>
                      <a:pt x="106" y="770"/>
                    </a:lnTo>
                    <a:lnTo>
                      <a:pt x="104" y="770"/>
                    </a:lnTo>
                    <a:lnTo>
                      <a:pt x="104" y="767"/>
                    </a:lnTo>
                    <a:lnTo>
                      <a:pt x="104" y="767"/>
                    </a:lnTo>
                    <a:lnTo>
                      <a:pt x="108" y="765"/>
                    </a:lnTo>
                    <a:lnTo>
                      <a:pt x="110" y="767"/>
                    </a:lnTo>
                    <a:lnTo>
                      <a:pt x="114" y="767"/>
                    </a:lnTo>
                    <a:lnTo>
                      <a:pt x="116" y="767"/>
                    </a:lnTo>
                    <a:lnTo>
                      <a:pt x="116" y="765"/>
                    </a:lnTo>
                    <a:lnTo>
                      <a:pt x="114" y="765"/>
                    </a:lnTo>
                    <a:lnTo>
                      <a:pt x="112" y="765"/>
                    </a:lnTo>
                    <a:lnTo>
                      <a:pt x="112" y="763"/>
                    </a:lnTo>
                    <a:lnTo>
                      <a:pt x="112" y="763"/>
                    </a:lnTo>
                    <a:lnTo>
                      <a:pt x="114" y="761"/>
                    </a:lnTo>
                    <a:lnTo>
                      <a:pt x="116" y="761"/>
                    </a:lnTo>
                    <a:lnTo>
                      <a:pt x="118" y="761"/>
                    </a:lnTo>
                    <a:lnTo>
                      <a:pt x="120" y="763"/>
                    </a:lnTo>
                    <a:lnTo>
                      <a:pt x="121" y="761"/>
                    </a:lnTo>
                    <a:lnTo>
                      <a:pt x="120" y="759"/>
                    </a:lnTo>
                    <a:lnTo>
                      <a:pt x="120" y="757"/>
                    </a:lnTo>
                    <a:lnTo>
                      <a:pt x="120" y="755"/>
                    </a:lnTo>
                    <a:lnTo>
                      <a:pt x="118" y="755"/>
                    </a:lnTo>
                    <a:lnTo>
                      <a:pt x="116" y="757"/>
                    </a:lnTo>
                    <a:lnTo>
                      <a:pt x="114" y="757"/>
                    </a:lnTo>
                    <a:lnTo>
                      <a:pt x="106" y="755"/>
                    </a:lnTo>
                    <a:lnTo>
                      <a:pt x="102" y="755"/>
                    </a:lnTo>
                    <a:lnTo>
                      <a:pt x="101" y="753"/>
                    </a:lnTo>
                    <a:lnTo>
                      <a:pt x="101" y="751"/>
                    </a:lnTo>
                    <a:lnTo>
                      <a:pt x="104" y="751"/>
                    </a:lnTo>
                    <a:lnTo>
                      <a:pt x="106" y="753"/>
                    </a:lnTo>
                    <a:lnTo>
                      <a:pt x="108" y="751"/>
                    </a:lnTo>
                    <a:lnTo>
                      <a:pt x="106" y="751"/>
                    </a:lnTo>
                    <a:lnTo>
                      <a:pt x="104" y="751"/>
                    </a:lnTo>
                    <a:lnTo>
                      <a:pt x="102" y="749"/>
                    </a:lnTo>
                    <a:lnTo>
                      <a:pt x="102" y="748"/>
                    </a:lnTo>
                    <a:lnTo>
                      <a:pt x="108" y="748"/>
                    </a:lnTo>
                    <a:lnTo>
                      <a:pt x="110" y="748"/>
                    </a:lnTo>
                    <a:lnTo>
                      <a:pt x="112" y="748"/>
                    </a:lnTo>
                    <a:lnTo>
                      <a:pt x="125" y="748"/>
                    </a:lnTo>
                    <a:lnTo>
                      <a:pt x="127" y="746"/>
                    </a:lnTo>
                    <a:lnTo>
                      <a:pt x="131" y="748"/>
                    </a:lnTo>
                    <a:lnTo>
                      <a:pt x="133" y="746"/>
                    </a:lnTo>
                    <a:lnTo>
                      <a:pt x="133" y="746"/>
                    </a:lnTo>
                    <a:lnTo>
                      <a:pt x="127" y="744"/>
                    </a:lnTo>
                    <a:lnTo>
                      <a:pt x="123" y="744"/>
                    </a:lnTo>
                    <a:lnTo>
                      <a:pt x="116" y="744"/>
                    </a:lnTo>
                    <a:lnTo>
                      <a:pt x="114" y="746"/>
                    </a:lnTo>
                    <a:lnTo>
                      <a:pt x="112" y="744"/>
                    </a:lnTo>
                    <a:lnTo>
                      <a:pt x="110" y="744"/>
                    </a:lnTo>
                    <a:lnTo>
                      <a:pt x="106" y="744"/>
                    </a:lnTo>
                    <a:lnTo>
                      <a:pt x="104" y="746"/>
                    </a:lnTo>
                    <a:lnTo>
                      <a:pt x="104" y="746"/>
                    </a:lnTo>
                    <a:lnTo>
                      <a:pt x="104" y="744"/>
                    </a:lnTo>
                    <a:lnTo>
                      <a:pt x="106" y="740"/>
                    </a:lnTo>
                    <a:lnTo>
                      <a:pt x="108" y="738"/>
                    </a:lnTo>
                    <a:lnTo>
                      <a:pt x="112" y="736"/>
                    </a:lnTo>
                    <a:lnTo>
                      <a:pt x="116" y="736"/>
                    </a:lnTo>
                    <a:lnTo>
                      <a:pt x="116" y="732"/>
                    </a:lnTo>
                    <a:lnTo>
                      <a:pt x="120" y="730"/>
                    </a:lnTo>
                    <a:lnTo>
                      <a:pt x="121" y="730"/>
                    </a:lnTo>
                    <a:lnTo>
                      <a:pt x="121" y="730"/>
                    </a:lnTo>
                    <a:lnTo>
                      <a:pt x="125" y="730"/>
                    </a:lnTo>
                    <a:lnTo>
                      <a:pt x="127" y="730"/>
                    </a:lnTo>
                    <a:lnTo>
                      <a:pt x="129" y="730"/>
                    </a:lnTo>
                    <a:lnTo>
                      <a:pt x="131" y="730"/>
                    </a:lnTo>
                    <a:lnTo>
                      <a:pt x="135" y="732"/>
                    </a:lnTo>
                    <a:lnTo>
                      <a:pt x="137" y="736"/>
                    </a:lnTo>
                    <a:lnTo>
                      <a:pt x="141" y="734"/>
                    </a:lnTo>
                    <a:lnTo>
                      <a:pt x="144" y="736"/>
                    </a:lnTo>
                    <a:lnTo>
                      <a:pt x="148" y="740"/>
                    </a:lnTo>
                    <a:lnTo>
                      <a:pt x="152" y="742"/>
                    </a:lnTo>
                    <a:lnTo>
                      <a:pt x="158" y="744"/>
                    </a:lnTo>
                    <a:lnTo>
                      <a:pt x="160" y="744"/>
                    </a:lnTo>
                    <a:lnTo>
                      <a:pt x="160" y="744"/>
                    </a:lnTo>
                    <a:lnTo>
                      <a:pt x="161" y="742"/>
                    </a:lnTo>
                    <a:lnTo>
                      <a:pt x="161" y="740"/>
                    </a:lnTo>
                    <a:lnTo>
                      <a:pt x="158" y="740"/>
                    </a:lnTo>
                    <a:lnTo>
                      <a:pt x="156" y="742"/>
                    </a:lnTo>
                    <a:lnTo>
                      <a:pt x="154" y="742"/>
                    </a:lnTo>
                    <a:lnTo>
                      <a:pt x="150" y="738"/>
                    </a:lnTo>
                    <a:lnTo>
                      <a:pt x="146" y="734"/>
                    </a:lnTo>
                    <a:lnTo>
                      <a:pt x="146" y="732"/>
                    </a:lnTo>
                    <a:lnTo>
                      <a:pt x="148" y="732"/>
                    </a:lnTo>
                    <a:lnTo>
                      <a:pt x="154" y="732"/>
                    </a:lnTo>
                    <a:lnTo>
                      <a:pt x="158" y="730"/>
                    </a:lnTo>
                    <a:lnTo>
                      <a:pt x="160" y="728"/>
                    </a:lnTo>
                    <a:lnTo>
                      <a:pt x="160" y="727"/>
                    </a:lnTo>
                    <a:lnTo>
                      <a:pt x="156" y="727"/>
                    </a:lnTo>
                    <a:lnTo>
                      <a:pt x="154" y="727"/>
                    </a:lnTo>
                    <a:lnTo>
                      <a:pt x="154" y="728"/>
                    </a:lnTo>
                    <a:lnTo>
                      <a:pt x="154" y="730"/>
                    </a:lnTo>
                    <a:lnTo>
                      <a:pt x="154" y="730"/>
                    </a:lnTo>
                    <a:lnTo>
                      <a:pt x="148" y="730"/>
                    </a:lnTo>
                    <a:lnTo>
                      <a:pt x="146" y="728"/>
                    </a:lnTo>
                    <a:lnTo>
                      <a:pt x="146" y="727"/>
                    </a:lnTo>
                    <a:lnTo>
                      <a:pt x="148" y="727"/>
                    </a:lnTo>
                    <a:lnTo>
                      <a:pt x="150" y="727"/>
                    </a:lnTo>
                    <a:lnTo>
                      <a:pt x="150" y="725"/>
                    </a:lnTo>
                    <a:lnTo>
                      <a:pt x="148" y="723"/>
                    </a:lnTo>
                    <a:lnTo>
                      <a:pt x="146" y="723"/>
                    </a:lnTo>
                    <a:lnTo>
                      <a:pt x="146" y="725"/>
                    </a:lnTo>
                    <a:lnTo>
                      <a:pt x="144" y="723"/>
                    </a:lnTo>
                    <a:lnTo>
                      <a:pt x="142" y="723"/>
                    </a:lnTo>
                    <a:lnTo>
                      <a:pt x="142" y="725"/>
                    </a:lnTo>
                    <a:lnTo>
                      <a:pt x="144" y="727"/>
                    </a:lnTo>
                    <a:lnTo>
                      <a:pt x="144" y="728"/>
                    </a:lnTo>
                    <a:lnTo>
                      <a:pt x="141" y="732"/>
                    </a:lnTo>
                    <a:lnTo>
                      <a:pt x="139" y="732"/>
                    </a:lnTo>
                    <a:lnTo>
                      <a:pt x="137" y="732"/>
                    </a:lnTo>
                    <a:lnTo>
                      <a:pt x="133" y="728"/>
                    </a:lnTo>
                    <a:lnTo>
                      <a:pt x="131" y="728"/>
                    </a:lnTo>
                    <a:lnTo>
                      <a:pt x="129" y="727"/>
                    </a:lnTo>
                    <a:lnTo>
                      <a:pt x="129" y="725"/>
                    </a:lnTo>
                    <a:lnTo>
                      <a:pt x="127" y="725"/>
                    </a:lnTo>
                    <a:lnTo>
                      <a:pt x="125" y="727"/>
                    </a:lnTo>
                    <a:lnTo>
                      <a:pt x="121" y="727"/>
                    </a:lnTo>
                    <a:lnTo>
                      <a:pt x="120" y="728"/>
                    </a:lnTo>
                    <a:lnTo>
                      <a:pt x="116" y="730"/>
                    </a:lnTo>
                    <a:lnTo>
                      <a:pt x="112" y="734"/>
                    </a:lnTo>
                    <a:lnTo>
                      <a:pt x="110" y="734"/>
                    </a:lnTo>
                    <a:lnTo>
                      <a:pt x="110" y="734"/>
                    </a:lnTo>
                    <a:lnTo>
                      <a:pt x="110" y="732"/>
                    </a:lnTo>
                    <a:lnTo>
                      <a:pt x="114" y="727"/>
                    </a:lnTo>
                    <a:lnTo>
                      <a:pt x="114" y="727"/>
                    </a:lnTo>
                    <a:lnTo>
                      <a:pt x="116" y="725"/>
                    </a:lnTo>
                    <a:lnTo>
                      <a:pt x="116" y="725"/>
                    </a:lnTo>
                    <a:lnTo>
                      <a:pt x="118" y="723"/>
                    </a:lnTo>
                    <a:lnTo>
                      <a:pt x="120" y="721"/>
                    </a:lnTo>
                    <a:lnTo>
                      <a:pt x="120" y="721"/>
                    </a:lnTo>
                    <a:lnTo>
                      <a:pt x="120" y="717"/>
                    </a:lnTo>
                    <a:lnTo>
                      <a:pt x="121" y="719"/>
                    </a:lnTo>
                    <a:lnTo>
                      <a:pt x="125" y="721"/>
                    </a:lnTo>
                    <a:lnTo>
                      <a:pt x="127" y="721"/>
                    </a:lnTo>
                    <a:lnTo>
                      <a:pt x="133" y="721"/>
                    </a:lnTo>
                    <a:lnTo>
                      <a:pt x="133" y="721"/>
                    </a:lnTo>
                    <a:lnTo>
                      <a:pt x="131" y="719"/>
                    </a:lnTo>
                    <a:lnTo>
                      <a:pt x="129" y="719"/>
                    </a:lnTo>
                    <a:lnTo>
                      <a:pt x="127" y="719"/>
                    </a:lnTo>
                    <a:lnTo>
                      <a:pt x="121" y="715"/>
                    </a:lnTo>
                    <a:lnTo>
                      <a:pt x="121" y="711"/>
                    </a:lnTo>
                    <a:lnTo>
                      <a:pt x="120" y="711"/>
                    </a:lnTo>
                    <a:lnTo>
                      <a:pt x="120" y="709"/>
                    </a:lnTo>
                    <a:lnTo>
                      <a:pt x="120" y="709"/>
                    </a:lnTo>
                    <a:lnTo>
                      <a:pt x="123" y="709"/>
                    </a:lnTo>
                    <a:lnTo>
                      <a:pt x="127" y="715"/>
                    </a:lnTo>
                    <a:lnTo>
                      <a:pt x="131" y="717"/>
                    </a:lnTo>
                    <a:lnTo>
                      <a:pt x="131" y="717"/>
                    </a:lnTo>
                    <a:lnTo>
                      <a:pt x="131" y="713"/>
                    </a:lnTo>
                    <a:lnTo>
                      <a:pt x="129" y="711"/>
                    </a:lnTo>
                    <a:lnTo>
                      <a:pt x="131" y="711"/>
                    </a:lnTo>
                    <a:lnTo>
                      <a:pt x="133" y="713"/>
                    </a:lnTo>
                    <a:lnTo>
                      <a:pt x="133" y="715"/>
                    </a:lnTo>
                    <a:lnTo>
                      <a:pt x="139" y="719"/>
                    </a:lnTo>
                    <a:lnTo>
                      <a:pt x="142" y="719"/>
                    </a:lnTo>
                    <a:lnTo>
                      <a:pt x="142" y="719"/>
                    </a:lnTo>
                    <a:lnTo>
                      <a:pt x="146" y="719"/>
                    </a:lnTo>
                    <a:lnTo>
                      <a:pt x="148" y="719"/>
                    </a:lnTo>
                    <a:lnTo>
                      <a:pt x="152" y="723"/>
                    </a:lnTo>
                    <a:lnTo>
                      <a:pt x="156" y="723"/>
                    </a:lnTo>
                    <a:lnTo>
                      <a:pt x="156" y="725"/>
                    </a:lnTo>
                    <a:lnTo>
                      <a:pt x="158" y="725"/>
                    </a:lnTo>
                    <a:lnTo>
                      <a:pt x="158" y="723"/>
                    </a:lnTo>
                    <a:lnTo>
                      <a:pt x="156" y="721"/>
                    </a:lnTo>
                    <a:lnTo>
                      <a:pt x="148" y="715"/>
                    </a:lnTo>
                    <a:lnTo>
                      <a:pt x="148" y="713"/>
                    </a:lnTo>
                    <a:lnTo>
                      <a:pt x="148" y="711"/>
                    </a:lnTo>
                    <a:lnTo>
                      <a:pt x="152" y="709"/>
                    </a:lnTo>
                    <a:lnTo>
                      <a:pt x="152" y="707"/>
                    </a:lnTo>
                    <a:lnTo>
                      <a:pt x="154" y="706"/>
                    </a:lnTo>
                    <a:lnTo>
                      <a:pt x="154" y="706"/>
                    </a:lnTo>
                    <a:lnTo>
                      <a:pt x="154" y="704"/>
                    </a:lnTo>
                    <a:lnTo>
                      <a:pt x="152" y="704"/>
                    </a:lnTo>
                    <a:lnTo>
                      <a:pt x="150" y="706"/>
                    </a:lnTo>
                    <a:lnTo>
                      <a:pt x="144" y="704"/>
                    </a:lnTo>
                    <a:lnTo>
                      <a:pt x="144" y="706"/>
                    </a:lnTo>
                    <a:lnTo>
                      <a:pt x="144" y="707"/>
                    </a:lnTo>
                    <a:lnTo>
                      <a:pt x="148" y="709"/>
                    </a:lnTo>
                    <a:lnTo>
                      <a:pt x="146" y="709"/>
                    </a:lnTo>
                    <a:lnTo>
                      <a:pt x="142" y="709"/>
                    </a:lnTo>
                    <a:lnTo>
                      <a:pt x="141" y="711"/>
                    </a:lnTo>
                    <a:lnTo>
                      <a:pt x="139" y="709"/>
                    </a:lnTo>
                    <a:lnTo>
                      <a:pt x="135" y="711"/>
                    </a:lnTo>
                    <a:lnTo>
                      <a:pt x="133" y="709"/>
                    </a:lnTo>
                    <a:lnTo>
                      <a:pt x="131" y="707"/>
                    </a:lnTo>
                    <a:lnTo>
                      <a:pt x="129" y="706"/>
                    </a:lnTo>
                    <a:lnTo>
                      <a:pt x="131" y="706"/>
                    </a:lnTo>
                    <a:lnTo>
                      <a:pt x="133" y="704"/>
                    </a:lnTo>
                    <a:lnTo>
                      <a:pt x="131" y="704"/>
                    </a:lnTo>
                    <a:lnTo>
                      <a:pt x="127" y="704"/>
                    </a:lnTo>
                    <a:lnTo>
                      <a:pt x="127" y="704"/>
                    </a:lnTo>
                    <a:lnTo>
                      <a:pt x="131" y="702"/>
                    </a:lnTo>
                    <a:lnTo>
                      <a:pt x="137" y="700"/>
                    </a:lnTo>
                    <a:lnTo>
                      <a:pt x="139" y="700"/>
                    </a:lnTo>
                    <a:lnTo>
                      <a:pt x="142" y="700"/>
                    </a:lnTo>
                    <a:lnTo>
                      <a:pt x="142" y="700"/>
                    </a:lnTo>
                    <a:lnTo>
                      <a:pt x="146" y="700"/>
                    </a:lnTo>
                    <a:lnTo>
                      <a:pt x="150" y="700"/>
                    </a:lnTo>
                    <a:lnTo>
                      <a:pt x="154" y="700"/>
                    </a:lnTo>
                    <a:lnTo>
                      <a:pt x="154" y="698"/>
                    </a:lnTo>
                    <a:lnTo>
                      <a:pt x="156" y="698"/>
                    </a:lnTo>
                    <a:lnTo>
                      <a:pt x="156" y="696"/>
                    </a:lnTo>
                    <a:lnTo>
                      <a:pt x="160" y="694"/>
                    </a:lnTo>
                    <a:lnTo>
                      <a:pt x="160" y="692"/>
                    </a:lnTo>
                    <a:lnTo>
                      <a:pt x="160" y="692"/>
                    </a:lnTo>
                    <a:lnTo>
                      <a:pt x="156" y="694"/>
                    </a:lnTo>
                    <a:lnTo>
                      <a:pt x="156" y="694"/>
                    </a:lnTo>
                    <a:lnTo>
                      <a:pt x="154" y="692"/>
                    </a:lnTo>
                    <a:lnTo>
                      <a:pt x="156" y="690"/>
                    </a:lnTo>
                    <a:lnTo>
                      <a:pt x="158" y="683"/>
                    </a:lnTo>
                    <a:lnTo>
                      <a:pt x="158" y="681"/>
                    </a:lnTo>
                    <a:lnTo>
                      <a:pt x="160" y="679"/>
                    </a:lnTo>
                    <a:lnTo>
                      <a:pt x="160" y="681"/>
                    </a:lnTo>
                    <a:lnTo>
                      <a:pt x="161" y="683"/>
                    </a:lnTo>
                    <a:lnTo>
                      <a:pt x="161" y="685"/>
                    </a:lnTo>
                    <a:lnTo>
                      <a:pt x="161" y="687"/>
                    </a:lnTo>
                    <a:lnTo>
                      <a:pt x="163" y="687"/>
                    </a:lnTo>
                    <a:lnTo>
                      <a:pt x="167" y="687"/>
                    </a:lnTo>
                    <a:lnTo>
                      <a:pt x="167" y="688"/>
                    </a:lnTo>
                    <a:lnTo>
                      <a:pt x="169" y="688"/>
                    </a:lnTo>
                    <a:lnTo>
                      <a:pt x="171" y="687"/>
                    </a:lnTo>
                    <a:lnTo>
                      <a:pt x="171" y="688"/>
                    </a:lnTo>
                    <a:lnTo>
                      <a:pt x="173" y="688"/>
                    </a:lnTo>
                    <a:lnTo>
                      <a:pt x="173" y="687"/>
                    </a:lnTo>
                    <a:lnTo>
                      <a:pt x="171" y="685"/>
                    </a:lnTo>
                    <a:lnTo>
                      <a:pt x="167" y="685"/>
                    </a:lnTo>
                    <a:lnTo>
                      <a:pt x="167" y="683"/>
                    </a:lnTo>
                    <a:lnTo>
                      <a:pt x="169" y="683"/>
                    </a:lnTo>
                    <a:lnTo>
                      <a:pt x="173" y="683"/>
                    </a:lnTo>
                    <a:lnTo>
                      <a:pt x="173" y="681"/>
                    </a:lnTo>
                    <a:lnTo>
                      <a:pt x="171" y="679"/>
                    </a:lnTo>
                    <a:lnTo>
                      <a:pt x="169" y="679"/>
                    </a:lnTo>
                    <a:lnTo>
                      <a:pt x="169" y="679"/>
                    </a:lnTo>
                    <a:lnTo>
                      <a:pt x="167" y="677"/>
                    </a:lnTo>
                    <a:lnTo>
                      <a:pt x="165" y="679"/>
                    </a:lnTo>
                    <a:lnTo>
                      <a:pt x="163" y="679"/>
                    </a:lnTo>
                    <a:lnTo>
                      <a:pt x="161" y="677"/>
                    </a:lnTo>
                    <a:lnTo>
                      <a:pt x="161" y="677"/>
                    </a:lnTo>
                    <a:lnTo>
                      <a:pt x="163" y="675"/>
                    </a:lnTo>
                    <a:lnTo>
                      <a:pt x="165" y="673"/>
                    </a:lnTo>
                    <a:lnTo>
                      <a:pt x="167" y="669"/>
                    </a:lnTo>
                    <a:lnTo>
                      <a:pt x="169" y="669"/>
                    </a:lnTo>
                    <a:lnTo>
                      <a:pt x="171" y="669"/>
                    </a:lnTo>
                    <a:lnTo>
                      <a:pt x="173" y="669"/>
                    </a:lnTo>
                    <a:lnTo>
                      <a:pt x="175" y="669"/>
                    </a:lnTo>
                    <a:lnTo>
                      <a:pt x="175" y="667"/>
                    </a:lnTo>
                    <a:lnTo>
                      <a:pt x="171" y="666"/>
                    </a:lnTo>
                    <a:lnTo>
                      <a:pt x="169" y="666"/>
                    </a:lnTo>
                    <a:lnTo>
                      <a:pt x="167" y="666"/>
                    </a:lnTo>
                    <a:lnTo>
                      <a:pt x="169" y="664"/>
                    </a:lnTo>
                    <a:lnTo>
                      <a:pt x="173" y="662"/>
                    </a:lnTo>
                    <a:lnTo>
                      <a:pt x="175" y="660"/>
                    </a:lnTo>
                    <a:lnTo>
                      <a:pt x="177" y="660"/>
                    </a:lnTo>
                    <a:lnTo>
                      <a:pt x="177" y="658"/>
                    </a:lnTo>
                    <a:lnTo>
                      <a:pt x="179" y="656"/>
                    </a:lnTo>
                    <a:lnTo>
                      <a:pt x="177" y="654"/>
                    </a:lnTo>
                    <a:lnTo>
                      <a:pt x="175" y="654"/>
                    </a:lnTo>
                    <a:lnTo>
                      <a:pt x="175" y="654"/>
                    </a:lnTo>
                    <a:lnTo>
                      <a:pt x="177" y="652"/>
                    </a:lnTo>
                    <a:lnTo>
                      <a:pt x="181" y="652"/>
                    </a:lnTo>
                    <a:lnTo>
                      <a:pt x="179" y="650"/>
                    </a:lnTo>
                    <a:lnTo>
                      <a:pt x="179" y="648"/>
                    </a:lnTo>
                    <a:lnTo>
                      <a:pt x="175" y="650"/>
                    </a:lnTo>
                    <a:lnTo>
                      <a:pt x="171" y="652"/>
                    </a:lnTo>
                    <a:lnTo>
                      <a:pt x="169" y="652"/>
                    </a:lnTo>
                    <a:lnTo>
                      <a:pt x="167" y="650"/>
                    </a:lnTo>
                    <a:lnTo>
                      <a:pt x="165" y="650"/>
                    </a:lnTo>
                    <a:lnTo>
                      <a:pt x="161" y="650"/>
                    </a:lnTo>
                    <a:lnTo>
                      <a:pt x="160" y="648"/>
                    </a:lnTo>
                    <a:lnTo>
                      <a:pt x="158" y="650"/>
                    </a:lnTo>
                    <a:lnTo>
                      <a:pt x="156" y="648"/>
                    </a:lnTo>
                    <a:lnTo>
                      <a:pt x="154" y="646"/>
                    </a:lnTo>
                    <a:lnTo>
                      <a:pt x="150" y="646"/>
                    </a:lnTo>
                    <a:lnTo>
                      <a:pt x="148" y="645"/>
                    </a:lnTo>
                    <a:lnTo>
                      <a:pt x="148" y="643"/>
                    </a:lnTo>
                    <a:lnTo>
                      <a:pt x="146" y="641"/>
                    </a:lnTo>
                    <a:lnTo>
                      <a:pt x="142" y="637"/>
                    </a:lnTo>
                    <a:lnTo>
                      <a:pt x="137" y="635"/>
                    </a:lnTo>
                    <a:lnTo>
                      <a:pt x="131" y="633"/>
                    </a:lnTo>
                    <a:lnTo>
                      <a:pt x="127" y="629"/>
                    </a:lnTo>
                    <a:lnTo>
                      <a:pt x="129" y="627"/>
                    </a:lnTo>
                    <a:lnTo>
                      <a:pt x="127" y="624"/>
                    </a:lnTo>
                    <a:lnTo>
                      <a:pt x="125" y="620"/>
                    </a:lnTo>
                    <a:lnTo>
                      <a:pt x="123" y="620"/>
                    </a:lnTo>
                    <a:lnTo>
                      <a:pt x="123" y="618"/>
                    </a:lnTo>
                    <a:lnTo>
                      <a:pt x="127" y="614"/>
                    </a:lnTo>
                    <a:lnTo>
                      <a:pt x="131" y="614"/>
                    </a:lnTo>
                    <a:lnTo>
                      <a:pt x="133" y="612"/>
                    </a:lnTo>
                    <a:lnTo>
                      <a:pt x="135" y="614"/>
                    </a:lnTo>
                    <a:lnTo>
                      <a:pt x="137" y="614"/>
                    </a:lnTo>
                    <a:lnTo>
                      <a:pt x="141" y="616"/>
                    </a:lnTo>
                    <a:lnTo>
                      <a:pt x="144" y="618"/>
                    </a:lnTo>
                    <a:lnTo>
                      <a:pt x="146" y="618"/>
                    </a:lnTo>
                    <a:lnTo>
                      <a:pt x="148" y="618"/>
                    </a:lnTo>
                    <a:lnTo>
                      <a:pt x="152" y="620"/>
                    </a:lnTo>
                    <a:lnTo>
                      <a:pt x="154" y="620"/>
                    </a:lnTo>
                    <a:lnTo>
                      <a:pt x="156" y="622"/>
                    </a:lnTo>
                    <a:lnTo>
                      <a:pt x="160" y="622"/>
                    </a:lnTo>
                    <a:lnTo>
                      <a:pt x="160" y="624"/>
                    </a:lnTo>
                    <a:lnTo>
                      <a:pt x="163" y="631"/>
                    </a:lnTo>
                    <a:lnTo>
                      <a:pt x="165" y="633"/>
                    </a:lnTo>
                    <a:lnTo>
                      <a:pt x="169" y="637"/>
                    </a:lnTo>
                    <a:lnTo>
                      <a:pt x="171" y="639"/>
                    </a:lnTo>
                    <a:lnTo>
                      <a:pt x="175" y="641"/>
                    </a:lnTo>
                    <a:lnTo>
                      <a:pt x="177" y="639"/>
                    </a:lnTo>
                    <a:lnTo>
                      <a:pt x="179" y="637"/>
                    </a:lnTo>
                    <a:lnTo>
                      <a:pt x="177" y="635"/>
                    </a:lnTo>
                    <a:lnTo>
                      <a:pt x="175" y="637"/>
                    </a:lnTo>
                    <a:lnTo>
                      <a:pt x="173" y="637"/>
                    </a:lnTo>
                    <a:lnTo>
                      <a:pt x="171" y="635"/>
                    </a:lnTo>
                    <a:lnTo>
                      <a:pt x="167" y="631"/>
                    </a:lnTo>
                    <a:lnTo>
                      <a:pt x="169" y="629"/>
                    </a:lnTo>
                    <a:lnTo>
                      <a:pt x="169" y="629"/>
                    </a:lnTo>
                    <a:lnTo>
                      <a:pt x="173" y="633"/>
                    </a:lnTo>
                    <a:lnTo>
                      <a:pt x="175" y="633"/>
                    </a:lnTo>
                    <a:lnTo>
                      <a:pt x="175" y="631"/>
                    </a:lnTo>
                    <a:lnTo>
                      <a:pt x="177" y="631"/>
                    </a:lnTo>
                    <a:lnTo>
                      <a:pt x="177" y="629"/>
                    </a:lnTo>
                    <a:lnTo>
                      <a:pt x="173" y="627"/>
                    </a:lnTo>
                    <a:lnTo>
                      <a:pt x="167" y="624"/>
                    </a:lnTo>
                    <a:lnTo>
                      <a:pt x="167" y="622"/>
                    </a:lnTo>
                    <a:lnTo>
                      <a:pt x="167" y="620"/>
                    </a:lnTo>
                    <a:lnTo>
                      <a:pt x="169" y="620"/>
                    </a:lnTo>
                    <a:lnTo>
                      <a:pt x="171" y="624"/>
                    </a:lnTo>
                    <a:lnTo>
                      <a:pt x="173" y="624"/>
                    </a:lnTo>
                    <a:lnTo>
                      <a:pt x="171" y="620"/>
                    </a:lnTo>
                    <a:lnTo>
                      <a:pt x="167" y="616"/>
                    </a:lnTo>
                    <a:lnTo>
                      <a:pt x="165" y="614"/>
                    </a:lnTo>
                    <a:lnTo>
                      <a:pt x="163" y="612"/>
                    </a:lnTo>
                    <a:lnTo>
                      <a:pt x="165" y="610"/>
                    </a:lnTo>
                    <a:lnTo>
                      <a:pt x="169" y="612"/>
                    </a:lnTo>
                    <a:lnTo>
                      <a:pt x="175" y="614"/>
                    </a:lnTo>
                    <a:lnTo>
                      <a:pt x="177" y="614"/>
                    </a:lnTo>
                    <a:lnTo>
                      <a:pt x="177" y="610"/>
                    </a:lnTo>
                    <a:lnTo>
                      <a:pt x="175" y="608"/>
                    </a:lnTo>
                    <a:lnTo>
                      <a:pt x="173" y="608"/>
                    </a:lnTo>
                    <a:lnTo>
                      <a:pt x="171" y="608"/>
                    </a:lnTo>
                    <a:lnTo>
                      <a:pt x="169" y="608"/>
                    </a:lnTo>
                    <a:lnTo>
                      <a:pt x="165" y="608"/>
                    </a:lnTo>
                    <a:lnTo>
                      <a:pt x="163" y="606"/>
                    </a:lnTo>
                    <a:lnTo>
                      <a:pt x="165" y="605"/>
                    </a:lnTo>
                    <a:lnTo>
                      <a:pt x="169" y="603"/>
                    </a:lnTo>
                    <a:lnTo>
                      <a:pt x="171" y="605"/>
                    </a:lnTo>
                    <a:lnTo>
                      <a:pt x="173" y="606"/>
                    </a:lnTo>
                    <a:lnTo>
                      <a:pt x="175" y="605"/>
                    </a:lnTo>
                    <a:lnTo>
                      <a:pt x="173" y="603"/>
                    </a:lnTo>
                    <a:lnTo>
                      <a:pt x="171" y="599"/>
                    </a:lnTo>
                    <a:lnTo>
                      <a:pt x="171" y="601"/>
                    </a:lnTo>
                    <a:lnTo>
                      <a:pt x="169" y="601"/>
                    </a:lnTo>
                    <a:lnTo>
                      <a:pt x="167" y="601"/>
                    </a:lnTo>
                    <a:lnTo>
                      <a:pt x="165" y="603"/>
                    </a:lnTo>
                    <a:lnTo>
                      <a:pt x="161" y="606"/>
                    </a:lnTo>
                    <a:lnTo>
                      <a:pt x="160" y="606"/>
                    </a:lnTo>
                    <a:lnTo>
                      <a:pt x="160" y="605"/>
                    </a:lnTo>
                    <a:lnTo>
                      <a:pt x="161" y="603"/>
                    </a:lnTo>
                    <a:lnTo>
                      <a:pt x="161" y="601"/>
                    </a:lnTo>
                    <a:lnTo>
                      <a:pt x="163" y="597"/>
                    </a:lnTo>
                    <a:lnTo>
                      <a:pt x="165" y="597"/>
                    </a:lnTo>
                    <a:lnTo>
                      <a:pt x="167" y="597"/>
                    </a:lnTo>
                    <a:lnTo>
                      <a:pt x="171" y="595"/>
                    </a:lnTo>
                    <a:lnTo>
                      <a:pt x="173" y="595"/>
                    </a:lnTo>
                    <a:lnTo>
                      <a:pt x="173" y="593"/>
                    </a:lnTo>
                    <a:lnTo>
                      <a:pt x="173" y="593"/>
                    </a:lnTo>
                    <a:lnTo>
                      <a:pt x="169" y="593"/>
                    </a:lnTo>
                    <a:lnTo>
                      <a:pt x="167" y="595"/>
                    </a:lnTo>
                    <a:lnTo>
                      <a:pt x="163" y="595"/>
                    </a:lnTo>
                    <a:lnTo>
                      <a:pt x="161" y="595"/>
                    </a:lnTo>
                    <a:lnTo>
                      <a:pt x="158" y="595"/>
                    </a:lnTo>
                    <a:lnTo>
                      <a:pt x="158" y="595"/>
                    </a:lnTo>
                    <a:lnTo>
                      <a:pt x="158" y="593"/>
                    </a:lnTo>
                    <a:lnTo>
                      <a:pt x="160" y="591"/>
                    </a:lnTo>
                    <a:lnTo>
                      <a:pt x="161" y="589"/>
                    </a:lnTo>
                    <a:lnTo>
                      <a:pt x="165" y="589"/>
                    </a:lnTo>
                    <a:lnTo>
                      <a:pt x="171" y="587"/>
                    </a:lnTo>
                    <a:lnTo>
                      <a:pt x="175" y="585"/>
                    </a:lnTo>
                    <a:lnTo>
                      <a:pt x="177" y="584"/>
                    </a:lnTo>
                    <a:lnTo>
                      <a:pt x="175" y="584"/>
                    </a:lnTo>
                    <a:lnTo>
                      <a:pt x="173" y="584"/>
                    </a:lnTo>
                    <a:lnTo>
                      <a:pt x="171" y="585"/>
                    </a:lnTo>
                    <a:lnTo>
                      <a:pt x="167" y="585"/>
                    </a:lnTo>
                    <a:lnTo>
                      <a:pt x="165" y="585"/>
                    </a:lnTo>
                    <a:lnTo>
                      <a:pt x="163" y="584"/>
                    </a:lnTo>
                    <a:lnTo>
                      <a:pt x="161" y="582"/>
                    </a:lnTo>
                    <a:lnTo>
                      <a:pt x="160" y="582"/>
                    </a:lnTo>
                    <a:lnTo>
                      <a:pt x="158" y="582"/>
                    </a:lnTo>
                    <a:lnTo>
                      <a:pt x="158" y="580"/>
                    </a:lnTo>
                    <a:lnTo>
                      <a:pt x="161" y="578"/>
                    </a:lnTo>
                    <a:lnTo>
                      <a:pt x="161" y="574"/>
                    </a:lnTo>
                    <a:lnTo>
                      <a:pt x="163" y="572"/>
                    </a:lnTo>
                    <a:lnTo>
                      <a:pt x="167" y="570"/>
                    </a:lnTo>
                    <a:lnTo>
                      <a:pt x="165" y="570"/>
                    </a:lnTo>
                    <a:lnTo>
                      <a:pt x="165" y="570"/>
                    </a:lnTo>
                    <a:lnTo>
                      <a:pt x="161" y="572"/>
                    </a:lnTo>
                    <a:lnTo>
                      <a:pt x="160" y="576"/>
                    </a:lnTo>
                    <a:lnTo>
                      <a:pt x="160" y="578"/>
                    </a:lnTo>
                    <a:lnTo>
                      <a:pt x="156" y="580"/>
                    </a:lnTo>
                    <a:lnTo>
                      <a:pt x="156" y="580"/>
                    </a:lnTo>
                    <a:lnTo>
                      <a:pt x="154" y="580"/>
                    </a:lnTo>
                    <a:lnTo>
                      <a:pt x="154" y="578"/>
                    </a:lnTo>
                    <a:lnTo>
                      <a:pt x="156" y="572"/>
                    </a:lnTo>
                    <a:lnTo>
                      <a:pt x="156" y="568"/>
                    </a:lnTo>
                    <a:lnTo>
                      <a:pt x="154" y="565"/>
                    </a:lnTo>
                    <a:lnTo>
                      <a:pt x="152" y="561"/>
                    </a:lnTo>
                    <a:lnTo>
                      <a:pt x="154" y="559"/>
                    </a:lnTo>
                    <a:lnTo>
                      <a:pt x="154" y="555"/>
                    </a:lnTo>
                    <a:lnTo>
                      <a:pt x="152" y="557"/>
                    </a:lnTo>
                    <a:lnTo>
                      <a:pt x="152" y="557"/>
                    </a:lnTo>
                    <a:lnTo>
                      <a:pt x="152" y="565"/>
                    </a:lnTo>
                    <a:lnTo>
                      <a:pt x="152" y="566"/>
                    </a:lnTo>
                    <a:lnTo>
                      <a:pt x="154" y="570"/>
                    </a:lnTo>
                    <a:lnTo>
                      <a:pt x="154" y="574"/>
                    </a:lnTo>
                    <a:lnTo>
                      <a:pt x="154" y="578"/>
                    </a:lnTo>
                    <a:lnTo>
                      <a:pt x="152" y="580"/>
                    </a:lnTo>
                    <a:lnTo>
                      <a:pt x="150" y="582"/>
                    </a:lnTo>
                    <a:lnTo>
                      <a:pt x="148" y="580"/>
                    </a:lnTo>
                    <a:lnTo>
                      <a:pt x="146" y="576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2"/>
                    </a:lnTo>
                    <a:lnTo>
                      <a:pt x="142" y="582"/>
                    </a:lnTo>
                    <a:lnTo>
                      <a:pt x="144" y="584"/>
                    </a:lnTo>
                    <a:lnTo>
                      <a:pt x="144" y="585"/>
                    </a:lnTo>
                    <a:lnTo>
                      <a:pt x="144" y="589"/>
                    </a:lnTo>
                    <a:lnTo>
                      <a:pt x="142" y="591"/>
                    </a:lnTo>
                    <a:lnTo>
                      <a:pt x="139" y="591"/>
                    </a:lnTo>
                    <a:lnTo>
                      <a:pt x="137" y="591"/>
                    </a:lnTo>
                    <a:lnTo>
                      <a:pt x="137" y="593"/>
                    </a:lnTo>
                    <a:lnTo>
                      <a:pt x="135" y="595"/>
                    </a:lnTo>
                    <a:lnTo>
                      <a:pt x="129" y="593"/>
                    </a:lnTo>
                    <a:lnTo>
                      <a:pt x="127" y="593"/>
                    </a:lnTo>
                    <a:lnTo>
                      <a:pt x="129" y="589"/>
                    </a:lnTo>
                    <a:lnTo>
                      <a:pt x="127" y="587"/>
                    </a:lnTo>
                    <a:lnTo>
                      <a:pt x="125" y="587"/>
                    </a:lnTo>
                    <a:lnTo>
                      <a:pt x="125" y="587"/>
                    </a:lnTo>
                    <a:lnTo>
                      <a:pt x="123" y="589"/>
                    </a:lnTo>
                    <a:lnTo>
                      <a:pt x="123" y="589"/>
                    </a:lnTo>
                    <a:lnTo>
                      <a:pt x="121" y="585"/>
                    </a:lnTo>
                    <a:lnTo>
                      <a:pt x="121" y="582"/>
                    </a:lnTo>
                    <a:lnTo>
                      <a:pt x="121" y="580"/>
                    </a:lnTo>
                    <a:lnTo>
                      <a:pt x="120" y="580"/>
                    </a:lnTo>
                    <a:lnTo>
                      <a:pt x="120" y="578"/>
                    </a:lnTo>
                    <a:lnTo>
                      <a:pt x="123" y="574"/>
                    </a:lnTo>
                    <a:lnTo>
                      <a:pt x="127" y="574"/>
                    </a:lnTo>
                    <a:lnTo>
                      <a:pt x="127" y="576"/>
                    </a:lnTo>
                    <a:lnTo>
                      <a:pt x="129" y="572"/>
                    </a:lnTo>
                    <a:lnTo>
                      <a:pt x="131" y="572"/>
                    </a:lnTo>
                    <a:lnTo>
                      <a:pt x="137" y="572"/>
                    </a:lnTo>
                    <a:lnTo>
                      <a:pt x="139" y="572"/>
                    </a:lnTo>
                    <a:lnTo>
                      <a:pt x="142" y="568"/>
                    </a:lnTo>
                    <a:lnTo>
                      <a:pt x="144" y="563"/>
                    </a:lnTo>
                    <a:lnTo>
                      <a:pt x="144" y="561"/>
                    </a:lnTo>
                    <a:lnTo>
                      <a:pt x="144" y="561"/>
                    </a:lnTo>
                    <a:lnTo>
                      <a:pt x="142" y="563"/>
                    </a:lnTo>
                    <a:lnTo>
                      <a:pt x="141" y="565"/>
                    </a:lnTo>
                    <a:lnTo>
                      <a:pt x="139" y="568"/>
                    </a:lnTo>
                    <a:lnTo>
                      <a:pt x="135" y="570"/>
                    </a:lnTo>
                    <a:lnTo>
                      <a:pt x="129" y="568"/>
                    </a:lnTo>
                    <a:lnTo>
                      <a:pt x="127" y="566"/>
                    </a:lnTo>
                    <a:lnTo>
                      <a:pt x="127" y="565"/>
                    </a:lnTo>
                    <a:lnTo>
                      <a:pt x="131" y="563"/>
                    </a:lnTo>
                    <a:lnTo>
                      <a:pt x="135" y="559"/>
                    </a:lnTo>
                    <a:lnTo>
                      <a:pt x="137" y="559"/>
                    </a:lnTo>
                    <a:lnTo>
                      <a:pt x="137" y="557"/>
                    </a:lnTo>
                    <a:lnTo>
                      <a:pt x="137" y="555"/>
                    </a:lnTo>
                    <a:lnTo>
                      <a:pt x="139" y="555"/>
                    </a:lnTo>
                    <a:lnTo>
                      <a:pt x="141" y="555"/>
                    </a:lnTo>
                    <a:lnTo>
                      <a:pt x="141" y="553"/>
                    </a:lnTo>
                    <a:lnTo>
                      <a:pt x="141" y="551"/>
                    </a:lnTo>
                    <a:lnTo>
                      <a:pt x="141" y="551"/>
                    </a:lnTo>
                    <a:lnTo>
                      <a:pt x="139" y="549"/>
                    </a:lnTo>
                    <a:lnTo>
                      <a:pt x="139" y="549"/>
                    </a:lnTo>
                    <a:lnTo>
                      <a:pt x="137" y="551"/>
                    </a:lnTo>
                    <a:lnTo>
                      <a:pt x="131" y="551"/>
                    </a:lnTo>
                    <a:lnTo>
                      <a:pt x="131" y="551"/>
                    </a:lnTo>
                    <a:lnTo>
                      <a:pt x="129" y="549"/>
                    </a:lnTo>
                    <a:lnTo>
                      <a:pt x="131" y="547"/>
                    </a:lnTo>
                    <a:lnTo>
                      <a:pt x="135" y="545"/>
                    </a:lnTo>
                    <a:lnTo>
                      <a:pt x="137" y="545"/>
                    </a:lnTo>
                    <a:lnTo>
                      <a:pt x="139" y="547"/>
                    </a:lnTo>
                    <a:lnTo>
                      <a:pt x="141" y="547"/>
                    </a:lnTo>
                    <a:lnTo>
                      <a:pt x="144" y="545"/>
                    </a:lnTo>
                    <a:lnTo>
                      <a:pt x="146" y="540"/>
                    </a:lnTo>
                    <a:lnTo>
                      <a:pt x="144" y="540"/>
                    </a:lnTo>
                    <a:lnTo>
                      <a:pt x="144" y="536"/>
                    </a:lnTo>
                    <a:lnTo>
                      <a:pt x="148" y="532"/>
                    </a:lnTo>
                    <a:lnTo>
                      <a:pt x="148" y="528"/>
                    </a:lnTo>
                    <a:lnTo>
                      <a:pt x="148" y="526"/>
                    </a:lnTo>
                    <a:lnTo>
                      <a:pt x="148" y="525"/>
                    </a:lnTo>
                    <a:lnTo>
                      <a:pt x="144" y="523"/>
                    </a:lnTo>
                    <a:lnTo>
                      <a:pt x="142" y="523"/>
                    </a:lnTo>
                    <a:lnTo>
                      <a:pt x="142" y="521"/>
                    </a:lnTo>
                    <a:lnTo>
                      <a:pt x="139" y="521"/>
                    </a:lnTo>
                    <a:lnTo>
                      <a:pt x="137" y="521"/>
                    </a:lnTo>
                    <a:lnTo>
                      <a:pt x="137" y="519"/>
                    </a:lnTo>
                    <a:lnTo>
                      <a:pt x="139" y="519"/>
                    </a:lnTo>
                    <a:lnTo>
                      <a:pt x="141" y="519"/>
                    </a:lnTo>
                    <a:lnTo>
                      <a:pt x="142" y="517"/>
                    </a:lnTo>
                    <a:lnTo>
                      <a:pt x="144" y="515"/>
                    </a:lnTo>
                    <a:lnTo>
                      <a:pt x="144" y="513"/>
                    </a:lnTo>
                    <a:lnTo>
                      <a:pt x="146" y="511"/>
                    </a:lnTo>
                    <a:lnTo>
                      <a:pt x="146" y="509"/>
                    </a:lnTo>
                    <a:lnTo>
                      <a:pt x="146" y="507"/>
                    </a:lnTo>
                    <a:lnTo>
                      <a:pt x="142" y="507"/>
                    </a:lnTo>
                    <a:lnTo>
                      <a:pt x="142" y="505"/>
                    </a:lnTo>
                    <a:lnTo>
                      <a:pt x="142" y="504"/>
                    </a:lnTo>
                    <a:lnTo>
                      <a:pt x="144" y="502"/>
                    </a:lnTo>
                    <a:lnTo>
                      <a:pt x="144" y="502"/>
                    </a:lnTo>
                    <a:lnTo>
                      <a:pt x="144" y="500"/>
                    </a:lnTo>
                    <a:lnTo>
                      <a:pt x="142" y="498"/>
                    </a:lnTo>
                    <a:lnTo>
                      <a:pt x="141" y="494"/>
                    </a:lnTo>
                    <a:lnTo>
                      <a:pt x="142" y="492"/>
                    </a:lnTo>
                    <a:lnTo>
                      <a:pt x="144" y="494"/>
                    </a:lnTo>
                    <a:lnTo>
                      <a:pt x="144" y="494"/>
                    </a:lnTo>
                    <a:lnTo>
                      <a:pt x="144" y="492"/>
                    </a:lnTo>
                    <a:lnTo>
                      <a:pt x="144" y="490"/>
                    </a:lnTo>
                    <a:lnTo>
                      <a:pt x="144" y="486"/>
                    </a:lnTo>
                    <a:lnTo>
                      <a:pt x="144" y="483"/>
                    </a:lnTo>
                    <a:lnTo>
                      <a:pt x="142" y="481"/>
                    </a:lnTo>
                    <a:lnTo>
                      <a:pt x="142" y="479"/>
                    </a:lnTo>
                    <a:lnTo>
                      <a:pt x="142" y="477"/>
                    </a:lnTo>
                    <a:lnTo>
                      <a:pt x="144" y="475"/>
                    </a:lnTo>
                    <a:lnTo>
                      <a:pt x="144" y="469"/>
                    </a:lnTo>
                    <a:lnTo>
                      <a:pt x="142" y="469"/>
                    </a:lnTo>
                    <a:lnTo>
                      <a:pt x="141" y="469"/>
                    </a:lnTo>
                    <a:lnTo>
                      <a:pt x="139" y="473"/>
                    </a:lnTo>
                    <a:lnTo>
                      <a:pt x="137" y="473"/>
                    </a:lnTo>
                    <a:lnTo>
                      <a:pt x="135" y="475"/>
                    </a:lnTo>
                    <a:lnTo>
                      <a:pt x="133" y="475"/>
                    </a:lnTo>
                    <a:lnTo>
                      <a:pt x="131" y="475"/>
                    </a:lnTo>
                    <a:lnTo>
                      <a:pt x="133" y="473"/>
                    </a:lnTo>
                    <a:lnTo>
                      <a:pt x="137" y="471"/>
                    </a:lnTo>
                    <a:lnTo>
                      <a:pt x="139" y="471"/>
                    </a:lnTo>
                    <a:lnTo>
                      <a:pt x="141" y="469"/>
                    </a:lnTo>
                    <a:lnTo>
                      <a:pt x="141" y="465"/>
                    </a:lnTo>
                    <a:lnTo>
                      <a:pt x="142" y="464"/>
                    </a:lnTo>
                    <a:lnTo>
                      <a:pt x="146" y="462"/>
                    </a:lnTo>
                    <a:lnTo>
                      <a:pt x="146" y="460"/>
                    </a:lnTo>
                    <a:lnTo>
                      <a:pt x="146" y="458"/>
                    </a:lnTo>
                    <a:lnTo>
                      <a:pt x="144" y="456"/>
                    </a:lnTo>
                    <a:lnTo>
                      <a:pt x="142" y="452"/>
                    </a:lnTo>
                    <a:lnTo>
                      <a:pt x="142" y="450"/>
                    </a:lnTo>
                    <a:lnTo>
                      <a:pt x="141" y="448"/>
                    </a:lnTo>
                    <a:lnTo>
                      <a:pt x="141" y="448"/>
                    </a:lnTo>
                    <a:lnTo>
                      <a:pt x="139" y="446"/>
                    </a:lnTo>
                    <a:lnTo>
                      <a:pt x="139" y="444"/>
                    </a:lnTo>
                    <a:lnTo>
                      <a:pt x="139" y="443"/>
                    </a:lnTo>
                    <a:lnTo>
                      <a:pt x="139" y="441"/>
                    </a:lnTo>
                    <a:lnTo>
                      <a:pt x="139" y="437"/>
                    </a:lnTo>
                    <a:lnTo>
                      <a:pt x="137" y="435"/>
                    </a:lnTo>
                    <a:lnTo>
                      <a:pt x="131" y="429"/>
                    </a:lnTo>
                    <a:lnTo>
                      <a:pt x="131" y="427"/>
                    </a:lnTo>
                    <a:lnTo>
                      <a:pt x="129" y="425"/>
                    </a:lnTo>
                    <a:lnTo>
                      <a:pt x="127" y="425"/>
                    </a:lnTo>
                    <a:lnTo>
                      <a:pt x="127" y="423"/>
                    </a:lnTo>
                    <a:lnTo>
                      <a:pt x="129" y="422"/>
                    </a:lnTo>
                    <a:lnTo>
                      <a:pt x="133" y="420"/>
                    </a:lnTo>
                    <a:lnTo>
                      <a:pt x="135" y="418"/>
                    </a:lnTo>
                    <a:lnTo>
                      <a:pt x="137" y="416"/>
                    </a:lnTo>
                    <a:lnTo>
                      <a:pt x="135" y="416"/>
                    </a:lnTo>
                    <a:lnTo>
                      <a:pt x="133" y="416"/>
                    </a:lnTo>
                    <a:lnTo>
                      <a:pt x="133" y="414"/>
                    </a:lnTo>
                    <a:lnTo>
                      <a:pt x="135" y="412"/>
                    </a:lnTo>
                    <a:lnTo>
                      <a:pt x="137" y="408"/>
                    </a:lnTo>
                    <a:lnTo>
                      <a:pt x="137" y="406"/>
                    </a:lnTo>
                    <a:lnTo>
                      <a:pt x="137" y="404"/>
                    </a:lnTo>
                    <a:lnTo>
                      <a:pt x="137" y="404"/>
                    </a:lnTo>
                    <a:lnTo>
                      <a:pt x="139" y="403"/>
                    </a:lnTo>
                    <a:lnTo>
                      <a:pt x="137" y="401"/>
                    </a:lnTo>
                    <a:lnTo>
                      <a:pt x="135" y="401"/>
                    </a:lnTo>
                    <a:lnTo>
                      <a:pt x="131" y="397"/>
                    </a:lnTo>
                    <a:lnTo>
                      <a:pt x="127" y="393"/>
                    </a:lnTo>
                    <a:lnTo>
                      <a:pt x="127" y="391"/>
                    </a:lnTo>
                    <a:lnTo>
                      <a:pt x="125" y="389"/>
                    </a:lnTo>
                    <a:lnTo>
                      <a:pt x="123" y="389"/>
                    </a:lnTo>
                    <a:lnTo>
                      <a:pt x="123" y="391"/>
                    </a:lnTo>
                    <a:lnTo>
                      <a:pt x="121" y="391"/>
                    </a:lnTo>
                    <a:lnTo>
                      <a:pt x="121" y="391"/>
                    </a:lnTo>
                    <a:lnTo>
                      <a:pt x="120" y="387"/>
                    </a:lnTo>
                    <a:lnTo>
                      <a:pt x="118" y="387"/>
                    </a:lnTo>
                    <a:lnTo>
                      <a:pt x="116" y="385"/>
                    </a:lnTo>
                    <a:lnTo>
                      <a:pt x="114" y="383"/>
                    </a:lnTo>
                    <a:lnTo>
                      <a:pt x="112" y="382"/>
                    </a:lnTo>
                    <a:lnTo>
                      <a:pt x="112" y="383"/>
                    </a:lnTo>
                    <a:lnTo>
                      <a:pt x="110" y="383"/>
                    </a:lnTo>
                    <a:lnTo>
                      <a:pt x="110" y="382"/>
                    </a:lnTo>
                    <a:lnTo>
                      <a:pt x="110" y="380"/>
                    </a:lnTo>
                    <a:lnTo>
                      <a:pt x="106" y="376"/>
                    </a:lnTo>
                    <a:lnTo>
                      <a:pt x="102" y="372"/>
                    </a:lnTo>
                    <a:lnTo>
                      <a:pt x="102" y="372"/>
                    </a:lnTo>
                    <a:lnTo>
                      <a:pt x="101" y="374"/>
                    </a:lnTo>
                    <a:lnTo>
                      <a:pt x="97" y="374"/>
                    </a:lnTo>
                    <a:lnTo>
                      <a:pt x="93" y="368"/>
                    </a:lnTo>
                    <a:lnTo>
                      <a:pt x="89" y="368"/>
                    </a:lnTo>
                    <a:lnTo>
                      <a:pt x="85" y="364"/>
                    </a:lnTo>
                    <a:lnTo>
                      <a:pt x="83" y="364"/>
                    </a:lnTo>
                    <a:lnTo>
                      <a:pt x="80" y="364"/>
                    </a:lnTo>
                    <a:lnTo>
                      <a:pt x="76" y="366"/>
                    </a:lnTo>
                    <a:lnTo>
                      <a:pt x="74" y="370"/>
                    </a:lnTo>
                    <a:lnTo>
                      <a:pt x="72" y="372"/>
                    </a:lnTo>
                    <a:lnTo>
                      <a:pt x="70" y="374"/>
                    </a:lnTo>
                    <a:lnTo>
                      <a:pt x="70" y="370"/>
                    </a:lnTo>
                    <a:lnTo>
                      <a:pt x="72" y="368"/>
                    </a:lnTo>
                    <a:lnTo>
                      <a:pt x="70" y="364"/>
                    </a:lnTo>
                    <a:lnTo>
                      <a:pt x="70" y="364"/>
                    </a:lnTo>
                    <a:lnTo>
                      <a:pt x="66" y="362"/>
                    </a:lnTo>
                    <a:lnTo>
                      <a:pt x="64" y="366"/>
                    </a:lnTo>
                    <a:lnTo>
                      <a:pt x="64" y="368"/>
                    </a:lnTo>
                    <a:lnTo>
                      <a:pt x="62" y="370"/>
                    </a:lnTo>
                    <a:lnTo>
                      <a:pt x="61" y="368"/>
                    </a:lnTo>
                    <a:lnTo>
                      <a:pt x="59" y="364"/>
                    </a:lnTo>
                    <a:lnTo>
                      <a:pt x="57" y="362"/>
                    </a:lnTo>
                    <a:lnTo>
                      <a:pt x="55" y="366"/>
                    </a:lnTo>
                    <a:lnTo>
                      <a:pt x="53" y="372"/>
                    </a:lnTo>
                    <a:lnTo>
                      <a:pt x="53" y="372"/>
                    </a:lnTo>
                    <a:lnTo>
                      <a:pt x="49" y="372"/>
                    </a:lnTo>
                    <a:lnTo>
                      <a:pt x="49" y="368"/>
                    </a:lnTo>
                    <a:lnTo>
                      <a:pt x="51" y="364"/>
                    </a:lnTo>
                    <a:lnTo>
                      <a:pt x="55" y="362"/>
                    </a:lnTo>
                    <a:lnTo>
                      <a:pt x="53" y="361"/>
                    </a:lnTo>
                    <a:lnTo>
                      <a:pt x="51" y="362"/>
                    </a:lnTo>
                    <a:lnTo>
                      <a:pt x="49" y="361"/>
                    </a:lnTo>
                    <a:lnTo>
                      <a:pt x="47" y="362"/>
                    </a:lnTo>
                    <a:lnTo>
                      <a:pt x="43" y="362"/>
                    </a:lnTo>
                    <a:lnTo>
                      <a:pt x="43" y="364"/>
                    </a:lnTo>
                    <a:lnTo>
                      <a:pt x="41" y="366"/>
                    </a:lnTo>
                    <a:lnTo>
                      <a:pt x="41" y="364"/>
                    </a:lnTo>
                    <a:lnTo>
                      <a:pt x="41" y="362"/>
                    </a:lnTo>
                    <a:lnTo>
                      <a:pt x="40" y="359"/>
                    </a:lnTo>
                    <a:lnTo>
                      <a:pt x="40" y="355"/>
                    </a:lnTo>
                    <a:lnTo>
                      <a:pt x="38" y="355"/>
                    </a:lnTo>
                    <a:lnTo>
                      <a:pt x="36" y="357"/>
                    </a:lnTo>
                    <a:lnTo>
                      <a:pt x="36" y="359"/>
                    </a:lnTo>
                    <a:lnTo>
                      <a:pt x="36" y="362"/>
                    </a:lnTo>
                    <a:lnTo>
                      <a:pt x="34" y="362"/>
                    </a:lnTo>
                    <a:lnTo>
                      <a:pt x="34" y="366"/>
                    </a:lnTo>
                    <a:lnTo>
                      <a:pt x="34" y="370"/>
                    </a:lnTo>
                    <a:lnTo>
                      <a:pt x="34" y="374"/>
                    </a:lnTo>
                    <a:lnTo>
                      <a:pt x="34" y="374"/>
                    </a:lnTo>
                    <a:lnTo>
                      <a:pt x="30" y="372"/>
                    </a:lnTo>
                    <a:lnTo>
                      <a:pt x="28" y="370"/>
                    </a:lnTo>
                    <a:lnTo>
                      <a:pt x="24" y="368"/>
                    </a:lnTo>
                    <a:lnTo>
                      <a:pt x="20" y="366"/>
                    </a:lnTo>
                    <a:lnTo>
                      <a:pt x="17" y="362"/>
                    </a:lnTo>
                    <a:lnTo>
                      <a:pt x="15" y="361"/>
                    </a:lnTo>
                    <a:lnTo>
                      <a:pt x="15" y="361"/>
                    </a:lnTo>
                    <a:lnTo>
                      <a:pt x="17" y="359"/>
                    </a:lnTo>
                    <a:lnTo>
                      <a:pt x="13" y="357"/>
                    </a:lnTo>
                    <a:lnTo>
                      <a:pt x="11" y="353"/>
                    </a:lnTo>
                    <a:lnTo>
                      <a:pt x="9" y="349"/>
                    </a:lnTo>
                    <a:lnTo>
                      <a:pt x="5" y="347"/>
                    </a:lnTo>
                    <a:lnTo>
                      <a:pt x="5" y="342"/>
                    </a:lnTo>
                    <a:lnTo>
                      <a:pt x="7" y="340"/>
                    </a:lnTo>
                    <a:lnTo>
                      <a:pt x="13" y="340"/>
                    </a:lnTo>
                    <a:lnTo>
                      <a:pt x="15" y="338"/>
                    </a:lnTo>
                    <a:lnTo>
                      <a:pt x="17" y="338"/>
                    </a:lnTo>
                    <a:lnTo>
                      <a:pt x="22" y="338"/>
                    </a:lnTo>
                    <a:lnTo>
                      <a:pt x="22" y="338"/>
                    </a:lnTo>
                    <a:lnTo>
                      <a:pt x="24" y="336"/>
                    </a:lnTo>
                    <a:lnTo>
                      <a:pt x="26" y="334"/>
                    </a:lnTo>
                    <a:lnTo>
                      <a:pt x="26" y="332"/>
                    </a:lnTo>
                    <a:lnTo>
                      <a:pt x="22" y="334"/>
                    </a:lnTo>
                    <a:lnTo>
                      <a:pt x="19" y="330"/>
                    </a:lnTo>
                    <a:lnTo>
                      <a:pt x="17" y="330"/>
                    </a:lnTo>
                    <a:lnTo>
                      <a:pt x="15" y="332"/>
                    </a:lnTo>
                    <a:lnTo>
                      <a:pt x="9" y="328"/>
                    </a:lnTo>
                    <a:lnTo>
                      <a:pt x="9" y="322"/>
                    </a:lnTo>
                    <a:lnTo>
                      <a:pt x="11" y="321"/>
                    </a:lnTo>
                    <a:lnTo>
                      <a:pt x="15" y="319"/>
                    </a:lnTo>
                    <a:lnTo>
                      <a:pt x="15" y="315"/>
                    </a:lnTo>
                    <a:lnTo>
                      <a:pt x="17" y="313"/>
                    </a:lnTo>
                    <a:lnTo>
                      <a:pt x="15" y="313"/>
                    </a:lnTo>
                    <a:lnTo>
                      <a:pt x="13" y="315"/>
                    </a:lnTo>
                    <a:lnTo>
                      <a:pt x="11" y="319"/>
                    </a:lnTo>
                    <a:lnTo>
                      <a:pt x="9" y="319"/>
                    </a:lnTo>
                    <a:lnTo>
                      <a:pt x="7" y="321"/>
                    </a:lnTo>
                    <a:lnTo>
                      <a:pt x="5" y="322"/>
                    </a:lnTo>
                    <a:lnTo>
                      <a:pt x="1" y="321"/>
                    </a:lnTo>
                    <a:lnTo>
                      <a:pt x="0" y="317"/>
                    </a:lnTo>
                    <a:lnTo>
                      <a:pt x="1" y="315"/>
                    </a:lnTo>
                    <a:lnTo>
                      <a:pt x="3" y="313"/>
                    </a:lnTo>
                    <a:lnTo>
                      <a:pt x="1" y="311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07"/>
                    </a:lnTo>
                    <a:lnTo>
                      <a:pt x="0" y="305"/>
                    </a:lnTo>
                    <a:lnTo>
                      <a:pt x="1" y="305"/>
                    </a:lnTo>
                    <a:lnTo>
                      <a:pt x="3" y="303"/>
                    </a:lnTo>
                    <a:lnTo>
                      <a:pt x="5" y="303"/>
                    </a:lnTo>
                    <a:lnTo>
                      <a:pt x="7" y="305"/>
                    </a:lnTo>
                    <a:lnTo>
                      <a:pt x="7" y="302"/>
                    </a:lnTo>
                    <a:lnTo>
                      <a:pt x="13" y="300"/>
                    </a:lnTo>
                    <a:lnTo>
                      <a:pt x="19" y="302"/>
                    </a:lnTo>
                    <a:lnTo>
                      <a:pt x="22" y="303"/>
                    </a:lnTo>
                    <a:lnTo>
                      <a:pt x="30" y="303"/>
                    </a:lnTo>
                    <a:lnTo>
                      <a:pt x="36" y="307"/>
                    </a:lnTo>
                    <a:lnTo>
                      <a:pt x="41" y="307"/>
                    </a:lnTo>
                    <a:lnTo>
                      <a:pt x="43" y="309"/>
                    </a:lnTo>
                    <a:lnTo>
                      <a:pt x="51" y="313"/>
                    </a:lnTo>
                    <a:lnTo>
                      <a:pt x="53" y="313"/>
                    </a:lnTo>
                    <a:lnTo>
                      <a:pt x="55" y="313"/>
                    </a:lnTo>
                    <a:lnTo>
                      <a:pt x="59" y="311"/>
                    </a:lnTo>
                    <a:lnTo>
                      <a:pt x="57" y="311"/>
                    </a:lnTo>
                    <a:lnTo>
                      <a:pt x="53" y="311"/>
                    </a:lnTo>
                    <a:lnTo>
                      <a:pt x="47" y="307"/>
                    </a:lnTo>
                    <a:lnTo>
                      <a:pt x="43" y="303"/>
                    </a:lnTo>
                    <a:lnTo>
                      <a:pt x="40" y="303"/>
                    </a:lnTo>
                    <a:lnTo>
                      <a:pt x="34" y="303"/>
                    </a:lnTo>
                    <a:lnTo>
                      <a:pt x="30" y="300"/>
                    </a:lnTo>
                    <a:lnTo>
                      <a:pt x="30" y="298"/>
                    </a:lnTo>
                    <a:lnTo>
                      <a:pt x="38" y="298"/>
                    </a:lnTo>
                    <a:lnTo>
                      <a:pt x="41" y="298"/>
                    </a:lnTo>
                    <a:lnTo>
                      <a:pt x="49" y="298"/>
                    </a:lnTo>
                    <a:lnTo>
                      <a:pt x="55" y="300"/>
                    </a:lnTo>
                    <a:lnTo>
                      <a:pt x="57" y="303"/>
                    </a:lnTo>
                    <a:lnTo>
                      <a:pt x="61" y="303"/>
                    </a:lnTo>
                    <a:lnTo>
                      <a:pt x="61" y="305"/>
                    </a:lnTo>
                    <a:lnTo>
                      <a:pt x="64" y="305"/>
                    </a:lnTo>
                    <a:lnTo>
                      <a:pt x="64" y="305"/>
                    </a:lnTo>
                    <a:lnTo>
                      <a:pt x="62" y="303"/>
                    </a:lnTo>
                    <a:lnTo>
                      <a:pt x="62" y="300"/>
                    </a:lnTo>
                    <a:lnTo>
                      <a:pt x="66" y="298"/>
                    </a:lnTo>
                    <a:lnTo>
                      <a:pt x="68" y="298"/>
                    </a:lnTo>
                    <a:lnTo>
                      <a:pt x="68" y="292"/>
                    </a:lnTo>
                    <a:lnTo>
                      <a:pt x="66" y="292"/>
                    </a:lnTo>
                    <a:lnTo>
                      <a:pt x="64" y="292"/>
                    </a:lnTo>
                    <a:lnTo>
                      <a:pt x="62" y="290"/>
                    </a:lnTo>
                    <a:lnTo>
                      <a:pt x="62" y="288"/>
                    </a:lnTo>
                    <a:lnTo>
                      <a:pt x="61" y="286"/>
                    </a:lnTo>
                    <a:lnTo>
                      <a:pt x="59" y="288"/>
                    </a:lnTo>
                    <a:lnTo>
                      <a:pt x="55" y="290"/>
                    </a:lnTo>
                    <a:lnTo>
                      <a:pt x="51" y="290"/>
                    </a:lnTo>
                    <a:lnTo>
                      <a:pt x="45" y="290"/>
                    </a:lnTo>
                    <a:lnTo>
                      <a:pt x="43" y="288"/>
                    </a:lnTo>
                    <a:lnTo>
                      <a:pt x="43" y="286"/>
                    </a:lnTo>
                    <a:lnTo>
                      <a:pt x="41" y="284"/>
                    </a:lnTo>
                    <a:lnTo>
                      <a:pt x="40" y="282"/>
                    </a:lnTo>
                    <a:lnTo>
                      <a:pt x="38" y="281"/>
                    </a:lnTo>
                    <a:lnTo>
                      <a:pt x="36" y="282"/>
                    </a:lnTo>
                    <a:lnTo>
                      <a:pt x="38" y="284"/>
                    </a:lnTo>
                    <a:lnTo>
                      <a:pt x="40" y="286"/>
                    </a:lnTo>
                    <a:lnTo>
                      <a:pt x="38" y="290"/>
                    </a:lnTo>
                    <a:lnTo>
                      <a:pt x="38" y="292"/>
                    </a:lnTo>
                    <a:lnTo>
                      <a:pt x="32" y="292"/>
                    </a:lnTo>
                    <a:lnTo>
                      <a:pt x="28" y="290"/>
                    </a:lnTo>
                    <a:lnTo>
                      <a:pt x="22" y="284"/>
                    </a:lnTo>
                    <a:lnTo>
                      <a:pt x="22" y="282"/>
                    </a:lnTo>
                    <a:lnTo>
                      <a:pt x="26" y="281"/>
                    </a:lnTo>
                    <a:lnTo>
                      <a:pt x="32" y="279"/>
                    </a:lnTo>
                    <a:lnTo>
                      <a:pt x="32" y="279"/>
                    </a:lnTo>
                    <a:lnTo>
                      <a:pt x="30" y="277"/>
                    </a:lnTo>
                    <a:lnTo>
                      <a:pt x="26" y="279"/>
                    </a:lnTo>
                    <a:lnTo>
                      <a:pt x="22" y="281"/>
                    </a:lnTo>
                    <a:lnTo>
                      <a:pt x="20" y="279"/>
                    </a:lnTo>
                    <a:lnTo>
                      <a:pt x="19" y="277"/>
                    </a:lnTo>
                    <a:lnTo>
                      <a:pt x="20" y="275"/>
                    </a:lnTo>
                    <a:lnTo>
                      <a:pt x="24" y="275"/>
                    </a:lnTo>
                    <a:lnTo>
                      <a:pt x="26" y="273"/>
                    </a:lnTo>
                    <a:lnTo>
                      <a:pt x="30" y="269"/>
                    </a:lnTo>
                    <a:lnTo>
                      <a:pt x="28" y="267"/>
                    </a:lnTo>
                    <a:lnTo>
                      <a:pt x="26" y="265"/>
                    </a:lnTo>
                    <a:lnTo>
                      <a:pt x="26" y="267"/>
                    </a:lnTo>
                    <a:lnTo>
                      <a:pt x="24" y="269"/>
                    </a:lnTo>
                    <a:lnTo>
                      <a:pt x="20" y="271"/>
                    </a:lnTo>
                    <a:lnTo>
                      <a:pt x="17" y="271"/>
                    </a:lnTo>
                    <a:lnTo>
                      <a:pt x="13" y="271"/>
                    </a:lnTo>
                    <a:lnTo>
                      <a:pt x="13" y="269"/>
                    </a:lnTo>
                    <a:lnTo>
                      <a:pt x="13" y="267"/>
                    </a:lnTo>
                    <a:lnTo>
                      <a:pt x="15" y="265"/>
                    </a:lnTo>
                    <a:lnTo>
                      <a:pt x="17" y="263"/>
                    </a:lnTo>
                    <a:lnTo>
                      <a:pt x="15" y="261"/>
                    </a:lnTo>
                    <a:lnTo>
                      <a:pt x="15" y="261"/>
                    </a:lnTo>
                    <a:lnTo>
                      <a:pt x="11" y="261"/>
                    </a:lnTo>
                    <a:lnTo>
                      <a:pt x="9" y="260"/>
                    </a:lnTo>
                    <a:lnTo>
                      <a:pt x="7" y="252"/>
                    </a:lnTo>
                    <a:lnTo>
                      <a:pt x="3" y="250"/>
                    </a:lnTo>
                    <a:lnTo>
                      <a:pt x="1" y="248"/>
                    </a:lnTo>
                    <a:lnTo>
                      <a:pt x="0" y="246"/>
                    </a:lnTo>
                    <a:lnTo>
                      <a:pt x="1" y="246"/>
                    </a:lnTo>
                    <a:lnTo>
                      <a:pt x="5" y="244"/>
                    </a:lnTo>
                    <a:lnTo>
                      <a:pt x="7" y="242"/>
                    </a:lnTo>
                    <a:lnTo>
                      <a:pt x="7" y="241"/>
                    </a:lnTo>
                    <a:lnTo>
                      <a:pt x="9" y="242"/>
                    </a:lnTo>
                    <a:lnTo>
                      <a:pt x="11" y="242"/>
                    </a:lnTo>
                    <a:lnTo>
                      <a:pt x="11" y="241"/>
                    </a:lnTo>
                    <a:lnTo>
                      <a:pt x="9" y="239"/>
                    </a:lnTo>
                    <a:lnTo>
                      <a:pt x="5" y="239"/>
                    </a:lnTo>
                    <a:lnTo>
                      <a:pt x="5" y="237"/>
                    </a:lnTo>
                    <a:lnTo>
                      <a:pt x="5" y="235"/>
                    </a:lnTo>
                    <a:lnTo>
                      <a:pt x="9" y="235"/>
                    </a:lnTo>
                    <a:lnTo>
                      <a:pt x="15" y="233"/>
                    </a:lnTo>
                    <a:lnTo>
                      <a:pt x="15" y="231"/>
                    </a:lnTo>
                    <a:lnTo>
                      <a:pt x="15" y="229"/>
                    </a:lnTo>
                    <a:lnTo>
                      <a:pt x="17" y="229"/>
                    </a:lnTo>
                    <a:lnTo>
                      <a:pt x="19" y="227"/>
                    </a:lnTo>
                    <a:lnTo>
                      <a:pt x="22" y="227"/>
                    </a:lnTo>
                    <a:lnTo>
                      <a:pt x="22" y="227"/>
                    </a:lnTo>
                    <a:lnTo>
                      <a:pt x="26" y="227"/>
                    </a:lnTo>
                    <a:lnTo>
                      <a:pt x="28" y="225"/>
                    </a:lnTo>
                    <a:lnTo>
                      <a:pt x="30" y="225"/>
                    </a:lnTo>
                    <a:lnTo>
                      <a:pt x="32" y="227"/>
                    </a:lnTo>
                    <a:lnTo>
                      <a:pt x="32" y="227"/>
                    </a:lnTo>
                    <a:lnTo>
                      <a:pt x="34" y="227"/>
                    </a:lnTo>
                    <a:lnTo>
                      <a:pt x="36" y="227"/>
                    </a:lnTo>
                    <a:lnTo>
                      <a:pt x="38" y="225"/>
                    </a:lnTo>
                    <a:lnTo>
                      <a:pt x="40" y="223"/>
                    </a:lnTo>
                    <a:lnTo>
                      <a:pt x="41" y="225"/>
                    </a:lnTo>
                    <a:lnTo>
                      <a:pt x="43" y="225"/>
                    </a:lnTo>
                    <a:lnTo>
                      <a:pt x="45" y="223"/>
                    </a:lnTo>
                    <a:lnTo>
                      <a:pt x="47" y="223"/>
                    </a:lnTo>
                    <a:lnTo>
                      <a:pt x="49" y="223"/>
                    </a:lnTo>
                    <a:lnTo>
                      <a:pt x="62" y="220"/>
                    </a:lnTo>
                    <a:lnTo>
                      <a:pt x="66" y="220"/>
                    </a:lnTo>
                    <a:lnTo>
                      <a:pt x="66" y="221"/>
                    </a:lnTo>
                    <a:lnTo>
                      <a:pt x="68" y="220"/>
                    </a:lnTo>
                    <a:lnTo>
                      <a:pt x="66" y="218"/>
                    </a:lnTo>
                    <a:lnTo>
                      <a:pt x="66" y="216"/>
                    </a:lnTo>
                    <a:lnTo>
                      <a:pt x="72" y="214"/>
                    </a:lnTo>
                    <a:lnTo>
                      <a:pt x="78" y="214"/>
                    </a:lnTo>
                    <a:lnTo>
                      <a:pt x="81" y="212"/>
                    </a:lnTo>
                    <a:lnTo>
                      <a:pt x="83" y="214"/>
                    </a:lnTo>
                    <a:lnTo>
                      <a:pt x="87" y="214"/>
                    </a:lnTo>
                    <a:lnTo>
                      <a:pt x="89" y="212"/>
                    </a:lnTo>
                    <a:lnTo>
                      <a:pt x="93" y="212"/>
                    </a:lnTo>
                    <a:lnTo>
                      <a:pt x="99" y="212"/>
                    </a:lnTo>
                    <a:lnTo>
                      <a:pt x="99" y="214"/>
                    </a:lnTo>
                    <a:lnTo>
                      <a:pt x="102" y="216"/>
                    </a:lnTo>
                    <a:lnTo>
                      <a:pt x="104" y="216"/>
                    </a:lnTo>
                    <a:lnTo>
                      <a:pt x="108" y="220"/>
                    </a:lnTo>
                    <a:lnTo>
                      <a:pt x="110" y="220"/>
                    </a:lnTo>
                    <a:lnTo>
                      <a:pt x="112" y="218"/>
                    </a:lnTo>
                    <a:lnTo>
                      <a:pt x="114" y="218"/>
                    </a:lnTo>
                    <a:lnTo>
                      <a:pt x="116" y="214"/>
                    </a:lnTo>
                    <a:lnTo>
                      <a:pt x="118" y="210"/>
                    </a:lnTo>
                    <a:lnTo>
                      <a:pt x="121" y="206"/>
                    </a:lnTo>
                    <a:lnTo>
                      <a:pt x="125" y="204"/>
                    </a:lnTo>
                    <a:lnTo>
                      <a:pt x="127" y="202"/>
                    </a:lnTo>
                    <a:lnTo>
                      <a:pt x="129" y="197"/>
                    </a:lnTo>
                    <a:lnTo>
                      <a:pt x="133" y="197"/>
                    </a:lnTo>
                    <a:lnTo>
                      <a:pt x="135" y="193"/>
                    </a:lnTo>
                    <a:lnTo>
                      <a:pt x="131" y="191"/>
                    </a:lnTo>
                    <a:lnTo>
                      <a:pt x="131" y="189"/>
                    </a:lnTo>
                    <a:lnTo>
                      <a:pt x="135" y="185"/>
                    </a:lnTo>
                    <a:lnTo>
                      <a:pt x="137" y="185"/>
                    </a:lnTo>
                    <a:lnTo>
                      <a:pt x="142" y="185"/>
                    </a:lnTo>
                    <a:lnTo>
                      <a:pt x="146" y="181"/>
                    </a:lnTo>
                    <a:lnTo>
                      <a:pt x="146" y="180"/>
                    </a:lnTo>
                    <a:lnTo>
                      <a:pt x="146" y="180"/>
                    </a:lnTo>
                    <a:lnTo>
                      <a:pt x="142" y="180"/>
                    </a:lnTo>
                    <a:lnTo>
                      <a:pt x="139" y="176"/>
                    </a:lnTo>
                    <a:lnTo>
                      <a:pt x="139" y="174"/>
                    </a:lnTo>
                    <a:lnTo>
                      <a:pt x="139" y="172"/>
                    </a:lnTo>
                    <a:lnTo>
                      <a:pt x="142" y="172"/>
                    </a:lnTo>
                    <a:lnTo>
                      <a:pt x="146" y="172"/>
                    </a:lnTo>
                    <a:lnTo>
                      <a:pt x="150" y="170"/>
                    </a:lnTo>
                    <a:lnTo>
                      <a:pt x="154" y="168"/>
                    </a:lnTo>
                    <a:lnTo>
                      <a:pt x="156" y="166"/>
                    </a:lnTo>
                    <a:lnTo>
                      <a:pt x="154" y="166"/>
                    </a:lnTo>
                    <a:lnTo>
                      <a:pt x="154" y="162"/>
                    </a:lnTo>
                    <a:lnTo>
                      <a:pt x="154" y="162"/>
                    </a:lnTo>
                    <a:lnTo>
                      <a:pt x="150" y="164"/>
                    </a:lnTo>
                    <a:lnTo>
                      <a:pt x="150" y="168"/>
                    </a:lnTo>
                    <a:lnTo>
                      <a:pt x="148" y="170"/>
                    </a:lnTo>
                    <a:lnTo>
                      <a:pt x="142" y="170"/>
                    </a:lnTo>
                    <a:lnTo>
                      <a:pt x="141" y="168"/>
                    </a:lnTo>
                    <a:lnTo>
                      <a:pt x="139" y="168"/>
                    </a:lnTo>
                    <a:lnTo>
                      <a:pt x="135" y="172"/>
                    </a:lnTo>
                    <a:lnTo>
                      <a:pt x="133" y="172"/>
                    </a:lnTo>
                    <a:lnTo>
                      <a:pt x="131" y="170"/>
                    </a:lnTo>
                    <a:lnTo>
                      <a:pt x="127" y="166"/>
                    </a:lnTo>
                    <a:lnTo>
                      <a:pt x="125" y="166"/>
                    </a:lnTo>
                    <a:lnTo>
                      <a:pt x="123" y="168"/>
                    </a:lnTo>
                    <a:lnTo>
                      <a:pt x="121" y="168"/>
                    </a:lnTo>
                    <a:lnTo>
                      <a:pt x="120" y="166"/>
                    </a:lnTo>
                    <a:lnTo>
                      <a:pt x="118" y="168"/>
                    </a:lnTo>
                    <a:lnTo>
                      <a:pt x="116" y="166"/>
                    </a:lnTo>
                    <a:lnTo>
                      <a:pt x="116" y="164"/>
                    </a:lnTo>
                    <a:lnTo>
                      <a:pt x="116" y="162"/>
                    </a:lnTo>
                    <a:lnTo>
                      <a:pt x="116" y="162"/>
                    </a:lnTo>
                    <a:lnTo>
                      <a:pt x="116" y="160"/>
                    </a:lnTo>
                    <a:lnTo>
                      <a:pt x="116" y="159"/>
                    </a:lnTo>
                    <a:lnTo>
                      <a:pt x="120" y="157"/>
                    </a:lnTo>
                    <a:lnTo>
                      <a:pt x="121" y="155"/>
                    </a:lnTo>
                    <a:lnTo>
                      <a:pt x="121" y="153"/>
                    </a:lnTo>
                    <a:lnTo>
                      <a:pt x="123" y="151"/>
                    </a:lnTo>
                    <a:lnTo>
                      <a:pt x="123" y="149"/>
                    </a:lnTo>
                    <a:lnTo>
                      <a:pt x="123" y="149"/>
                    </a:lnTo>
                    <a:lnTo>
                      <a:pt x="123" y="147"/>
                    </a:lnTo>
                    <a:lnTo>
                      <a:pt x="123" y="145"/>
                    </a:lnTo>
                    <a:lnTo>
                      <a:pt x="127" y="145"/>
                    </a:lnTo>
                    <a:lnTo>
                      <a:pt x="129" y="143"/>
                    </a:lnTo>
                    <a:lnTo>
                      <a:pt x="131" y="141"/>
                    </a:lnTo>
                    <a:lnTo>
                      <a:pt x="133" y="140"/>
                    </a:lnTo>
                    <a:lnTo>
                      <a:pt x="137" y="138"/>
                    </a:lnTo>
                    <a:lnTo>
                      <a:pt x="139" y="136"/>
                    </a:lnTo>
                    <a:lnTo>
                      <a:pt x="142" y="134"/>
                    </a:lnTo>
                    <a:lnTo>
                      <a:pt x="146" y="134"/>
                    </a:lnTo>
                    <a:lnTo>
                      <a:pt x="150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4" y="130"/>
                    </a:lnTo>
                    <a:lnTo>
                      <a:pt x="158" y="126"/>
                    </a:lnTo>
                    <a:lnTo>
                      <a:pt x="158" y="122"/>
                    </a:lnTo>
                    <a:lnTo>
                      <a:pt x="160" y="120"/>
                    </a:lnTo>
                    <a:lnTo>
                      <a:pt x="163" y="119"/>
                    </a:lnTo>
                    <a:lnTo>
                      <a:pt x="165" y="117"/>
                    </a:lnTo>
                    <a:lnTo>
                      <a:pt x="167" y="115"/>
                    </a:lnTo>
                    <a:lnTo>
                      <a:pt x="171" y="115"/>
                    </a:lnTo>
                    <a:lnTo>
                      <a:pt x="173" y="113"/>
                    </a:lnTo>
                    <a:lnTo>
                      <a:pt x="173" y="115"/>
                    </a:lnTo>
                    <a:lnTo>
                      <a:pt x="175" y="119"/>
                    </a:lnTo>
                    <a:lnTo>
                      <a:pt x="173" y="124"/>
                    </a:lnTo>
                    <a:lnTo>
                      <a:pt x="175" y="126"/>
                    </a:lnTo>
                    <a:lnTo>
                      <a:pt x="175" y="132"/>
                    </a:lnTo>
                    <a:lnTo>
                      <a:pt x="175" y="140"/>
                    </a:lnTo>
                    <a:lnTo>
                      <a:pt x="175" y="138"/>
                    </a:lnTo>
                    <a:lnTo>
                      <a:pt x="177" y="136"/>
                    </a:lnTo>
                    <a:lnTo>
                      <a:pt x="179" y="130"/>
                    </a:lnTo>
                    <a:lnTo>
                      <a:pt x="177" y="124"/>
                    </a:lnTo>
                    <a:lnTo>
                      <a:pt x="177" y="122"/>
                    </a:lnTo>
                    <a:lnTo>
                      <a:pt x="177" y="119"/>
                    </a:lnTo>
                    <a:lnTo>
                      <a:pt x="177" y="115"/>
                    </a:lnTo>
                    <a:lnTo>
                      <a:pt x="179" y="113"/>
                    </a:lnTo>
                    <a:lnTo>
                      <a:pt x="181" y="113"/>
                    </a:lnTo>
                    <a:lnTo>
                      <a:pt x="181" y="113"/>
                    </a:lnTo>
                    <a:lnTo>
                      <a:pt x="182" y="111"/>
                    </a:lnTo>
                    <a:lnTo>
                      <a:pt x="184" y="111"/>
                    </a:lnTo>
                    <a:lnTo>
                      <a:pt x="184" y="113"/>
                    </a:lnTo>
                    <a:lnTo>
                      <a:pt x="186" y="115"/>
                    </a:lnTo>
                    <a:lnTo>
                      <a:pt x="188" y="115"/>
                    </a:lnTo>
                    <a:lnTo>
                      <a:pt x="188" y="115"/>
                    </a:lnTo>
                    <a:lnTo>
                      <a:pt x="188" y="119"/>
                    </a:lnTo>
                    <a:lnTo>
                      <a:pt x="190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198" y="120"/>
                    </a:lnTo>
                    <a:lnTo>
                      <a:pt x="202" y="120"/>
                    </a:lnTo>
                    <a:lnTo>
                      <a:pt x="202" y="119"/>
                    </a:lnTo>
                    <a:lnTo>
                      <a:pt x="202" y="117"/>
                    </a:lnTo>
                    <a:lnTo>
                      <a:pt x="202" y="115"/>
                    </a:lnTo>
                    <a:lnTo>
                      <a:pt x="203" y="113"/>
                    </a:lnTo>
                    <a:lnTo>
                      <a:pt x="203" y="109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5"/>
                    </a:lnTo>
                    <a:lnTo>
                      <a:pt x="215" y="101"/>
                    </a:lnTo>
                    <a:lnTo>
                      <a:pt x="215" y="98"/>
                    </a:lnTo>
                    <a:lnTo>
                      <a:pt x="213" y="98"/>
                    </a:lnTo>
                    <a:lnTo>
                      <a:pt x="211" y="98"/>
                    </a:lnTo>
                    <a:lnTo>
                      <a:pt x="211" y="96"/>
                    </a:lnTo>
                    <a:lnTo>
                      <a:pt x="211" y="94"/>
                    </a:lnTo>
                    <a:lnTo>
                      <a:pt x="215" y="90"/>
                    </a:lnTo>
                    <a:lnTo>
                      <a:pt x="215" y="86"/>
                    </a:lnTo>
                    <a:lnTo>
                      <a:pt x="215" y="84"/>
                    </a:lnTo>
                    <a:lnTo>
                      <a:pt x="215" y="79"/>
                    </a:lnTo>
                    <a:lnTo>
                      <a:pt x="219" y="77"/>
                    </a:lnTo>
                    <a:lnTo>
                      <a:pt x="222" y="77"/>
                    </a:lnTo>
                    <a:lnTo>
                      <a:pt x="226" y="75"/>
                    </a:lnTo>
                    <a:lnTo>
                      <a:pt x="232" y="73"/>
                    </a:lnTo>
                    <a:lnTo>
                      <a:pt x="232" y="73"/>
                    </a:lnTo>
                    <a:lnTo>
                      <a:pt x="234" y="75"/>
                    </a:lnTo>
                    <a:lnTo>
                      <a:pt x="234" y="79"/>
                    </a:lnTo>
                    <a:lnTo>
                      <a:pt x="236" y="82"/>
                    </a:lnTo>
                    <a:lnTo>
                      <a:pt x="238" y="86"/>
                    </a:lnTo>
                    <a:lnTo>
                      <a:pt x="236" y="92"/>
                    </a:lnTo>
                    <a:lnTo>
                      <a:pt x="236" y="99"/>
                    </a:lnTo>
                    <a:lnTo>
                      <a:pt x="238" y="101"/>
                    </a:lnTo>
                    <a:lnTo>
                      <a:pt x="242" y="105"/>
                    </a:lnTo>
                    <a:lnTo>
                      <a:pt x="243" y="109"/>
                    </a:lnTo>
                    <a:lnTo>
                      <a:pt x="245" y="109"/>
                    </a:lnTo>
                    <a:lnTo>
                      <a:pt x="247" y="109"/>
                    </a:lnTo>
                    <a:lnTo>
                      <a:pt x="245" y="103"/>
                    </a:lnTo>
                    <a:lnTo>
                      <a:pt x="245" y="99"/>
                    </a:lnTo>
                    <a:lnTo>
                      <a:pt x="242" y="94"/>
                    </a:lnTo>
                    <a:lnTo>
                      <a:pt x="242" y="88"/>
                    </a:lnTo>
                    <a:lnTo>
                      <a:pt x="243" y="84"/>
                    </a:lnTo>
                    <a:lnTo>
                      <a:pt x="243" y="80"/>
                    </a:lnTo>
                    <a:lnTo>
                      <a:pt x="242" y="79"/>
                    </a:lnTo>
                    <a:lnTo>
                      <a:pt x="242" y="75"/>
                    </a:lnTo>
                    <a:lnTo>
                      <a:pt x="242" y="73"/>
                    </a:lnTo>
                    <a:lnTo>
                      <a:pt x="240" y="71"/>
                    </a:lnTo>
                    <a:lnTo>
                      <a:pt x="240" y="69"/>
                    </a:lnTo>
                    <a:lnTo>
                      <a:pt x="243" y="65"/>
                    </a:lnTo>
                    <a:lnTo>
                      <a:pt x="247" y="65"/>
                    </a:lnTo>
                    <a:lnTo>
                      <a:pt x="249" y="67"/>
                    </a:lnTo>
                    <a:lnTo>
                      <a:pt x="251" y="65"/>
                    </a:lnTo>
                    <a:lnTo>
                      <a:pt x="255" y="65"/>
                    </a:lnTo>
                    <a:lnTo>
                      <a:pt x="259" y="67"/>
                    </a:lnTo>
                    <a:lnTo>
                      <a:pt x="266" y="67"/>
                    </a:lnTo>
                    <a:lnTo>
                      <a:pt x="274" y="63"/>
                    </a:lnTo>
                    <a:lnTo>
                      <a:pt x="280" y="63"/>
                    </a:lnTo>
                    <a:lnTo>
                      <a:pt x="282" y="65"/>
                    </a:lnTo>
                    <a:lnTo>
                      <a:pt x="283" y="69"/>
                    </a:lnTo>
                    <a:lnTo>
                      <a:pt x="283" y="71"/>
                    </a:lnTo>
                    <a:lnTo>
                      <a:pt x="283" y="73"/>
                    </a:lnTo>
                    <a:lnTo>
                      <a:pt x="285" y="73"/>
                    </a:lnTo>
                    <a:lnTo>
                      <a:pt x="287" y="69"/>
                    </a:lnTo>
                    <a:lnTo>
                      <a:pt x="285" y="67"/>
                    </a:lnTo>
                    <a:lnTo>
                      <a:pt x="285" y="65"/>
                    </a:lnTo>
                    <a:lnTo>
                      <a:pt x="291" y="59"/>
                    </a:lnTo>
                    <a:lnTo>
                      <a:pt x="293" y="61"/>
                    </a:lnTo>
                    <a:lnTo>
                      <a:pt x="297" y="63"/>
                    </a:lnTo>
                    <a:lnTo>
                      <a:pt x="297" y="67"/>
                    </a:lnTo>
                    <a:lnTo>
                      <a:pt x="299" y="69"/>
                    </a:lnTo>
                    <a:lnTo>
                      <a:pt x="299" y="67"/>
                    </a:lnTo>
                    <a:lnTo>
                      <a:pt x="299" y="61"/>
                    </a:lnTo>
                    <a:lnTo>
                      <a:pt x="297" y="59"/>
                    </a:lnTo>
                    <a:lnTo>
                      <a:pt x="295" y="58"/>
                    </a:lnTo>
                    <a:lnTo>
                      <a:pt x="297" y="56"/>
                    </a:lnTo>
                    <a:lnTo>
                      <a:pt x="301" y="58"/>
                    </a:lnTo>
                    <a:lnTo>
                      <a:pt x="302" y="58"/>
                    </a:lnTo>
                    <a:lnTo>
                      <a:pt x="306" y="56"/>
                    </a:lnTo>
                    <a:lnTo>
                      <a:pt x="310" y="56"/>
                    </a:lnTo>
                    <a:lnTo>
                      <a:pt x="314" y="56"/>
                    </a:lnTo>
                    <a:lnTo>
                      <a:pt x="316" y="58"/>
                    </a:lnTo>
                    <a:lnTo>
                      <a:pt x="316" y="67"/>
                    </a:lnTo>
                    <a:lnTo>
                      <a:pt x="314" y="71"/>
                    </a:lnTo>
                    <a:lnTo>
                      <a:pt x="314" y="75"/>
                    </a:lnTo>
                    <a:lnTo>
                      <a:pt x="310" y="80"/>
                    </a:lnTo>
                    <a:lnTo>
                      <a:pt x="310" y="84"/>
                    </a:lnTo>
                    <a:lnTo>
                      <a:pt x="310" y="86"/>
                    </a:lnTo>
                    <a:lnTo>
                      <a:pt x="308" y="88"/>
                    </a:lnTo>
                    <a:lnTo>
                      <a:pt x="306" y="90"/>
                    </a:lnTo>
                    <a:lnTo>
                      <a:pt x="304" y="92"/>
                    </a:lnTo>
                    <a:lnTo>
                      <a:pt x="306" y="94"/>
                    </a:lnTo>
                    <a:lnTo>
                      <a:pt x="308" y="96"/>
                    </a:lnTo>
                    <a:lnTo>
                      <a:pt x="306" y="98"/>
                    </a:lnTo>
                    <a:lnTo>
                      <a:pt x="302" y="101"/>
                    </a:lnTo>
                    <a:lnTo>
                      <a:pt x="302" y="105"/>
                    </a:lnTo>
                    <a:lnTo>
                      <a:pt x="299" y="107"/>
                    </a:lnTo>
                    <a:lnTo>
                      <a:pt x="297" y="109"/>
                    </a:lnTo>
                    <a:lnTo>
                      <a:pt x="297" y="113"/>
                    </a:lnTo>
                    <a:lnTo>
                      <a:pt x="295" y="115"/>
                    </a:lnTo>
                    <a:lnTo>
                      <a:pt x="293" y="119"/>
                    </a:lnTo>
                    <a:lnTo>
                      <a:pt x="295" y="120"/>
                    </a:lnTo>
                    <a:lnTo>
                      <a:pt x="297" y="120"/>
                    </a:lnTo>
                    <a:lnTo>
                      <a:pt x="299" y="117"/>
                    </a:lnTo>
                    <a:lnTo>
                      <a:pt x="301" y="115"/>
                    </a:lnTo>
                    <a:lnTo>
                      <a:pt x="301" y="113"/>
                    </a:lnTo>
                    <a:lnTo>
                      <a:pt x="304" y="109"/>
                    </a:lnTo>
                    <a:lnTo>
                      <a:pt x="306" y="105"/>
                    </a:lnTo>
                    <a:lnTo>
                      <a:pt x="308" y="101"/>
                    </a:lnTo>
                    <a:lnTo>
                      <a:pt x="310" y="101"/>
                    </a:lnTo>
                    <a:lnTo>
                      <a:pt x="312" y="99"/>
                    </a:lnTo>
                    <a:lnTo>
                      <a:pt x="314" y="96"/>
                    </a:lnTo>
                    <a:lnTo>
                      <a:pt x="314" y="94"/>
                    </a:lnTo>
                    <a:lnTo>
                      <a:pt x="316" y="92"/>
                    </a:lnTo>
                    <a:lnTo>
                      <a:pt x="316" y="90"/>
                    </a:lnTo>
                    <a:lnTo>
                      <a:pt x="318" y="86"/>
                    </a:lnTo>
                    <a:lnTo>
                      <a:pt x="320" y="90"/>
                    </a:lnTo>
                    <a:lnTo>
                      <a:pt x="320" y="92"/>
                    </a:lnTo>
                    <a:lnTo>
                      <a:pt x="322" y="94"/>
                    </a:lnTo>
                    <a:lnTo>
                      <a:pt x="323" y="98"/>
                    </a:lnTo>
                    <a:lnTo>
                      <a:pt x="323" y="101"/>
                    </a:lnTo>
                    <a:lnTo>
                      <a:pt x="327" y="105"/>
                    </a:lnTo>
                    <a:lnTo>
                      <a:pt x="327" y="111"/>
                    </a:lnTo>
                    <a:lnTo>
                      <a:pt x="329" y="111"/>
                    </a:lnTo>
                    <a:lnTo>
                      <a:pt x="331" y="113"/>
                    </a:lnTo>
                    <a:lnTo>
                      <a:pt x="333" y="113"/>
                    </a:lnTo>
                    <a:lnTo>
                      <a:pt x="333" y="113"/>
                    </a:lnTo>
                    <a:lnTo>
                      <a:pt x="335" y="111"/>
                    </a:lnTo>
                    <a:lnTo>
                      <a:pt x="335" y="111"/>
                    </a:lnTo>
                    <a:lnTo>
                      <a:pt x="335" y="109"/>
                    </a:lnTo>
                    <a:lnTo>
                      <a:pt x="333" y="107"/>
                    </a:lnTo>
                    <a:lnTo>
                      <a:pt x="331" y="103"/>
                    </a:lnTo>
                    <a:lnTo>
                      <a:pt x="333" y="103"/>
                    </a:lnTo>
                    <a:lnTo>
                      <a:pt x="335" y="103"/>
                    </a:lnTo>
                    <a:lnTo>
                      <a:pt x="337" y="105"/>
                    </a:lnTo>
                    <a:lnTo>
                      <a:pt x="341" y="105"/>
                    </a:lnTo>
                    <a:lnTo>
                      <a:pt x="343" y="107"/>
                    </a:lnTo>
                    <a:lnTo>
                      <a:pt x="343" y="107"/>
                    </a:lnTo>
                    <a:lnTo>
                      <a:pt x="346" y="109"/>
                    </a:lnTo>
                    <a:lnTo>
                      <a:pt x="346" y="107"/>
                    </a:lnTo>
                    <a:lnTo>
                      <a:pt x="348" y="107"/>
                    </a:lnTo>
                    <a:lnTo>
                      <a:pt x="350" y="109"/>
                    </a:lnTo>
                    <a:lnTo>
                      <a:pt x="352" y="107"/>
                    </a:lnTo>
                    <a:lnTo>
                      <a:pt x="350" y="101"/>
                    </a:lnTo>
                    <a:lnTo>
                      <a:pt x="350" y="99"/>
                    </a:lnTo>
                    <a:lnTo>
                      <a:pt x="352" y="94"/>
                    </a:lnTo>
                    <a:lnTo>
                      <a:pt x="352" y="88"/>
                    </a:lnTo>
                    <a:lnTo>
                      <a:pt x="350" y="86"/>
                    </a:lnTo>
                    <a:lnTo>
                      <a:pt x="350" y="82"/>
                    </a:lnTo>
                    <a:lnTo>
                      <a:pt x="350" y="79"/>
                    </a:lnTo>
                    <a:lnTo>
                      <a:pt x="352" y="71"/>
                    </a:lnTo>
                    <a:lnTo>
                      <a:pt x="354" y="69"/>
                    </a:lnTo>
                    <a:lnTo>
                      <a:pt x="352" y="67"/>
                    </a:lnTo>
                    <a:lnTo>
                      <a:pt x="354" y="65"/>
                    </a:lnTo>
                    <a:lnTo>
                      <a:pt x="354" y="61"/>
                    </a:lnTo>
                    <a:lnTo>
                      <a:pt x="356" y="59"/>
                    </a:lnTo>
                    <a:lnTo>
                      <a:pt x="358" y="58"/>
                    </a:lnTo>
                    <a:lnTo>
                      <a:pt x="360" y="59"/>
                    </a:lnTo>
                    <a:lnTo>
                      <a:pt x="363" y="59"/>
                    </a:lnTo>
                    <a:lnTo>
                      <a:pt x="365" y="61"/>
                    </a:lnTo>
                    <a:lnTo>
                      <a:pt x="367" y="63"/>
                    </a:lnTo>
                    <a:lnTo>
                      <a:pt x="369" y="65"/>
                    </a:lnTo>
                    <a:lnTo>
                      <a:pt x="371" y="69"/>
                    </a:lnTo>
                    <a:lnTo>
                      <a:pt x="373" y="75"/>
                    </a:lnTo>
                    <a:lnTo>
                      <a:pt x="373" y="79"/>
                    </a:lnTo>
                    <a:lnTo>
                      <a:pt x="377" y="84"/>
                    </a:lnTo>
                    <a:lnTo>
                      <a:pt x="379" y="88"/>
                    </a:lnTo>
                    <a:lnTo>
                      <a:pt x="381" y="96"/>
                    </a:lnTo>
                    <a:lnTo>
                      <a:pt x="379" y="98"/>
                    </a:lnTo>
                    <a:lnTo>
                      <a:pt x="377" y="99"/>
                    </a:lnTo>
                    <a:lnTo>
                      <a:pt x="377" y="103"/>
                    </a:lnTo>
                    <a:lnTo>
                      <a:pt x="379" y="107"/>
                    </a:lnTo>
                    <a:lnTo>
                      <a:pt x="381" y="109"/>
                    </a:lnTo>
                    <a:lnTo>
                      <a:pt x="383" y="115"/>
                    </a:lnTo>
                    <a:lnTo>
                      <a:pt x="383" y="119"/>
                    </a:lnTo>
                    <a:lnTo>
                      <a:pt x="383" y="122"/>
                    </a:lnTo>
                    <a:lnTo>
                      <a:pt x="383" y="124"/>
                    </a:lnTo>
                    <a:lnTo>
                      <a:pt x="386" y="124"/>
                    </a:lnTo>
                    <a:lnTo>
                      <a:pt x="390" y="128"/>
                    </a:lnTo>
                    <a:lnTo>
                      <a:pt x="394" y="128"/>
                    </a:lnTo>
                    <a:lnTo>
                      <a:pt x="398" y="126"/>
                    </a:lnTo>
                    <a:lnTo>
                      <a:pt x="400" y="120"/>
                    </a:lnTo>
                    <a:lnTo>
                      <a:pt x="402" y="120"/>
                    </a:lnTo>
                    <a:lnTo>
                      <a:pt x="402" y="120"/>
                    </a:lnTo>
                    <a:lnTo>
                      <a:pt x="402" y="122"/>
                    </a:lnTo>
                    <a:lnTo>
                      <a:pt x="402" y="124"/>
                    </a:lnTo>
                    <a:lnTo>
                      <a:pt x="403" y="124"/>
                    </a:lnTo>
                    <a:lnTo>
                      <a:pt x="405" y="124"/>
                    </a:lnTo>
                    <a:lnTo>
                      <a:pt x="409" y="126"/>
                    </a:lnTo>
                    <a:lnTo>
                      <a:pt x="409" y="126"/>
                    </a:lnTo>
                    <a:lnTo>
                      <a:pt x="409" y="130"/>
                    </a:lnTo>
                    <a:lnTo>
                      <a:pt x="411" y="132"/>
                    </a:lnTo>
                    <a:lnTo>
                      <a:pt x="413" y="132"/>
                    </a:lnTo>
                    <a:lnTo>
                      <a:pt x="415" y="132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19" y="130"/>
                    </a:lnTo>
                    <a:lnTo>
                      <a:pt x="415" y="128"/>
                    </a:lnTo>
                    <a:lnTo>
                      <a:pt x="413" y="126"/>
                    </a:lnTo>
                    <a:lnTo>
                      <a:pt x="413" y="124"/>
                    </a:lnTo>
                    <a:lnTo>
                      <a:pt x="411" y="124"/>
                    </a:lnTo>
                    <a:lnTo>
                      <a:pt x="411" y="122"/>
                    </a:lnTo>
                    <a:lnTo>
                      <a:pt x="411" y="119"/>
                    </a:lnTo>
                    <a:lnTo>
                      <a:pt x="409" y="117"/>
                    </a:lnTo>
                    <a:lnTo>
                      <a:pt x="405" y="113"/>
                    </a:lnTo>
                    <a:lnTo>
                      <a:pt x="405" y="111"/>
                    </a:lnTo>
                    <a:lnTo>
                      <a:pt x="403" y="107"/>
                    </a:lnTo>
                    <a:lnTo>
                      <a:pt x="402" y="103"/>
                    </a:lnTo>
                    <a:lnTo>
                      <a:pt x="402" y="101"/>
                    </a:lnTo>
                    <a:lnTo>
                      <a:pt x="403" y="96"/>
                    </a:lnTo>
                    <a:lnTo>
                      <a:pt x="402" y="94"/>
                    </a:lnTo>
                    <a:lnTo>
                      <a:pt x="400" y="88"/>
                    </a:lnTo>
                    <a:lnTo>
                      <a:pt x="400" y="86"/>
                    </a:lnTo>
                    <a:lnTo>
                      <a:pt x="400" y="84"/>
                    </a:lnTo>
                    <a:lnTo>
                      <a:pt x="400" y="79"/>
                    </a:lnTo>
                    <a:lnTo>
                      <a:pt x="398" y="77"/>
                    </a:lnTo>
                    <a:lnTo>
                      <a:pt x="398" y="73"/>
                    </a:lnTo>
                    <a:lnTo>
                      <a:pt x="396" y="69"/>
                    </a:lnTo>
                    <a:lnTo>
                      <a:pt x="394" y="65"/>
                    </a:lnTo>
                    <a:lnTo>
                      <a:pt x="396" y="63"/>
                    </a:lnTo>
                    <a:lnTo>
                      <a:pt x="394" y="59"/>
                    </a:lnTo>
                    <a:lnTo>
                      <a:pt x="394" y="56"/>
                    </a:lnTo>
                    <a:lnTo>
                      <a:pt x="396" y="54"/>
                    </a:lnTo>
                    <a:lnTo>
                      <a:pt x="402" y="56"/>
                    </a:lnTo>
                    <a:lnTo>
                      <a:pt x="403" y="58"/>
                    </a:lnTo>
                    <a:lnTo>
                      <a:pt x="405" y="58"/>
                    </a:lnTo>
                    <a:lnTo>
                      <a:pt x="405" y="56"/>
                    </a:lnTo>
                    <a:lnTo>
                      <a:pt x="407" y="56"/>
                    </a:lnTo>
                    <a:lnTo>
                      <a:pt x="413" y="61"/>
                    </a:lnTo>
                    <a:lnTo>
                      <a:pt x="419" y="65"/>
                    </a:lnTo>
                    <a:lnTo>
                      <a:pt x="421" y="63"/>
                    </a:lnTo>
                    <a:lnTo>
                      <a:pt x="421" y="59"/>
                    </a:lnTo>
                    <a:lnTo>
                      <a:pt x="419" y="58"/>
                    </a:lnTo>
                    <a:lnTo>
                      <a:pt x="421" y="52"/>
                    </a:lnTo>
                    <a:lnTo>
                      <a:pt x="423" y="52"/>
                    </a:lnTo>
                    <a:lnTo>
                      <a:pt x="424" y="54"/>
                    </a:lnTo>
                    <a:lnTo>
                      <a:pt x="430" y="52"/>
                    </a:lnTo>
                    <a:lnTo>
                      <a:pt x="432" y="50"/>
                    </a:lnTo>
                    <a:lnTo>
                      <a:pt x="436" y="52"/>
                    </a:lnTo>
                    <a:lnTo>
                      <a:pt x="438" y="54"/>
                    </a:lnTo>
                    <a:lnTo>
                      <a:pt x="442" y="54"/>
                    </a:lnTo>
                    <a:lnTo>
                      <a:pt x="443" y="56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47" y="67"/>
                    </a:lnTo>
                    <a:lnTo>
                      <a:pt x="447" y="71"/>
                    </a:lnTo>
                    <a:lnTo>
                      <a:pt x="447" y="73"/>
                    </a:lnTo>
                    <a:lnTo>
                      <a:pt x="449" y="80"/>
                    </a:lnTo>
                    <a:lnTo>
                      <a:pt x="449" y="84"/>
                    </a:lnTo>
                    <a:lnTo>
                      <a:pt x="449" y="86"/>
                    </a:lnTo>
                    <a:lnTo>
                      <a:pt x="453" y="88"/>
                    </a:lnTo>
                    <a:lnTo>
                      <a:pt x="457" y="88"/>
                    </a:lnTo>
                    <a:lnTo>
                      <a:pt x="463" y="90"/>
                    </a:lnTo>
                    <a:lnTo>
                      <a:pt x="466" y="94"/>
                    </a:lnTo>
                    <a:lnTo>
                      <a:pt x="464" y="92"/>
                    </a:lnTo>
                    <a:lnTo>
                      <a:pt x="464" y="90"/>
                    </a:lnTo>
                    <a:lnTo>
                      <a:pt x="461" y="88"/>
                    </a:lnTo>
                    <a:lnTo>
                      <a:pt x="459" y="84"/>
                    </a:lnTo>
                    <a:lnTo>
                      <a:pt x="457" y="84"/>
                    </a:lnTo>
                    <a:lnTo>
                      <a:pt x="453" y="82"/>
                    </a:lnTo>
                    <a:lnTo>
                      <a:pt x="453" y="80"/>
                    </a:lnTo>
                    <a:lnTo>
                      <a:pt x="453" y="77"/>
                    </a:lnTo>
                    <a:lnTo>
                      <a:pt x="449" y="73"/>
                    </a:lnTo>
                    <a:lnTo>
                      <a:pt x="449" y="71"/>
                    </a:lnTo>
                    <a:lnTo>
                      <a:pt x="451" y="65"/>
                    </a:lnTo>
                    <a:lnTo>
                      <a:pt x="451" y="61"/>
                    </a:lnTo>
                    <a:lnTo>
                      <a:pt x="451" y="59"/>
                    </a:lnTo>
                    <a:lnTo>
                      <a:pt x="453" y="58"/>
                    </a:lnTo>
                    <a:lnTo>
                      <a:pt x="451" y="56"/>
                    </a:lnTo>
                    <a:lnTo>
                      <a:pt x="447" y="54"/>
                    </a:lnTo>
                    <a:lnTo>
                      <a:pt x="443" y="48"/>
                    </a:lnTo>
                    <a:lnTo>
                      <a:pt x="442" y="48"/>
                    </a:lnTo>
                    <a:lnTo>
                      <a:pt x="438" y="48"/>
                    </a:lnTo>
                    <a:lnTo>
                      <a:pt x="436" y="48"/>
                    </a:lnTo>
                    <a:lnTo>
                      <a:pt x="432" y="50"/>
                    </a:lnTo>
                    <a:lnTo>
                      <a:pt x="428" y="48"/>
                    </a:lnTo>
                    <a:lnTo>
                      <a:pt x="428" y="42"/>
                    </a:lnTo>
                    <a:lnTo>
                      <a:pt x="430" y="38"/>
                    </a:lnTo>
                    <a:lnTo>
                      <a:pt x="434" y="38"/>
                    </a:lnTo>
                    <a:lnTo>
                      <a:pt x="434" y="37"/>
                    </a:lnTo>
                    <a:lnTo>
                      <a:pt x="428" y="33"/>
                    </a:lnTo>
                    <a:lnTo>
                      <a:pt x="428" y="29"/>
                    </a:lnTo>
                    <a:lnTo>
                      <a:pt x="428" y="27"/>
                    </a:lnTo>
                    <a:lnTo>
                      <a:pt x="430" y="23"/>
                    </a:lnTo>
                    <a:lnTo>
                      <a:pt x="432" y="23"/>
                    </a:lnTo>
                    <a:lnTo>
                      <a:pt x="434" y="27"/>
                    </a:lnTo>
                    <a:lnTo>
                      <a:pt x="436" y="31"/>
                    </a:lnTo>
                    <a:lnTo>
                      <a:pt x="438" y="29"/>
                    </a:lnTo>
                    <a:lnTo>
                      <a:pt x="440" y="25"/>
                    </a:lnTo>
                    <a:lnTo>
                      <a:pt x="443" y="23"/>
                    </a:lnTo>
                    <a:lnTo>
                      <a:pt x="447" y="21"/>
                    </a:lnTo>
                    <a:lnTo>
                      <a:pt x="447" y="19"/>
                    </a:lnTo>
                    <a:lnTo>
                      <a:pt x="451" y="16"/>
                    </a:lnTo>
                    <a:lnTo>
                      <a:pt x="455" y="16"/>
                    </a:lnTo>
                    <a:lnTo>
                      <a:pt x="451" y="18"/>
                    </a:lnTo>
                    <a:lnTo>
                      <a:pt x="451" y="19"/>
                    </a:lnTo>
                    <a:lnTo>
                      <a:pt x="451" y="21"/>
                    </a:lnTo>
                    <a:lnTo>
                      <a:pt x="453" y="19"/>
                    </a:lnTo>
                    <a:lnTo>
                      <a:pt x="457" y="19"/>
                    </a:lnTo>
                    <a:lnTo>
                      <a:pt x="459" y="21"/>
                    </a:lnTo>
                    <a:lnTo>
                      <a:pt x="459" y="23"/>
                    </a:lnTo>
                    <a:lnTo>
                      <a:pt x="461" y="25"/>
                    </a:lnTo>
                    <a:lnTo>
                      <a:pt x="461" y="27"/>
                    </a:lnTo>
                    <a:lnTo>
                      <a:pt x="459" y="31"/>
                    </a:lnTo>
                    <a:lnTo>
                      <a:pt x="461" y="33"/>
                    </a:lnTo>
                    <a:lnTo>
                      <a:pt x="463" y="31"/>
                    </a:lnTo>
                    <a:lnTo>
                      <a:pt x="464" y="27"/>
                    </a:lnTo>
                    <a:lnTo>
                      <a:pt x="468" y="27"/>
                    </a:lnTo>
                    <a:lnTo>
                      <a:pt x="470" y="31"/>
                    </a:lnTo>
                    <a:lnTo>
                      <a:pt x="470" y="33"/>
                    </a:lnTo>
                    <a:lnTo>
                      <a:pt x="474" y="38"/>
                    </a:lnTo>
                    <a:lnTo>
                      <a:pt x="474" y="42"/>
                    </a:lnTo>
                    <a:lnTo>
                      <a:pt x="474" y="48"/>
                    </a:lnTo>
                    <a:lnTo>
                      <a:pt x="476" y="44"/>
                    </a:lnTo>
                    <a:lnTo>
                      <a:pt x="478" y="40"/>
                    </a:lnTo>
                    <a:lnTo>
                      <a:pt x="476" y="38"/>
                    </a:lnTo>
                    <a:lnTo>
                      <a:pt x="474" y="37"/>
                    </a:lnTo>
                    <a:lnTo>
                      <a:pt x="474" y="33"/>
                    </a:lnTo>
                    <a:lnTo>
                      <a:pt x="474" y="31"/>
                    </a:lnTo>
                    <a:lnTo>
                      <a:pt x="474" y="29"/>
                    </a:lnTo>
                    <a:lnTo>
                      <a:pt x="476" y="31"/>
                    </a:lnTo>
                    <a:lnTo>
                      <a:pt x="482" y="35"/>
                    </a:lnTo>
                    <a:lnTo>
                      <a:pt x="485" y="40"/>
                    </a:lnTo>
                    <a:lnTo>
                      <a:pt x="489" y="42"/>
                    </a:lnTo>
                    <a:lnTo>
                      <a:pt x="493" y="44"/>
                    </a:lnTo>
                    <a:lnTo>
                      <a:pt x="493" y="42"/>
                    </a:lnTo>
                    <a:lnTo>
                      <a:pt x="491" y="40"/>
                    </a:lnTo>
                    <a:lnTo>
                      <a:pt x="487" y="38"/>
                    </a:lnTo>
                    <a:lnTo>
                      <a:pt x="485" y="35"/>
                    </a:lnTo>
                    <a:lnTo>
                      <a:pt x="484" y="29"/>
                    </a:lnTo>
                    <a:lnTo>
                      <a:pt x="485" y="25"/>
                    </a:lnTo>
                    <a:lnTo>
                      <a:pt x="489" y="23"/>
                    </a:lnTo>
                    <a:lnTo>
                      <a:pt x="491" y="25"/>
                    </a:lnTo>
                    <a:lnTo>
                      <a:pt x="497" y="27"/>
                    </a:lnTo>
                    <a:lnTo>
                      <a:pt x="501" y="27"/>
                    </a:lnTo>
                    <a:lnTo>
                      <a:pt x="503" y="25"/>
                    </a:lnTo>
                    <a:lnTo>
                      <a:pt x="501" y="23"/>
                    </a:lnTo>
                    <a:lnTo>
                      <a:pt x="499" y="23"/>
                    </a:lnTo>
                    <a:lnTo>
                      <a:pt x="499" y="21"/>
                    </a:lnTo>
                    <a:lnTo>
                      <a:pt x="501" y="18"/>
                    </a:lnTo>
                    <a:lnTo>
                      <a:pt x="504" y="16"/>
                    </a:lnTo>
                    <a:lnTo>
                      <a:pt x="503" y="14"/>
                    </a:lnTo>
                    <a:lnTo>
                      <a:pt x="501" y="12"/>
                    </a:lnTo>
                    <a:lnTo>
                      <a:pt x="503" y="8"/>
                    </a:lnTo>
                    <a:lnTo>
                      <a:pt x="504" y="8"/>
                    </a:lnTo>
                    <a:lnTo>
                      <a:pt x="506" y="8"/>
                    </a:lnTo>
                    <a:lnTo>
                      <a:pt x="508" y="6"/>
                    </a:lnTo>
                    <a:lnTo>
                      <a:pt x="508" y="2"/>
                    </a:lnTo>
                    <a:lnTo>
                      <a:pt x="510" y="0"/>
                    </a:lnTo>
                    <a:lnTo>
                      <a:pt x="512" y="2"/>
                    </a:lnTo>
                    <a:lnTo>
                      <a:pt x="514" y="2"/>
                    </a:lnTo>
                    <a:lnTo>
                      <a:pt x="516" y="4"/>
                    </a:lnTo>
                    <a:lnTo>
                      <a:pt x="516" y="6"/>
                    </a:lnTo>
                    <a:lnTo>
                      <a:pt x="518" y="10"/>
                    </a:lnTo>
                    <a:lnTo>
                      <a:pt x="520" y="12"/>
                    </a:lnTo>
                    <a:lnTo>
                      <a:pt x="522" y="10"/>
                    </a:lnTo>
                    <a:lnTo>
                      <a:pt x="522" y="8"/>
                    </a:lnTo>
                    <a:lnTo>
                      <a:pt x="520" y="4"/>
                    </a:lnTo>
                    <a:lnTo>
                      <a:pt x="520" y="2"/>
                    </a:lnTo>
                    <a:lnTo>
                      <a:pt x="522" y="0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8" name="Freeform 1366"/>
              <p:cNvSpPr>
                <a:spLocks/>
              </p:cNvSpPr>
              <p:nvPr/>
            </p:nvSpPr>
            <p:spPr bwMode="auto">
              <a:xfrm>
                <a:off x="2932" y="1112"/>
                <a:ext cx="11" cy="10"/>
              </a:xfrm>
              <a:custGeom>
                <a:avLst/>
                <a:gdLst>
                  <a:gd name="T0" fmla="*/ 8 w 11"/>
                  <a:gd name="T1" fmla="*/ 0 h 10"/>
                  <a:gd name="T2" fmla="*/ 11 w 11"/>
                  <a:gd name="T3" fmla="*/ 0 h 10"/>
                  <a:gd name="T4" fmla="*/ 11 w 11"/>
                  <a:gd name="T5" fmla="*/ 2 h 10"/>
                  <a:gd name="T6" fmla="*/ 8 w 11"/>
                  <a:gd name="T7" fmla="*/ 4 h 10"/>
                  <a:gd name="T8" fmla="*/ 2 w 11"/>
                  <a:gd name="T9" fmla="*/ 10 h 10"/>
                  <a:gd name="T10" fmla="*/ 2 w 11"/>
                  <a:gd name="T11" fmla="*/ 10 h 10"/>
                  <a:gd name="T12" fmla="*/ 0 w 11"/>
                  <a:gd name="T13" fmla="*/ 10 h 10"/>
                  <a:gd name="T14" fmla="*/ 0 w 11"/>
                  <a:gd name="T15" fmla="*/ 8 h 10"/>
                  <a:gd name="T16" fmla="*/ 0 w 11"/>
                  <a:gd name="T17" fmla="*/ 6 h 10"/>
                  <a:gd name="T18" fmla="*/ 2 w 11"/>
                  <a:gd name="T19" fmla="*/ 6 h 10"/>
                  <a:gd name="T20" fmla="*/ 2 w 11"/>
                  <a:gd name="T21" fmla="*/ 2 h 10"/>
                  <a:gd name="T22" fmla="*/ 6 w 11"/>
                  <a:gd name="T23" fmla="*/ 2 h 10"/>
                  <a:gd name="T24" fmla="*/ 8 w 11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0">
                    <a:moveTo>
                      <a:pt x="8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9" name="Freeform 1367"/>
              <p:cNvSpPr>
                <a:spLocks/>
              </p:cNvSpPr>
              <p:nvPr/>
            </p:nvSpPr>
            <p:spPr bwMode="auto">
              <a:xfrm>
                <a:off x="2934" y="104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0" name="Freeform 1368"/>
              <p:cNvSpPr>
                <a:spLocks/>
              </p:cNvSpPr>
              <p:nvPr/>
            </p:nvSpPr>
            <p:spPr bwMode="auto">
              <a:xfrm>
                <a:off x="2900" y="133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1" name="Freeform 1369"/>
              <p:cNvSpPr>
                <a:spLocks/>
              </p:cNvSpPr>
              <p:nvPr/>
            </p:nvSpPr>
            <p:spPr bwMode="auto">
              <a:xfrm>
                <a:off x="2903" y="134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0 w 6"/>
                  <a:gd name="T7" fmla="*/ 2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2" name="Freeform 1370"/>
              <p:cNvSpPr>
                <a:spLocks/>
              </p:cNvSpPr>
              <p:nvPr/>
            </p:nvSpPr>
            <p:spPr bwMode="auto">
              <a:xfrm>
                <a:off x="2919" y="1419"/>
                <a:ext cx="7" cy="6"/>
              </a:xfrm>
              <a:custGeom>
                <a:avLst/>
                <a:gdLst>
                  <a:gd name="T0" fmla="*/ 7 w 7"/>
                  <a:gd name="T1" fmla="*/ 0 h 6"/>
                  <a:gd name="T2" fmla="*/ 5 w 7"/>
                  <a:gd name="T3" fmla="*/ 2 h 6"/>
                  <a:gd name="T4" fmla="*/ 2 w 7"/>
                  <a:gd name="T5" fmla="*/ 6 h 6"/>
                  <a:gd name="T6" fmla="*/ 0 w 7"/>
                  <a:gd name="T7" fmla="*/ 6 h 6"/>
                  <a:gd name="T8" fmla="*/ 3 w 7"/>
                  <a:gd name="T9" fmla="*/ 2 h 6"/>
                  <a:gd name="T10" fmla="*/ 5 w 7"/>
                  <a:gd name="T11" fmla="*/ 0 h 6"/>
                  <a:gd name="T12" fmla="*/ 7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5" y="2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3" name="Freeform 1371"/>
              <p:cNvSpPr>
                <a:spLocks/>
              </p:cNvSpPr>
              <p:nvPr/>
            </p:nvSpPr>
            <p:spPr bwMode="auto">
              <a:xfrm>
                <a:off x="2907" y="1305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6 w 6"/>
                  <a:gd name="T3" fmla="*/ 2 h 3"/>
                  <a:gd name="T4" fmla="*/ 4 w 6"/>
                  <a:gd name="T5" fmla="*/ 3 h 3"/>
                  <a:gd name="T6" fmla="*/ 2 w 6"/>
                  <a:gd name="T7" fmla="*/ 3 h 3"/>
                  <a:gd name="T8" fmla="*/ 0 w 6"/>
                  <a:gd name="T9" fmla="*/ 3 h 3"/>
                  <a:gd name="T10" fmla="*/ 2 w 6"/>
                  <a:gd name="T11" fmla="*/ 2 h 3"/>
                  <a:gd name="T12" fmla="*/ 4 w 6"/>
                  <a:gd name="T13" fmla="*/ 0 h 3"/>
                  <a:gd name="T14" fmla="*/ 6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6" y="2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4" name="Freeform 1372"/>
              <p:cNvSpPr>
                <a:spLocks/>
              </p:cNvSpPr>
              <p:nvPr/>
            </p:nvSpPr>
            <p:spPr bwMode="auto">
              <a:xfrm>
                <a:off x="2919" y="1417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3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4 h 4"/>
                  <a:gd name="T10" fmla="*/ 0 w 3"/>
                  <a:gd name="T11" fmla="*/ 4 h 4"/>
                  <a:gd name="T12" fmla="*/ 0 w 3"/>
                  <a:gd name="T13" fmla="*/ 4 h 4"/>
                  <a:gd name="T14" fmla="*/ 3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5" name="Freeform 1373"/>
              <p:cNvSpPr>
                <a:spLocks/>
              </p:cNvSpPr>
              <p:nvPr/>
            </p:nvSpPr>
            <p:spPr bwMode="auto">
              <a:xfrm>
                <a:off x="2942" y="1276"/>
                <a:ext cx="5" cy="2"/>
              </a:xfrm>
              <a:custGeom>
                <a:avLst/>
                <a:gdLst>
                  <a:gd name="T0" fmla="*/ 1 w 5"/>
                  <a:gd name="T1" fmla="*/ 0 h 2"/>
                  <a:gd name="T2" fmla="*/ 5 w 5"/>
                  <a:gd name="T3" fmla="*/ 0 h 2"/>
                  <a:gd name="T4" fmla="*/ 3 w 5"/>
                  <a:gd name="T5" fmla="*/ 2 h 2"/>
                  <a:gd name="T6" fmla="*/ 0 w 5"/>
                  <a:gd name="T7" fmla="*/ 2 h 2"/>
                  <a:gd name="T8" fmla="*/ 0 w 5"/>
                  <a:gd name="T9" fmla="*/ 0 h 2"/>
                  <a:gd name="T10" fmla="*/ 1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6" name="Freeform 1374"/>
              <p:cNvSpPr>
                <a:spLocks/>
              </p:cNvSpPr>
              <p:nvPr/>
            </p:nvSpPr>
            <p:spPr bwMode="auto">
              <a:xfrm>
                <a:off x="2926" y="1278"/>
                <a:ext cx="6" cy="2"/>
              </a:xfrm>
              <a:custGeom>
                <a:avLst/>
                <a:gdLst>
                  <a:gd name="T0" fmla="*/ 2 w 6"/>
                  <a:gd name="T1" fmla="*/ 0 h 2"/>
                  <a:gd name="T2" fmla="*/ 6 w 6"/>
                  <a:gd name="T3" fmla="*/ 0 h 2"/>
                  <a:gd name="T4" fmla="*/ 6 w 6"/>
                  <a:gd name="T5" fmla="*/ 2 h 2"/>
                  <a:gd name="T6" fmla="*/ 0 w 6"/>
                  <a:gd name="T7" fmla="*/ 2 h 2"/>
                  <a:gd name="T8" fmla="*/ 0 w 6"/>
                  <a:gd name="T9" fmla="*/ 2 h 2"/>
                  <a:gd name="T10" fmla="*/ 0 w 6"/>
                  <a:gd name="T11" fmla="*/ 0 h 2"/>
                  <a:gd name="T12" fmla="*/ 2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2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7" name="Freeform 1375"/>
              <p:cNvSpPr>
                <a:spLocks/>
              </p:cNvSpPr>
              <p:nvPr/>
            </p:nvSpPr>
            <p:spPr bwMode="auto">
              <a:xfrm>
                <a:off x="2932" y="1272"/>
                <a:ext cx="10" cy="4"/>
              </a:xfrm>
              <a:custGeom>
                <a:avLst/>
                <a:gdLst>
                  <a:gd name="T0" fmla="*/ 4 w 10"/>
                  <a:gd name="T1" fmla="*/ 0 h 4"/>
                  <a:gd name="T2" fmla="*/ 8 w 10"/>
                  <a:gd name="T3" fmla="*/ 0 h 4"/>
                  <a:gd name="T4" fmla="*/ 10 w 10"/>
                  <a:gd name="T5" fmla="*/ 2 h 4"/>
                  <a:gd name="T6" fmla="*/ 8 w 10"/>
                  <a:gd name="T7" fmla="*/ 4 h 4"/>
                  <a:gd name="T8" fmla="*/ 4 w 10"/>
                  <a:gd name="T9" fmla="*/ 4 h 4"/>
                  <a:gd name="T10" fmla="*/ 0 w 10"/>
                  <a:gd name="T11" fmla="*/ 2 h 4"/>
                  <a:gd name="T12" fmla="*/ 0 w 10"/>
                  <a:gd name="T13" fmla="*/ 0 h 4"/>
                  <a:gd name="T14" fmla="*/ 4 w 10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">
                    <a:moveTo>
                      <a:pt x="4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8" name="Freeform 1376"/>
              <p:cNvSpPr>
                <a:spLocks/>
              </p:cNvSpPr>
              <p:nvPr/>
            </p:nvSpPr>
            <p:spPr bwMode="auto">
              <a:xfrm>
                <a:off x="2913" y="1211"/>
                <a:ext cx="42" cy="42"/>
              </a:xfrm>
              <a:custGeom>
                <a:avLst/>
                <a:gdLst>
                  <a:gd name="T0" fmla="*/ 8 w 42"/>
                  <a:gd name="T1" fmla="*/ 0 h 42"/>
                  <a:gd name="T2" fmla="*/ 11 w 42"/>
                  <a:gd name="T3" fmla="*/ 2 h 42"/>
                  <a:gd name="T4" fmla="*/ 15 w 42"/>
                  <a:gd name="T5" fmla="*/ 2 h 42"/>
                  <a:gd name="T6" fmla="*/ 19 w 42"/>
                  <a:gd name="T7" fmla="*/ 6 h 42"/>
                  <a:gd name="T8" fmla="*/ 25 w 42"/>
                  <a:gd name="T9" fmla="*/ 8 h 42"/>
                  <a:gd name="T10" fmla="*/ 29 w 42"/>
                  <a:gd name="T11" fmla="*/ 14 h 42"/>
                  <a:gd name="T12" fmla="*/ 30 w 42"/>
                  <a:gd name="T13" fmla="*/ 21 h 42"/>
                  <a:gd name="T14" fmla="*/ 34 w 42"/>
                  <a:gd name="T15" fmla="*/ 23 h 42"/>
                  <a:gd name="T16" fmla="*/ 38 w 42"/>
                  <a:gd name="T17" fmla="*/ 23 h 42"/>
                  <a:gd name="T18" fmla="*/ 40 w 42"/>
                  <a:gd name="T19" fmla="*/ 29 h 42"/>
                  <a:gd name="T20" fmla="*/ 42 w 42"/>
                  <a:gd name="T21" fmla="*/ 35 h 42"/>
                  <a:gd name="T22" fmla="*/ 34 w 42"/>
                  <a:gd name="T23" fmla="*/ 40 h 42"/>
                  <a:gd name="T24" fmla="*/ 29 w 42"/>
                  <a:gd name="T25" fmla="*/ 40 h 42"/>
                  <a:gd name="T26" fmla="*/ 19 w 42"/>
                  <a:gd name="T27" fmla="*/ 40 h 42"/>
                  <a:gd name="T28" fmla="*/ 17 w 42"/>
                  <a:gd name="T29" fmla="*/ 42 h 42"/>
                  <a:gd name="T30" fmla="*/ 13 w 42"/>
                  <a:gd name="T31" fmla="*/ 42 h 42"/>
                  <a:gd name="T32" fmla="*/ 13 w 42"/>
                  <a:gd name="T33" fmla="*/ 40 h 42"/>
                  <a:gd name="T34" fmla="*/ 8 w 42"/>
                  <a:gd name="T35" fmla="*/ 38 h 42"/>
                  <a:gd name="T36" fmla="*/ 6 w 42"/>
                  <a:gd name="T37" fmla="*/ 38 h 42"/>
                  <a:gd name="T38" fmla="*/ 6 w 42"/>
                  <a:gd name="T39" fmla="*/ 35 h 42"/>
                  <a:gd name="T40" fmla="*/ 8 w 42"/>
                  <a:gd name="T41" fmla="*/ 35 h 42"/>
                  <a:gd name="T42" fmla="*/ 13 w 42"/>
                  <a:gd name="T43" fmla="*/ 36 h 42"/>
                  <a:gd name="T44" fmla="*/ 17 w 42"/>
                  <a:gd name="T45" fmla="*/ 35 h 42"/>
                  <a:gd name="T46" fmla="*/ 21 w 42"/>
                  <a:gd name="T47" fmla="*/ 31 h 42"/>
                  <a:gd name="T48" fmla="*/ 15 w 42"/>
                  <a:gd name="T49" fmla="*/ 35 h 42"/>
                  <a:gd name="T50" fmla="*/ 11 w 42"/>
                  <a:gd name="T51" fmla="*/ 33 h 42"/>
                  <a:gd name="T52" fmla="*/ 11 w 42"/>
                  <a:gd name="T53" fmla="*/ 31 h 42"/>
                  <a:gd name="T54" fmla="*/ 2 w 42"/>
                  <a:gd name="T55" fmla="*/ 29 h 42"/>
                  <a:gd name="T56" fmla="*/ 0 w 42"/>
                  <a:gd name="T57" fmla="*/ 27 h 42"/>
                  <a:gd name="T58" fmla="*/ 2 w 42"/>
                  <a:gd name="T59" fmla="*/ 25 h 42"/>
                  <a:gd name="T60" fmla="*/ 6 w 42"/>
                  <a:gd name="T61" fmla="*/ 23 h 42"/>
                  <a:gd name="T62" fmla="*/ 0 w 42"/>
                  <a:gd name="T63" fmla="*/ 21 h 42"/>
                  <a:gd name="T64" fmla="*/ 2 w 42"/>
                  <a:gd name="T65" fmla="*/ 19 h 42"/>
                  <a:gd name="T66" fmla="*/ 2 w 42"/>
                  <a:gd name="T67" fmla="*/ 15 h 42"/>
                  <a:gd name="T68" fmla="*/ 4 w 42"/>
                  <a:gd name="T69" fmla="*/ 14 h 42"/>
                  <a:gd name="T70" fmla="*/ 8 w 42"/>
                  <a:gd name="T71" fmla="*/ 17 h 42"/>
                  <a:gd name="T72" fmla="*/ 6 w 42"/>
                  <a:gd name="T73" fmla="*/ 14 h 42"/>
                  <a:gd name="T74" fmla="*/ 2 w 42"/>
                  <a:gd name="T75" fmla="*/ 12 h 42"/>
                  <a:gd name="T76" fmla="*/ 2 w 42"/>
                  <a:gd name="T77" fmla="*/ 6 h 42"/>
                  <a:gd name="T78" fmla="*/ 6 w 42"/>
                  <a:gd name="T79" fmla="*/ 2 h 42"/>
                  <a:gd name="T80" fmla="*/ 8 w 42"/>
                  <a:gd name="T8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" h="42">
                    <a:moveTo>
                      <a:pt x="8" y="0"/>
                    </a:moveTo>
                    <a:lnTo>
                      <a:pt x="11" y="2"/>
                    </a:lnTo>
                    <a:lnTo>
                      <a:pt x="15" y="2"/>
                    </a:lnTo>
                    <a:lnTo>
                      <a:pt x="19" y="6"/>
                    </a:lnTo>
                    <a:lnTo>
                      <a:pt x="25" y="8"/>
                    </a:lnTo>
                    <a:lnTo>
                      <a:pt x="29" y="14"/>
                    </a:lnTo>
                    <a:lnTo>
                      <a:pt x="30" y="21"/>
                    </a:lnTo>
                    <a:lnTo>
                      <a:pt x="34" y="23"/>
                    </a:lnTo>
                    <a:lnTo>
                      <a:pt x="38" y="23"/>
                    </a:lnTo>
                    <a:lnTo>
                      <a:pt x="40" y="29"/>
                    </a:lnTo>
                    <a:lnTo>
                      <a:pt x="42" y="35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19" y="40"/>
                    </a:lnTo>
                    <a:lnTo>
                      <a:pt x="1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5"/>
                    </a:lnTo>
                    <a:lnTo>
                      <a:pt x="8" y="35"/>
                    </a:lnTo>
                    <a:lnTo>
                      <a:pt x="13" y="36"/>
                    </a:lnTo>
                    <a:lnTo>
                      <a:pt x="17" y="35"/>
                    </a:lnTo>
                    <a:lnTo>
                      <a:pt x="21" y="31"/>
                    </a:lnTo>
                    <a:lnTo>
                      <a:pt x="15" y="35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8" y="17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9" name="Freeform 1377"/>
              <p:cNvSpPr>
                <a:spLocks/>
              </p:cNvSpPr>
              <p:nvPr/>
            </p:nvSpPr>
            <p:spPr bwMode="auto">
              <a:xfrm>
                <a:off x="2919" y="1202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4 h 5"/>
                  <a:gd name="T4" fmla="*/ 3 w 3"/>
                  <a:gd name="T5" fmla="*/ 5 h 5"/>
                  <a:gd name="T6" fmla="*/ 2 w 3"/>
                  <a:gd name="T7" fmla="*/ 5 h 5"/>
                  <a:gd name="T8" fmla="*/ 0 w 3"/>
                  <a:gd name="T9" fmla="*/ 2 h 5"/>
                  <a:gd name="T10" fmla="*/ 0 w 3"/>
                  <a:gd name="T11" fmla="*/ 0 h 5"/>
                  <a:gd name="T12" fmla="*/ 2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0" name="Freeform 1378"/>
              <p:cNvSpPr>
                <a:spLocks/>
              </p:cNvSpPr>
              <p:nvPr/>
            </p:nvSpPr>
            <p:spPr bwMode="auto">
              <a:xfrm>
                <a:off x="2421" y="1234"/>
                <a:ext cx="8" cy="4"/>
              </a:xfrm>
              <a:custGeom>
                <a:avLst/>
                <a:gdLst>
                  <a:gd name="T0" fmla="*/ 4 w 8"/>
                  <a:gd name="T1" fmla="*/ 0 h 4"/>
                  <a:gd name="T2" fmla="*/ 8 w 8"/>
                  <a:gd name="T3" fmla="*/ 0 h 4"/>
                  <a:gd name="T4" fmla="*/ 8 w 8"/>
                  <a:gd name="T5" fmla="*/ 2 h 4"/>
                  <a:gd name="T6" fmla="*/ 6 w 8"/>
                  <a:gd name="T7" fmla="*/ 4 h 4"/>
                  <a:gd name="T8" fmla="*/ 2 w 8"/>
                  <a:gd name="T9" fmla="*/ 4 h 4"/>
                  <a:gd name="T10" fmla="*/ 0 w 8"/>
                  <a:gd name="T11" fmla="*/ 4 h 4"/>
                  <a:gd name="T12" fmla="*/ 2 w 8"/>
                  <a:gd name="T13" fmla="*/ 0 h 4"/>
                  <a:gd name="T14" fmla="*/ 4 w 8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1" name="Freeform 1379"/>
              <p:cNvSpPr>
                <a:spLocks/>
              </p:cNvSpPr>
              <p:nvPr/>
            </p:nvSpPr>
            <p:spPr bwMode="auto">
              <a:xfrm>
                <a:off x="2423" y="1221"/>
                <a:ext cx="10" cy="13"/>
              </a:xfrm>
              <a:custGeom>
                <a:avLst/>
                <a:gdLst>
                  <a:gd name="T0" fmla="*/ 8 w 10"/>
                  <a:gd name="T1" fmla="*/ 0 h 13"/>
                  <a:gd name="T2" fmla="*/ 10 w 10"/>
                  <a:gd name="T3" fmla="*/ 0 h 13"/>
                  <a:gd name="T4" fmla="*/ 10 w 10"/>
                  <a:gd name="T5" fmla="*/ 4 h 13"/>
                  <a:gd name="T6" fmla="*/ 8 w 10"/>
                  <a:gd name="T7" fmla="*/ 7 h 13"/>
                  <a:gd name="T8" fmla="*/ 8 w 10"/>
                  <a:gd name="T9" fmla="*/ 11 h 13"/>
                  <a:gd name="T10" fmla="*/ 6 w 10"/>
                  <a:gd name="T11" fmla="*/ 13 h 13"/>
                  <a:gd name="T12" fmla="*/ 0 w 10"/>
                  <a:gd name="T13" fmla="*/ 13 h 13"/>
                  <a:gd name="T14" fmla="*/ 2 w 10"/>
                  <a:gd name="T15" fmla="*/ 9 h 13"/>
                  <a:gd name="T16" fmla="*/ 2 w 10"/>
                  <a:gd name="T17" fmla="*/ 5 h 13"/>
                  <a:gd name="T18" fmla="*/ 6 w 10"/>
                  <a:gd name="T19" fmla="*/ 2 h 13"/>
                  <a:gd name="T20" fmla="*/ 8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8" y="0"/>
                    </a:moveTo>
                    <a:lnTo>
                      <a:pt x="10" y="0"/>
                    </a:lnTo>
                    <a:lnTo>
                      <a:pt x="10" y="4"/>
                    </a:lnTo>
                    <a:lnTo>
                      <a:pt x="8" y="7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2" name="Freeform 1380"/>
              <p:cNvSpPr>
                <a:spLocks/>
              </p:cNvSpPr>
              <p:nvPr/>
            </p:nvSpPr>
            <p:spPr bwMode="auto">
              <a:xfrm>
                <a:off x="2317" y="1146"/>
                <a:ext cx="11" cy="12"/>
              </a:xfrm>
              <a:custGeom>
                <a:avLst/>
                <a:gdLst>
                  <a:gd name="T0" fmla="*/ 5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7 w 11"/>
                  <a:gd name="T7" fmla="*/ 12 h 12"/>
                  <a:gd name="T8" fmla="*/ 3 w 11"/>
                  <a:gd name="T9" fmla="*/ 12 h 12"/>
                  <a:gd name="T10" fmla="*/ 5 w 11"/>
                  <a:gd name="T11" fmla="*/ 10 h 12"/>
                  <a:gd name="T12" fmla="*/ 5 w 11"/>
                  <a:gd name="T13" fmla="*/ 6 h 12"/>
                  <a:gd name="T14" fmla="*/ 3 w 11"/>
                  <a:gd name="T15" fmla="*/ 8 h 12"/>
                  <a:gd name="T16" fmla="*/ 3 w 11"/>
                  <a:gd name="T17" fmla="*/ 10 h 12"/>
                  <a:gd name="T18" fmla="*/ 1 w 11"/>
                  <a:gd name="T19" fmla="*/ 10 h 12"/>
                  <a:gd name="T20" fmla="*/ 0 w 11"/>
                  <a:gd name="T21" fmla="*/ 10 h 12"/>
                  <a:gd name="T22" fmla="*/ 1 w 11"/>
                  <a:gd name="T23" fmla="*/ 4 h 12"/>
                  <a:gd name="T24" fmla="*/ 5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5" y="10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3" name="Freeform 1381"/>
              <p:cNvSpPr>
                <a:spLocks/>
              </p:cNvSpPr>
              <p:nvPr/>
            </p:nvSpPr>
            <p:spPr bwMode="auto">
              <a:xfrm>
                <a:off x="2341" y="1070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0 w 2"/>
                  <a:gd name="T9" fmla="*/ 0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4" name="Freeform 1382"/>
              <p:cNvSpPr>
                <a:spLocks/>
              </p:cNvSpPr>
              <p:nvPr/>
            </p:nvSpPr>
            <p:spPr bwMode="auto">
              <a:xfrm>
                <a:off x="2378" y="954"/>
                <a:ext cx="108" cy="95"/>
              </a:xfrm>
              <a:custGeom>
                <a:avLst/>
                <a:gdLst>
                  <a:gd name="T0" fmla="*/ 60 w 108"/>
                  <a:gd name="T1" fmla="*/ 2 h 95"/>
                  <a:gd name="T2" fmla="*/ 64 w 108"/>
                  <a:gd name="T3" fmla="*/ 4 h 95"/>
                  <a:gd name="T4" fmla="*/ 72 w 108"/>
                  <a:gd name="T5" fmla="*/ 2 h 95"/>
                  <a:gd name="T6" fmla="*/ 78 w 108"/>
                  <a:gd name="T7" fmla="*/ 8 h 95"/>
                  <a:gd name="T8" fmla="*/ 81 w 108"/>
                  <a:gd name="T9" fmla="*/ 8 h 95"/>
                  <a:gd name="T10" fmla="*/ 81 w 108"/>
                  <a:gd name="T11" fmla="*/ 15 h 95"/>
                  <a:gd name="T12" fmla="*/ 85 w 108"/>
                  <a:gd name="T13" fmla="*/ 15 h 95"/>
                  <a:gd name="T14" fmla="*/ 101 w 108"/>
                  <a:gd name="T15" fmla="*/ 15 h 95"/>
                  <a:gd name="T16" fmla="*/ 104 w 108"/>
                  <a:gd name="T17" fmla="*/ 21 h 95"/>
                  <a:gd name="T18" fmla="*/ 108 w 108"/>
                  <a:gd name="T19" fmla="*/ 27 h 95"/>
                  <a:gd name="T20" fmla="*/ 104 w 108"/>
                  <a:gd name="T21" fmla="*/ 25 h 95"/>
                  <a:gd name="T22" fmla="*/ 99 w 108"/>
                  <a:gd name="T23" fmla="*/ 34 h 95"/>
                  <a:gd name="T24" fmla="*/ 91 w 108"/>
                  <a:gd name="T25" fmla="*/ 40 h 95"/>
                  <a:gd name="T26" fmla="*/ 85 w 108"/>
                  <a:gd name="T27" fmla="*/ 48 h 95"/>
                  <a:gd name="T28" fmla="*/ 76 w 108"/>
                  <a:gd name="T29" fmla="*/ 51 h 95"/>
                  <a:gd name="T30" fmla="*/ 78 w 108"/>
                  <a:gd name="T31" fmla="*/ 55 h 95"/>
                  <a:gd name="T32" fmla="*/ 70 w 108"/>
                  <a:gd name="T33" fmla="*/ 61 h 95"/>
                  <a:gd name="T34" fmla="*/ 59 w 108"/>
                  <a:gd name="T35" fmla="*/ 70 h 95"/>
                  <a:gd name="T36" fmla="*/ 53 w 108"/>
                  <a:gd name="T37" fmla="*/ 70 h 95"/>
                  <a:gd name="T38" fmla="*/ 49 w 108"/>
                  <a:gd name="T39" fmla="*/ 70 h 95"/>
                  <a:gd name="T40" fmla="*/ 43 w 108"/>
                  <a:gd name="T41" fmla="*/ 63 h 95"/>
                  <a:gd name="T42" fmla="*/ 40 w 108"/>
                  <a:gd name="T43" fmla="*/ 63 h 95"/>
                  <a:gd name="T44" fmla="*/ 32 w 108"/>
                  <a:gd name="T45" fmla="*/ 63 h 95"/>
                  <a:gd name="T46" fmla="*/ 28 w 108"/>
                  <a:gd name="T47" fmla="*/ 61 h 95"/>
                  <a:gd name="T48" fmla="*/ 28 w 108"/>
                  <a:gd name="T49" fmla="*/ 65 h 95"/>
                  <a:gd name="T50" fmla="*/ 34 w 108"/>
                  <a:gd name="T51" fmla="*/ 69 h 95"/>
                  <a:gd name="T52" fmla="*/ 34 w 108"/>
                  <a:gd name="T53" fmla="*/ 72 h 95"/>
                  <a:gd name="T54" fmla="*/ 32 w 108"/>
                  <a:gd name="T55" fmla="*/ 80 h 95"/>
                  <a:gd name="T56" fmla="*/ 28 w 108"/>
                  <a:gd name="T57" fmla="*/ 84 h 95"/>
                  <a:gd name="T58" fmla="*/ 22 w 108"/>
                  <a:gd name="T59" fmla="*/ 86 h 95"/>
                  <a:gd name="T60" fmla="*/ 17 w 108"/>
                  <a:gd name="T61" fmla="*/ 91 h 95"/>
                  <a:gd name="T62" fmla="*/ 15 w 108"/>
                  <a:gd name="T63" fmla="*/ 95 h 95"/>
                  <a:gd name="T64" fmla="*/ 13 w 108"/>
                  <a:gd name="T65" fmla="*/ 95 h 95"/>
                  <a:gd name="T66" fmla="*/ 5 w 108"/>
                  <a:gd name="T67" fmla="*/ 91 h 95"/>
                  <a:gd name="T68" fmla="*/ 1 w 108"/>
                  <a:gd name="T69" fmla="*/ 88 h 95"/>
                  <a:gd name="T70" fmla="*/ 7 w 108"/>
                  <a:gd name="T71" fmla="*/ 88 h 95"/>
                  <a:gd name="T72" fmla="*/ 7 w 108"/>
                  <a:gd name="T73" fmla="*/ 84 h 95"/>
                  <a:gd name="T74" fmla="*/ 3 w 108"/>
                  <a:gd name="T75" fmla="*/ 84 h 95"/>
                  <a:gd name="T76" fmla="*/ 9 w 108"/>
                  <a:gd name="T77" fmla="*/ 70 h 95"/>
                  <a:gd name="T78" fmla="*/ 11 w 108"/>
                  <a:gd name="T79" fmla="*/ 67 h 95"/>
                  <a:gd name="T80" fmla="*/ 9 w 108"/>
                  <a:gd name="T81" fmla="*/ 63 h 95"/>
                  <a:gd name="T82" fmla="*/ 11 w 108"/>
                  <a:gd name="T83" fmla="*/ 55 h 95"/>
                  <a:gd name="T84" fmla="*/ 17 w 108"/>
                  <a:gd name="T85" fmla="*/ 48 h 95"/>
                  <a:gd name="T86" fmla="*/ 19 w 108"/>
                  <a:gd name="T87" fmla="*/ 42 h 95"/>
                  <a:gd name="T88" fmla="*/ 22 w 108"/>
                  <a:gd name="T89" fmla="*/ 34 h 95"/>
                  <a:gd name="T90" fmla="*/ 26 w 108"/>
                  <a:gd name="T91" fmla="*/ 27 h 95"/>
                  <a:gd name="T92" fmla="*/ 30 w 108"/>
                  <a:gd name="T93" fmla="*/ 21 h 95"/>
                  <a:gd name="T94" fmla="*/ 30 w 108"/>
                  <a:gd name="T95" fmla="*/ 17 h 95"/>
                  <a:gd name="T96" fmla="*/ 36 w 108"/>
                  <a:gd name="T97" fmla="*/ 13 h 95"/>
                  <a:gd name="T98" fmla="*/ 40 w 108"/>
                  <a:gd name="T99" fmla="*/ 21 h 95"/>
                  <a:gd name="T100" fmla="*/ 41 w 108"/>
                  <a:gd name="T101" fmla="*/ 17 h 95"/>
                  <a:gd name="T102" fmla="*/ 40 w 108"/>
                  <a:gd name="T103" fmla="*/ 13 h 95"/>
                  <a:gd name="T104" fmla="*/ 40 w 108"/>
                  <a:gd name="T105" fmla="*/ 8 h 95"/>
                  <a:gd name="T106" fmla="*/ 51 w 108"/>
                  <a:gd name="T107" fmla="*/ 2 h 95"/>
                  <a:gd name="T108" fmla="*/ 59 w 108"/>
                  <a:gd name="T10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" h="95">
                    <a:moveTo>
                      <a:pt x="59" y="0"/>
                    </a:moveTo>
                    <a:lnTo>
                      <a:pt x="60" y="2"/>
                    </a:lnTo>
                    <a:lnTo>
                      <a:pt x="64" y="2"/>
                    </a:lnTo>
                    <a:lnTo>
                      <a:pt x="64" y="4"/>
                    </a:lnTo>
                    <a:lnTo>
                      <a:pt x="68" y="2"/>
                    </a:lnTo>
                    <a:lnTo>
                      <a:pt x="72" y="2"/>
                    </a:lnTo>
                    <a:lnTo>
                      <a:pt x="74" y="6"/>
                    </a:lnTo>
                    <a:lnTo>
                      <a:pt x="78" y="8"/>
                    </a:lnTo>
                    <a:lnTo>
                      <a:pt x="80" y="8"/>
                    </a:lnTo>
                    <a:lnTo>
                      <a:pt x="81" y="8"/>
                    </a:lnTo>
                    <a:lnTo>
                      <a:pt x="83" y="11"/>
                    </a:lnTo>
                    <a:lnTo>
                      <a:pt x="81" y="15"/>
                    </a:lnTo>
                    <a:lnTo>
                      <a:pt x="83" y="15"/>
                    </a:lnTo>
                    <a:lnTo>
                      <a:pt x="85" y="15"/>
                    </a:lnTo>
                    <a:lnTo>
                      <a:pt x="91" y="15"/>
                    </a:lnTo>
                    <a:lnTo>
                      <a:pt x="101" y="15"/>
                    </a:lnTo>
                    <a:lnTo>
                      <a:pt x="104" y="19"/>
                    </a:lnTo>
                    <a:lnTo>
                      <a:pt x="104" y="21"/>
                    </a:lnTo>
                    <a:lnTo>
                      <a:pt x="106" y="23"/>
                    </a:lnTo>
                    <a:lnTo>
                      <a:pt x="108" y="27"/>
                    </a:lnTo>
                    <a:lnTo>
                      <a:pt x="106" y="25"/>
                    </a:lnTo>
                    <a:lnTo>
                      <a:pt x="104" y="25"/>
                    </a:lnTo>
                    <a:lnTo>
                      <a:pt x="102" y="30"/>
                    </a:lnTo>
                    <a:lnTo>
                      <a:pt x="99" y="34"/>
                    </a:lnTo>
                    <a:lnTo>
                      <a:pt x="95" y="38"/>
                    </a:lnTo>
                    <a:lnTo>
                      <a:pt x="91" y="40"/>
                    </a:lnTo>
                    <a:lnTo>
                      <a:pt x="91" y="40"/>
                    </a:lnTo>
                    <a:lnTo>
                      <a:pt x="85" y="48"/>
                    </a:lnTo>
                    <a:lnTo>
                      <a:pt x="81" y="51"/>
                    </a:lnTo>
                    <a:lnTo>
                      <a:pt x="76" y="51"/>
                    </a:lnTo>
                    <a:lnTo>
                      <a:pt x="76" y="53"/>
                    </a:lnTo>
                    <a:lnTo>
                      <a:pt x="78" y="55"/>
                    </a:lnTo>
                    <a:lnTo>
                      <a:pt x="76" y="57"/>
                    </a:lnTo>
                    <a:lnTo>
                      <a:pt x="70" y="61"/>
                    </a:lnTo>
                    <a:lnTo>
                      <a:pt x="66" y="67"/>
                    </a:lnTo>
                    <a:lnTo>
                      <a:pt x="59" y="70"/>
                    </a:lnTo>
                    <a:lnTo>
                      <a:pt x="55" y="72"/>
                    </a:lnTo>
                    <a:lnTo>
                      <a:pt x="53" y="70"/>
                    </a:lnTo>
                    <a:lnTo>
                      <a:pt x="51" y="70"/>
                    </a:lnTo>
                    <a:lnTo>
                      <a:pt x="49" y="70"/>
                    </a:lnTo>
                    <a:lnTo>
                      <a:pt x="45" y="67"/>
                    </a:lnTo>
                    <a:lnTo>
                      <a:pt x="43" y="63"/>
                    </a:lnTo>
                    <a:lnTo>
                      <a:pt x="41" y="61"/>
                    </a:lnTo>
                    <a:lnTo>
                      <a:pt x="40" y="63"/>
                    </a:lnTo>
                    <a:lnTo>
                      <a:pt x="36" y="63"/>
                    </a:lnTo>
                    <a:lnTo>
                      <a:pt x="32" y="63"/>
                    </a:lnTo>
                    <a:lnTo>
                      <a:pt x="30" y="61"/>
                    </a:lnTo>
                    <a:lnTo>
                      <a:pt x="28" y="61"/>
                    </a:lnTo>
                    <a:lnTo>
                      <a:pt x="26" y="63"/>
                    </a:lnTo>
                    <a:lnTo>
                      <a:pt x="28" y="65"/>
                    </a:lnTo>
                    <a:lnTo>
                      <a:pt x="36" y="65"/>
                    </a:lnTo>
                    <a:lnTo>
                      <a:pt x="34" y="69"/>
                    </a:lnTo>
                    <a:lnTo>
                      <a:pt x="32" y="70"/>
                    </a:lnTo>
                    <a:lnTo>
                      <a:pt x="34" y="72"/>
                    </a:lnTo>
                    <a:lnTo>
                      <a:pt x="34" y="76"/>
                    </a:lnTo>
                    <a:lnTo>
                      <a:pt x="32" y="80"/>
                    </a:lnTo>
                    <a:lnTo>
                      <a:pt x="30" y="82"/>
                    </a:lnTo>
                    <a:lnTo>
                      <a:pt x="28" y="84"/>
                    </a:lnTo>
                    <a:lnTo>
                      <a:pt x="24" y="84"/>
                    </a:lnTo>
                    <a:lnTo>
                      <a:pt x="22" y="86"/>
                    </a:lnTo>
                    <a:lnTo>
                      <a:pt x="20" y="90"/>
                    </a:lnTo>
                    <a:lnTo>
                      <a:pt x="17" y="91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7" y="91"/>
                    </a:lnTo>
                    <a:lnTo>
                      <a:pt x="5" y="91"/>
                    </a:lnTo>
                    <a:lnTo>
                      <a:pt x="0" y="91"/>
                    </a:lnTo>
                    <a:lnTo>
                      <a:pt x="1" y="88"/>
                    </a:lnTo>
                    <a:lnTo>
                      <a:pt x="3" y="86"/>
                    </a:lnTo>
                    <a:lnTo>
                      <a:pt x="7" y="88"/>
                    </a:lnTo>
                    <a:lnTo>
                      <a:pt x="7" y="86"/>
                    </a:lnTo>
                    <a:lnTo>
                      <a:pt x="7" y="84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7" y="78"/>
                    </a:lnTo>
                    <a:lnTo>
                      <a:pt x="9" y="70"/>
                    </a:lnTo>
                    <a:lnTo>
                      <a:pt x="9" y="69"/>
                    </a:lnTo>
                    <a:lnTo>
                      <a:pt x="11" y="67"/>
                    </a:lnTo>
                    <a:lnTo>
                      <a:pt x="11" y="65"/>
                    </a:lnTo>
                    <a:lnTo>
                      <a:pt x="9" y="63"/>
                    </a:lnTo>
                    <a:lnTo>
                      <a:pt x="9" y="61"/>
                    </a:lnTo>
                    <a:lnTo>
                      <a:pt x="11" y="55"/>
                    </a:lnTo>
                    <a:lnTo>
                      <a:pt x="13" y="48"/>
                    </a:lnTo>
                    <a:lnTo>
                      <a:pt x="17" y="48"/>
                    </a:lnTo>
                    <a:lnTo>
                      <a:pt x="17" y="44"/>
                    </a:lnTo>
                    <a:lnTo>
                      <a:pt x="19" y="42"/>
                    </a:lnTo>
                    <a:lnTo>
                      <a:pt x="20" y="38"/>
                    </a:lnTo>
                    <a:lnTo>
                      <a:pt x="22" y="34"/>
                    </a:lnTo>
                    <a:lnTo>
                      <a:pt x="22" y="30"/>
                    </a:lnTo>
                    <a:lnTo>
                      <a:pt x="26" y="27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19"/>
                    </a:lnTo>
                    <a:lnTo>
                      <a:pt x="30" y="17"/>
                    </a:lnTo>
                    <a:lnTo>
                      <a:pt x="34" y="13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40" y="21"/>
                    </a:lnTo>
                    <a:lnTo>
                      <a:pt x="43" y="21"/>
                    </a:lnTo>
                    <a:lnTo>
                      <a:pt x="41" y="17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3" y="11"/>
                    </a:lnTo>
                    <a:lnTo>
                      <a:pt x="40" y="8"/>
                    </a:lnTo>
                    <a:lnTo>
                      <a:pt x="43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5" name="Freeform 1383"/>
              <p:cNvSpPr>
                <a:spLocks/>
              </p:cNvSpPr>
              <p:nvPr/>
            </p:nvSpPr>
            <p:spPr bwMode="auto">
              <a:xfrm>
                <a:off x="2290" y="944"/>
                <a:ext cx="103" cy="126"/>
              </a:xfrm>
              <a:custGeom>
                <a:avLst/>
                <a:gdLst>
                  <a:gd name="T0" fmla="*/ 68 w 103"/>
                  <a:gd name="T1" fmla="*/ 4 h 126"/>
                  <a:gd name="T2" fmla="*/ 76 w 103"/>
                  <a:gd name="T3" fmla="*/ 10 h 126"/>
                  <a:gd name="T4" fmla="*/ 89 w 103"/>
                  <a:gd name="T5" fmla="*/ 12 h 126"/>
                  <a:gd name="T6" fmla="*/ 103 w 103"/>
                  <a:gd name="T7" fmla="*/ 16 h 126"/>
                  <a:gd name="T8" fmla="*/ 97 w 103"/>
                  <a:gd name="T9" fmla="*/ 27 h 126"/>
                  <a:gd name="T10" fmla="*/ 89 w 103"/>
                  <a:gd name="T11" fmla="*/ 25 h 126"/>
                  <a:gd name="T12" fmla="*/ 93 w 103"/>
                  <a:gd name="T13" fmla="*/ 37 h 126"/>
                  <a:gd name="T14" fmla="*/ 82 w 103"/>
                  <a:gd name="T15" fmla="*/ 39 h 126"/>
                  <a:gd name="T16" fmla="*/ 68 w 103"/>
                  <a:gd name="T17" fmla="*/ 46 h 126"/>
                  <a:gd name="T18" fmla="*/ 68 w 103"/>
                  <a:gd name="T19" fmla="*/ 50 h 126"/>
                  <a:gd name="T20" fmla="*/ 82 w 103"/>
                  <a:gd name="T21" fmla="*/ 56 h 126"/>
                  <a:gd name="T22" fmla="*/ 82 w 103"/>
                  <a:gd name="T23" fmla="*/ 61 h 126"/>
                  <a:gd name="T24" fmla="*/ 80 w 103"/>
                  <a:gd name="T25" fmla="*/ 71 h 126"/>
                  <a:gd name="T26" fmla="*/ 89 w 103"/>
                  <a:gd name="T27" fmla="*/ 63 h 126"/>
                  <a:gd name="T28" fmla="*/ 86 w 103"/>
                  <a:gd name="T29" fmla="*/ 80 h 126"/>
                  <a:gd name="T30" fmla="*/ 76 w 103"/>
                  <a:gd name="T31" fmla="*/ 88 h 126"/>
                  <a:gd name="T32" fmla="*/ 70 w 103"/>
                  <a:gd name="T33" fmla="*/ 94 h 126"/>
                  <a:gd name="T34" fmla="*/ 70 w 103"/>
                  <a:gd name="T35" fmla="*/ 100 h 126"/>
                  <a:gd name="T36" fmla="*/ 65 w 103"/>
                  <a:gd name="T37" fmla="*/ 107 h 126"/>
                  <a:gd name="T38" fmla="*/ 51 w 103"/>
                  <a:gd name="T39" fmla="*/ 113 h 126"/>
                  <a:gd name="T40" fmla="*/ 40 w 103"/>
                  <a:gd name="T41" fmla="*/ 103 h 126"/>
                  <a:gd name="T42" fmla="*/ 38 w 103"/>
                  <a:gd name="T43" fmla="*/ 105 h 126"/>
                  <a:gd name="T44" fmla="*/ 36 w 103"/>
                  <a:gd name="T45" fmla="*/ 120 h 126"/>
                  <a:gd name="T46" fmla="*/ 30 w 103"/>
                  <a:gd name="T47" fmla="*/ 126 h 126"/>
                  <a:gd name="T48" fmla="*/ 27 w 103"/>
                  <a:gd name="T49" fmla="*/ 119 h 126"/>
                  <a:gd name="T50" fmla="*/ 23 w 103"/>
                  <a:gd name="T51" fmla="*/ 111 h 126"/>
                  <a:gd name="T52" fmla="*/ 23 w 103"/>
                  <a:gd name="T53" fmla="*/ 98 h 126"/>
                  <a:gd name="T54" fmla="*/ 17 w 103"/>
                  <a:gd name="T55" fmla="*/ 86 h 126"/>
                  <a:gd name="T56" fmla="*/ 11 w 103"/>
                  <a:gd name="T57" fmla="*/ 75 h 126"/>
                  <a:gd name="T58" fmla="*/ 6 w 103"/>
                  <a:gd name="T59" fmla="*/ 69 h 126"/>
                  <a:gd name="T60" fmla="*/ 4 w 103"/>
                  <a:gd name="T61" fmla="*/ 61 h 126"/>
                  <a:gd name="T62" fmla="*/ 4 w 103"/>
                  <a:gd name="T63" fmla="*/ 46 h 126"/>
                  <a:gd name="T64" fmla="*/ 11 w 103"/>
                  <a:gd name="T65" fmla="*/ 35 h 126"/>
                  <a:gd name="T66" fmla="*/ 23 w 103"/>
                  <a:gd name="T67" fmla="*/ 35 h 126"/>
                  <a:gd name="T68" fmla="*/ 23 w 103"/>
                  <a:gd name="T69" fmla="*/ 40 h 126"/>
                  <a:gd name="T70" fmla="*/ 30 w 103"/>
                  <a:gd name="T71" fmla="*/ 52 h 126"/>
                  <a:gd name="T72" fmla="*/ 36 w 103"/>
                  <a:gd name="T73" fmla="*/ 58 h 126"/>
                  <a:gd name="T74" fmla="*/ 40 w 103"/>
                  <a:gd name="T75" fmla="*/ 46 h 126"/>
                  <a:gd name="T76" fmla="*/ 44 w 103"/>
                  <a:gd name="T77" fmla="*/ 37 h 126"/>
                  <a:gd name="T78" fmla="*/ 53 w 103"/>
                  <a:gd name="T79" fmla="*/ 40 h 126"/>
                  <a:gd name="T80" fmla="*/ 48 w 103"/>
                  <a:gd name="T81" fmla="*/ 31 h 126"/>
                  <a:gd name="T82" fmla="*/ 38 w 103"/>
                  <a:gd name="T83" fmla="*/ 27 h 126"/>
                  <a:gd name="T84" fmla="*/ 42 w 103"/>
                  <a:gd name="T85" fmla="*/ 18 h 126"/>
                  <a:gd name="T86" fmla="*/ 48 w 103"/>
                  <a:gd name="T87" fmla="*/ 27 h 126"/>
                  <a:gd name="T88" fmla="*/ 49 w 103"/>
                  <a:gd name="T89" fmla="*/ 18 h 126"/>
                  <a:gd name="T90" fmla="*/ 48 w 103"/>
                  <a:gd name="T91" fmla="*/ 8 h 126"/>
                  <a:gd name="T92" fmla="*/ 55 w 103"/>
                  <a:gd name="T93" fmla="*/ 2 h 126"/>
                  <a:gd name="T94" fmla="*/ 61 w 103"/>
                  <a:gd name="T95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3" h="126">
                    <a:moveTo>
                      <a:pt x="65" y="0"/>
                    </a:moveTo>
                    <a:lnTo>
                      <a:pt x="68" y="0"/>
                    </a:lnTo>
                    <a:lnTo>
                      <a:pt x="70" y="2"/>
                    </a:lnTo>
                    <a:lnTo>
                      <a:pt x="68" y="4"/>
                    </a:lnTo>
                    <a:lnTo>
                      <a:pt x="68" y="6"/>
                    </a:lnTo>
                    <a:lnTo>
                      <a:pt x="70" y="8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6" y="10"/>
                    </a:lnTo>
                    <a:lnTo>
                      <a:pt x="89" y="12"/>
                    </a:lnTo>
                    <a:lnTo>
                      <a:pt x="97" y="12"/>
                    </a:lnTo>
                    <a:lnTo>
                      <a:pt x="101" y="14"/>
                    </a:lnTo>
                    <a:lnTo>
                      <a:pt x="103" y="14"/>
                    </a:lnTo>
                    <a:lnTo>
                      <a:pt x="103" y="16"/>
                    </a:lnTo>
                    <a:lnTo>
                      <a:pt x="103" y="18"/>
                    </a:lnTo>
                    <a:lnTo>
                      <a:pt x="103" y="21"/>
                    </a:lnTo>
                    <a:lnTo>
                      <a:pt x="101" y="23"/>
                    </a:lnTo>
                    <a:lnTo>
                      <a:pt x="97" y="27"/>
                    </a:lnTo>
                    <a:lnTo>
                      <a:pt x="95" y="25"/>
                    </a:lnTo>
                    <a:lnTo>
                      <a:pt x="93" y="23"/>
                    </a:lnTo>
                    <a:lnTo>
                      <a:pt x="91" y="25"/>
                    </a:lnTo>
                    <a:lnTo>
                      <a:pt x="89" y="25"/>
                    </a:lnTo>
                    <a:lnTo>
                      <a:pt x="89" y="27"/>
                    </a:lnTo>
                    <a:lnTo>
                      <a:pt x="95" y="31"/>
                    </a:lnTo>
                    <a:lnTo>
                      <a:pt x="93" y="33"/>
                    </a:lnTo>
                    <a:lnTo>
                      <a:pt x="93" y="37"/>
                    </a:lnTo>
                    <a:lnTo>
                      <a:pt x="91" y="39"/>
                    </a:lnTo>
                    <a:lnTo>
                      <a:pt x="89" y="37"/>
                    </a:lnTo>
                    <a:lnTo>
                      <a:pt x="86" y="37"/>
                    </a:lnTo>
                    <a:lnTo>
                      <a:pt x="82" y="39"/>
                    </a:lnTo>
                    <a:lnTo>
                      <a:pt x="82" y="40"/>
                    </a:lnTo>
                    <a:lnTo>
                      <a:pt x="74" y="42"/>
                    </a:lnTo>
                    <a:lnTo>
                      <a:pt x="70" y="44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5" y="52"/>
                    </a:lnTo>
                    <a:lnTo>
                      <a:pt x="68" y="52"/>
                    </a:lnTo>
                    <a:lnTo>
                      <a:pt x="68" y="50"/>
                    </a:lnTo>
                    <a:lnTo>
                      <a:pt x="74" y="48"/>
                    </a:lnTo>
                    <a:lnTo>
                      <a:pt x="76" y="48"/>
                    </a:lnTo>
                    <a:lnTo>
                      <a:pt x="82" y="52"/>
                    </a:lnTo>
                    <a:lnTo>
                      <a:pt x="82" y="56"/>
                    </a:lnTo>
                    <a:lnTo>
                      <a:pt x="82" y="56"/>
                    </a:lnTo>
                    <a:lnTo>
                      <a:pt x="78" y="58"/>
                    </a:lnTo>
                    <a:lnTo>
                      <a:pt x="82" y="58"/>
                    </a:lnTo>
                    <a:lnTo>
                      <a:pt x="82" y="61"/>
                    </a:lnTo>
                    <a:lnTo>
                      <a:pt x="82" y="63"/>
                    </a:lnTo>
                    <a:lnTo>
                      <a:pt x="78" y="65"/>
                    </a:lnTo>
                    <a:lnTo>
                      <a:pt x="78" y="69"/>
                    </a:lnTo>
                    <a:lnTo>
                      <a:pt x="80" y="71"/>
                    </a:lnTo>
                    <a:lnTo>
                      <a:pt x="82" y="67"/>
                    </a:lnTo>
                    <a:lnTo>
                      <a:pt x="86" y="65"/>
                    </a:lnTo>
                    <a:lnTo>
                      <a:pt x="88" y="63"/>
                    </a:lnTo>
                    <a:lnTo>
                      <a:pt x="89" y="63"/>
                    </a:lnTo>
                    <a:lnTo>
                      <a:pt x="88" y="67"/>
                    </a:lnTo>
                    <a:lnTo>
                      <a:pt x="88" y="71"/>
                    </a:lnTo>
                    <a:lnTo>
                      <a:pt x="86" y="77"/>
                    </a:lnTo>
                    <a:lnTo>
                      <a:pt x="86" y="80"/>
                    </a:lnTo>
                    <a:lnTo>
                      <a:pt x="80" y="84"/>
                    </a:lnTo>
                    <a:lnTo>
                      <a:pt x="76" y="84"/>
                    </a:lnTo>
                    <a:lnTo>
                      <a:pt x="76" y="86"/>
                    </a:lnTo>
                    <a:lnTo>
                      <a:pt x="76" y="88"/>
                    </a:lnTo>
                    <a:lnTo>
                      <a:pt x="76" y="94"/>
                    </a:lnTo>
                    <a:lnTo>
                      <a:pt x="74" y="94"/>
                    </a:lnTo>
                    <a:lnTo>
                      <a:pt x="72" y="92"/>
                    </a:lnTo>
                    <a:lnTo>
                      <a:pt x="70" y="94"/>
                    </a:lnTo>
                    <a:lnTo>
                      <a:pt x="70" y="94"/>
                    </a:lnTo>
                    <a:lnTo>
                      <a:pt x="74" y="98"/>
                    </a:lnTo>
                    <a:lnTo>
                      <a:pt x="74" y="100"/>
                    </a:lnTo>
                    <a:lnTo>
                      <a:pt x="70" y="100"/>
                    </a:lnTo>
                    <a:lnTo>
                      <a:pt x="72" y="103"/>
                    </a:lnTo>
                    <a:lnTo>
                      <a:pt x="68" y="105"/>
                    </a:lnTo>
                    <a:lnTo>
                      <a:pt x="67" y="105"/>
                    </a:lnTo>
                    <a:lnTo>
                      <a:pt x="65" y="107"/>
                    </a:lnTo>
                    <a:lnTo>
                      <a:pt x="61" y="107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1" y="113"/>
                    </a:lnTo>
                    <a:lnTo>
                      <a:pt x="48" y="109"/>
                    </a:lnTo>
                    <a:lnTo>
                      <a:pt x="44" y="111"/>
                    </a:lnTo>
                    <a:lnTo>
                      <a:pt x="42" y="111"/>
                    </a:lnTo>
                    <a:lnTo>
                      <a:pt x="40" y="103"/>
                    </a:lnTo>
                    <a:lnTo>
                      <a:pt x="44" y="100"/>
                    </a:lnTo>
                    <a:lnTo>
                      <a:pt x="44" y="98"/>
                    </a:lnTo>
                    <a:lnTo>
                      <a:pt x="38" y="103"/>
                    </a:lnTo>
                    <a:lnTo>
                      <a:pt x="38" y="105"/>
                    </a:lnTo>
                    <a:lnTo>
                      <a:pt x="40" y="113"/>
                    </a:lnTo>
                    <a:lnTo>
                      <a:pt x="42" y="115"/>
                    </a:lnTo>
                    <a:lnTo>
                      <a:pt x="40" y="119"/>
                    </a:lnTo>
                    <a:lnTo>
                      <a:pt x="36" y="120"/>
                    </a:lnTo>
                    <a:lnTo>
                      <a:pt x="34" y="124"/>
                    </a:lnTo>
                    <a:lnTo>
                      <a:pt x="34" y="124"/>
                    </a:lnTo>
                    <a:lnTo>
                      <a:pt x="32" y="124"/>
                    </a:lnTo>
                    <a:lnTo>
                      <a:pt x="30" y="126"/>
                    </a:lnTo>
                    <a:lnTo>
                      <a:pt x="30" y="126"/>
                    </a:lnTo>
                    <a:lnTo>
                      <a:pt x="28" y="124"/>
                    </a:lnTo>
                    <a:lnTo>
                      <a:pt x="27" y="120"/>
                    </a:lnTo>
                    <a:lnTo>
                      <a:pt x="27" y="119"/>
                    </a:lnTo>
                    <a:lnTo>
                      <a:pt x="25" y="120"/>
                    </a:lnTo>
                    <a:lnTo>
                      <a:pt x="23" y="119"/>
                    </a:lnTo>
                    <a:lnTo>
                      <a:pt x="25" y="115"/>
                    </a:lnTo>
                    <a:lnTo>
                      <a:pt x="23" y="111"/>
                    </a:lnTo>
                    <a:lnTo>
                      <a:pt x="21" y="109"/>
                    </a:lnTo>
                    <a:lnTo>
                      <a:pt x="23" y="103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1" y="96"/>
                    </a:lnTo>
                    <a:lnTo>
                      <a:pt x="19" y="92"/>
                    </a:lnTo>
                    <a:lnTo>
                      <a:pt x="19" y="90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11" y="69"/>
                    </a:lnTo>
                    <a:lnTo>
                      <a:pt x="9" y="69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2" y="69"/>
                    </a:lnTo>
                    <a:lnTo>
                      <a:pt x="0" y="67"/>
                    </a:lnTo>
                    <a:lnTo>
                      <a:pt x="0" y="63"/>
                    </a:lnTo>
                    <a:lnTo>
                      <a:pt x="4" y="61"/>
                    </a:lnTo>
                    <a:lnTo>
                      <a:pt x="6" y="58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7" y="39"/>
                    </a:lnTo>
                    <a:lnTo>
                      <a:pt x="11" y="37"/>
                    </a:lnTo>
                    <a:lnTo>
                      <a:pt x="11" y="35"/>
                    </a:lnTo>
                    <a:lnTo>
                      <a:pt x="13" y="35"/>
                    </a:lnTo>
                    <a:lnTo>
                      <a:pt x="15" y="35"/>
                    </a:lnTo>
                    <a:lnTo>
                      <a:pt x="21" y="35"/>
                    </a:lnTo>
                    <a:lnTo>
                      <a:pt x="23" y="35"/>
                    </a:lnTo>
                    <a:lnTo>
                      <a:pt x="25" y="37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3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5" y="46"/>
                    </a:lnTo>
                    <a:lnTo>
                      <a:pt x="30" y="52"/>
                    </a:lnTo>
                    <a:lnTo>
                      <a:pt x="30" y="56"/>
                    </a:lnTo>
                    <a:lnTo>
                      <a:pt x="32" y="58"/>
                    </a:lnTo>
                    <a:lnTo>
                      <a:pt x="36" y="58"/>
                    </a:lnTo>
                    <a:lnTo>
                      <a:pt x="36" y="58"/>
                    </a:lnTo>
                    <a:lnTo>
                      <a:pt x="36" y="54"/>
                    </a:lnTo>
                    <a:lnTo>
                      <a:pt x="38" y="52"/>
                    </a:lnTo>
                    <a:lnTo>
                      <a:pt x="40" y="48"/>
                    </a:lnTo>
                    <a:lnTo>
                      <a:pt x="40" y="46"/>
                    </a:lnTo>
                    <a:lnTo>
                      <a:pt x="42" y="44"/>
                    </a:lnTo>
                    <a:lnTo>
                      <a:pt x="44" y="40"/>
                    </a:lnTo>
                    <a:lnTo>
                      <a:pt x="42" y="39"/>
                    </a:lnTo>
                    <a:lnTo>
                      <a:pt x="44" y="37"/>
                    </a:lnTo>
                    <a:lnTo>
                      <a:pt x="46" y="37"/>
                    </a:lnTo>
                    <a:lnTo>
                      <a:pt x="49" y="37"/>
                    </a:lnTo>
                    <a:lnTo>
                      <a:pt x="49" y="40"/>
                    </a:lnTo>
                    <a:lnTo>
                      <a:pt x="53" y="40"/>
                    </a:lnTo>
                    <a:lnTo>
                      <a:pt x="53" y="39"/>
                    </a:lnTo>
                    <a:lnTo>
                      <a:pt x="49" y="35"/>
                    </a:lnTo>
                    <a:lnTo>
                      <a:pt x="49" y="31"/>
                    </a:lnTo>
                    <a:lnTo>
                      <a:pt x="48" y="31"/>
                    </a:lnTo>
                    <a:lnTo>
                      <a:pt x="46" y="33"/>
                    </a:lnTo>
                    <a:lnTo>
                      <a:pt x="42" y="35"/>
                    </a:lnTo>
                    <a:lnTo>
                      <a:pt x="38" y="29"/>
                    </a:lnTo>
                    <a:lnTo>
                      <a:pt x="38" y="27"/>
                    </a:lnTo>
                    <a:lnTo>
                      <a:pt x="36" y="23"/>
                    </a:lnTo>
                    <a:lnTo>
                      <a:pt x="36" y="19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42" y="14"/>
                    </a:lnTo>
                    <a:lnTo>
                      <a:pt x="44" y="16"/>
                    </a:lnTo>
                    <a:lnTo>
                      <a:pt x="46" y="19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9" y="23"/>
                    </a:lnTo>
                    <a:lnTo>
                      <a:pt x="49" y="21"/>
                    </a:lnTo>
                    <a:lnTo>
                      <a:pt x="49" y="18"/>
                    </a:lnTo>
                    <a:lnTo>
                      <a:pt x="48" y="16"/>
                    </a:lnTo>
                    <a:lnTo>
                      <a:pt x="48" y="12"/>
                    </a:lnTo>
                    <a:lnTo>
                      <a:pt x="46" y="8"/>
                    </a:lnTo>
                    <a:lnTo>
                      <a:pt x="48" y="8"/>
                    </a:lnTo>
                    <a:lnTo>
                      <a:pt x="49" y="4"/>
                    </a:lnTo>
                    <a:lnTo>
                      <a:pt x="53" y="2"/>
                    </a:lnTo>
                    <a:lnTo>
                      <a:pt x="53" y="4"/>
                    </a:lnTo>
                    <a:lnTo>
                      <a:pt x="55" y="2"/>
                    </a:lnTo>
                    <a:lnTo>
                      <a:pt x="59" y="8"/>
                    </a:lnTo>
                    <a:lnTo>
                      <a:pt x="63" y="8"/>
                    </a:lnTo>
                    <a:lnTo>
                      <a:pt x="65" y="6"/>
                    </a:lnTo>
                    <a:lnTo>
                      <a:pt x="61" y="4"/>
                    </a:lnTo>
                    <a:lnTo>
                      <a:pt x="59" y="4"/>
                    </a:lnTo>
                    <a:lnTo>
                      <a:pt x="61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6" name="Freeform 1384"/>
              <p:cNvSpPr>
                <a:spLocks/>
              </p:cNvSpPr>
              <p:nvPr/>
            </p:nvSpPr>
            <p:spPr bwMode="auto">
              <a:xfrm>
                <a:off x="2498" y="1169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2 h 4"/>
                  <a:gd name="T4" fmla="*/ 3 w 3"/>
                  <a:gd name="T5" fmla="*/ 2 h 4"/>
                  <a:gd name="T6" fmla="*/ 3 w 3"/>
                  <a:gd name="T7" fmla="*/ 4 h 4"/>
                  <a:gd name="T8" fmla="*/ 3 w 3"/>
                  <a:gd name="T9" fmla="*/ 4 h 4"/>
                  <a:gd name="T10" fmla="*/ 0 w 3"/>
                  <a:gd name="T11" fmla="*/ 4 h 4"/>
                  <a:gd name="T12" fmla="*/ 0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7" name="Freeform 1385"/>
              <p:cNvSpPr>
                <a:spLocks/>
              </p:cNvSpPr>
              <p:nvPr/>
            </p:nvSpPr>
            <p:spPr bwMode="auto">
              <a:xfrm>
                <a:off x="2604" y="1232"/>
                <a:ext cx="6" cy="14"/>
              </a:xfrm>
              <a:custGeom>
                <a:avLst/>
                <a:gdLst>
                  <a:gd name="T0" fmla="*/ 4 w 6"/>
                  <a:gd name="T1" fmla="*/ 0 h 14"/>
                  <a:gd name="T2" fmla="*/ 6 w 6"/>
                  <a:gd name="T3" fmla="*/ 2 h 14"/>
                  <a:gd name="T4" fmla="*/ 6 w 6"/>
                  <a:gd name="T5" fmla="*/ 8 h 14"/>
                  <a:gd name="T6" fmla="*/ 6 w 6"/>
                  <a:gd name="T7" fmla="*/ 12 h 14"/>
                  <a:gd name="T8" fmla="*/ 4 w 6"/>
                  <a:gd name="T9" fmla="*/ 14 h 14"/>
                  <a:gd name="T10" fmla="*/ 2 w 6"/>
                  <a:gd name="T11" fmla="*/ 14 h 14"/>
                  <a:gd name="T12" fmla="*/ 2 w 6"/>
                  <a:gd name="T13" fmla="*/ 12 h 14"/>
                  <a:gd name="T14" fmla="*/ 0 w 6"/>
                  <a:gd name="T15" fmla="*/ 10 h 14"/>
                  <a:gd name="T16" fmla="*/ 0 w 6"/>
                  <a:gd name="T17" fmla="*/ 6 h 14"/>
                  <a:gd name="T18" fmla="*/ 2 w 6"/>
                  <a:gd name="T19" fmla="*/ 4 h 14"/>
                  <a:gd name="T20" fmla="*/ 2 w 6"/>
                  <a:gd name="T21" fmla="*/ 0 h 14"/>
                  <a:gd name="T22" fmla="*/ 4 w 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4">
                    <a:moveTo>
                      <a:pt x="4" y="0"/>
                    </a:moveTo>
                    <a:lnTo>
                      <a:pt x="6" y="2"/>
                    </a:lnTo>
                    <a:lnTo>
                      <a:pt x="6" y="8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8" name="Freeform 1386"/>
              <p:cNvSpPr>
                <a:spLocks/>
              </p:cNvSpPr>
              <p:nvPr/>
            </p:nvSpPr>
            <p:spPr bwMode="auto">
              <a:xfrm>
                <a:off x="2520" y="1190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2 h 4"/>
                  <a:gd name="T8" fmla="*/ 2 w 6"/>
                  <a:gd name="T9" fmla="*/ 2 h 4"/>
                  <a:gd name="T10" fmla="*/ 0 w 6"/>
                  <a:gd name="T11" fmla="*/ 2 h 4"/>
                  <a:gd name="T12" fmla="*/ 0 w 6"/>
                  <a:gd name="T13" fmla="*/ 0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9" name="Freeform 1387"/>
              <p:cNvSpPr>
                <a:spLocks/>
              </p:cNvSpPr>
              <p:nvPr/>
            </p:nvSpPr>
            <p:spPr bwMode="auto">
              <a:xfrm>
                <a:off x="2522" y="118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0" name="Freeform 1388"/>
              <p:cNvSpPr>
                <a:spLocks/>
              </p:cNvSpPr>
              <p:nvPr/>
            </p:nvSpPr>
            <p:spPr bwMode="auto">
              <a:xfrm>
                <a:off x="2450" y="1148"/>
                <a:ext cx="15" cy="10"/>
              </a:xfrm>
              <a:custGeom>
                <a:avLst/>
                <a:gdLst>
                  <a:gd name="T0" fmla="*/ 6 w 15"/>
                  <a:gd name="T1" fmla="*/ 0 h 10"/>
                  <a:gd name="T2" fmla="*/ 8 w 15"/>
                  <a:gd name="T3" fmla="*/ 0 h 10"/>
                  <a:gd name="T4" fmla="*/ 9 w 15"/>
                  <a:gd name="T5" fmla="*/ 2 h 10"/>
                  <a:gd name="T6" fmla="*/ 13 w 15"/>
                  <a:gd name="T7" fmla="*/ 4 h 10"/>
                  <a:gd name="T8" fmla="*/ 15 w 15"/>
                  <a:gd name="T9" fmla="*/ 6 h 10"/>
                  <a:gd name="T10" fmla="*/ 13 w 15"/>
                  <a:gd name="T11" fmla="*/ 8 h 10"/>
                  <a:gd name="T12" fmla="*/ 13 w 15"/>
                  <a:gd name="T13" fmla="*/ 8 h 10"/>
                  <a:gd name="T14" fmla="*/ 11 w 15"/>
                  <a:gd name="T15" fmla="*/ 10 h 10"/>
                  <a:gd name="T16" fmla="*/ 11 w 15"/>
                  <a:gd name="T17" fmla="*/ 10 h 10"/>
                  <a:gd name="T18" fmla="*/ 9 w 15"/>
                  <a:gd name="T19" fmla="*/ 8 h 10"/>
                  <a:gd name="T20" fmla="*/ 8 w 15"/>
                  <a:gd name="T21" fmla="*/ 8 h 10"/>
                  <a:gd name="T22" fmla="*/ 6 w 15"/>
                  <a:gd name="T23" fmla="*/ 6 h 10"/>
                  <a:gd name="T24" fmla="*/ 4 w 15"/>
                  <a:gd name="T25" fmla="*/ 6 h 10"/>
                  <a:gd name="T26" fmla="*/ 2 w 15"/>
                  <a:gd name="T27" fmla="*/ 6 h 10"/>
                  <a:gd name="T28" fmla="*/ 2 w 15"/>
                  <a:gd name="T29" fmla="*/ 4 h 10"/>
                  <a:gd name="T30" fmla="*/ 0 w 15"/>
                  <a:gd name="T31" fmla="*/ 2 h 10"/>
                  <a:gd name="T32" fmla="*/ 4 w 15"/>
                  <a:gd name="T33" fmla="*/ 0 h 10"/>
                  <a:gd name="T34" fmla="*/ 6 w 15"/>
                  <a:gd name="T3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0">
                    <a:moveTo>
                      <a:pt x="6" y="0"/>
                    </a:moveTo>
                    <a:lnTo>
                      <a:pt x="8" y="0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1" name="Freeform 1389"/>
              <p:cNvSpPr>
                <a:spLocks/>
              </p:cNvSpPr>
              <p:nvPr/>
            </p:nvSpPr>
            <p:spPr bwMode="auto">
              <a:xfrm>
                <a:off x="2257" y="1125"/>
                <a:ext cx="61" cy="63"/>
              </a:xfrm>
              <a:custGeom>
                <a:avLst/>
                <a:gdLst>
                  <a:gd name="T0" fmla="*/ 46 w 61"/>
                  <a:gd name="T1" fmla="*/ 0 h 63"/>
                  <a:gd name="T2" fmla="*/ 46 w 61"/>
                  <a:gd name="T3" fmla="*/ 6 h 63"/>
                  <a:gd name="T4" fmla="*/ 44 w 61"/>
                  <a:gd name="T5" fmla="*/ 8 h 63"/>
                  <a:gd name="T6" fmla="*/ 46 w 61"/>
                  <a:gd name="T7" fmla="*/ 12 h 63"/>
                  <a:gd name="T8" fmla="*/ 44 w 61"/>
                  <a:gd name="T9" fmla="*/ 14 h 63"/>
                  <a:gd name="T10" fmla="*/ 44 w 61"/>
                  <a:gd name="T11" fmla="*/ 18 h 63"/>
                  <a:gd name="T12" fmla="*/ 46 w 61"/>
                  <a:gd name="T13" fmla="*/ 16 h 63"/>
                  <a:gd name="T14" fmla="*/ 50 w 61"/>
                  <a:gd name="T15" fmla="*/ 16 h 63"/>
                  <a:gd name="T16" fmla="*/ 50 w 61"/>
                  <a:gd name="T17" fmla="*/ 20 h 63"/>
                  <a:gd name="T18" fmla="*/ 54 w 61"/>
                  <a:gd name="T19" fmla="*/ 21 h 63"/>
                  <a:gd name="T20" fmla="*/ 56 w 61"/>
                  <a:gd name="T21" fmla="*/ 35 h 63"/>
                  <a:gd name="T22" fmla="*/ 54 w 61"/>
                  <a:gd name="T23" fmla="*/ 42 h 63"/>
                  <a:gd name="T24" fmla="*/ 54 w 61"/>
                  <a:gd name="T25" fmla="*/ 46 h 63"/>
                  <a:gd name="T26" fmla="*/ 56 w 61"/>
                  <a:gd name="T27" fmla="*/ 40 h 63"/>
                  <a:gd name="T28" fmla="*/ 61 w 61"/>
                  <a:gd name="T29" fmla="*/ 39 h 63"/>
                  <a:gd name="T30" fmla="*/ 60 w 61"/>
                  <a:gd name="T31" fmla="*/ 42 h 63"/>
                  <a:gd name="T32" fmla="*/ 56 w 61"/>
                  <a:gd name="T33" fmla="*/ 50 h 63"/>
                  <a:gd name="T34" fmla="*/ 58 w 61"/>
                  <a:gd name="T35" fmla="*/ 52 h 63"/>
                  <a:gd name="T36" fmla="*/ 61 w 61"/>
                  <a:gd name="T37" fmla="*/ 50 h 63"/>
                  <a:gd name="T38" fmla="*/ 61 w 61"/>
                  <a:gd name="T39" fmla="*/ 54 h 63"/>
                  <a:gd name="T40" fmla="*/ 58 w 61"/>
                  <a:gd name="T41" fmla="*/ 58 h 63"/>
                  <a:gd name="T42" fmla="*/ 56 w 61"/>
                  <a:gd name="T43" fmla="*/ 60 h 63"/>
                  <a:gd name="T44" fmla="*/ 54 w 61"/>
                  <a:gd name="T45" fmla="*/ 56 h 63"/>
                  <a:gd name="T46" fmla="*/ 50 w 61"/>
                  <a:gd name="T47" fmla="*/ 60 h 63"/>
                  <a:gd name="T48" fmla="*/ 46 w 61"/>
                  <a:gd name="T49" fmla="*/ 60 h 63"/>
                  <a:gd name="T50" fmla="*/ 42 w 61"/>
                  <a:gd name="T51" fmla="*/ 63 h 63"/>
                  <a:gd name="T52" fmla="*/ 40 w 61"/>
                  <a:gd name="T53" fmla="*/ 63 h 63"/>
                  <a:gd name="T54" fmla="*/ 37 w 61"/>
                  <a:gd name="T55" fmla="*/ 63 h 63"/>
                  <a:gd name="T56" fmla="*/ 33 w 61"/>
                  <a:gd name="T57" fmla="*/ 60 h 63"/>
                  <a:gd name="T58" fmla="*/ 33 w 61"/>
                  <a:gd name="T59" fmla="*/ 56 h 63"/>
                  <a:gd name="T60" fmla="*/ 29 w 61"/>
                  <a:gd name="T61" fmla="*/ 61 h 63"/>
                  <a:gd name="T62" fmla="*/ 27 w 61"/>
                  <a:gd name="T63" fmla="*/ 58 h 63"/>
                  <a:gd name="T64" fmla="*/ 25 w 61"/>
                  <a:gd name="T65" fmla="*/ 52 h 63"/>
                  <a:gd name="T66" fmla="*/ 21 w 61"/>
                  <a:gd name="T67" fmla="*/ 52 h 63"/>
                  <a:gd name="T68" fmla="*/ 18 w 61"/>
                  <a:gd name="T69" fmla="*/ 46 h 63"/>
                  <a:gd name="T70" fmla="*/ 20 w 61"/>
                  <a:gd name="T71" fmla="*/ 44 h 63"/>
                  <a:gd name="T72" fmla="*/ 18 w 61"/>
                  <a:gd name="T73" fmla="*/ 42 h 63"/>
                  <a:gd name="T74" fmla="*/ 16 w 61"/>
                  <a:gd name="T75" fmla="*/ 46 h 63"/>
                  <a:gd name="T76" fmla="*/ 12 w 61"/>
                  <a:gd name="T77" fmla="*/ 42 h 63"/>
                  <a:gd name="T78" fmla="*/ 12 w 61"/>
                  <a:gd name="T79" fmla="*/ 37 h 63"/>
                  <a:gd name="T80" fmla="*/ 10 w 61"/>
                  <a:gd name="T81" fmla="*/ 35 h 63"/>
                  <a:gd name="T82" fmla="*/ 8 w 61"/>
                  <a:gd name="T83" fmla="*/ 37 h 63"/>
                  <a:gd name="T84" fmla="*/ 8 w 61"/>
                  <a:gd name="T85" fmla="*/ 39 h 63"/>
                  <a:gd name="T86" fmla="*/ 6 w 61"/>
                  <a:gd name="T87" fmla="*/ 40 h 63"/>
                  <a:gd name="T88" fmla="*/ 2 w 61"/>
                  <a:gd name="T89" fmla="*/ 37 h 63"/>
                  <a:gd name="T90" fmla="*/ 0 w 61"/>
                  <a:gd name="T91" fmla="*/ 33 h 63"/>
                  <a:gd name="T92" fmla="*/ 10 w 61"/>
                  <a:gd name="T93" fmla="*/ 27 h 63"/>
                  <a:gd name="T94" fmla="*/ 12 w 61"/>
                  <a:gd name="T95" fmla="*/ 27 h 63"/>
                  <a:gd name="T96" fmla="*/ 14 w 61"/>
                  <a:gd name="T97" fmla="*/ 27 h 63"/>
                  <a:gd name="T98" fmla="*/ 20 w 61"/>
                  <a:gd name="T99" fmla="*/ 27 h 63"/>
                  <a:gd name="T100" fmla="*/ 21 w 61"/>
                  <a:gd name="T101" fmla="*/ 23 h 63"/>
                  <a:gd name="T102" fmla="*/ 25 w 61"/>
                  <a:gd name="T103" fmla="*/ 23 h 63"/>
                  <a:gd name="T104" fmla="*/ 27 w 61"/>
                  <a:gd name="T105" fmla="*/ 21 h 63"/>
                  <a:gd name="T106" fmla="*/ 25 w 61"/>
                  <a:gd name="T107" fmla="*/ 18 h 63"/>
                  <a:gd name="T108" fmla="*/ 27 w 61"/>
                  <a:gd name="T109" fmla="*/ 18 h 63"/>
                  <a:gd name="T110" fmla="*/ 29 w 61"/>
                  <a:gd name="T111" fmla="*/ 14 h 63"/>
                  <a:gd name="T112" fmla="*/ 29 w 61"/>
                  <a:gd name="T113" fmla="*/ 14 h 63"/>
                  <a:gd name="T114" fmla="*/ 31 w 61"/>
                  <a:gd name="T115" fmla="*/ 18 h 63"/>
                  <a:gd name="T116" fmla="*/ 35 w 61"/>
                  <a:gd name="T117" fmla="*/ 20 h 63"/>
                  <a:gd name="T118" fmla="*/ 33 w 61"/>
                  <a:gd name="T119" fmla="*/ 14 h 63"/>
                  <a:gd name="T120" fmla="*/ 35 w 61"/>
                  <a:gd name="T121" fmla="*/ 8 h 63"/>
                  <a:gd name="T122" fmla="*/ 40 w 61"/>
                  <a:gd name="T123" fmla="*/ 2 h 63"/>
                  <a:gd name="T124" fmla="*/ 46 w 61"/>
                  <a:gd name="T1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1" h="63">
                    <a:moveTo>
                      <a:pt x="46" y="0"/>
                    </a:moveTo>
                    <a:lnTo>
                      <a:pt x="46" y="6"/>
                    </a:lnTo>
                    <a:lnTo>
                      <a:pt x="44" y="8"/>
                    </a:lnTo>
                    <a:lnTo>
                      <a:pt x="46" y="12"/>
                    </a:lnTo>
                    <a:lnTo>
                      <a:pt x="44" y="14"/>
                    </a:lnTo>
                    <a:lnTo>
                      <a:pt x="44" y="18"/>
                    </a:lnTo>
                    <a:lnTo>
                      <a:pt x="46" y="16"/>
                    </a:lnTo>
                    <a:lnTo>
                      <a:pt x="50" y="16"/>
                    </a:lnTo>
                    <a:lnTo>
                      <a:pt x="50" y="20"/>
                    </a:lnTo>
                    <a:lnTo>
                      <a:pt x="54" y="21"/>
                    </a:lnTo>
                    <a:lnTo>
                      <a:pt x="56" y="35"/>
                    </a:lnTo>
                    <a:lnTo>
                      <a:pt x="54" y="42"/>
                    </a:lnTo>
                    <a:lnTo>
                      <a:pt x="54" y="46"/>
                    </a:lnTo>
                    <a:lnTo>
                      <a:pt x="56" y="40"/>
                    </a:lnTo>
                    <a:lnTo>
                      <a:pt x="61" y="39"/>
                    </a:lnTo>
                    <a:lnTo>
                      <a:pt x="60" y="42"/>
                    </a:lnTo>
                    <a:lnTo>
                      <a:pt x="56" y="50"/>
                    </a:lnTo>
                    <a:lnTo>
                      <a:pt x="58" y="52"/>
                    </a:lnTo>
                    <a:lnTo>
                      <a:pt x="61" y="50"/>
                    </a:lnTo>
                    <a:lnTo>
                      <a:pt x="61" y="54"/>
                    </a:lnTo>
                    <a:lnTo>
                      <a:pt x="58" y="58"/>
                    </a:lnTo>
                    <a:lnTo>
                      <a:pt x="56" y="60"/>
                    </a:lnTo>
                    <a:lnTo>
                      <a:pt x="54" y="56"/>
                    </a:lnTo>
                    <a:lnTo>
                      <a:pt x="50" y="60"/>
                    </a:lnTo>
                    <a:lnTo>
                      <a:pt x="46" y="60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7" y="63"/>
                    </a:lnTo>
                    <a:lnTo>
                      <a:pt x="33" y="60"/>
                    </a:lnTo>
                    <a:lnTo>
                      <a:pt x="33" y="56"/>
                    </a:lnTo>
                    <a:lnTo>
                      <a:pt x="29" y="61"/>
                    </a:lnTo>
                    <a:lnTo>
                      <a:pt x="27" y="58"/>
                    </a:lnTo>
                    <a:lnTo>
                      <a:pt x="25" y="52"/>
                    </a:lnTo>
                    <a:lnTo>
                      <a:pt x="21" y="52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18" y="42"/>
                    </a:lnTo>
                    <a:lnTo>
                      <a:pt x="16" y="46"/>
                    </a:lnTo>
                    <a:lnTo>
                      <a:pt x="12" y="42"/>
                    </a:lnTo>
                    <a:lnTo>
                      <a:pt x="12" y="37"/>
                    </a:lnTo>
                    <a:lnTo>
                      <a:pt x="10" y="35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6" y="40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14" y="27"/>
                    </a:lnTo>
                    <a:lnTo>
                      <a:pt x="20" y="27"/>
                    </a:lnTo>
                    <a:lnTo>
                      <a:pt x="21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1" y="18"/>
                    </a:lnTo>
                    <a:lnTo>
                      <a:pt x="35" y="20"/>
                    </a:lnTo>
                    <a:lnTo>
                      <a:pt x="33" y="14"/>
                    </a:lnTo>
                    <a:lnTo>
                      <a:pt x="35" y="8"/>
                    </a:lnTo>
                    <a:lnTo>
                      <a:pt x="40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2" name="Freeform 1390"/>
              <p:cNvSpPr>
                <a:spLocks/>
              </p:cNvSpPr>
              <p:nvPr/>
            </p:nvSpPr>
            <p:spPr bwMode="auto">
              <a:xfrm>
                <a:off x="2505" y="1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3" name="Freeform 1391"/>
              <p:cNvSpPr>
                <a:spLocks/>
              </p:cNvSpPr>
              <p:nvPr/>
            </p:nvSpPr>
            <p:spPr bwMode="auto">
              <a:xfrm>
                <a:off x="2509" y="1173"/>
                <a:ext cx="8" cy="4"/>
              </a:xfrm>
              <a:custGeom>
                <a:avLst/>
                <a:gdLst>
                  <a:gd name="T0" fmla="*/ 2 w 8"/>
                  <a:gd name="T1" fmla="*/ 0 h 4"/>
                  <a:gd name="T2" fmla="*/ 4 w 8"/>
                  <a:gd name="T3" fmla="*/ 0 h 4"/>
                  <a:gd name="T4" fmla="*/ 4 w 8"/>
                  <a:gd name="T5" fmla="*/ 0 h 4"/>
                  <a:gd name="T6" fmla="*/ 8 w 8"/>
                  <a:gd name="T7" fmla="*/ 2 h 4"/>
                  <a:gd name="T8" fmla="*/ 8 w 8"/>
                  <a:gd name="T9" fmla="*/ 4 h 4"/>
                  <a:gd name="T10" fmla="*/ 6 w 8"/>
                  <a:gd name="T11" fmla="*/ 4 h 4"/>
                  <a:gd name="T12" fmla="*/ 4 w 8"/>
                  <a:gd name="T13" fmla="*/ 2 h 4"/>
                  <a:gd name="T14" fmla="*/ 2 w 8"/>
                  <a:gd name="T15" fmla="*/ 2 h 4"/>
                  <a:gd name="T16" fmla="*/ 0 w 8"/>
                  <a:gd name="T17" fmla="*/ 2 h 4"/>
                  <a:gd name="T18" fmla="*/ 2 w 8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4" name="Freeform 1392"/>
              <p:cNvSpPr>
                <a:spLocks/>
              </p:cNvSpPr>
              <p:nvPr/>
            </p:nvSpPr>
            <p:spPr bwMode="auto">
              <a:xfrm>
                <a:off x="2517" y="1186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0 h 2"/>
                  <a:gd name="T4" fmla="*/ 3 w 3"/>
                  <a:gd name="T5" fmla="*/ 2 h 2"/>
                  <a:gd name="T6" fmla="*/ 2 w 3"/>
                  <a:gd name="T7" fmla="*/ 2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5" name="Freeform 1393"/>
              <p:cNvSpPr>
                <a:spLocks/>
              </p:cNvSpPr>
              <p:nvPr/>
            </p:nvSpPr>
            <p:spPr bwMode="auto">
              <a:xfrm>
                <a:off x="2229" y="1120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2 h 4"/>
                  <a:gd name="T8" fmla="*/ 0 w 2"/>
                  <a:gd name="T9" fmla="*/ 2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6" name="Freeform 1394"/>
              <p:cNvSpPr>
                <a:spLocks/>
              </p:cNvSpPr>
              <p:nvPr/>
            </p:nvSpPr>
            <p:spPr bwMode="auto">
              <a:xfrm>
                <a:off x="2090" y="1171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2 w 4"/>
                  <a:gd name="T5" fmla="*/ 2 h 4"/>
                  <a:gd name="T6" fmla="*/ 0 w 4"/>
                  <a:gd name="T7" fmla="*/ 2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7" name="Freeform 1395"/>
              <p:cNvSpPr>
                <a:spLocks/>
              </p:cNvSpPr>
              <p:nvPr/>
            </p:nvSpPr>
            <p:spPr bwMode="auto">
              <a:xfrm>
                <a:off x="2088" y="1158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8" name="Freeform 1396"/>
              <p:cNvSpPr>
                <a:spLocks/>
              </p:cNvSpPr>
              <p:nvPr/>
            </p:nvSpPr>
            <p:spPr bwMode="auto">
              <a:xfrm>
                <a:off x="2092" y="1190"/>
                <a:ext cx="7" cy="16"/>
              </a:xfrm>
              <a:custGeom>
                <a:avLst/>
                <a:gdLst>
                  <a:gd name="T0" fmla="*/ 5 w 7"/>
                  <a:gd name="T1" fmla="*/ 0 h 16"/>
                  <a:gd name="T2" fmla="*/ 5 w 7"/>
                  <a:gd name="T3" fmla="*/ 2 h 16"/>
                  <a:gd name="T4" fmla="*/ 5 w 7"/>
                  <a:gd name="T5" fmla="*/ 6 h 16"/>
                  <a:gd name="T6" fmla="*/ 7 w 7"/>
                  <a:gd name="T7" fmla="*/ 6 h 16"/>
                  <a:gd name="T8" fmla="*/ 5 w 7"/>
                  <a:gd name="T9" fmla="*/ 8 h 16"/>
                  <a:gd name="T10" fmla="*/ 7 w 7"/>
                  <a:gd name="T11" fmla="*/ 12 h 16"/>
                  <a:gd name="T12" fmla="*/ 4 w 7"/>
                  <a:gd name="T13" fmla="*/ 12 h 16"/>
                  <a:gd name="T14" fmla="*/ 4 w 7"/>
                  <a:gd name="T15" fmla="*/ 14 h 16"/>
                  <a:gd name="T16" fmla="*/ 2 w 7"/>
                  <a:gd name="T17" fmla="*/ 16 h 16"/>
                  <a:gd name="T18" fmla="*/ 0 w 7"/>
                  <a:gd name="T19" fmla="*/ 10 h 16"/>
                  <a:gd name="T20" fmla="*/ 2 w 7"/>
                  <a:gd name="T21" fmla="*/ 8 h 16"/>
                  <a:gd name="T22" fmla="*/ 2 w 7"/>
                  <a:gd name="T23" fmla="*/ 4 h 16"/>
                  <a:gd name="T24" fmla="*/ 5 w 7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6">
                    <a:moveTo>
                      <a:pt x="5" y="0"/>
                    </a:moveTo>
                    <a:lnTo>
                      <a:pt x="5" y="2"/>
                    </a:lnTo>
                    <a:lnTo>
                      <a:pt x="5" y="6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9" name="Freeform 1397"/>
              <p:cNvSpPr>
                <a:spLocks/>
              </p:cNvSpPr>
              <p:nvPr/>
            </p:nvSpPr>
            <p:spPr bwMode="auto">
              <a:xfrm>
                <a:off x="2149" y="775"/>
                <a:ext cx="42" cy="26"/>
              </a:xfrm>
              <a:custGeom>
                <a:avLst/>
                <a:gdLst>
                  <a:gd name="T0" fmla="*/ 40 w 42"/>
                  <a:gd name="T1" fmla="*/ 0 h 26"/>
                  <a:gd name="T2" fmla="*/ 42 w 42"/>
                  <a:gd name="T3" fmla="*/ 0 h 26"/>
                  <a:gd name="T4" fmla="*/ 42 w 42"/>
                  <a:gd name="T5" fmla="*/ 2 h 26"/>
                  <a:gd name="T6" fmla="*/ 36 w 42"/>
                  <a:gd name="T7" fmla="*/ 5 h 26"/>
                  <a:gd name="T8" fmla="*/ 30 w 42"/>
                  <a:gd name="T9" fmla="*/ 9 h 26"/>
                  <a:gd name="T10" fmla="*/ 19 w 42"/>
                  <a:gd name="T11" fmla="*/ 19 h 26"/>
                  <a:gd name="T12" fmla="*/ 15 w 42"/>
                  <a:gd name="T13" fmla="*/ 23 h 26"/>
                  <a:gd name="T14" fmla="*/ 13 w 42"/>
                  <a:gd name="T15" fmla="*/ 25 h 26"/>
                  <a:gd name="T16" fmla="*/ 11 w 42"/>
                  <a:gd name="T17" fmla="*/ 25 h 26"/>
                  <a:gd name="T18" fmla="*/ 9 w 42"/>
                  <a:gd name="T19" fmla="*/ 26 h 26"/>
                  <a:gd name="T20" fmla="*/ 7 w 42"/>
                  <a:gd name="T21" fmla="*/ 26 h 26"/>
                  <a:gd name="T22" fmla="*/ 6 w 42"/>
                  <a:gd name="T23" fmla="*/ 23 h 26"/>
                  <a:gd name="T24" fmla="*/ 4 w 42"/>
                  <a:gd name="T25" fmla="*/ 21 h 26"/>
                  <a:gd name="T26" fmla="*/ 2 w 42"/>
                  <a:gd name="T27" fmla="*/ 23 h 26"/>
                  <a:gd name="T28" fmla="*/ 0 w 42"/>
                  <a:gd name="T29" fmla="*/ 21 h 26"/>
                  <a:gd name="T30" fmla="*/ 2 w 42"/>
                  <a:gd name="T31" fmla="*/ 17 h 26"/>
                  <a:gd name="T32" fmla="*/ 9 w 42"/>
                  <a:gd name="T33" fmla="*/ 11 h 26"/>
                  <a:gd name="T34" fmla="*/ 15 w 42"/>
                  <a:gd name="T35" fmla="*/ 9 h 26"/>
                  <a:gd name="T36" fmla="*/ 17 w 42"/>
                  <a:gd name="T37" fmla="*/ 7 h 26"/>
                  <a:gd name="T38" fmla="*/ 19 w 42"/>
                  <a:gd name="T39" fmla="*/ 5 h 26"/>
                  <a:gd name="T40" fmla="*/ 25 w 42"/>
                  <a:gd name="T41" fmla="*/ 4 h 26"/>
                  <a:gd name="T42" fmla="*/ 30 w 42"/>
                  <a:gd name="T43" fmla="*/ 2 h 26"/>
                  <a:gd name="T44" fmla="*/ 32 w 42"/>
                  <a:gd name="T45" fmla="*/ 0 h 26"/>
                  <a:gd name="T46" fmla="*/ 34 w 42"/>
                  <a:gd name="T47" fmla="*/ 2 h 26"/>
                  <a:gd name="T48" fmla="*/ 40 w 42"/>
                  <a:gd name="T4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26">
                    <a:moveTo>
                      <a:pt x="40" y="0"/>
                    </a:moveTo>
                    <a:lnTo>
                      <a:pt x="42" y="0"/>
                    </a:lnTo>
                    <a:lnTo>
                      <a:pt x="42" y="2"/>
                    </a:lnTo>
                    <a:lnTo>
                      <a:pt x="36" y="5"/>
                    </a:lnTo>
                    <a:lnTo>
                      <a:pt x="30" y="9"/>
                    </a:lnTo>
                    <a:lnTo>
                      <a:pt x="19" y="19"/>
                    </a:lnTo>
                    <a:lnTo>
                      <a:pt x="15" y="23"/>
                    </a:lnTo>
                    <a:lnTo>
                      <a:pt x="13" y="25"/>
                    </a:lnTo>
                    <a:lnTo>
                      <a:pt x="11" y="25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6" y="23"/>
                    </a:lnTo>
                    <a:lnTo>
                      <a:pt x="4" y="21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9" y="11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19" y="5"/>
                    </a:lnTo>
                    <a:lnTo>
                      <a:pt x="25" y="4"/>
                    </a:lnTo>
                    <a:lnTo>
                      <a:pt x="30" y="2"/>
                    </a:lnTo>
                    <a:lnTo>
                      <a:pt x="32" y="0"/>
                    </a:lnTo>
                    <a:lnTo>
                      <a:pt x="34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0" name="Freeform 1398"/>
              <p:cNvSpPr>
                <a:spLocks/>
              </p:cNvSpPr>
              <p:nvPr/>
            </p:nvSpPr>
            <p:spPr bwMode="auto">
              <a:xfrm>
                <a:off x="2099" y="115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2 w 4"/>
                  <a:gd name="T5" fmla="*/ 2 h 2"/>
                  <a:gd name="T6" fmla="*/ 2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  <a:gd name="T12" fmla="*/ 2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1" name="Freeform 1399"/>
              <p:cNvSpPr>
                <a:spLocks/>
              </p:cNvSpPr>
              <p:nvPr/>
            </p:nvSpPr>
            <p:spPr bwMode="auto">
              <a:xfrm>
                <a:off x="2092" y="117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2" name="Freeform 1400"/>
              <p:cNvSpPr>
                <a:spLocks/>
              </p:cNvSpPr>
              <p:nvPr/>
            </p:nvSpPr>
            <p:spPr bwMode="auto">
              <a:xfrm>
                <a:off x="2017" y="920"/>
                <a:ext cx="240" cy="232"/>
              </a:xfrm>
              <a:custGeom>
                <a:avLst/>
                <a:gdLst>
                  <a:gd name="T0" fmla="*/ 120 w 240"/>
                  <a:gd name="T1" fmla="*/ 22 h 232"/>
                  <a:gd name="T2" fmla="*/ 111 w 240"/>
                  <a:gd name="T3" fmla="*/ 32 h 232"/>
                  <a:gd name="T4" fmla="*/ 130 w 240"/>
                  <a:gd name="T5" fmla="*/ 22 h 232"/>
                  <a:gd name="T6" fmla="*/ 155 w 240"/>
                  <a:gd name="T7" fmla="*/ 38 h 232"/>
                  <a:gd name="T8" fmla="*/ 136 w 240"/>
                  <a:gd name="T9" fmla="*/ 49 h 232"/>
                  <a:gd name="T10" fmla="*/ 155 w 240"/>
                  <a:gd name="T11" fmla="*/ 53 h 232"/>
                  <a:gd name="T12" fmla="*/ 166 w 240"/>
                  <a:gd name="T13" fmla="*/ 61 h 232"/>
                  <a:gd name="T14" fmla="*/ 170 w 240"/>
                  <a:gd name="T15" fmla="*/ 45 h 232"/>
                  <a:gd name="T16" fmla="*/ 179 w 240"/>
                  <a:gd name="T17" fmla="*/ 36 h 232"/>
                  <a:gd name="T18" fmla="*/ 181 w 240"/>
                  <a:gd name="T19" fmla="*/ 61 h 232"/>
                  <a:gd name="T20" fmla="*/ 170 w 240"/>
                  <a:gd name="T21" fmla="*/ 93 h 232"/>
                  <a:gd name="T22" fmla="*/ 179 w 240"/>
                  <a:gd name="T23" fmla="*/ 103 h 232"/>
                  <a:gd name="T24" fmla="*/ 185 w 240"/>
                  <a:gd name="T25" fmla="*/ 89 h 232"/>
                  <a:gd name="T26" fmla="*/ 199 w 240"/>
                  <a:gd name="T27" fmla="*/ 61 h 232"/>
                  <a:gd name="T28" fmla="*/ 208 w 240"/>
                  <a:gd name="T29" fmla="*/ 30 h 232"/>
                  <a:gd name="T30" fmla="*/ 225 w 240"/>
                  <a:gd name="T31" fmla="*/ 28 h 232"/>
                  <a:gd name="T32" fmla="*/ 237 w 240"/>
                  <a:gd name="T33" fmla="*/ 51 h 232"/>
                  <a:gd name="T34" fmla="*/ 229 w 240"/>
                  <a:gd name="T35" fmla="*/ 82 h 232"/>
                  <a:gd name="T36" fmla="*/ 221 w 240"/>
                  <a:gd name="T37" fmla="*/ 114 h 232"/>
                  <a:gd name="T38" fmla="*/ 210 w 240"/>
                  <a:gd name="T39" fmla="*/ 133 h 232"/>
                  <a:gd name="T40" fmla="*/ 223 w 240"/>
                  <a:gd name="T41" fmla="*/ 152 h 232"/>
                  <a:gd name="T42" fmla="*/ 235 w 240"/>
                  <a:gd name="T43" fmla="*/ 181 h 232"/>
                  <a:gd name="T44" fmla="*/ 239 w 240"/>
                  <a:gd name="T45" fmla="*/ 196 h 232"/>
                  <a:gd name="T46" fmla="*/ 227 w 240"/>
                  <a:gd name="T47" fmla="*/ 194 h 232"/>
                  <a:gd name="T48" fmla="*/ 220 w 240"/>
                  <a:gd name="T49" fmla="*/ 190 h 232"/>
                  <a:gd name="T50" fmla="*/ 204 w 240"/>
                  <a:gd name="T51" fmla="*/ 198 h 232"/>
                  <a:gd name="T52" fmla="*/ 193 w 240"/>
                  <a:gd name="T53" fmla="*/ 198 h 232"/>
                  <a:gd name="T54" fmla="*/ 189 w 240"/>
                  <a:gd name="T55" fmla="*/ 217 h 232"/>
                  <a:gd name="T56" fmla="*/ 210 w 240"/>
                  <a:gd name="T57" fmla="*/ 211 h 232"/>
                  <a:gd name="T58" fmla="*/ 206 w 240"/>
                  <a:gd name="T59" fmla="*/ 228 h 232"/>
                  <a:gd name="T60" fmla="*/ 195 w 240"/>
                  <a:gd name="T61" fmla="*/ 232 h 232"/>
                  <a:gd name="T62" fmla="*/ 181 w 240"/>
                  <a:gd name="T63" fmla="*/ 230 h 232"/>
                  <a:gd name="T64" fmla="*/ 166 w 240"/>
                  <a:gd name="T65" fmla="*/ 225 h 232"/>
                  <a:gd name="T66" fmla="*/ 155 w 240"/>
                  <a:gd name="T67" fmla="*/ 219 h 232"/>
                  <a:gd name="T68" fmla="*/ 151 w 240"/>
                  <a:gd name="T69" fmla="*/ 209 h 232"/>
                  <a:gd name="T70" fmla="*/ 147 w 240"/>
                  <a:gd name="T71" fmla="*/ 200 h 232"/>
                  <a:gd name="T72" fmla="*/ 138 w 240"/>
                  <a:gd name="T73" fmla="*/ 198 h 232"/>
                  <a:gd name="T74" fmla="*/ 115 w 240"/>
                  <a:gd name="T75" fmla="*/ 209 h 232"/>
                  <a:gd name="T76" fmla="*/ 90 w 240"/>
                  <a:gd name="T77" fmla="*/ 217 h 232"/>
                  <a:gd name="T78" fmla="*/ 71 w 240"/>
                  <a:gd name="T79" fmla="*/ 219 h 232"/>
                  <a:gd name="T80" fmla="*/ 50 w 240"/>
                  <a:gd name="T81" fmla="*/ 215 h 232"/>
                  <a:gd name="T82" fmla="*/ 27 w 240"/>
                  <a:gd name="T83" fmla="*/ 213 h 232"/>
                  <a:gd name="T84" fmla="*/ 35 w 240"/>
                  <a:gd name="T85" fmla="*/ 192 h 232"/>
                  <a:gd name="T86" fmla="*/ 27 w 240"/>
                  <a:gd name="T87" fmla="*/ 175 h 232"/>
                  <a:gd name="T88" fmla="*/ 4 w 240"/>
                  <a:gd name="T89" fmla="*/ 165 h 232"/>
                  <a:gd name="T90" fmla="*/ 4 w 240"/>
                  <a:gd name="T91" fmla="*/ 133 h 232"/>
                  <a:gd name="T92" fmla="*/ 50 w 240"/>
                  <a:gd name="T93" fmla="*/ 131 h 232"/>
                  <a:gd name="T94" fmla="*/ 69 w 240"/>
                  <a:gd name="T95" fmla="*/ 143 h 232"/>
                  <a:gd name="T96" fmla="*/ 96 w 240"/>
                  <a:gd name="T97" fmla="*/ 148 h 232"/>
                  <a:gd name="T98" fmla="*/ 84 w 240"/>
                  <a:gd name="T99" fmla="*/ 129 h 232"/>
                  <a:gd name="T100" fmla="*/ 69 w 240"/>
                  <a:gd name="T101" fmla="*/ 116 h 232"/>
                  <a:gd name="T102" fmla="*/ 42 w 240"/>
                  <a:gd name="T103" fmla="*/ 114 h 232"/>
                  <a:gd name="T104" fmla="*/ 27 w 240"/>
                  <a:gd name="T105" fmla="*/ 108 h 232"/>
                  <a:gd name="T106" fmla="*/ 14 w 240"/>
                  <a:gd name="T107" fmla="*/ 101 h 232"/>
                  <a:gd name="T108" fmla="*/ 38 w 240"/>
                  <a:gd name="T109" fmla="*/ 82 h 232"/>
                  <a:gd name="T110" fmla="*/ 61 w 240"/>
                  <a:gd name="T111" fmla="*/ 78 h 232"/>
                  <a:gd name="T112" fmla="*/ 50 w 240"/>
                  <a:gd name="T113" fmla="*/ 72 h 232"/>
                  <a:gd name="T114" fmla="*/ 25 w 240"/>
                  <a:gd name="T115" fmla="*/ 70 h 232"/>
                  <a:gd name="T116" fmla="*/ 25 w 240"/>
                  <a:gd name="T117" fmla="*/ 63 h 232"/>
                  <a:gd name="T118" fmla="*/ 31 w 240"/>
                  <a:gd name="T119" fmla="*/ 42 h 232"/>
                  <a:gd name="T120" fmla="*/ 61 w 240"/>
                  <a:gd name="T121" fmla="*/ 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2">
                    <a:moveTo>
                      <a:pt x="124" y="0"/>
                    </a:moveTo>
                    <a:lnTo>
                      <a:pt x="128" y="0"/>
                    </a:lnTo>
                    <a:lnTo>
                      <a:pt x="128" y="2"/>
                    </a:lnTo>
                    <a:lnTo>
                      <a:pt x="128" y="5"/>
                    </a:lnTo>
                    <a:lnTo>
                      <a:pt x="128" y="11"/>
                    </a:lnTo>
                    <a:lnTo>
                      <a:pt x="124" y="15"/>
                    </a:lnTo>
                    <a:lnTo>
                      <a:pt x="122" y="15"/>
                    </a:lnTo>
                    <a:lnTo>
                      <a:pt x="120" y="17"/>
                    </a:lnTo>
                    <a:lnTo>
                      <a:pt x="120" y="22"/>
                    </a:lnTo>
                    <a:lnTo>
                      <a:pt x="119" y="24"/>
                    </a:lnTo>
                    <a:lnTo>
                      <a:pt x="115" y="24"/>
                    </a:lnTo>
                    <a:lnTo>
                      <a:pt x="113" y="26"/>
                    </a:lnTo>
                    <a:lnTo>
                      <a:pt x="111" y="28"/>
                    </a:lnTo>
                    <a:lnTo>
                      <a:pt x="105" y="30"/>
                    </a:lnTo>
                    <a:lnTo>
                      <a:pt x="105" y="32"/>
                    </a:lnTo>
                    <a:lnTo>
                      <a:pt x="105" y="32"/>
                    </a:lnTo>
                    <a:lnTo>
                      <a:pt x="109" y="34"/>
                    </a:lnTo>
                    <a:lnTo>
                      <a:pt x="111" y="32"/>
                    </a:lnTo>
                    <a:lnTo>
                      <a:pt x="115" y="32"/>
                    </a:lnTo>
                    <a:lnTo>
                      <a:pt x="117" y="34"/>
                    </a:lnTo>
                    <a:lnTo>
                      <a:pt x="120" y="32"/>
                    </a:lnTo>
                    <a:lnTo>
                      <a:pt x="120" y="34"/>
                    </a:lnTo>
                    <a:lnTo>
                      <a:pt x="122" y="34"/>
                    </a:lnTo>
                    <a:lnTo>
                      <a:pt x="124" y="32"/>
                    </a:lnTo>
                    <a:lnTo>
                      <a:pt x="126" y="30"/>
                    </a:lnTo>
                    <a:lnTo>
                      <a:pt x="124" y="28"/>
                    </a:lnTo>
                    <a:lnTo>
                      <a:pt x="130" y="22"/>
                    </a:lnTo>
                    <a:lnTo>
                      <a:pt x="132" y="22"/>
                    </a:lnTo>
                    <a:lnTo>
                      <a:pt x="136" y="19"/>
                    </a:lnTo>
                    <a:lnTo>
                      <a:pt x="139" y="19"/>
                    </a:lnTo>
                    <a:lnTo>
                      <a:pt x="139" y="21"/>
                    </a:lnTo>
                    <a:lnTo>
                      <a:pt x="145" y="26"/>
                    </a:lnTo>
                    <a:lnTo>
                      <a:pt x="145" y="28"/>
                    </a:lnTo>
                    <a:lnTo>
                      <a:pt x="149" y="30"/>
                    </a:lnTo>
                    <a:lnTo>
                      <a:pt x="153" y="36"/>
                    </a:lnTo>
                    <a:lnTo>
                      <a:pt x="155" y="38"/>
                    </a:lnTo>
                    <a:lnTo>
                      <a:pt x="155" y="42"/>
                    </a:lnTo>
                    <a:lnTo>
                      <a:pt x="155" y="43"/>
                    </a:lnTo>
                    <a:lnTo>
                      <a:pt x="151" y="47"/>
                    </a:lnTo>
                    <a:lnTo>
                      <a:pt x="149" y="45"/>
                    </a:lnTo>
                    <a:lnTo>
                      <a:pt x="145" y="47"/>
                    </a:lnTo>
                    <a:lnTo>
                      <a:pt x="145" y="49"/>
                    </a:lnTo>
                    <a:lnTo>
                      <a:pt x="141" y="49"/>
                    </a:lnTo>
                    <a:lnTo>
                      <a:pt x="139" y="49"/>
                    </a:lnTo>
                    <a:lnTo>
                      <a:pt x="136" y="49"/>
                    </a:lnTo>
                    <a:lnTo>
                      <a:pt x="132" y="53"/>
                    </a:lnTo>
                    <a:lnTo>
                      <a:pt x="134" y="55"/>
                    </a:lnTo>
                    <a:lnTo>
                      <a:pt x="138" y="53"/>
                    </a:lnTo>
                    <a:lnTo>
                      <a:pt x="139" y="55"/>
                    </a:lnTo>
                    <a:lnTo>
                      <a:pt x="143" y="55"/>
                    </a:lnTo>
                    <a:lnTo>
                      <a:pt x="145" y="53"/>
                    </a:lnTo>
                    <a:lnTo>
                      <a:pt x="147" y="53"/>
                    </a:lnTo>
                    <a:lnTo>
                      <a:pt x="149" y="57"/>
                    </a:lnTo>
                    <a:lnTo>
                      <a:pt x="155" y="53"/>
                    </a:lnTo>
                    <a:lnTo>
                      <a:pt x="159" y="51"/>
                    </a:lnTo>
                    <a:lnTo>
                      <a:pt x="160" y="51"/>
                    </a:lnTo>
                    <a:lnTo>
                      <a:pt x="157" y="55"/>
                    </a:lnTo>
                    <a:lnTo>
                      <a:pt x="157" y="59"/>
                    </a:lnTo>
                    <a:lnTo>
                      <a:pt x="159" y="59"/>
                    </a:lnTo>
                    <a:lnTo>
                      <a:pt x="160" y="55"/>
                    </a:lnTo>
                    <a:lnTo>
                      <a:pt x="162" y="55"/>
                    </a:lnTo>
                    <a:lnTo>
                      <a:pt x="162" y="59"/>
                    </a:lnTo>
                    <a:lnTo>
                      <a:pt x="166" y="61"/>
                    </a:lnTo>
                    <a:lnTo>
                      <a:pt x="166" y="57"/>
                    </a:lnTo>
                    <a:lnTo>
                      <a:pt x="168" y="57"/>
                    </a:lnTo>
                    <a:lnTo>
                      <a:pt x="168" y="59"/>
                    </a:lnTo>
                    <a:lnTo>
                      <a:pt x="170" y="57"/>
                    </a:lnTo>
                    <a:lnTo>
                      <a:pt x="170" y="53"/>
                    </a:lnTo>
                    <a:lnTo>
                      <a:pt x="168" y="51"/>
                    </a:lnTo>
                    <a:lnTo>
                      <a:pt x="166" y="49"/>
                    </a:lnTo>
                    <a:lnTo>
                      <a:pt x="168" y="45"/>
                    </a:lnTo>
                    <a:lnTo>
                      <a:pt x="170" y="45"/>
                    </a:lnTo>
                    <a:lnTo>
                      <a:pt x="172" y="49"/>
                    </a:lnTo>
                    <a:lnTo>
                      <a:pt x="174" y="49"/>
                    </a:lnTo>
                    <a:lnTo>
                      <a:pt x="174" y="45"/>
                    </a:lnTo>
                    <a:lnTo>
                      <a:pt x="172" y="43"/>
                    </a:lnTo>
                    <a:lnTo>
                      <a:pt x="172" y="40"/>
                    </a:lnTo>
                    <a:lnTo>
                      <a:pt x="170" y="38"/>
                    </a:lnTo>
                    <a:lnTo>
                      <a:pt x="170" y="34"/>
                    </a:lnTo>
                    <a:lnTo>
                      <a:pt x="176" y="32"/>
                    </a:lnTo>
                    <a:lnTo>
                      <a:pt x="179" y="36"/>
                    </a:lnTo>
                    <a:lnTo>
                      <a:pt x="181" y="38"/>
                    </a:lnTo>
                    <a:lnTo>
                      <a:pt x="181" y="42"/>
                    </a:lnTo>
                    <a:lnTo>
                      <a:pt x="179" y="43"/>
                    </a:lnTo>
                    <a:lnTo>
                      <a:pt x="181" y="47"/>
                    </a:lnTo>
                    <a:lnTo>
                      <a:pt x="183" y="49"/>
                    </a:lnTo>
                    <a:lnTo>
                      <a:pt x="183" y="55"/>
                    </a:lnTo>
                    <a:lnTo>
                      <a:pt x="181" y="59"/>
                    </a:lnTo>
                    <a:lnTo>
                      <a:pt x="179" y="61"/>
                    </a:lnTo>
                    <a:lnTo>
                      <a:pt x="181" y="61"/>
                    </a:lnTo>
                    <a:lnTo>
                      <a:pt x="183" y="61"/>
                    </a:lnTo>
                    <a:lnTo>
                      <a:pt x="183" y="64"/>
                    </a:lnTo>
                    <a:lnTo>
                      <a:pt x="179" y="68"/>
                    </a:lnTo>
                    <a:lnTo>
                      <a:pt x="178" y="76"/>
                    </a:lnTo>
                    <a:lnTo>
                      <a:pt x="176" y="78"/>
                    </a:lnTo>
                    <a:lnTo>
                      <a:pt x="176" y="82"/>
                    </a:lnTo>
                    <a:lnTo>
                      <a:pt x="174" y="83"/>
                    </a:lnTo>
                    <a:lnTo>
                      <a:pt x="174" y="87"/>
                    </a:lnTo>
                    <a:lnTo>
                      <a:pt x="170" y="93"/>
                    </a:lnTo>
                    <a:lnTo>
                      <a:pt x="170" y="99"/>
                    </a:lnTo>
                    <a:lnTo>
                      <a:pt x="172" y="101"/>
                    </a:lnTo>
                    <a:lnTo>
                      <a:pt x="172" y="104"/>
                    </a:lnTo>
                    <a:lnTo>
                      <a:pt x="172" y="106"/>
                    </a:lnTo>
                    <a:lnTo>
                      <a:pt x="174" y="108"/>
                    </a:lnTo>
                    <a:lnTo>
                      <a:pt x="176" y="106"/>
                    </a:lnTo>
                    <a:lnTo>
                      <a:pt x="176" y="104"/>
                    </a:lnTo>
                    <a:lnTo>
                      <a:pt x="178" y="103"/>
                    </a:lnTo>
                    <a:lnTo>
                      <a:pt x="179" y="103"/>
                    </a:lnTo>
                    <a:lnTo>
                      <a:pt x="183" y="101"/>
                    </a:lnTo>
                    <a:lnTo>
                      <a:pt x="185" y="101"/>
                    </a:lnTo>
                    <a:lnTo>
                      <a:pt x="187" y="101"/>
                    </a:lnTo>
                    <a:lnTo>
                      <a:pt x="187" y="99"/>
                    </a:lnTo>
                    <a:lnTo>
                      <a:pt x="183" y="97"/>
                    </a:lnTo>
                    <a:lnTo>
                      <a:pt x="183" y="95"/>
                    </a:lnTo>
                    <a:lnTo>
                      <a:pt x="187" y="95"/>
                    </a:lnTo>
                    <a:lnTo>
                      <a:pt x="187" y="93"/>
                    </a:lnTo>
                    <a:lnTo>
                      <a:pt x="185" y="89"/>
                    </a:lnTo>
                    <a:lnTo>
                      <a:pt x="187" y="85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87" y="78"/>
                    </a:lnTo>
                    <a:lnTo>
                      <a:pt x="191" y="70"/>
                    </a:lnTo>
                    <a:lnTo>
                      <a:pt x="193" y="72"/>
                    </a:lnTo>
                    <a:lnTo>
                      <a:pt x="195" y="70"/>
                    </a:lnTo>
                    <a:lnTo>
                      <a:pt x="195" y="63"/>
                    </a:lnTo>
                    <a:lnTo>
                      <a:pt x="199" y="61"/>
                    </a:lnTo>
                    <a:lnTo>
                      <a:pt x="199" y="59"/>
                    </a:lnTo>
                    <a:lnTo>
                      <a:pt x="199" y="57"/>
                    </a:lnTo>
                    <a:lnTo>
                      <a:pt x="199" y="53"/>
                    </a:lnTo>
                    <a:lnTo>
                      <a:pt x="200" y="49"/>
                    </a:lnTo>
                    <a:lnTo>
                      <a:pt x="200" y="45"/>
                    </a:lnTo>
                    <a:lnTo>
                      <a:pt x="204" y="38"/>
                    </a:lnTo>
                    <a:lnTo>
                      <a:pt x="206" y="36"/>
                    </a:lnTo>
                    <a:lnTo>
                      <a:pt x="206" y="34"/>
                    </a:lnTo>
                    <a:lnTo>
                      <a:pt x="208" y="30"/>
                    </a:lnTo>
                    <a:lnTo>
                      <a:pt x="210" y="30"/>
                    </a:lnTo>
                    <a:lnTo>
                      <a:pt x="212" y="28"/>
                    </a:lnTo>
                    <a:lnTo>
                      <a:pt x="212" y="24"/>
                    </a:lnTo>
                    <a:lnTo>
                      <a:pt x="214" y="22"/>
                    </a:lnTo>
                    <a:lnTo>
                      <a:pt x="216" y="26"/>
                    </a:lnTo>
                    <a:lnTo>
                      <a:pt x="220" y="26"/>
                    </a:lnTo>
                    <a:lnTo>
                      <a:pt x="223" y="34"/>
                    </a:lnTo>
                    <a:lnTo>
                      <a:pt x="223" y="34"/>
                    </a:lnTo>
                    <a:lnTo>
                      <a:pt x="225" y="28"/>
                    </a:lnTo>
                    <a:lnTo>
                      <a:pt x="227" y="28"/>
                    </a:lnTo>
                    <a:lnTo>
                      <a:pt x="227" y="30"/>
                    </a:lnTo>
                    <a:lnTo>
                      <a:pt x="231" y="30"/>
                    </a:lnTo>
                    <a:lnTo>
                      <a:pt x="233" y="38"/>
                    </a:lnTo>
                    <a:lnTo>
                      <a:pt x="233" y="38"/>
                    </a:lnTo>
                    <a:lnTo>
                      <a:pt x="235" y="43"/>
                    </a:lnTo>
                    <a:lnTo>
                      <a:pt x="237" y="45"/>
                    </a:lnTo>
                    <a:lnTo>
                      <a:pt x="237" y="47"/>
                    </a:lnTo>
                    <a:lnTo>
                      <a:pt x="237" y="51"/>
                    </a:lnTo>
                    <a:lnTo>
                      <a:pt x="239" y="55"/>
                    </a:lnTo>
                    <a:lnTo>
                      <a:pt x="239" y="59"/>
                    </a:lnTo>
                    <a:lnTo>
                      <a:pt x="237" y="59"/>
                    </a:lnTo>
                    <a:lnTo>
                      <a:pt x="235" y="61"/>
                    </a:lnTo>
                    <a:lnTo>
                      <a:pt x="237" y="64"/>
                    </a:lnTo>
                    <a:lnTo>
                      <a:pt x="231" y="70"/>
                    </a:lnTo>
                    <a:lnTo>
                      <a:pt x="231" y="72"/>
                    </a:lnTo>
                    <a:lnTo>
                      <a:pt x="229" y="74"/>
                    </a:lnTo>
                    <a:lnTo>
                      <a:pt x="229" y="82"/>
                    </a:lnTo>
                    <a:lnTo>
                      <a:pt x="227" y="83"/>
                    </a:lnTo>
                    <a:lnTo>
                      <a:pt x="227" y="85"/>
                    </a:lnTo>
                    <a:lnTo>
                      <a:pt x="223" y="91"/>
                    </a:lnTo>
                    <a:lnTo>
                      <a:pt x="223" y="97"/>
                    </a:lnTo>
                    <a:lnTo>
                      <a:pt x="221" y="97"/>
                    </a:lnTo>
                    <a:lnTo>
                      <a:pt x="220" y="101"/>
                    </a:lnTo>
                    <a:lnTo>
                      <a:pt x="223" y="106"/>
                    </a:lnTo>
                    <a:lnTo>
                      <a:pt x="221" y="108"/>
                    </a:lnTo>
                    <a:lnTo>
                      <a:pt x="221" y="114"/>
                    </a:lnTo>
                    <a:lnTo>
                      <a:pt x="218" y="120"/>
                    </a:lnTo>
                    <a:lnTo>
                      <a:pt x="218" y="124"/>
                    </a:lnTo>
                    <a:lnTo>
                      <a:pt x="216" y="125"/>
                    </a:lnTo>
                    <a:lnTo>
                      <a:pt x="216" y="124"/>
                    </a:lnTo>
                    <a:lnTo>
                      <a:pt x="212" y="124"/>
                    </a:lnTo>
                    <a:lnTo>
                      <a:pt x="212" y="127"/>
                    </a:lnTo>
                    <a:lnTo>
                      <a:pt x="208" y="129"/>
                    </a:lnTo>
                    <a:lnTo>
                      <a:pt x="208" y="131"/>
                    </a:lnTo>
                    <a:lnTo>
                      <a:pt x="210" y="133"/>
                    </a:lnTo>
                    <a:lnTo>
                      <a:pt x="210" y="137"/>
                    </a:lnTo>
                    <a:lnTo>
                      <a:pt x="212" y="141"/>
                    </a:lnTo>
                    <a:lnTo>
                      <a:pt x="212" y="146"/>
                    </a:lnTo>
                    <a:lnTo>
                      <a:pt x="216" y="146"/>
                    </a:lnTo>
                    <a:lnTo>
                      <a:pt x="216" y="154"/>
                    </a:lnTo>
                    <a:lnTo>
                      <a:pt x="220" y="158"/>
                    </a:lnTo>
                    <a:lnTo>
                      <a:pt x="223" y="162"/>
                    </a:lnTo>
                    <a:lnTo>
                      <a:pt x="221" y="158"/>
                    </a:lnTo>
                    <a:lnTo>
                      <a:pt x="223" y="152"/>
                    </a:lnTo>
                    <a:lnTo>
                      <a:pt x="225" y="158"/>
                    </a:lnTo>
                    <a:lnTo>
                      <a:pt x="223" y="162"/>
                    </a:lnTo>
                    <a:lnTo>
                      <a:pt x="225" y="167"/>
                    </a:lnTo>
                    <a:lnTo>
                      <a:pt x="227" y="173"/>
                    </a:lnTo>
                    <a:lnTo>
                      <a:pt x="227" y="175"/>
                    </a:lnTo>
                    <a:lnTo>
                      <a:pt x="231" y="177"/>
                    </a:lnTo>
                    <a:lnTo>
                      <a:pt x="231" y="179"/>
                    </a:lnTo>
                    <a:lnTo>
                      <a:pt x="235" y="179"/>
                    </a:lnTo>
                    <a:lnTo>
                      <a:pt x="235" y="181"/>
                    </a:lnTo>
                    <a:lnTo>
                      <a:pt x="235" y="181"/>
                    </a:lnTo>
                    <a:lnTo>
                      <a:pt x="235" y="186"/>
                    </a:lnTo>
                    <a:lnTo>
                      <a:pt x="237" y="185"/>
                    </a:lnTo>
                    <a:lnTo>
                      <a:pt x="239" y="185"/>
                    </a:lnTo>
                    <a:lnTo>
                      <a:pt x="240" y="185"/>
                    </a:lnTo>
                    <a:lnTo>
                      <a:pt x="240" y="186"/>
                    </a:lnTo>
                    <a:lnTo>
                      <a:pt x="239" y="188"/>
                    </a:lnTo>
                    <a:lnTo>
                      <a:pt x="240" y="192"/>
                    </a:lnTo>
                    <a:lnTo>
                      <a:pt x="239" y="196"/>
                    </a:lnTo>
                    <a:lnTo>
                      <a:pt x="237" y="202"/>
                    </a:lnTo>
                    <a:lnTo>
                      <a:pt x="233" y="205"/>
                    </a:lnTo>
                    <a:lnTo>
                      <a:pt x="231" y="207"/>
                    </a:lnTo>
                    <a:lnTo>
                      <a:pt x="229" y="205"/>
                    </a:lnTo>
                    <a:lnTo>
                      <a:pt x="227" y="205"/>
                    </a:lnTo>
                    <a:lnTo>
                      <a:pt x="225" y="200"/>
                    </a:lnTo>
                    <a:lnTo>
                      <a:pt x="229" y="196"/>
                    </a:lnTo>
                    <a:lnTo>
                      <a:pt x="229" y="192"/>
                    </a:lnTo>
                    <a:lnTo>
                      <a:pt x="227" y="194"/>
                    </a:lnTo>
                    <a:lnTo>
                      <a:pt x="225" y="200"/>
                    </a:lnTo>
                    <a:lnTo>
                      <a:pt x="223" y="200"/>
                    </a:lnTo>
                    <a:lnTo>
                      <a:pt x="221" y="204"/>
                    </a:lnTo>
                    <a:lnTo>
                      <a:pt x="220" y="204"/>
                    </a:lnTo>
                    <a:lnTo>
                      <a:pt x="221" y="202"/>
                    </a:lnTo>
                    <a:lnTo>
                      <a:pt x="220" y="200"/>
                    </a:lnTo>
                    <a:lnTo>
                      <a:pt x="218" y="202"/>
                    </a:lnTo>
                    <a:lnTo>
                      <a:pt x="218" y="196"/>
                    </a:lnTo>
                    <a:lnTo>
                      <a:pt x="220" y="190"/>
                    </a:lnTo>
                    <a:lnTo>
                      <a:pt x="218" y="194"/>
                    </a:lnTo>
                    <a:lnTo>
                      <a:pt x="216" y="194"/>
                    </a:lnTo>
                    <a:lnTo>
                      <a:pt x="216" y="190"/>
                    </a:lnTo>
                    <a:lnTo>
                      <a:pt x="214" y="194"/>
                    </a:lnTo>
                    <a:lnTo>
                      <a:pt x="210" y="196"/>
                    </a:lnTo>
                    <a:lnTo>
                      <a:pt x="208" y="198"/>
                    </a:lnTo>
                    <a:lnTo>
                      <a:pt x="208" y="196"/>
                    </a:lnTo>
                    <a:lnTo>
                      <a:pt x="206" y="196"/>
                    </a:lnTo>
                    <a:lnTo>
                      <a:pt x="204" y="198"/>
                    </a:lnTo>
                    <a:lnTo>
                      <a:pt x="208" y="200"/>
                    </a:lnTo>
                    <a:lnTo>
                      <a:pt x="206" y="204"/>
                    </a:lnTo>
                    <a:lnTo>
                      <a:pt x="202" y="204"/>
                    </a:lnTo>
                    <a:lnTo>
                      <a:pt x="200" y="204"/>
                    </a:lnTo>
                    <a:lnTo>
                      <a:pt x="199" y="202"/>
                    </a:lnTo>
                    <a:lnTo>
                      <a:pt x="197" y="198"/>
                    </a:lnTo>
                    <a:lnTo>
                      <a:pt x="197" y="194"/>
                    </a:lnTo>
                    <a:lnTo>
                      <a:pt x="195" y="194"/>
                    </a:lnTo>
                    <a:lnTo>
                      <a:pt x="193" y="198"/>
                    </a:lnTo>
                    <a:lnTo>
                      <a:pt x="195" y="202"/>
                    </a:lnTo>
                    <a:lnTo>
                      <a:pt x="191" y="204"/>
                    </a:lnTo>
                    <a:lnTo>
                      <a:pt x="191" y="207"/>
                    </a:lnTo>
                    <a:lnTo>
                      <a:pt x="193" y="207"/>
                    </a:lnTo>
                    <a:lnTo>
                      <a:pt x="195" y="205"/>
                    </a:lnTo>
                    <a:lnTo>
                      <a:pt x="195" y="209"/>
                    </a:lnTo>
                    <a:lnTo>
                      <a:pt x="193" y="213"/>
                    </a:lnTo>
                    <a:lnTo>
                      <a:pt x="189" y="215"/>
                    </a:lnTo>
                    <a:lnTo>
                      <a:pt x="189" y="217"/>
                    </a:lnTo>
                    <a:lnTo>
                      <a:pt x="193" y="213"/>
                    </a:lnTo>
                    <a:lnTo>
                      <a:pt x="197" y="209"/>
                    </a:lnTo>
                    <a:lnTo>
                      <a:pt x="200" y="209"/>
                    </a:lnTo>
                    <a:lnTo>
                      <a:pt x="202" y="211"/>
                    </a:lnTo>
                    <a:lnTo>
                      <a:pt x="204" y="209"/>
                    </a:lnTo>
                    <a:lnTo>
                      <a:pt x="204" y="207"/>
                    </a:lnTo>
                    <a:lnTo>
                      <a:pt x="206" y="207"/>
                    </a:lnTo>
                    <a:lnTo>
                      <a:pt x="210" y="209"/>
                    </a:lnTo>
                    <a:lnTo>
                      <a:pt x="210" y="211"/>
                    </a:lnTo>
                    <a:lnTo>
                      <a:pt x="208" y="213"/>
                    </a:lnTo>
                    <a:lnTo>
                      <a:pt x="206" y="215"/>
                    </a:lnTo>
                    <a:lnTo>
                      <a:pt x="206" y="219"/>
                    </a:lnTo>
                    <a:lnTo>
                      <a:pt x="210" y="219"/>
                    </a:lnTo>
                    <a:lnTo>
                      <a:pt x="210" y="221"/>
                    </a:lnTo>
                    <a:lnTo>
                      <a:pt x="208" y="223"/>
                    </a:lnTo>
                    <a:lnTo>
                      <a:pt x="208" y="225"/>
                    </a:lnTo>
                    <a:lnTo>
                      <a:pt x="206" y="226"/>
                    </a:lnTo>
                    <a:lnTo>
                      <a:pt x="206" y="228"/>
                    </a:lnTo>
                    <a:lnTo>
                      <a:pt x="206" y="230"/>
                    </a:lnTo>
                    <a:lnTo>
                      <a:pt x="204" y="230"/>
                    </a:lnTo>
                    <a:lnTo>
                      <a:pt x="204" y="230"/>
                    </a:lnTo>
                    <a:lnTo>
                      <a:pt x="202" y="228"/>
                    </a:lnTo>
                    <a:lnTo>
                      <a:pt x="200" y="228"/>
                    </a:lnTo>
                    <a:lnTo>
                      <a:pt x="199" y="230"/>
                    </a:lnTo>
                    <a:lnTo>
                      <a:pt x="197" y="230"/>
                    </a:lnTo>
                    <a:lnTo>
                      <a:pt x="197" y="232"/>
                    </a:lnTo>
                    <a:lnTo>
                      <a:pt x="195" y="232"/>
                    </a:lnTo>
                    <a:lnTo>
                      <a:pt x="195" y="230"/>
                    </a:lnTo>
                    <a:lnTo>
                      <a:pt x="193" y="230"/>
                    </a:lnTo>
                    <a:lnTo>
                      <a:pt x="191" y="232"/>
                    </a:lnTo>
                    <a:lnTo>
                      <a:pt x="187" y="232"/>
                    </a:lnTo>
                    <a:lnTo>
                      <a:pt x="187" y="232"/>
                    </a:lnTo>
                    <a:lnTo>
                      <a:pt x="187" y="230"/>
                    </a:lnTo>
                    <a:lnTo>
                      <a:pt x="185" y="228"/>
                    </a:lnTo>
                    <a:lnTo>
                      <a:pt x="183" y="230"/>
                    </a:lnTo>
                    <a:lnTo>
                      <a:pt x="181" y="230"/>
                    </a:lnTo>
                    <a:lnTo>
                      <a:pt x="181" y="232"/>
                    </a:lnTo>
                    <a:lnTo>
                      <a:pt x="179" y="232"/>
                    </a:lnTo>
                    <a:lnTo>
                      <a:pt x="179" y="230"/>
                    </a:lnTo>
                    <a:lnTo>
                      <a:pt x="176" y="230"/>
                    </a:lnTo>
                    <a:lnTo>
                      <a:pt x="174" y="228"/>
                    </a:lnTo>
                    <a:lnTo>
                      <a:pt x="172" y="226"/>
                    </a:lnTo>
                    <a:lnTo>
                      <a:pt x="170" y="228"/>
                    </a:lnTo>
                    <a:lnTo>
                      <a:pt x="168" y="228"/>
                    </a:lnTo>
                    <a:lnTo>
                      <a:pt x="166" y="225"/>
                    </a:lnTo>
                    <a:lnTo>
                      <a:pt x="166" y="221"/>
                    </a:lnTo>
                    <a:lnTo>
                      <a:pt x="164" y="221"/>
                    </a:lnTo>
                    <a:lnTo>
                      <a:pt x="162" y="225"/>
                    </a:lnTo>
                    <a:lnTo>
                      <a:pt x="160" y="226"/>
                    </a:lnTo>
                    <a:lnTo>
                      <a:pt x="157" y="223"/>
                    </a:lnTo>
                    <a:lnTo>
                      <a:pt x="155" y="223"/>
                    </a:lnTo>
                    <a:lnTo>
                      <a:pt x="153" y="223"/>
                    </a:lnTo>
                    <a:lnTo>
                      <a:pt x="153" y="221"/>
                    </a:lnTo>
                    <a:lnTo>
                      <a:pt x="155" y="219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59" y="215"/>
                    </a:lnTo>
                    <a:lnTo>
                      <a:pt x="157" y="213"/>
                    </a:lnTo>
                    <a:lnTo>
                      <a:pt x="157" y="215"/>
                    </a:lnTo>
                    <a:lnTo>
                      <a:pt x="157" y="217"/>
                    </a:lnTo>
                    <a:lnTo>
                      <a:pt x="155" y="215"/>
                    </a:lnTo>
                    <a:lnTo>
                      <a:pt x="153" y="211"/>
                    </a:lnTo>
                    <a:lnTo>
                      <a:pt x="151" y="209"/>
                    </a:lnTo>
                    <a:lnTo>
                      <a:pt x="147" y="209"/>
                    </a:lnTo>
                    <a:lnTo>
                      <a:pt x="147" y="211"/>
                    </a:lnTo>
                    <a:lnTo>
                      <a:pt x="143" y="209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43" y="205"/>
                    </a:lnTo>
                    <a:lnTo>
                      <a:pt x="145" y="204"/>
                    </a:lnTo>
                    <a:lnTo>
                      <a:pt x="145" y="202"/>
                    </a:lnTo>
                    <a:lnTo>
                      <a:pt x="147" y="200"/>
                    </a:lnTo>
                    <a:lnTo>
                      <a:pt x="145" y="198"/>
                    </a:lnTo>
                    <a:lnTo>
                      <a:pt x="145" y="196"/>
                    </a:lnTo>
                    <a:lnTo>
                      <a:pt x="145" y="194"/>
                    </a:lnTo>
                    <a:lnTo>
                      <a:pt x="143" y="194"/>
                    </a:lnTo>
                    <a:lnTo>
                      <a:pt x="141" y="194"/>
                    </a:lnTo>
                    <a:lnTo>
                      <a:pt x="141" y="196"/>
                    </a:lnTo>
                    <a:lnTo>
                      <a:pt x="141" y="198"/>
                    </a:lnTo>
                    <a:lnTo>
                      <a:pt x="139" y="198"/>
                    </a:lnTo>
                    <a:lnTo>
                      <a:pt x="138" y="198"/>
                    </a:lnTo>
                    <a:lnTo>
                      <a:pt x="136" y="198"/>
                    </a:lnTo>
                    <a:lnTo>
                      <a:pt x="136" y="202"/>
                    </a:lnTo>
                    <a:lnTo>
                      <a:pt x="134" y="202"/>
                    </a:lnTo>
                    <a:lnTo>
                      <a:pt x="132" y="204"/>
                    </a:lnTo>
                    <a:lnTo>
                      <a:pt x="132" y="204"/>
                    </a:lnTo>
                    <a:lnTo>
                      <a:pt x="130" y="204"/>
                    </a:lnTo>
                    <a:lnTo>
                      <a:pt x="128" y="205"/>
                    </a:lnTo>
                    <a:lnTo>
                      <a:pt x="122" y="209"/>
                    </a:lnTo>
                    <a:lnTo>
                      <a:pt x="115" y="209"/>
                    </a:lnTo>
                    <a:lnTo>
                      <a:pt x="113" y="209"/>
                    </a:lnTo>
                    <a:lnTo>
                      <a:pt x="109" y="209"/>
                    </a:lnTo>
                    <a:lnTo>
                      <a:pt x="105" y="209"/>
                    </a:lnTo>
                    <a:lnTo>
                      <a:pt x="103" y="209"/>
                    </a:lnTo>
                    <a:lnTo>
                      <a:pt x="103" y="209"/>
                    </a:lnTo>
                    <a:lnTo>
                      <a:pt x="99" y="211"/>
                    </a:lnTo>
                    <a:lnTo>
                      <a:pt x="96" y="213"/>
                    </a:lnTo>
                    <a:lnTo>
                      <a:pt x="92" y="217"/>
                    </a:lnTo>
                    <a:lnTo>
                      <a:pt x="90" y="217"/>
                    </a:lnTo>
                    <a:lnTo>
                      <a:pt x="86" y="217"/>
                    </a:lnTo>
                    <a:lnTo>
                      <a:pt x="84" y="219"/>
                    </a:lnTo>
                    <a:lnTo>
                      <a:pt x="80" y="221"/>
                    </a:lnTo>
                    <a:lnTo>
                      <a:pt x="79" y="221"/>
                    </a:lnTo>
                    <a:lnTo>
                      <a:pt x="77" y="223"/>
                    </a:lnTo>
                    <a:lnTo>
                      <a:pt x="75" y="219"/>
                    </a:lnTo>
                    <a:lnTo>
                      <a:pt x="75" y="219"/>
                    </a:lnTo>
                    <a:lnTo>
                      <a:pt x="73" y="219"/>
                    </a:lnTo>
                    <a:lnTo>
                      <a:pt x="71" y="219"/>
                    </a:lnTo>
                    <a:lnTo>
                      <a:pt x="71" y="217"/>
                    </a:lnTo>
                    <a:lnTo>
                      <a:pt x="69" y="217"/>
                    </a:lnTo>
                    <a:lnTo>
                      <a:pt x="65" y="217"/>
                    </a:lnTo>
                    <a:lnTo>
                      <a:pt x="65" y="219"/>
                    </a:lnTo>
                    <a:lnTo>
                      <a:pt x="63" y="217"/>
                    </a:lnTo>
                    <a:lnTo>
                      <a:pt x="63" y="215"/>
                    </a:lnTo>
                    <a:lnTo>
                      <a:pt x="58" y="215"/>
                    </a:lnTo>
                    <a:lnTo>
                      <a:pt x="56" y="219"/>
                    </a:lnTo>
                    <a:lnTo>
                      <a:pt x="50" y="215"/>
                    </a:lnTo>
                    <a:lnTo>
                      <a:pt x="46" y="215"/>
                    </a:lnTo>
                    <a:lnTo>
                      <a:pt x="44" y="215"/>
                    </a:lnTo>
                    <a:lnTo>
                      <a:pt x="42" y="215"/>
                    </a:lnTo>
                    <a:lnTo>
                      <a:pt x="40" y="217"/>
                    </a:lnTo>
                    <a:lnTo>
                      <a:pt x="38" y="215"/>
                    </a:lnTo>
                    <a:lnTo>
                      <a:pt x="37" y="215"/>
                    </a:lnTo>
                    <a:lnTo>
                      <a:pt x="35" y="217"/>
                    </a:lnTo>
                    <a:lnTo>
                      <a:pt x="29" y="215"/>
                    </a:lnTo>
                    <a:lnTo>
                      <a:pt x="27" y="213"/>
                    </a:lnTo>
                    <a:lnTo>
                      <a:pt x="33" y="213"/>
                    </a:lnTo>
                    <a:lnTo>
                      <a:pt x="33" y="211"/>
                    </a:lnTo>
                    <a:lnTo>
                      <a:pt x="31" y="205"/>
                    </a:lnTo>
                    <a:lnTo>
                      <a:pt x="31" y="202"/>
                    </a:lnTo>
                    <a:lnTo>
                      <a:pt x="27" y="200"/>
                    </a:lnTo>
                    <a:lnTo>
                      <a:pt x="29" y="198"/>
                    </a:lnTo>
                    <a:lnTo>
                      <a:pt x="29" y="196"/>
                    </a:lnTo>
                    <a:lnTo>
                      <a:pt x="33" y="194"/>
                    </a:lnTo>
                    <a:lnTo>
                      <a:pt x="35" y="192"/>
                    </a:lnTo>
                    <a:lnTo>
                      <a:pt x="35" y="190"/>
                    </a:lnTo>
                    <a:lnTo>
                      <a:pt x="37" y="188"/>
                    </a:lnTo>
                    <a:lnTo>
                      <a:pt x="37" y="186"/>
                    </a:lnTo>
                    <a:lnTo>
                      <a:pt x="40" y="185"/>
                    </a:lnTo>
                    <a:lnTo>
                      <a:pt x="38" y="183"/>
                    </a:lnTo>
                    <a:lnTo>
                      <a:pt x="37" y="181"/>
                    </a:lnTo>
                    <a:lnTo>
                      <a:pt x="35" y="177"/>
                    </a:lnTo>
                    <a:lnTo>
                      <a:pt x="31" y="177"/>
                    </a:lnTo>
                    <a:lnTo>
                      <a:pt x="27" y="175"/>
                    </a:lnTo>
                    <a:lnTo>
                      <a:pt x="25" y="175"/>
                    </a:lnTo>
                    <a:lnTo>
                      <a:pt x="21" y="177"/>
                    </a:lnTo>
                    <a:lnTo>
                      <a:pt x="19" y="175"/>
                    </a:lnTo>
                    <a:lnTo>
                      <a:pt x="18" y="173"/>
                    </a:lnTo>
                    <a:lnTo>
                      <a:pt x="16" y="175"/>
                    </a:lnTo>
                    <a:lnTo>
                      <a:pt x="14" y="173"/>
                    </a:lnTo>
                    <a:lnTo>
                      <a:pt x="8" y="169"/>
                    </a:lnTo>
                    <a:lnTo>
                      <a:pt x="8" y="167"/>
                    </a:lnTo>
                    <a:lnTo>
                      <a:pt x="4" y="165"/>
                    </a:lnTo>
                    <a:lnTo>
                      <a:pt x="2" y="158"/>
                    </a:lnTo>
                    <a:lnTo>
                      <a:pt x="4" y="158"/>
                    </a:lnTo>
                    <a:lnTo>
                      <a:pt x="4" y="156"/>
                    </a:lnTo>
                    <a:lnTo>
                      <a:pt x="2" y="154"/>
                    </a:lnTo>
                    <a:lnTo>
                      <a:pt x="0" y="152"/>
                    </a:lnTo>
                    <a:lnTo>
                      <a:pt x="2" y="150"/>
                    </a:lnTo>
                    <a:lnTo>
                      <a:pt x="0" y="144"/>
                    </a:lnTo>
                    <a:lnTo>
                      <a:pt x="4" y="139"/>
                    </a:lnTo>
                    <a:lnTo>
                      <a:pt x="4" y="133"/>
                    </a:lnTo>
                    <a:lnTo>
                      <a:pt x="6" y="131"/>
                    </a:lnTo>
                    <a:lnTo>
                      <a:pt x="10" y="129"/>
                    </a:lnTo>
                    <a:lnTo>
                      <a:pt x="14" y="129"/>
                    </a:lnTo>
                    <a:lnTo>
                      <a:pt x="27" y="129"/>
                    </a:lnTo>
                    <a:lnTo>
                      <a:pt x="31" y="131"/>
                    </a:lnTo>
                    <a:lnTo>
                      <a:pt x="35" y="131"/>
                    </a:lnTo>
                    <a:lnTo>
                      <a:pt x="44" y="131"/>
                    </a:lnTo>
                    <a:lnTo>
                      <a:pt x="46" y="131"/>
                    </a:lnTo>
                    <a:lnTo>
                      <a:pt x="50" y="131"/>
                    </a:lnTo>
                    <a:lnTo>
                      <a:pt x="52" y="131"/>
                    </a:lnTo>
                    <a:lnTo>
                      <a:pt x="52" y="131"/>
                    </a:lnTo>
                    <a:lnTo>
                      <a:pt x="54" y="135"/>
                    </a:lnTo>
                    <a:lnTo>
                      <a:pt x="58" y="137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5" y="139"/>
                    </a:lnTo>
                    <a:lnTo>
                      <a:pt x="67" y="139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3" y="144"/>
                    </a:lnTo>
                    <a:lnTo>
                      <a:pt x="77" y="144"/>
                    </a:lnTo>
                    <a:lnTo>
                      <a:pt x="77" y="144"/>
                    </a:lnTo>
                    <a:lnTo>
                      <a:pt x="79" y="144"/>
                    </a:lnTo>
                    <a:lnTo>
                      <a:pt x="82" y="144"/>
                    </a:lnTo>
                    <a:lnTo>
                      <a:pt x="88" y="146"/>
                    </a:lnTo>
                    <a:lnTo>
                      <a:pt x="94" y="146"/>
                    </a:lnTo>
                    <a:lnTo>
                      <a:pt x="96" y="148"/>
                    </a:lnTo>
                    <a:lnTo>
                      <a:pt x="94" y="146"/>
                    </a:lnTo>
                    <a:lnTo>
                      <a:pt x="96" y="144"/>
                    </a:lnTo>
                    <a:lnTo>
                      <a:pt x="96" y="143"/>
                    </a:lnTo>
                    <a:lnTo>
                      <a:pt x="90" y="141"/>
                    </a:lnTo>
                    <a:lnTo>
                      <a:pt x="88" y="137"/>
                    </a:lnTo>
                    <a:lnTo>
                      <a:pt x="88" y="133"/>
                    </a:lnTo>
                    <a:lnTo>
                      <a:pt x="88" y="133"/>
                    </a:lnTo>
                    <a:lnTo>
                      <a:pt x="86" y="131"/>
                    </a:lnTo>
                    <a:lnTo>
                      <a:pt x="84" y="129"/>
                    </a:lnTo>
                    <a:lnTo>
                      <a:pt x="84" y="127"/>
                    </a:lnTo>
                    <a:lnTo>
                      <a:pt x="80" y="125"/>
                    </a:lnTo>
                    <a:lnTo>
                      <a:pt x="79" y="125"/>
                    </a:lnTo>
                    <a:lnTo>
                      <a:pt x="77" y="125"/>
                    </a:lnTo>
                    <a:lnTo>
                      <a:pt x="77" y="124"/>
                    </a:lnTo>
                    <a:lnTo>
                      <a:pt x="73" y="122"/>
                    </a:lnTo>
                    <a:lnTo>
                      <a:pt x="73" y="118"/>
                    </a:lnTo>
                    <a:lnTo>
                      <a:pt x="71" y="120"/>
                    </a:lnTo>
                    <a:lnTo>
                      <a:pt x="69" y="116"/>
                    </a:lnTo>
                    <a:lnTo>
                      <a:pt x="67" y="116"/>
                    </a:lnTo>
                    <a:lnTo>
                      <a:pt x="63" y="116"/>
                    </a:lnTo>
                    <a:lnTo>
                      <a:pt x="59" y="116"/>
                    </a:lnTo>
                    <a:lnTo>
                      <a:pt x="56" y="116"/>
                    </a:lnTo>
                    <a:lnTo>
                      <a:pt x="54" y="116"/>
                    </a:lnTo>
                    <a:lnTo>
                      <a:pt x="50" y="116"/>
                    </a:lnTo>
                    <a:lnTo>
                      <a:pt x="48" y="116"/>
                    </a:lnTo>
                    <a:lnTo>
                      <a:pt x="44" y="116"/>
                    </a:lnTo>
                    <a:lnTo>
                      <a:pt x="42" y="114"/>
                    </a:lnTo>
                    <a:lnTo>
                      <a:pt x="40" y="114"/>
                    </a:lnTo>
                    <a:lnTo>
                      <a:pt x="37" y="114"/>
                    </a:lnTo>
                    <a:lnTo>
                      <a:pt x="35" y="114"/>
                    </a:lnTo>
                    <a:lnTo>
                      <a:pt x="35" y="112"/>
                    </a:lnTo>
                    <a:lnTo>
                      <a:pt x="33" y="110"/>
                    </a:lnTo>
                    <a:lnTo>
                      <a:pt x="31" y="110"/>
                    </a:lnTo>
                    <a:lnTo>
                      <a:pt x="29" y="110"/>
                    </a:lnTo>
                    <a:lnTo>
                      <a:pt x="27" y="108"/>
                    </a:lnTo>
                    <a:lnTo>
                      <a:pt x="27" y="108"/>
                    </a:lnTo>
                    <a:lnTo>
                      <a:pt x="25" y="110"/>
                    </a:lnTo>
                    <a:lnTo>
                      <a:pt x="21" y="110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6" y="108"/>
                    </a:lnTo>
                    <a:lnTo>
                      <a:pt x="14" y="108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4" y="101"/>
                    </a:lnTo>
                    <a:lnTo>
                      <a:pt x="14" y="99"/>
                    </a:lnTo>
                    <a:lnTo>
                      <a:pt x="12" y="87"/>
                    </a:lnTo>
                    <a:lnTo>
                      <a:pt x="14" y="83"/>
                    </a:lnTo>
                    <a:lnTo>
                      <a:pt x="21" y="83"/>
                    </a:lnTo>
                    <a:lnTo>
                      <a:pt x="21" y="82"/>
                    </a:lnTo>
                    <a:lnTo>
                      <a:pt x="31" y="82"/>
                    </a:lnTo>
                    <a:lnTo>
                      <a:pt x="33" y="82"/>
                    </a:lnTo>
                    <a:lnTo>
                      <a:pt x="37" y="82"/>
                    </a:lnTo>
                    <a:lnTo>
                      <a:pt x="38" y="82"/>
                    </a:lnTo>
                    <a:lnTo>
                      <a:pt x="40" y="82"/>
                    </a:lnTo>
                    <a:lnTo>
                      <a:pt x="42" y="80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9" y="82"/>
                    </a:lnTo>
                    <a:lnTo>
                      <a:pt x="58" y="80"/>
                    </a:lnTo>
                    <a:lnTo>
                      <a:pt x="54" y="78"/>
                    </a:lnTo>
                    <a:lnTo>
                      <a:pt x="56" y="76"/>
                    </a:lnTo>
                    <a:lnTo>
                      <a:pt x="61" y="78"/>
                    </a:lnTo>
                    <a:lnTo>
                      <a:pt x="67" y="80"/>
                    </a:lnTo>
                    <a:lnTo>
                      <a:pt x="69" y="80"/>
                    </a:lnTo>
                    <a:lnTo>
                      <a:pt x="71" y="78"/>
                    </a:lnTo>
                    <a:lnTo>
                      <a:pt x="69" y="78"/>
                    </a:lnTo>
                    <a:lnTo>
                      <a:pt x="65" y="76"/>
                    </a:lnTo>
                    <a:lnTo>
                      <a:pt x="63" y="74"/>
                    </a:lnTo>
                    <a:lnTo>
                      <a:pt x="59" y="74"/>
                    </a:lnTo>
                    <a:lnTo>
                      <a:pt x="54" y="72"/>
                    </a:lnTo>
                    <a:lnTo>
                      <a:pt x="50" y="72"/>
                    </a:lnTo>
                    <a:lnTo>
                      <a:pt x="44" y="74"/>
                    </a:lnTo>
                    <a:lnTo>
                      <a:pt x="38" y="72"/>
                    </a:lnTo>
                    <a:lnTo>
                      <a:pt x="35" y="72"/>
                    </a:lnTo>
                    <a:lnTo>
                      <a:pt x="37" y="70"/>
                    </a:lnTo>
                    <a:lnTo>
                      <a:pt x="35" y="68"/>
                    </a:lnTo>
                    <a:lnTo>
                      <a:pt x="33" y="68"/>
                    </a:lnTo>
                    <a:lnTo>
                      <a:pt x="33" y="72"/>
                    </a:lnTo>
                    <a:lnTo>
                      <a:pt x="31" y="72"/>
                    </a:lnTo>
                    <a:lnTo>
                      <a:pt x="25" y="70"/>
                    </a:lnTo>
                    <a:lnTo>
                      <a:pt x="23" y="66"/>
                    </a:lnTo>
                    <a:lnTo>
                      <a:pt x="27" y="64"/>
                    </a:lnTo>
                    <a:lnTo>
                      <a:pt x="31" y="66"/>
                    </a:lnTo>
                    <a:lnTo>
                      <a:pt x="35" y="64"/>
                    </a:lnTo>
                    <a:lnTo>
                      <a:pt x="37" y="63"/>
                    </a:lnTo>
                    <a:lnTo>
                      <a:pt x="33" y="61"/>
                    </a:lnTo>
                    <a:lnTo>
                      <a:pt x="29" y="61"/>
                    </a:lnTo>
                    <a:lnTo>
                      <a:pt x="27" y="63"/>
                    </a:lnTo>
                    <a:lnTo>
                      <a:pt x="25" y="63"/>
                    </a:lnTo>
                    <a:lnTo>
                      <a:pt x="23" y="61"/>
                    </a:lnTo>
                    <a:lnTo>
                      <a:pt x="25" y="59"/>
                    </a:lnTo>
                    <a:lnTo>
                      <a:pt x="21" y="57"/>
                    </a:lnTo>
                    <a:lnTo>
                      <a:pt x="19" y="59"/>
                    </a:lnTo>
                    <a:lnTo>
                      <a:pt x="19" y="53"/>
                    </a:lnTo>
                    <a:lnTo>
                      <a:pt x="21" y="51"/>
                    </a:lnTo>
                    <a:lnTo>
                      <a:pt x="27" y="47"/>
                    </a:lnTo>
                    <a:lnTo>
                      <a:pt x="27" y="43"/>
                    </a:lnTo>
                    <a:lnTo>
                      <a:pt x="31" y="42"/>
                    </a:lnTo>
                    <a:lnTo>
                      <a:pt x="35" y="42"/>
                    </a:lnTo>
                    <a:lnTo>
                      <a:pt x="40" y="36"/>
                    </a:lnTo>
                    <a:lnTo>
                      <a:pt x="44" y="36"/>
                    </a:lnTo>
                    <a:lnTo>
                      <a:pt x="48" y="34"/>
                    </a:lnTo>
                    <a:lnTo>
                      <a:pt x="46" y="32"/>
                    </a:lnTo>
                    <a:lnTo>
                      <a:pt x="42" y="32"/>
                    </a:lnTo>
                    <a:lnTo>
                      <a:pt x="44" y="30"/>
                    </a:lnTo>
                    <a:lnTo>
                      <a:pt x="48" y="24"/>
                    </a:lnTo>
                    <a:lnTo>
                      <a:pt x="61" y="19"/>
                    </a:lnTo>
                    <a:lnTo>
                      <a:pt x="71" y="17"/>
                    </a:lnTo>
                    <a:lnTo>
                      <a:pt x="75" y="13"/>
                    </a:lnTo>
                    <a:lnTo>
                      <a:pt x="92" y="7"/>
                    </a:lnTo>
                    <a:lnTo>
                      <a:pt x="105" y="5"/>
                    </a:lnTo>
                    <a:lnTo>
                      <a:pt x="113" y="2"/>
                    </a:lnTo>
                    <a:lnTo>
                      <a:pt x="119" y="0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3" name="Freeform 1401"/>
              <p:cNvSpPr>
                <a:spLocks/>
              </p:cNvSpPr>
              <p:nvPr/>
            </p:nvSpPr>
            <p:spPr bwMode="auto">
              <a:xfrm>
                <a:off x="2136" y="771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3 w 3"/>
                  <a:gd name="T3" fmla="*/ 0 h 4"/>
                  <a:gd name="T4" fmla="*/ 0 w 3"/>
                  <a:gd name="T5" fmla="*/ 4 h 4"/>
                  <a:gd name="T6" fmla="*/ 0 w 3"/>
                  <a:gd name="T7" fmla="*/ 2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4" name="Freeform 1402"/>
              <p:cNvSpPr>
                <a:spLocks/>
              </p:cNvSpPr>
              <p:nvPr/>
            </p:nvSpPr>
            <p:spPr bwMode="auto">
              <a:xfrm>
                <a:off x="2238" y="1150"/>
                <a:ext cx="10" cy="15"/>
              </a:xfrm>
              <a:custGeom>
                <a:avLst/>
                <a:gdLst>
                  <a:gd name="T0" fmla="*/ 4 w 10"/>
                  <a:gd name="T1" fmla="*/ 0 h 15"/>
                  <a:gd name="T2" fmla="*/ 8 w 10"/>
                  <a:gd name="T3" fmla="*/ 2 h 15"/>
                  <a:gd name="T4" fmla="*/ 8 w 10"/>
                  <a:gd name="T5" fmla="*/ 4 h 15"/>
                  <a:gd name="T6" fmla="*/ 10 w 10"/>
                  <a:gd name="T7" fmla="*/ 6 h 15"/>
                  <a:gd name="T8" fmla="*/ 8 w 10"/>
                  <a:gd name="T9" fmla="*/ 10 h 15"/>
                  <a:gd name="T10" fmla="*/ 4 w 10"/>
                  <a:gd name="T11" fmla="*/ 12 h 15"/>
                  <a:gd name="T12" fmla="*/ 4 w 10"/>
                  <a:gd name="T13" fmla="*/ 14 h 15"/>
                  <a:gd name="T14" fmla="*/ 2 w 10"/>
                  <a:gd name="T15" fmla="*/ 15 h 15"/>
                  <a:gd name="T16" fmla="*/ 0 w 10"/>
                  <a:gd name="T17" fmla="*/ 14 h 15"/>
                  <a:gd name="T18" fmla="*/ 0 w 10"/>
                  <a:gd name="T19" fmla="*/ 12 h 15"/>
                  <a:gd name="T20" fmla="*/ 4 w 10"/>
                  <a:gd name="T21" fmla="*/ 6 h 15"/>
                  <a:gd name="T22" fmla="*/ 4 w 10"/>
                  <a:gd name="T23" fmla="*/ 2 h 15"/>
                  <a:gd name="T24" fmla="*/ 4 w 10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5">
                    <a:moveTo>
                      <a:pt x="4" y="0"/>
                    </a:moveTo>
                    <a:lnTo>
                      <a:pt x="8" y="2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5" name="Freeform 1403"/>
              <p:cNvSpPr>
                <a:spLocks/>
              </p:cNvSpPr>
              <p:nvPr/>
            </p:nvSpPr>
            <p:spPr bwMode="auto">
              <a:xfrm>
                <a:off x="2240" y="1129"/>
                <a:ext cx="6" cy="10"/>
              </a:xfrm>
              <a:custGeom>
                <a:avLst/>
                <a:gdLst>
                  <a:gd name="T0" fmla="*/ 4 w 6"/>
                  <a:gd name="T1" fmla="*/ 0 h 10"/>
                  <a:gd name="T2" fmla="*/ 4 w 6"/>
                  <a:gd name="T3" fmla="*/ 2 h 10"/>
                  <a:gd name="T4" fmla="*/ 6 w 6"/>
                  <a:gd name="T5" fmla="*/ 4 h 10"/>
                  <a:gd name="T6" fmla="*/ 6 w 6"/>
                  <a:gd name="T7" fmla="*/ 6 h 10"/>
                  <a:gd name="T8" fmla="*/ 4 w 6"/>
                  <a:gd name="T9" fmla="*/ 8 h 10"/>
                  <a:gd name="T10" fmla="*/ 2 w 6"/>
                  <a:gd name="T11" fmla="*/ 8 h 10"/>
                  <a:gd name="T12" fmla="*/ 2 w 6"/>
                  <a:gd name="T13" fmla="*/ 10 h 10"/>
                  <a:gd name="T14" fmla="*/ 0 w 6"/>
                  <a:gd name="T15" fmla="*/ 10 h 10"/>
                  <a:gd name="T16" fmla="*/ 0 w 6"/>
                  <a:gd name="T17" fmla="*/ 8 h 10"/>
                  <a:gd name="T18" fmla="*/ 0 w 6"/>
                  <a:gd name="T19" fmla="*/ 6 h 10"/>
                  <a:gd name="T20" fmla="*/ 2 w 6"/>
                  <a:gd name="T21" fmla="*/ 4 h 10"/>
                  <a:gd name="T22" fmla="*/ 0 w 6"/>
                  <a:gd name="T23" fmla="*/ 2 h 10"/>
                  <a:gd name="T24" fmla="*/ 2 w 6"/>
                  <a:gd name="T25" fmla="*/ 0 h 10"/>
                  <a:gd name="T26" fmla="*/ 4 w 6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6" name="Freeform 1404"/>
              <p:cNvSpPr>
                <a:spLocks/>
              </p:cNvSpPr>
              <p:nvPr/>
            </p:nvSpPr>
            <p:spPr bwMode="auto">
              <a:xfrm>
                <a:off x="2248" y="1192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4 h 6"/>
                  <a:gd name="T6" fmla="*/ 0 w 2"/>
                  <a:gd name="T7" fmla="*/ 6 h 6"/>
                  <a:gd name="T8" fmla="*/ 0 w 2"/>
                  <a:gd name="T9" fmla="*/ 4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7" name="Freeform 1405"/>
              <p:cNvSpPr>
                <a:spLocks/>
              </p:cNvSpPr>
              <p:nvPr/>
            </p:nvSpPr>
            <p:spPr bwMode="auto">
              <a:xfrm>
                <a:off x="2099" y="1183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0 h 5"/>
                  <a:gd name="T4" fmla="*/ 4 w 6"/>
                  <a:gd name="T5" fmla="*/ 2 h 5"/>
                  <a:gd name="T6" fmla="*/ 6 w 6"/>
                  <a:gd name="T7" fmla="*/ 2 h 5"/>
                  <a:gd name="T8" fmla="*/ 2 w 6"/>
                  <a:gd name="T9" fmla="*/ 5 h 5"/>
                  <a:gd name="T10" fmla="*/ 0 w 6"/>
                  <a:gd name="T11" fmla="*/ 5 h 5"/>
                  <a:gd name="T12" fmla="*/ 0 w 6"/>
                  <a:gd name="T13" fmla="*/ 2 h 5"/>
                  <a:gd name="T14" fmla="*/ 2 w 6"/>
                  <a:gd name="T15" fmla="*/ 0 h 5"/>
                  <a:gd name="T16" fmla="*/ 2 w 6"/>
                  <a:gd name="T17" fmla="*/ 2 h 5"/>
                  <a:gd name="T18" fmla="*/ 4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8" name="Freeform 1406"/>
              <p:cNvSpPr>
                <a:spLocks/>
              </p:cNvSpPr>
              <p:nvPr/>
            </p:nvSpPr>
            <p:spPr bwMode="auto">
              <a:xfrm>
                <a:off x="2206" y="1158"/>
                <a:ext cx="8" cy="9"/>
              </a:xfrm>
              <a:custGeom>
                <a:avLst/>
                <a:gdLst>
                  <a:gd name="T0" fmla="*/ 8 w 8"/>
                  <a:gd name="T1" fmla="*/ 0 h 9"/>
                  <a:gd name="T2" fmla="*/ 8 w 8"/>
                  <a:gd name="T3" fmla="*/ 0 h 9"/>
                  <a:gd name="T4" fmla="*/ 8 w 8"/>
                  <a:gd name="T5" fmla="*/ 4 h 9"/>
                  <a:gd name="T6" fmla="*/ 8 w 8"/>
                  <a:gd name="T7" fmla="*/ 6 h 9"/>
                  <a:gd name="T8" fmla="*/ 6 w 8"/>
                  <a:gd name="T9" fmla="*/ 7 h 9"/>
                  <a:gd name="T10" fmla="*/ 4 w 8"/>
                  <a:gd name="T11" fmla="*/ 9 h 9"/>
                  <a:gd name="T12" fmla="*/ 2 w 8"/>
                  <a:gd name="T13" fmla="*/ 7 h 9"/>
                  <a:gd name="T14" fmla="*/ 0 w 8"/>
                  <a:gd name="T15" fmla="*/ 4 h 9"/>
                  <a:gd name="T16" fmla="*/ 0 w 8"/>
                  <a:gd name="T17" fmla="*/ 4 h 9"/>
                  <a:gd name="T18" fmla="*/ 4 w 8"/>
                  <a:gd name="T19" fmla="*/ 4 h 9"/>
                  <a:gd name="T20" fmla="*/ 4 w 8"/>
                  <a:gd name="T21" fmla="*/ 2 h 9"/>
                  <a:gd name="T22" fmla="*/ 8 w 8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8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9" name="Freeform 1407"/>
              <p:cNvSpPr>
                <a:spLocks/>
              </p:cNvSpPr>
              <p:nvPr/>
            </p:nvSpPr>
            <p:spPr bwMode="auto">
              <a:xfrm>
                <a:off x="2618" y="124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2 w 2"/>
                  <a:gd name="T5" fmla="*/ 1 h 3"/>
                  <a:gd name="T6" fmla="*/ 0 w 2"/>
                  <a:gd name="T7" fmla="*/ 3 h 3"/>
                  <a:gd name="T8" fmla="*/ 0 w 2"/>
                  <a:gd name="T9" fmla="*/ 1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0" name="Freeform 1408"/>
              <p:cNvSpPr>
                <a:spLocks/>
              </p:cNvSpPr>
              <p:nvPr/>
            </p:nvSpPr>
            <p:spPr bwMode="auto">
              <a:xfrm>
                <a:off x="2248" y="1146"/>
                <a:ext cx="6" cy="10"/>
              </a:xfrm>
              <a:custGeom>
                <a:avLst/>
                <a:gdLst>
                  <a:gd name="T0" fmla="*/ 4 w 6"/>
                  <a:gd name="T1" fmla="*/ 0 h 10"/>
                  <a:gd name="T2" fmla="*/ 6 w 6"/>
                  <a:gd name="T3" fmla="*/ 4 h 10"/>
                  <a:gd name="T4" fmla="*/ 4 w 6"/>
                  <a:gd name="T5" fmla="*/ 6 h 10"/>
                  <a:gd name="T6" fmla="*/ 4 w 6"/>
                  <a:gd name="T7" fmla="*/ 10 h 10"/>
                  <a:gd name="T8" fmla="*/ 4 w 6"/>
                  <a:gd name="T9" fmla="*/ 10 h 10"/>
                  <a:gd name="T10" fmla="*/ 2 w 6"/>
                  <a:gd name="T11" fmla="*/ 10 h 10"/>
                  <a:gd name="T12" fmla="*/ 2 w 6"/>
                  <a:gd name="T13" fmla="*/ 10 h 10"/>
                  <a:gd name="T14" fmla="*/ 2 w 6"/>
                  <a:gd name="T15" fmla="*/ 8 h 10"/>
                  <a:gd name="T16" fmla="*/ 0 w 6"/>
                  <a:gd name="T17" fmla="*/ 6 h 10"/>
                  <a:gd name="T18" fmla="*/ 4 w 6"/>
                  <a:gd name="T19" fmla="*/ 0 h 10"/>
                  <a:gd name="T20" fmla="*/ 4 w 6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1" name="Freeform 1409"/>
              <p:cNvSpPr>
                <a:spLocks/>
              </p:cNvSpPr>
              <p:nvPr/>
            </p:nvSpPr>
            <p:spPr bwMode="auto">
              <a:xfrm>
                <a:off x="2745" y="1888"/>
                <a:ext cx="4" cy="13"/>
              </a:xfrm>
              <a:custGeom>
                <a:avLst/>
                <a:gdLst>
                  <a:gd name="T0" fmla="*/ 4 w 4"/>
                  <a:gd name="T1" fmla="*/ 0 h 13"/>
                  <a:gd name="T2" fmla="*/ 4 w 4"/>
                  <a:gd name="T3" fmla="*/ 2 h 13"/>
                  <a:gd name="T4" fmla="*/ 4 w 4"/>
                  <a:gd name="T5" fmla="*/ 2 h 13"/>
                  <a:gd name="T6" fmla="*/ 4 w 4"/>
                  <a:gd name="T7" fmla="*/ 6 h 13"/>
                  <a:gd name="T8" fmla="*/ 2 w 4"/>
                  <a:gd name="T9" fmla="*/ 6 h 13"/>
                  <a:gd name="T10" fmla="*/ 4 w 4"/>
                  <a:gd name="T11" fmla="*/ 7 h 13"/>
                  <a:gd name="T12" fmla="*/ 4 w 4"/>
                  <a:gd name="T13" fmla="*/ 9 h 13"/>
                  <a:gd name="T14" fmla="*/ 4 w 4"/>
                  <a:gd name="T15" fmla="*/ 9 h 13"/>
                  <a:gd name="T16" fmla="*/ 4 w 4"/>
                  <a:gd name="T17" fmla="*/ 13 h 13"/>
                  <a:gd name="T18" fmla="*/ 2 w 4"/>
                  <a:gd name="T19" fmla="*/ 13 h 13"/>
                  <a:gd name="T20" fmla="*/ 2 w 4"/>
                  <a:gd name="T21" fmla="*/ 11 h 13"/>
                  <a:gd name="T22" fmla="*/ 2 w 4"/>
                  <a:gd name="T23" fmla="*/ 7 h 13"/>
                  <a:gd name="T24" fmla="*/ 2 w 4"/>
                  <a:gd name="T25" fmla="*/ 6 h 13"/>
                  <a:gd name="T26" fmla="*/ 0 w 4"/>
                  <a:gd name="T27" fmla="*/ 4 h 13"/>
                  <a:gd name="T28" fmla="*/ 2 w 4"/>
                  <a:gd name="T29" fmla="*/ 2 h 13"/>
                  <a:gd name="T30" fmla="*/ 4 w 4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2" name="Freeform 1410"/>
              <p:cNvSpPr>
                <a:spLocks/>
              </p:cNvSpPr>
              <p:nvPr/>
            </p:nvSpPr>
            <p:spPr bwMode="auto">
              <a:xfrm>
                <a:off x="2713" y="1425"/>
                <a:ext cx="4" cy="13"/>
              </a:xfrm>
              <a:custGeom>
                <a:avLst/>
                <a:gdLst>
                  <a:gd name="T0" fmla="*/ 2 w 4"/>
                  <a:gd name="T1" fmla="*/ 0 h 13"/>
                  <a:gd name="T2" fmla="*/ 2 w 4"/>
                  <a:gd name="T3" fmla="*/ 2 h 13"/>
                  <a:gd name="T4" fmla="*/ 4 w 4"/>
                  <a:gd name="T5" fmla="*/ 5 h 13"/>
                  <a:gd name="T6" fmla="*/ 2 w 4"/>
                  <a:gd name="T7" fmla="*/ 9 h 13"/>
                  <a:gd name="T8" fmla="*/ 2 w 4"/>
                  <a:gd name="T9" fmla="*/ 11 h 13"/>
                  <a:gd name="T10" fmla="*/ 2 w 4"/>
                  <a:gd name="T11" fmla="*/ 13 h 13"/>
                  <a:gd name="T12" fmla="*/ 0 w 4"/>
                  <a:gd name="T13" fmla="*/ 9 h 13"/>
                  <a:gd name="T14" fmla="*/ 0 w 4"/>
                  <a:gd name="T15" fmla="*/ 5 h 13"/>
                  <a:gd name="T16" fmla="*/ 2 w 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3" name="Freeform 1411"/>
              <p:cNvSpPr>
                <a:spLocks/>
              </p:cNvSpPr>
              <p:nvPr/>
            </p:nvSpPr>
            <p:spPr bwMode="auto">
              <a:xfrm>
                <a:off x="2776" y="1800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2 h 4"/>
                  <a:gd name="T12" fmla="*/ 0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4" name="Freeform 1412"/>
              <p:cNvSpPr>
                <a:spLocks/>
              </p:cNvSpPr>
              <p:nvPr/>
            </p:nvSpPr>
            <p:spPr bwMode="auto">
              <a:xfrm>
                <a:off x="2435" y="994"/>
                <a:ext cx="356" cy="484"/>
              </a:xfrm>
              <a:custGeom>
                <a:avLst/>
                <a:gdLst>
                  <a:gd name="T0" fmla="*/ 68 w 356"/>
                  <a:gd name="T1" fmla="*/ 69 h 484"/>
                  <a:gd name="T2" fmla="*/ 66 w 356"/>
                  <a:gd name="T3" fmla="*/ 122 h 484"/>
                  <a:gd name="T4" fmla="*/ 80 w 356"/>
                  <a:gd name="T5" fmla="*/ 72 h 484"/>
                  <a:gd name="T6" fmla="*/ 99 w 356"/>
                  <a:gd name="T7" fmla="*/ 40 h 484"/>
                  <a:gd name="T8" fmla="*/ 114 w 356"/>
                  <a:gd name="T9" fmla="*/ 27 h 484"/>
                  <a:gd name="T10" fmla="*/ 160 w 356"/>
                  <a:gd name="T11" fmla="*/ 40 h 484"/>
                  <a:gd name="T12" fmla="*/ 144 w 356"/>
                  <a:gd name="T13" fmla="*/ 86 h 484"/>
                  <a:gd name="T14" fmla="*/ 164 w 356"/>
                  <a:gd name="T15" fmla="*/ 86 h 484"/>
                  <a:gd name="T16" fmla="*/ 183 w 356"/>
                  <a:gd name="T17" fmla="*/ 88 h 484"/>
                  <a:gd name="T18" fmla="*/ 221 w 356"/>
                  <a:gd name="T19" fmla="*/ 86 h 484"/>
                  <a:gd name="T20" fmla="*/ 228 w 356"/>
                  <a:gd name="T21" fmla="*/ 107 h 484"/>
                  <a:gd name="T22" fmla="*/ 213 w 356"/>
                  <a:gd name="T23" fmla="*/ 139 h 484"/>
                  <a:gd name="T24" fmla="*/ 236 w 356"/>
                  <a:gd name="T25" fmla="*/ 133 h 484"/>
                  <a:gd name="T26" fmla="*/ 247 w 356"/>
                  <a:gd name="T27" fmla="*/ 135 h 484"/>
                  <a:gd name="T28" fmla="*/ 245 w 356"/>
                  <a:gd name="T29" fmla="*/ 160 h 484"/>
                  <a:gd name="T30" fmla="*/ 259 w 356"/>
                  <a:gd name="T31" fmla="*/ 175 h 484"/>
                  <a:gd name="T32" fmla="*/ 265 w 356"/>
                  <a:gd name="T33" fmla="*/ 173 h 484"/>
                  <a:gd name="T34" fmla="*/ 291 w 356"/>
                  <a:gd name="T35" fmla="*/ 187 h 484"/>
                  <a:gd name="T36" fmla="*/ 278 w 356"/>
                  <a:gd name="T37" fmla="*/ 206 h 484"/>
                  <a:gd name="T38" fmla="*/ 297 w 356"/>
                  <a:gd name="T39" fmla="*/ 194 h 484"/>
                  <a:gd name="T40" fmla="*/ 303 w 356"/>
                  <a:gd name="T41" fmla="*/ 231 h 484"/>
                  <a:gd name="T42" fmla="*/ 270 w 356"/>
                  <a:gd name="T43" fmla="*/ 242 h 484"/>
                  <a:gd name="T44" fmla="*/ 261 w 356"/>
                  <a:gd name="T45" fmla="*/ 248 h 484"/>
                  <a:gd name="T46" fmla="*/ 289 w 356"/>
                  <a:gd name="T47" fmla="*/ 267 h 484"/>
                  <a:gd name="T48" fmla="*/ 299 w 356"/>
                  <a:gd name="T49" fmla="*/ 282 h 484"/>
                  <a:gd name="T50" fmla="*/ 314 w 356"/>
                  <a:gd name="T51" fmla="*/ 282 h 484"/>
                  <a:gd name="T52" fmla="*/ 314 w 356"/>
                  <a:gd name="T53" fmla="*/ 314 h 484"/>
                  <a:gd name="T54" fmla="*/ 331 w 356"/>
                  <a:gd name="T55" fmla="*/ 326 h 484"/>
                  <a:gd name="T56" fmla="*/ 352 w 356"/>
                  <a:gd name="T57" fmla="*/ 341 h 484"/>
                  <a:gd name="T58" fmla="*/ 337 w 356"/>
                  <a:gd name="T59" fmla="*/ 347 h 484"/>
                  <a:gd name="T60" fmla="*/ 329 w 356"/>
                  <a:gd name="T61" fmla="*/ 360 h 484"/>
                  <a:gd name="T62" fmla="*/ 308 w 356"/>
                  <a:gd name="T63" fmla="*/ 368 h 484"/>
                  <a:gd name="T64" fmla="*/ 301 w 356"/>
                  <a:gd name="T65" fmla="*/ 391 h 484"/>
                  <a:gd name="T66" fmla="*/ 291 w 356"/>
                  <a:gd name="T67" fmla="*/ 374 h 484"/>
                  <a:gd name="T68" fmla="*/ 295 w 356"/>
                  <a:gd name="T69" fmla="*/ 351 h 484"/>
                  <a:gd name="T70" fmla="*/ 274 w 356"/>
                  <a:gd name="T71" fmla="*/ 343 h 484"/>
                  <a:gd name="T72" fmla="*/ 261 w 356"/>
                  <a:gd name="T73" fmla="*/ 339 h 484"/>
                  <a:gd name="T74" fmla="*/ 242 w 356"/>
                  <a:gd name="T75" fmla="*/ 341 h 484"/>
                  <a:gd name="T76" fmla="*/ 255 w 356"/>
                  <a:gd name="T77" fmla="*/ 362 h 484"/>
                  <a:gd name="T78" fmla="*/ 263 w 356"/>
                  <a:gd name="T79" fmla="*/ 391 h 484"/>
                  <a:gd name="T80" fmla="*/ 280 w 356"/>
                  <a:gd name="T81" fmla="*/ 427 h 484"/>
                  <a:gd name="T82" fmla="*/ 259 w 356"/>
                  <a:gd name="T83" fmla="*/ 463 h 484"/>
                  <a:gd name="T84" fmla="*/ 240 w 356"/>
                  <a:gd name="T85" fmla="*/ 448 h 484"/>
                  <a:gd name="T86" fmla="*/ 217 w 356"/>
                  <a:gd name="T87" fmla="*/ 435 h 484"/>
                  <a:gd name="T88" fmla="*/ 244 w 356"/>
                  <a:gd name="T89" fmla="*/ 475 h 484"/>
                  <a:gd name="T90" fmla="*/ 190 w 356"/>
                  <a:gd name="T91" fmla="*/ 454 h 484"/>
                  <a:gd name="T92" fmla="*/ 165 w 356"/>
                  <a:gd name="T93" fmla="*/ 410 h 484"/>
                  <a:gd name="T94" fmla="*/ 137 w 356"/>
                  <a:gd name="T95" fmla="*/ 393 h 484"/>
                  <a:gd name="T96" fmla="*/ 89 w 356"/>
                  <a:gd name="T97" fmla="*/ 387 h 484"/>
                  <a:gd name="T98" fmla="*/ 120 w 356"/>
                  <a:gd name="T99" fmla="*/ 360 h 484"/>
                  <a:gd name="T100" fmla="*/ 154 w 356"/>
                  <a:gd name="T101" fmla="*/ 332 h 484"/>
                  <a:gd name="T102" fmla="*/ 202 w 356"/>
                  <a:gd name="T103" fmla="*/ 274 h 484"/>
                  <a:gd name="T104" fmla="*/ 188 w 356"/>
                  <a:gd name="T105" fmla="*/ 244 h 484"/>
                  <a:gd name="T106" fmla="*/ 162 w 356"/>
                  <a:gd name="T107" fmla="*/ 232 h 484"/>
                  <a:gd name="T108" fmla="*/ 156 w 356"/>
                  <a:gd name="T109" fmla="*/ 200 h 484"/>
                  <a:gd name="T110" fmla="*/ 144 w 356"/>
                  <a:gd name="T111" fmla="*/ 166 h 484"/>
                  <a:gd name="T112" fmla="*/ 137 w 356"/>
                  <a:gd name="T113" fmla="*/ 185 h 484"/>
                  <a:gd name="T114" fmla="*/ 80 w 356"/>
                  <a:gd name="T115" fmla="*/ 162 h 484"/>
                  <a:gd name="T116" fmla="*/ 53 w 356"/>
                  <a:gd name="T117" fmla="*/ 158 h 484"/>
                  <a:gd name="T118" fmla="*/ 23 w 356"/>
                  <a:gd name="T119" fmla="*/ 149 h 484"/>
                  <a:gd name="T120" fmla="*/ 15 w 356"/>
                  <a:gd name="T121" fmla="*/ 116 h 484"/>
                  <a:gd name="T122" fmla="*/ 15 w 356"/>
                  <a:gd name="T123" fmla="*/ 65 h 484"/>
                  <a:gd name="T124" fmla="*/ 59 w 356"/>
                  <a:gd name="T125" fmla="*/ 15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6" h="484">
                    <a:moveTo>
                      <a:pt x="93" y="0"/>
                    </a:moveTo>
                    <a:lnTo>
                      <a:pt x="97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8" y="0"/>
                    </a:lnTo>
                    <a:lnTo>
                      <a:pt x="112" y="4"/>
                    </a:lnTo>
                    <a:lnTo>
                      <a:pt x="120" y="8"/>
                    </a:lnTo>
                    <a:lnTo>
                      <a:pt x="120" y="9"/>
                    </a:lnTo>
                    <a:lnTo>
                      <a:pt x="118" y="11"/>
                    </a:lnTo>
                    <a:lnTo>
                      <a:pt x="114" y="13"/>
                    </a:lnTo>
                    <a:lnTo>
                      <a:pt x="108" y="15"/>
                    </a:lnTo>
                    <a:lnTo>
                      <a:pt x="104" y="15"/>
                    </a:lnTo>
                    <a:lnTo>
                      <a:pt x="103" y="19"/>
                    </a:lnTo>
                    <a:lnTo>
                      <a:pt x="99" y="23"/>
                    </a:lnTo>
                    <a:lnTo>
                      <a:pt x="95" y="23"/>
                    </a:lnTo>
                    <a:lnTo>
                      <a:pt x="89" y="30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6" y="42"/>
                    </a:lnTo>
                    <a:lnTo>
                      <a:pt x="72" y="50"/>
                    </a:lnTo>
                    <a:lnTo>
                      <a:pt x="72" y="53"/>
                    </a:lnTo>
                    <a:lnTo>
                      <a:pt x="72" y="57"/>
                    </a:lnTo>
                    <a:lnTo>
                      <a:pt x="74" y="59"/>
                    </a:lnTo>
                    <a:lnTo>
                      <a:pt x="74" y="63"/>
                    </a:lnTo>
                    <a:lnTo>
                      <a:pt x="72" y="65"/>
                    </a:lnTo>
                    <a:lnTo>
                      <a:pt x="68" y="69"/>
                    </a:lnTo>
                    <a:lnTo>
                      <a:pt x="66" y="72"/>
                    </a:lnTo>
                    <a:lnTo>
                      <a:pt x="64" y="76"/>
                    </a:lnTo>
                    <a:lnTo>
                      <a:pt x="63" y="80"/>
                    </a:lnTo>
                    <a:lnTo>
                      <a:pt x="61" y="82"/>
                    </a:lnTo>
                    <a:lnTo>
                      <a:pt x="61" y="84"/>
                    </a:lnTo>
                    <a:lnTo>
                      <a:pt x="63" y="88"/>
                    </a:lnTo>
                    <a:lnTo>
                      <a:pt x="64" y="93"/>
                    </a:lnTo>
                    <a:lnTo>
                      <a:pt x="64" y="95"/>
                    </a:lnTo>
                    <a:lnTo>
                      <a:pt x="64" y="99"/>
                    </a:lnTo>
                    <a:lnTo>
                      <a:pt x="68" y="103"/>
                    </a:lnTo>
                    <a:lnTo>
                      <a:pt x="68" y="105"/>
                    </a:lnTo>
                    <a:lnTo>
                      <a:pt x="72" y="107"/>
                    </a:lnTo>
                    <a:lnTo>
                      <a:pt x="72" y="111"/>
                    </a:lnTo>
                    <a:lnTo>
                      <a:pt x="70" y="114"/>
                    </a:lnTo>
                    <a:lnTo>
                      <a:pt x="70" y="112"/>
                    </a:lnTo>
                    <a:lnTo>
                      <a:pt x="68" y="112"/>
                    </a:lnTo>
                    <a:lnTo>
                      <a:pt x="68" y="112"/>
                    </a:lnTo>
                    <a:lnTo>
                      <a:pt x="64" y="114"/>
                    </a:lnTo>
                    <a:lnTo>
                      <a:pt x="63" y="114"/>
                    </a:lnTo>
                    <a:lnTo>
                      <a:pt x="61" y="114"/>
                    </a:lnTo>
                    <a:lnTo>
                      <a:pt x="63" y="116"/>
                    </a:lnTo>
                    <a:lnTo>
                      <a:pt x="64" y="118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66" y="122"/>
                    </a:lnTo>
                    <a:lnTo>
                      <a:pt x="64" y="128"/>
                    </a:lnTo>
                    <a:lnTo>
                      <a:pt x="64" y="130"/>
                    </a:lnTo>
                    <a:lnTo>
                      <a:pt x="64" y="131"/>
                    </a:lnTo>
                    <a:lnTo>
                      <a:pt x="68" y="128"/>
                    </a:lnTo>
                    <a:lnTo>
                      <a:pt x="68" y="126"/>
                    </a:lnTo>
                    <a:lnTo>
                      <a:pt x="72" y="118"/>
                    </a:lnTo>
                    <a:lnTo>
                      <a:pt x="74" y="116"/>
                    </a:lnTo>
                    <a:lnTo>
                      <a:pt x="76" y="111"/>
                    </a:lnTo>
                    <a:lnTo>
                      <a:pt x="76" y="109"/>
                    </a:lnTo>
                    <a:lnTo>
                      <a:pt x="80" y="107"/>
                    </a:lnTo>
                    <a:lnTo>
                      <a:pt x="80" y="103"/>
                    </a:lnTo>
                    <a:lnTo>
                      <a:pt x="78" y="101"/>
                    </a:lnTo>
                    <a:lnTo>
                      <a:pt x="80" y="99"/>
                    </a:lnTo>
                    <a:lnTo>
                      <a:pt x="78" y="97"/>
                    </a:lnTo>
                    <a:lnTo>
                      <a:pt x="74" y="95"/>
                    </a:lnTo>
                    <a:lnTo>
                      <a:pt x="74" y="91"/>
                    </a:lnTo>
                    <a:lnTo>
                      <a:pt x="74" y="90"/>
                    </a:lnTo>
                    <a:lnTo>
                      <a:pt x="74" y="86"/>
                    </a:lnTo>
                    <a:lnTo>
                      <a:pt x="72" y="82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4" y="80"/>
                    </a:lnTo>
                    <a:lnTo>
                      <a:pt x="76" y="78"/>
                    </a:lnTo>
                    <a:lnTo>
                      <a:pt x="80" y="78"/>
                    </a:lnTo>
                    <a:lnTo>
                      <a:pt x="82" y="74"/>
                    </a:lnTo>
                    <a:lnTo>
                      <a:pt x="80" y="72"/>
                    </a:lnTo>
                    <a:lnTo>
                      <a:pt x="82" y="70"/>
                    </a:lnTo>
                    <a:lnTo>
                      <a:pt x="85" y="70"/>
                    </a:lnTo>
                    <a:lnTo>
                      <a:pt x="87" y="76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91" y="76"/>
                    </a:lnTo>
                    <a:lnTo>
                      <a:pt x="91" y="72"/>
                    </a:lnTo>
                    <a:lnTo>
                      <a:pt x="93" y="70"/>
                    </a:lnTo>
                    <a:lnTo>
                      <a:pt x="95" y="70"/>
                    </a:lnTo>
                    <a:lnTo>
                      <a:pt x="95" y="69"/>
                    </a:lnTo>
                    <a:lnTo>
                      <a:pt x="97" y="67"/>
                    </a:lnTo>
                    <a:lnTo>
                      <a:pt x="101" y="65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1" y="67"/>
                    </a:lnTo>
                    <a:lnTo>
                      <a:pt x="87" y="67"/>
                    </a:lnTo>
                    <a:lnTo>
                      <a:pt x="87" y="63"/>
                    </a:lnTo>
                    <a:lnTo>
                      <a:pt x="85" y="61"/>
                    </a:lnTo>
                    <a:lnTo>
                      <a:pt x="85" y="59"/>
                    </a:lnTo>
                    <a:lnTo>
                      <a:pt x="89" y="59"/>
                    </a:lnTo>
                    <a:lnTo>
                      <a:pt x="87" y="55"/>
                    </a:lnTo>
                    <a:lnTo>
                      <a:pt x="87" y="50"/>
                    </a:lnTo>
                    <a:lnTo>
                      <a:pt x="91" y="46"/>
                    </a:lnTo>
                    <a:lnTo>
                      <a:pt x="91" y="42"/>
                    </a:lnTo>
                    <a:lnTo>
                      <a:pt x="93" y="40"/>
                    </a:lnTo>
                    <a:lnTo>
                      <a:pt x="99" y="40"/>
                    </a:lnTo>
                    <a:lnTo>
                      <a:pt x="101" y="44"/>
                    </a:lnTo>
                    <a:lnTo>
                      <a:pt x="101" y="46"/>
                    </a:lnTo>
                    <a:lnTo>
                      <a:pt x="106" y="50"/>
                    </a:lnTo>
                    <a:lnTo>
                      <a:pt x="108" y="51"/>
                    </a:lnTo>
                    <a:lnTo>
                      <a:pt x="112" y="51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03" y="44"/>
                    </a:lnTo>
                    <a:lnTo>
                      <a:pt x="103" y="40"/>
                    </a:lnTo>
                    <a:lnTo>
                      <a:pt x="101" y="38"/>
                    </a:lnTo>
                    <a:lnTo>
                      <a:pt x="97" y="38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103" y="36"/>
                    </a:lnTo>
                    <a:lnTo>
                      <a:pt x="104" y="34"/>
                    </a:lnTo>
                    <a:lnTo>
                      <a:pt x="106" y="34"/>
                    </a:lnTo>
                    <a:lnTo>
                      <a:pt x="112" y="40"/>
                    </a:lnTo>
                    <a:lnTo>
                      <a:pt x="116" y="44"/>
                    </a:lnTo>
                    <a:lnTo>
                      <a:pt x="118" y="42"/>
                    </a:lnTo>
                    <a:lnTo>
                      <a:pt x="114" y="40"/>
                    </a:lnTo>
                    <a:lnTo>
                      <a:pt x="110" y="34"/>
                    </a:lnTo>
                    <a:lnTo>
                      <a:pt x="106" y="32"/>
                    </a:lnTo>
                    <a:lnTo>
                      <a:pt x="106" y="30"/>
                    </a:lnTo>
                    <a:lnTo>
                      <a:pt x="108" y="27"/>
                    </a:lnTo>
                    <a:lnTo>
                      <a:pt x="112" y="25"/>
                    </a:lnTo>
                    <a:lnTo>
                      <a:pt x="114" y="27"/>
                    </a:lnTo>
                    <a:lnTo>
                      <a:pt x="114" y="29"/>
                    </a:lnTo>
                    <a:lnTo>
                      <a:pt x="114" y="32"/>
                    </a:lnTo>
                    <a:lnTo>
                      <a:pt x="116" y="30"/>
                    </a:lnTo>
                    <a:lnTo>
                      <a:pt x="116" y="29"/>
                    </a:lnTo>
                    <a:lnTo>
                      <a:pt x="118" y="25"/>
                    </a:lnTo>
                    <a:lnTo>
                      <a:pt x="122" y="25"/>
                    </a:lnTo>
                    <a:lnTo>
                      <a:pt x="124" y="29"/>
                    </a:lnTo>
                    <a:lnTo>
                      <a:pt x="125" y="30"/>
                    </a:lnTo>
                    <a:lnTo>
                      <a:pt x="127" y="34"/>
                    </a:lnTo>
                    <a:lnTo>
                      <a:pt x="129" y="32"/>
                    </a:lnTo>
                    <a:lnTo>
                      <a:pt x="129" y="30"/>
                    </a:lnTo>
                    <a:lnTo>
                      <a:pt x="125" y="27"/>
                    </a:lnTo>
                    <a:lnTo>
                      <a:pt x="127" y="25"/>
                    </a:lnTo>
                    <a:lnTo>
                      <a:pt x="135" y="21"/>
                    </a:lnTo>
                    <a:lnTo>
                      <a:pt x="141" y="19"/>
                    </a:lnTo>
                    <a:lnTo>
                      <a:pt x="144" y="19"/>
                    </a:lnTo>
                    <a:lnTo>
                      <a:pt x="150" y="17"/>
                    </a:lnTo>
                    <a:lnTo>
                      <a:pt x="154" y="17"/>
                    </a:lnTo>
                    <a:lnTo>
                      <a:pt x="160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5" y="23"/>
                    </a:lnTo>
                    <a:lnTo>
                      <a:pt x="165" y="30"/>
                    </a:lnTo>
                    <a:lnTo>
                      <a:pt x="164" y="32"/>
                    </a:lnTo>
                    <a:lnTo>
                      <a:pt x="162" y="36"/>
                    </a:lnTo>
                    <a:lnTo>
                      <a:pt x="160" y="40"/>
                    </a:lnTo>
                    <a:lnTo>
                      <a:pt x="160" y="42"/>
                    </a:lnTo>
                    <a:lnTo>
                      <a:pt x="164" y="44"/>
                    </a:lnTo>
                    <a:lnTo>
                      <a:pt x="165" y="48"/>
                    </a:lnTo>
                    <a:lnTo>
                      <a:pt x="164" y="50"/>
                    </a:lnTo>
                    <a:lnTo>
                      <a:pt x="160" y="53"/>
                    </a:lnTo>
                    <a:lnTo>
                      <a:pt x="158" y="57"/>
                    </a:lnTo>
                    <a:lnTo>
                      <a:pt x="158" y="61"/>
                    </a:lnTo>
                    <a:lnTo>
                      <a:pt x="160" y="63"/>
                    </a:lnTo>
                    <a:lnTo>
                      <a:pt x="160" y="65"/>
                    </a:lnTo>
                    <a:lnTo>
                      <a:pt x="158" y="69"/>
                    </a:lnTo>
                    <a:lnTo>
                      <a:pt x="156" y="69"/>
                    </a:lnTo>
                    <a:lnTo>
                      <a:pt x="152" y="70"/>
                    </a:lnTo>
                    <a:lnTo>
                      <a:pt x="150" y="72"/>
                    </a:lnTo>
                    <a:lnTo>
                      <a:pt x="146" y="74"/>
                    </a:lnTo>
                    <a:lnTo>
                      <a:pt x="144" y="78"/>
                    </a:lnTo>
                    <a:lnTo>
                      <a:pt x="143" y="80"/>
                    </a:lnTo>
                    <a:lnTo>
                      <a:pt x="144" y="80"/>
                    </a:lnTo>
                    <a:lnTo>
                      <a:pt x="148" y="76"/>
                    </a:lnTo>
                    <a:lnTo>
                      <a:pt x="154" y="72"/>
                    </a:lnTo>
                    <a:lnTo>
                      <a:pt x="156" y="72"/>
                    </a:lnTo>
                    <a:lnTo>
                      <a:pt x="156" y="72"/>
                    </a:lnTo>
                    <a:lnTo>
                      <a:pt x="154" y="76"/>
                    </a:lnTo>
                    <a:lnTo>
                      <a:pt x="154" y="78"/>
                    </a:lnTo>
                    <a:lnTo>
                      <a:pt x="148" y="82"/>
                    </a:lnTo>
                    <a:lnTo>
                      <a:pt x="144" y="84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8"/>
                    </a:lnTo>
                    <a:lnTo>
                      <a:pt x="141" y="91"/>
                    </a:lnTo>
                    <a:lnTo>
                      <a:pt x="143" y="91"/>
                    </a:lnTo>
                    <a:lnTo>
                      <a:pt x="144" y="91"/>
                    </a:lnTo>
                    <a:lnTo>
                      <a:pt x="143" y="95"/>
                    </a:lnTo>
                    <a:lnTo>
                      <a:pt x="141" y="97"/>
                    </a:lnTo>
                    <a:lnTo>
                      <a:pt x="143" y="97"/>
                    </a:lnTo>
                    <a:lnTo>
                      <a:pt x="144" y="95"/>
                    </a:lnTo>
                    <a:lnTo>
                      <a:pt x="148" y="93"/>
                    </a:lnTo>
                    <a:lnTo>
                      <a:pt x="150" y="91"/>
                    </a:lnTo>
                    <a:lnTo>
                      <a:pt x="150" y="88"/>
                    </a:lnTo>
                    <a:lnTo>
                      <a:pt x="154" y="88"/>
                    </a:lnTo>
                    <a:lnTo>
                      <a:pt x="154" y="84"/>
                    </a:lnTo>
                    <a:lnTo>
                      <a:pt x="156" y="86"/>
                    </a:lnTo>
                    <a:lnTo>
                      <a:pt x="156" y="90"/>
                    </a:lnTo>
                    <a:lnTo>
                      <a:pt x="158" y="91"/>
                    </a:lnTo>
                    <a:lnTo>
                      <a:pt x="158" y="86"/>
                    </a:lnTo>
                    <a:lnTo>
                      <a:pt x="156" y="84"/>
                    </a:lnTo>
                    <a:lnTo>
                      <a:pt x="158" y="80"/>
                    </a:lnTo>
                    <a:lnTo>
                      <a:pt x="160" y="80"/>
                    </a:lnTo>
                    <a:lnTo>
                      <a:pt x="162" y="80"/>
                    </a:lnTo>
                    <a:lnTo>
                      <a:pt x="162" y="84"/>
                    </a:lnTo>
                    <a:lnTo>
                      <a:pt x="164" y="86"/>
                    </a:lnTo>
                    <a:lnTo>
                      <a:pt x="165" y="84"/>
                    </a:lnTo>
                    <a:lnTo>
                      <a:pt x="169" y="80"/>
                    </a:lnTo>
                    <a:lnTo>
                      <a:pt x="169" y="84"/>
                    </a:lnTo>
                    <a:lnTo>
                      <a:pt x="173" y="86"/>
                    </a:lnTo>
                    <a:lnTo>
                      <a:pt x="171" y="90"/>
                    </a:lnTo>
                    <a:lnTo>
                      <a:pt x="167" y="95"/>
                    </a:lnTo>
                    <a:lnTo>
                      <a:pt x="164" y="97"/>
                    </a:lnTo>
                    <a:lnTo>
                      <a:pt x="162" y="101"/>
                    </a:lnTo>
                    <a:lnTo>
                      <a:pt x="165" y="101"/>
                    </a:lnTo>
                    <a:lnTo>
                      <a:pt x="167" y="103"/>
                    </a:lnTo>
                    <a:lnTo>
                      <a:pt x="171" y="101"/>
                    </a:lnTo>
                    <a:lnTo>
                      <a:pt x="169" y="99"/>
                    </a:lnTo>
                    <a:lnTo>
                      <a:pt x="169" y="95"/>
                    </a:lnTo>
                    <a:lnTo>
                      <a:pt x="173" y="91"/>
                    </a:lnTo>
                    <a:lnTo>
                      <a:pt x="175" y="97"/>
                    </a:lnTo>
                    <a:lnTo>
                      <a:pt x="175" y="99"/>
                    </a:lnTo>
                    <a:lnTo>
                      <a:pt x="177" y="97"/>
                    </a:lnTo>
                    <a:lnTo>
                      <a:pt x="175" y="93"/>
                    </a:lnTo>
                    <a:lnTo>
                      <a:pt x="175" y="90"/>
                    </a:lnTo>
                    <a:lnTo>
                      <a:pt x="173" y="84"/>
                    </a:lnTo>
                    <a:lnTo>
                      <a:pt x="175" y="82"/>
                    </a:lnTo>
                    <a:lnTo>
                      <a:pt x="179" y="84"/>
                    </a:lnTo>
                    <a:lnTo>
                      <a:pt x="179" y="88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83" y="88"/>
                    </a:lnTo>
                    <a:lnTo>
                      <a:pt x="188" y="93"/>
                    </a:lnTo>
                    <a:lnTo>
                      <a:pt x="188" y="97"/>
                    </a:lnTo>
                    <a:lnTo>
                      <a:pt x="192" y="97"/>
                    </a:lnTo>
                    <a:lnTo>
                      <a:pt x="194" y="97"/>
                    </a:lnTo>
                    <a:lnTo>
                      <a:pt x="196" y="97"/>
                    </a:lnTo>
                    <a:lnTo>
                      <a:pt x="194" y="95"/>
                    </a:lnTo>
                    <a:lnTo>
                      <a:pt x="192" y="93"/>
                    </a:lnTo>
                    <a:lnTo>
                      <a:pt x="190" y="91"/>
                    </a:lnTo>
                    <a:lnTo>
                      <a:pt x="185" y="86"/>
                    </a:lnTo>
                    <a:lnTo>
                      <a:pt x="183" y="86"/>
                    </a:lnTo>
                    <a:lnTo>
                      <a:pt x="181" y="84"/>
                    </a:lnTo>
                    <a:lnTo>
                      <a:pt x="185" y="78"/>
                    </a:lnTo>
                    <a:lnTo>
                      <a:pt x="188" y="78"/>
                    </a:lnTo>
                    <a:lnTo>
                      <a:pt x="192" y="74"/>
                    </a:lnTo>
                    <a:lnTo>
                      <a:pt x="198" y="74"/>
                    </a:lnTo>
                    <a:lnTo>
                      <a:pt x="202" y="74"/>
                    </a:lnTo>
                    <a:lnTo>
                      <a:pt x="204" y="76"/>
                    </a:lnTo>
                    <a:lnTo>
                      <a:pt x="205" y="76"/>
                    </a:lnTo>
                    <a:lnTo>
                      <a:pt x="209" y="78"/>
                    </a:lnTo>
                    <a:lnTo>
                      <a:pt x="211" y="80"/>
                    </a:lnTo>
                    <a:lnTo>
                      <a:pt x="213" y="84"/>
                    </a:lnTo>
                    <a:lnTo>
                      <a:pt x="215" y="84"/>
                    </a:lnTo>
                    <a:lnTo>
                      <a:pt x="215" y="88"/>
                    </a:lnTo>
                    <a:lnTo>
                      <a:pt x="217" y="88"/>
                    </a:lnTo>
                    <a:lnTo>
                      <a:pt x="219" y="86"/>
                    </a:lnTo>
                    <a:lnTo>
                      <a:pt x="221" y="86"/>
                    </a:lnTo>
                    <a:lnTo>
                      <a:pt x="223" y="90"/>
                    </a:lnTo>
                    <a:lnTo>
                      <a:pt x="226" y="91"/>
                    </a:lnTo>
                    <a:lnTo>
                      <a:pt x="226" y="93"/>
                    </a:lnTo>
                    <a:lnTo>
                      <a:pt x="226" y="95"/>
                    </a:lnTo>
                    <a:lnTo>
                      <a:pt x="228" y="97"/>
                    </a:lnTo>
                    <a:lnTo>
                      <a:pt x="228" y="99"/>
                    </a:lnTo>
                    <a:lnTo>
                      <a:pt x="225" y="103"/>
                    </a:lnTo>
                    <a:lnTo>
                      <a:pt x="223" y="103"/>
                    </a:lnTo>
                    <a:lnTo>
                      <a:pt x="219" y="101"/>
                    </a:lnTo>
                    <a:lnTo>
                      <a:pt x="213" y="103"/>
                    </a:lnTo>
                    <a:lnTo>
                      <a:pt x="207" y="109"/>
                    </a:lnTo>
                    <a:lnTo>
                      <a:pt x="215" y="105"/>
                    </a:lnTo>
                    <a:lnTo>
                      <a:pt x="221" y="105"/>
                    </a:lnTo>
                    <a:lnTo>
                      <a:pt x="221" y="107"/>
                    </a:lnTo>
                    <a:lnTo>
                      <a:pt x="219" y="109"/>
                    </a:lnTo>
                    <a:lnTo>
                      <a:pt x="215" y="111"/>
                    </a:lnTo>
                    <a:lnTo>
                      <a:pt x="211" y="116"/>
                    </a:lnTo>
                    <a:lnTo>
                      <a:pt x="207" y="120"/>
                    </a:lnTo>
                    <a:lnTo>
                      <a:pt x="205" y="120"/>
                    </a:lnTo>
                    <a:lnTo>
                      <a:pt x="205" y="122"/>
                    </a:lnTo>
                    <a:lnTo>
                      <a:pt x="207" y="122"/>
                    </a:lnTo>
                    <a:lnTo>
                      <a:pt x="213" y="116"/>
                    </a:lnTo>
                    <a:lnTo>
                      <a:pt x="217" y="111"/>
                    </a:lnTo>
                    <a:lnTo>
                      <a:pt x="221" y="111"/>
                    </a:lnTo>
                    <a:lnTo>
                      <a:pt x="225" y="107"/>
                    </a:lnTo>
                    <a:lnTo>
                      <a:pt x="228" y="107"/>
                    </a:lnTo>
                    <a:lnTo>
                      <a:pt x="230" y="109"/>
                    </a:lnTo>
                    <a:lnTo>
                      <a:pt x="232" y="109"/>
                    </a:lnTo>
                    <a:lnTo>
                      <a:pt x="232" y="112"/>
                    </a:lnTo>
                    <a:lnTo>
                      <a:pt x="232" y="114"/>
                    </a:lnTo>
                    <a:lnTo>
                      <a:pt x="232" y="116"/>
                    </a:lnTo>
                    <a:lnTo>
                      <a:pt x="228" y="118"/>
                    </a:lnTo>
                    <a:lnTo>
                      <a:pt x="226" y="122"/>
                    </a:lnTo>
                    <a:lnTo>
                      <a:pt x="223" y="122"/>
                    </a:lnTo>
                    <a:lnTo>
                      <a:pt x="221" y="122"/>
                    </a:lnTo>
                    <a:lnTo>
                      <a:pt x="217" y="122"/>
                    </a:lnTo>
                    <a:lnTo>
                      <a:pt x="215" y="124"/>
                    </a:lnTo>
                    <a:lnTo>
                      <a:pt x="219" y="124"/>
                    </a:lnTo>
                    <a:lnTo>
                      <a:pt x="219" y="126"/>
                    </a:lnTo>
                    <a:lnTo>
                      <a:pt x="213" y="130"/>
                    </a:lnTo>
                    <a:lnTo>
                      <a:pt x="215" y="130"/>
                    </a:lnTo>
                    <a:lnTo>
                      <a:pt x="217" y="128"/>
                    </a:lnTo>
                    <a:lnTo>
                      <a:pt x="223" y="126"/>
                    </a:lnTo>
                    <a:lnTo>
                      <a:pt x="225" y="126"/>
                    </a:lnTo>
                    <a:lnTo>
                      <a:pt x="225" y="126"/>
                    </a:lnTo>
                    <a:lnTo>
                      <a:pt x="223" y="128"/>
                    </a:lnTo>
                    <a:lnTo>
                      <a:pt x="219" y="130"/>
                    </a:lnTo>
                    <a:lnTo>
                      <a:pt x="215" y="131"/>
                    </a:lnTo>
                    <a:lnTo>
                      <a:pt x="219" y="131"/>
                    </a:lnTo>
                    <a:lnTo>
                      <a:pt x="219" y="133"/>
                    </a:lnTo>
                    <a:lnTo>
                      <a:pt x="217" y="135"/>
                    </a:lnTo>
                    <a:lnTo>
                      <a:pt x="213" y="139"/>
                    </a:lnTo>
                    <a:lnTo>
                      <a:pt x="211" y="141"/>
                    </a:lnTo>
                    <a:lnTo>
                      <a:pt x="213" y="141"/>
                    </a:lnTo>
                    <a:lnTo>
                      <a:pt x="217" y="139"/>
                    </a:lnTo>
                    <a:lnTo>
                      <a:pt x="221" y="133"/>
                    </a:lnTo>
                    <a:lnTo>
                      <a:pt x="223" y="130"/>
                    </a:lnTo>
                    <a:lnTo>
                      <a:pt x="228" y="126"/>
                    </a:lnTo>
                    <a:lnTo>
                      <a:pt x="228" y="128"/>
                    </a:lnTo>
                    <a:lnTo>
                      <a:pt x="228" y="130"/>
                    </a:lnTo>
                    <a:lnTo>
                      <a:pt x="232" y="128"/>
                    </a:lnTo>
                    <a:lnTo>
                      <a:pt x="232" y="126"/>
                    </a:lnTo>
                    <a:lnTo>
                      <a:pt x="238" y="122"/>
                    </a:lnTo>
                    <a:lnTo>
                      <a:pt x="240" y="122"/>
                    </a:lnTo>
                    <a:lnTo>
                      <a:pt x="240" y="126"/>
                    </a:lnTo>
                    <a:lnTo>
                      <a:pt x="234" y="130"/>
                    </a:lnTo>
                    <a:lnTo>
                      <a:pt x="228" y="133"/>
                    </a:lnTo>
                    <a:lnTo>
                      <a:pt x="225" y="135"/>
                    </a:lnTo>
                    <a:lnTo>
                      <a:pt x="225" y="135"/>
                    </a:lnTo>
                    <a:lnTo>
                      <a:pt x="226" y="137"/>
                    </a:lnTo>
                    <a:lnTo>
                      <a:pt x="225" y="141"/>
                    </a:lnTo>
                    <a:lnTo>
                      <a:pt x="225" y="143"/>
                    </a:lnTo>
                    <a:lnTo>
                      <a:pt x="225" y="143"/>
                    </a:lnTo>
                    <a:lnTo>
                      <a:pt x="226" y="141"/>
                    </a:lnTo>
                    <a:lnTo>
                      <a:pt x="228" y="137"/>
                    </a:lnTo>
                    <a:lnTo>
                      <a:pt x="232" y="133"/>
                    </a:lnTo>
                    <a:lnTo>
                      <a:pt x="236" y="131"/>
                    </a:lnTo>
                    <a:lnTo>
                      <a:pt x="236" y="133"/>
                    </a:lnTo>
                    <a:lnTo>
                      <a:pt x="238" y="135"/>
                    </a:lnTo>
                    <a:lnTo>
                      <a:pt x="236" y="137"/>
                    </a:lnTo>
                    <a:lnTo>
                      <a:pt x="230" y="143"/>
                    </a:lnTo>
                    <a:lnTo>
                      <a:pt x="230" y="145"/>
                    </a:lnTo>
                    <a:lnTo>
                      <a:pt x="228" y="149"/>
                    </a:lnTo>
                    <a:lnTo>
                      <a:pt x="226" y="151"/>
                    </a:lnTo>
                    <a:lnTo>
                      <a:pt x="226" y="152"/>
                    </a:lnTo>
                    <a:lnTo>
                      <a:pt x="228" y="151"/>
                    </a:lnTo>
                    <a:lnTo>
                      <a:pt x="230" y="149"/>
                    </a:lnTo>
                    <a:lnTo>
                      <a:pt x="236" y="143"/>
                    </a:lnTo>
                    <a:lnTo>
                      <a:pt x="238" y="141"/>
                    </a:lnTo>
                    <a:lnTo>
                      <a:pt x="240" y="143"/>
                    </a:lnTo>
                    <a:lnTo>
                      <a:pt x="240" y="145"/>
                    </a:lnTo>
                    <a:lnTo>
                      <a:pt x="240" y="145"/>
                    </a:lnTo>
                    <a:lnTo>
                      <a:pt x="238" y="147"/>
                    </a:lnTo>
                    <a:lnTo>
                      <a:pt x="234" y="151"/>
                    </a:lnTo>
                    <a:lnTo>
                      <a:pt x="234" y="156"/>
                    </a:lnTo>
                    <a:lnTo>
                      <a:pt x="236" y="156"/>
                    </a:lnTo>
                    <a:lnTo>
                      <a:pt x="236" y="154"/>
                    </a:lnTo>
                    <a:lnTo>
                      <a:pt x="238" y="151"/>
                    </a:lnTo>
                    <a:lnTo>
                      <a:pt x="240" y="147"/>
                    </a:lnTo>
                    <a:lnTo>
                      <a:pt x="244" y="147"/>
                    </a:lnTo>
                    <a:lnTo>
                      <a:pt x="244" y="143"/>
                    </a:lnTo>
                    <a:lnTo>
                      <a:pt x="245" y="139"/>
                    </a:lnTo>
                    <a:lnTo>
                      <a:pt x="247" y="139"/>
                    </a:lnTo>
                    <a:lnTo>
                      <a:pt x="247" y="135"/>
                    </a:lnTo>
                    <a:lnTo>
                      <a:pt x="249" y="133"/>
                    </a:lnTo>
                    <a:lnTo>
                      <a:pt x="251" y="133"/>
                    </a:lnTo>
                    <a:lnTo>
                      <a:pt x="251" y="131"/>
                    </a:lnTo>
                    <a:lnTo>
                      <a:pt x="253" y="128"/>
                    </a:lnTo>
                    <a:lnTo>
                      <a:pt x="253" y="128"/>
                    </a:lnTo>
                    <a:lnTo>
                      <a:pt x="257" y="133"/>
                    </a:lnTo>
                    <a:lnTo>
                      <a:pt x="259" y="135"/>
                    </a:lnTo>
                    <a:lnTo>
                      <a:pt x="263" y="137"/>
                    </a:lnTo>
                    <a:lnTo>
                      <a:pt x="263" y="141"/>
                    </a:lnTo>
                    <a:lnTo>
                      <a:pt x="265" y="145"/>
                    </a:lnTo>
                    <a:lnTo>
                      <a:pt x="266" y="149"/>
                    </a:lnTo>
                    <a:lnTo>
                      <a:pt x="266" y="151"/>
                    </a:lnTo>
                    <a:lnTo>
                      <a:pt x="265" y="152"/>
                    </a:lnTo>
                    <a:lnTo>
                      <a:pt x="261" y="156"/>
                    </a:lnTo>
                    <a:lnTo>
                      <a:pt x="259" y="156"/>
                    </a:lnTo>
                    <a:lnTo>
                      <a:pt x="257" y="154"/>
                    </a:lnTo>
                    <a:lnTo>
                      <a:pt x="253" y="152"/>
                    </a:lnTo>
                    <a:lnTo>
                      <a:pt x="253" y="152"/>
                    </a:lnTo>
                    <a:lnTo>
                      <a:pt x="251" y="154"/>
                    </a:lnTo>
                    <a:lnTo>
                      <a:pt x="249" y="154"/>
                    </a:lnTo>
                    <a:lnTo>
                      <a:pt x="247" y="158"/>
                    </a:lnTo>
                    <a:lnTo>
                      <a:pt x="244" y="158"/>
                    </a:lnTo>
                    <a:lnTo>
                      <a:pt x="242" y="158"/>
                    </a:lnTo>
                    <a:lnTo>
                      <a:pt x="240" y="162"/>
                    </a:lnTo>
                    <a:lnTo>
                      <a:pt x="244" y="160"/>
                    </a:lnTo>
                    <a:lnTo>
                      <a:pt x="245" y="160"/>
                    </a:lnTo>
                    <a:lnTo>
                      <a:pt x="247" y="164"/>
                    </a:lnTo>
                    <a:lnTo>
                      <a:pt x="244" y="166"/>
                    </a:lnTo>
                    <a:lnTo>
                      <a:pt x="242" y="168"/>
                    </a:lnTo>
                    <a:lnTo>
                      <a:pt x="238" y="170"/>
                    </a:lnTo>
                    <a:lnTo>
                      <a:pt x="242" y="170"/>
                    </a:lnTo>
                    <a:lnTo>
                      <a:pt x="245" y="168"/>
                    </a:lnTo>
                    <a:lnTo>
                      <a:pt x="249" y="168"/>
                    </a:lnTo>
                    <a:lnTo>
                      <a:pt x="251" y="168"/>
                    </a:lnTo>
                    <a:lnTo>
                      <a:pt x="255" y="164"/>
                    </a:lnTo>
                    <a:lnTo>
                      <a:pt x="259" y="166"/>
                    </a:lnTo>
                    <a:lnTo>
                      <a:pt x="261" y="166"/>
                    </a:lnTo>
                    <a:lnTo>
                      <a:pt x="261" y="168"/>
                    </a:lnTo>
                    <a:lnTo>
                      <a:pt x="261" y="170"/>
                    </a:lnTo>
                    <a:lnTo>
                      <a:pt x="261" y="168"/>
                    </a:lnTo>
                    <a:lnTo>
                      <a:pt x="263" y="164"/>
                    </a:lnTo>
                    <a:lnTo>
                      <a:pt x="263" y="162"/>
                    </a:lnTo>
                    <a:lnTo>
                      <a:pt x="265" y="158"/>
                    </a:lnTo>
                    <a:lnTo>
                      <a:pt x="270" y="156"/>
                    </a:lnTo>
                    <a:lnTo>
                      <a:pt x="270" y="156"/>
                    </a:lnTo>
                    <a:lnTo>
                      <a:pt x="270" y="160"/>
                    </a:lnTo>
                    <a:lnTo>
                      <a:pt x="270" y="162"/>
                    </a:lnTo>
                    <a:lnTo>
                      <a:pt x="268" y="166"/>
                    </a:lnTo>
                    <a:lnTo>
                      <a:pt x="266" y="170"/>
                    </a:lnTo>
                    <a:lnTo>
                      <a:pt x="263" y="171"/>
                    </a:lnTo>
                    <a:lnTo>
                      <a:pt x="261" y="173"/>
                    </a:lnTo>
                    <a:lnTo>
                      <a:pt x="259" y="175"/>
                    </a:lnTo>
                    <a:lnTo>
                      <a:pt x="255" y="175"/>
                    </a:lnTo>
                    <a:lnTo>
                      <a:pt x="253" y="173"/>
                    </a:lnTo>
                    <a:lnTo>
                      <a:pt x="251" y="173"/>
                    </a:lnTo>
                    <a:lnTo>
                      <a:pt x="249" y="177"/>
                    </a:lnTo>
                    <a:lnTo>
                      <a:pt x="249" y="179"/>
                    </a:lnTo>
                    <a:lnTo>
                      <a:pt x="245" y="183"/>
                    </a:lnTo>
                    <a:lnTo>
                      <a:pt x="245" y="185"/>
                    </a:lnTo>
                    <a:lnTo>
                      <a:pt x="245" y="187"/>
                    </a:lnTo>
                    <a:lnTo>
                      <a:pt x="247" y="187"/>
                    </a:lnTo>
                    <a:lnTo>
                      <a:pt x="251" y="181"/>
                    </a:lnTo>
                    <a:lnTo>
                      <a:pt x="253" y="177"/>
                    </a:lnTo>
                    <a:lnTo>
                      <a:pt x="255" y="175"/>
                    </a:lnTo>
                    <a:lnTo>
                      <a:pt x="257" y="177"/>
                    </a:lnTo>
                    <a:lnTo>
                      <a:pt x="257" y="177"/>
                    </a:lnTo>
                    <a:lnTo>
                      <a:pt x="259" y="179"/>
                    </a:lnTo>
                    <a:lnTo>
                      <a:pt x="257" y="181"/>
                    </a:lnTo>
                    <a:lnTo>
                      <a:pt x="255" y="185"/>
                    </a:lnTo>
                    <a:lnTo>
                      <a:pt x="249" y="189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53" y="191"/>
                    </a:lnTo>
                    <a:lnTo>
                      <a:pt x="259" y="183"/>
                    </a:lnTo>
                    <a:lnTo>
                      <a:pt x="261" y="177"/>
                    </a:lnTo>
                    <a:lnTo>
                      <a:pt x="263" y="175"/>
                    </a:lnTo>
                    <a:lnTo>
                      <a:pt x="263" y="173"/>
                    </a:lnTo>
                    <a:lnTo>
                      <a:pt x="265" y="173"/>
                    </a:lnTo>
                    <a:lnTo>
                      <a:pt x="270" y="170"/>
                    </a:lnTo>
                    <a:lnTo>
                      <a:pt x="276" y="168"/>
                    </a:lnTo>
                    <a:lnTo>
                      <a:pt x="278" y="168"/>
                    </a:lnTo>
                    <a:lnTo>
                      <a:pt x="278" y="168"/>
                    </a:lnTo>
                    <a:lnTo>
                      <a:pt x="276" y="170"/>
                    </a:lnTo>
                    <a:lnTo>
                      <a:pt x="272" y="173"/>
                    </a:lnTo>
                    <a:lnTo>
                      <a:pt x="268" y="173"/>
                    </a:lnTo>
                    <a:lnTo>
                      <a:pt x="266" y="175"/>
                    </a:lnTo>
                    <a:lnTo>
                      <a:pt x="266" y="179"/>
                    </a:lnTo>
                    <a:lnTo>
                      <a:pt x="268" y="179"/>
                    </a:lnTo>
                    <a:lnTo>
                      <a:pt x="270" y="177"/>
                    </a:lnTo>
                    <a:lnTo>
                      <a:pt x="274" y="177"/>
                    </a:lnTo>
                    <a:lnTo>
                      <a:pt x="276" y="173"/>
                    </a:lnTo>
                    <a:lnTo>
                      <a:pt x="280" y="173"/>
                    </a:lnTo>
                    <a:lnTo>
                      <a:pt x="282" y="171"/>
                    </a:lnTo>
                    <a:lnTo>
                      <a:pt x="284" y="170"/>
                    </a:lnTo>
                    <a:lnTo>
                      <a:pt x="285" y="170"/>
                    </a:lnTo>
                    <a:lnTo>
                      <a:pt x="287" y="173"/>
                    </a:lnTo>
                    <a:lnTo>
                      <a:pt x="291" y="177"/>
                    </a:lnTo>
                    <a:lnTo>
                      <a:pt x="293" y="181"/>
                    </a:lnTo>
                    <a:lnTo>
                      <a:pt x="297" y="183"/>
                    </a:lnTo>
                    <a:lnTo>
                      <a:pt x="297" y="185"/>
                    </a:lnTo>
                    <a:lnTo>
                      <a:pt x="297" y="187"/>
                    </a:lnTo>
                    <a:lnTo>
                      <a:pt x="293" y="191"/>
                    </a:lnTo>
                    <a:lnTo>
                      <a:pt x="291" y="191"/>
                    </a:lnTo>
                    <a:lnTo>
                      <a:pt x="291" y="187"/>
                    </a:lnTo>
                    <a:lnTo>
                      <a:pt x="289" y="187"/>
                    </a:lnTo>
                    <a:lnTo>
                      <a:pt x="289" y="189"/>
                    </a:lnTo>
                    <a:lnTo>
                      <a:pt x="287" y="191"/>
                    </a:lnTo>
                    <a:lnTo>
                      <a:pt x="285" y="192"/>
                    </a:lnTo>
                    <a:lnTo>
                      <a:pt x="280" y="192"/>
                    </a:lnTo>
                    <a:lnTo>
                      <a:pt x="276" y="194"/>
                    </a:lnTo>
                    <a:lnTo>
                      <a:pt x="272" y="194"/>
                    </a:lnTo>
                    <a:lnTo>
                      <a:pt x="268" y="198"/>
                    </a:lnTo>
                    <a:lnTo>
                      <a:pt x="265" y="198"/>
                    </a:lnTo>
                    <a:lnTo>
                      <a:pt x="261" y="200"/>
                    </a:lnTo>
                    <a:lnTo>
                      <a:pt x="263" y="200"/>
                    </a:lnTo>
                    <a:lnTo>
                      <a:pt x="265" y="202"/>
                    </a:lnTo>
                    <a:lnTo>
                      <a:pt x="265" y="204"/>
                    </a:lnTo>
                    <a:lnTo>
                      <a:pt x="259" y="204"/>
                    </a:lnTo>
                    <a:lnTo>
                      <a:pt x="259" y="206"/>
                    </a:lnTo>
                    <a:lnTo>
                      <a:pt x="265" y="206"/>
                    </a:lnTo>
                    <a:lnTo>
                      <a:pt x="268" y="202"/>
                    </a:lnTo>
                    <a:lnTo>
                      <a:pt x="272" y="196"/>
                    </a:lnTo>
                    <a:lnTo>
                      <a:pt x="278" y="196"/>
                    </a:lnTo>
                    <a:lnTo>
                      <a:pt x="280" y="198"/>
                    </a:lnTo>
                    <a:lnTo>
                      <a:pt x="282" y="196"/>
                    </a:lnTo>
                    <a:lnTo>
                      <a:pt x="284" y="196"/>
                    </a:lnTo>
                    <a:lnTo>
                      <a:pt x="285" y="198"/>
                    </a:lnTo>
                    <a:lnTo>
                      <a:pt x="284" y="202"/>
                    </a:lnTo>
                    <a:lnTo>
                      <a:pt x="282" y="204"/>
                    </a:lnTo>
                    <a:lnTo>
                      <a:pt x="278" y="206"/>
                    </a:lnTo>
                    <a:lnTo>
                      <a:pt x="276" y="206"/>
                    </a:lnTo>
                    <a:lnTo>
                      <a:pt x="274" y="206"/>
                    </a:lnTo>
                    <a:lnTo>
                      <a:pt x="272" y="210"/>
                    </a:lnTo>
                    <a:lnTo>
                      <a:pt x="268" y="212"/>
                    </a:lnTo>
                    <a:lnTo>
                      <a:pt x="266" y="210"/>
                    </a:lnTo>
                    <a:lnTo>
                      <a:pt x="265" y="210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6" y="212"/>
                    </a:lnTo>
                    <a:lnTo>
                      <a:pt x="268" y="212"/>
                    </a:lnTo>
                    <a:lnTo>
                      <a:pt x="270" y="213"/>
                    </a:lnTo>
                    <a:lnTo>
                      <a:pt x="274" y="210"/>
                    </a:lnTo>
                    <a:lnTo>
                      <a:pt x="276" y="208"/>
                    </a:lnTo>
                    <a:lnTo>
                      <a:pt x="280" y="206"/>
                    </a:lnTo>
                    <a:lnTo>
                      <a:pt x="282" y="208"/>
                    </a:lnTo>
                    <a:lnTo>
                      <a:pt x="285" y="208"/>
                    </a:lnTo>
                    <a:lnTo>
                      <a:pt x="287" y="204"/>
                    </a:lnTo>
                    <a:lnTo>
                      <a:pt x="291" y="204"/>
                    </a:lnTo>
                    <a:lnTo>
                      <a:pt x="291" y="202"/>
                    </a:lnTo>
                    <a:lnTo>
                      <a:pt x="291" y="200"/>
                    </a:lnTo>
                    <a:lnTo>
                      <a:pt x="291" y="198"/>
                    </a:lnTo>
                    <a:lnTo>
                      <a:pt x="293" y="196"/>
                    </a:lnTo>
                    <a:lnTo>
                      <a:pt x="293" y="194"/>
                    </a:lnTo>
                    <a:lnTo>
                      <a:pt x="295" y="192"/>
                    </a:lnTo>
                    <a:lnTo>
                      <a:pt x="297" y="194"/>
                    </a:lnTo>
                    <a:lnTo>
                      <a:pt x="297" y="194"/>
                    </a:lnTo>
                    <a:lnTo>
                      <a:pt x="299" y="198"/>
                    </a:lnTo>
                    <a:lnTo>
                      <a:pt x="303" y="204"/>
                    </a:lnTo>
                    <a:lnTo>
                      <a:pt x="303" y="210"/>
                    </a:lnTo>
                    <a:lnTo>
                      <a:pt x="305" y="212"/>
                    </a:lnTo>
                    <a:lnTo>
                      <a:pt x="305" y="213"/>
                    </a:lnTo>
                    <a:lnTo>
                      <a:pt x="303" y="217"/>
                    </a:lnTo>
                    <a:lnTo>
                      <a:pt x="299" y="217"/>
                    </a:lnTo>
                    <a:lnTo>
                      <a:pt x="297" y="215"/>
                    </a:lnTo>
                    <a:lnTo>
                      <a:pt x="291" y="215"/>
                    </a:lnTo>
                    <a:lnTo>
                      <a:pt x="289" y="215"/>
                    </a:lnTo>
                    <a:lnTo>
                      <a:pt x="285" y="217"/>
                    </a:lnTo>
                    <a:lnTo>
                      <a:pt x="284" y="217"/>
                    </a:lnTo>
                    <a:lnTo>
                      <a:pt x="284" y="217"/>
                    </a:lnTo>
                    <a:lnTo>
                      <a:pt x="280" y="217"/>
                    </a:lnTo>
                    <a:lnTo>
                      <a:pt x="278" y="219"/>
                    </a:lnTo>
                    <a:lnTo>
                      <a:pt x="272" y="221"/>
                    </a:lnTo>
                    <a:lnTo>
                      <a:pt x="274" y="221"/>
                    </a:lnTo>
                    <a:lnTo>
                      <a:pt x="282" y="221"/>
                    </a:lnTo>
                    <a:lnTo>
                      <a:pt x="284" y="221"/>
                    </a:lnTo>
                    <a:lnTo>
                      <a:pt x="289" y="225"/>
                    </a:lnTo>
                    <a:lnTo>
                      <a:pt x="291" y="227"/>
                    </a:lnTo>
                    <a:lnTo>
                      <a:pt x="293" y="227"/>
                    </a:lnTo>
                    <a:lnTo>
                      <a:pt x="295" y="225"/>
                    </a:lnTo>
                    <a:lnTo>
                      <a:pt x="297" y="227"/>
                    </a:lnTo>
                    <a:lnTo>
                      <a:pt x="301" y="229"/>
                    </a:lnTo>
                    <a:lnTo>
                      <a:pt x="303" y="231"/>
                    </a:lnTo>
                    <a:lnTo>
                      <a:pt x="305" y="232"/>
                    </a:lnTo>
                    <a:lnTo>
                      <a:pt x="306" y="236"/>
                    </a:lnTo>
                    <a:lnTo>
                      <a:pt x="306" y="240"/>
                    </a:lnTo>
                    <a:lnTo>
                      <a:pt x="305" y="240"/>
                    </a:lnTo>
                    <a:lnTo>
                      <a:pt x="303" y="240"/>
                    </a:lnTo>
                    <a:lnTo>
                      <a:pt x="301" y="238"/>
                    </a:lnTo>
                    <a:lnTo>
                      <a:pt x="299" y="238"/>
                    </a:lnTo>
                    <a:lnTo>
                      <a:pt x="297" y="240"/>
                    </a:lnTo>
                    <a:lnTo>
                      <a:pt x="295" y="238"/>
                    </a:lnTo>
                    <a:lnTo>
                      <a:pt x="295" y="236"/>
                    </a:lnTo>
                    <a:lnTo>
                      <a:pt x="293" y="238"/>
                    </a:lnTo>
                    <a:lnTo>
                      <a:pt x="291" y="238"/>
                    </a:lnTo>
                    <a:lnTo>
                      <a:pt x="285" y="232"/>
                    </a:lnTo>
                    <a:lnTo>
                      <a:pt x="285" y="232"/>
                    </a:lnTo>
                    <a:lnTo>
                      <a:pt x="282" y="232"/>
                    </a:lnTo>
                    <a:lnTo>
                      <a:pt x="280" y="232"/>
                    </a:lnTo>
                    <a:lnTo>
                      <a:pt x="276" y="231"/>
                    </a:lnTo>
                    <a:lnTo>
                      <a:pt x="278" y="232"/>
                    </a:lnTo>
                    <a:lnTo>
                      <a:pt x="282" y="234"/>
                    </a:lnTo>
                    <a:lnTo>
                      <a:pt x="284" y="234"/>
                    </a:lnTo>
                    <a:lnTo>
                      <a:pt x="284" y="236"/>
                    </a:lnTo>
                    <a:lnTo>
                      <a:pt x="278" y="236"/>
                    </a:lnTo>
                    <a:lnTo>
                      <a:pt x="276" y="238"/>
                    </a:lnTo>
                    <a:lnTo>
                      <a:pt x="272" y="238"/>
                    </a:lnTo>
                    <a:lnTo>
                      <a:pt x="270" y="240"/>
                    </a:lnTo>
                    <a:lnTo>
                      <a:pt x="270" y="242"/>
                    </a:lnTo>
                    <a:lnTo>
                      <a:pt x="272" y="242"/>
                    </a:lnTo>
                    <a:lnTo>
                      <a:pt x="272" y="240"/>
                    </a:lnTo>
                    <a:lnTo>
                      <a:pt x="278" y="240"/>
                    </a:lnTo>
                    <a:lnTo>
                      <a:pt x="280" y="238"/>
                    </a:lnTo>
                    <a:lnTo>
                      <a:pt x="284" y="238"/>
                    </a:lnTo>
                    <a:lnTo>
                      <a:pt x="285" y="240"/>
                    </a:lnTo>
                    <a:lnTo>
                      <a:pt x="285" y="242"/>
                    </a:lnTo>
                    <a:lnTo>
                      <a:pt x="287" y="242"/>
                    </a:lnTo>
                    <a:lnTo>
                      <a:pt x="287" y="244"/>
                    </a:lnTo>
                    <a:lnTo>
                      <a:pt x="287" y="244"/>
                    </a:lnTo>
                    <a:lnTo>
                      <a:pt x="284" y="244"/>
                    </a:lnTo>
                    <a:lnTo>
                      <a:pt x="282" y="246"/>
                    </a:lnTo>
                    <a:lnTo>
                      <a:pt x="280" y="244"/>
                    </a:lnTo>
                    <a:lnTo>
                      <a:pt x="280" y="244"/>
                    </a:lnTo>
                    <a:lnTo>
                      <a:pt x="278" y="244"/>
                    </a:lnTo>
                    <a:lnTo>
                      <a:pt x="276" y="244"/>
                    </a:lnTo>
                    <a:lnTo>
                      <a:pt x="280" y="246"/>
                    </a:lnTo>
                    <a:lnTo>
                      <a:pt x="282" y="248"/>
                    </a:lnTo>
                    <a:lnTo>
                      <a:pt x="284" y="250"/>
                    </a:lnTo>
                    <a:lnTo>
                      <a:pt x="284" y="252"/>
                    </a:lnTo>
                    <a:lnTo>
                      <a:pt x="284" y="253"/>
                    </a:lnTo>
                    <a:lnTo>
                      <a:pt x="282" y="253"/>
                    </a:lnTo>
                    <a:lnTo>
                      <a:pt x="276" y="252"/>
                    </a:lnTo>
                    <a:lnTo>
                      <a:pt x="270" y="252"/>
                    </a:lnTo>
                    <a:lnTo>
                      <a:pt x="265" y="248"/>
                    </a:lnTo>
                    <a:lnTo>
                      <a:pt x="261" y="248"/>
                    </a:lnTo>
                    <a:lnTo>
                      <a:pt x="263" y="250"/>
                    </a:lnTo>
                    <a:lnTo>
                      <a:pt x="266" y="252"/>
                    </a:lnTo>
                    <a:lnTo>
                      <a:pt x="276" y="255"/>
                    </a:lnTo>
                    <a:lnTo>
                      <a:pt x="276" y="257"/>
                    </a:lnTo>
                    <a:lnTo>
                      <a:pt x="274" y="257"/>
                    </a:lnTo>
                    <a:lnTo>
                      <a:pt x="270" y="255"/>
                    </a:lnTo>
                    <a:lnTo>
                      <a:pt x="268" y="255"/>
                    </a:lnTo>
                    <a:lnTo>
                      <a:pt x="265" y="257"/>
                    </a:lnTo>
                    <a:lnTo>
                      <a:pt x="268" y="257"/>
                    </a:lnTo>
                    <a:lnTo>
                      <a:pt x="268" y="259"/>
                    </a:lnTo>
                    <a:lnTo>
                      <a:pt x="270" y="261"/>
                    </a:lnTo>
                    <a:lnTo>
                      <a:pt x="272" y="259"/>
                    </a:lnTo>
                    <a:lnTo>
                      <a:pt x="274" y="261"/>
                    </a:lnTo>
                    <a:lnTo>
                      <a:pt x="274" y="263"/>
                    </a:lnTo>
                    <a:lnTo>
                      <a:pt x="276" y="265"/>
                    </a:lnTo>
                    <a:lnTo>
                      <a:pt x="276" y="263"/>
                    </a:lnTo>
                    <a:lnTo>
                      <a:pt x="278" y="261"/>
                    </a:lnTo>
                    <a:lnTo>
                      <a:pt x="280" y="261"/>
                    </a:lnTo>
                    <a:lnTo>
                      <a:pt x="280" y="263"/>
                    </a:lnTo>
                    <a:lnTo>
                      <a:pt x="278" y="265"/>
                    </a:lnTo>
                    <a:lnTo>
                      <a:pt x="278" y="267"/>
                    </a:lnTo>
                    <a:lnTo>
                      <a:pt x="280" y="267"/>
                    </a:lnTo>
                    <a:lnTo>
                      <a:pt x="282" y="263"/>
                    </a:lnTo>
                    <a:lnTo>
                      <a:pt x="284" y="263"/>
                    </a:lnTo>
                    <a:lnTo>
                      <a:pt x="287" y="265"/>
                    </a:lnTo>
                    <a:lnTo>
                      <a:pt x="289" y="267"/>
                    </a:lnTo>
                    <a:lnTo>
                      <a:pt x="293" y="267"/>
                    </a:lnTo>
                    <a:lnTo>
                      <a:pt x="291" y="269"/>
                    </a:lnTo>
                    <a:lnTo>
                      <a:pt x="291" y="271"/>
                    </a:lnTo>
                    <a:lnTo>
                      <a:pt x="287" y="269"/>
                    </a:lnTo>
                    <a:lnTo>
                      <a:pt x="285" y="269"/>
                    </a:lnTo>
                    <a:lnTo>
                      <a:pt x="282" y="269"/>
                    </a:lnTo>
                    <a:lnTo>
                      <a:pt x="276" y="271"/>
                    </a:lnTo>
                    <a:lnTo>
                      <a:pt x="276" y="274"/>
                    </a:lnTo>
                    <a:lnTo>
                      <a:pt x="278" y="271"/>
                    </a:lnTo>
                    <a:lnTo>
                      <a:pt x="284" y="271"/>
                    </a:lnTo>
                    <a:lnTo>
                      <a:pt x="285" y="273"/>
                    </a:lnTo>
                    <a:lnTo>
                      <a:pt x="284" y="273"/>
                    </a:lnTo>
                    <a:lnTo>
                      <a:pt x="282" y="274"/>
                    </a:lnTo>
                    <a:lnTo>
                      <a:pt x="284" y="274"/>
                    </a:lnTo>
                    <a:lnTo>
                      <a:pt x="289" y="274"/>
                    </a:lnTo>
                    <a:lnTo>
                      <a:pt x="291" y="276"/>
                    </a:lnTo>
                    <a:lnTo>
                      <a:pt x="289" y="276"/>
                    </a:lnTo>
                    <a:lnTo>
                      <a:pt x="293" y="278"/>
                    </a:lnTo>
                    <a:lnTo>
                      <a:pt x="293" y="280"/>
                    </a:lnTo>
                    <a:lnTo>
                      <a:pt x="293" y="282"/>
                    </a:lnTo>
                    <a:lnTo>
                      <a:pt x="291" y="286"/>
                    </a:lnTo>
                    <a:lnTo>
                      <a:pt x="291" y="288"/>
                    </a:lnTo>
                    <a:lnTo>
                      <a:pt x="293" y="288"/>
                    </a:lnTo>
                    <a:lnTo>
                      <a:pt x="293" y="286"/>
                    </a:lnTo>
                    <a:lnTo>
                      <a:pt x="295" y="282"/>
                    </a:lnTo>
                    <a:lnTo>
                      <a:pt x="299" y="282"/>
                    </a:lnTo>
                    <a:lnTo>
                      <a:pt x="299" y="286"/>
                    </a:lnTo>
                    <a:lnTo>
                      <a:pt x="297" y="288"/>
                    </a:lnTo>
                    <a:lnTo>
                      <a:pt x="293" y="293"/>
                    </a:lnTo>
                    <a:lnTo>
                      <a:pt x="293" y="295"/>
                    </a:lnTo>
                    <a:lnTo>
                      <a:pt x="293" y="299"/>
                    </a:lnTo>
                    <a:lnTo>
                      <a:pt x="293" y="297"/>
                    </a:lnTo>
                    <a:lnTo>
                      <a:pt x="297" y="293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301" y="288"/>
                    </a:lnTo>
                    <a:lnTo>
                      <a:pt x="301" y="286"/>
                    </a:lnTo>
                    <a:lnTo>
                      <a:pt x="303" y="284"/>
                    </a:lnTo>
                    <a:lnTo>
                      <a:pt x="305" y="282"/>
                    </a:lnTo>
                    <a:lnTo>
                      <a:pt x="306" y="282"/>
                    </a:lnTo>
                    <a:lnTo>
                      <a:pt x="305" y="286"/>
                    </a:lnTo>
                    <a:lnTo>
                      <a:pt x="303" y="290"/>
                    </a:lnTo>
                    <a:lnTo>
                      <a:pt x="301" y="292"/>
                    </a:lnTo>
                    <a:lnTo>
                      <a:pt x="301" y="295"/>
                    </a:lnTo>
                    <a:lnTo>
                      <a:pt x="301" y="299"/>
                    </a:lnTo>
                    <a:lnTo>
                      <a:pt x="303" y="297"/>
                    </a:lnTo>
                    <a:lnTo>
                      <a:pt x="301" y="295"/>
                    </a:lnTo>
                    <a:lnTo>
                      <a:pt x="303" y="292"/>
                    </a:lnTo>
                    <a:lnTo>
                      <a:pt x="305" y="290"/>
                    </a:lnTo>
                    <a:lnTo>
                      <a:pt x="306" y="288"/>
                    </a:lnTo>
                    <a:lnTo>
                      <a:pt x="310" y="284"/>
                    </a:lnTo>
                    <a:lnTo>
                      <a:pt x="314" y="282"/>
                    </a:lnTo>
                    <a:lnTo>
                      <a:pt x="314" y="284"/>
                    </a:lnTo>
                    <a:lnTo>
                      <a:pt x="314" y="288"/>
                    </a:lnTo>
                    <a:lnTo>
                      <a:pt x="312" y="290"/>
                    </a:lnTo>
                    <a:lnTo>
                      <a:pt x="308" y="290"/>
                    </a:lnTo>
                    <a:lnTo>
                      <a:pt x="308" y="293"/>
                    </a:lnTo>
                    <a:lnTo>
                      <a:pt x="306" y="295"/>
                    </a:lnTo>
                    <a:lnTo>
                      <a:pt x="308" y="297"/>
                    </a:lnTo>
                    <a:lnTo>
                      <a:pt x="308" y="295"/>
                    </a:lnTo>
                    <a:lnTo>
                      <a:pt x="310" y="297"/>
                    </a:lnTo>
                    <a:lnTo>
                      <a:pt x="312" y="295"/>
                    </a:lnTo>
                    <a:lnTo>
                      <a:pt x="316" y="293"/>
                    </a:lnTo>
                    <a:lnTo>
                      <a:pt x="318" y="295"/>
                    </a:lnTo>
                    <a:lnTo>
                      <a:pt x="318" y="299"/>
                    </a:lnTo>
                    <a:lnTo>
                      <a:pt x="318" y="301"/>
                    </a:lnTo>
                    <a:lnTo>
                      <a:pt x="316" y="303"/>
                    </a:lnTo>
                    <a:lnTo>
                      <a:pt x="316" y="305"/>
                    </a:lnTo>
                    <a:lnTo>
                      <a:pt x="318" y="305"/>
                    </a:lnTo>
                    <a:lnTo>
                      <a:pt x="320" y="307"/>
                    </a:lnTo>
                    <a:lnTo>
                      <a:pt x="316" y="309"/>
                    </a:lnTo>
                    <a:lnTo>
                      <a:pt x="314" y="309"/>
                    </a:lnTo>
                    <a:lnTo>
                      <a:pt x="316" y="309"/>
                    </a:lnTo>
                    <a:lnTo>
                      <a:pt x="320" y="311"/>
                    </a:lnTo>
                    <a:lnTo>
                      <a:pt x="312" y="313"/>
                    </a:lnTo>
                    <a:lnTo>
                      <a:pt x="310" y="313"/>
                    </a:lnTo>
                    <a:lnTo>
                      <a:pt x="310" y="314"/>
                    </a:lnTo>
                    <a:lnTo>
                      <a:pt x="314" y="314"/>
                    </a:lnTo>
                    <a:lnTo>
                      <a:pt x="320" y="314"/>
                    </a:lnTo>
                    <a:lnTo>
                      <a:pt x="320" y="313"/>
                    </a:lnTo>
                    <a:lnTo>
                      <a:pt x="324" y="313"/>
                    </a:lnTo>
                    <a:lnTo>
                      <a:pt x="326" y="313"/>
                    </a:lnTo>
                    <a:lnTo>
                      <a:pt x="322" y="316"/>
                    </a:lnTo>
                    <a:lnTo>
                      <a:pt x="320" y="320"/>
                    </a:lnTo>
                    <a:lnTo>
                      <a:pt x="324" y="316"/>
                    </a:lnTo>
                    <a:lnTo>
                      <a:pt x="327" y="316"/>
                    </a:lnTo>
                    <a:lnTo>
                      <a:pt x="329" y="313"/>
                    </a:lnTo>
                    <a:lnTo>
                      <a:pt x="331" y="311"/>
                    </a:lnTo>
                    <a:lnTo>
                      <a:pt x="335" y="313"/>
                    </a:lnTo>
                    <a:lnTo>
                      <a:pt x="333" y="313"/>
                    </a:lnTo>
                    <a:lnTo>
                      <a:pt x="331" y="316"/>
                    </a:lnTo>
                    <a:lnTo>
                      <a:pt x="331" y="316"/>
                    </a:lnTo>
                    <a:lnTo>
                      <a:pt x="329" y="318"/>
                    </a:lnTo>
                    <a:lnTo>
                      <a:pt x="327" y="322"/>
                    </a:lnTo>
                    <a:lnTo>
                      <a:pt x="324" y="324"/>
                    </a:lnTo>
                    <a:lnTo>
                      <a:pt x="322" y="328"/>
                    </a:lnTo>
                    <a:lnTo>
                      <a:pt x="322" y="330"/>
                    </a:lnTo>
                    <a:lnTo>
                      <a:pt x="324" y="330"/>
                    </a:lnTo>
                    <a:lnTo>
                      <a:pt x="326" y="326"/>
                    </a:lnTo>
                    <a:lnTo>
                      <a:pt x="326" y="326"/>
                    </a:lnTo>
                    <a:lnTo>
                      <a:pt x="329" y="320"/>
                    </a:lnTo>
                    <a:lnTo>
                      <a:pt x="333" y="320"/>
                    </a:lnTo>
                    <a:lnTo>
                      <a:pt x="333" y="322"/>
                    </a:lnTo>
                    <a:lnTo>
                      <a:pt x="331" y="326"/>
                    </a:lnTo>
                    <a:lnTo>
                      <a:pt x="329" y="330"/>
                    </a:lnTo>
                    <a:lnTo>
                      <a:pt x="329" y="332"/>
                    </a:lnTo>
                    <a:lnTo>
                      <a:pt x="331" y="332"/>
                    </a:lnTo>
                    <a:lnTo>
                      <a:pt x="333" y="326"/>
                    </a:lnTo>
                    <a:lnTo>
                      <a:pt x="333" y="324"/>
                    </a:lnTo>
                    <a:lnTo>
                      <a:pt x="335" y="324"/>
                    </a:lnTo>
                    <a:lnTo>
                      <a:pt x="335" y="324"/>
                    </a:lnTo>
                    <a:lnTo>
                      <a:pt x="337" y="330"/>
                    </a:lnTo>
                    <a:lnTo>
                      <a:pt x="339" y="332"/>
                    </a:lnTo>
                    <a:lnTo>
                      <a:pt x="339" y="332"/>
                    </a:lnTo>
                    <a:lnTo>
                      <a:pt x="339" y="328"/>
                    </a:lnTo>
                    <a:lnTo>
                      <a:pt x="341" y="324"/>
                    </a:lnTo>
                    <a:lnTo>
                      <a:pt x="345" y="322"/>
                    </a:lnTo>
                    <a:lnTo>
                      <a:pt x="346" y="324"/>
                    </a:lnTo>
                    <a:lnTo>
                      <a:pt x="345" y="326"/>
                    </a:lnTo>
                    <a:lnTo>
                      <a:pt x="345" y="326"/>
                    </a:lnTo>
                    <a:lnTo>
                      <a:pt x="348" y="326"/>
                    </a:lnTo>
                    <a:lnTo>
                      <a:pt x="350" y="328"/>
                    </a:lnTo>
                    <a:lnTo>
                      <a:pt x="348" y="332"/>
                    </a:lnTo>
                    <a:lnTo>
                      <a:pt x="352" y="332"/>
                    </a:lnTo>
                    <a:lnTo>
                      <a:pt x="352" y="334"/>
                    </a:lnTo>
                    <a:lnTo>
                      <a:pt x="352" y="335"/>
                    </a:lnTo>
                    <a:lnTo>
                      <a:pt x="354" y="337"/>
                    </a:lnTo>
                    <a:lnTo>
                      <a:pt x="356" y="339"/>
                    </a:lnTo>
                    <a:lnTo>
                      <a:pt x="354" y="341"/>
                    </a:lnTo>
                    <a:lnTo>
                      <a:pt x="352" y="341"/>
                    </a:lnTo>
                    <a:lnTo>
                      <a:pt x="348" y="341"/>
                    </a:lnTo>
                    <a:lnTo>
                      <a:pt x="350" y="339"/>
                    </a:lnTo>
                    <a:lnTo>
                      <a:pt x="348" y="337"/>
                    </a:lnTo>
                    <a:lnTo>
                      <a:pt x="346" y="335"/>
                    </a:lnTo>
                    <a:lnTo>
                      <a:pt x="345" y="335"/>
                    </a:lnTo>
                    <a:lnTo>
                      <a:pt x="343" y="337"/>
                    </a:lnTo>
                    <a:lnTo>
                      <a:pt x="341" y="339"/>
                    </a:lnTo>
                    <a:lnTo>
                      <a:pt x="345" y="337"/>
                    </a:lnTo>
                    <a:lnTo>
                      <a:pt x="345" y="339"/>
                    </a:lnTo>
                    <a:lnTo>
                      <a:pt x="346" y="339"/>
                    </a:lnTo>
                    <a:lnTo>
                      <a:pt x="345" y="341"/>
                    </a:lnTo>
                    <a:lnTo>
                      <a:pt x="346" y="341"/>
                    </a:lnTo>
                    <a:lnTo>
                      <a:pt x="348" y="343"/>
                    </a:lnTo>
                    <a:lnTo>
                      <a:pt x="346" y="345"/>
                    </a:lnTo>
                    <a:lnTo>
                      <a:pt x="345" y="343"/>
                    </a:lnTo>
                    <a:lnTo>
                      <a:pt x="343" y="345"/>
                    </a:lnTo>
                    <a:lnTo>
                      <a:pt x="343" y="345"/>
                    </a:lnTo>
                    <a:lnTo>
                      <a:pt x="346" y="347"/>
                    </a:lnTo>
                    <a:lnTo>
                      <a:pt x="348" y="347"/>
                    </a:lnTo>
                    <a:lnTo>
                      <a:pt x="350" y="347"/>
                    </a:lnTo>
                    <a:lnTo>
                      <a:pt x="348" y="349"/>
                    </a:lnTo>
                    <a:lnTo>
                      <a:pt x="345" y="349"/>
                    </a:lnTo>
                    <a:lnTo>
                      <a:pt x="343" y="351"/>
                    </a:lnTo>
                    <a:lnTo>
                      <a:pt x="339" y="349"/>
                    </a:lnTo>
                    <a:lnTo>
                      <a:pt x="335" y="349"/>
                    </a:lnTo>
                    <a:lnTo>
                      <a:pt x="337" y="347"/>
                    </a:lnTo>
                    <a:lnTo>
                      <a:pt x="337" y="345"/>
                    </a:lnTo>
                    <a:lnTo>
                      <a:pt x="335" y="343"/>
                    </a:lnTo>
                    <a:lnTo>
                      <a:pt x="333" y="343"/>
                    </a:lnTo>
                    <a:lnTo>
                      <a:pt x="331" y="343"/>
                    </a:lnTo>
                    <a:lnTo>
                      <a:pt x="331" y="345"/>
                    </a:lnTo>
                    <a:lnTo>
                      <a:pt x="333" y="345"/>
                    </a:lnTo>
                    <a:lnTo>
                      <a:pt x="335" y="349"/>
                    </a:lnTo>
                    <a:lnTo>
                      <a:pt x="333" y="351"/>
                    </a:lnTo>
                    <a:lnTo>
                      <a:pt x="331" y="351"/>
                    </a:lnTo>
                    <a:lnTo>
                      <a:pt x="329" y="349"/>
                    </a:lnTo>
                    <a:lnTo>
                      <a:pt x="327" y="347"/>
                    </a:lnTo>
                    <a:lnTo>
                      <a:pt x="327" y="351"/>
                    </a:lnTo>
                    <a:lnTo>
                      <a:pt x="329" y="353"/>
                    </a:lnTo>
                    <a:lnTo>
                      <a:pt x="333" y="353"/>
                    </a:lnTo>
                    <a:lnTo>
                      <a:pt x="335" y="353"/>
                    </a:lnTo>
                    <a:lnTo>
                      <a:pt x="337" y="354"/>
                    </a:lnTo>
                    <a:lnTo>
                      <a:pt x="337" y="356"/>
                    </a:lnTo>
                    <a:lnTo>
                      <a:pt x="337" y="358"/>
                    </a:lnTo>
                    <a:lnTo>
                      <a:pt x="331" y="358"/>
                    </a:lnTo>
                    <a:lnTo>
                      <a:pt x="329" y="356"/>
                    </a:lnTo>
                    <a:lnTo>
                      <a:pt x="327" y="354"/>
                    </a:lnTo>
                    <a:lnTo>
                      <a:pt x="326" y="353"/>
                    </a:lnTo>
                    <a:lnTo>
                      <a:pt x="324" y="353"/>
                    </a:lnTo>
                    <a:lnTo>
                      <a:pt x="326" y="354"/>
                    </a:lnTo>
                    <a:lnTo>
                      <a:pt x="329" y="356"/>
                    </a:lnTo>
                    <a:lnTo>
                      <a:pt x="329" y="360"/>
                    </a:lnTo>
                    <a:lnTo>
                      <a:pt x="329" y="364"/>
                    </a:lnTo>
                    <a:lnTo>
                      <a:pt x="329" y="366"/>
                    </a:lnTo>
                    <a:lnTo>
                      <a:pt x="327" y="366"/>
                    </a:lnTo>
                    <a:lnTo>
                      <a:pt x="326" y="362"/>
                    </a:lnTo>
                    <a:lnTo>
                      <a:pt x="324" y="360"/>
                    </a:lnTo>
                    <a:lnTo>
                      <a:pt x="322" y="360"/>
                    </a:lnTo>
                    <a:lnTo>
                      <a:pt x="322" y="362"/>
                    </a:lnTo>
                    <a:lnTo>
                      <a:pt x="324" y="362"/>
                    </a:lnTo>
                    <a:lnTo>
                      <a:pt x="324" y="366"/>
                    </a:lnTo>
                    <a:lnTo>
                      <a:pt x="324" y="370"/>
                    </a:lnTo>
                    <a:lnTo>
                      <a:pt x="322" y="370"/>
                    </a:lnTo>
                    <a:lnTo>
                      <a:pt x="320" y="370"/>
                    </a:lnTo>
                    <a:lnTo>
                      <a:pt x="320" y="370"/>
                    </a:lnTo>
                    <a:lnTo>
                      <a:pt x="320" y="366"/>
                    </a:lnTo>
                    <a:lnTo>
                      <a:pt x="318" y="366"/>
                    </a:lnTo>
                    <a:lnTo>
                      <a:pt x="318" y="368"/>
                    </a:lnTo>
                    <a:lnTo>
                      <a:pt x="316" y="370"/>
                    </a:lnTo>
                    <a:lnTo>
                      <a:pt x="314" y="368"/>
                    </a:lnTo>
                    <a:lnTo>
                      <a:pt x="314" y="366"/>
                    </a:lnTo>
                    <a:lnTo>
                      <a:pt x="314" y="364"/>
                    </a:lnTo>
                    <a:lnTo>
                      <a:pt x="314" y="360"/>
                    </a:lnTo>
                    <a:lnTo>
                      <a:pt x="312" y="360"/>
                    </a:lnTo>
                    <a:lnTo>
                      <a:pt x="312" y="362"/>
                    </a:lnTo>
                    <a:lnTo>
                      <a:pt x="312" y="366"/>
                    </a:lnTo>
                    <a:lnTo>
                      <a:pt x="310" y="368"/>
                    </a:lnTo>
                    <a:lnTo>
                      <a:pt x="308" y="368"/>
                    </a:lnTo>
                    <a:lnTo>
                      <a:pt x="308" y="368"/>
                    </a:lnTo>
                    <a:lnTo>
                      <a:pt x="310" y="370"/>
                    </a:lnTo>
                    <a:lnTo>
                      <a:pt x="310" y="370"/>
                    </a:lnTo>
                    <a:lnTo>
                      <a:pt x="310" y="372"/>
                    </a:lnTo>
                    <a:lnTo>
                      <a:pt x="306" y="372"/>
                    </a:lnTo>
                    <a:lnTo>
                      <a:pt x="306" y="372"/>
                    </a:lnTo>
                    <a:lnTo>
                      <a:pt x="306" y="372"/>
                    </a:lnTo>
                    <a:lnTo>
                      <a:pt x="308" y="374"/>
                    </a:lnTo>
                    <a:lnTo>
                      <a:pt x="310" y="374"/>
                    </a:lnTo>
                    <a:lnTo>
                      <a:pt x="310" y="375"/>
                    </a:lnTo>
                    <a:lnTo>
                      <a:pt x="310" y="377"/>
                    </a:lnTo>
                    <a:lnTo>
                      <a:pt x="308" y="377"/>
                    </a:lnTo>
                    <a:lnTo>
                      <a:pt x="308" y="379"/>
                    </a:lnTo>
                    <a:lnTo>
                      <a:pt x="308" y="383"/>
                    </a:lnTo>
                    <a:lnTo>
                      <a:pt x="308" y="385"/>
                    </a:lnTo>
                    <a:lnTo>
                      <a:pt x="308" y="385"/>
                    </a:lnTo>
                    <a:lnTo>
                      <a:pt x="306" y="383"/>
                    </a:lnTo>
                    <a:lnTo>
                      <a:pt x="306" y="383"/>
                    </a:lnTo>
                    <a:lnTo>
                      <a:pt x="308" y="387"/>
                    </a:lnTo>
                    <a:lnTo>
                      <a:pt x="308" y="389"/>
                    </a:lnTo>
                    <a:lnTo>
                      <a:pt x="308" y="391"/>
                    </a:lnTo>
                    <a:lnTo>
                      <a:pt x="305" y="393"/>
                    </a:lnTo>
                    <a:lnTo>
                      <a:pt x="303" y="393"/>
                    </a:lnTo>
                    <a:lnTo>
                      <a:pt x="303" y="393"/>
                    </a:lnTo>
                    <a:lnTo>
                      <a:pt x="301" y="391"/>
                    </a:lnTo>
                    <a:lnTo>
                      <a:pt x="301" y="391"/>
                    </a:lnTo>
                    <a:lnTo>
                      <a:pt x="301" y="389"/>
                    </a:lnTo>
                    <a:lnTo>
                      <a:pt x="299" y="389"/>
                    </a:lnTo>
                    <a:lnTo>
                      <a:pt x="299" y="387"/>
                    </a:lnTo>
                    <a:lnTo>
                      <a:pt x="301" y="385"/>
                    </a:lnTo>
                    <a:lnTo>
                      <a:pt x="301" y="383"/>
                    </a:lnTo>
                    <a:lnTo>
                      <a:pt x="299" y="383"/>
                    </a:lnTo>
                    <a:lnTo>
                      <a:pt x="297" y="385"/>
                    </a:lnTo>
                    <a:lnTo>
                      <a:pt x="295" y="387"/>
                    </a:lnTo>
                    <a:lnTo>
                      <a:pt x="295" y="387"/>
                    </a:lnTo>
                    <a:lnTo>
                      <a:pt x="293" y="385"/>
                    </a:lnTo>
                    <a:lnTo>
                      <a:pt x="293" y="383"/>
                    </a:lnTo>
                    <a:lnTo>
                      <a:pt x="293" y="381"/>
                    </a:lnTo>
                    <a:lnTo>
                      <a:pt x="293" y="381"/>
                    </a:lnTo>
                    <a:lnTo>
                      <a:pt x="293" y="379"/>
                    </a:lnTo>
                    <a:lnTo>
                      <a:pt x="295" y="377"/>
                    </a:lnTo>
                    <a:lnTo>
                      <a:pt x="295" y="375"/>
                    </a:lnTo>
                    <a:lnTo>
                      <a:pt x="293" y="375"/>
                    </a:lnTo>
                    <a:lnTo>
                      <a:pt x="293" y="377"/>
                    </a:lnTo>
                    <a:lnTo>
                      <a:pt x="291" y="381"/>
                    </a:lnTo>
                    <a:lnTo>
                      <a:pt x="289" y="383"/>
                    </a:lnTo>
                    <a:lnTo>
                      <a:pt x="287" y="383"/>
                    </a:lnTo>
                    <a:lnTo>
                      <a:pt x="287" y="381"/>
                    </a:lnTo>
                    <a:lnTo>
                      <a:pt x="287" y="377"/>
                    </a:lnTo>
                    <a:lnTo>
                      <a:pt x="285" y="375"/>
                    </a:lnTo>
                    <a:lnTo>
                      <a:pt x="287" y="375"/>
                    </a:lnTo>
                    <a:lnTo>
                      <a:pt x="291" y="374"/>
                    </a:lnTo>
                    <a:lnTo>
                      <a:pt x="291" y="374"/>
                    </a:lnTo>
                    <a:lnTo>
                      <a:pt x="293" y="372"/>
                    </a:lnTo>
                    <a:lnTo>
                      <a:pt x="291" y="372"/>
                    </a:lnTo>
                    <a:lnTo>
                      <a:pt x="289" y="372"/>
                    </a:lnTo>
                    <a:lnTo>
                      <a:pt x="287" y="372"/>
                    </a:lnTo>
                    <a:lnTo>
                      <a:pt x="284" y="372"/>
                    </a:lnTo>
                    <a:lnTo>
                      <a:pt x="284" y="370"/>
                    </a:lnTo>
                    <a:lnTo>
                      <a:pt x="285" y="368"/>
                    </a:lnTo>
                    <a:lnTo>
                      <a:pt x="287" y="368"/>
                    </a:lnTo>
                    <a:lnTo>
                      <a:pt x="289" y="364"/>
                    </a:lnTo>
                    <a:lnTo>
                      <a:pt x="287" y="364"/>
                    </a:lnTo>
                    <a:lnTo>
                      <a:pt x="285" y="366"/>
                    </a:lnTo>
                    <a:lnTo>
                      <a:pt x="284" y="364"/>
                    </a:lnTo>
                    <a:lnTo>
                      <a:pt x="284" y="364"/>
                    </a:lnTo>
                    <a:lnTo>
                      <a:pt x="285" y="362"/>
                    </a:lnTo>
                    <a:lnTo>
                      <a:pt x="289" y="362"/>
                    </a:lnTo>
                    <a:lnTo>
                      <a:pt x="291" y="360"/>
                    </a:lnTo>
                    <a:lnTo>
                      <a:pt x="289" y="360"/>
                    </a:lnTo>
                    <a:lnTo>
                      <a:pt x="285" y="360"/>
                    </a:lnTo>
                    <a:lnTo>
                      <a:pt x="284" y="360"/>
                    </a:lnTo>
                    <a:lnTo>
                      <a:pt x="284" y="360"/>
                    </a:lnTo>
                    <a:lnTo>
                      <a:pt x="284" y="358"/>
                    </a:lnTo>
                    <a:lnTo>
                      <a:pt x="285" y="354"/>
                    </a:lnTo>
                    <a:lnTo>
                      <a:pt x="287" y="354"/>
                    </a:lnTo>
                    <a:lnTo>
                      <a:pt x="291" y="353"/>
                    </a:lnTo>
                    <a:lnTo>
                      <a:pt x="295" y="351"/>
                    </a:lnTo>
                    <a:lnTo>
                      <a:pt x="297" y="349"/>
                    </a:lnTo>
                    <a:lnTo>
                      <a:pt x="299" y="347"/>
                    </a:lnTo>
                    <a:lnTo>
                      <a:pt x="301" y="343"/>
                    </a:lnTo>
                    <a:lnTo>
                      <a:pt x="303" y="343"/>
                    </a:lnTo>
                    <a:lnTo>
                      <a:pt x="303" y="341"/>
                    </a:lnTo>
                    <a:lnTo>
                      <a:pt x="301" y="341"/>
                    </a:lnTo>
                    <a:lnTo>
                      <a:pt x="297" y="345"/>
                    </a:lnTo>
                    <a:lnTo>
                      <a:pt x="295" y="345"/>
                    </a:lnTo>
                    <a:lnTo>
                      <a:pt x="293" y="349"/>
                    </a:lnTo>
                    <a:lnTo>
                      <a:pt x="289" y="351"/>
                    </a:lnTo>
                    <a:lnTo>
                      <a:pt x="287" y="351"/>
                    </a:lnTo>
                    <a:lnTo>
                      <a:pt x="282" y="353"/>
                    </a:lnTo>
                    <a:lnTo>
                      <a:pt x="280" y="354"/>
                    </a:lnTo>
                    <a:lnTo>
                      <a:pt x="276" y="353"/>
                    </a:lnTo>
                    <a:lnTo>
                      <a:pt x="278" y="353"/>
                    </a:lnTo>
                    <a:lnTo>
                      <a:pt x="282" y="347"/>
                    </a:lnTo>
                    <a:lnTo>
                      <a:pt x="285" y="345"/>
                    </a:lnTo>
                    <a:lnTo>
                      <a:pt x="287" y="343"/>
                    </a:lnTo>
                    <a:lnTo>
                      <a:pt x="287" y="341"/>
                    </a:lnTo>
                    <a:lnTo>
                      <a:pt x="287" y="339"/>
                    </a:lnTo>
                    <a:lnTo>
                      <a:pt x="285" y="343"/>
                    </a:lnTo>
                    <a:lnTo>
                      <a:pt x="278" y="347"/>
                    </a:lnTo>
                    <a:lnTo>
                      <a:pt x="276" y="349"/>
                    </a:lnTo>
                    <a:lnTo>
                      <a:pt x="274" y="347"/>
                    </a:lnTo>
                    <a:lnTo>
                      <a:pt x="274" y="347"/>
                    </a:lnTo>
                    <a:lnTo>
                      <a:pt x="274" y="343"/>
                    </a:lnTo>
                    <a:lnTo>
                      <a:pt x="272" y="343"/>
                    </a:lnTo>
                    <a:lnTo>
                      <a:pt x="270" y="343"/>
                    </a:lnTo>
                    <a:lnTo>
                      <a:pt x="270" y="341"/>
                    </a:lnTo>
                    <a:lnTo>
                      <a:pt x="270" y="341"/>
                    </a:lnTo>
                    <a:lnTo>
                      <a:pt x="272" y="339"/>
                    </a:lnTo>
                    <a:lnTo>
                      <a:pt x="272" y="339"/>
                    </a:lnTo>
                    <a:lnTo>
                      <a:pt x="270" y="337"/>
                    </a:lnTo>
                    <a:lnTo>
                      <a:pt x="268" y="337"/>
                    </a:lnTo>
                    <a:lnTo>
                      <a:pt x="268" y="335"/>
                    </a:lnTo>
                    <a:lnTo>
                      <a:pt x="268" y="334"/>
                    </a:lnTo>
                    <a:lnTo>
                      <a:pt x="270" y="332"/>
                    </a:lnTo>
                    <a:lnTo>
                      <a:pt x="270" y="330"/>
                    </a:lnTo>
                    <a:lnTo>
                      <a:pt x="268" y="330"/>
                    </a:lnTo>
                    <a:lnTo>
                      <a:pt x="266" y="328"/>
                    </a:lnTo>
                    <a:lnTo>
                      <a:pt x="266" y="328"/>
                    </a:lnTo>
                    <a:lnTo>
                      <a:pt x="266" y="330"/>
                    </a:lnTo>
                    <a:lnTo>
                      <a:pt x="266" y="332"/>
                    </a:lnTo>
                    <a:lnTo>
                      <a:pt x="265" y="334"/>
                    </a:lnTo>
                    <a:lnTo>
                      <a:pt x="263" y="332"/>
                    </a:lnTo>
                    <a:lnTo>
                      <a:pt x="261" y="330"/>
                    </a:lnTo>
                    <a:lnTo>
                      <a:pt x="257" y="330"/>
                    </a:lnTo>
                    <a:lnTo>
                      <a:pt x="261" y="332"/>
                    </a:lnTo>
                    <a:lnTo>
                      <a:pt x="263" y="335"/>
                    </a:lnTo>
                    <a:lnTo>
                      <a:pt x="263" y="337"/>
                    </a:lnTo>
                    <a:lnTo>
                      <a:pt x="261" y="337"/>
                    </a:lnTo>
                    <a:lnTo>
                      <a:pt x="261" y="339"/>
                    </a:lnTo>
                    <a:lnTo>
                      <a:pt x="261" y="339"/>
                    </a:lnTo>
                    <a:lnTo>
                      <a:pt x="259" y="339"/>
                    </a:lnTo>
                    <a:lnTo>
                      <a:pt x="257" y="337"/>
                    </a:lnTo>
                    <a:lnTo>
                      <a:pt x="255" y="334"/>
                    </a:lnTo>
                    <a:lnTo>
                      <a:pt x="255" y="334"/>
                    </a:lnTo>
                    <a:lnTo>
                      <a:pt x="253" y="334"/>
                    </a:lnTo>
                    <a:lnTo>
                      <a:pt x="255" y="335"/>
                    </a:lnTo>
                    <a:lnTo>
                      <a:pt x="255" y="339"/>
                    </a:lnTo>
                    <a:lnTo>
                      <a:pt x="255" y="341"/>
                    </a:lnTo>
                    <a:lnTo>
                      <a:pt x="257" y="341"/>
                    </a:lnTo>
                    <a:lnTo>
                      <a:pt x="259" y="345"/>
                    </a:lnTo>
                    <a:lnTo>
                      <a:pt x="261" y="347"/>
                    </a:lnTo>
                    <a:lnTo>
                      <a:pt x="259" y="351"/>
                    </a:lnTo>
                    <a:lnTo>
                      <a:pt x="261" y="351"/>
                    </a:lnTo>
                    <a:lnTo>
                      <a:pt x="261" y="353"/>
                    </a:lnTo>
                    <a:lnTo>
                      <a:pt x="259" y="353"/>
                    </a:lnTo>
                    <a:lnTo>
                      <a:pt x="255" y="353"/>
                    </a:lnTo>
                    <a:lnTo>
                      <a:pt x="253" y="351"/>
                    </a:lnTo>
                    <a:lnTo>
                      <a:pt x="253" y="353"/>
                    </a:lnTo>
                    <a:lnTo>
                      <a:pt x="251" y="353"/>
                    </a:lnTo>
                    <a:lnTo>
                      <a:pt x="247" y="349"/>
                    </a:lnTo>
                    <a:lnTo>
                      <a:pt x="247" y="347"/>
                    </a:lnTo>
                    <a:lnTo>
                      <a:pt x="249" y="345"/>
                    </a:lnTo>
                    <a:lnTo>
                      <a:pt x="247" y="343"/>
                    </a:lnTo>
                    <a:lnTo>
                      <a:pt x="245" y="341"/>
                    </a:lnTo>
                    <a:lnTo>
                      <a:pt x="242" y="341"/>
                    </a:lnTo>
                    <a:lnTo>
                      <a:pt x="242" y="339"/>
                    </a:lnTo>
                    <a:lnTo>
                      <a:pt x="240" y="337"/>
                    </a:lnTo>
                    <a:lnTo>
                      <a:pt x="238" y="337"/>
                    </a:lnTo>
                    <a:lnTo>
                      <a:pt x="236" y="339"/>
                    </a:lnTo>
                    <a:lnTo>
                      <a:pt x="232" y="339"/>
                    </a:lnTo>
                    <a:lnTo>
                      <a:pt x="232" y="341"/>
                    </a:lnTo>
                    <a:lnTo>
                      <a:pt x="238" y="341"/>
                    </a:lnTo>
                    <a:lnTo>
                      <a:pt x="240" y="341"/>
                    </a:lnTo>
                    <a:lnTo>
                      <a:pt x="244" y="343"/>
                    </a:lnTo>
                    <a:lnTo>
                      <a:pt x="244" y="347"/>
                    </a:lnTo>
                    <a:lnTo>
                      <a:pt x="242" y="349"/>
                    </a:lnTo>
                    <a:lnTo>
                      <a:pt x="242" y="351"/>
                    </a:lnTo>
                    <a:lnTo>
                      <a:pt x="244" y="351"/>
                    </a:lnTo>
                    <a:lnTo>
                      <a:pt x="245" y="353"/>
                    </a:lnTo>
                    <a:lnTo>
                      <a:pt x="244" y="354"/>
                    </a:lnTo>
                    <a:lnTo>
                      <a:pt x="245" y="354"/>
                    </a:lnTo>
                    <a:lnTo>
                      <a:pt x="247" y="354"/>
                    </a:lnTo>
                    <a:lnTo>
                      <a:pt x="249" y="356"/>
                    </a:lnTo>
                    <a:lnTo>
                      <a:pt x="247" y="360"/>
                    </a:lnTo>
                    <a:lnTo>
                      <a:pt x="242" y="364"/>
                    </a:lnTo>
                    <a:lnTo>
                      <a:pt x="238" y="366"/>
                    </a:lnTo>
                    <a:lnTo>
                      <a:pt x="245" y="364"/>
                    </a:lnTo>
                    <a:lnTo>
                      <a:pt x="247" y="362"/>
                    </a:lnTo>
                    <a:lnTo>
                      <a:pt x="247" y="360"/>
                    </a:lnTo>
                    <a:lnTo>
                      <a:pt x="253" y="360"/>
                    </a:lnTo>
                    <a:lnTo>
                      <a:pt x="255" y="362"/>
                    </a:lnTo>
                    <a:lnTo>
                      <a:pt x="255" y="364"/>
                    </a:lnTo>
                    <a:lnTo>
                      <a:pt x="251" y="366"/>
                    </a:lnTo>
                    <a:lnTo>
                      <a:pt x="249" y="368"/>
                    </a:lnTo>
                    <a:lnTo>
                      <a:pt x="251" y="368"/>
                    </a:lnTo>
                    <a:lnTo>
                      <a:pt x="253" y="370"/>
                    </a:lnTo>
                    <a:lnTo>
                      <a:pt x="257" y="372"/>
                    </a:lnTo>
                    <a:lnTo>
                      <a:pt x="255" y="372"/>
                    </a:lnTo>
                    <a:lnTo>
                      <a:pt x="251" y="374"/>
                    </a:lnTo>
                    <a:lnTo>
                      <a:pt x="249" y="374"/>
                    </a:lnTo>
                    <a:lnTo>
                      <a:pt x="251" y="375"/>
                    </a:lnTo>
                    <a:lnTo>
                      <a:pt x="253" y="377"/>
                    </a:lnTo>
                    <a:lnTo>
                      <a:pt x="251" y="377"/>
                    </a:lnTo>
                    <a:lnTo>
                      <a:pt x="253" y="379"/>
                    </a:lnTo>
                    <a:lnTo>
                      <a:pt x="253" y="379"/>
                    </a:lnTo>
                    <a:lnTo>
                      <a:pt x="253" y="381"/>
                    </a:lnTo>
                    <a:lnTo>
                      <a:pt x="255" y="381"/>
                    </a:lnTo>
                    <a:lnTo>
                      <a:pt x="255" y="385"/>
                    </a:lnTo>
                    <a:lnTo>
                      <a:pt x="255" y="389"/>
                    </a:lnTo>
                    <a:lnTo>
                      <a:pt x="257" y="389"/>
                    </a:lnTo>
                    <a:lnTo>
                      <a:pt x="257" y="387"/>
                    </a:lnTo>
                    <a:lnTo>
                      <a:pt x="257" y="383"/>
                    </a:lnTo>
                    <a:lnTo>
                      <a:pt x="259" y="383"/>
                    </a:lnTo>
                    <a:lnTo>
                      <a:pt x="261" y="385"/>
                    </a:lnTo>
                    <a:lnTo>
                      <a:pt x="263" y="389"/>
                    </a:lnTo>
                    <a:lnTo>
                      <a:pt x="263" y="391"/>
                    </a:lnTo>
                    <a:lnTo>
                      <a:pt x="263" y="391"/>
                    </a:lnTo>
                    <a:lnTo>
                      <a:pt x="261" y="393"/>
                    </a:lnTo>
                    <a:lnTo>
                      <a:pt x="261" y="394"/>
                    </a:lnTo>
                    <a:lnTo>
                      <a:pt x="265" y="394"/>
                    </a:lnTo>
                    <a:lnTo>
                      <a:pt x="266" y="393"/>
                    </a:lnTo>
                    <a:lnTo>
                      <a:pt x="266" y="394"/>
                    </a:lnTo>
                    <a:lnTo>
                      <a:pt x="268" y="393"/>
                    </a:lnTo>
                    <a:lnTo>
                      <a:pt x="268" y="391"/>
                    </a:lnTo>
                    <a:lnTo>
                      <a:pt x="270" y="391"/>
                    </a:lnTo>
                    <a:lnTo>
                      <a:pt x="272" y="394"/>
                    </a:lnTo>
                    <a:lnTo>
                      <a:pt x="270" y="396"/>
                    </a:lnTo>
                    <a:lnTo>
                      <a:pt x="268" y="398"/>
                    </a:lnTo>
                    <a:lnTo>
                      <a:pt x="268" y="400"/>
                    </a:lnTo>
                    <a:lnTo>
                      <a:pt x="266" y="402"/>
                    </a:lnTo>
                    <a:lnTo>
                      <a:pt x="268" y="404"/>
                    </a:lnTo>
                    <a:lnTo>
                      <a:pt x="272" y="404"/>
                    </a:lnTo>
                    <a:lnTo>
                      <a:pt x="276" y="402"/>
                    </a:lnTo>
                    <a:lnTo>
                      <a:pt x="276" y="404"/>
                    </a:lnTo>
                    <a:lnTo>
                      <a:pt x="274" y="406"/>
                    </a:lnTo>
                    <a:lnTo>
                      <a:pt x="274" y="408"/>
                    </a:lnTo>
                    <a:lnTo>
                      <a:pt x="270" y="408"/>
                    </a:lnTo>
                    <a:lnTo>
                      <a:pt x="272" y="410"/>
                    </a:lnTo>
                    <a:lnTo>
                      <a:pt x="274" y="414"/>
                    </a:lnTo>
                    <a:lnTo>
                      <a:pt x="272" y="417"/>
                    </a:lnTo>
                    <a:lnTo>
                      <a:pt x="274" y="417"/>
                    </a:lnTo>
                    <a:lnTo>
                      <a:pt x="276" y="421"/>
                    </a:lnTo>
                    <a:lnTo>
                      <a:pt x="280" y="427"/>
                    </a:lnTo>
                    <a:lnTo>
                      <a:pt x="280" y="429"/>
                    </a:lnTo>
                    <a:lnTo>
                      <a:pt x="278" y="431"/>
                    </a:lnTo>
                    <a:lnTo>
                      <a:pt x="278" y="435"/>
                    </a:lnTo>
                    <a:lnTo>
                      <a:pt x="276" y="438"/>
                    </a:lnTo>
                    <a:lnTo>
                      <a:pt x="276" y="442"/>
                    </a:lnTo>
                    <a:lnTo>
                      <a:pt x="276" y="444"/>
                    </a:lnTo>
                    <a:lnTo>
                      <a:pt x="270" y="438"/>
                    </a:lnTo>
                    <a:lnTo>
                      <a:pt x="270" y="435"/>
                    </a:lnTo>
                    <a:lnTo>
                      <a:pt x="270" y="431"/>
                    </a:lnTo>
                    <a:lnTo>
                      <a:pt x="268" y="425"/>
                    </a:lnTo>
                    <a:lnTo>
                      <a:pt x="268" y="431"/>
                    </a:lnTo>
                    <a:lnTo>
                      <a:pt x="268" y="435"/>
                    </a:lnTo>
                    <a:lnTo>
                      <a:pt x="270" y="442"/>
                    </a:lnTo>
                    <a:lnTo>
                      <a:pt x="270" y="448"/>
                    </a:lnTo>
                    <a:lnTo>
                      <a:pt x="268" y="450"/>
                    </a:lnTo>
                    <a:lnTo>
                      <a:pt x="270" y="454"/>
                    </a:lnTo>
                    <a:lnTo>
                      <a:pt x="270" y="454"/>
                    </a:lnTo>
                    <a:lnTo>
                      <a:pt x="266" y="454"/>
                    </a:lnTo>
                    <a:lnTo>
                      <a:pt x="265" y="452"/>
                    </a:lnTo>
                    <a:lnTo>
                      <a:pt x="263" y="452"/>
                    </a:lnTo>
                    <a:lnTo>
                      <a:pt x="265" y="457"/>
                    </a:lnTo>
                    <a:lnTo>
                      <a:pt x="265" y="463"/>
                    </a:lnTo>
                    <a:lnTo>
                      <a:pt x="265" y="463"/>
                    </a:lnTo>
                    <a:lnTo>
                      <a:pt x="265" y="465"/>
                    </a:lnTo>
                    <a:lnTo>
                      <a:pt x="261" y="465"/>
                    </a:lnTo>
                    <a:lnTo>
                      <a:pt x="259" y="463"/>
                    </a:lnTo>
                    <a:lnTo>
                      <a:pt x="259" y="457"/>
                    </a:lnTo>
                    <a:lnTo>
                      <a:pt x="259" y="455"/>
                    </a:lnTo>
                    <a:lnTo>
                      <a:pt x="259" y="452"/>
                    </a:lnTo>
                    <a:lnTo>
                      <a:pt x="259" y="454"/>
                    </a:lnTo>
                    <a:lnTo>
                      <a:pt x="255" y="454"/>
                    </a:lnTo>
                    <a:lnTo>
                      <a:pt x="253" y="452"/>
                    </a:lnTo>
                    <a:lnTo>
                      <a:pt x="253" y="448"/>
                    </a:lnTo>
                    <a:lnTo>
                      <a:pt x="251" y="448"/>
                    </a:lnTo>
                    <a:lnTo>
                      <a:pt x="251" y="452"/>
                    </a:lnTo>
                    <a:lnTo>
                      <a:pt x="251" y="450"/>
                    </a:lnTo>
                    <a:lnTo>
                      <a:pt x="251" y="448"/>
                    </a:lnTo>
                    <a:lnTo>
                      <a:pt x="249" y="444"/>
                    </a:lnTo>
                    <a:lnTo>
                      <a:pt x="247" y="444"/>
                    </a:lnTo>
                    <a:lnTo>
                      <a:pt x="247" y="446"/>
                    </a:lnTo>
                    <a:lnTo>
                      <a:pt x="249" y="446"/>
                    </a:lnTo>
                    <a:lnTo>
                      <a:pt x="247" y="450"/>
                    </a:lnTo>
                    <a:lnTo>
                      <a:pt x="245" y="448"/>
                    </a:lnTo>
                    <a:lnTo>
                      <a:pt x="244" y="446"/>
                    </a:lnTo>
                    <a:lnTo>
                      <a:pt x="244" y="444"/>
                    </a:lnTo>
                    <a:lnTo>
                      <a:pt x="244" y="440"/>
                    </a:lnTo>
                    <a:lnTo>
                      <a:pt x="242" y="435"/>
                    </a:lnTo>
                    <a:lnTo>
                      <a:pt x="242" y="433"/>
                    </a:lnTo>
                    <a:lnTo>
                      <a:pt x="242" y="436"/>
                    </a:lnTo>
                    <a:lnTo>
                      <a:pt x="242" y="442"/>
                    </a:lnTo>
                    <a:lnTo>
                      <a:pt x="242" y="446"/>
                    </a:lnTo>
                    <a:lnTo>
                      <a:pt x="240" y="448"/>
                    </a:lnTo>
                    <a:lnTo>
                      <a:pt x="238" y="442"/>
                    </a:lnTo>
                    <a:lnTo>
                      <a:pt x="236" y="438"/>
                    </a:lnTo>
                    <a:lnTo>
                      <a:pt x="236" y="436"/>
                    </a:lnTo>
                    <a:lnTo>
                      <a:pt x="232" y="436"/>
                    </a:lnTo>
                    <a:lnTo>
                      <a:pt x="230" y="431"/>
                    </a:lnTo>
                    <a:lnTo>
                      <a:pt x="230" y="429"/>
                    </a:lnTo>
                    <a:lnTo>
                      <a:pt x="230" y="427"/>
                    </a:lnTo>
                    <a:lnTo>
                      <a:pt x="228" y="425"/>
                    </a:lnTo>
                    <a:lnTo>
                      <a:pt x="226" y="427"/>
                    </a:lnTo>
                    <a:lnTo>
                      <a:pt x="226" y="427"/>
                    </a:lnTo>
                    <a:lnTo>
                      <a:pt x="228" y="433"/>
                    </a:lnTo>
                    <a:lnTo>
                      <a:pt x="228" y="435"/>
                    </a:lnTo>
                    <a:lnTo>
                      <a:pt x="226" y="433"/>
                    </a:lnTo>
                    <a:lnTo>
                      <a:pt x="226" y="431"/>
                    </a:lnTo>
                    <a:lnTo>
                      <a:pt x="225" y="429"/>
                    </a:lnTo>
                    <a:lnTo>
                      <a:pt x="221" y="427"/>
                    </a:lnTo>
                    <a:lnTo>
                      <a:pt x="217" y="423"/>
                    </a:lnTo>
                    <a:lnTo>
                      <a:pt x="217" y="419"/>
                    </a:lnTo>
                    <a:lnTo>
                      <a:pt x="213" y="419"/>
                    </a:lnTo>
                    <a:lnTo>
                      <a:pt x="213" y="421"/>
                    </a:lnTo>
                    <a:lnTo>
                      <a:pt x="209" y="419"/>
                    </a:lnTo>
                    <a:lnTo>
                      <a:pt x="209" y="423"/>
                    </a:lnTo>
                    <a:lnTo>
                      <a:pt x="211" y="427"/>
                    </a:lnTo>
                    <a:lnTo>
                      <a:pt x="215" y="431"/>
                    </a:lnTo>
                    <a:lnTo>
                      <a:pt x="215" y="433"/>
                    </a:lnTo>
                    <a:lnTo>
                      <a:pt x="217" y="435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3" y="440"/>
                    </a:lnTo>
                    <a:lnTo>
                      <a:pt x="225" y="444"/>
                    </a:lnTo>
                    <a:lnTo>
                      <a:pt x="223" y="446"/>
                    </a:lnTo>
                    <a:lnTo>
                      <a:pt x="225" y="444"/>
                    </a:lnTo>
                    <a:lnTo>
                      <a:pt x="228" y="446"/>
                    </a:lnTo>
                    <a:lnTo>
                      <a:pt x="226" y="448"/>
                    </a:lnTo>
                    <a:lnTo>
                      <a:pt x="228" y="448"/>
                    </a:lnTo>
                    <a:lnTo>
                      <a:pt x="230" y="450"/>
                    </a:lnTo>
                    <a:lnTo>
                      <a:pt x="232" y="454"/>
                    </a:lnTo>
                    <a:lnTo>
                      <a:pt x="230" y="457"/>
                    </a:lnTo>
                    <a:lnTo>
                      <a:pt x="234" y="457"/>
                    </a:lnTo>
                    <a:lnTo>
                      <a:pt x="236" y="457"/>
                    </a:lnTo>
                    <a:lnTo>
                      <a:pt x="236" y="461"/>
                    </a:lnTo>
                    <a:lnTo>
                      <a:pt x="234" y="465"/>
                    </a:lnTo>
                    <a:lnTo>
                      <a:pt x="236" y="465"/>
                    </a:lnTo>
                    <a:lnTo>
                      <a:pt x="236" y="467"/>
                    </a:lnTo>
                    <a:lnTo>
                      <a:pt x="236" y="469"/>
                    </a:lnTo>
                    <a:lnTo>
                      <a:pt x="240" y="465"/>
                    </a:lnTo>
                    <a:lnTo>
                      <a:pt x="242" y="467"/>
                    </a:lnTo>
                    <a:lnTo>
                      <a:pt x="240" y="471"/>
                    </a:lnTo>
                    <a:lnTo>
                      <a:pt x="242" y="473"/>
                    </a:lnTo>
                    <a:lnTo>
                      <a:pt x="244" y="471"/>
                    </a:lnTo>
                    <a:lnTo>
                      <a:pt x="244" y="473"/>
                    </a:lnTo>
                    <a:lnTo>
                      <a:pt x="244" y="475"/>
                    </a:lnTo>
                    <a:lnTo>
                      <a:pt x="240" y="475"/>
                    </a:lnTo>
                    <a:lnTo>
                      <a:pt x="238" y="476"/>
                    </a:lnTo>
                    <a:lnTo>
                      <a:pt x="240" y="478"/>
                    </a:lnTo>
                    <a:lnTo>
                      <a:pt x="242" y="480"/>
                    </a:lnTo>
                    <a:lnTo>
                      <a:pt x="242" y="482"/>
                    </a:lnTo>
                    <a:lnTo>
                      <a:pt x="242" y="484"/>
                    </a:lnTo>
                    <a:lnTo>
                      <a:pt x="238" y="484"/>
                    </a:lnTo>
                    <a:lnTo>
                      <a:pt x="234" y="482"/>
                    </a:lnTo>
                    <a:lnTo>
                      <a:pt x="230" y="480"/>
                    </a:lnTo>
                    <a:lnTo>
                      <a:pt x="226" y="478"/>
                    </a:lnTo>
                    <a:lnTo>
                      <a:pt x="225" y="478"/>
                    </a:lnTo>
                    <a:lnTo>
                      <a:pt x="219" y="473"/>
                    </a:lnTo>
                    <a:lnTo>
                      <a:pt x="219" y="471"/>
                    </a:lnTo>
                    <a:lnTo>
                      <a:pt x="215" y="469"/>
                    </a:lnTo>
                    <a:lnTo>
                      <a:pt x="213" y="471"/>
                    </a:lnTo>
                    <a:lnTo>
                      <a:pt x="211" y="469"/>
                    </a:lnTo>
                    <a:lnTo>
                      <a:pt x="211" y="471"/>
                    </a:lnTo>
                    <a:lnTo>
                      <a:pt x="205" y="469"/>
                    </a:lnTo>
                    <a:lnTo>
                      <a:pt x="204" y="467"/>
                    </a:lnTo>
                    <a:lnTo>
                      <a:pt x="202" y="465"/>
                    </a:lnTo>
                    <a:lnTo>
                      <a:pt x="200" y="465"/>
                    </a:lnTo>
                    <a:lnTo>
                      <a:pt x="196" y="459"/>
                    </a:lnTo>
                    <a:lnTo>
                      <a:pt x="196" y="457"/>
                    </a:lnTo>
                    <a:lnTo>
                      <a:pt x="194" y="457"/>
                    </a:lnTo>
                    <a:lnTo>
                      <a:pt x="192" y="455"/>
                    </a:lnTo>
                    <a:lnTo>
                      <a:pt x="190" y="454"/>
                    </a:lnTo>
                    <a:lnTo>
                      <a:pt x="192" y="452"/>
                    </a:lnTo>
                    <a:lnTo>
                      <a:pt x="194" y="450"/>
                    </a:lnTo>
                    <a:lnTo>
                      <a:pt x="190" y="450"/>
                    </a:lnTo>
                    <a:lnTo>
                      <a:pt x="190" y="450"/>
                    </a:lnTo>
                    <a:lnTo>
                      <a:pt x="188" y="452"/>
                    </a:lnTo>
                    <a:lnTo>
                      <a:pt x="186" y="450"/>
                    </a:lnTo>
                    <a:lnTo>
                      <a:pt x="186" y="448"/>
                    </a:lnTo>
                    <a:lnTo>
                      <a:pt x="185" y="448"/>
                    </a:lnTo>
                    <a:lnTo>
                      <a:pt x="179" y="444"/>
                    </a:lnTo>
                    <a:lnTo>
                      <a:pt x="175" y="444"/>
                    </a:lnTo>
                    <a:lnTo>
                      <a:pt x="173" y="442"/>
                    </a:lnTo>
                    <a:lnTo>
                      <a:pt x="171" y="440"/>
                    </a:lnTo>
                    <a:lnTo>
                      <a:pt x="171" y="438"/>
                    </a:lnTo>
                    <a:lnTo>
                      <a:pt x="169" y="438"/>
                    </a:lnTo>
                    <a:lnTo>
                      <a:pt x="167" y="435"/>
                    </a:lnTo>
                    <a:lnTo>
                      <a:pt x="164" y="433"/>
                    </a:lnTo>
                    <a:lnTo>
                      <a:pt x="164" y="429"/>
                    </a:lnTo>
                    <a:lnTo>
                      <a:pt x="160" y="427"/>
                    </a:lnTo>
                    <a:lnTo>
                      <a:pt x="162" y="425"/>
                    </a:lnTo>
                    <a:lnTo>
                      <a:pt x="167" y="425"/>
                    </a:lnTo>
                    <a:lnTo>
                      <a:pt x="173" y="421"/>
                    </a:lnTo>
                    <a:lnTo>
                      <a:pt x="175" y="419"/>
                    </a:lnTo>
                    <a:lnTo>
                      <a:pt x="169" y="419"/>
                    </a:lnTo>
                    <a:lnTo>
                      <a:pt x="167" y="415"/>
                    </a:lnTo>
                    <a:lnTo>
                      <a:pt x="165" y="412"/>
                    </a:lnTo>
                    <a:lnTo>
                      <a:pt x="165" y="410"/>
                    </a:lnTo>
                    <a:lnTo>
                      <a:pt x="164" y="412"/>
                    </a:lnTo>
                    <a:lnTo>
                      <a:pt x="164" y="415"/>
                    </a:lnTo>
                    <a:lnTo>
                      <a:pt x="162" y="417"/>
                    </a:lnTo>
                    <a:lnTo>
                      <a:pt x="160" y="414"/>
                    </a:lnTo>
                    <a:lnTo>
                      <a:pt x="162" y="412"/>
                    </a:lnTo>
                    <a:lnTo>
                      <a:pt x="162" y="406"/>
                    </a:lnTo>
                    <a:lnTo>
                      <a:pt x="160" y="410"/>
                    </a:lnTo>
                    <a:lnTo>
                      <a:pt x="158" y="408"/>
                    </a:lnTo>
                    <a:lnTo>
                      <a:pt x="158" y="404"/>
                    </a:lnTo>
                    <a:lnTo>
                      <a:pt x="156" y="406"/>
                    </a:lnTo>
                    <a:lnTo>
                      <a:pt x="154" y="402"/>
                    </a:lnTo>
                    <a:lnTo>
                      <a:pt x="154" y="398"/>
                    </a:lnTo>
                    <a:lnTo>
                      <a:pt x="152" y="394"/>
                    </a:lnTo>
                    <a:lnTo>
                      <a:pt x="150" y="393"/>
                    </a:lnTo>
                    <a:lnTo>
                      <a:pt x="150" y="389"/>
                    </a:lnTo>
                    <a:lnTo>
                      <a:pt x="154" y="385"/>
                    </a:lnTo>
                    <a:lnTo>
                      <a:pt x="154" y="385"/>
                    </a:lnTo>
                    <a:lnTo>
                      <a:pt x="146" y="389"/>
                    </a:lnTo>
                    <a:lnTo>
                      <a:pt x="146" y="393"/>
                    </a:lnTo>
                    <a:lnTo>
                      <a:pt x="146" y="391"/>
                    </a:lnTo>
                    <a:lnTo>
                      <a:pt x="148" y="385"/>
                    </a:lnTo>
                    <a:lnTo>
                      <a:pt x="144" y="385"/>
                    </a:lnTo>
                    <a:lnTo>
                      <a:pt x="143" y="387"/>
                    </a:lnTo>
                    <a:lnTo>
                      <a:pt x="143" y="385"/>
                    </a:lnTo>
                    <a:lnTo>
                      <a:pt x="141" y="391"/>
                    </a:lnTo>
                    <a:lnTo>
                      <a:pt x="137" y="393"/>
                    </a:lnTo>
                    <a:lnTo>
                      <a:pt x="137" y="389"/>
                    </a:lnTo>
                    <a:lnTo>
                      <a:pt x="141" y="387"/>
                    </a:lnTo>
                    <a:lnTo>
                      <a:pt x="139" y="383"/>
                    </a:lnTo>
                    <a:lnTo>
                      <a:pt x="141" y="381"/>
                    </a:lnTo>
                    <a:lnTo>
                      <a:pt x="137" y="381"/>
                    </a:lnTo>
                    <a:lnTo>
                      <a:pt x="135" y="385"/>
                    </a:lnTo>
                    <a:lnTo>
                      <a:pt x="133" y="385"/>
                    </a:lnTo>
                    <a:lnTo>
                      <a:pt x="131" y="387"/>
                    </a:lnTo>
                    <a:lnTo>
                      <a:pt x="129" y="389"/>
                    </a:lnTo>
                    <a:lnTo>
                      <a:pt x="125" y="389"/>
                    </a:lnTo>
                    <a:lnTo>
                      <a:pt x="124" y="385"/>
                    </a:lnTo>
                    <a:lnTo>
                      <a:pt x="120" y="385"/>
                    </a:lnTo>
                    <a:lnTo>
                      <a:pt x="116" y="379"/>
                    </a:lnTo>
                    <a:lnTo>
                      <a:pt x="116" y="379"/>
                    </a:lnTo>
                    <a:lnTo>
                      <a:pt x="114" y="383"/>
                    </a:lnTo>
                    <a:lnTo>
                      <a:pt x="114" y="385"/>
                    </a:lnTo>
                    <a:lnTo>
                      <a:pt x="112" y="387"/>
                    </a:lnTo>
                    <a:lnTo>
                      <a:pt x="110" y="387"/>
                    </a:lnTo>
                    <a:lnTo>
                      <a:pt x="108" y="387"/>
                    </a:lnTo>
                    <a:lnTo>
                      <a:pt x="104" y="387"/>
                    </a:lnTo>
                    <a:lnTo>
                      <a:pt x="103" y="389"/>
                    </a:lnTo>
                    <a:lnTo>
                      <a:pt x="99" y="389"/>
                    </a:lnTo>
                    <a:lnTo>
                      <a:pt x="97" y="391"/>
                    </a:lnTo>
                    <a:lnTo>
                      <a:pt x="93" y="389"/>
                    </a:lnTo>
                    <a:lnTo>
                      <a:pt x="89" y="389"/>
                    </a:lnTo>
                    <a:lnTo>
                      <a:pt x="89" y="387"/>
                    </a:lnTo>
                    <a:lnTo>
                      <a:pt x="85" y="383"/>
                    </a:lnTo>
                    <a:lnTo>
                      <a:pt x="84" y="383"/>
                    </a:lnTo>
                    <a:lnTo>
                      <a:pt x="80" y="381"/>
                    </a:lnTo>
                    <a:lnTo>
                      <a:pt x="78" y="374"/>
                    </a:lnTo>
                    <a:lnTo>
                      <a:pt x="80" y="370"/>
                    </a:lnTo>
                    <a:lnTo>
                      <a:pt x="82" y="368"/>
                    </a:lnTo>
                    <a:lnTo>
                      <a:pt x="82" y="364"/>
                    </a:lnTo>
                    <a:lnTo>
                      <a:pt x="85" y="362"/>
                    </a:lnTo>
                    <a:lnTo>
                      <a:pt x="89" y="362"/>
                    </a:lnTo>
                    <a:lnTo>
                      <a:pt x="91" y="358"/>
                    </a:lnTo>
                    <a:lnTo>
                      <a:pt x="95" y="358"/>
                    </a:lnTo>
                    <a:lnTo>
                      <a:pt x="97" y="358"/>
                    </a:lnTo>
                    <a:lnTo>
                      <a:pt x="97" y="356"/>
                    </a:lnTo>
                    <a:lnTo>
                      <a:pt x="95" y="354"/>
                    </a:lnTo>
                    <a:lnTo>
                      <a:pt x="95" y="351"/>
                    </a:lnTo>
                    <a:lnTo>
                      <a:pt x="95" y="351"/>
                    </a:lnTo>
                    <a:lnTo>
                      <a:pt x="97" y="351"/>
                    </a:lnTo>
                    <a:lnTo>
                      <a:pt x="99" y="349"/>
                    </a:lnTo>
                    <a:lnTo>
                      <a:pt x="99" y="347"/>
                    </a:lnTo>
                    <a:lnTo>
                      <a:pt x="99" y="347"/>
                    </a:lnTo>
                    <a:lnTo>
                      <a:pt x="103" y="353"/>
                    </a:lnTo>
                    <a:lnTo>
                      <a:pt x="106" y="353"/>
                    </a:lnTo>
                    <a:lnTo>
                      <a:pt x="110" y="354"/>
                    </a:lnTo>
                    <a:lnTo>
                      <a:pt x="112" y="358"/>
                    </a:lnTo>
                    <a:lnTo>
                      <a:pt x="114" y="358"/>
                    </a:lnTo>
                    <a:lnTo>
                      <a:pt x="120" y="360"/>
                    </a:lnTo>
                    <a:lnTo>
                      <a:pt x="122" y="358"/>
                    </a:lnTo>
                    <a:lnTo>
                      <a:pt x="124" y="358"/>
                    </a:lnTo>
                    <a:lnTo>
                      <a:pt x="125" y="360"/>
                    </a:lnTo>
                    <a:lnTo>
                      <a:pt x="127" y="360"/>
                    </a:lnTo>
                    <a:lnTo>
                      <a:pt x="131" y="362"/>
                    </a:lnTo>
                    <a:lnTo>
                      <a:pt x="135" y="358"/>
                    </a:lnTo>
                    <a:lnTo>
                      <a:pt x="135" y="354"/>
                    </a:lnTo>
                    <a:lnTo>
                      <a:pt x="141" y="354"/>
                    </a:lnTo>
                    <a:lnTo>
                      <a:pt x="141" y="356"/>
                    </a:lnTo>
                    <a:lnTo>
                      <a:pt x="139" y="358"/>
                    </a:lnTo>
                    <a:lnTo>
                      <a:pt x="143" y="360"/>
                    </a:lnTo>
                    <a:lnTo>
                      <a:pt x="144" y="356"/>
                    </a:lnTo>
                    <a:lnTo>
                      <a:pt x="146" y="353"/>
                    </a:lnTo>
                    <a:lnTo>
                      <a:pt x="150" y="351"/>
                    </a:lnTo>
                    <a:lnTo>
                      <a:pt x="152" y="353"/>
                    </a:lnTo>
                    <a:lnTo>
                      <a:pt x="152" y="358"/>
                    </a:lnTo>
                    <a:lnTo>
                      <a:pt x="152" y="362"/>
                    </a:lnTo>
                    <a:lnTo>
                      <a:pt x="154" y="358"/>
                    </a:lnTo>
                    <a:lnTo>
                      <a:pt x="156" y="356"/>
                    </a:lnTo>
                    <a:lnTo>
                      <a:pt x="158" y="356"/>
                    </a:lnTo>
                    <a:lnTo>
                      <a:pt x="160" y="356"/>
                    </a:lnTo>
                    <a:lnTo>
                      <a:pt x="158" y="347"/>
                    </a:lnTo>
                    <a:lnTo>
                      <a:pt x="154" y="341"/>
                    </a:lnTo>
                    <a:lnTo>
                      <a:pt x="154" y="339"/>
                    </a:lnTo>
                    <a:lnTo>
                      <a:pt x="152" y="335"/>
                    </a:lnTo>
                    <a:lnTo>
                      <a:pt x="154" y="332"/>
                    </a:lnTo>
                    <a:lnTo>
                      <a:pt x="154" y="330"/>
                    </a:lnTo>
                    <a:lnTo>
                      <a:pt x="156" y="330"/>
                    </a:lnTo>
                    <a:lnTo>
                      <a:pt x="162" y="326"/>
                    </a:lnTo>
                    <a:lnTo>
                      <a:pt x="167" y="322"/>
                    </a:lnTo>
                    <a:lnTo>
                      <a:pt x="171" y="320"/>
                    </a:lnTo>
                    <a:lnTo>
                      <a:pt x="175" y="316"/>
                    </a:lnTo>
                    <a:lnTo>
                      <a:pt x="177" y="316"/>
                    </a:lnTo>
                    <a:lnTo>
                      <a:pt x="179" y="316"/>
                    </a:lnTo>
                    <a:lnTo>
                      <a:pt x="183" y="316"/>
                    </a:lnTo>
                    <a:lnTo>
                      <a:pt x="183" y="316"/>
                    </a:lnTo>
                    <a:lnTo>
                      <a:pt x="179" y="314"/>
                    </a:lnTo>
                    <a:lnTo>
                      <a:pt x="179" y="311"/>
                    </a:lnTo>
                    <a:lnTo>
                      <a:pt x="185" y="305"/>
                    </a:lnTo>
                    <a:lnTo>
                      <a:pt x="186" y="303"/>
                    </a:lnTo>
                    <a:lnTo>
                      <a:pt x="188" y="301"/>
                    </a:lnTo>
                    <a:lnTo>
                      <a:pt x="194" y="303"/>
                    </a:lnTo>
                    <a:lnTo>
                      <a:pt x="198" y="301"/>
                    </a:lnTo>
                    <a:lnTo>
                      <a:pt x="200" y="299"/>
                    </a:lnTo>
                    <a:lnTo>
                      <a:pt x="198" y="295"/>
                    </a:lnTo>
                    <a:lnTo>
                      <a:pt x="200" y="293"/>
                    </a:lnTo>
                    <a:lnTo>
                      <a:pt x="200" y="286"/>
                    </a:lnTo>
                    <a:lnTo>
                      <a:pt x="200" y="284"/>
                    </a:lnTo>
                    <a:lnTo>
                      <a:pt x="200" y="284"/>
                    </a:lnTo>
                    <a:lnTo>
                      <a:pt x="200" y="280"/>
                    </a:lnTo>
                    <a:lnTo>
                      <a:pt x="202" y="278"/>
                    </a:lnTo>
                    <a:lnTo>
                      <a:pt x="202" y="274"/>
                    </a:lnTo>
                    <a:lnTo>
                      <a:pt x="200" y="273"/>
                    </a:lnTo>
                    <a:lnTo>
                      <a:pt x="198" y="273"/>
                    </a:lnTo>
                    <a:lnTo>
                      <a:pt x="200" y="267"/>
                    </a:lnTo>
                    <a:lnTo>
                      <a:pt x="204" y="267"/>
                    </a:lnTo>
                    <a:lnTo>
                      <a:pt x="204" y="263"/>
                    </a:lnTo>
                    <a:lnTo>
                      <a:pt x="205" y="261"/>
                    </a:lnTo>
                    <a:lnTo>
                      <a:pt x="205" y="259"/>
                    </a:lnTo>
                    <a:lnTo>
                      <a:pt x="204" y="259"/>
                    </a:lnTo>
                    <a:lnTo>
                      <a:pt x="202" y="261"/>
                    </a:lnTo>
                    <a:lnTo>
                      <a:pt x="202" y="263"/>
                    </a:lnTo>
                    <a:lnTo>
                      <a:pt x="200" y="263"/>
                    </a:lnTo>
                    <a:lnTo>
                      <a:pt x="200" y="261"/>
                    </a:lnTo>
                    <a:lnTo>
                      <a:pt x="200" y="259"/>
                    </a:lnTo>
                    <a:lnTo>
                      <a:pt x="198" y="257"/>
                    </a:lnTo>
                    <a:lnTo>
                      <a:pt x="190" y="257"/>
                    </a:lnTo>
                    <a:lnTo>
                      <a:pt x="188" y="255"/>
                    </a:lnTo>
                    <a:lnTo>
                      <a:pt x="188" y="253"/>
                    </a:lnTo>
                    <a:lnTo>
                      <a:pt x="194" y="252"/>
                    </a:lnTo>
                    <a:lnTo>
                      <a:pt x="194" y="250"/>
                    </a:lnTo>
                    <a:lnTo>
                      <a:pt x="192" y="248"/>
                    </a:lnTo>
                    <a:lnTo>
                      <a:pt x="192" y="244"/>
                    </a:lnTo>
                    <a:lnTo>
                      <a:pt x="192" y="242"/>
                    </a:lnTo>
                    <a:lnTo>
                      <a:pt x="188" y="240"/>
                    </a:lnTo>
                    <a:lnTo>
                      <a:pt x="188" y="240"/>
                    </a:lnTo>
                    <a:lnTo>
                      <a:pt x="186" y="242"/>
                    </a:lnTo>
                    <a:lnTo>
                      <a:pt x="188" y="244"/>
                    </a:lnTo>
                    <a:lnTo>
                      <a:pt x="188" y="246"/>
                    </a:lnTo>
                    <a:lnTo>
                      <a:pt x="183" y="248"/>
                    </a:lnTo>
                    <a:lnTo>
                      <a:pt x="183" y="244"/>
                    </a:lnTo>
                    <a:lnTo>
                      <a:pt x="181" y="244"/>
                    </a:lnTo>
                    <a:lnTo>
                      <a:pt x="181" y="240"/>
                    </a:lnTo>
                    <a:lnTo>
                      <a:pt x="183" y="236"/>
                    </a:lnTo>
                    <a:lnTo>
                      <a:pt x="183" y="234"/>
                    </a:lnTo>
                    <a:lnTo>
                      <a:pt x="177" y="234"/>
                    </a:lnTo>
                    <a:lnTo>
                      <a:pt x="177" y="234"/>
                    </a:lnTo>
                    <a:lnTo>
                      <a:pt x="181" y="232"/>
                    </a:lnTo>
                    <a:lnTo>
                      <a:pt x="181" y="231"/>
                    </a:lnTo>
                    <a:lnTo>
                      <a:pt x="179" y="231"/>
                    </a:lnTo>
                    <a:lnTo>
                      <a:pt x="181" y="229"/>
                    </a:lnTo>
                    <a:lnTo>
                      <a:pt x="185" y="229"/>
                    </a:lnTo>
                    <a:lnTo>
                      <a:pt x="185" y="227"/>
                    </a:lnTo>
                    <a:lnTo>
                      <a:pt x="183" y="225"/>
                    </a:lnTo>
                    <a:lnTo>
                      <a:pt x="179" y="227"/>
                    </a:lnTo>
                    <a:lnTo>
                      <a:pt x="177" y="231"/>
                    </a:lnTo>
                    <a:lnTo>
                      <a:pt x="175" y="232"/>
                    </a:lnTo>
                    <a:lnTo>
                      <a:pt x="173" y="231"/>
                    </a:lnTo>
                    <a:lnTo>
                      <a:pt x="173" y="227"/>
                    </a:lnTo>
                    <a:lnTo>
                      <a:pt x="171" y="229"/>
                    </a:lnTo>
                    <a:lnTo>
                      <a:pt x="169" y="231"/>
                    </a:lnTo>
                    <a:lnTo>
                      <a:pt x="165" y="231"/>
                    </a:lnTo>
                    <a:lnTo>
                      <a:pt x="164" y="232"/>
                    </a:lnTo>
                    <a:lnTo>
                      <a:pt x="162" y="232"/>
                    </a:lnTo>
                    <a:lnTo>
                      <a:pt x="158" y="234"/>
                    </a:lnTo>
                    <a:lnTo>
                      <a:pt x="158" y="234"/>
                    </a:lnTo>
                    <a:lnTo>
                      <a:pt x="156" y="234"/>
                    </a:lnTo>
                    <a:lnTo>
                      <a:pt x="156" y="232"/>
                    </a:lnTo>
                    <a:lnTo>
                      <a:pt x="158" y="231"/>
                    </a:lnTo>
                    <a:lnTo>
                      <a:pt x="158" y="229"/>
                    </a:lnTo>
                    <a:lnTo>
                      <a:pt x="156" y="229"/>
                    </a:lnTo>
                    <a:lnTo>
                      <a:pt x="158" y="225"/>
                    </a:lnTo>
                    <a:lnTo>
                      <a:pt x="160" y="223"/>
                    </a:lnTo>
                    <a:lnTo>
                      <a:pt x="162" y="225"/>
                    </a:lnTo>
                    <a:lnTo>
                      <a:pt x="164" y="227"/>
                    </a:lnTo>
                    <a:lnTo>
                      <a:pt x="165" y="225"/>
                    </a:lnTo>
                    <a:lnTo>
                      <a:pt x="167" y="225"/>
                    </a:lnTo>
                    <a:lnTo>
                      <a:pt x="171" y="223"/>
                    </a:lnTo>
                    <a:lnTo>
                      <a:pt x="171" y="219"/>
                    </a:lnTo>
                    <a:lnTo>
                      <a:pt x="171" y="217"/>
                    </a:lnTo>
                    <a:lnTo>
                      <a:pt x="169" y="215"/>
                    </a:lnTo>
                    <a:lnTo>
                      <a:pt x="165" y="213"/>
                    </a:lnTo>
                    <a:lnTo>
                      <a:pt x="164" y="212"/>
                    </a:lnTo>
                    <a:lnTo>
                      <a:pt x="164" y="210"/>
                    </a:lnTo>
                    <a:lnTo>
                      <a:pt x="162" y="208"/>
                    </a:lnTo>
                    <a:lnTo>
                      <a:pt x="164" y="206"/>
                    </a:lnTo>
                    <a:lnTo>
                      <a:pt x="160" y="204"/>
                    </a:lnTo>
                    <a:lnTo>
                      <a:pt x="158" y="204"/>
                    </a:lnTo>
                    <a:lnTo>
                      <a:pt x="156" y="202"/>
                    </a:lnTo>
                    <a:lnTo>
                      <a:pt x="156" y="200"/>
                    </a:lnTo>
                    <a:lnTo>
                      <a:pt x="158" y="198"/>
                    </a:lnTo>
                    <a:lnTo>
                      <a:pt x="160" y="200"/>
                    </a:lnTo>
                    <a:lnTo>
                      <a:pt x="162" y="200"/>
                    </a:lnTo>
                    <a:lnTo>
                      <a:pt x="162" y="198"/>
                    </a:lnTo>
                    <a:lnTo>
                      <a:pt x="165" y="196"/>
                    </a:lnTo>
                    <a:lnTo>
                      <a:pt x="160" y="196"/>
                    </a:lnTo>
                    <a:lnTo>
                      <a:pt x="158" y="192"/>
                    </a:lnTo>
                    <a:lnTo>
                      <a:pt x="156" y="192"/>
                    </a:lnTo>
                    <a:lnTo>
                      <a:pt x="156" y="192"/>
                    </a:lnTo>
                    <a:lnTo>
                      <a:pt x="152" y="191"/>
                    </a:lnTo>
                    <a:lnTo>
                      <a:pt x="152" y="194"/>
                    </a:lnTo>
                    <a:lnTo>
                      <a:pt x="150" y="194"/>
                    </a:lnTo>
                    <a:lnTo>
                      <a:pt x="150" y="192"/>
                    </a:lnTo>
                    <a:lnTo>
                      <a:pt x="152" y="187"/>
                    </a:lnTo>
                    <a:lnTo>
                      <a:pt x="156" y="183"/>
                    </a:lnTo>
                    <a:lnTo>
                      <a:pt x="156" y="181"/>
                    </a:lnTo>
                    <a:lnTo>
                      <a:pt x="158" y="175"/>
                    </a:lnTo>
                    <a:lnTo>
                      <a:pt x="158" y="171"/>
                    </a:lnTo>
                    <a:lnTo>
                      <a:pt x="160" y="170"/>
                    </a:lnTo>
                    <a:lnTo>
                      <a:pt x="158" y="168"/>
                    </a:lnTo>
                    <a:lnTo>
                      <a:pt x="156" y="170"/>
                    </a:lnTo>
                    <a:lnTo>
                      <a:pt x="152" y="170"/>
                    </a:lnTo>
                    <a:lnTo>
                      <a:pt x="152" y="170"/>
                    </a:lnTo>
                    <a:lnTo>
                      <a:pt x="152" y="171"/>
                    </a:lnTo>
                    <a:lnTo>
                      <a:pt x="150" y="171"/>
                    </a:lnTo>
                    <a:lnTo>
                      <a:pt x="144" y="166"/>
                    </a:lnTo>
                    <a:lnTo>
                      <a:pt x="144" y="164"/>
                    </a:lnTo>
                    <a:lnTo>
                      <a:pt x="143" y="162"/>
                    </a:lnTo>
                    <a:lnTo>
                      <a:pt x="141" y="162"/>
                    </a:lnTo>
                    <a:lnTo>
                      <a:pt x="143" y="156"/>
                    </a:lnTo>
                    <a:lnTo>
                      <a:pt x="146" y="156"/>
                    </a:lnTo>
                    <a:lnTo>
                      <a:pt x="146" y="154"/>
                    </a:lnTo>
                    <a:lnTo>
                      <a:pt x="144" y="152"/>
                    </a:lnTo>
                    <a:lnTo>
                      <a:pt x="144" y="149"/>
                    </a:lnTo>
                    <a:lnTo>
                      <a:pt x="143" y="149"/>
                    </a:lnTo>
                    <a:lnTo>
                      <a:pt x="141" y="151"/>
                    </a:lnTo>
                    <a:lnTo>
                      <a:pt x="141" y="156"/>
                    </a:lnTo>
                    <a:lnTo>
                      <a:pt x="139" y="158"/>
                    </a:lnTo>
                    <a:lnTo>
                      <a:pt x="139" y="156"/>
                    </a:lnTo>
                    <a:lnTo>
                      <a:pt x="137" y="154"/>
                    </a:lnTo>
                    <a:lnTo>
                      <a:pt x="135" y="154"/>
                    </a:lnTo>
                    <a:lnTo>
                      <a:pt x="135" y="156"/>
                    </a:lnTo>
                    <a:lnTo>
                      <a:pt x="133" y="158"/>
                    </a:lnTo>
                    <a:lnTo>
                      <a:pt x="133" y="162"/>
                    </a:lnTo>
                    <a:lnTo>
                      <a:pt x="135" y="166"/>
                    </a:lnTo>
                    <a:lnTo>
                      <a:pt x="137" y="166"/>
                    </a:lnTo>
                    <a:lnTo>
                      <a:pt x="141" y="171"/>
                    </a:lnTo>
                    <a:lnTo>
                      <a:pt x="143" y="173"/>
                    </a:lnTo>
                    <a:lnTo>
                      <a:pt x="141" y="177"/>
                    </a:lnTo>
                    <a:lnTo>
                      <a:pt x="141" y="179"/>
                    </a:lnTo>
                    <a:lnTo>
                      <a:pt x="139" y="183"/>
                    </a:lnTo>
                    <a:lnTo>
                      <a:pt x="137" y="185"/>
                    </a:lnTo>
                    <a:lnTo>
                      <a:pt x="127" y="185"/>
                    </a:lnTo>
                    <a:lnTo>
                      <a:pt x="127" y="185"/>
                    </a:lnTo>
                    <a:lnTo>
                      <a:pt x="124" y="185"/>
                    </a:lnTo>
                    <a:lnTo>
                      <a:pt x="120" y="183"/>
                    </a:lnTo>
                    <a:lnTo>
                      <a:pt x="122" y="181"/>
                    </a:lnTo>
                    <a:lnTo>
                      <a:pt x="122" y="177"/>
                    </a:lnTo>
                    <a:lnTo>
                      <a:pt x="116" y="177"/>
                    </a:lnTo>
                    <a:lnTo>
                      <a:pt x="110" y="175"/>
                    </a:lnTo>
                    <a:lnTo>
                      <a:pt x="104" y="175"/>
                    </a:lnTo>
                    <a:lnTo>
                      <a:pt x="106" y="181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4" y="185"/>
                    </a:lnTo>
                    <a:lnTo>
                      <a:pt x="103" y="181"/>
                    </a:lnTo>
                    <a:lnTo>
                      <a:pt x="101" y="179"/>
                    </a:lnTo>
                    <a:lnTo>
                      <a:pt x="99" y="179"/>
                    </a:lnTo>
                    <a:lnTo>
                      <a:pt x="99" y="175"/>
                    </a:lnTo>
                    <a:lnTo>
                      <a:pt x="95" y="171"/>
                    </a:lnTo>
                    <a:lnTo>
                      <a:pt x="91" y="170"/>
                    </a:lnTo>
                    <a:lnTo>
                      <a:pt x="91" y="168"/>
                    </a:lnTo>
                    <a:lnTo>
                      <a:pt x="89" y="166"/>
                    </a:lnTo>
                    <a:lnTo>
                      <a:pt x="85" y="162"/>
                    </a:lnTo>
                    <a:lnTo>
                      <a:pt x="84" y="162"/>
                    </a:lnTo>
                    <a:lnTo>
                      <a:pt x="84" y="160"/>
                    </a:lnTo>
                    <a:lnTo>
                      <a:pt x="80" y="158"/>
                    </a:lnTo>
                    <a:lnTo>
                      <a:pt x="80" y="162"/>
                    </a:lnTo>
                    <a:lnTo>
                      <a:pt x="87" y="168"/>
                    </a:lnTo>
                    <a:lnTo>
                      <a:pt x="89" y="170"/>
                    </a:lnTo>
                    <a:lnTo>
                      <a:pt x="91" y="173"/>
                    </a:lnTo>
                    <a:lnTo>
                      <a:pt x="95" y="175"/>
                    </a:lnTo>
                    <a:lnTo>
                      <a:pt x="95" y="177"/>
                    </a:lnTo>
                    <a:lnTo>
                      <a:pt x="93" y="179"/>
                    </a:lnTo>
                    <a:lnTo>
                      <a:pt x="91" y="179"/>
                    </a:lnTo>
                    <a:lnTo>
                      <a:pt x="91" y="181"/>
                    </a:lnTo>
                    <a:lnTo>
                      <a:pt x="85" y="177"/>
                    </a:lnTo>
                    <a:lnTo>
                      <a:pt x="84" y="177"/>
                    </a:lnTo>
                    <a:lnTo>
                      <a:pt x="82" y="175"/>
                    </a:lnTo>
                    <a:lnTo>
                      <a:pt x="78" y="173"/>
                    </a:lnTo>
                    <a:lnTo>
                      <a:pt x="76" y="170"/>
                    </a:lnTo>
                    <a:lnTo>
                      <a:pt x="70" y="171"/>
                    </a:lnTo>
                    <a:lnTo>
                      <a:pt x="68" y="173"/>
                    </a:lnTo>
                    <a:lnTo>
                      <a:pt x="64" y="171"/>
                    </a:lnTo>
                    <a:lnTo>
                      <a:pt x="61" y="170"/>
                    </a:lnTo>
                    <a:lnTo>
                      <a:pt x="59" y="170"/>
                    </a:lnTo>
                    <a:lnTo>
                      <a:pt x="57" y="168"/>
                    </a:lnTo>
                    <a:lnTo>
                      <a:pt x="51" y="166"/>
                    </a:lnTo>
                    <a:lnTo>
                      <a:pt x="51" y="162"/>
                    </a:lnTo>
                    <a:lnTo>
                      <a:pt x="57" y="158"/>
                    </a:lnTo>
                    <a:lnTo>
                      <a:pt x="59" y="156"/>
                    </a:lnTo>
                    <a:lnTo>
                      <a:pt x="59" y="156"/>
                    </a:lnTo>
                    <a:lnTo>
                      <a:pt x="57" y="156"/>
                    </a:lnTo>
                    <a:lnTo>
                      <a:pt x="53" y="158"/>
                    </a:lnTo>
                    <a:lnTo>
                      <a:pt x="51" y="162"/>
                    </a:lnTo>
                    <a:lnTo>
                      <a:pt x="49" y="162"/>
                    </a:lnTo>
                    <a:lnTo>
                      <a:pt x="45" y="160"/>
                    </a:lnTo>
                    <a:lnTo>
                      <a:pt x="44" y="160"/>
                    </a:lnTo>
                    <a:lnTo>
                      <a:pt x="42" y="160"/>
                    </a:lnTo>
                    <a:lnTo>
                      <a:pt x="44" y="162"/>
                    </a:lnTo>
                    <a:lnTo>
                      <a:pt x="44" y="164"/>
                    </a:lnTo>
                    <a:lnTo>
                      <a:pt x="38" y="164"/>
                    </a:lnTo>
                    <a:lnTo>
                      <a:pt x="34" y="160"/>
                    </a:lnTo>
                    <a:lnTo>
                      <a:pt x="32" y="154"/>
                    </a:lnTo>
                    <a:lnTo>
                      <a:pt x="30" y="152"/>
                    </a:lnTo>
                    <a:lnTo>
                      <a:pt x="30" y="149"/>
                    </a:lnTo>
                    <a:lnTo>
                      <a:pt x="36" y="147"/>
                    </a:lnTo>
                    <a:lnTo>
                      <a:pt x="38" y="143"/>
                    </a:lnTo>
                    <a:lnTo>
                      <a:pt x="36" y="143"/>
                    </a:lnTo>
                    <a:lnTo>
                      <a:pt x="34" y="145"/>
                    </a:lnTo>
                    <a:lnTo>
                      <a:pt x="30" y="145"/>
                    </a:lnTo>
                    <a:lnTo>
                      <a:pt x="28" y="149"/>
                    </a:lnTo>
                    <a:lnTo>
                      <a:pt x="26" y="151"/>
                    </a:lnTo>
                    <a:lnTo>
                      <a:pt x="26" y="147"/>
                    </a:lnTo>
                    <a:lnTo>
                      <a:pt x="26" y="145"/>
                    </a:lnTo>
                    <a:lnTo>
                      <a:pt x="24" y="143"/>
                    </a:lnTo>
                    <a:lnTo>
                      <a:pt x="23" y="143"/>
                    </a:lnTo>
                    <a:lnTo>
                      <a:pt x="23" y="145"/>
                    </a:lnTo>
                    <a:lnTo>
                      <a:pt x="23" y="147"/>
                    </a:lnTo>
                    <a:lnTo>
                      <a:pt x="23" y="149"/>
                    </a:lnTo>
                    <a:lnTo>
                      <a:pt x="19" y="149"/>
                    </a:lnTo>
                    <a:lnTo>
                      <a:pt x="17" y="147"/>
                    </a:lnTo>
                    <a:lnTo>
                      <a:pt x="15" y="145"/>
                    </a:lnTo>
                    <a:lnTo>
                      <a:pt x="11" y="147"/>
                    </a:lnTo>
                    <a:lnTo>
                      <a:pt x="11" y="149"/>
                    </a:lnTo>
                    <a:lnTo>
                      <a:pt x="9" y="149"/>
                    </a:lnTo>
                    <a:lnTo>
                      <a:pt x="7" y="145"/>
                    </a:lnTo>
                    <a:lnTo>
                      <a:pt x="5" y="143"/>
                    </a:lnTo>
                    <a:lnTo>
                      <a:pt x="7" y="143"/>
                    </a:lnTo>
                    <a:lnTo>
                      <a:pt x="9" y="145"/>
                    </a:lnTo>
                    <a:lnTo>
                      <a:pt x="9" y="143"/>
                    </a:lnTo>
                    <a:lnTo>
                      <a:pt x="5" y="139"/>
                    </a:lnTo>
                    <a:lnTo>
                      <a:pt x="2" y="137"/>
                    </a:lnTo>
                    <a:lnTo>
                      <a:pt x="2" y="133"/>
                    </a:lnTo>
                    <a:lnTo>
                      <a:pt x="2" y="130"/>
                    </a:lnTo>
                    <a:lnTo>
                      <a:pt x="2" y="126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3" y="118"/>
                    </a:lnTo>
                    <a:lnTo>
                      <a:pt x="3" y="116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5" y="111"/>
                    </a:lnTo>
                    <a:lnTo>
                      <a:pt x="7" y="112"/>
                    </a:lnTo>
                    <a:lnTo>
                      <a:pt x="13" y="112"/>
                    </a:lnTo>
                    <a:lnTo>
                      <a:pt x="15" y="116"/>
                    </a:lnTo>
                    <a:lnTo>
                      <a:pt x="17" y="118"/>
                    </a:lnTo>
                    <a:lnTo>
                      <a:pt x="23" y="122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6" y="120"/>
                    </a:lnTo>
                    <a:lnTo>
                      <a:pt x="34" y="118"/>
                    </a:lnTo>
                    <a:lnTo>
                      <a:pt x="32" y="116"/>
                    </a:lnTo>
                    <a:lnTo>
                      <a:pt x="28" y="112"/>
                    </a:lnTo>
                    <a:lnTo>
                      <a:pt x="28" y="109"/>
                    </a:lnTo>
                    <a:lnTo>
                      <a:pt x="23" y="109"/>
                    </a:lnTo>
                    <a:lnTo>
                      <a:pt x="19" y="107"/>
                    </a:lnTo>
                    <a:lnTo>
                      <a:pt x="17" y="107"/>
                    </a:lnTo>
                    <a:lnTo>
                      <a:pt x="11" y="103"/>
                    </a:lnTo>
                    <a:lnTo>
                      <a:pt x="9" y="103"/>
                    </a:lnTo>
                    <a:lnTo>
                      <a:pt x="2" y="99"/>
                    </a:lnTo>
                    <a:lnTo>
                      <a:pt x="0" y="95"/>
                    </a:lnTo>
                    <a:lnTo>
                      <a:pt x="2" y="90"/>
                    </a:lnTo>
                    <a:lnTo>
                      <a:pt x="5" y="88"/>
                    </a:lnTo>
                    <a:lnTo>
                      <a:pt x="3" y="86"/>
                    </a:lnTo>
                    <a:lnTo>
                      <a:pt x="5" y="82"/>
                    </a:lnTo>
                    <a:lnTo>
                      <a:pt x="9" y="82"/>
                    </a:lnTo>
                    <a:lnTo>
                      <a:pt x="11" y="78"/>
                    </a:lnTo>
                    <a:lnTo>
                      <a:pt x="11" y="72"/>
                    </a:lnTo>
                    <a:lnTo>
                      <a:pt x="11" y="69"/>
                    </a:lnTo>
                    <a:lnTo>
                      <a:pt x="15" y="69"/>
                    </a:lnTo>
                    <a:lnTo>
                      <a:pt x="15" y="65"/>
                    </a:lnTo>
                    <a:lnTo>
                      <a:pt x="21" y="63"/>
                    </a:lnTo>
                    <a:lnTo>
                      <a:pt x="23" y="63"/>
                    </a:lnTo>
                    <a:lnTo>
                      <a:pt x="24" y="59"/>
                    </a:lnTo>
                    <a:lnTo>
                      <a:pt x="23" y="59"/>
                    </a:lnTo>
                    <a:lnTo>
                      <a:pt x="21" y="61"/>
                    </a:lnTo>
                    <a:lnTo>
                      <a:pt x="21" y="57"/>
                    </a:lnTo>
                    <a:lnTo>
                      <a:pt x="24" y="51"/>
                    </a:lnTo>
                    <a:lnTo>
                      <a:pt x="26" y="48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0" y="34"/>
                    </a:lnTo>
                    <a:lnTo>
                      <a:pt x="44" y="29"/>
                    </a:lnTo>
                    <a:lnTo>
                      <a:pt x="47" y="29"/>
                    </a:lnTo>
                    <a:lnTo>
                      <a:pt x="47" y="25"/>
                    </a:lnTo>
                    <a:lnTo>
                      <a:pt x="49" y="21"/>
                    </a:lnTo>
                    <a:lnTo>
                      <a:pt x="53" y="21"/>
                    </a:lnTo>
                    <a:lnTo>
                      <a:pt x="55" y="17"/>
                    </a:lnTo>
                    <a:lnTo>
                      <a:pt x="59" y="17"/>
                    </a:lnTo>
                    <a:lnTo>
                      <a:pt x="61" y="19"/>
                    </a:lnTo>
                    <a:lnTo>
                      <a:pt x="59" y="15"/>
                    </a:lnTo>
                    <a:lnTo>
                      <a:pt x="61" y="13"/>
                    </a:lnTo>
                    <a:lnTo>
                      <a:pt x="66" y="9"/>
                    </a:lnTo>
                    <a:lnTo>
                      <a:pt x="72" y="4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5" name="Freeform 1413"/>
              <p:cNvSpPr>
                <a:spLocks/>
              </p:cNvSpPr>
              <p:nvPr/>
            </p:nvSpPr>
            <p:spPr bwMode="auto">
              <a:xfrm>
                <a:off x="2686" y="1478"/>
                <a:ext cx="6" cy="10"/>
              </a:xfrm>
              <a:custGeom>
                <a:avLst/>
                <a:gdLst>
                  <a:gd name="T0" fmla="*/ 2 w 6"/>
                  <a:gd name="T1" fmla="*/ 0 h 10"/>
                  <a:gd name="T2" fmla="*/ 4 w 6"/>
                  <a:gd name="T3" fmla="*/ 4 h 10"/>
                  <a:gd name="T4" fmla="*/ 4 w 6"/>
                  <a:gd name="T5" fmla="*/ 4 h 10"/>
                  <a:gd name="T6" fmla="*/ 6 w 6"/>
                  <a:gd name="T7" fmla="*/ 6 h 10"/>
                  <a:gd name="T8" fmla="*/ 6 w 6"/>
                  <a:gd name="T9" fmla="*/ 10 h 10"/>
                  <a:gd name="T10" fmla="*/ 6 w 6"/>
                  <a:gd name="T11" fmla="*/ 10 h 10"/>
                  <a:gd name="T12" fmla="*/ 2 w 6"/>
                  <a:gd name="T13" fmla="*/ 8 h 10"/>
                  <a:gd name="T14" fmla="*/ 2 w 6"/>
                  <a:gd name="T15" fmla="*/ 6 h 10"/>
                  <a:gd name="T16" fmla="*/ 0 w 6"/>
                  <a:gd name="T17" fmla="*/ 4 h 10"/>
                  <a:gd name="T18" fmla="*/ 0 w 6"/>
                  <a:gd name="T19" fmla="*/ 2 h 10"/>
                  <a:gd name="T20" fmla="*/ 2 w 6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6" name="Freeform 1414"/>
              <p:cNvSpPr>
                <a:spLocks/>
              </p:cNvSpPr>
              <p:nvPr/>
            </p:nvSpPr>
            <p:spPr bwMode="auto">
              <a:xfrm>
                <a:off x="2696" y="1461"/>
                <a:ext cx="9" cy="8"/>
              </a:xfrm>
              <a:custGeom>
                <a:avLst/>
                <a:gdLst>
                  <a:gd name="T0" fmla="*/ 7 w 9"/>
                  <a:gd name="T1" fmla="*/ 0 h 8"/>
                  <a:gd name="T2" fmla="*/ 9 w 9"/>
                  <a:gd name="T3" fmla="*/ 0 h 8"/>
                  <a:gd name="T4" fmla="*/ 9 w 9"/>
                  <a:gd name="T5" fmla="*/ 2 h 8"/>
                  <a:gd name="T6" fmla="*/ 9 w 9"/>
                  <a:gd name="T7" fmla="*/ 4 h 8"/>
                  <a:gd name="T8" fmla="*/ 7 w 9"/>
                  <a:gd name="T9" fmla="*/ 6 h 8"/>
                  <a:gd name="T10" fmla="*/ 5 w 9"/>
                  <a:gd name="T11" fmla="*/ 8 h 8"/>
                  <a:gd name="T12" fmla="*/ 4 w 9"/>
                  <a:gd name="T13" fmla="*/ 4 h 8"/>
                  <a:gd name="T14" fmla="*/ 0 w 9"/>
                  <a:gd name="T15" fmla="*/ 4 h 8"/>
                  <a:gd name="T16" fmla="*/ 0 w 9"/>
                  <a:gd name="T17" fmla="*/ 4 h 8"/>
                  <a:gd name="T18" fmla="*/ 2 w 9"/>
                  <a:gd name="T19" fmla="*/ 2 h 8"/>
                  <a:gd name="T20" fmla="*/ 5 w 9"/>
                  <a:gd name="T21" fmla="*/ 2 h 8"/>
                  <a:gd name="T22" fmla="*/ 7 w 9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8">
                    <a:moveTo>
                      <a:pt x="7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8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7" name="Freeform 1415"/>
              <p:cNvSpPr>
                <a:spLocks/>
              </p:cNvSpPr>
              <p:nvPr/>
            </p:nvSpPr>
            <p:spPr bwMode="auto">
              <a:xfrm>
                <a:off x="2705" y="1388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2 h 6"/>
                  <a:gd name="T4" fmla="*/ 4 w 6"/>
                  <a:gd name="T5" fmla="*/ 4 h 6"/>
                  <a:gd name="T6" fmla="*/ 2 w 6"/>
                  <a:gd name="T7" fmla="*/ 6 h 6"/>
                  <a:gd name="T8" fmla="*/ 0 w 6"/>
                  <a:gd name="T9" fmla="*/ 6 h 6"/>
                  <a:gd name="T10" fmla="*/ 2 w 6"/>
                  <a:gd name="T11" fmla="*/ 2 h 6"/>
                  <a:gd name="T12" fmla="*/ 6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8" name="Freeform 1416"/>
              <p:cNvSpPr>
                <a:spLocks/>
              </p:cNvSpPr>
              <p:nvPr/>
            </p:nvSpPr>
            <p:spPr bwMode="auto">
              <a:xfrm>
                <a:off x="2709" y="1402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2 w 4"/>
                  <a:gd name="T7" fmla="*/ 4 h 4"/>
                  <a:gd name="T8" fmla="*/ 0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9" name="Freeform 1417"/>
              <p:cNvSpPr>
                <a:spLocks/>
              </p:cNvSpPr>
              <p:nvPr/>
            </p:nvSpPr>
            <p:spPr bwMode="auto">
              <a:xfrm>
                <a:off x="2559" y="527"/>
                <a:ext cx="487" cy="381"/>
              </a:xfrm>
              <a:custGeom>
                <a:avLst/>
                <a:gdLst>
                  <a:gd name="T0" fmla="*/ 390 w 487"/>
                  <a:gd name="T1" fmla="*/ 11 h 381"/>
                  <a:gd name="T2" fmla="*/ 424 w 487"/>
                  <a:gd name="T3" fmla="*/ 30 h 381"/>
                  <a:gd name="T4" fmla="*/ 430 w 487"/>
                  <a:gd name="T5" fmla="*/ 55 h 381"/>
                  <a:gd name="T6" fmla="*/ 468 w 487"/>
                  <a:gd name="T7" fmla="*/ 51 h 381"/>
                  <a:gd name="T8" fmla="*/ 474 w 487"/>
                  <a:gd name="T9" fmla="*/ 80 h 381"/>
                  <a:gd name="T10" fmla="*/ 432 w 487"/>
                  <a:gd name="T11" fmla="*/ 126 h 381"/>
                  <a:gd name="T12" fmla="*/ 392 w 487"/>
                  <a:gd name="T13" fmla="*/ 126 h 381"/>
                  <a:gd name="T14" fmla="*/ 356 w 487"/>
                  <a:gd name="T15" fmla="*/ 151 h 381"/>
                  <a:gd name="T16" fmla="*/ 383 w 487"/>
                  <a:gd name="T17" fmla="*/ 168 h 381"/>
                  <a:gd name="T18" fmla="*/ 325 w 487"/>
                  <a:gd name="T19" fmla="*/ 187 h 381"/>
                  <a:gd name="T20" fmla="*/ 312 w 487"/>
                  <a:gd name="T21" fmla="*/ 204 h 381"/>
                  <a:gd name="T22" fmla="*/ 272 w 487"/>
                  <a:gd name="T23" fmla="*/ 208 h 381"/>
                  <a:gd name="T24" fmla="*/ 251 w 487"/>
                  <a:gd name="T25" fmla="*/ 229 h 381"/>
                  <a:gd name="T26" fmla="*/ 224 w 487"/>
                  <a:gd name="T27" fmla="*/ 223 h 381"/>
                  <a:gd name="T28" fmla="*/ 251 w 487"/>
                  <a:gd name="T29" fmla="*/ 248 h 381"/>
                  <a:gd name="T30" fmla="*/ 226 w 487"/>
                  <a:gd name="T31" fmla="*/ 242 h 381"/>
                  <a:gd name="T32" fmla="*/ 232 w 487"/>
                  <a:gd name="T33" fmla="*/ 252 h 381"/>
                  <a:gd name="T34" fmla="*/ 211 w 487"/>
                  <a:gd name="T35" fmla="*/ 274 h 381"/>
                  <a:gd name="T36" fmla="*/ 207 w 487"/>
                  <a:gd name="T37" fmla="*/ 303 h 381"/>
                  <a:gd name="T38" fmla="*/ 158 w 487"/>
                  <a:gd name="T39" fmla="*/ 328 h 381"/>
                  <a:gd name="T40" fmla="*/ 118 w 487"/>
                  <a:gd name="T41" fmla="*/ 316 h 381"/>
                  <a:gd name="T42" fmla="*/ 142 w 487"/>
                  <a:gd name="T43" fmla="*/ 335 h 381"/>
                  <a:gd name="T44" fmla="*/ 141 w 487"/>
                  <a:gd name="T45" fmla="*/ 370 h 381"/>
                  <a:gd name="T46" fmla="*/ 104 w 487"/>
                  <a:gd name="T47" fmla="*/ 372 h 381"/>
                  <a:gd name="T48" fmla="*/ 87 w 487"/>
                  <a:gd name="T49" fmla="*/ 366 h 381"/>
                  <a:gd name="T50" fmla="*/ 70 w 487"/>
                  <a:gd name="T51" fmla="*/ 349 h 381"/>
                  <a:gd name="T52" fmla="*/ 53 w 487"/>
                  <a:gd name="T53" fmla="*/ 366 h 381"/>
                  <a:gd name="T54" fmla="*/ 30 w 487"/>
                  <a:gd name="T55" fmla="*/ 347 h 381"/>
                  <a:gd name="T56" fmla="*/ 11 w 487"/>
                  <a:gd name="T57" fmla="*/ 347 h 381"/>
                  <a:gd name="T58" fmla="*/ 0 w 487"/>
                  <a:gd name="T59" fmla="*/ 334 h 381"/>
                  <a:gd name="T60" fmla="*/ 47 w 487"/>
                  <a:gd name="T61" fmla="*/ 314 h 381"/>
                  <a:gd name="T62" fmla="*/ 53 w 487"/>
                  <a:gd name="T63" fmla="*/ 301 h 381"/>
                  <a:gd name="T64" fmla="*/ 76 w 487"/>
                  <a:gd name="T65" fmla="*/ 297 h 381"/>
                  <a:gd name="T66" fmla="*/ 123 w 487"/>
                  <a:gd name="T67" fmla="*/ 284 h 381"/>
                  <a:gd name="T68" fmla="*/ 83 w 487"/>
                  <a:gd name="T69" fmla="*/ 290 h 381"/>
                  <a:gd name="T70" fmla="*/ 101 w 487"/>
                  <a:gd name="T71" fmla="*/ 276 h 381"/>
                  <a:gd name="T72" fmla="*/ 81 w 487"/>
                  <a:gd name="T73" fmla="*/ 271 h 381"/>
                  <a:gd name="T74" fmla="*/ 85 w 487"/>
                  <a:gd name="T75" fmla="*/ 244 h 381"/>
                  <a:gd name="T76" fmla="*/ 148 w 487"/>
                  <a:gd name="T77" fmla="*/ 246 h 381"/>
                  <a:gd name="T78" fmla="*/ 127 w 487"/>
                  <a:gd name="T79" fmla="*/ 231 h 381"/>
                  <a:gd name="T80" fmla="*/ 133 w 487"/>
                  <a:gd name="T81" fmla="*/ 170 h 381"/>
                  <a:gd name="T82" fmla="*/ 177 w 487"/>
                  <a:gd name="T83" fmla="*/ 166 h 381"/>
                  <a:gd name="T84" fmla="*/ 184 w 487"/>
                  <a:gd name="T85" fmla="*/ 158 h 381"/>
                  <a:gd name="T86" fmla="*/ 232 w 487"/>
                  <a:gd name="T87" fmla="*/ 154 h 381"/>
                  <a:gd name="T88" fmla="*/ 262 w 487"/>
                  <a:gd name="T89" fmla="*/ 133 h 381"/>
                  <a:gd name="T90" fmla="*/ 224 w 487"/>
                  <a:gd name="T91" fmla="*/ 149 h 381"/>
                  <a:gd name="T92" fmla="*/ 198 w 487"/>
                  <a:gd name="T93" fmla="*/ 130 h 381"/>
                  <a:gd name="T94" fmla="*/ 190 w 487"/>
                  <a:gd name="T95" fmla="*/ 109 h 381"/>
                  <a:gd name="T96" fmla="*/ 148 w 487"/>
                  <a:gd name="T97" fmla="*/ 126 h 381"/>
                  <a:gd name="T98" fmla="*/ 179 w 487"/>
                  <a:gd name="T99" fmla="*/ 101 h 381"/>
                  <a:gd name="T100" fmla="*/ 148 w 487"/>
                  <a:gd name="T101" fmla="*/ 95 h 381"/>
                  <a:gd name="T102" fmla="*/ 165 w 487"/>
                  <a:gd name="T103" fmla="*/ 69 h 381"/>
                  <a:gd name="T104" fmla="*/ 152 w 487"/>
                  <a:gd name="T105" fmla="*/ 51 h 381"/>
                  <a:gd name="T106" fmla="*/ 150 w 487"/>
                  <a:gd name="T107" fmla="*/ 40 h 381"/>
                  <a:gd name="T108" fmla="*/ 182 w 487"/>
                  <a:gd name="T109" fmla="*/ 34 h 381"/>
                  <a:gd name="T110" fmla="*/ 207 w 487"/>
                  <a:gd name="T111" fmla="*/ 55 h 381"/>
                  <a:gd name="T112" fmla="*/ 211 w 487"/>
                  <a:gd name="T113" fmla="*/ 34 h 381"/>
                  <a:gd name="T114" fmla="*/ 242 w 487"/>
                  <a:gd name="T115" fmla="*/ 36 h 381"/>
                  <a:gd name="T116" fmla="*/ 264 w 487"/>
                  <a:gd name="T117" fmla="*/ 11 h 381"/>
                  <a:gd name="T118" fmla="*/ 289 w 487"/>
                  <a:gd name="T119" fmla="*/ 8 h 381"/>
                  <a:gd name="T120" fmla="*/ 301 w 487"/>
                  <a:gd name="T121" fmla="*/ 10 h 381"/>
                  <a:gd name="T122" fmla="*/ 327 w 487"/>
                  <a:gd name="T123" fmla="*/ 8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7" h="381">
                    <a:moveTo>
                      <a:pt x="339" y="0"/>
                    </a:moveTo>
                    <a:lnTo>
                      <a:pt x="341" y="2"/>
                    </a:lnTo>
                    <a:lnTo>
                      <a:pt x="343" y="2"/>
                    </a:lnTo>
                    <a:lnTo>
                      <a:pt x="346" y="4"/>
                    </a:lnTo>
                    <a:lnTo>
                      <a:pt x="350" y="2"/>
                    </a:lnTo>
                    <a:lnTo>
                      <a:pt x="356" y="2"/>
                    </a:lnTo>
                    <a:lnTo>
                      <a:pt x="356" y="6"/>
                    </a:lnTo>
                    <a:lnTo>
                      <a:pt x="362" y="6"/>
                    </a:lnTo>
                    <a:lnTo>
                      <a:pt x="365" y="6"/>
                    </a:lnTo>
                    <a:lnTo>
                      <a:pt x="369" y="8"/>
                    </a:lnTo>
                    <a:lnTo>
                      <a:pt x="371" y="11"/>
                    </a:lnTo>
                    <a:lnTo>
                      <a:pt x="373" y="13"/>
                    </a:lnTo>
                    <a:lnTo>
                      <a:pt x="373" y="17"/>
                    </a:lnTo>
                    <a:lnTo>
                      <a:pt x="371" y="21"/>
                    </a:lnTo>
                    <a:lnTo>
                      <a:pt x="371" y="23"/>
                    </a:lnTo>
                    <a:lnTo>
                      <a:pt x="375" y="23"/>
                    </a:lnTo>
                    <a:lnTo>
                      <a:pt x="379" y="19"/>
                    </a:lnTo>
                    <a:lnTo>
                      <a:pt x="384" y="15"/>
                    </a:lnTo>
                    <a:lnTo>
                      <a:pt x="386" y="11"/>
                    </a:lnTo>
                    <a:lnTo>
                      <a:pt x="390" y="11"/>
                    </a:lnTo>
                    <a:lnTo>
                      <a:pt x="394" y="13"/>
                    </a:lnTo>
                    <a:lnTo>
                      <a:pt x="400" y="13"/>
                    </a:lnTo>
                    <a:lnTo>
                      <a:pt x="398" y="17"/>
                    </a:lnTo>
                    <a:lnTo>
                      <a:pt x="394" y="21"/>
                    </a:lnTo>
                    <a:lnTo>
                      <a:pt x="396" y="23"/>
                    </a:lnTo>
                    <a:lnTo>
                      <a:pt x="398" y="23"/>
                    </a:lnTo>
                    <a:lnTo>
                      <a:pt x="400" y="19"/>
                    </a:lnTo>
                    <a:lnTo>
                      <a:pt x="403" y="17"/>
                    </a:lnTo>
                    <a:lnTo>
                      <a:pt x="407" y="15"/>
                    </a:lnTo>
                    <a:lnTo>
                      <a:pt x="413" y="17"/>
                    </a:lnTo>
                    <a:lnTo>
                      <a:pt x="419" y="19"/>
                    </a:lnTo>
                    <a:lnTo>
                      <a:pt x="421" y="21"/>
                    </a:lnTo>
                    <a:lnTo>
                      <a:pt x="419" y="23"/>
                    </a:lnTo>
                    <a:lnTo>
                      <a:pt x="417" y="23"/>
                    </a:lnTo>
                    <a:lnTo>
                      <a:pt x="419" y="27"/>
                    </a:lnTo>
                    <a:lnTo>
                      <a:pt x="417" y="29"/>
                    </a:lnTo>
                    <a:lnTo>
                      <a:pt x="419" y="30"/>
                    </a:lnTo>
                    <a:lnTo>
                      <a:pt x="421" y="29"/>
                    </a:lnTo>
                    <a:lnTo>
                      <a:pt x="424" y="27"/>
                    </a:lnTo>
                    <a:lnTo>
                      <a:pt x="424" y="30"/>
                    </a:lnTo>
                    <a:lnTo>
                      <a:pt x="426" y="32"/>
                    </a:lnTo>
                    <a:lnTo>
                      <a:pt x="428" y="29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2" y="34"/>
                    </a:lnTo>
                    <a:lnTo>
                      <a:pt x="434" y="36"/>
                    </a:lnTo>
                    <a:lnTo>
                      <a:pt x="436" y="36"/>
                    </a:lnTo>
                    <a:lnTo>
                      <a:pt x="438" y="34"/>
                    </a:lnTo>
                    <a:lnTo>
                      <a:pt x="440" y="32"/>
                    </a:lnTo>
                    <a:lnTo>
                      <a:pt x="442" y="32"/>
                    </a:lnTo>
                    <a:lnTo>
                      <a:pt x="444" y="36"/>
                    </a:lnTo>
                    <a:lnTo>
                      <a:pt x="449" y="40"/>
                    </a:lnTo>
                    <a:lnTo>
                      <a:pt x="453" y="40"/>
                    </a:lnTo>
                    <a:lnTo>
                      <a:pt x="455" y="42"/>
                    </a:lnTo>
                    <a:lnTo>
                      <a:pt x="453" y="44"/>
                    </a:lnTo>
                    <a:lnTo>
                      <a:pt x="445" y="46"/>
                    </a:lnTo>
                    <a:lnTo>
                      <a:pt x="442" y="51"/>
                    </a:lnTo>
                    <a:lnTo>
                      <a:pt x="438" y="51"/>
                    </a:lnTo>
                    <a:lnTo>
                      <a:pt x="432" y="53"/>
                    </a:lnTo>
                    <a:lnTo>
                      <a:pt x="430" y="55"/>
                    </a:lnTo>
                    <a:lnTo>
                      <a:pt x="426" y="53"/>
                    </a:lnTo>
                    <a:lnTo>
                      <a:pt x="426" y="55"/>
                    </a:lnTo>
                    <a:lnTo>
                      <a:pt x="421" y="57"/>
                    </a:lnTo>
                    <a:lnTo>
                      <a:pt x="428" y="57"/>
                    </a:lnTo>
                    <a:lnTo>
                      <a:pt x="436" y="57"/>
                    </a:lnTo>
                    <a:lnTo>
                      <a:pt x="438" y="59"/>
                    </a:lnTo>
                    <a:lnTo>
                      <a:pt x="440" y="59"/>
                    </a:lnTo>
                    <a:lnTo>
                      <a:pt x="442" y="55"/>
                    </a:lnTo>
                    <a:lnTo>
                      <a:pt x="444" y="53"/>
                    </a:lnTo>
                    <a:lnTo>
                      <a:pt x="447" y="55"/>
                    </a:lnTo>
                    <a:lnTo>
                      <a:pt x="449" y="51"/>
                    </a:lnTo>
                    <a:lnTo>
                      <a:pt x="455" y="48"/>
                    </a:lnTo>
                    <a:lnTo>
                      <a:pt x="459" y="48"/>
                    </a:lnTo>
                    <a:lnTo>
                      <a:pt x="461" y="51"/>
                    </a:lnTo>
                    <a:lnTo>
                      <a:pt x="459" y="55"/>
                    </a:lnTo>
                    <a:lnTo>
                      <a:pt x="459" y="57"/>
                    </a:lnTo>
                    <a:lnTo>
                      <a:pt x="461" y="55"/>
                    </a:lnTo>
                    <a:lnTo>
                      <a:pt x="463" y="51"/>
                    </a:lnTo>
                    <a:lnTo>
                      <a:pt x="466" y="50"/>
                    </a:lnTo>
                    <a:lnTo>
                      <a:pt x="468" y="51"/>
                    </a:lnTo>
                    <a:lnTo>
                      <a:pt x="466" y="53"/>
                    </a:lnTo>
                    <a:lnTo>
                      <a:pt x="466" y="55"/>
                    </a:lnTo>
                    <a:lnTo>
                      <a:pt x="464" y="57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7"/>
                    </a:lnTo>
                    <a:lnTo>
                      <a:pt x="470" y="53"/>
                    </a:lnTo>
                    <a:lnTo>
                      <a:pt x="476" y="53"/>
                    </a:lnTo>
                    <a:lnTo>
                      <a:pt x="478" y="53"/>
                    </a:lnTo>
                    <a:lnTo>
                      <a:pt x="476" y="61"/>
                    </a:lnTo>
                    <a:lnTo>
                      <a:pt x="474" y="63"/>
                    </a:lnTo>
                    <a:lnTo>
                      <a:pt x="476" y="63"/>
                    </a:lnTo>
                    <a:lnTo>
                      <a:pt x="476" y="69"/>
                    </a:lnTo>
                    <a:lnTo>
                      <a:pt x="476" y="72"/>
                    </a:lnTo>
                    <a:lnTo>
                      <a:pt x="472" y="74"/>
                    </a:lnTo>
                    <a:lnTo>
                      <a:pt x="472" y="78"/>
                    </a:lnTo>
                    <a:lnTo>
                      <a:pt x="468" y="84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4" y="80"/>
                    </a:lnTo>
                    <a:lnTo>
                      <a:pt x="478" y="80"/>
                    </a:lnTo>
                    <a:lnTo>
                      <a:pt x="478" y="78"/>
                    </a:lnTo>
                    <a:lnTo>
                      <a:pt x="480" y="78"/>
                    </a:lnTo>
                    <a:lnTo>
                      <a:pt x="485" y="82"/>
                    </a:lnTo>
                    <a:lnTo>
                      <a:pt x="487" y="86"/>
                    </a:lnTo>
                    <a:lnTo>
                      <a:pt x="487" y="91"/>
                    </a:lnTo>
                    <a:lnTo>
                      <a:pt x="485" y="99"/>
                    </a:lnTo>
                    <a:lnTo>
                      <a:pt x="482" y="109"/>
                    </a:lnTo>
                    <a:lnTo>
                      <a:pt x="474" y="112"/>
                    </a:lnTo>
                    <a:lnTo>
                      <a:pt x="474" y="114"/>
                    </a:lnTo>
                    <a:lnTo>
                      <a:pt x="470" y="112"/>
                    </a:lnTo>
                    <a:lnTo>
                      <a:pt x="466" y="114"/>
                    </a:lnTo>
                    <a:lnTo>
                      <a:pt x="466" y="116"/>
                    </a:lnTo>
                    <a:lnTo>
                      <a:pt x="464" y="118"/>
                    </a:lnTo>
                    <a:lnTo>
                      <a:pt x="453" y="124"/>
                    </a:lnTo>
                    <a:lnTo>
                      <a:pt x="449" y="126"/>
                    </a:lnTo>
                    <a:lnTo>
                      <a:pt x="445" y="128"/>
                    </a:lnTo>
                    <a:lnTo>
                      <a:pt x="440" y="130"/>
                    </a:lnTo>
                    <a:lnTo>
                      <a:pt x="436" y="130"/>
                    </a:lnTo>
                    <a:lnTo>
                      <a:pt x="432" y="126"/>
                    </a:lnTo>
                    <a:lnTo>
                      <a:pt x="430" y="130"/>
                    </a:lnTo>
                    <a:lnTo>
                      <a:pt x="428" y="132"/>
                    </a:lnTo>
                    <a:lnTo>
                      <a:pt x="424" y="128"/>
                    </a:lnTo>
                    <a:lnTo>
                      <a:pt x="421" y="126"/>
                    </a:lnTo>
                    <a:lnTo>
                      <a:pt x="415" y="126"/>
                    </a:lnTo>
                    <a:lnTo>
                      <a:pt x="415" y="128"/>
                    </a:lnTo>
                    <a:lnTo>
                      <a:pt x="419" y="128"/>
                    </a:lnTo>
                    <a:lnTo>
                      <a:pt x="423" y="130"/>
                    </a:lnTo>
                    <a:lnTo>
                      <a:pt x="419" y="132"/>
                    </a:lnTo>
                    <a:lnTo>
                      <a:pt x="415" y="130"/>
                    </a:lnTo>
                    <a:lnTo>
                      <a:pt x="411" y="132"/>
                    </a:lnTo>
                    <a:lnTo>
                      <a:pt x="409" y="130"/>
                    </a:lnTo>
                    <a:lnTo>
                      <a:pt x="403" y="128"/>
                    </a:lnTo>
                    <a:lnTo>
                      <a:pt x="402" y="126"/>
                    </a:lnTo>
                    <a:lnTo>
                      <a:pt x="398" y="128"/>
                    </a:lnTo>
                    <a:lnTo>
                      <a:pt x="396" y="128"/>
                    </a:lnTo>
                    <a:lnTo>
                      <a:pt x="392" y="120"/>
                    </a:lnTo>
                    <a:lnTo>
                      <a:pt x="388" y="116"/>
                    </a:lnTo>
                    <a:lnTo>
                      <a:pt x="388" y="122"/>
                    </a:lnTo>
                    <a:lnTo>
                      <a:pt x="392" y="126"/>
                    </a:lnTo>
                    <a:lnTo>
                      <a:pt x="392" y="128"/>
                    </a:lnTo>
                    <a:lnTo>
                      <a:pt x="390" y="128"/>
                    </a:lnTo>
                    <a:lnTo>
                      <a:pt x="384" y="126"/>
                    </a:lnTo>
                    <a:lnTo>
                      <a:pt x="386" y="128"/>
                    </a:lnTo>
                    <a:lnTo>
                      <a:pt x="398" y="130"/>
                    </a:lnTo>
                    <a:lnTo>
                      <a:pt x="405" y="132"/>
                    </a:lnTo>
                    <a:lnTo>
                      <a:pt x="407" y="133"/>
                    </a:lnTo>
                    <a:lnTo>
                      <a:pt x="405" y="135"/>
                    </a:lnTo>
                    <a:lnTo>
                      <a:pt x="388" y="143"/>
                    </a:lnTo>
                    <a:lnTo>
                      <a:pt x="379" y="145"/>
                    </a:lnTo>
                    <a:lnTo>
                      <a:pt x="375" y="145"/>
                    </a:lnTo>
                    <a:lnTo>
                      <a:pt x="369" y="145"/>
                    </a:lnTo>
                    <a:lnTo>
                      <a:pt x="365" y="145"/>
                    </a:lnTo>
                    <a:lnTo>
                      <a:pt x="363" y="143"/>
                    </a:lnTo>
                    <a:lnTo>
                      <a:pt x="360" y="143"/>
                    </a:lnTo>
                    <a:lnTo>
                      <a:pt x="358" y="143"/>
                    </a:lnTo>
                    <a:lnTo>
                      <a:pt x="354" y="143"/>
                    </a:lnTo>
                    <a:lnTo>
                      <a:pt x="352" y="147"/>
                    </a:lnTo>
                    <a:lnTo>
                      <a:pt x="356" y="147"/>
                    </a:lnTo>
                    <a:lnTo>
                      <a:pt x="356" y="151"/>
                    </a:lnTo>
                    <a:lnTo>
                      <a:pt x="362" y="147"/>
                    </a:lnTo>
                    <a:lnTo>
                      <a:pt x="371" y="147"/>
                    </a:lnTo>
                    <a:lnTo>
                      <a:pt x="377" y="149"/>
                    </a:lnTo>
                    <a:lnTo>
                      <a:pt x="390" y="147"/>
                    </a:lnTo>
                    <a:lnTo>
                      <a:pt x="400" y="145"/>
                    </a:lnTo>
                    <a:lnTo>
                      <a:pt x="405" y="139"/>
                    </a:lnTo>
                    <a:lnTo>
                      <a:pt x="409" y="139"/>
                    </a:lnTo>
                    <a:lnTo>
                      <a:pt x="411" y="141"/>
                    </a:lnTo>
                    <a:lnTo>
                      <a:pt x="417" y="139"/>
                    </a:lnTo>
                    <a:lnTo>
                      <a:pt x="423" y="139"/>
                    </a:lnTo>
                    <a:lnTo>
                      <a:pt x="419" y="145"/>
                    </a:lnTo>
                    <a:lnTo>
                      <a:pt x="417" y="151"/>
                    </a:lnTo>
                    <a:lnTo>
                      <a:pt x="411" y="154"/>
                    </a:lnTo>
                    <a:lnTo>
                      <a:pt x="409" y="154"/>
                    </a:lnTo>
                    <a:lnTo>
                      <a:pt x="402" y="156"/>
                    </a:lnTo>
                    <a:lnTo>
                      <a:pt x="400" y="160"/>
                    </a:lnTo>
                    <a:lnTo>
                      <a:pt x="396" y="160"/>
                    </a:lnTo>
                    <a:lnTo>
                      <a:pt x="392" y="164"/>
                    </a:lnTo>
                    <a:lnTo>
                      <a:pt x="386" y="168"/>
                    </a:lnTo>
                    <a:lnTo>
                      <a:pt x="383" y="168"/>
                    </a:lnTo>
                    <a:lnTo>
                      <a:pt x="381" y="168"/>
                    </a:lnTo>
                    <a:lnTo>
                      <a:pt x="377" y="168"/>
                    </a:lnTo>
                    <a:lnTo>
                      <a:pt x="373" y="172"/>
                    </a:lnTo>
                    <a:lnTo>
                      <a:pt x="365" y="172"/>
                    </a:lnTo>
                    <a:lnTo>
                      <a:pt x="363" y="175"/>
                    </a:lnTo>
                    <a:lnTo>
                      <a:pt x="356" y="177"/>
                    </a:lnTo>
                    <a:lnTo>
                      <a:pt x="354" y="179"/>
                    </a:lnTo>
                    <a:lnTo>
                      <a:pt x="350" y="179"/>
                    </a:lnTo>
                    <a:lnTo>
                      <a:pt x="348" y="181"/>
                    </a:lnTo>
                    <a:lnTo>
                      <a:pt x="344" y="181"/>
                    </a:lnTo>
                    <a:lnTo>
                      <a:pt x="343" y="183"/>
                    </a:lnTo>
                    <a:lnTo>
                      <a:pt x="344" y="187"/>
                    </a:lnTo>
                    <a:lnTo>
                      <a:pt x="341" y="189"/>
                    </a:lnTo>
                    <a:lnTo>
                      <a:pt x="337" y="193"/>
                    </a:lnTo>
                    <a:lnTo>
                      <a:pt x="329" y="193"/>
                    </a:lnTo>
                    <a:lnTo>
                      <a:pt x="327" y="194"/>
                    </a:lnTo>
                    <a:lnTo>
                      <a:pt x="323" y="194"/>
                    </a:lnTo>
                    <a:lnTo>
                      <a:pt x="323" y="191"/>
                    </a:lnTo>
                    <a:lnTo>
                      <a:pt x="325" y="189"/>
                    </a:lnTo>
                    <a:lnTo>
                      <a:pt x="325" y="187"/>
                    </a:lnTo>
                    <a:lnTo>
                      <a:pt x="322" y="183"/>
                    </a:lnTo>
                    <a:lnTo>
                      <a:pt x="323" y="189"/>
                    </a:lnTo>
                    <a:lnTo>
                      <a:pt x="322" y="191"/>
                    </a:lnTo>
                    <a:lnTo>
                      <a:pt x="320" y="194"/>
                    </a:lnTo>
                    <a:lnTo>
                      <a:pt x="323" y="196"/>
                    </a:lnTo>
                    <a:lnTo>
                      <a:pt x="325" y="198"/>
                    </a:lnTo>
                    <a:lnTo>
                      <a:pt x="322" y="202"/>
                    </a:lnTo>
                    <a:lnTo>
                      <a:pt x="320" y="204"/>
                    </a:lnTo>
                    <a:lnTo>
                      <a:pt x="316" y="200"/>
                    </a:lnTo>
                    <a:lnTo>
                      <a:pt x="314" y="202"/>
                    </a:lnTo>
                    <a:lnTo>
                      <a:pt x="308" y="200"/>
                    </a:lnTo>
                    <a:lnTo>
                      <a:pt x="306" y="202"/>
                    </a:lnTo>
                    <a:lnTo>
                      <a:pt x="303" y="202"/>
                    </a:lnTo>
                    <a:lnTo>
                      <a:pt x="303" y="198"/>
                    </a:lnTo>
                    <a:lnTo>
                      <a:pt x="301" y="196"/>
                    </a:lnTo>
                    <a:lnTo>
                      <a:pt x="301" y="200"/>
                    </a:lnTo>
                    <a:lnTo>
                      <a:pt x="297" y="200"/>
                    </a:lnTo>
                    <a:lnTo>
                      <a:pt x="297" y="202"/>
                    </a:lnTo>
                    <a:lnTo>
                      <a:pt x="303" y="204"/>
                    </a:lnTo>
                    <a:lnTo>
                      <a:pt x="312" y="204"/>
                    </a:lnTo>
                    <a:lnTo>
                      <a:pt x="314" y="208"/>
                    </a:lnTo>
                    <a:lnTo>
                      <a:pt x="314" y="210"/>
                    </a:lnTo>
                    <a:lnTo>
                      <a:pt x="310" y="212"/>
                    </a:lnTo>
                    <a:lnTo>
                      <a:pt x="306" y="212"/>
                    </a:lnTo>
                    <a:lnTo>
                      <a:pt x="301" y="213"/>
                    </a:lnTo>
                    <a:lnTo>
                      <a:pt x="299" y="213"/>
                    </a:lnTo>
                    <a:lnTo>
                      <a:pt x="301" y="215"/>
                    </a:lnTo>
                    <a:lnTo>
                      <a:pt x="303" y="215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299" y="225"/>
                    </a:lnTo>
                    <a:lnTo>
                      <a:pt x="295" y="225"/>
                    </a:lnTo>
                    <a:lnTo>
                      <a:pt x="285" y="225"/>
                    </a:lnTo>
                    <a:lnTo>
                      <a:pt x="283" y="223"/>
                    </a:lnTo>
                    <a:lnTo>
                      <a:pt x="280" y="221"/>
                    </a:lnTo>
                    <a:lnTo>
                      <a:pt x="280" y="219"/>
                    </a:lnTo>
                    <a:lnTo>
                      <a:pt x="278" y="213"/>
                    </a:lnTo>
                    <a:lnTo>
                      <a:pt x="274" y="213"/>
                    </a:lnTo>
                    <a:lnTo>
                      <a:pt x="272" y="212"/>
                    </a:lnTo>
                    <a:lnTo>
                      <a:pt x="272" y="208"/>
                    </a:lnTo>
                    <a:lnTo>
                      <a:pt x="270" y="206"/>
                    </a:lnTo>
                    <a:lnTo>
                      <a:pt x="268" y="208"/>
                    </a:lnTo>
                    <a:lnTo>
                      <a:pt x="264" y="206"/>
                    </a:lnTo>
                    <a:lnTo>
                      <a:pt x="259" y="206"/>
                    </a:lnTo>
                    <a:lnTo>
                      <a:pt x="259" y="208"/>
                    </a:lnTo>
                    <a:lnTo>
                      <a:pt x="261" y="210"/>
                    </a:lnTo>
                    <a:lnTo>
                      <a:pt x="262" y="210"/>
                    </a:lnTo>
                    <a:lnTo>
                      <a:pt x="266" y="210"/>
                    </a:lnTo>
                    <a:lnTo>
                      <a:pt x="274" y="217"/>
                    </a:lnTo>
                    <a:lnTo>
                      <a:pt x="274" y="227"/>
                    </a:lnTo>
                    <a:lnTo>
                      <a:pt x="272" y="229"/>
                    </a:lnTo>
                    <a:lnTo>
                      <a:pt x="268" y="229"/>
                    </a:lnTo>
                    <a:lnTo>
                      <a:pt x="264" y="225"/>
                    </a:lnTo>
                    <a:lnTo>
                      <a:pt x="262" y="225"/>
                    </a:lnTo>
                    <a:lnTo>
                      <a:pt x="262" y="229"/>
                    </a:lnTo>
                    <a:lnTo>
                      <a:pt x="261" y="229"/>
                    </a:lnTo>
                    <a:lnTo>
                      <a:pt x="259" y="227"/>
                    </a:lnTo>
                    <a:lnTo>
                      <a:pt x="255" y="227"/>
                    </a:lnTo>
                    <a:lnTo>
                      <a:pt x="253" y="229"/>
                    </a:lnTo>
                    <a:lnTo>
                      <a:pt x="251" y="229"/>
                    </a:lnTo>
                    <a:lnTo>
                      <a:pt x="249" y="227"/>
                    </a:lnTo>
                    <a:lnTo>
                      <a:pt x="245" y="225"/>
                    </a:lnTo>
                    <a:lnTo>
                      <a:pt x="243" y="221"/>
                    </a:lnTo>
                    <a:lnTo>
                      <a:pt x="242" y="223"/>
                    </a:lnTo>
                    <a:lnTo>
                      <a:pt x="240" y="219"/>
                    </a:lnTo>
                    <a:lnTo>
                      <a:pt x="238" y="217"/>
                    </a:lnTo>
                    <a:lnTo>
                      <a:pt x="232" y="217"/>
                    </a:lnTo>
                    <a:lnTo>
                      <a:pt x="230" y="215"/>
                    </a:lnTo>
                    <a:lnTo>
                      <a:pt x="230" y="215"/>
                    </a:lnTo>
                    <a:lnTo>
                      <a:pt x="230" y="219"/>
                    </a:lnTo>
                    <a:lnTo>
                      <a:pt x="234" y="221"/>
                    </a:lnTo>
                    <a:lnTo>
                      <a:pt x="238" y="221"/>
                    </a:lnTo>
                    <a:lnTo>
                      <a:pt x="242" y="229"/>
                    </a:lnTo>
                    <a:lnTo>
                      <a:pt x="240" y="231"/>
                    </a:lnTo>
                    <a:lnTo>
                      <a:pt x="230" y="229"/>
                    </a:lnTo>
                    <a:lnTo>
                      <a:pt x="228" y="227"/>
                    </a:lnTo>
                    <a:lnTo>
                      <a:pt x="228" y="223"/>
                    </a:lnTo>
                    <a:lnTo>
                      <a:pt x="224" y="219"/>
                    </a:lnTo>
                    <a:lnTo>
                      <a:pt x="224" y="221"/>
                    </a:lnTo>
                    <a:lnTo>
                      <a:pt x="224" y="223"/>
                    </a:lnTo>
                    <a:lnTo>
                      <a:pt x="224" y="225"/>
                    </a:lnTo>
                    <a:lnTo>
                      <a:pt x="221" y="225"/>
                    </a:lnTo>
                    <a:lnTo>
                      <a:pt x="219" y="223"/>
                    </a:lnTo>
                    <a:lnTo>
                      <a:pt x="215" y="223"/>
                    </a:lnTo>
                    <a:lnTo>
                      <a:pt x="215" y="225"/>
                    </a:lnTo>
                    <a:lnTo>
                      <a:pt x="221" y="227"/>
                    </a:lnTo>
                    <a:lnTo>
                      <a:pt x="221" y="231"/>
                    </a:lnTo>
                    <a:lnTo>
                      <a:pt x="222" y="231"/>
                    </a:lnTo>
                    <a:lnTo>
                      <a:pt x="224" y="229"/>
                    </a:lnTo>
                    <a:lnTo>
                      <a:pt x="226" y="231"/>
                    </a:lnTo>
                    <a:lnTo>
                      <a:pt x="230" y="233"/>
                    </a:lnTo>
                    <a:lnTo>
                      <a:pt x="234" y="234"/>
                    </a:lnTo>
                    <a:lnTo>
                      <a:pt x="236" y="236"/>
                    </a:lnTo>
                    <a:lnTo>
                      <a:pt x="238" y="236"/>
                    </a:lnTo>
                    <a:lnTo>
                      <a:pt x="242" y="236"/>
                    </a:lnTo>
                    <a:lnTo>
                      <a:pt x="251" y="238"/>
                    </a:lnTo>
                    <a:lnTo>
                      <a:pt x="253" y="240"/>
                    </a:lnTo>
                    <a:lnTo>
                      <a:pt x="249" y="242"/>
                    </a:lnTo>
                    <a:lnTo>
                      <a:pt x="251" y="244"/>
                    </a:lnTo>
                    <a:lnTo>
                      <a:pt x="251" y="248"/>
                    </a:lnTo>
                    <a:lnTo>
                      <a:pt x="251" y="252"/>
                    </a:lnTo>
                    <a:lnTo>
                      <a:pt x="249" y="253"/>
                    </a:lnTo>
                    <a:lnTo>
                      <a:pt x="247" y="253"/>
                    </a:lnTo>
                    <a:lnTo>
                      <a:pt x="245" y="252"/>
                    </a:lnTo>
                    <a:lnTo>
                      <a:pt x="240" y="250"/>
                    </a:lnTo>
                    <a:lnTo>
                      <a:pt x="236" y="246"/>
                    </a:lnTo>
                    <a:lnTo>
                      <a:pt x="234" y="244"/>
                    </a:lnTo>
                    <a:lnTo>
                      <a:pt x="236" y="238"/>
                    </a:lnTo>
                    <a:lnTo>
                      <a:pt x="234" y="236"/>
                    </a:lnTo>
                    <a:lnTo>
                      <a:pt x="228" y="236"/>
                    </a:lnTo>
                    <a:lnTo>
                      <a:pt x="219" y="234"/>
                    </a:lnTo>
                    <a:lnTo>
                      <a:pt x="217" y="233"/>
                    </a:lnTo>
                    <a:lnTo>
                      <a:pt x="213" y="233"/>
                    </a:lnTo>
                    <a:lnTo>
                      <a:pt x="213" y="234"/>
                    </a:lnTo>
                    <a:lnTo>
                      <a:pt x="217" y="236"/>
                    </a:lnTo>
                    <a:lnTo>
                      <a:pt x="224" y="236"/>
                    </a:lnTo>
                    <a:lnTo>
                      <a:pt x="232" y="240"/>
                    </a:lnTo>
                    <a:lnTo>
                      <a:pt x="232" y="244"/>
                    </a:lnTo>
                    <a:lnTo>
                      <a:pt x="230" y="244"/>
                    </a:lnTo>
                    <a:lnTo>
                      <a:pt x="226" y="242"/>
                    </a:lnTo>
                    <a:lnTo>
                      <a:pt x="221" y="240"/>
                    </a:lnTo>
                    <a:lnTo>
                      <a:pt x="215" y="242"/>
                    </a:lnTo>
                    <a:lnTo>
                      <a:pt x="215" y="240"/>
                    </a:lnTo>
                    <a:lnTo>
                      <a:pt x="213" y="238"/>
                    </a:lnTo>
                    <a:lnTo>
                      <a:pt x="207" y="238"/>
                    </a:lnTo>
                    <a:lnTo>
                      <a:pt x="203" y="236"/>
                    </a:lnTo>
                    <a:lnTo>
                      <a:pt x="203" y="238"/>
                    </a:lnTo>
                    <a:lnTo>
                      <a:pt x="211" y="240"/>
                    </a:lnTo>
                    <a:lnTo>
                      <a:pt x="209" y="242"/>
                    </a:lnTo>
                    <a:lnTo>
                      <a:pt x="209" y="246"/>
                    </a:lnTo>
                    <a:lnTo>
                      <a:pt x="213" y="246"/>
                    </a:lnTo>
                    <a:lnTo>
                      <a:pt x="213" y="244"/>
                    </a:lnTo>
                    <a:lnTo>
                      <a:pt x="215" y="246"/>
                    </a:lnTo>
                    <a:lnTo>
                      <a:pt x="219" y="244"/>
                    </a:lnTo>
                    <a:lnTo>
                      <a:pt x="219" y="244"/>
                    </a:lnTo>
                    <a:lnTo>
                      <a:pt x="221" y="244"/>
                    </a:lnTo>
                    <a:lnTo>
                      <a:pt x="224" y="244"/>
                    </a:lnTo>
                    <a:lnTo>
                      <a:pt x="226" y="246"/>
                    </a:lnTo>
                    <a:lnTo>
                      <a:pt x="232" y="250"/>
                    </a:lnTo>
                    <a:lnTo>
                      <a:pt x="232" y="252"/>
                    </a:lnTo>
                    <a:lnTo>
                      <a:pt x="228" y="252"/>
                    </a:lnTo>
                    <a:lnTo>
                      <a:pt x="224" y="253"/>
                    </a:lnTo>
                    <a:lnTo>
                      <a:pt x="222" y="255"/>
                    </a:lnTo>
                    <a:lnTo>
                      <a:pt x="226" y="255"/>
                    </a:lnTo>
                    <a:lnTo>
                      <a:pt x="230" y="255"/>
                    </a:lnTo>
                    <a:lnTo>
                      <a:pt x="232" y="253"/>
                    </a:lnTo>
                    <a:lnTo>
                      <a:pt x="236" y="257"/>
                    </a:lnTo>
                    <a:lnTo>
                      <a:pt x="240" y="259"/>
                    </a:lnTo>
                    <a:lnTo>
                      <a:pt x="240" y="263"/>
                    </a:lnTo>
                    <a:lnTo>
                      <a:pt x="236" y="269"/>
                    </a:lnTo>
                    <a:lnTo>
                      <a:pt x="234" y="274"/>
                    </a:lnTo>
                    <a:lnTo>
                      <a:pt x="232" y="274"/>
                    </a:lnTo>
                    <a:lnTo>
                      <a:pt x="226" y="278"/>
                    </a:lnTo>
                    <a:lnTo>
                      <a:pt x="224" y="278"/>
                    </a:lnTo>
                    <a:lnTo>
                      <a:pt x="221" y="278"/>
                    </a:lnTo>
                    <a:lnTo>
                      <a:pt x="219" y="276"/>
                    </a:lnTo>
                    <a:lnTo>
                      <a:pt x="219" y="274"/>
                    </a:lnTo>
                    <a:lnTo>
                      <a:pt x="215" y="273"/>
                    </a:lnTo>
                    <a:lnTo>
                      <a:pt x="211" y="273"/>
                    </a:lnTo>
                    <a:lnTo>
                      <a:pt x="211" y="274"/>
                    </a:lnTo>
                    <a:lnTo>
                      <a:pt x="215" y="276"/>
                    </a:lnTo>
                    <a:lnTo>
                      <a:pt x="217" y="278"/>
                    </a:lnTo>
                    <a:lnTo>
                      <a:pt x="219" y="278"/>
                    </a:lnTo>
                    <a:lnTo>
                      <a:pt x="222" y="282"/>
                    </a:lnTo>
                    <a:lnTo>
                      <a:pt x="224" y="286"/>
                    </a:lnTo>
                    <a:lnTo>
                      <a:pt x="222" y="288"/>
                    </a:lnTo>
                    <a:lnTo>
                      <a:pt x="219" y="288"/>
                    </a:lnTo>
                    <a:lnTo>
                      <a:pt x="215" y="292"/>
                    </a:lnTo>
                    <a:lnTo>
                      <a:pt x="213" y="294"/>
                    </a:lnTo>
                    <a:lnTo>
                      <a:pt x="207" y="288"/>
                    </a:lnTo>
                    <a:lnTo>
                      <a:pt x="205" y="290"/>
                    </a:lnTo>
                    <a:lnTo>
                      <a:pt x="203" y="288"/>
                    </a:lnTo>
                    <a:lnTo>
                      <a:pt x="200" y="286"/>
                    </a:lnTo>
                    <a:lnTo>
                      <a:pt x="198" y="288"/>
                    </a:lnTo>
                    <a:lnTo>
                      <a:pt x="198" y="290"/>
                    </a:lnTo>
                    <a:lnTo>
                      <a:pt x="209" y="295"/>
                    </a:lnTo>
                    <a:lnTo>
                      <a:pt x="213" y="297"/>
                    </a:lnTo>
                    <a:lnTo>
                      <a:pt x="213" y="299"/>
                    </a:lnTo>
                    <a:lnTo>
                      <a:pt x="209" y="301"/>
                    </a:lnTo>
                    <a:lnTo>
                      <a:pt x="207" y="303"/>
                    </a:lnTo>
                    <a:lnTo>
                      <a:pt x="203" y="305"/>
                    </a:lnTo>
                    <a:lnTo>
                      <a:pt x="202" y="301"/>
                    </a:lnTo>
                    <a:lnTo>
                      <a:pt x="198" y="301"/>
                    </a:lnTo>
                    <a:lnTo>
                      <a:pt x="194" y="303"/>
                    </a:lnTo>
                    <a:lnTo>
                      <a:pt x="188" y="303"/>
                    </a:lnTo>
                    <a:lnTo>
                      <a:pt x="186" y="301"/>
                    </a:lnTo>
                    <a:lnTo>
                      <a:pt x="179" y="299"/>
                    </a:lnTo>
                    <a:lnTo>
                      <a:pt x="175" y="301"/>
                    </a:lnTo>
                    <a:lnTo>
                      <a:pt x="173" y="307"/>
                    </a:lnTo>
                    <a:lnTo>
                      <a:pt x="171" y="311"/>
                    </a:lnTo>
                    <a:lnTo>
                      <a:pt x="173" y="311"/>
                    </a:lnTo>
                    <a:lnTo>
                      <a:pt x="175" y="311"/>
                    </a:lnTo>
                    <a:lnTo>
                      <a:pt x="175" y="314"/>
                    </a:lnTo>
                    <a:lnTo>
                      <a:pt x="169" y="318"/>
                    </a:lnTo>
                    <a:lnTo>
                      <a:pt x="169" y="322"/>
                    </a:lnTo>
                    <a:lnTo>
                      <a:pt x="165" y="324"/>
                    </a:lnTo>
                    <a:lnTo>
                      <a:pt x="163" y="322"/>
                    </a:lnTo>
                    <a:lnTo>
                      <a:pt x="163" y="324"/>
                    </a:lnTo>
                    <a:lnTo>
                      <a:pt x="161" y="326"/>
                    </a:lnTo>
                    <a:lnTo>
                      <a:pt x="158" y="328"/>
                    </a:lnTo>
                    <a:lnTo>
                      <a:pt x="156" y="326"/>
                    </a:lnTo>
                    <a:lnTo>
                      <a:pt x="158" y="324"/>
                    </a:lnTo>
                    <a:lnTo>
                      <a:pt x="156" y="324"/>
                    </a:lnTo>
                    <a:lnTo>
                      <a:pt x="154" y="326"/>
                    </a:lnTo>
                    <a:lnTo>
                      <a:pt x="152" y="332"/>
                    </a:lnTo>
                    <a:lnTo>
                      <a:pt x="150" y="334"/>
                    </a:lnTo>
                    <a:lnTo>
                      <a:pt x="141" y="328"/>
                    </a:lnTo>
                    <a:lnTo>
                      <a:pt x="137" y="328"/>
                    </a:lnTo>
                    <a:lnTo>
                      <a:pt x="135" y="330"/>
                    </a:lnTo>
                    <a:lnTo>
                      <a:pt x="131" y="330"/>
                    </a:lnTo>
                    <a:lnTo>
                      <a:pt x="123" y="320"/>
                    </a:lnTo>
                    <a:lnTo>
                      <a:pt x="121" y="313"/>
                    </a:lnTo>
                    <a:lnTo>
                      <a:pt x="123" y="311"/>
                    </a:lnTo>
                    <a:lnTo>
                      <a:pt x="123" y="307"/>
                    </a:lnTo>
                    <a:lnTo>
                      <a:pt x="123" y="305"/>
                    </a:lnTo>
                    <a:lnTo>
                      <a:pt x="123" y="303"/>
                    </a:lnTo>
                    <a:lnTo>
                      <a:pt x="120" y="307"/>
                    </a:lnTo>
                    <a:lnTo>
                      <a:pt x="120" y="309"/>
                    </a:lnTo>
                    <a:lnTo>
                      <a:pt x="118" y="314"/>
                    </a:lnTo>
                    <a:lnTo>
                      <a:pt x="118" y="316"/>
                    </a:lnTo>
                    <a:lnTo>
                      <a:pt x="120" y="320"/>
                    </a:lnTo>
                    <a:lnTo>
                      <a:pt x="120" y="322"/>
                    </a:lnTo>
                    <a:lnTo>
                      <a:pt x="118" y="322"/>
                    </a:lnTo>
                    <a:lnTo>
                      <a:pt x="112" y="324"/>
                    </a:lnTo>
                    <a:lnTo>
                      <a:pt x="112" y="322"/>
                    </a:lnTo>
                    <a:lnTo>
                      <a:pt x="108" y="324"/>
                    </a:lnTo>
                    <a:lnTo>
                      <a:pt x="112" y="326"/>
                    </a:lnTo>
                    <a:lnTo>
                      <a:pt x="110" y="332"/>
                    </a:lnTo>
                    <a:lnTo>
                      <a:pt x="112" y="332"/>
                    </a:lnTo>
                    <a:lnTo>
                      <a:pt x="116" y="326"/>
                    </a:lnTo>
                    <a:lnTo>
                      <a:pt x="118" y="326"/>
                    </a:lnTo>
                    <a:lnTo>
                      <a:pt x="120" y="326"/>
                    </a:lnTo>
                    <a:lnTo>
                      <a:pt x="121" y="324"/>
                    </a:lnTo>
                    <a:lnTo>
                      <a:pt x="127" y="328"/>
                    </a:lnTo>
                    <a:lnTo>
                      <a:pt x="129" y="332"/>
                    </a:lnTo>
                    <a:lnTo>
                      <a:pt x="127" y="335"/>
                    </a:lnTo>
                    <a:lnTo>
                      <a:pt x="131" y="332"/>
                    </a:lnTo>
                    <a:lnTo>
                      <a:pt x="139" y="330"/>
                    </a:lnTo>
                    <a:lnTo>
                      <a:pt x="142" y="332"/>
                    </a:lnTo>
                    <a:lnTo>
                      <a:pt x="142" y="335"/>
                    </a:lnTo>
                    <a:lnTo>
                      <a:pt x="141" y="337"/>
                    </a:lnTo>
                    <a:lnTo>
                      <a:pt x="139" y="345"/>
                    </a:lnTo>
                    <a:lnTo>
                      <a:pt x="137" y="345"/>
                    </a:lnTo>
                    <a:lnTo>
                      <a:pt x="137" y="347"/>
                    </a:lnTo>
                    <a:lnTo>
                      <a:pt x="137" y="349"/>
                    </a:lnTo>
                    <a:lnTo>
                      <a:pt x="141" y="349"/>
                    </a:lnTo>
                    <a:lnTo>
                      <a:pt x="141" y="351"/>
                    </a:lnTo>
                    <a:lnTo>
                      <a:pt x="137" y="355"/>
                    </a:lnTo>
                    <a:lnTo>
                      <a:pt x="141" y="353"/>
                    </a:lnTo>
                    <a:lnTo>
                      <a:pt x="142" y="351"/>
                    </a:lnTo>
                    <a:lnTo>
                      <a:pt x="146" y="349"/>
                    </a:lnTo>
                    <a:lnTo>
                      <a:pt x="148" y="349"/>
                    </a:lnTo>
                    <a:lnTo>
                      <a:pt x="150" y="347"/>
                    </a:lnTo>
                    <a:lnTo>
                      <a:pt x="152" y="349"/>
                    </a:lnTo>
                    <a:lnTo>
                      <a:pt x="152" y="353"/>
                    </a:lnTo>
                    <a:lnTo>
                      <a:pt x="152" y="355"/>
                    </a:lnTo>
                    <a:lnTo>
                      <a:pt x="152" y="360"/>
                    </a:lnTo>
                    <a:lnTo>
                      <a:pt x="148" y="368"/>
                    </a:lnTo>
                    <a:lnTo>
                      <a:pt x="144" y="368"/>
                    </a:lnTo>
                    <a:lnTo>
                      <a:pt x="141" y="370"/>
                    </a:lnTo>
                    <a:lnTo>
                      <a:pt x="139" y="374"/>
                    </a:lnTo>
                    <a:lnTo>
                      <a:pt x="135" y="377"/>
                    </a:lnTo>
                    <a:lnTo>
                      <a:pt x="133" y="375"/>
                    </a:lnTo>
                    <a:lnTo>
                      <a:pt x="135" y="372"/>
                    </a:lnTo>
                    <a:lnTo>
                      <a:pt x="135" y="366"/>
                    </a:lnTo>
                    <a:lnTo>
                      <a:pt x="135" y="366"/>
                    </a:lnTo>
                    <a:lnTo>
                      <a:pt x="131" y="368"/>
                    </a:lnTo>
                    <a:lnTo>
                      <a:pt x="129" y="372"/>
                    </a:lnTo>
                    <a:lnTo>
                      <a:pt x="127" y="374"/>
                    </a:lnTo>
                    <a:lnTo>
                      <a:pt x="121" y="377"/>
                    </a:lnTo>
                    <a:lnTo>
                      <a:pt x="120" y="377"/>
                    </a:lnTo>
                    <a:lnTo>
                      <a:pt x="116" y="377"/>
                    </a:lnTo>
                    <a:lnTo>
                      <a:pt x="110" y="381"/>
                    </a:lnTo>
                    <a:lnTo>
                      <a:pt x="108" y="381"/>
                    </a:lnTo>
                    <a:lnTo>
                      <a:pt x="106" y="381"/>
                    </a:lnTo>
                    <a:lnTo>
                      <a:pt x="102" y="381"/>
                    </a:lnTo>
                    <a:lnTo>
                      <a:pt x="101" y="379"/>
                    </a:lnTo>
                    <a:lnTo>
                      <a:pt x="99" y="377"/>
                    </a:lnTo>
                    <a:lnTo>
                      <a:pt x="102" y="375"/>
                    </a:lnTo>
                    <a:lnTo>
                      <a:pt x="104" y="372"/>
                    </a:lnTo>
                    <a:lnTo>
                      <a:pt x="104" y="370"/>
                    </a:lnTo>
                    <a:lnTo>
                      <a:pt x="101" y="364"/>
                    </a:lnTo>
                    <a:lnTo>
                      <a:pt x="99" y="366"/>
                    </a:lnTo>
                    <a:lnTo>
                      <a:pt x="95" y="364"/>
                    </a:lnTo>
                    <a:lnTo>
                      <a:pt x="93" y="362"/>
                    </a:lnTo>
                    <a:lnTo>
                      <a:pt x="95" y="358"/>
                    </a:lnTo>
                    <a:lnTo>
                      <a:pt x="99" y="356"/>
                    </a:lnTo>
                    <a:lnTo>
                      <a:pt x="95" y="356"/>
                    </a:lnTo>
                    <a:lnTo>
                      <a:pt x="93" y="355"/>
                    </a:lnTo>
                    <a:lnTo>
                      <a:pt x="91" y="351"/>
                    </a:lnTo>
                    <a:lnTo>
                      <a:pt x="93" y="347"/>
                    </a:lnTo>
                    <a:lnTo>
                      <a:pt x="93" y="345"/>
                    </a:lnTo>
                    <a:lnTo>
                      <a:pt x="91" y="341"/>
                    </a:lnTo>
                    <a:lnTo>
                      <a:pt x="91" y="345"/>
                    </a:lnTo>
                    <a:lnTo>
                      <a:pt x="87" y="351"/>
                    </a:lnTo>
                    <a:lnTo>
                      <a:pt x="91" y="356"/>
                    </a:lnTo>
                    <a:lnTo>
                      <a:pt x="91" y="358"/>
                    </a:lnTo>
                    <a:lnTo>
                      <a:pt x="89" y="360"/>
                    </a:lnTo>
                    <a:lnTo>
                      <a:pt x="89" y="364"/>
                    </a:lnTo>
                    <a:lnTo>
                      <a:pt x="87" y="366"/>
                    </a:lnTo>
                    <a:lnTo>
                      <a:pt x="83" y="364"/>
                    </a:lnTo>
                    <a:lnTo>
                      <a:pt x="81" y="366"/>
                    </a:lnTo>
                    <a:lnTo>
                      <a:pt x="78" y="364"/>
                    </a:lnTo>
                    <a:lnTo>
                      <a:pt x="78" y="360"/>
                    </a:lnTo>
                    <a:lnTo>
                      <a:pt x="81" y="355"/>
                    </a:lnTo>
                    <a:lnTo>
                      <a:pt x="80" y="351"/>
                    </a:lnTo>
                    <a:lnTo>
                      <a:pt x="80" y="349"/>
                    </a:lnTo>
                    <a:lnTo>
                      <a:pt x="83" y="345"/>
                    </a:lnTo>
                    <a:lnTo>
                      <a:pt x="80" y="345"/>
                    </a:lnTo>
                    <a:lnTo>
                      <a:pt x="78" y="349"/>
                    </a:lnTo>
                    <a:lnTo>
                      <a:pt x="76" y="353"/>
                    </a:lnTo>
                    <a:lnTo>
                      <a:pt x="78" y="356"/>
                    </a:lnTo>
                    <a:lnTo>
                      <a:pt x="74" y="362"/>
                    </a:lnTo>
                    <a:lnTo>
                      <a:pt x="72" y="362"/>
                    </a:lnTo>
                    <a:lnTo>
                      <a:pt x="68" y="360"/>
                    </a:lnTo>
                    <a:lnTo>
                      <a:pt x="68" y="356"/>
                    </a:lnTo>
                    <a:lnTo>
                      <a:pt x="68" y="356"/>
                    </a:lnTo>
                    <a:lnTo>
                      <a:pt x="68" y="353"/>
                    </a:lnTo>
                    <a:lnTo>
                      <a:pt x="70" y="351"/>
                    </a:lnTo>
                    <a:lnTo>
                      <a:pt x="70" y="349"/>
                    </a:lnTo>
                    <a:lnTo>
                      <a:pt x="68" y="345"/>
                    </a:lnTo>
                    <a:lnTo>
                      <a:pt x="68" y="345"/>
                    </a:lnTo>
                    <a:lnTo>
                      <a:pt x="66" y="347"/>
                    </a:lnTo>
                    <a:lnTo>
                      <a:pt x="66" y="351"/>
                    </a:lnTo>
                    <a:lnTo>
                      <a:pt x="64" y="353"/>
                    </a:lnTo>
                    <a:lnTo>
                      <a:pt x="64" y="355"/>
                    </a:lnTo>
                    <a:lnTo>
                      <a:pt x="62" y="356"/>
                    </a:lnTo>
                    <a:lnTo>
                      <a:pt x="61" y="356"/>
                    </a:lnTo>
                    <a:lnTo>
                      <a:pt x="59" y="356"/>
                    </a:lnTo>
                    <a:lnTo>
                      <a:pt x="57" y="358"/>
                    </a:lnTo>
                    <a:lnTo>
                      <a:pt x="57" y="356"/>
                    </a:lnTo>
                    <a:lnTo>
                      <a:pt x="57" y="353"/>
                    </a:lnTo>
                    <a:lnTo>
                      <a:pt x="55" y="349"/>
                    </a:lnTo>
                    <a:lnTo>
                      <a:pt x="55" y="347"/>
                    </a:lnTo>
                    <a:lnTo>
                      <a:pt x="53" y="349"/>
                    </a:lnTo>
                    <a:lnTo>
                      <a:pt x="51" y="353"/>
                    </a:lnTo>
                    <a:lnTo>
                      <a:pt x="53" y="358"/>
                    </a:lnTo>
                    <a:lnTo>
                      <a:pt x="55" y="362"/>
                    </a:lnTo>
                    <a:lnTo>
                      <a:pt x="55" y="366"/>
                    </a:lnTo>
                    <a:lnTo>
                      <a:pt x="53" y="366"/>
                    </a:lnTo>
                    <a:lnTo>
                      <a:pt x="49" y="364"/>
                    </a:lnTo>
                    <a:lnTo>
                      <a:pt x="43" y="364"/>
                    </a:lnTo>
                    <a:lnTo>
                      <a:pt x="43" y="360"/>
                    </a:lnTo>
                    <a:lnTo>
                      <a:pt x="41" y="360"/>
                    </a:lnTo>
                    <a:lnTo>
                      <a:pt x="36" y="356"/>
                    </a:lnTo>
                    <a:lnTo>
                      <a:pt x="34" y="358"/>
                    </a:lnTo>
                    <a:lnTo>
                      <a:pt x="32" y="356"/>
                    </a:lnTo>
                    <a:lnTo>
                      <a:pt x="32" y="355"/>
                    </a:lnTo>
                    <a:lnTo>
                      <a:pt x="30" y="355"/>
                    </a:lnTo>
                    <a:lnTo>
                      <a:pt x="28" y="353"/>
                    </a:lnTo>
                    <a:lnTo>
                      <a:pt x="30" y="351"/>
                    </a:lnTo>
                    <a:lnTo>
                      <a:pt x="32" y="351"/>
                    </a:lnTo>
                    <a:lnTo>
                      <a:pt x="34" y="347"/>
                    </a:lnTo>
                    <a:lnTo>
                      <a:pt x="34" y="345"/>
                    </a:lnTo>
                    <a:lnTo>
                      <a:pt x="32" y="339"/>
                    </a:lnTo>
                    <a:lnTo>
                      <a:pt x="30" y="339"/>
                    </a:lnTo>
                    <a:lnTo>
                      <a:pt x="30" y="341"/>
                    </a:lnTo>
                    <a:lnTo>
                      <a:pt x="32" y="343"/>
                    </a:lnTo>
                    <a:lnTo>
                      <a:pt x="32" y="345"/>
                    </a:lnTo>
                    <a:lnTo>
                      <a:pt x="30" y="347"/>
                    </a:lnTo>
                    <a:lnTo>
                      <a:pt x="28" y="347"/>
                    </a:lnTo>
                    <a:lnTo>
                      <a:pt x="26" y="349"/>
                    </a:lnTo>
                    <a:lnTo>
                      <a:pt x="28" y="349"/>
                    </a:lnTo>
                    <a:lnTo>
                      <a:pt x="28" y="351"/>
                    </a:lnTo>
                    <a:lnTo>
                      <a:pt x="26" y="355"/>
                    </a:lnTo>
                    <a:lnTo>
                      <a:pt x="24" y="355"/>
                    </a:lnTo>
                    <a:lnTo>
                      <a:pt x="22" y="351"/>
                    </a:lnTo>
                    <a:lnTo>
                      <a:pt x="22" y="347"/>
                    </a:lnTo>
                    <a:lnTo>
                      <a:pt x="20" y="345"/>
                    </a:lnTo>
                    <a:lnTo>
                      <a:pt x="22" y="341"/>
                    </a:lnTo>
                    <a:lnTo>
                      <a:pt x="22" y="339"/>
                    </a:lnTo>
                    <a:lnTo>
                      <a:pt x="22" y="337"/>
                    </a:lnTo>
                    <a:lnTo>
                      <a:pt x="20" y="339"/>
                    </a:lnTo>
                    <a:lnTo>
                      <a:pt x="20" y="341"/>
                    </a:lnTo>
                    <a:lnTo>
                      <a:pt x="19" y="345"/>
                    </a:lnTo>
                    <a:lnTo>
                      <a:pt x="19" y="347"/>
                    </a:lnTo>
                    <a:lnTo>
                      <a:pt x="19" y="349"/>
                    </a:lnTo>
                    <a:lnTo>
                      <a:pt x="15" y="349"/>
                    </a:lnTo>
                    <a:lnTo>
                      <a:pt x="13" y="347"/>
                    </a:lnTo>
                    <a:lnTo>
                      <a:pt x="11" y="347"/>
                    </a:lnTo>
                    <a:lnTo>
                      <a:pt x="9" y="345"/>
                    </a:lnTo>
                    <a:lnTo>
                      <a:pt x="11" y="343"/>
                    </a:lnTo>
                    <a:lnTo>
                      <a:pt x="11" y="337"/>
                    </a:lnTo>
                    <a:lnTo>
                      <a:pt x="13" y="337"/>
                    </a:lnTo>
                    <a:lnTo>
                      <a:pt x="13" y="334"/>
                    </a:lnTo>
                    <a:lnTo>
                      <a:pt x="17" y="326"/>
                    </a:lnTo>
                    <a:lnTo>
                      <a:pt x="15" y="328"/>
                    </a:lnTo>
                    <a:lnTo>
                      <a:pt x="11" y="330"/>
                    </a:lnTo>
                    <a:lnTo>
                      <a:pt x="9" y="335"/>
                    </a:lnTo>
                    <a:lnTo>
                      <a:pt x="9" y="341"/>
                    </a:lnTo>
                    <a:lnTo>
                      <a:pt x="7" y="343"/>
                    </a:lnTo>
                    <a:lnTo>
                      <a:pt x="5" y="343"/>
                    </a:lnTo>
                    <a:lnTo>
                      <a:pt x="7" y="339"/>
                    </a:lnTo>
                    <a:lnTo>
                      <a:pt x="7" y="339"/>
                    </a:lnTo>
                    <a:lnTo>
                      <a:pt x="7" y="337"/>
                    </a:lnTo>
                    <a:lnTo>
                      <a:pt x="5" y="343"/>
                    </a:lnTo>
                    <a:lnTo>
                      <a:pt x="1" y="343"/>
                    </a:lnTo>
                    <a:lnTo>
                      <a:pt x="0" y="341"/>
                    </a:lnTo>
                    <a:lnTo>
                      <a:pt x="0" y="335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3" y="330"/>
                    </a:lnTo>
                    <a:lnTo>
                      <a:pt x="5" y="326"/>
                    </a:lnTo>
                    <a:lnTo>
                      <a:pt x="3" y="324"/>
                    </a:lnTo>
                    <a:lnTo>
                      <a:pt x="5" y="322"/>
                    </a:lnTo>
                    <a:lnTo>
                      <a:pt x="7" y="320"/>
                    </a:lnTo>
                    <a:lnTo>
                      <a:pt x="11" y="318"/>
                    </a:lnTo>
                    <a:lnTo>
                      <a:pt x="13" y="318"/>
                    </a:lnTo>
                    <a:lnTo>
                      <a:pt x="17" y="316"/>
                    </a:lnTo>
                    <a:lnTo>
                      <a:pt x="19" y="314"/>
                    </a:lnTo>
                    <a:lnTo>
                      <a:pt x="22" y="313"/>
                    </a:lnTo>
                    <a:lnTo>
                      <a:pt x="24" y="313"/>
                    </a:lnTo>
                    <a:lnTo>
                      <a:pt x="24" y="311"/>
                    </a:lnTo>
                    <a:lnTo>
                      <a:pt x="26" y="309"/>
                    </a:lnTo>
                    <a:lnTo>
                      <a:pt x="30" y="309"/>
                    </a:lnTo>
                    <a:lnTo>
                      <a:pt x="34" y="311"/>
                    </a:lnTo>
                    <a:lnTo>
                      <a:pt x="40" y="311"/>
                    </a:lnTo>
                    <a:lnTo>
                      <a:pt x="41" y="311"/>
                    </a:lnTo>
                    <a:lnTo>
                      <a:pt x="45" y="311"/>
                    </a:lnTo>
                    <a:lnTo>
                      <a:pt x="47" y="314"/>
                    </a:lnTo>
                    <a:lnTo>
                      <a:pt x="49" y="314"/>
                    </a:lnTo>
                    <a:lnTo>
                      <a:pt x="49" y="313"/>
                    </a:lnTo>
                    <a:lnTo>
                      <a:pt x="51" y="311"/>
                    </a:lnTo>
                    <a:lnTo>
                      <a:pt x="55" y="314"/>
                    </a:lnTo>
                    <a:lnTo>
                      <a:pt x="57" y="313"/>
                    </a:lnTo>
                    <a:lnTo>
                      <a:pt x="61" y="314"/>
                    </a:lnTo>
                    <a:lnTo>
                      <a:pt x="61" y="313"/>
                    </a:lnTo>
                    <a:lnTo>
                      <a:pt x="61" y="311"/>
                    </a:lnTo>
                    <a:lnTo>
                      <a:pt x="57" y="311"/>
                    </a:lnTo>
                    <a:lnTo>
                      <a:pt x="55" y="309"/>
                    </a:lnTo>
                    <a:lnTo>
                      <a:pt x="53" y="309"/>
                    </a:lnTo>
                    <a:lnTo>
                      <a:pt x="53" y="307"/>
                    </a:lnTo>
                    <a:lnTo>
                      <a:pt x="57" y="307"/>
                    </a:lnTo>
                    <a:lnTo>
                      <a:pt x="57" y="305"/>
                    </a:lnTo>
                    <a:lnTo>
                      <a:pt x="53" y="303"/>
                    </a:lnTo>
                    <a:lnTo>
                      <a:pt x="55" y="303"/>
                    </a:lnTo>
                    <a:lnTo>
                      <a:pt x="57" y="303"/>
                    </a:lnTo>
                    <a:lnTo>
                      <a:pt x="59" y="301"/>
                    </a:lnTo>
                    <a:lnTo>
                      <a:pt x="55" y="299"/>
                    </a:lnTo>
                    <a:lnTo>
                      <a:pt x="53" y="301"/>
                    </a:lnTo>
                    <a:lnTo>
                      <a:pt x="51" y="301"/>
                    </a:lnTo>
                    <a:lnTo>
                      <a:pt x="49" y="297"/>
                    </a:lnTo>
                    <a:lnTo>
                      <a:pt x="49" y="295"/>
                    </a:lnTo>
                    <a:lnTo>
                      <a:pt x="53" y="294"/>
                    </a:lnTo>
                    <a:lnTo>
                      <a:pt x="53" y="292"/>
                    </a:lnTo>
                    <a:lnTo>
                      <a:pt x="51" y="292"/>
                    </a:lnTo>
                    <a:lnTo>
                      <a:pt x="49" y="290"/>
                    </a:lnTo>
                    <a:lnTo>
                      <a:pt x="51" y="282"/>
                    </a:lnTo>
                    <a:lnTo>
                      <a:pt x="51" y="282"/>
                    </a:lnTo>
                    <a:lnTo>
                      <a:pt x="51" y="278"/>
                    </a:lnTo>
                    <a:lnTo>
                      <a:pt x="51" y="274"/>
                    </a:lnTo>
                    <a:lnTo>
                      <a:pt x="53" y="274"/>
                    </a:lnTo>
                    <a:lnTo>
                      <a:pt x="57" y="274"/>
                    </a:lnTo>
                    <a:lnTo>
                      <a:pt x="61" y="274"/>
                    </a:lnTo>
                    <a:lnTo>
                      <a:pt x="62" y="274"/>
                    </a:lnTo>
                    <a:lnTo>
                      <a:pt x="66" y="274"/>
                    </a:lnTo>
                    <a:lnTo>
                      <a:pt x="70" y="274"/>
                    </a:lnTo>
                    <a:lnTo>
                      <a:pt x="74" y="280"/>
                    </a:lnTo>
                    <a:lnTo>
                      <a:pt x="76" y="286"/>
                    </a:lnTo>
                    <a:lnTo>
                      <a:pt x="76" y="297"/>
                    </a:lnTo>
                    <a:lnTo>
                      <a:pt x="74" y="301"/>
                    </a:lnTo>
                    <a:lnTo>
                      <a:pt x="76" y="303"/>
                    </a:lnTo>
                    <a:lnTo>
                      <a:pt x="78" y="301"/>
                    </a:lnTo>
                    <a:lnTo>
                      <a:pt x="83" y="305"/>
                    </a:lnTo>
                    <a:lnTo>
                      <a:pt x="87" y="311"/>
                    </a:lnTo>
                    <a:lnTo>
                      <a:pt x="89" y="311"/>
                    </a:lnTo>
                    <a:lnTo>
                      <a:pt x="89" y="309"/>
                    </a:lnTo>
                    <a:lnTo>
                      <a:pt x="97" y="309"/>
                    </a:lnTo>
                    <a:lnTo>
                      <a:pt x="101" y="313"/>
                    </a:lnTo>
                    <a:lnTo>
                      <a:pt x="102" y="311"/>
                    </a:lnTo>
                    <a:lnTo>
                      <a:pt x="101" y="309"/>
                    </a:lnTo>
                    <a:lnTo>
                      <a:pt x="102" y="307"/>
                    </a:lnTo>
                    <a:lnTo>
                      <a:pt x="108" y="305"/>
                    </a:lnTo>
                    <a:lnTo>
                      <a:pt x="112" y="299"/>
                    </a:lnTo>
                    <a:lnTo>
                      <a:pt x="120" y="295"/>
                    </a:lnTo>
                    <a:lnTo>
                      <a:pt x="125" y="288"/>
                    </a:lnTo>
                    <a:lnTo>
                      <a:pt x="125" y="284"/>
                    </a:lnTo>
                    <a:lnTo>
                      <a:pt x="127" y="282"/>
                    </a:lnTo>
                    <a:lnTo>
                      <a:pt x="125" y="282"/>
                    </a:lnTo>
                    <a:lnTo>
                      <a:pt x="123" y="284"/>
                    </a:lnTo>
                    <a:lnTo>
                      <a:pt x="123" y="288"/>
                    </a:lnTo>
                    <a:lnTo>
                      <a:pt x="118" y="294"/>
                    </a:lnTo>
                    <a:lnTo>
                      <a:pt x="112" y="295"/>
                    </a:lnTo>
                    <a:lnTo>
                      <a:pt x="112" y="297"/>
                    </a:lnTo>
                    <a:lnTo>
                      <a:pt x="108" y="301"/>
                    </a:lnTo>
                    <a:lnTo>
                      <a:pt x="101" y="305"/>
                    </a:lnTo>
                    <a:lnTo>
                      <a:pt x="99" y="303"/>
                    </a:lnTo>
                    <a:lnTo>
                      <a:pt x="97" y="303"/>
                    </a:lnTo>
                    <a:lnTo>
                      <a:pt x="97" y="303"/>
                    </a:lnTo>
                    <a:lnTo>
                      <a:pt x="93" y="303"/>
                    </a:lnTo>
                    <a:lnTo>
                      <a:pt x="87" y="301"/>
                    </a:lnTo>
                    <a:lnTo>
                      <a:pt x="87" y="299"/>
                    </a:lnTo>
                    <a:lnTo>
                      <a:pt x="91" y="297"/>
                    </a:lnTo>
                    <a:lnTo>
                      <a:pt x="95" y="294"/>
                    </a:lnTo>
                    <a:lnTo>
                      <a:pt x="95" y="292"/>
                    </a:lnTo>
                    <a:lnTo>
                      <a:pt x="91" y="294"/>
                    </a:lnTo>
                    <a:lnTo>
                      <a:pt x="89" y="295"/>
                    </a:lnTo>
                    <a:lnTo>
                      <a:pt x="87" y="295"/>
                    </a:lnTo>
                    <a:lnTo>
                      <a:pt x="83" y="292"/>
                    </a:lnTo>
                    <a:lnTo>
                      <a:pt x="83" y="290"/>
                    </a:lnTo>
                    <a:lnTo>
                      <a:pt x="87" y="290"/>
                    </a:lnTo>
                    <a:lnTo>
                      <a:pt x="89" y="288"/>
                    </a:lnTo>
                    <a:lnTo>
                      <a:pt x="89" y="288"/>
                    </a:lnTo>
                    <a:lnTo>
                      <a:pt x="87" y="288"/>
                    </a:lnTo>
                    <a:lnTo>
                      <a:pt x="87" y="286"/>
                    </a:lnTo>
                    <a:lnTo>
                      <a:pt x="89" y="284"/>
                    </a:lnTo>
                    <a:lnTo>
                      <a:pt x="91" y="284"/>
                    </a:lnTo>
                    <a:lnTo>
                      <a:pt x="95" y="284"/>
                    </a:lnTo>
                    <a:lnTo>
                      <a:pt x="95" y="282"/>
                    </a:lnTo>
                    <a:lnTo>
                      <a:pt x="91" y="282"/>
                    </a:lnTo>
                    <a:lnTo>
                      <a:pt x="89" y="282"/>
                    </a:lnTo>
                    <a:lnTo>
                      <a:pt x="87" y="282"/>
                    </a:lnTo>
                    <a:lnTo>
                      <a:pt x="85" y="282"/>
                    </a:lnTo>
                    <a:lnTo>
                      <a:pt x="83" y="280"/>
                    </a:lnTo>
                    <a:lnTo>
                      <a:pt x="85" y="278"/>
                    </a:lnTo>
                    <a:lnTo>
                      <a:pt x="87" y="278"/>
                    </a:lnTo>
                    <a:lnTo>
                      <a:pt x="91" y="276"/>
                    </a:lnTo>
                    <a:lnTo>
                      <a:pt x="93" y="276"/>
                    </a:lnTo>
                    <a:lnTo>
                      <a:pt x="97" y="278"/>
                    </a:lnTo>
                    <a:lnTo>
                      <a:pt x="101" y="276"/>
                    </a:lnTo>
                    <a:lnTo>
                      <a:pt x="97" y="276"/>
                    </a:lnTo>
                    <a:lnTo>
                      <a:pt x="95" y="274"/>
                    </a:lnTo>
                    <a:lnTo>
                      <a:pt x="99" y="271"/>
                    </a:lnTo>
                    <a:lnTo>
                      <a:pt x="101" y="271"/>
                    </a:lnTo>
                    <a:lnTo>
                      <a:pt x="102" y="269"/>
                    </a:lnTo>
                    <a:lnTo>
                      <a:pt x="101" y="269"/>
                    </a:lnTo>
                    <a:lnTo>
                      <a:pt x="99" y="267"/>
                    </a:lnTo>
                    <a:lnTo>
                      <a:pt x="102" y="263"/>
                    </a:lnTo>
                    <a:lnTo>
                      <a:pt x="104" y="263"/>
                    </a:lnTo>
                    <a:lnTo>
                      <a:pt x="104" y="261"/>
                    </a:lnTo>
                    <a:lnTo>
                      <a:pt x="108" y="253"/>
                    </a:lnTo>
                    <a:lnTo>
                      <a:pt x="110" y="252"/>
                    </a:lnTo>
                    <a:lnTo>
                      <a:pt x="112" y="250"/>
                    </a:lnTo>
                    <a:lnTo>
                      <a:pt x="108" y="250"/>
                    </a:lnTo>
                    <a:lnTo>
                      <a:pt x="104" y="255"/>
                    </a:lnTo>
                    <a:lnTo>
                      <a:pt x="101" y="263"/>
                    </a:lnTo>
                    <a:lnTo>
                      <a:pt x="95" y="269"/>
                    </a:lnTo>
                    <a:lnTo>
                      <a:pt x="89" y="273"/>
                    </a:lnTo>
                    <a:lnTo>
                      <a:pt x="87" y="271"/>
                    </a:lnTo>
                    <a:lnTo>
                      <a:pt x="81" y="271"/>
                    </a:lnTo>
                    <a:lnTo>
                      <a:pt x="81" y="269"/>
                    </a:lnTo>
                    <a:lnTo>
                      <a:pt x="83" y="265"/>
                    </a:lnTo>
                    <a:lnTo>
                      <a:pt x="87" y="263"/>
                    </a:lnTo>
                    <a:lnTo>
                      <a:pt x="87" y="259"/>
                    </a:lnTo>
                    <a:lnTo>
                      <a:pt x="83" y="263"/>
                    </a:lnTo>
                    <a:lnTo>
                      <a:pt x="78" y="263"/>
                    </a:lnTo>
                    <a:lnTo>
                      <a:pt x="78" y="267"/>
                    </a:lnTo>
                    <a:lnTo>
                      <a:pt x="76" y="269"/>
                    </a:lnTo>
                    <a:lnTo>
                      <a:pt x="70" y="267"/>
                    </a:lnTo>
                    <a:lnTo>
                      <a:pt x="66" y="263"/>
                    </a:lnTo>
                    <a:lnTo>
                      <a:pt x="68" y="261"/>
                    </a:lnTo>
                    <a:lnTo>
                      <a:pt x="72" y="261"/>
                    </a:lnTo>
                    <a:lnTo>
                      <a:pt x="70" y="259"/>
                    </a:lnTo>
                    <a:lnTo>
                      <a:pt x="68" y="259"/>
                    </a:lnTo>
                    <a:lnTo>
                      <a:pt x="68" y="255"/>
                    </a:lnTo>
                    <a:lnTo>
                      <a:pt x="74" y="252"/>
                    </a:lnTo>
                    <a:lnTo>
                      <a:pt x="74" y="250"/>
                    </a:lnTo>
                    <a:lnTo>
                      <a:pt x="78" y="248"/>
                    </a:lnTo>
                    <a:lnTo>
                      <a:pt x="81" y="246"/>
                    </a:lnTo>
                    <a:lnTo>
                      <a:pt x="85" y="244"/>
                    </a:lnTo>
                    <a:lnTo>
                      <a:pt x="85" y="240"/>
                    </a:lnTo>
                    <a:lnTo>
                      <a:pt x="87" y="236"/>
                    </a:lnTo>
                    <a:lnTo>
                      <a:pt x="93" y="229"/>
                    </a:lnTo>
                    <a:lnTo>
                      <a:pt x="95" y="231"/>
                    </a:lnTo>
                    <a:lnTo>
                      <a:pt x="102" y="229"/>
                    </a:lnTo>
                    <a:lnTo>
                      <a:pt x="108" y="231"/>
                    </a:lnTo>
                    <a:lnTo>
                      <a:pt x="110" y="229"/>
                    </a:lnTo>
                    <a:lnTo>
                      <a:pt x="114" y="229"/>
                    </a:lnTo>
                    <a:lnTo>
                      <a:pt x="116" y="227"/>
                    </a:lnTo>
                    <a:lnTo>
                      <a:pt x="120" y="227"/>
                    </a:lnTo>
                    <a:lnTo>
                      <a:pt x="120" y="227"/>
                    </a:lnTo>
                    <a:lnTo>
                      <a:pt x="125" y="233"/>
                    </a:lnTo>
                    <a:lnTo>
                      <a:pt x="127" y="233"/>
                    </a:lnTo>
                    <a:lnTo>
                      <a:pt x="135" y="238"/>
                    </a:lnTo>
                    <a:lnTo>
                      <a:pt x="137" y="240"/>
                    </a:lnTo>
                    <a:lnTo>
                      <a:pt x="139" y="244"/>
                    </a:lnTo>
                    <a:lnTo>
                      <a:pt x="141" y="244"/>
                    </a:lnTo>
                    <a:lnTo>
                      <a:pt x="144" y="252"/>
                    </a:lnTo>
                    <a:lnTo>
                      <a:pt x="144" y="246"/>
                    </a:lnTo>
                    <a:lnTo>
                      <a:pt x="148" y="246"/>
                    </a:lnTo>
                    <a:lnTo>
                      <a:pt x="148" y="242"/>
                    </a:lnTo>
                    <a:lnTo>
                      <a:pt x="144" y="242"/>
                    </a:lnTo>
                    <a:lnTo>
                      <a:pt x="142" y="242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52" y="238"/>
                    </a:lnTo>
                    <a:lnTo>
                      <a:pt x="156" y="240"/>
                    </a:lnTo>
                    <a:lnTo>
                      <a:pt x="158" y="238"/>
                    </a:lnTo>
                    <a:lnTo>
                      <a:pt x="158" y="234"/>
                    </a:lnTo>
                    <a:lnTo>
                      <a:pt x="160" y="231"/>
                    </a:lnTo>
                    <a:lnTo>
                      <a:pt x="160" y="227"/>
                    </a:lnTo>
                    <a:lnTo>
                      <a:pt x="158" y="229"/>
                    </a:lnTo>
                    <a:lnTo>
                      <a:pt x="158" y="231"/>
                    </a:lnTo>
                    <a:lnTo>
                      <a:pt x="154" y="234"/>
                    </a:lnTo>
                    <a:lnTo>
                      <a:pt x="150" y="236"/>
                    </a:lnTo>
                    <a:lnTo>
                      <a:pt x="144" y="234"/>
                    </a:lnTo>
                    <a:lnTo>
                      <a:pt x="139" y="234"/>
                    </a:lnTo>
                    <a:lnTo>
                      <a:pt x="137" y="231"/>
                    </a:lnTo>
                    <a:lnTo>
                      <a:pt x="133" y="229"/>
                    </a:lnTo>
                    <a:lnTo>
                      <a:pt x="127" y="231"/>
                    </a:lnTo>
                    <a:lnTo>
                      <a:pt x="123" y="221"/>
                    </a:lnTo>
                    <a:lnTo>
                      <a:pt x="123" y="215"/>
                    </a:lnTo>
                    <a:lnTo>
                      <a:pt x="125" y="213"/>
                    </a:lnTo>
                    <a:lnTo>
                      <a:pt x="129" y="215"/>
                    </a:lnTo>
                    <a:lnTo>
                      <a:pt x="129" y="219"/>
                    </a:lnTo>
                    <a:lnTo>
                      <a:pt x="131" y="221"/>
                    </a:lnTo>
                    <a:lnTo>
                      <a:pt x="135" y="217"/>
                    </a:lnTo>
                    <a:lnTo>
                      <a:pt x="135" y="213"/>
                    </a:lnTo>
                    <a:lnTo>
                      <a:pt x="133" y="213"/>
                    </a:lnTo>
                    <a:lnTo>
                      <a:pt x="131" y="213"/>
                    </a:lnTo>
                    <a:lnTo>
                      <a:pt x="131" y="210"/>
                    </a:lnTo>
                    <a:lnTo>
                      <a:pt x="135" y="204"/>
                    </a:lnTo>
                    <a:lnTo>
                      <a:pt x="135" y="198"/>
                    </a:lnTo>
                    <a:lnTo>
                      <a:pt x="137" y="193"/>
                    </a:lnTo>
                    <a:lnTo>
                      <a:pt x="135" y="183"/>
                    </a:lnTo>
                    <a:lnTo>
                      <a:pt x="133" y="177"/>
                    </a:lnTo>
                    <a:lnTo>
                      <a:pt x="131" y="175"/>
                    </a:lnTo>
                    <a:lnTo>
                      <a:pt x="131" y="172"/>
                    </a:lnTo>
                    <a:lnTo>
                      <a:pt x="131" y="170"/>
                    </a:lnTo>
                    <a:lnTo>
                      <a:pt x="133" y="170"/>
                    </a:lnTo>
                    <a:lnTo>
                      <a:pt x="135" y="168"/>
                    </a:lnTo>
                    <a:lnTo>
                      <a:pt x="137" y="170"/>
                    </a:lnTo>
                    <a:lnTo>
                      <a:pt x="141" y="172"/>
                    </a:lnTo>
                    <a:lnTo>
                      <a:pt x="142" y="175"/>
                    </a:lnTo>
                    <a:lnTo>
                      <a:pt x="142" y="173"/>
                    </a:lnTo>
                    <a:lnTo>
                      <a:pt x="142" y="172"/>
                    </a:lnTo>
                    <a:lnTo>
                      <a:pt x="141" y="168"/>
                    </a:lnTo>
                    <a:lnTo>
                      <a:pt x="137" y="166"/>
                    </a:lnTo>
                    <a:lnTo>
                      <a:pt x="135" y="164"/>
                    </a:lnTo>
                    <a:lnTo>
                      <a:pt x="135" y="160"/>
                    </a:lnTo>
                    <a:lnTo>
                      <a:pt x="137" y="156"/>
                    </a:lnTo>
                    <a:lnTo>
                      <a:pt x="148" y="145"/>
                    </a:lnTo>
                    <a:lnTo>
                      <a:pt x="152" y="143"/>
                    </a:lnTo>
                    <a:lnTo>
                      <a:pt x="156" y="145"/>
                    </a:lnTo>
                    <a:lnTo>
                      <a:pt x="158" y="149"/>
                    </a:lnTo>
                    <a:lnTo>
                      <a:pt x="161" y="151"/>
                    </a:lnTo>
                    <a:lnTo>
                      <a:pt x="165" y="151"/>
                    </a:lnTo>
                    <a:lnTo>
                      <a:pt x="173" y="156"/>
                    </a:lnTo>
                    <a:lnTo>
                      <a:pt x="173" y="160"/>
                    </a:lnTo>
                    <a:lnTo>
                      <a:pt x="177" y="166"/>
                    </a:lnTo>
                    <a:lnTo>
                      <a:pt x="179" y="173"/>
                    </a:lnTo>
                    <a:lnTo>
                      <a:pt x="179" y="181"/>
                    </a:lnTo>
                    <a:lnTo>
                      <a:pt x="179" y="187"/>
                    </a:lnTo>
                    <a:lnTo>
                      <a:pt x="182" y="191"/>
                    </a:lnTo>
                    <a:lnTo>
                      <a:pt x="182" y="189"/>
                    </a:lnTo>
                    <a:lnTo>
                      <a:pt x="184" y="189"/>
                    </a:lnTo>
                    <a:lnTo>
                      <a:pt x="188" y="191"/>
                    </a:lnTo>
                    <a:lnTo>
                      <a:pt x="188" y="194"/>
                    </a:lnTo>
                    <a:lnTo>
                      <a:pt x="190" y="193"/>
                    </a:lnTo>
                    <a:lnTo>
                      <a:pt x="192" y="191"/>
                    </a:lnTo>
                    <a:lnTo>
                      <a:pt x="196" y="191"/>
                    </a:lnTo>
                    <a:lnTo>
                      <a:pt x="192" y="189"/>
                    </a:lnTo>
                    <a:lnTo>
                      <a:pt x="188" y="189"/>
                    </a:lnTo>
                    <a:lnTo>
                      <a:pt x="186" y="185"/>
                    </a:lnTo>
                    <a:lnTo>
                      <a:pt x="182" y="183"/>
                    </a:lnTo>
                    <a:lnTo>
                      <a:pt x="182" y="181"/>
                    </a:lnTo>
                    <a:lnTo>
                      <a:pt x="186" y="177"/>
                    </a:lnTo>
                    <a:lnTo>
                      <a:pt x="186" y="175"/>
                    </a:lnTo>
                    <a:lnTo>
                      <a:pt x="186" y="162"/>
                    </a:lnTo>
                    <a:lnTo>
                      <a:pt x="184" y="158"/>
                    </a:lnTo>
                    <a:lnTo>
                      <a:pt x="186" y="154"/>
                    </a:lnTo>
                    <a:lnTo>
                      <a:pt x="192" y="154"/>
                    </a:lnTo>
                    <a:lnTo>
                      <a:pt x="196" y="156"/>
                    </a:lnTo>
                    <a:lnTo>
                      <a:pt x="200" y="158"/>
                    </a:lnTo>
                    <a:lnTo>
                      <a:pt x="205" y="158"/>
                    </a:lnTo>
                    <a:lnTo>
                      <a:pt x="211" y="160"/>
                    </a:lnTo>
                    <a:lnTo>
                      <a:pt x="219" y="160"/>
                    </a:lnTo>
                    <a:lnTo>
                      <a:pt x="224" y="156"/>
                    </a:lnTo>
                    <a:lnTo>
                      <a:pt x="226" y="158"/>
                    </a:lnTo>
                    <a:lnTo>
                      <a:pt x="230" y="160"/>
                    </a:lnTo>
                    <a:lnTo>
                      <a:pt x="238" y="162"/>
                    </a:lnTo>
                    <a:lnTo>
                      <a:pt x="242" y="164"/>
                    </a:lnTo>
                    <a:lnTo>
                      <a:pt x="245" y="162"/>
                    </a:lnTo>
                    <a:lnTo>
                      <a:pt x="245" y="160"/>
                    </a:lnTo>
                    <a:lnTo>
                      <a:pt x="242" y="158"/>
                    </a:lnTo>
                    <a:lnTo>
                      <a:pt x="236" y="158"/>
                    </a:lnTo>
                    <a:lnTo>
                      <a:pt x="230" y="156"/>
                    </a:lnTo>
                    <a:lnTo>
                      <a:pt x="230" y="154"/>
                    </a:lnTo>
                    <a:lnTo>
                      <a:pt x="230" y="154"/>
                    </a:lnTo>
                    <a:lnTo>
                      <a:pt x="232" y="154"/>
                    </a:lnTo>
                    <a:lnTo>
                      <a:pt x="238" y="152"/>
                    </a:lnTo>
                    <a:lnTo>
                      <a:pt x="251" y="151"/>
                    </a:lnTo>
                    <a:lnTo>
                      <a:pt x="259" y="149"/>
                    </a:lnTo>
                    <a:lnTo>
                      <a:pt x="266" y="152"/>
                    </a:lnTo>
                    <a:lnTo>
                      <a:pt x="270" y="156"/>
                    </a:lnTo>
                    <a:lnTo>
                      <a:pt x="272" y="154"/>
                    </a:lnTo>
                    <a:lnTo>
                      <a:pt x="278" y="152"/>
                    </a:lnTo>
                    <a:lnTo>
                      <a:pt x="276" y="151"/>
                    </a:lnTo>
                    <a:lnTo>
                      <a:pt x="274" y="151"/>
                    </a:lnTo>
                    <a:lnTo>
                      <a:pt x="270" y="149"/>
                    </a:lnTo>
                    <a:lnTo>
                      <a:pt x="270" y="147"/>
                    </a:lnTo>
                    <a:lnTo>
                      <a:pt x="266" y="145"/>
                    </a:lnTo>
                    <a:lnTo>
                      <a:pt x="262" y="145"/>
                    </a:lnTo>
                    <a:lnTo>
                      <a:pt x="259" y="143"/>
                    </a:lnTo>
                    <a:lnTo>
                      <a:pt x="251" y="145"/>
                    </a:lnTo>
                    <a:lnTo>
                      <a:pt x="249" y="143"/>
                    </a:lnTo>
                    <a:lnTo>
                      <a:pt x="251" y="141"/>
                    </a:lnTo>
                    <a:lnTo>
                      <a:pt x="255" y="137"/>
                    </a:lnTo>
                    <a:lnTo>
                      <a:pt x="259" y="135"/>
                    </a:lnTo>
                    <a:lnTo>
                      <a:pt x="262" y="133"/>
                    </a:lnTo>
                    <a:lnTo>
                      <a:pt x="264" y="128"/>
                    </a:lnTo>
                    <a:lnTo>
                      <a:pt x="274" y="122"/>
                    </a:lnTo>
                    <a:lnTo>
                      <a:pt x="280" y="122"/>
                    </a:lnTo>
                    <a:lnTo>
                      <a:pt x="287" y="118"/>
                    </a:lnTo>
                    <a:lnTo>
                      <a:pt x="287" y="114"/>
                    </a:lnTo>
                    <a:lnTo>
                      <a:pt x="278" y="120"/>
                    </a:lnTo>
                    <a:lnTo>
                      <a:pt x="270" y="120"/>
                    </a:lnTo>
                    <a:lnTo>
                      <a:pt x="261" y="128"/>
                    </a:lnTo>
                    <a:lnTo>
                      <a:pt x="261" y="132"/>
                    </a:lnTo>
                    <a:lnTo>
                      <a:pt x="259" y="132"/>
                    </a:lnTo>
                    <a:lnTo>
                      <a:pt x="257" y="128"/>
                    </a:lnTo>
                    <a:lnTo>
                      <a:pt x="257" y="128"/>
                    </a:lnTo>
                    <a:lnTo>
                      <a:pt x="253" y="132"/>
                    </a:lnTo>
                    <a:lnTo>
                      <a:pt x="251" y="132"/>
                    </a:lnTo>
                    <a:lnTo>
                      <a:pt x="245" y="137"/>
                    </a:lnTo>
                    <a:lnTo>
                      <a:pt x="247" y="137"/>
                    </a:lnTo>
                    <a:lnTo>
                      <a:pt x="249" y="139"/>
                    </a:lnTo>
                    <a:lnTo>
                      <a:pt x="242" y="143"/>
                    </a:lnTo>
                    <a:lnTo>
                      <a:pt x="238" y="145"/>
                    </a:lnTo>
                    <a:lnTo>
                      <a:pt x="224" y="149"/>
                    </a:lnTo>
                    <a:lnTo>
                      <a:pt x="221" y="151"/>
                    </a:lnTo>
                    <a:lnTo>
                      <a:pt x="217" y="151"/>
                    </a:lnTo>
                    <a:lnTo>
                      <a:pt x="207" y="151"/>
                    </a:lnTo>
                    <a:lnTo>
                      <a:pt x="202" y="145"/>
                    </a:lnTo>
                    <a:lnTo>
                      <a:pt x="198" y="147"/>
                    </a:lnTo>
                    <a:lnTo>
                      <a:pt x="194" y="145"/>
                    </a:lnTo>
                    <a:lnTo>
                      <a:pt x="194" y="143"/>
                    </a:lnTo>
                    <a:lnTo>
                      <a:pt x="198" y="137"/>
                    </a:lnTo>
                    <a:lnTo>
                      <a:pt x="203" y="137"/>
                    </a:lnTo>
                    <a:lnTo>
                      <a:pt x="207" y="137"/>
                    </a:lnTo>
                    <a:lnTo>
                      <a:pt x="213" y="135"/>
                    </a:lnTo>
                    <a:lnTo>
                      <a:pt x="217" y="133"/>
                    </a:lnTo>
                    <a:lnTo>
                      <a:pt x="213" y="132"/>
                    </a:lnTo>
                    <a:lnTo>
                      <a:pt x="209" y="133"/>
                    </a:lnTo>
                    <a:lnTo>
                      <a:pt x="205" y="133"/>
                    </a:lnTo>
                    <a:lnTo>
                      <a:pt x="200" y="135"/>
                    </a:lnTo>
                    <a:lnTo>
                      <a:pt x="198" y="135"/>
                    </a:lnTo>
                    <a:lnTo>
                      <a:pt x="198" y="132"/>
                    </a:lnTo>
                    <a:lnTo>
                      <a:pt x="202" y="130"/>
                    </a:lnTo>
                    <a:lnTo>
                      <a:pt x="198" y="130"/>
                    </a:lnTo>
                    <a:lnTo>
                      <a:pt x="192" y="130"/>
                    </a:lnTo>
                    <a:lnTo>
                      <a:pt x="192" y="135"/>
                    </a:lnTo>
                    <a:lnTo>
                      <a:pt x="186" y="141"/>
                    </a:lnTo>
                    <a:lnTo>
                      <a:pt x="181" y="141"/>
                    </a:lnTo>
                    <a:lnTo>
                      <a:pt x="173" y="139"/>
                    </a:lnTo>
                    <a:lnTo>
                      <a:pt x="165" y="139"/>
                    </a:lnTo>
                    <a:lnTo>
                      <a:pt x="163" y="135"/>
                    </a:lnTo>
                    <a:lnTo>
                      <a:pt x="163" y="133"/>
                    </a:lnTo>
                    <a:lnTo>
                      <a:pt x="158" y="133"/>
                    </a:lnTo>
                    <a:lnTo>
                      <a:pt x="154" y="130"/>
                    </a:lnTo>
                    <a:lnTo>
                      <a:pt x="156" y="128"/>
                    </a:lnTo>
                    <a:lnTo>
                      <a:pt x="158" y="126"/>
                    </a:lnTo>
                    <a:lnTo>
                      <a:pt x="160" y="120"/>
                    </a:lnTo>
                    <a:lnTo>
                      <a:pt x="165" y="118"/>
                    </a:lnTo>
                    <a:lnTo>
                      <a:pt x="169" y="112"/>
                    </a:lnTo>
                    <a:lnTo>
                      <a:pt x="175" y="111"/>
                    </a:lnTo>
                    <a:lnTo>
                      <a:pt x="177" y="109"/>
                    </a:lnTo>
                    <a:lnTo>
                      <a:pt x="181" y="109"/>
                    </a:lnTo>
                    <a:lnTo>
                      <a:pt x="188" y="109"/>
                    </a:lnTo>
                    <a:lnTo>
                      <a:pt x="190" y="109"/>
                    </a:lnTo>
                    <a:lnTo>
                      <a:pt x="194" y="109"/>
                    </a:lnTo>
                    <a:lnTo>
                      <a:pt x="200" y="112"/>
                    </a:lnTo>
                    <a:lnTo>
                      <a:pt x="205" y="112"/>
                    </a:lnTo>
                    <a:lnTo>
                      <a:pt x="209" y="114"/>
                    </a:lnTo>
                    <a:lnTo>
                      <a:pt x="215" y="112"/>
                    </a:lnTo>
                    <a:lnTo>
                      <a:pt x="217" y="112"/>
                    </a:lnTo>
                    <a:lnTo>
                      <a:pt x="213" y="111"/>
                    </a:lnTo>
                    <a:lnTo>
                      <a:pt x="207" y="111"/>
                    </a:lnTo>
                    <a:lnTo>
                      <a:pt x="200" y="109"/>
                    </a:lnTo>
                    <a:lnTo>
                      <a:pt x="194" y="107"/>
                    </a:lnTo>
                    <a:lnTo>
                      <a:pt x="190" y="107"/>
                    </a:lnTo>
                    <a:lnTo>
                      <a:pt x="182" y="107"/>
                    </a:lnTo>
                    <a:lnTo>
                      <a:pt x="175" y="105"/>
                    </a:lnTo>
                    <a:lnTo>
                      <a:pt x="173" y="105"/>
                    </a:lnTo>
                    <a:lnTo>
                      <a:pt x="171" y="107"/>
                    </a:lnTo>
                    <a:lnTo>
                      <a:pt x="167" y="112"/>
                    </a:lnTo>
                    <a:lnTo>
                      <a:pt x="161" y="116"/>
                    </a:lnTo>
                    <a:lnTo>
                      <a:pt x="154" y="118"/>
                    </a:lnTo>
                    <a:lnTo>
                      <a:pt x="150" y="124"/>
                    </a:lnTo>
                    <a:lnTo>
                      <a:pt x="148" y="126"/>
                    </a:lnTo>
                    <a:lnTo>
                      <a:pt x="146" y="124"/>
                    </a:lnTo>
                    <a:lnTo>
                      <a:pt x="141" y="116"/>
                    </a:lnTo>
                    <a:lnTo>
                      <a:pt x="139" y="116"/>
                    </a:lnTo>
                    <a:lnTo>
                      <a:pt x="137" y="114"/>
                    </a:lnTo>
                    <a:lnTo>
                      <a:pt x="135" y="111"/>
                    </a:lnTo>
                    <a:lnTo>
                      <a:pt x="135" y="105"/>
                    </a:lnTo>
                    <a:lnTo>
                      <a:pt x="133" y="103"/>
                    </a:lnTo>
                    <a:lnTo>
                      <a:pt x="133" y="97"/>
                    </a:lnTo>
                    <a:lnTo>
                      <a:pt x="133" y="97"/>
                    </a:lnTo>
                    <a:lnTo>
                      <a:pt x="137" y="97"/>
                    </a:lnTo>
                    <a:lnTo>
                      <a:pt x="141" y="97"/>
                    </a:lnTo>
                    <a:lnTo>
                      <a:pt x="142" y="97"/>
                    </a:lnTo>
                    <a:lnTo>
                      <a:pt x="154" y="97"/>
                    </a:lnTo>
                    <a:lnTo>
                      <a:pt x="160" y="101"/>
                    </a:lnTo>
                    <a:lnTo>
                      <a:pt x="163" y="101"/>
                    </a:lnTo>
                    <a:lnTo>
                      <a:pt x="165" y="103"/>
                    </a:lnTo>
                    <a:lnTo>
                      <a:pt x="167" y="103"/>
                    </a:lnTo>
                    <a:lnTo>
                      <a:pt x="173" y="101"/>
                    </a:lnTo>
                    <a:lnTo>
                      <a:pt x="177" y="103"/>
                    </a:lnTo>
                    <a:lnTo>
                      <a:pt x="179" y="101"/>
                    </a:lnTo>
                    <a:lnTo>
                      <a:pt x="181" y="101"/>
                    </a:lnTo>
                    <a:lnTo>
                      <a:pt x="182" y="99"/>
                    </a:lnTo>
                    <a:lnTo>
                      <a:pt x="190" y="97"/>
                    </a:lnTo>
                    <a:lnTo>
                      <a:pt x="198" y="95"/>
                    </a:lnTo>
                    <a:lnTo>
                      <a:pt x="198" y="93"/>
                    </a:lnTo>
                    <a:lnTo>
                      <a:pt x="198" y="91"/>
                    </a:lnTo>
                    <a:lnTo>
                      <a:pt x="196" y="93"/>
                    </a:lnTo>
                    <a:lnTo>
                      <a:pt x="194" y="93"/>
                    </a:lnTo>
                    <a:lnTo>
                      <a:pt x="192" y="95"/>
                    </a:lnTo>
                    <a:lnTo>
                      <a:pt x="186" y="95"/>
                    </a:lnTo>
                    <a:lnTo>
                      <a:pt x="181" y="95"/>
                    </a:lnTo>
                    <a:lnTo>
                      <a:pt x="175" y="99"/>
                    </a:lnTo>
                    <a:lnTo>
                      <a:pt x="171" y="99"/>
                    </a:lnTo>
                    <a:lnTo>
                      <a:pt x="167" y="99"/>
                    </a:lnTo>
                    <a:lnTo>
                      <a:pt x="165" y="99"/>
                    </a:lnTo>
                    <a:lnTo>
                      <a:pt x="161" y="99"/>
                    </a:lnTo>
                    <a:lnTo>
                      <a:pt x="158" y="95"/>
                    </a:lnTo>
                    <a:lnTo>
                      <a:pt x="156" y="95"/>
                    </a:lnTo>
                    <a:lnTo>
                      <a:pt x="154" y="93"/>
                    </a:lnTo>
                    <a:lnTo>
                      <a:pt x="148" y="95"/>
                    </a:lnTo>
                    <a:lnTo>
                      <a:pt x="142" y="91"/>
                    </a:lnTo>
                    <a:lnTo>
                      <a:pt x="139" y="93"/>
                    </a:lnTo>
                    <a:lnTo>
                      <a:pt x="135" y="91"/>
                    </a:lnTo>
                    <a:lnTo>
                      <a:pt x="135" y="88"/>
                    </a:lnTo>
                    <a:lnTo>
                      <a:pt x="137" y="86"/>
                    </a:lnTo>
                    <a:lnTo>
                      <a:pt x="137" y="82"/>
                    </a:lnTo>
                    <a:lnTo>
                      <a:pt x="139" y="80"/>
                    </a:lnTo>
                    <a:lnTo>
                      <a:pt x="141" y="80"/>
                    </a:lnTo>
                    <a:lnTo>
                      <a:pt x="142" y="84"/>
                    </a:lnTo>
                    <a:lnTo>
                      <a:pt x="148" y="84"/>
                    </a:lnTo>
                    <a:lnTo>
                      <a:pt x="150" y="82"/>
                    </a:lnTo>
                    <a:lnTo>
                      <a:pt x="148" y="80"/>
                    </a:lnTo>
                    <a:lnTo>
                      <a:pt x="144" y="80"/>
                    </a:lnTo>
                    <a:lnTo>
                      <a:pt x="142" y="76"/>
                    </a:lnTo>
                    <a:lnTo>
                      <a:pt x="142" y="74"/>
                    </a:lnTo>
                    <a:lnTo>
                      <a:pt x="148" y="74"/>
                    </a:lnTo>
                    <a:lnTo>
                      <a:pt x="152" y="71"/>
                    </a:lnTo>
                    <a:lnTo>
                      <a:pt x="160" y="71"/>
                    </a:lnTo>
                    <a:lnTo>
                      <a:pt x="161" y="69"/>
                    </a:lnTo>
                    <a:lnTo>
                      <a:pt x="165" y="69"/>
                    </a:lnTo>
                    <a:lnTo>
                      <a:pt x="167" y="71"/>
                    </a:lnTo>
                    <a:lnTo>
                      <a:pt x="171" y="69"/>
                    </a:lnTo>
                    <a:lnTo>
                      <a:pt x="171" y="67"/>
                    </a:lnTo>
                    <a:lnTo>
                      <a:pt x="169" y="65"/>
                    </a:lnTo>
                    <a:lnTo>
                      <a:pt x="161" y="67"/>
                    </a:lnTo>
                    <a:lnTo>
                      <a:pt x="154" y="67"/>
                    </a:lnTo>
                    <a:lnTo>
                      <a:pt x="150" y="69"/>
                    </a:lnTo>
                    <a:lnTo>
                      <a:pt x="146" y="69"/>
                    </a:lnTo>
                    <a:lnTo>
                      <a:pt x="144" y="72"/>
                    </a:lnTo>
                    <a:lnTo>
                      <a:pt x="141" y="72"/>
                    </a:lnTo>
                    <a:lnTo>
                      <a:pt x="141" y="69"/>
                    </a:lnTo>
                    <a:lnTo>
                      <a:pt x="141" y="65"/>
                    </a:lnTo>
                    <a:lnTo>
                      <a:pt x="144" y="63"/>
                    </a:lnTo>
                    <a:lnTo>
                      <a:pt x="150" y="59"/>
                    </a:lnTo>
                    <a:lnTo>
                      <a:pt x="156" y="59"/>
                    </a:lnTo>
                    <a:lnTo>
                      <a:pt x="158" y="57"/>
                    </a:lnTo>
                    <a:lnTo>
                      <a:pt x="154" y="57"/>
                    </a:lnTo>
                    <a:lnTo>
                      <a:pt x="152" y="55"/>
                    </a:lnTo>
                    <a:lnTo>
                      <a:pt x="154" y="51"/>
                    </a:lnTo>
                    <a:lnTo>
                      <a:pt x="152" y="51"/>
                    </a:lnTo>
                    <a:lnTo>
                      <a:pt x="152" y="55"/>
                    </a:lnTo>
                    <a:lnTo>
                      <a:pt x="150" y="57"/>
                    </a:lnTo>
                    <a:lnTo>
                      <a:pt x="148" y="53"/>
                    </a:lnTo>
                    <a:lnTo>
                      <a:pt x="146" y="53"/>
                    </a:lnTo>
                    <a:lnTo>
                      <a:pt x="144" y="55"/>
                    </a:lnTo>
                    <a:lnTo>
                      <a:pt x="141" y="55"/>
                    </a:lnTo>
                    <a:lnTo>
                      <a:pt x="141" y="59"/>
                    </a:lnTo>
                    <a:lnTo>
                      <a:pt x="139" y="61"/>
                    </a:lnTo>
                    <a:lnTo>
                      <a:pt x="135" y="63"/>
                    </a:lnTo>
                    <a:lnTo>
                      <a:pt x="135" y="59"/>
                    </a:lnTo>
                    <a:lnTo>
                      <a:pt x="135" y="55"/>
                    </a:lnTo>
                    <a:lnTo>
                      <a:pt x="133" y="55"/>
                    </a:lnTo>
                    <a:lnTo>
                      <a:pt x="133" y="51"/>
                    </a:lnTo>
                    <a:lnTo>
                      <a:pt x="133" y="50"/>
                    </a:lnTo>
                    <a:lnTo>
                      <a:pt x="137" y="51"/>
                    </a:lnTo>
                    <a:lnTo>
                      <a:pt x="137" y="48"/>
                    </a:lnTo>
                    <a:lnTo>
                      <a:pt x="139" y="46"/>
                    </a:lnTo>
                    <a:lnTo>
                      <a:pt x="144" y="46"/>
                    </a:lnTo>
                    <a:lnTo>
                      <a:pt x="146" y="42"/>
                    </a:lnTo>
                    <a:lnTo>
                      <a:pt x="150" y="40"/>
                    </a:lnTo>
                    <a:lnTo>
                      <a:pt x="152" y="40"/>
                    </a:lnTo>
                    <a:lnTo>
                      <a:pt x="158" y="38"/>
                    </a:lnTo>
                    <a:lnTo>
                      <a:pt x="165" y="38"/>
                    </a:lnTo>
                    <a:lnTo>
                      <a:pt x="167" y="36"/>
                    </a:lnTo>
                    <a:lnTo>
                      <a:pt x="171" y="36"/>
                    </a:lnTo>
                    <a:lnTo>
                      <a:pt x="171" y="40"/>
                    </a:lnTo>
                    <a:lnTo>
                      <a:pt x="169" y="42"/>
                    </a:lnTo>
                    <a:lnTo>
                      <a:pt x="169" y="50"/>
                    </a:lnTo>
                    <a:lnTo>
                      <a:pt x="171" y="50"/>
                    </a:lnTo>
                    <a:lnTo>
                      <a:pt x="173" y="44"/>
                    </a:lnTo>
                    <a:lnTo>
                      <a:pt x="175" y="42"/>
                    </a:lnTo>
                    <a:lnTo>
                      <a:pt x="177" y="44"/>
                    </a:lnTo>
                    <a:lnTo>
                      <a:pt x="175" y="46"/>
                    </a:lnTo>
                    <a:lnTo>
                      <a:pt x="177" y="48"/>
                    </a:lnTo>
                    <a:lnTo>
                      <a:pt x="179" y="46"/>
                    </a:lnTo>
                    <a:lnTo>
                      <a:pt x="179" y="44"/>
                    </a:lnTo>
                    <a:lnTo>
                      <a:pt x="179" y="42"/>
                    </a:lnTo>
                    <a:lnTo>
                      <a:pt x="179" y="38"/>
                    </a:lnTo>
                    <a:lnTo>
                      <a:pt x="181" y="34"/>
                    </a:lnTo>
                    <a:lnTo>
                      <a:pt x="182" y="34"/>
                    </a:lnTo>
                    <a:lnTo>
                      <a:pt x="186" y="30"/>
                    </a:lnTo>
                    <a:lnTo>
                      <a:pt x="188" y="30"/>
                    </a:lnTo>
                    <a:lnTo>
                      <a:pt x="188" y="34"/>
                    </a:lnTo>
                    <a:lnTo>
                      <a:pt x="188" y="38"/>
                    </a:lnTo>
                    <a:lnTo>
                      <a:pt x="192" y="40"/>
                    </a:lnTo>
                    <a:lnTo>
                      <a:pt x="192" y="44"/>
                    </a:lnTo>
                    <a:lnTo>
                      <a:pt x="192" y="48"/>
                    </a:lnTo>
                    <a:lnTo>
                      <a:pt x="194" y="50"/>
                    </a:lnTo>
                    <a:lnTo>
                      <a:pt x="192" y="53"/>
                    </a:lnTo>
                    <a:lnTo>
                      <a:pt x="196" y="55"/>
                    </a:lnTo>
                    <a:lnTo>
                      <a:pt x="196" y="53"/>
                    </a:lnTo>
                    <a:lnTo>
                      <a:pt x="196" y="51"/>
                    </a:lnTo>
                    <a:lnTo>
                      <a:pt x="194" y="48"/>
                    </a:lnTo>
                    <a:lnTo>
                      <a:pt x="198" y="46"/>
                    </a:lnTo>
                    <a:lnTo>
                      <a:pt x="202" y="40"/>
                    </a:lnTo>
                    <a:lnTo>
                      <a:pt x="203" y="40"/>
                    </a:lnTo>
                    <a:lnTo>
                      <a:pt x="205" y="44"/>
                    </a:lnTo>
                    <a:lnTo>
                      <a:pt x="205" y="50"/>
                    </a:lnTo>
                    <a:lnTo>
                      <a:pt x="205" y="53"/>
                    </a:lnTo>
                    <a:lnTo>
                      <a:pt x="207" y="55"/>
                    </a:lnTo>
                    <a:lnTo>
                      <a:pt x="207" y="57"/>
                    </a:lnTo>
                    <a:lnTo>
                      <a:pt x="209" y="55"/>
                    </a:lnTo>
                    <a:lnTo>
                      <a:pt x="209" y="50"/>
                    </a:lnTo>
                    <a:lnTo>
                      <a:pt x="211" y="50"/>
                    </a:lnTo>
                    <a:lnTo>
                      <a:pt x="213" y="48"/>
                    </a:lnTo>
                    <a:lnTo>
                      <a:pt x="215" y="51"/>
                    </a:lnTo>
                    <a:lnTo>
                      <a:pt x="213" y="51"/>
                    </a:lnTo>
                    <a:lnTo>
                      <a:pt x="213" y="55"/>
                    </a:lnTo>
                    <a:lnTo>
                      <a:pt x="215" y="57"/>
                    </a:lnTo>
                    <a:lnTo>
                      <a:pt x="219" y="53"/>
                    </a:lnTo>
                    <a:lnTo>
                      <a:pt x="221" y="53"/>
                    </a:lnTo>
                    <a:lnTo>
                      <a:pt x="219" y="57"/>
                    </a:lnTo>
                    <a:lnTo>
                      <a:pt x="221" y="55"/>
                    </a:lnTo>
                    <a:lnTo>
                      <a:pt x="221" y="51"/>
                    </a:lnTo>
                    <a:lnTo>
                      <a:pt x="219" y="46"/>
                    </a:lnTo>
                    <a:lnTo>
                      <a:pt x="217" y="46"/>
                    </a:lnTo>
                    <a:lnTo>
                      <a:pt x="215" y="44"/>
                    </a:lnTo>
                    <a:lnTo>
                      <a:pt x="215" y="40"/>
                    </a:lnTo>
                    <a:lnTo>
                      <a:pt x="211" y="36"/>
                    </a:lnTo>
                    <a:lnTo>
                      <a:pt x="211" y="34"/>
                    </a:lnTo>
                    <a:lnTo>
                      <a:pt x="209" y="32"/>
                    </a:lnTo>
                    <a:lnTo>
                      <a:pt x="209" y="29"/>
                    </a:lnTo>
                    <a:lnTo>
                      <a:pt x="213" y="29"/>
                    </a:lnTo>
                    <a:lnTo>
                      <a:pt x="215" y="30"/>
                    </a:lnTo>
                    <a:lnTo>
                      <a:pt x="219" y="29"/>
                    </a:lnTo>
                    <a:lnTo>
                      <a:pt x="222" y="30"/>
                    </a:lnTo>
                    <a:lnTo>
                      <a:pt x="224" y="29"/>
                    </a:lnTo>
                    <a:lnTo>
                      <a:pt x="224" y="21"/>
                    </a:lnTo>
                    <a:lnTo>
                      <a:pt x="221" y="19"/>
                    </a:lnTo>
                    <a:lnTo>
                      <a:pt x="222" y="15"/>
                    </a:lnTo>
                    <a:lnTo>
                      <a:pt x="226" y="15"/>
                    </a:lnTo>
                    <a:lnTo>
                      <a:pt x="228" y="15"/>
                    </a:lnTo>
                    <a:lnTo>
                      <a:pt x="236" y="17"/>
                    </a:lnTo>
                    <a:lnTo>
                      <a:pt x="238" y="19"/>
                    </a:lnTo>
                    <a:lnTo>
                      <a:pt x="238" y="21"/>
                    </a:lnTo>
                    <a:lnTo>
                      <a:pt x="234" y="23"/>
                    </a:lnTo>
                    <a:lnTo>
                      <a:pt x="236" y="27"/>
                    </a:lnTo>
                    <a:lnTo>
                      <a:pt x="242" y="29"/>
                    </a:lnTo>
                    <a:lnTo>
                      <a:pt x="243" y="30"/>
                    </a:lnTo>
                    <a:lnTo>
                      <a:pt x="242" y="36"/>
                    </a:lnTo>
                    <a:lnTo>
                      <a:pt x="242" y="44"/>
                    </a:lnTo>
                    <a:lnTo>
                      <a:pt x="245" y="42"/>
                    </a:lnTo>
                    <a:lnTo>
                      <a:pt x="247" y="38"/>
                    </a:lnTo>
                    <a:lnTo>
                      <a:pt x="249" y="38"/>
                    </a:lnTo>
                    <a:lnTo>
                      <a:pt x="249" y="42"/>
                    </a:lnTo>
                    <a:lnTo>
                      <a:pt x="251" y="44"/>
                    </a:lnTo>
                    <a:lnTo>
                      <a:pt x="253" y="42"/>
                    </a:lnTo>
                    <a:lnTo>
                      <a:pt x="255" y="38"/>
                    </a:lnTo>
                    <a:lnTo>
                      <a:pt x="259" y="36"/>
                    </a:lnTo>
                    <a:lnTo>
                      <a:pt x="259" y="34"/>
                    </a:lnTo>
                    <a:lnTo>
                      <a:pt x="257" y="29"/>
                    </a:lnTo>
                    <a:lnTo>
                      <a:pt x="259" y="25"/>
                    </a:lnTo>
                    <a:lnTo>
                      <a:pt x="262" y="25"/>
                    </a:lnTo>
                    <a:lnTo>
                      <a:pt x="264" y="27"/>
                    </a:lnTo>
                    <a:lnTo>
                      <a:pt x="270" y="27"/>
                    </a:lnTo>
                    <a:lnTo>
                      <a:pt x="270" y="25"/>
                    </a:lnTo>
                    <a:lnTo>
                      <a:pt x="264" y="21"/>
                    </a:lnTo>
                    <a:lnTo>
                      <a:pt x="262" y="15"/>
                    </a:lnTo>
                    <a:lnTo>
                      <a:pt x="264" y="15"/>
                    </a:lnTo>
                    <a:lnTo>
                      <a:pt x="264" y="11"/>
                    </a:lnTo>
                    <a:lnTo>
                      <a:pt x="266" y="10"/>
                    </a:lnTo>
                    <a:lnTo>
                      <a:pt x="274" y="13"/>
                    </a:lnTo>
                    <a:lnTo>
                      <a:pt x="274" y="19"/>
                    </a:lnTo>
                    <a:lnTo>
                      <a:pt x="276" y="23"/>
                    </a:lnTo>
                    <a:lnTo>
                      <a:pt x="276" y="29"/>
                    </a:lnTo>
                    <a:lnTo>
                      <a:pt x="278" y="30"/>
                    </a:lnTo>
                    <a:lnTo>
                      <a:pt x="278" y="34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2"/>
                    </a:lnTo>
                    <a:lnTo>
                      <a:pt x="282" y="30"/>
                    </a:lnTo>
                    <a:lnTo>
                      <a:pt x="280" y="25"/>
                    </a:lnTo>
                    <a:lnTo>
                      <a:pt x="278" y="19"/>
                    </a:lnTo>
                    <a:lnTo>
                      <a:pt x="280" y="13"/>
                    </a:lnTo>
                    <a:lnTo>
                      <a:pt x="278" y="8"/>
                    </a:lnTo>
                    <a:lnTo>
                      <a:pt x="280" y="4"/>
                    </a:lnTo>
                    <a:lnTo>
                      <a:pt x="282" y="4"/>
                    </a:lnTo>
                    <a:lnTo>
                      <a:pt x="285" y="8"/>
                    </a:lnTo>
                    <a:lnTo>
                      <a:pt x="287" y="6"/>
                    </a:lnTo>
                    <a:lnTo>
                      <a:pt x="289" y="8"/>
                    </a:lnTo>
                    <a:lnTo>
                      <a:pt x="289" y="13"/>
                    </a:lnTo>
                    <a:lnTo>
                      <a:pt x="291" y="17"/>
                    </a:lnTo>
                    <a:lnTo>
                      <a:pt x="291" y="21"/>
                    </a:lnTo>
                    <a:lnTo>
                      <a:pt x="291" y="27"/>
                    </a:lnTo>
                    <a:lnTo>
                      <a:pt x="293" y="27"/>
                    </a:lnTo>
                    <a:lnTo>
                      <a:pt x="293" y="25"/>
                    </a:lnTo>
                    <a:lnTo>
                      <a:pt x="295" y="23"/>
                    </a:lnTo>
                    <a:lnTo>
                      <a:pt x="295" y="21"/>
                    </a:lnTo>
                    <a:lnTo>
                      <a:pt x="303" y="29"/>
                    </a:lnTo>
                    <a:lnTo>
                      <a:pt x="303" y="29"/>
                    </a:lnTo>
                    <a:lnTo>
                      <a:pt x="306" y="27"/>
                    </a:lnTo>
                    <a:lnTo>
                      <a:pt x="306" y="25"/>
                    </a:lnTo>
                    <a:lnTo>
                      <a:pt x="303" y="25"/>
                    </a:lnTo>
                    <a:lnTo>
                      <a:pt x="301" y="21"/>
                    </a:lnTo>
                    <a:lnTo>
                      <a:pt x="301" y="19"/>
                    </a:lnTo>
                    <a:lnTo>
                      <a:pt x="303" y="17"/>
                    </a:lnTo>
                    <a:lnTo>
                      <a:pt x="297" y="13"/>
                    </a:lnTo>
                    <a:lnTo>
                      <a:pt x="297" y="11"/>
                    </a:lnTo>
                    <a:lnTo>
                      <a:pt x="297" y="10"/>
                    </a:lnTo>
                    <a:lnTo>
                      <a:pt x="301" y="10"/>
                    </a:lnTo>
                    <a:lnTo>
                      <a:pt x="299" y="8"/>
                    </a:lnTo>
                    <a:lnTo>
                      <a:pt x="297" y="8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301" y="4"/>
                    </a:lnTo>
                    <a:lnTo>
                      <a:pt x="304" y="0"/>
                    </a:lnTo>
                    <a:lnTo>
                      <a:pt x="312" y="2"/>
                    </a:lnTo>
                    <a:lnTo>
                      <a:pt x="312" y="4"/>
                    </a:lnTo>
                    <a:lnTo>
                      <a:pt x="312" y="8"/>
                    </a:lnTo>
                    <a:lnTo>
                      <a:pt x="310" y="10"/>
                    </a:lnTo>
                    <a:lnTo>
                      <a:pt x="312" y="11"/>
                    </a:lnTo>
                    <a:lnTo>
                      <a:pt x="314" y="11"/>
                    </a:lnTo>
                    <a:lnTo>
                      <a:pt x="316" y="8"/>
                    </a:lnTo>
                    <a:lnTo>
                      <a:pt x="318" y="6"/>
                    </a:lnTo>
                    <a:lnTo>
                      <a:pt x="320" y="8"/>
                    </a:lnTo>
                    <a:lnTo>
                      <a:pt x="318" y="13"/>
                    </a:lnTo>
                    <a:lnTo>
                      <a:pt x="320" y="15"/>
                    </a:lnTo>
                    <a:lnTo>
                      <a:pt x="322" y="13"/>
                    </a:lnTo>
                    <a:lnTo>
                      <a:pt x="323" y="11"/>
                    </a:lnTo>
                    <a:lnTo>
                      <a:pt x="327" y="8"/>
                    </a:lnTo>
                    <a:lnTo>
                      <a:pt x="329" y="10"/>
                    </a:lnTo>
                    <a:lnTo>
                      <a:pt x="327" y="13"/>
                    </a:lnTo>
                    <a:lnTo>
                      <a:pt x="327" y="17"/>
                    </a:lnTo>
                    <a:lnTo>
                      <a:pt x="327" y="23"/>
                    </a:lnTo>
                    <a:lnTo>
                      <a:pt x="325" y="25"/>
                    </a:lnTo>
                    <a:lnTo>
                      <a:pt x="327" y="27"/>
                    </a:lnTo>
                    <a:lnTo>
                      <a:pt x="331" y="27"/>
                    </a:lnTo>
                    <a:lnTo>
                      <a:pt x="333" y="27"/>
                    </a:lnTo>
                    <a:lnTo>
                      <a:pt x="335" y="25"/>
                    </a:lnTo>
                    <a:lnTo>
                      <a:pt x="335" y="21"/>
                    </a:lnTo>
                    <a:lnTo>
                      <a:pt x="337" y="13"/>
                    </a:lnTo>
                    <a:lnTo>
                      <a:pt x="335" y="6"/>
                    </a:lnTo>
                    <a:lnTo>
                      <a:pt x="335" y="2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0" name="Freeform 1418"/>
              <p:cNvSpPr>
                <a:spLocks/>
              </p:cNvSpPr>
              <p:nvPr/>
            </p:nvSpPr>
            <p:spPr bwMode="auto">
              <a:xfrm>
                <a:off x="2932" y="53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4 h 4"/>
                  <a:gd name="T4" fmla="*/ 2 w 6"/>
                  <a:gd name="T5" fmla="*/ 4 h 4"/>
                  <a:gd name="T6" fmla="*/ 0 w 6"/>
                  <a:gd name="T7" fmla="*/ 4 h 4"/>
                  <a:gd name="T8" fmla="*/ 2 w 6"/>
                  <a:gd name="T9" fmla="*/ 0 h 4"/>
                  <a:gd name="T10" fmla="*/ 4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1" name="Freeform 1419"/>
              <p:cNvSpPr>
                <a:spLocks/>
              </p:cNvSpPr>
              <p:nvPr/>
            </p:nvSpPr>
            <p:spPr bwMode="auto">
              <a:xfrm>
                <a:off x="2237" y="929"/>
                <a:ext cx="7" cy="4"/>
              </a:xfrm>
              <a:custGeom>
                <a:avLst/>
                <a:gdLst>
                  <a:gd name="T0" fmla="*/ 1 w 7"/>
                  <a:gd name="T1" fmla="*/ 0 h 4"/>
                  <a:gd name="T2" fmla="*/ 5 w 7"/>
                  <a:gd name="T3" fmla="*/ 0 h 4"/>
                  <a:gd name="T4" fmla="*/ 7 w 7"/>
                  <a:gd name="T5" fmla="*/ 2 h 4"/>
                  <a:gd name="T6" fmla="*/ 5 w 7"/>
                  <a:gd name="T7" fmla="*/ 4 h 4"/>
                  <a:gd name="T8" fmla="*/ 3 w 7"/>
                  <a:gd name="T9" fmla="*/ 4 h 4"/>
                  <a:gd name="T10" fmla="*/ 1 w 7"/>
                  <a:gd name="T11" fmla="*/ 4 h 4"/>
                  <a:gd name="T12" fmla="*/ 0 w 7"/>
                  <a:gd name="T13" fmla="*/ 2 h 4"/>
                  <a:gd name="T14" fmla="*/ 0 w 7"/>
                  <a:gd name="T15" fmla="*/ 0 h 4"/>
                  <a:gd name="T16" fmla="*/ 1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2" name="Freeform 1420"/>
              <p:cNvSpPr>
                <a:spLocks/>
              </p:cNvSpPr>
              <p:nvPr/>
            </p:nvSpPr>
            <p:spPr bwMode="auto">
              <a:xfrm>
                <a:off x="2757" y="187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3" name="Freeform 1421"/>
              <p:cNvSpPr>
                <a:spLocks/>
              </p:cNvSpPr>
              <p:nvPr/>
            </p:nvSpPr>
            <p:spPr bwMode="auto">
              <a:xfrm>
                <a:off x="2701" y="1781"/>
                <a:ext cx="113" cy="124"/>
              </a:xfrm>
              <a:custGeom>
                <a:avLst/>
                <a:gdLst>
                  <a:gd name="T0" fmla="*/ 80 w 113"/>
                  <a:gd name="T1" fmla="*/ 0 h 124"/>
                  <a:gd name="T2" fmla="*/ 69 w 113"/>
                  <a:gd name="T3" fmla="*/ 8 h 124"/>
                  <a:gd name="T4" fmla="*/ 71 w 113"/>
                  <a:gd name="T5" fmla="*/ 17 h 124"/>
                  <a:gd name="T6" fmla="*/ 65 w 113"/>
                  <a:gd name="T7" fmla="*/ 21 h 124"/>
                  <a:gd name="T8" fmla="*/ 56 w 113"/>
                  <a:gd name="T9" fmla="*/ 33 h 124"/>
                  <a:gd name="T10" fmla="*/ 50 w 113"/>
                  <a:gd name="T11" fmla="*/ 50 h 124"/>
                  <a:gd name="T12" fmla="*/ 63 w 113"/>
                  <a:gd name="T13" fmla="*/ 36 h 124"/>
                  <a:gd name="T14" fmla="*/ 69 w 113"/>
                  <a:gd name="T15" fmla="*/ 40 h 124"/>
                  <a:gd name="T16" fmla="*/ 69 w 113"/>
                  <a:gd name="T17" fmla="*/ 44 h 124"/>
                  <a:gd name="T18" fmla="*/ 65 w 113"/>
                  <a:gd name="T19" fmla="*/ 50 h 124"/>
                  <a:gd name="T20" fmla="*/ 67 w 113"/>
                  <a:gd name="T21" fmla="*/ 55 h 124"/>
                  <a:gd name="T22" fmla="*/ 73 w 113"/>
                  <a:gd name="T23" fmla="*/ 59 h 124"/>
                  <a:gd name="T24" fmla="*/ 73 w 113"/>
                  <a:gd name="T25" fmla="*/ 63 h 124"/>
                  <a:gd name="T26" fmla="*/ 84 w 113"/>
                  <a:gd name="T27" fmla="*/ 57 h 124"/>
                  <a:gd name="T28" fmla="*/ 90 w 113"/>
                  <a:gd name="T29" fmla="*/ 57 h 124"/>
                  <a:gd name="T30" fmla="*/ 94 w 113"/>
                  <a:gd name="T31" fmla="*/ 53 h 124"/>
                  <a:gd name="T32" fmla="*/ 103 w 113"/>
                  <a:gd name="T33" fmla="*/ 63 h 124"/>
                  <a:gd name="T34" fmla="*/ 88 w 113"/>
                  <a:gd name="T35" fmla="*/ 69 h 124"/>
                  <a:gd name="T36" fmla="*/ 98 w 113"/>
                  <a:gd name="T37" fmla="*/ 73 h 124"/>
                  <a:gd name="T38" fmla="*/ 94 w 113"/>
                  <a:gd name="T39" fmla="*/ 80 h 124"/>
                  <a:gd name="T40" fmla="*/ 100 w 113"/>
                  <a:gd name="T41" fmla="*/ 78 h 124"/>
                  <a:gd name="T42" fmla="*/ 107 w 113"/>
                  <a:gd name="T43" fmla="*/ 74 h 124"/>
                  <a:gd name="T44" fmla="*/ 101 w 113"/>
                  <a:gd name="T45" fmla="*/ 78 h 124"/>
                  <a:gd name="T46" fmla="*/ 94 w 113"/>
                  <a:gd name="T47" fmla="*/ 88 h 124"/>
                  <a:gd name="T48" fmla="*/ 94 w 113"/>
                  <a:gd name="T49" fmla="*/ 94 h 124"/>
                  <a:gd name="T50" fmla="*/ 98 w 113"/>
                  <a:gd name="T51" fmla="*/ 97 h 124"/>
                  <a:gd name="T52" fmla="*/ 111 w 113"/>
                  <a:gd name="T53" fmla="*/ 88 h 124"/>
                  <a:gd name="T54" fmla="*/ 103 w 113"/>
                  <a:gd name="T55" fmla="*/ 99 h 124"/>
                  <a:gd name="T56" fmla="*/ 111 w 113"/>
                  <a:gd name="T57" fmla="*/ 95 h 124"/>
                  <a:gd name="T58" fmla="*/ 109 w 113"/>
                  <a:gd name="T59" fmla="*/ 114 h 124"/>
                  <a:gd name="T60" fmla="*/ 103 w 113"/>
                  <a:gd name="T61" fmla="*/ 124 h 124"/>
                  <a:gd name="T62" fmla="*/ 96 w 113"/>
                  <a:gd name="T63" fmla="*/ 122 h 124"/>
                  <a:gd name="T64" fmla="*/ 98 w 113"/>
                  <a:gd name="T65" fmla="*/ 111 h 124"/>
                  <a:gd name="T66" fmla="*/ 90 w 113"/>
                  <a:gd name="T67" fmla="*/ 113 h 124"/>
                  <a:gd name="T68" fmla="*/ 86 w 113"/>
                  <a:gd name="T69" fmla="*/ 109 h 124"/>
                  <a:gd name="T70" fmla="*/ 88 w 113"/>
                  <a:gd name="T71" fmla="*/ 94 h 124"/>
                  <a:gd name="T72" fmla="*/ 80 w 113"/>
                  <a:gd name="T73" fmla="*/ 103 h 124"/>
                  <a:gd name="T74" fmla="*/ 71 w 113"/>
                  <a:gd name="T75" fmla="*/ 107 h 124"/>
                  <a:gd name="T76" fmla="*/ 63 w 113"/>
                  <a:gd name="T77" fmla="*/ 116 h 124"/>
                  <a:gd name="T78" fmla="*/ 56 w 113"/>
                  <a:gd name="T79" fmla="*/ 114 h 124"/>
                  <a:gd name="T80" fmla="*/ 63 w 113"/>
                  <a:gd name="T81" fmla="*/ 107 h 124"/>
                  <a:gd name="T82" fmla="*/ 75 w 113"/>
                  <a:gd name="T83" fmla="*/ 99 h 124"/>
                  <a:gd name="T84" fmla="*/ 67 w 113"/>
                  <a:gd name="T85" fmla="*/ 97 h 124"/>
                  <a:gd name="T86" fmla="*/ 60 w 113"/>
                  <a:gd name="T87" fmla="*/ 101 h 124"/>
                  <a:gd name="T88" fmla="*/ 61 w 113"/>
                  <a:gd name="T89" fmla="*/ 95 h 124"/>
                  <a:gd name="T90" fmla="*/ 56 w 113"/>
                  <a:gd name="T91" fmla="*/ 92 h 124"/>
                  <a:gd name="T92" fmla="*/ 54 w 113"/>
                  <a:gd name="T93" fmla="*/ 90 h 124"/>
                  <a:gd name="T94" fmla="*/ 46 w 113"/>
                  <a:gd name="T95" fmla="*/ 97 h 124"/>
                  <a:gd name="T96" fmla="*/ 37 w 113"/>
                  <a:gd name="T97" fmla="*/ 97 h 124"/>
                  <a:gd name="T98" fmla="*/ 21 w 113"/>
                  <a:gd name="T99" fmla="*/ 94 h 124"/>
                  <a:gd name="T100" fmla="*/ 10 w 113"/>
                  <a:gd name="T101" fmla="*/ 95 h 124"/>
                  <a:gd name="T102" fmla="*/ 0 w 113"/>
                  <a:gd name="T103" fmla="*/ 88 h 124"/>
                  <a:gd name="T104" fmla="*/ 14 w 113"/>
                  <a:gd name="T105" fmla="*/ 73 h 124"/>
                  <a:gd name="T106" fmla="*/ 14 w 113"/>
                  <a:gd name="T107" fmla="*/ 63 h 124"/>
                  <a:gd name="T108" fmla="*/ 16 w 113"/>
                  <a:gd name="T109" fmla="*/ 71 h 124"/>
                  <a:gd name="T110" fmla="*/ 27 w 113"/>
                  <a:gd name="T111" fmla="*/ 59 h 124"/>
                  <a:gd name="T112" fmla="*/ 31 w 113"/>
                  <a:gd name="T113" fmla="*/ 50 h 124"/>
                  <a:gd name="T114" fmla="*/ 37 w 113"/>
                  <a:gd name="T115" fmla="*/ 40 h 124"/>
                  <a:gd name="T116" fmla="*/ 40 w 113"/>
                  <a:gd name="T117" fmla="*/ 31 h 124"/>
                  <a:gd name="T118" fmla="*/ 46 w 113"/>
                  <a:gd name="T119" fmla="*/ 23 h 124"/>
                  <a:gd name="T120" fmla="*/ 52 w 113"/>
                  <a:gd name="T121" fmla="*/ 13 h 124"/>
                  <a:gd name="T122" fmla="*/ 67 w 113"/>
                  <a:gd name="T123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3" h="124">
                    <a:moveTo>
                      <a:pt x="75" y="0"/>
                    </a:moveTo>
                    <a:lnTo>
                      <a:pt x="75" y="0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80" y="0"/>
                    </a:lnTo>
                    <a:lnTo>
                      <a:pt x="80" y="6"/>
                    </a:lnTo>
                    <a:lnTo>
                      <a:pt x="79" y="8"/>
                    </a:lnTo>
                    <a:lnTo>
                      <a:pt x="77" y="8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9" y="8"/>
                    </a:lnTo>
                    <a:lnTo>
                      <a:pt x="71" y="10"/>
                    </a:lnTo>
                    <a:lnTo>
                      <a:pt x="71" y="12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5" y="12"/>
                    </a:lnTo>
                    <a:lnTo>
                      <a:pt x="75" y="13"/>
                    </a:lnTo>
                    <a:lnTo>
                      <a:pt x="71" y="17"/>
                    </a:lnTo>
                    <a:lnTo>
                      <a:pt x="69" y="21"/>
                    </a:lnTo>
                    <a:lnTo>
                      <a:pt x="67" y="19"/>
                    </a:lnTo>
                    <a:lnTo>
                      <a:pt x="67" y="17"/>
                    </a:lnTo>
                    <a:lnTo>
                      <a:pt x="69" y="15"/>
                    </a:lnTo>
                    <a:lnTo>
                      <a:pt x="67" y="17"/>
                    </a:lnTo>
                    <a:lnTo>
                      <a:pt x="65" y="19"/>
                    </a:lnTo>
                    <a:lnTo>
                      <a:pt x="65" y="21"/>
                    </a:lnTo>
                    <a:lnTo>
                      <a:pt x="65" y="23"/>
                    </a:lnTo>
                    <a:lnTo>
                      <a:pt x="63" y="23"/>
                    </a:lnTo>
                    <a:lnTo>
                      <a:pt x="63" y="25"/>
                    </a:lnTo>
                    <a:lnTo>
                      <a:pt x="60" y="27"/>
                    </a:lnTo>
                    <a:lnTo>
                      <a:pt x="60" y="29"/>
                    </a:lnTo>
                    <a:lnTo>
                      <a:pt x="58" y="31"/>
                    </a:lnTo>
                    <a:lnTo>
                      <a:pt x="56" y="33"/>
                    </a:lnTo>
                    <a:lnTo>
                      <a:pt x="56" y="34"/>
                    </a:lnTo>
                    <a:lnTo>
                      <a:pt x="54" y="36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0" y="44"/>
                    </a:lnTo>
                    <a:lnTo>
                      <a:pt x="50" y="46"/>
                    </a:lnTo>
                    <a:lnTo>
                      <a:pt x="50" y="50"/>
                    </a:lnTo>
                    <a:lnTo>
                      <a:pt x="52" y="46"/>
                    </a:lnTo>
                    <a:lnTo>
                      <a:pt x="54" y="46"/>
                    </a:lnTo>
                    <a:lnTo>
                      <a:pt x="56" y="42"/>
                    </a:lnTo>
                    <a:lnTo>
                      <a:pt x="58" y="42"/>
                    </a:lnTo>
                    <a:lnTo>
                      <a:pt x="60" y="40"/>
                    </a:lnTo>
                    <a:lnTo>
                      <a:pt x="61" y="36"/>
                    </a:lnTo>
                    <a:lnTo>
                      <a:pt x="63" y="36"/>
                    </a:lnTo>
                    <a:lnTo>
                      <a:pt x="65" y="34"/>
                    </a:lnTo>
                    <a:lnTo>
                      <a:pt x="65" y="36"/>
                    </a:lnTo>
                    <a:lnTo>
                      <a:pt x="63" y="36"/>
                    </a:lnTo>
                    <a:lnTo>
                      <a:pt x="63" y="40"/>
                    </a:lnTo>
                    <a:lnTo>
                      <a:pt x="63" y="38"/>
                    </a:lnTo>
                    <a:lnTo>
                      <a:pt x="65" y="38"/>
                    </a:lnTo>
                    <a:lnTo>
                      <a:pt x="69" y="40"/>
                    </a:lnTo>
                    <a:lnTo>
                      <a:pt x="69" y="42"/>
                    </a:lnTo>
                    <a:lnTo>
                      <a:pt x="73" y="40"/>
                    </a:lnTo>
                    <a:lnTo>
                      <a:pt x="75" y="40"/>
                    </a:lnTo>
                    <a:lnTo>
                      <a:pt x="75" y="42"/>
                    </a:lnTo>
                    <a:lnTo>
                      <a:pt x="73" y="42"/>
                    </a:lnTo>
                    <a:lnTo>
                      <a:pt x="69" y="44"/>
                    </a:lnTo>
                    <a:lnTo>
                      <a:pt x="69" y="44"/>
                    </a:lnTo>
                    <a:lnTo>
                      <a:pt x="65" y="44"/>
                    </a:lnTo>
                    <a:lnTo>
                      <a:pt x="63" y="48"/>
                    </a:lnTo>
                    <a:lnTo>
                      <a:pt x="61" y="50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7" y="46"/>
                    </a:lnTo>
                    <a:lnTo>
                      <a:pt x="65" y="50"/>
                    </a:lnTo>
                    <a:lnTo>
                      <a:pt x="63" y="52"/>
                    </a:lnTo>
                    <a:lnTo>
                      <a:pt x="61" y="53"/>
                    </a:lnTo>
                    <a:lnTo>
                      <a:pt x="61" y="55"/>
                    </a:lnTo>
                    <a:lnTo>
                      <a:pt x="61" y="55"/>
                    </a:lnTo>
                    <a:lnTo>
                      <a:pt x="65" y="53"/>
                    </a:lnTo>
                    <a:lnTo>
                      <a:pt x="65" y="53"/>
                    </a:lnTo>
                    <a:lnTo>
                      <a:pt x="67" y="55"/>
                    </a:lnTo>
                    <a:lnTo>
                      <a:pt x="67" y="57"/>
                    </a:lnTo>
                    <a:lnTo>
                      <a:pt x="71" y="53"/>
                    </a:lnTo>
                    <a:lnTo>
                      <a:pt x="73" y="53"/>
                    </a:lnTo>
                    <a:lnTo>
                      <a:pt x="73" y="53"/>
                    </a:lnTo>
                    <a:lnTo>
                      <a:pt x="73" y="55"/>
                    </a:lnTo>
                    <a:lnTo>
                      <a:pt x="71" y="57"/>
                    </a:lnTo>
                    <a:lnTo>
                      <a:pt x="73" y="59"/>
                    </a:lnTo>
                    <a:lnTo>
                      <a:pt x="75" y="57"/>
                    </a:lnTo>
                    <a:lnTo>
                      <a:pt x="75" y="55"/>
                    </a:lnTo>
                    <a:lnTo>
                      <a:pt x="77" y="53"/>
                    </a:lnTo>
                    <a:lnTo>
                      <a:pt x="79" y="53"/>
                    </a:lnTo>
                    <a:lnTo>
                      <a:pt x="77" y="57"/>
                    </a:lnTo>
                    <a:lnTo>
                      <a:pt x="75" y="61"/>
                    </a:lnTo>
                    <a:lnTo>
                      <a:pt x="73" y="63"/>
                    </a:lnTo>
                    <a:lnTo>
                      <a:pt x="77" y="63"/>
                    </a:lnTo>
                    <a:lnTo>
                      <a:pt x="77" y="59"/>
                    </a:lnTo>
                    <a:lnTo>
                      <a:pt x="79" y="57"/>
                    </a:lnTo>
                    <a:lnTo>
                      <a:pt x="80" y="59"/>
                    </a:lnTo>
                    <a:lnTo>
                      <a:pt x="82" y="57"/>
                    </a:lnTo>
                    <a:lnTo>
                      <a:pt x="82" y="57"/>
                    </a:lnTo>
                    <a:lnTo>
                      <a:pt x="84" y="57"/>
                    </a:lnTo>
                    <a:lnTo>
                      <a:pt x="86" y="55"/>
                    </a:lnTo>
                    <a:lnTo>
                      <a:pt x="88" y="53"/>
                    </a:lnTo>
                    <a:lnTo>
                      <a:pt x="90" y="52"/>
                    </a:lnTo>
                    <a:lnTo>
                      <a:pt x="90" y="53"/>
                    </a:lnTo>
                    <a:lnTo>
                      <a:pt x="90" y="55"/>
                    </a:lnTo>
                    <a:lnTo>
                      <a:pt x="88" y="57"/>
                    </a:lnTo>
                    <a:lnTo>
                      <a:pt x="90" y="57"/>
                    </a:lnTo>
                    <a:lnTo>
                      <a:pt x="90" y="61"/>
                    </a:lnTo>
                    <a:lnTo>
                      <a:pt x="88" y="63"/>
                    </a:lnTo>
                    <a:lnTo>
                      <a:pt x="90" y="61"/>
                    </a:lnTo>
                    <a:lnTo>
                      <a:pt x="90" y="59"/>
                    </a:lnTo>
                    <a:lnTo>
                      <a:pt x="92" y="55"/>
                    </a:lnTo>
                    <a:lnTo>
                      <a:pt x="92" y="53"/>
                    </a:lnTo>
                    <a:lnTo>
                      <a:pt x="94" y="53"/>
                    </a:lnTo>
                    <a:lnTo>
                      <a:pt x="96" y="53"/>
                    </a:lnTo>
                    <a:lnTo>
                      <a:pt x="100" y="53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3" y="59"/>
                    </a:lnTo>
                    <a:lnTo>
                      <a:pt x="103" y="61"/>
                    </a:lnTo>
                    <a:lnTo>
                      <a:pt x="103" y="63"/>
                    </a:lnTo>
                    <a:lnTo>
                      <a:pt x="101" y="65"/>
                    </a:lnTo>
                    <a:lnTo>
                      <a:pt x="100" y="65"/>
                    </a:lnTo>
                    <a:lnTo>
                      <a:pt x="98" y="67"/>
                    </a:lnTo>
                    <a:lnTo>
                      <a:pt x="96" y="67"/>
                    </a:lnTo>
                    <a:lnTo>
                      <a:pt x="92" y="67"/>
                    </a:lnTo>
                    <a:lnTo>
                      <a:pt x="92" y="69"/>
                    </a:lnTo>
                    <a:lnTo>
                      <a:pt x="88" y="69"/>
                    </a:lnTo>
                    <a:lnTo>
                      <a:pt x="92" y="69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71"/>
                    </a:lnTo>
                    <a:lnTo>
                      <a:pt x="94" y="73"/>
                    </a:lnTo>
                    <a:lnTo>
                      <a:pt x="96" y="71"/>
                    </a:lnTo>
                    <a:lnTo>
                      <a:pt x="98" y="73"/>
                    </a:lnTo>
                    <a:lnTo>
                      <a:pt x="96" y="74"/>
                    </a:lnTo>
                    <a:lnTo>
                      <a:pt x="94" y="76"/>
                    </a:lnTo>
                    <a:lnTo>
                      <a:pt x="96" y="76"/>
                    </a:lnTo>
                    <a:lnTo>
                      <a:pt x="94" y="78"/>
                    </a:lnTo>
                    <a:lnTo>
                      <a:pt x="94" y="78"/>
                    </a:lnTo>
                    <a:lnTo>
                      <a:pt x="92" y="8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94" y="82"/>
                    </a:lnTo>
                    <a:lnTo>
                      <a:pt x="94" y="82"/>
                    </a:lnTo>
                    <a:lnTo>
                      <a:pt x="94" y="82"/>
                    </a:lnTo>
                    <a:lnTo>
                      <a:pt x="94" y="80"/>
                    </a:lnTo>
                    <a:lnTo>
                      <a:pt x="96" y="80"/>
                    </a:lnTo>
                    <a:lnTo>
                      <a:pt x="100" y="78"/>
                    </a:lnTo>
                    <a:lnTo>
                      <a:pt x="100" y="78"/>
                    </a:lnTo>
                    <a:lnTo>
                      <a:pt x="101" y="76"/>
                    </a:lnTo>
                    <a:lnTo>
                      <a:pt x="101" y="74"/>
                    </a:lnTo>
                    <a:lnTo>
                      <a:pt x="101" y="73"/>
                    </a:lnTo>
                    <a:lnTo>
                      <a:pt x="103" y="74"/>
                    </a:lnTo>
                    <a:lnTo>
                      <a:pt x="105" y="74"/>
                    </a:lnTo>
                    <a:lnTo>
                      <a:pt x="107" y="74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9" y="76"/>
                    </a:lnTo>
                    <a:lnTo>
                      <a:pt x="109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1" y="78"/>
                    </a:lnTo>
                    <a:lnTo>
                      <a:pt x="100" y="82"/>
                    </a:lnTo>
                    <a:lnTo>
                      <a:pt x="98" y="84"/>
                    </a:lnTo>
                    <a:lnTo>
                      <a:pt x="98" y="84"/>
                    </a:lnTo>
                    <a:lnTo>
                      <a:pt x="94" y="84"/>
                    </a:lnTo>
                    <a:lnTo>
                      <a:pt x="92" y="86"/>
                    </a:lnTo>
                    <a:lnTo>
                      <a:pt x="92" y="88"/>
                    </a:lnTo>
                    <a:lnTo>
                      <a:pt x="94" y="88"/>
                    </a:lnTo>
                    <a:lnTo>
                      <a:pt x="98" y="90"/>
                    </a:lnTo>
                    <a:lnTo>
                      <a:pt x="94" y="90"/>
                    </a:lnTo>
                    <a:lnTo>
                      <a:pt x="92" y="90"/>
                    </a:lnTo>
                    <a:lnTo>
                      <a:pt x="96" y="90"/>
                    </a:lnTo>
                    <a:lnTo>
                      <a:pt x="96" y="9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92" y="92"/>
                    </a:lnTo>
                    <a:lnTo>
                      <a:pt x="92" y="94"/>
                    </a:lnTo>
                    <a:lnTo>
                      <a:pt x="94" y="95"/>
                    </a:lnTo>
                    <a:lnTo>
                      <a:pt x="94" y="97"/>
                    </a:lnTo>
                    <a:lnTo>
                      <a:pt x="96" y="99"/>
                    </a:lnTo>
                    <a:lnTo>
                      <a:pt x="98" y="99"/>
                    </a:lnTo>
                    <a:lnTo>
                      <a:pt x="98" y="97"/>
                    </a:lnTo>
                    <a:lnTo>
                      <a:pt x="101" y="94"/>
                    </a:lnTo>
                    <a:lnTo>
                      <a:pt x="101" y="92"/>
                    </a:lnTo>
                    <a:lnTo>
                      <a:pt x="103" y="90"/>
                    </a:lnTo>
                    <a:lnTo>
                      <a:pt x="105" y="90"/>
                    </a:lnTo>
                    <a:lnTo>
                      <a:pt x="109" y="90"/>
                    </a:lnTo>
                    <a:lnTo>
                      <a:pt x="109" y="88"/>
                    </a:lnTo>
                    <a:lnTo>
                      <a:pt x="111" y="88"/>
                    </a:lnTo>
                    <a:lnTo>
                      <a:pt x="113" y="90"/>
                    </a:lnTo>
                    <a:lnTo>
                      <a:pt x="111" y="90"/>
                    </a:lnTo>
                    <a:lnTo>
                      <a:pt x="109" y="90"/>
                    </a:lnTo>
                    <a:lnTo>
                      <a:pt x="107" y="92"/>
                    </a:lnTo>
                    <a:lnTo>
                      <a:pt x="107" y="94"/>
                    </a:lnTo>
                    <a:lnTo>
                      <a:pt x="103" y="95"/>
                    </a:lnTo>
                    <a:lnTo>
                      <a:pt x="103" y="99"/>
                    </a:lnTo>
                    <a:lnTo>
                      <a:pt x="103" y="101"/>
                    </a:lnTo>
                    <a:lnTo>
                      <a:pt x="103" y="103"/>
                    </a:lnTo>
                    <a:lnTo>
                      <a:pt x="105" y="103"/>
                    </a:lnTo>
                    <a:lnTo>
                      <a:pt x="107" y="101"/>
                    </a:lnTo>
                    <a:lnTo>
                      <a:pt x="111" y="99"/>
                    </a:lnTo>
                    <a:lnTo>
                      <a:pt x="111" y="95"/>
                    </a:lnTo>
                    <a:lnTo>
                      <a:pt x="111" y="95"/>
                    </a:lnTo>
                    <a:lnTo>
                      <a:pt x="113" y="95"/>
                    </a:lnTo>
                    <a:lnTo>
                      <a:pt x="113" y="97"/>
                    </a:lnTo>
                    <a:lnTo>
                      <a:pt x="113" y="101"/>
                    </a:lnTo>
                    <a:lnTo>
                      <a:pt x="111" y="105"/>
                    </a:lnTo>
                    <a:lnTo>
                      <a:pt x="107" y="109"/>
                    </a:lnTo>
                    <a:lnTo>
                      <a:pt x="107" y="113"/>
                    </a:lnTo>
                    <a:lnTo>
                      <a:pt x="109" y="114"/>
                    </a:lnTo>
                    <a:lnTo>
                      <a:pt x="107" y="114"/>
                    </a:lnTo>
                    <a:lnTo>
                      <a:pt x="107" y="116"/>
                    </a:lnTo>
                    <a:lnTo>
                      <a:pt x="107" y="118"/>
                    </a:lnTo>
                    <a:lnTo>
                      <a:pt x="107" y="120"/>
                    </a:lnTo>
                    <a:lnTo>
                      <a:pt x="105" y="120"/>
                    </a:lnTo>
                    <a:lnTo>
                      <a:pt x="105" y="122"/>
                    </a:lnTo>
                    <a:lnTo>
                      <a:pt x="103" y="124"/>
                    </a:lnTo>
                    <a:lnTo>
                      <a:pt x="101" y="122"/>
                    </a:lnTo>
                    <a:lnTo>
                      <a:pt x="101" y="122"/>
                    </a:lnTo>
                    <a:lnTo>
                      <a:pt x="100" y="120"/>
                    </a:lnTo>
                    <a:lnTo>
                      <a:pt x="100" y="120"/>
                    </a:lnTo>
                    <a:lnTo>
                      <a:pt x="100" y="120"/>
                    </a:lnTo>
                    <a:lnTo>
                      <a:pt x="98" y="120"/>
                    </a:lnTo>
                    <a:lnTo>
                      <a:pt x="96" y="122"/>
                    </a:lnTo>
                    <a:lnTo>
                      <a:pt x="96" y="124"/>
                    </a:lnTo>
                    <a:lnTo>
                      <a:pt x="94" y="122"/>
                    </a:lnTo>
                    <a:lnTo>
                      <a:pt x="94" y="120"/>
                    </a:lnTo>
                    <a:lnTo>
                      <a:pt x="94" y="118"/>
                    </a:lnTo>
                    <a:lnTo>
                      <a:pt x="94" y="116"/>
                    </a:lnTo>
                    <a:lnTo>
                      <a:pt x="94" y="114"/>
                    </a:lnTo>
                    <a:lnTo>
                      <a:pt x="98" y="111"/>
                    </a:lnTo>
                    <a:lnTo>
                      <a:pt x="100" y="111"/>
                    </a:lnTo>
                    <a:lnTo>
                      <a:pt x="100" y="109"/>
                    </a:lnTo>
                    <a:lnTo>
                      <a:pt x="96" y="109"/>
                    </a:lnTo>
                    <a:lnTo>
                      <a:pt x="96" y="109"/>
                    </a:lnTo>
                    <a:lnTo>
                      <a:pt x="94" y="111"/>
                    </a:lnTo>
                    <a:lnTo>
                      <a:pt x="92" y="113"/>
                    </a:lnTo>
                    <a:lnTo>
                      <a:pt x="90" y="113"/>
                    </a:lnTo>
                    <a:lnTo>
                      <a:pt x="88" y="118"/>
                    </a:lnTo>
                    <a:lnTo>
                      <a:pt x="86" y="120"/>
                    </a:lnTo>
                    <a:lnTo>
                      <a:pt x="84" y="118"/>
                    </a:lnTo>
                    <a:lnTo>
                      <a:pt x="84" y="116"/>
                    </a:lnTo>
                    <a:lnTo>
                      <a:pt x="84" y="116"/>
                    </a:lnTo>
                    <a:lnTo>
                      <a:pt x="84" y="113"/>
                    </a:lnTo>
                    <a:lnTo>
                      <a:pt x="86" y="109"/>
                    </a:lnTo>
                    <a:lnTo>
                      <a:pt x="90" y="105"/>
                    </a:lnTo>
                    <a:lnTo>
                      <a:pt x="90" y="103"/>
                    </a:lnTo>
                    <a:lnTo>
                      <a:pt x="90" y="103"/>
                    </a:lnTo>
                    <a:lnTo>
                      <a:pt x="90" y="99"/>
                    </a:lnTo>
                    <a:lnTo>
                      <a:pt x="90" y="97"/>
                    </a:lnTo>
                    <a:lnTo>
                      <a:pt x="90" y="94"/>
                    </a:lnTo>
                    <a:lnTo>
                      <a:pt x="88" y="94"/>
                    </a:lnTo>
                    <a:lnTo>
                      <a:pt x="88" y="92"/>
                    </a:lnTo>
                    <a:lnTo>
                      <a:pt x="86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84" y="95"/>
                    </a:lnTo>
                    <a:lnTo>
                      <a:pt x="82" y="99"/>
                    </a:lnTo>
                    <a:lnTo>
                      <a:pt x="80" y="103"/>
                    </a:lnTo>
                    <a:lnTo>
                      <a:pt x="80" y="105"/>
                    </a:lnTo>
                    <a:lnTo>
                      <a:pt x="79" y="105"/>
                    </a:lnTo>
                    <a:lnTo>
                      <a:pt x="80" y="103"/>
                    </a:lnTo>
                    <a:lnTo>
                      <a:pt x="77" y="103"/>
                    </a:lnTo>
                    <a:lnTo>
                      <a:pt x="77" y="103"/>
                    </a:lnTo>
                    <a:lnTo>
                      <a:pt x="75" y="103"/>
                    </a:lnTo>
                    <a:lnTo>
                      <a:pt x="71" y="107"/>
                    </a:lnTo>
                    <a:lnTo>
                      <a:pt x="69" y="107"/>
                    </a:lnTo>
                    <a:lnTo>
                      <a:pt x="69" y="109"/>
                    </a:lnTo>
                    <a:lnTo>
                      <a:pt x="69" y="111"/>
                    </a:lnTo>
                    <a:lnTo>
                      <a:pt x="67" y="111"/>
                    </a:lnTo>
                    <a:lnTo>
                      <a:pt x="67" y="114"/>
                    </a:lnTo>
                    <a:lnTo>
                      <a:pt x="65" y="114"/>
                    </a:lnTo>
                    <a:lnTo>
                      <a:pt x="63" y="116"/>
                    </a:lnTo>
                    <a:lnTo>
                      <a:pt x="61" y="114"/>
                    </a:lnTo>
                    <a:lnTo>
                      <a:pt x="61" y="114"/>
                    </a:lnTo>
                    <a:lnTo>
                      <a:pt x="60" y="113"/>
                    </a:lnTo>
                    <a:lnTo>
                      <a:pt x="60" y="114"/>
                    </a:lnTo>
                    <a:lnTo>
                      <a:pt x="58" y="116"/>
                    </a:lnTo>
                    <a:lnTo>
                      <a:pt x="56" y="116"/>
                    </a:lnTo>
                    <a:lnTo>
                      <a:pt x="56" y="114"/>
                    </a:lnTo>
                    <a:lnTo>
                      <a:pt x="54" y="114"/>
                    </a:lnTo>
                    <a:lnTo>
                      <a:pt x="54" y="113"/>
                    </a:lnTo>
                    <a:lnTo>
                      <a:pt x="58" y="111"/>
                    </a:lnTo>
                    <a:lnTo>
                      <a:pt x="60" y="109"/>
                    </a:lnTo>
                    <a:lnTo>
                      <a:pt x="61" y="109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107"/>
                    </a:lnTo>
                    <a:lnTo>
                      <a:pt x="67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9" y="101"/>
                    </a:lnTo>
                    <a:lnTo>
                      <a:pt x="73" y="101"/>
                    </a:lnTo>
                    <a:lnTo>
                      <a:pt x="75" y="99"/>
                    </a:lnTo>
                    <a:lnTo>
                      <a:pt x="75" y="99"/>
                    </a:lnTo>
                    <a:lnTo>
                      <a:pt x="79" y="97"/>
                    </a:lnTo>
                    <a:lnTo>
                      <a:pt x="75" y="97"/>
                    </a:lnTo>
                    <a:lnTo>
                      <a:pt x="73" y="97"/>
                    </a:lnTo>
                    <a:lnTo>
                      <a:pt x="71" y="99"/>
                    </a:lnTo>
                    <a:lnTo>
                      <a:pt x="71" y="97"/>
                    </a:lnTo>
                    <a:lnTo>
                      <a:pt x="67" y="97"/>
                    </a:lnTo>
                    <a:lnTo>
                      <a:pt x="65" y="95"/>
                    </a:lnTo>
                    <a:lnTo>
                      <a:pt x="65" y="97"/>
                    </a:lnTo>
                    <a:lnTo>
                      <a:pt x="65" y="99"/>
                    </a:lnTo>
                    <a:lnTo>
                      <a:pt x="63" y="101"/>
                    </a:lnTo>
                    <a:lnTo>
                      <a:pt x="61" y="101"/>
                    </a:lnTo>
                    <a:lnTo>
                      <a:pt x="61" y="101"/>
                    </a:lnTo>
                    <a:lnTo>
                      <a:pt x="60" y="101"/>
                    </a:lnTo>
                    <a:lnTo>
                      <a:pt x="58" y="99"/>
                    </a:lnTo>
                    <a:lnTo>
                      <a:pt x="56" y="99"/>
                    </a:lnTo>
                    <a:lnTo>
                      <a:pt x="56" y="99"/>
                    </a:lnTo>
                    <a:lnTo>
                      <a:pt x="54" y="99"/>
                    </a:lnTo>
                    <a:lnTo>
                      <a:pt x="58" y="97"/>
                    </a:lnTo>
                    <a:lnTo>
                      <a:pt x="61" y="95"/>
                    </a:lnTo>
                    <a:lnTo>
                      <a:pt x="61" y="95"/>
                    </a:lnTo>
                    <a:lnTo>
                      <a:pt x="60" y="95"/>
                    </a:lnTo>
                    <a:lnTo>
                      <a:pt x="58" y="95"/>
                    </a:lnTo>
                    <a:lnTo>
                      <a:pt x="58" y="94"/>
                    </a:lnTo>
                    <a:lnTo>
                      <a:pt x="60" y="92"/>
                    </a:lnTo>
                    <a:lnTo>
                      <a:pt x="60" y="90"/>
                    </a:lnTo>
                    <a:lnTo>
                      <a:pt x="58" y="90"/>
                    </a:lnTo>
                    <a:lnTo>
                      <a:pt x="56" y="92"/>
                    </a:lnTo>
                    <a:lnTo>
                      <a:pt x="56" y="94"/>
                    </a:lnTo>
                    <a:lnTo>
                      <a:pt x="56" y="94"/>
                    </a:lnTo>
                    <a:lnTo>
                      <a:pt x="56" y="90"/>
                    </a:lnTo>
                    <a:lnTo>
                      <a:pt x="58" y="90"/>
                    </a:lnTo>
                    <a:lnTo>
                      <a:pt x="56" y="90"/>
                    </a:lnTo>
                    <a:lnTo>
                      <a:pt x="54" y="92"/>
                    </a:lnTo>
                    <a:lnTo>
                      <a:pt x="54" y="90"/>
                    </a:lnTo>
                    <a:lnTo>
                      <a:pt x="54" y="94"/>
                    </a:lnTo>
                    <a:lnTo>
                      <a:pt x="54" y="95"/>
                    </a:lnTo>
                    <a:lnTo>
                      <a:pt x="52" y="95"/>
                    </a:lnTo>
                    <a:lnTo>
                      <a:pt x="52" y="95"/>
                    </a:lnTo>
                    <a:lnTo>
                      <a:pt x="50" y="95"/>
                    </a:lnTo>
                    <a:lnTo>
                      <a:pt x="48" y="97"/>
                    </a:lnTo>
                    <a:lnTo>
                      <a:pt x="46" y="97"/>
                    </a:lnTo>
                    <a:lnTo>
                      <a:pt x="46" y="95"/>
                    </a:lnTo>
                    <a:lnTo>
                      <a:pt x="42" y="95"/>
                    </a:lnTo>
                    <a:lnTo>
                      <a:pt x="42" y="97"/>
                    </a:lnTo>
                    <a:lnTo>
                      <a:pt x="40" y="97"/>
                    </a:lnTo>
                    <a:lnTo>
                      <a:pt x="39" y="97"/>
                    </a:lnTo>
                    <a:lnTo>
                      <a:pt x="39" y="97"/>
                    </a:lnTo>
                    <a:lnTo>
                      <a:pt x="37" y="97"/>
                    </a:lnTo>
                    <a:lnTo>
                      <a:pt x="35" y="97"/>
                    </a:lnTo>
                    <a:lnTo>
                      <a:pt x="33" y="95"/>
                    </a:lnTo>
                    <a:lnTo>
                      <a:pt x="33" y="95"/>
                    </a:lnTo>
                    <a:lnTo>
                      <a:pt x="29" y="95"/>
                    </a:lnTo>
                    <a:lnTo>
                      <a:pt x="25" y="95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4"/>
                    </a:lnTo>
                    <a:lnTo>
                      <a:pt x="19" y="92"/>
                    </a:lnTo>
                    <a:lnTo>
                      <a:pt x="18" y="90"/>
                    </a:lnTo>
                    <a:lnTo>
                      <a:pt x="18" y="92"/>
                    </a:lnTo>
                    <a:lnTo>
                      <a:pt x="16" y="94"/>
                    </a:lnTo>
                    <a:lnTo>
                      <a:pt x="12" y="94"/>
                    </a:lnTo>
                    <a:lnTo>
                      <a:pt x="10" y="95"/>
                    </a:lnTo>
                    <a:lnTo>
                      <a:pt x="6" y="97"/>
                    </a:lnTo>
                    <a:lnTo>
                      <a:pt x="2" y="95"/>
                    </a:lnTo>
                    <a:lnTo>
                      <a:pt x="0" y="95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6" y="84"/>
                    </a:lnTo>
                    <a:lnTo>
                      <a:pt x="10" y="82"/>
                    </a:lnTo>
                    <a:lnTo>
                      <a:pt x="12" y="78"/>
                    </a:lnTo>
                    <a:lnTo>
                      <a:pt x="16" y="74"/>
                    </a:lnTo>
                    <a:lnTo>
                      <a:pt x="18" y="73"/>
                    </a:lnTo>
                    <a:lnTo>
                      <a:pt x="14" y="73"/>
                    </a:lnTo>
                    <a:lnTo>
                      <a:pt x="8" y="73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6" y="69"/>
                    </a:lnTo>
                    <a:lnTo>
                      <a:pt x="12" y="67"/>
                    </a:lnTo>
                    <a:lnTo>
                      <a:pt x="14" y="65"/>
                    </a:lnTo>
                    <a:lnTo>
                      <a:pt x="14" y="63"/>
                    </a:lnTo>
                    <a:lnTo>
                      <a:pt x="14" y="65"/>
                    </a:lnTo>
                    <a:lnTo>
                      <a:pt x="12" y="67"/>
                    </a:lnTo>
                    <a:lnTo>
                      <a:pt x="12" y="69"/>
                    </a:lnTo>
                    <a:lnTo>
                      <a:pt x="12" y="71"/>
                    </a:lnTo>
                    <a:lnTo>
                      <a:pt x="14" y="69"/>
                    </a:lnTo>
                    <a:lnTo>
                      <a:pt x="14" y="71"/>
                    </a:lnTo>
                    <a:lnTo>
                      <a:pt x="16" y="71"/>
                    </a:lnTo>
                    <a:lnTo>
                      <a:pt x="18" y="69"/>
                    </a:lnTo>
                    <a:lnTo>
                      <a:pt x="18" y="65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5" y="61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7" y="55"/>
                    </a:lnTo>
                    <a:lnTo>
                      <a:pt x="25" y="55"/>
                    </a:lnTo>
                    <a:lnTo>
                      <a:pt x="25" y="53"/>
                    </a:lnTo>
                    <a:lnTo>
                      <a:pt x="27" y="52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3" y="50"/>
                    </a:lnTo>
                    <a:lnTo>
                      <a:pt x="33" y="50"/>
                    </a:lnTo>
                    <a:lnTo>
                      <a:pt x="33" y="48"/>
                    </a:lnTo>
                    <a:lnTo>
                      <a:pt x="33" y="48"/>
                    </a:lnTo>
                    <a:lnTo>
                      <a:pt x="33" y="46"/>
                    </a:lnTo>
                    <a:lnTo>
                      <a:pt x="37" y="40"/>
                    </a:lnTo>
                    <a:lnTo>
                      <a:pt x="37" y="38"/>
                    </a:lnTo>
                    <a:lnTo>
                      <a:pt x="39" y="34"/>
                    </a:lnTo>
                    <a:lnTo>
                      <a:pt x="40" y="34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1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7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3"/>
                    </a:lnTo>
                    <a:lnTo>
                      <a:pt x="46" y="21"/>
                    </a:lnTo>
                    <a:lnTo>
                      <a:pt x="48" y="21"/>
                    </a:lnTo>
                    <a:lnTo>
                      <a:pt x="52" y="19"/>
                    </a:lnTo>
                    <a:lnTo>
                      <a:pt x="54" y="17"/>
                    </a:lnTo>
                    <a:lnTo>
                      <a:pt x="54" y="15"/>
                    </a:lnTo>
                    <a:lnTo>
                      <a:pt x="52" y="13"/>
                    </a:lnTo>
                    <a:lnTo>
                      <a:pt x="52" y="13"/>
                    </a:lnTo>
                    <a:lnTo>
                      <a:pt x="54" y="13"/>
                    </a:lnTo>
                    <a:lnTo>
                      <a:pt x="56" y="13"/>
                    </a:lnTo>
                    <a:lnTo>
                      <a:pt x="56" y="10"/>
                    </a:lnTo>
                    <a:lnTo>
                      <a:pt x="60" y="8"/>
                    </a:lnTo>
                    <a:lnTo>
                      <a:pt x="61" y="6"/>
                    </a:lnTo>
                    <a:lnTo>
                      <a:pt x="65" y="6"/>
                    </a:lnTo>
                    <a:lnTo>
                      <a:pt x="67" y="4"/>
                    </a:lnTo>
                    <a:lnTo>
                      <a:pt x="69" y="2"/>
                    </a:lnTo>
                    <a:lnTo>
                      <a:pt x="71" y="2"/>
                    </a:lnTo>
                    <a:lnTo>
                      <a:pt x="73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4" name="Freeform 1422"/>
              <p:cNvSpPr>
                <a:spLocks/>
              </p:cNvSpPr>
              <p:nvPr/>
            </p:nvSpPr>
            <p:spPr bwMode="auto">
              <a:xfrm>
                <a:off x="2751" y="1899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2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5" name="Freeform 1423"/>
              <p:cNvSpPr>
                <a:spLocks/>
              </p:cNvSpPr>
              <p:nvPr/>
            </p:nvSpPr>
            <p:spPr bwMode="auto">
              <a:xfrm>
                <a:off x="2795" y="1867"/>
                <a:ext cx="6" cy="2"/>
              </a:xfrm>
              <a:custGeom>
                <a:avLst/>
                <a:gdLst>
                  <a:gd name="T0" fmla="*/ 2 w 6"/>
                  <a:gd name="T1" fmla="*/ 0 h 2"/>
                  <a:gd name="T2" fmla="*/ 6 w 6"/>
                  <a:gd name="T3" fmla="*/ 0 h 2"/>
                  <a:gd name="T4" fmla="*/ 4 w 6"/>
                  <a:gd name="T5" fmla="*/ 2 h 2"/>
                  <a:gd name="T6" fmla="*/ 2 w 6"/>
                  <a:gd name="T7" fmla="*/ 2 h 2"/>
                  <a:gd name="T8" fmla="*/ 0 w 6"/>
                  <a:gd name="T9" fmla="*/ 2 h 2"/>
                  <a:gd name="T10" fmla="*/ 0 w 6"/>
                  <a:gd name="T11" fmla="*/ 0 h 2"/>
                  <a:gd name="T12" fmla="*/ 2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2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6" name="Freeform 1424"/>
              <p:cNvSpPr>
                <a:spLocks/>
              </p:cNvSpPr>
              <p:nvPr/>
            </p:nvSpPr>
            <p:spPr bwMode="auto">
              <a:xfrm>
                <a:off x="2585" y="1204"/>
                <a:ext cx="10" cy="11"/>
              </a:xfrm>
              <a:custGeom>
                <a:avLst/>
                <a:gdLst>
                  <a:gd name="T0" fmla="*/ 4 w 10"/>
                  <a:gd name="T1" fmla="*/ 0 h 11"/>
                  <a:gd name="T2" fmla="*/ 6 w 10"/>
                  <a:gd name="T3" fmla="*/ 0 h 11"/>
                  <a:gd name="T4" fmla="*/ 10 w 10"/>
                  <a:gd name="T5" fmla="*/ 2 h 11"/>
                  <a:gd name="T6" fmla="*/ 10 w 10"/>
                  <a:gd name="T7" fmla="*/ 5 h 11"/>
                  <a:gd name="T8" fmla="*/ 8 w 10"/>
                  <a:gd name="T9" fmla="*/ 7 h 11"/>
                  <a:gd name="T10" fmla="*/ 6 w 10"/>
                  <a:gd name="T11" fmla="*/ 9 h 11"/>
                  <a:gd name="T12" fmla="*/ 4 w 10"/>
                  <a:gd name="T13" fmla="*/ 11 h 11"/>
                  <a:gd name="T14" fmla="*/ 2 w 10"/>
                  <a:gd name="T15" fmla="*/ 11 h 11"/>
                  <a:gd name="T16" fmla="*/ 0 w 10"/>
                  <a:gd name="T17" fmla="*/ 5 h 11"/>
                  <a:gd name="T18" fmla="*/ 2 w 10"/>
                  <a:gd name="T19" fmla="*/ 3 h 11"/>
                  <a:gd name="T20" fmla="*/ 4 w 10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7" name="Freeform 1425"/>
              <p:cNvSpPr>
                <a:spLocks/>
              </p:cNvSpPr>
              <p:nvPr/>
            </p:nvSpPr>
            <p:spPr bwMode="auto">
              <a:xfrm>
                <a:off x="2680" y="1488"/>
                <a:ext cx="14" cy="11"/>
              </a:xfrm>
              <a:custGeom>
                <a:avLst/>
                <a:gdLst>
                  <a:gd name="T0" fmla="*/ 4 w 14"/>
                  <a:gd name="T1" fmla="*/ 0 h 11"/>
                  <a:gd name="T2" fmla="*/ 10 w 14"/>
                  <a:gd name="T3" fmla="*/ 2 h 11"/>
                  <a:gd name="T4" fmla="*/ 14 w 14"/>
                  <a:gd name="T5" fmla="*/ 3 h 11"/>
                  <a:gd name="T6" fmla="*/ 14 w 14"/>
                  <a:gd name="T7" fmla="*/ 5 h 11"/>
                  <a:gd name="T8" fmla="*/ 12 w 14"/>
                  <a:gd name="T9" fmla="*/ 5 h 11"/>
                  <a:gd name="T10" fmla="*/ 12 w 14"/>
                  <a:gd name="T11" fmla="*/ 7 h 11"/>
                  <a:gd name="T12" fmla="*/ 10 w 14"/>
                  <a:gd name="T13" fmla="*/ 9 h 11"/>
                  <a:gd name="T14" fmla="*/ 10 w 14"/>
                  <a:gd name="T15" fmla="*/ 11 h 11"/>
                  <a:gd name="T16" fmla="*/ 8 w 14"/>
                  <a:gd name="T17" fmla="*/ 11 h 11"/>
                  <a:gd name="T18" fmla="*/ 6 w 14"/>
                  <a:gd name="T19" fmla="*/ 9 h 11"/>
                  <a:gd name="T20" fmla="*/ 6 w 14"/>
                  <a:gd name="T21" fmla="*/ 7 h 11"/>
                  <a:gd name="T22" fmla="*/ 4 w 14"/>
                  <a:gd name="T23" fmla="*/ 7 h 11"/>
                  <a:gd name="T24" fmla="*/ 2 w 14"/>
                  <a:gd name="T25" fmla="*/ 5 h 11"/>
                  <a:gd name="T26" fmla="*/ 0 w 14"/>
                  <a:gd name="T27" fmla="*/ 3 h 11"/>
                  <a:gd name="T28" fmla="*/ 0 w 14"/>
                  <a:gd name="T29" fmla="*/ 2 h 11"/>
                  <a:gd name="T30" fmla="*/ 2 w 14"/>
                  <a:gd name="T31" fmla="*/ 2 h 11"/>
                  <a:gd name="T32" fmla="*/ 4 w 14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10" y="2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8" name="Freeform 1426"/>
              <p:cNvSpPr>
                <a:spLocks/>
              </p:cNvSpPr>
              <p:nvPr/>
            </p:nvSpPr>
            <p:spPr bwMode="auto">
              <a:xfrm>
                <a:off x="2553" y="1225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2 w 4"/>
                  <a:gd name="T3" fmla="*/ 1 h 7"/>
                  <a:gd name="T4" fmla="*/ 4 w 4"/>
                  <a:gd name="T5" fmla="*/ 3 h 7"/>
                  <a:gd name="T6" fmla="*/ 4 w 4"/>
                  <a:gd name="T7" fmla="*/ 5 h 7"/>
                  <a:gd name="T8" fmla="*/ 4 w 4"/>
                  <a:gd name="T9" fmla="*/ 7 h 7"/>
                  <a:gd name="T10" fmla="*/ 0 w 4"/>
                  <a:gd name="T11" fmla="*/ 7 h 7"/>
                  <a:gd name="T12" fmla="*/ 0 w 4"/>
                  <a:gd name="T13" fmla="*/ 5 h 7"/>
                  <a:gd name="T14" fmla="*/ 2 w 4"/>
                  <a:gd name="T15" fmla="*/ 3 h 7"/>
                  <a:gd name="T16" fmla="*/ 0 w 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2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9" name="Freeform 1427"/>
              <p:cNvSpPr>
                <a:spLocks/>
              </p:cNvSpPr>
              <p:nvPr/>
            </p:nvSpPr>
            <p:spPr bwMode="auto">
              <a:xfrm>
                <a:off x="2570" y="1188"/>
                <a:ext cx="11" cy="8"/>
              </a:xfrm>
              <a:custGeom>
                <a:avLst/>
                <a:gdLst>
                  <a:gd name="T0" fmla="*/ 9 w 11"/>
                  <a:gd name="T1" fmla="*/ 0 h 8"/>
                  <a:gd name="T2" fmla="*/ 11 w 11"/>
                  <a:gd name="T3" fmla="*/ 2 h 8"/>
                  <a:gd name="T4" fmla="*/ 11 w 11"/>
                  <a:gd name="T5" fmla="*/ 4 h 8"/>
                  <a:gd name="T6" fmla="*/ 8 w 11"/>
                  <a:gd name="T7" fmla="*/ 4 h 8"/>
                  <a:gd name="T8" fmla="*/ 6 w 11"/>
                  <a:gd name="T9" fmla="*/ 8 h 8"/>
                  <a:gd name="T10" fmla="*/ 2 w 11"/>
                  <a:gd name="T11" fmla="*/ 8 h 8"/>
                  <a:gd name="T12" fmla="*/ 0 w 11"/>
                  <a:gd name="T13" fmla="*/ 8 h 8"/>
                  <a:gd name="T14" fmla="*/ 2 w 11"/>
                  <a:gd name="T15" fmla="*/ 6 h 8"/>
                  <a:gd name="T16" fmla="*/ 4 w 11"/>
                  <a:gd name="T17" fmla="*/ 2 h 8"/>
                  <a:gd name="T18" fmla="*/ 8 w 11"/>
                  <a:gd name="T19" fmla="*/ 2 h 8"/>
                  <a:gd name="T20" fmla="*/ 9 w 11"/>
                  <a:gd name="T21" fmla="*/ 0 h 8"/>
                  <a:gd name="T22" fmla="*/ 9 w 11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8">
                    <a:moveTo>
                      <a:pt x="9" y="0"/>
                    </a:moveTo>
                    <a:lnTo>
                      <a:pt x="11" y="2"/>
                    </a:lnTo>
                    <a:lnTo>
                      <a:pt x="11" y="4"/>
                    </a:lnTo>
                    <a:lnTo>
                      <a:pt x="8" y="4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0" name="Freeform 1428"/>
              <p:cNvSpPr>
                <a:spLocks/>
              </p:cNvSpPr>
              <p:nvPr/>
            </p:nvSpPr>
            <p:spPr bwMode="auto">
              <a:xfrm>
                <a:off x="2543" y="1179"/>
                <a:ext cx="16" cy="9"/>
              </a:xfrm>
              <a:custGeom>
                <a:avLst/>
                <a:gdLst>
                  <a:gd name="T0" fmla="*/ 4 w 16"/>
                  <a:gd name="T1" fmla="*/ 0 h 9"/>
                  <a:gd name="T2" fmla="*/ 8 w 16"/>
                  <a:gd name="T3" fmla="*/ 0 h 9"/>
                  <a:gd name="T4" fmla="*/ 10 w 16"/>
                  <a:gd name="T5" fmla="*/ 2 h 9"/>
                  <a:gd name="T6" fmla="*/ 14 w 16"/>
                  <a:gd name="T7" fmla="*/ 4 h 9"/>
                  <a:gd name="T8" fmla="*/ 16 w 16"/>
                  <a:gd name="T9" fmla="*/ 6 h 9"/>
                  <a:gd name="T10" fmla="*/ 14 w 16"/>
                  <a:gd name="T11" fmla="*/ 7 h 9"/>
                  <a:gd name="T12" fmla="*/ 14 w 16"/>
                  <a:gd name="T13" fmla="*/ 7 h 9"/>
                  <a:gd name="T14" fmla="*/ 10 w 16"/>
                  <a:gd name="T15" fmla="*/ 7 h 9"/>
                  <a:gd name="T16" fmla="*/ 8 w 16"/>
                  <a:gd name="T17" fmla="*/ 7 h 9"/>
                  <a:gd name="T18" fmla="*/ 8 w 16"/>
                  <a:gd name="T19" fmla="*/ 9 h 9"/>
                  <a:gd name="T20" fmla="*/ 6 w 16"/>
                  <a:gd name="T21" fmla="*/ 9 h 9"/>
                  <a:gd name="T22" fmla="*/ 4 w 16"/>
                  <a:gd name="T23" fmla="*/ 7 h 9"/>
                  <a:gd name="T24" fmla="*/ 4 w 16"/>
                  <a:gd name="T25" fmla="*/ 7 h 9"/>
                  <a:gd name="T26" fmla="*/ 4 w 16"/>
                  <a:gd name="T27" fmla="*/ 6 h 9"/>
                  <a:gd name="T28" fmla="*/ 4 w 16"/>
                  <a:gd name="T29" fmla="*/ 4 h 9"/>
                  <a:gd name="T30" fmla="*/ 0 w 16"/>
                  <a:gd name="T31" fmla="*/ 4 h 9"/>
                  <a:gd name="T32" fmla="*/ 2 w 16"/>
                  <a:gd name="T33" fmla="*/ 2 h 9"/>
                  <a:gd name="T34" fmla="*/ 2 w 16"/>
                  <a:gd name="T35" fmla="*/ 2 h 9"/>
                  <a:gd name="T36" fmla="*/ 4 w 16"/>
                  <a:gd name="T37" fmla="*/ 2 h 9"/>
                  <a:gd name="T38" fmla="*/ 4 w 16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9">
                    <a:moveTo>
                      <a:pt x="4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1" name="Freeform 1429"/>
              <p:cNvSpPr>
                <a:spLocks/>
              </p:cNvSpPr>
              <p:nvPr/>
            </p:nvSpPr>
            <p:spPr bwMode="auto">
              <a:xfrm>
                <a:off x="2606" y="1253"/>
                <a:ext cx="17" cy="15"/>
              </a:xfrm>
              <a:custGeom>
                <a:avLst/>
                <a:gdLst>
                  <a:gd name="T0" fmla="*/ 6 w 17"/>
                  <a:gd name="T1" fmla="*/ 0 h 15"/>
                  <a:gd name="T2" fmla="*/ 6 w 17"/>
                  <a:gd name="T3" fmla="*/ 2 h 15"/>
                  <a:gd name="T4" fmla="*/ 8 w 17"/>
                  <a:gd name="T5" fmla="*/ 4 h 15"/>
                  <a:gd name="T6" fmla="*/ 8 w 17"/>
                  <a:gd name="T7" fmla="*/ 4 h 15"/>
                  <a:gd name="T8" fmla="*/ 12 w 17"/>
                  <a:gd name="T9" fmla="*/ 4 h 15"/>
                  <a:gd name="T10" fmla="*/ 12 w 17"/>
                  <a:gd name="T11" fmla="*/ 8 h 15"/>
                  <a:gd name="T12" fmla="*/ 15 w 17"/>
                  <a:gd name="T13" fmla="*/ 8 h 15"/>
                  <a:gd name="T14" fmla="*/ 15 w 17"/>
                  <a:gd name="T15" fmla="*/ 12 h 15"/>
                  <a:gd name="T16" fmla="*/ 17 w 17"/>
                  <a:gd name="T17" fmla="*/ 14 h 15"/>
                  <a:gd name="T18" fmla="*/ 15 w 17"/>
                  <a:gd name="T19" fmla="*/ 15 h 15"/>
                  <a:gd name="T20" fmla="*/ 12 w 17"/>
                  <a:gd name="T21" fmla="*/ 14 h 15"/>
                  <a:gd name="T22" fmla="*/ 10 w 17"/>
                  <a:gd name="T23" fmla="*/ 15 h 15"/>
                  <a:gd name="T24" fmla="*/ 8 w 17"/>
                  <a:gd name="T25" fmla="*/ 14 h 15"/>
                  <a:gd name="T26" fmla="*/ 4 w 17"/>
                  <a:gd name="T27" fmla="*/ 14 h 15"/>
                  <a:gd name="T28" fmla="*/ 2 w 17"/>
                  <a:gd name="T29" fmla="*/ 14 h 15"/>
                  <a:gd name="T30" fmla="*/ 0 w 17"/>
                  <a:gd name="T31" fmla="*/ 14 h 15"/>
                  <a:gd name="T32" fmla="*/ 0 w 17"/>
                  <a:gd name="T33" fmla="*/ 8 h 15"/>
                  <a:gd name="T34" fmla="*/ 0 w 17"/>
                  <a:gd name="T35" fmla="*/ 6 h 15"/>
                  <a:gd name="T36" fmla="*/ 0 w 17"/>
                  <a:gd name="T37" fmla="*/ 4 h 15"/>
                  <a:gd name="T38" fmla="*/ 2 w 17"/>
                  <a:gd name="T39" fmla="*/ 4 h 15"/>
                  <a:gd name="T40" fmla="*/ 4 w 17"/>
                  <a:gd name="T41" fmla="*/ 4 h 15"/>
                  <a:gd name="T42" fmla="*/ 6 w 17"/>
                  <a:gd name="T43" fmla="*/ 2 h 15"/>
                  <a:gd name="T44" fmla="*/ 6 w 17"/>
                  <a:gd name="T4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5">
                    <a:moveTo>
                      <a:pt x="6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5" y="8"/>
                    </a:lnTo>
                    <a:lnTo>
                      <a:pt x="15" y="12"/>
                    </a:lnTo>
                    <a:lnTo>
                      <a:pt x="17" y="14"/>
                    </a:lnTo>
                    <a:lnTo>
                      <a:pt x="15" y="15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2" name="Freeform 1430"/>
              <p:cNvSpPr>
                <a:spLocks/>
              </p:cNvSpPr>
              <p:nvPr/>
            </p:nvSpPr>
            <p:spPr bwMode="auto">
              <a:xfrm>
                <a:off x="2612" y="1234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4 h 8"/>
                  <a:gd name="T4" fmla="*/ 4 w 4"/>
                  <a:gd name="T5" fmla="*/ 6 h 8"/>
                  <a:gd name="T6" fmla="*/ 2 w 4"/>
                  <a:gd name="T7" fmla="*/ 8 h 8"/>
                  <a:gd name="T8" fmla="*/ 2 w 4"/>
                  <a:gd name="T9" fmla="*/ 8 h 8"/>
                  <a:gd name="T10" fmla="*/ 0 w 4"/>
                  <a:gd name="T11" fmla="*/ 6 h 8"/>
                  <a:gd name="T12" fmla="*/ 2 w 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7" name="Group 1632"/>
            <p:cNvGrpSpPr>
              <a:grpSpLocks/>
            </p:cNvGrpSpPr>
            <p:nvPr/>
          </p:nvGrpSpPr>
          <p:grpSpPr bwMode="auto">
            <a:xfrm>
              <a:off x="1614488" y="927101"/>
              <a:ext cx="3330575" cy="5467350"/>
              <a:chOff x="1017" y="584"/>
              <a:chExt cx="2098" cy="3444"/>
            </a:xfrm>
            <a:grpFill/>
          </p:grpSpPr>
          <p:sp>
            <p:nvSpPr>
              <p:cNvPr id="653" name="Freeform 1432"/>
              <p:cNvSpPr>
                <a:spLocks/>
              </p:cNvSpPr>
              <p:nvPr/>
            </p:nvSpPr>
            <p:spPr bwMode="auto">
              <a:xfrm>
                <a:off x="2549" y="1236"/>
                <a:ext cx="6" cy="8"/>
              </a:xfrm>
              <a:custGeom>
                <a:avLst/>
                <a:gdLst>
                  <a:gd name="T0" fmla="*/ 0 w 6"/>
                  <a:gd name="T1" fmla="*/ 0 h 8"/>
                  <a:gd name="T2" fmla="*/ 2 w 6"/>
                  <a:gd name="T3" fmla="*/ 2 h 8"/>
                  <a:gd name="T4" fmla="*/ 6 w 6"/>
                  <a:gd name="T5" fmla="*/ 2 h 8"/>
                  <a:gd name="T6" fmla="*/ 4 w 6"/>
                  <a:gd name="T7" fmla="*/ 4 h 8"/>
                  <a:gd name="T8" fmla="*/ 2 w 6"/>
                  <a:gd name="T9" fmla="*/ 4 h 8"/>
                  <a:gd name="T10" fmla="*/ 2 w 6"/>
                  <a:gd name="T11" fmla="*/ 6 h 8"/>
                  <a:gd name="T12" fmla="*/ 0 w 6"/>
                  <a:gd name="T13" fmla="*/ 8 h 8"/>
                  <a:gd name="T14" fmla="*/ 0 w 6"/>
                  <a:gd name="T15" fmla="*/ 4 h 8"/>
                  <a:gd name="T16" fmla="*/ 0 w 6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4" name="Freeform 1433"/>
              <p:cNvSpPr>
                <a:spLocks/>
              </p:cNvSpPr>
              <p:nvPr/>
            </p:nvSpPr>
            <p:spPr bwMode="auto">
              <a:xfrm>
                <a:off x="2549" y="1200"/>
                <a:ext cx="25" cy="19"/>
              </a:xfrm>
              <a:custGeom>
                <a:avLst/>
                <a:gdLst>
                  <a:gd name="T0" fmla="*/ 23 w 25"/>
                  <a:gd name="T1" fmla="*/ 0 h 19"/>
                  <a:gd name="T2" fmla="*/ 25 w 25"/>
                  <a:gd name="T3" fmla="*/ 2 h 19"/>
                  <a:gd name="T4" fmla="*/ 25 w 25"/>
                  <a:gd name="T5" fmla="*/ 4 h 19"/>
                  <a:gd name="T6" fmla="*/ 21 w 25"/>
                  <a:gd name="T7" fmla="*/ 7 h 19"/>
                  <a:gd name="T8" fmla="*/ 19 w 25"/>
                  <a:gd name="T9" fmla="*/ 9 h 19"/>
                  <a:gd name="T10" fmla="*/ 17 w 25"/>
                  <a:gd name="T11" fmla="*/ 9 h 19"/>
                  <a:gd name="T12" fmla="*/ 15 w 25"/>
                  <a:gd name="T13" fmla="*/ 13 h 19"/>
                  <a:gd name="T14" fmla="*/ 8 w 25"/>
                  <a:gd name="T15" fmla="*/ 19 h 19"/>
                  <a:gd name="T16" fmla="*/ 6 w 25"/>
                  <a:gd name="T17" fmla="*/ 19 h 19"/>
                  <a:gd name="T18" fmla="*/ 2 w 25"/>
                  <a:gd name="T19" fmla="*/ 17 h 19"/>
                  <a:gd name="T20" fmla="*/ 2 w 25"/>
                  <a:gd name="T21" fmla="*/ 19 h 19"/>
                  <a:gd name="T22" fmla="*/ 0 w 25"/>
                  <a:gd name="T23" fmla="*/ 15 h 19"/>
                  <a:gd name="T24" fmla="*/ 2 w 25"/>
                  <a:gd name="T25" fmla="*/ 13 h 19"/>
                  <a:gd name="T26" fmla="*/ 4 w 25"/>
                  <a:gd name="T27" fmla="*/ 9 h 19"/>
                  <a:gd name="T28" fmla="*/ 6 w 25"/>
                  <a:gd name="T29" fmla="*/ 7 h 19"/>
                  <a:gd name="T30" fmla="*/ 11 w 25"/>
                  <a:gd name="T31" fmla="*/ 7 h 19"/>
                  <a:gd name="T32" fmla="*/ 13 w 25"/>
                  <a:gd name="T33" fmla="*/ 7 h 19"/>
                  <a:gd name="T34" fmla="*/ 17 w 25"/>
                  <a:gd name="T35" fmla="*/ 4 h 19"/>
                  <a:gd name="T36" fmla="*/ 19 w 25"/>
                  <a:gd name="T37" fmla="*/ 4 h 19"/>
                  <a:gd name="T38" fmla="*/ 19 w 25"/>
                  <a:gd name="T39" fmla="*/ 0 h 19"/>
                  <a:gd name="T40" fmla="*/ 23 w 25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19">
                    <a:moveTo>
                      <a:pt x="23" y="0"/>
                    </a:moveTo>
                    <a:lnTo>
                      <a:pt x="25" y="2"/>
                    </a:lnTo>
                    <a:lnTo>
                      <a:pt x="25" y="4"/>
                    </a:lnTo>
                    <a:lnTo>
                      <a:pt x="21" y="7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5" y="13"/>
                    </a:lnTo>
                    <a:lnTo>
                      <a:pt x="8" y="19"/>
                    </a:lnTo>
                    <a:lnTo>
                      <a:pt x="6" y="19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19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5" name="Freeform 1434"/>
              <p:cNvSpPr>
                <a:spLocks/>
              </p:cNvSpPr>
              <p:nvPr/>
            </p:nvSpPr>
            <p:spPr bwMode="auto">
              <a:xfrm>
                <a:off x="2547" y="1436"/>
                <a:ext cx="12" cy="8"/>
              </a:xfrm>
              <a:custGeom>
                <a:avLst/>
                <a:gdLst>
                  <a:gd name="T0" fmla="*/ 0 w 12"/>
                  <a:gd name="T1" fmla="*/ 0 h 8"/>
                  <a:gd name="T2" fmla="*/ 4 w 12"/>
                  <a:gd name="T3" fmla="*/ 0 h 8"/>
                  <a:gd name="T4" fmla="*/ 8 w 12"/>
                  <a:gd name="T5" fmla="*/ 4 h 8"/>
                  <a:gd name="T6" fmla="*/ 10 w 12"/>
                  <a:gd name="T7" fmla="*/ 6 h 8"/>
                  <a:gd name="T8" fmla="*/ 12 w 12"/>
                  <a:gd name="T9" fmla="*/ 8 h 8"/>
                  <a:gd name="T10" fmla="*/ 8 w 12"/>
                  <a:gd name="T11" fmla="*/ 6 h 8"/>
                  <a:gd name="T12" fmla="*/ 4 w 12"/>
                  <a:gd name="T13" fmla="*/ 6 h 8"/>
                  <a:gd name="T14" fmla="*/ 2 w 12"/>
                  <a:gd name="T15" fmla="*/ 2 h 8"/>
                  <a:gd name="T16" fmla="*/ 0 w 12"/>
                  <a:gd name="T17" fmla="*/ 0 h 8"/>
                  <a:gd name="T18" fmla="*/ 0 w 12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0" y="0"/>
                    </a:moveTo>
                    <a:lnTo>
                      <a:pt x="4" y="0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6" name="Freeform 1435"/>
              <p:cNvSpPr>
                <a:spLocks/>
              </p:cNvSpPr>
              <p:nvPr/>
            </p:nvSpPr>
            <p:spPr bwMode="auto">
              <a:xfrm>
                <a:off x="2604" y="1440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2 w 12"/>
                  <a:gd name="T3" fmla="*/ 0 h 9"/>
                  <a:gd name="T4" fmla="*/ 6 w 12"/>
                  <a:gd name="T5" fmla="*/ 2 h 9"/>
                  <a:gd name="T6" fmla="*/ 8 w 12"/>
                  <a:gd name="T7" fmla="*/ 2 h 9"/>
                  <a:gd name="T8" fmla="*/ 10 w 12"/>
                  <a:gd name="T9" fmla="*/ 4 h 9"/>
                  <a:gd name="T10" fmla="*/ 12 w 12"/>
                  <a:gd name="T11" fmla="*/ 6 h 9"/>
                  <a:gd name="T12" fmla="*/ 12 w 12"/>
                  <a:gd name="T13" fmla="*/ 8 h 9"/>
                  <a:gd name="T14" fmla="*/ 12 w 12"/>
                  <a:gd name="T15" fmla="*/ 8 h 9"/>
                  <a:gd name="T16" fmla="*/ 10 w 12"/>
                  <a:gd name="T17" fmla="*/ 9 h 9"/>
                  <a:gd name="T18" fmla="*/ 8 w 12"/>
                  <a:gd name="T19" fmla="*/ 9 h 9"/>
                  <a:gd name="T20" fmla="*/ 8 w 12"/>
                  <a:gd name="T21" fmla="*/ 9 h 9"/>
                  <a:gd name="T22" fmla="*/ 4 w 12"/>
                  <a:gd name="T23" fmla="*/ 8 h 9"/>
                  <a:gd name="T24" fmla="*/ 4 w 12"/>
                  <a:gd name="T25" fmla="*/ 6 h 9"/>
                  <a:gd name="T26" fmla="*/ 4 w 12"/>
                  <a:gd name="T27" fmla="*/ 4 h 9"/>
                  <a:gd name="T28" fmla="*/ 4 w 12"/>
                  <a:gd name="T29" fmla="*/ 2 h 9"/>
                  <a:gd name="T30" fmla="*/ 0 w 12"/>
                  <a:gd name="T31" fmla="*/ 2 h 9"/>
                  <a:gd name="T32" fmla="*/ 0 w 12"/>
                  <a:gd name="T33" fmla="*/ 0 h 9"/>
                  <a:gd name="T34" fmla="*/ 0 w 12"/>
                  <a:gd name="T3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7" name="Freeform 1436"/>
              <p:cNvSpPr>
                <a:spLocks/>
              </p:cNvSpPr>
              <p:nvPr/>
            </p:nvSpPr>
            <p:spPr bwMode="auto">
              <a:xfrm>
                <a:off x="2625" y="1514"/>
                <a:ext cx="12" cy="14"/>
              </a:xfrm>
              <a:custGeom>
                <a:avLst/>
                <a:gdLst>
                  <a:gd name="T0" fmla="*/ 12 w 12"/>
                  <a:gd name="T1" fmla="*/ 0 h 14"/>
                  <a:gd name="T2" fmla="*/ 12 w 12"/>
                  <a:gd name="T3" fmla="*/ 2 h 14"/>
                  <a:gd name="T4" fmla="*/ 12 w 12"/>
                  <a:gd name="T5" fmla="*/ 4 h 14"/>
                  <a:gd name="T6" fmla="*/ 12 w 12"/>
                  <a:gd name="T7" fmla="*/ 4 h 14"/>
                  <a:gd name="T8" fmla="*/ 12 w 12"/>
                  <a:gd name="T9" fmla="*/ 6 h 14"/>
                  <a:gd name="T10" fmla="*/ 10 w 12"/>
                  <a:gd name="T11" fmla="*/ 8 h 14"/>
                  <a:gd name="T12" fmla="*/ 8 w 12"/>
                  <a:gd name="T13" fmla="*/ 10 h 14"/>
                  <a:gd name="T14" fmla="*/ 6 w 12"/>
                  <a:gd name="T15" fmla="*/ 10 h 14"/>
                  <a:gd name="T16" fmla="*/ 2 w 12"/>
                  <a:gd name="T17" fmla="*/ 14 h 14"/>
                  <a:gd name="T18" fmla="*/ 0 w 12"/>
                  <a:gd name="T19" fmla="*/ 14 h 14"/>
                  <a:gd name="T20" fmla="*/ 0 w 12"/>
                  <a:gd name="T21" fmla="*/ 10 h 14"/>
                  <a:gd name="T22" fmla="*/ 2 w 12"/>
                  <a:gd name="T23" fmla="*/ 8 h 14"/>
                  <a:gd name="T24" fmla="*/ 2 w 12"/>
                  <a:gd name="T25" fmla="*/ 6 h 14"/>
                  <a:gd name="T26" fmla="*/ 4 w 12"/>
                  <a:gd name="T27" fmla="*/ 4 h 14"/>
                  <a:gd name="T28" fmla="*/ 6 w 12"/>
                  <a:gd name="T29" fmla="*/ 0 h 14"/>
                  <a:gd name="T30" fmla="*/ 12 w 12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4">
                    <a:moveTo>
                      <a:pt x="12" y="0"/>
                    </a:moveTo>
                    <a:lnTo>
                      <a:pt x="1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8" name="Freeform 1437"/>
              <p:cNvSpPr>
                <a:spLocks/>
              </p:cNvSpPr>
              <p:nvPr/>
            </p:nvSpPr>
            <p:spPr bwMode="auto">
              <a:xfrm>
                <a:off x="2511" y="1388"/>
                <a:ext cx="6" cy="2"/>
              </a:xfrm>
              <a:custGeom>
                <a:avLst/>
                <a:gdLst>
                  <a:gd name="T0" fmla="*/ 4 w 6"/>
                  <a:gd name="T1" fmla="*/ 0 h 2"/>
                  <a:gd name="T2" fmla="*/ 6 w 6"/>
                  <a:gd name="T3" fmla="*/ 2 h 2"/>
                  <a:gd name="T4" fmla="*/ 4 w 6"/>
                  <a:gd name="T5" fmla="*/ 2 h 2"/>
                  <a:gd name="T6" fmla="*/ 0 w 6"/>
                  <a:gd name="T7" fmla="*/ 2 h 2"/>
                  <a:gd name="T8" fmla="*/ 0 w 6"/>
                  <a:gd name="T9" fmla="*/ 0 h 2"/>
                  <a:gd name="T10" fmla="*/ 4 w 6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4" y="0"/>
                    </a:moveTo>
                    <a:lnTo>
                      <a:pt x="6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9" name="Freeform 1438"/>
              <p:cNvSpPr>
                <a:spLocks/>
              </p:cNvSpPr>
              <p:nvPr/>
            </p:nvSpPr>
            <p:spPr bwMode="auto">
              <a:xfrm>
                <a:off x="2513" y="1402"/>
                <a:ext cx="13" cy="11"/>
              </a:xfrm>
              <a:custGeom>
                <a:avLst/>
                <a:gdLst>
                  <a:gd name="T0" fmla="*/ 4 w 13"/>
                  <a:gd name="T1" fmla="*/ 0 h 11"/>
                  <a:gd name="T2" fmla="*/ 6 w 13"/>
                  <a:gd name="T3" fmla="*/ 0 h 11"/>
                  <a:gd name="T4" fmla="*/ 7 w 13"/>
                  <a:gd name="T5" fmla="*/ 0 h 11"/>
                  <a:gd name="T6" fmla="*/ 7 w 13"/>
                  <a:gd name="T7" fmla="*/ 0 h 11"/>
                  <a:gd name="T8" fmla="*/ 7 w 13"/>
                  <a:gd name="T9" fmla="*/ 2 h 11"/>
                  <a:gd name="T10" fmla="*/ 11 w 13"/>
                  <a:gd name="T11" fmla="*/ 2 h 11"/>
                  <a:gd name="T12" fmla="*/ 13 w 13"/>
                  <a:gd name="T13" fmla="*/ 6 h 11"/>
                  <a:gd name="T14" fmla="*/ 13 w 13"/>
                  <a:gd name="T15" fmla="*/ 6 h 11"/>
                  <a:gd name="T16" fmla="*/ 11 w 13"/>
                  <a:gd name="T17" fmla="*/ 7 h 11"/>
                  <a:gd name="T18" fmla="*/ 13 w 13"/>
                  <a:gd name="T19" fmla="*/ 7 h 11"/>
                  <a:gd name="T20" fmla="*/ 13 w 13"/>
                  <a:gd name="T21" fmla="*/ 9 h 11"/>
                  <a:gd name="T22" fmla="*/ 13 w 13"/>
                  <a:gd name="T23" fmla="*/ 9 h 11"/>
                  <a:gd name="T24" fmla="*/ 11 w 13"/>
                  <a:gd name="T25" fmla="*/ 11 h 11"/>
                  <a:gd name="T26" fmla="*/ 11 w 13"/>
                  <a:gd name="T27" fmla="*/ 11 h 11"/>
                  <a:gd name="T28" fmla="*/ 9 w 13"/>
                  <a:gd name="T29" fmla="*/ 11 h 11"/>
                  <a:gd name="T30" fmla="*/ 7 w 13"/>
                  <a:gd name="T31" fmla="*/ 11 h 11"/>
                  <a:gd name="T32" fmla="*/ 6 w 13"/>
                  <a:gd name="T33" fmla="*/ 9 h 11"/>
                  <a:gd name="T34" fmla="*/ 6 w 13"/>
                  <a:gd name="T35" fmla="*/ 7 h 11"/>
                  <a:gd name="T36" fmla="*/ 4 w 13"/>
                  <a:gd name="T37" fmla="*/ 6 h 11"/>
                  <a:gd name="T38" fmla="*/ 4 w 13"/>
                  <a:gd name="T39" fmla="*/ 4 h 11"/>
                  <a:gd name="T40" fmla="*/ 2 w 13"/>
                  <a:gd name="T41" fmla="*/ 4 h 11"/>
                  <a:gd name="T42" fmla="*/ 2 w 13"/>
                  <a:gd name="T43" fmla="*/ 4 h 11"/>
                  <a:gd name="T44" fmla="*/ 0 w 13"/>
                  <a:gd name="T45" fmla="*/ 0 h 11"/>
                  <a:gd name="T46" fmla="*/ 2 w 13"/>
                  <a:gd name="T47" fmla="*/ 0 h 11"/>
                  <a:gd name="T48" fmla="*/ 4 w 13"/>
                  <a:gd name="T4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0" name="Freeform 1439"/>
              <p:cNvSpPr>
                <a:spLocks/>
              </p:cNvSpPr>
              <p:nvPr/>
            </p:nvSpPr>
            <p:spPr bwMode="auto">
              <a:xfrm>
                <a:off x="2562" y="1242"/>
                <a:ext cx="40" cy="38"/>
              </a:xfrm>
              <a:custGeom>
                <a:avLst/>
                <a:gdLst>
                  <a:gd name="T0" fmla="*/ 29 w 40"/>
                  <a:gd name="T1" fmla="*/ 0 h 38"/>
                  <a:gd name="T2" fmla="*/ 33 w 40"/>
                  <a:gd name="T3" fmla="*/ 2 h 38"/>
                  <a:gd name="T4" fmla="*/ 35 w 40"/>
                  <a:gd name="T5" fmla="*/ 4 h 38"/>
                  <a:gd name="T6" fmla="*/ 37 w 40"/>
                  <a:gd name="T7" fmla="*/ 4 h 38"/>
                  <a:gd name="T8" fmla="*/ 38 w 40"/>
                  <a:gd name="T9" fmla="*/ 5 h 38"/>
                  <a:gd name="T10" fmla="*/ 40 w 40"/>
                  <a:gd name="T11" fmla="*/ 9 h 38"/>
                  <a:gd name="T12" fmla="*/ 40 w 40"/>
                  <a:gd name="T13" fmla="*/ 13 h 38"/>
                  <a:gd name="T14" fmla="*/ 37 w 40"/>
                  <a:gd name="T15" fmla="*/ 15 h 38"/>
                  <a:gd name="T16" fmla="*/ 37 w 40"/>
                  <a:gd name="T17" fmla="*/ 19 h 38"/>
                  <a:gd name="T18" fmla="*/ 35 w 40"/>
                  <a:gd name="T19" fmla="*/ 23 h 38"/>
                  <a:gd name="T20" fmla="*/ 31 w 40"/>
                  <a:gd name="T21" fmla="*/ 30 h 38"/>
                  <a:gd name="T22" fmla="*/ 29 w 40"/>
                  <a:gd name="T23" fmla="*/ 32 h 38"/>
                  <a:gd name="T24" fmla="*/ 27 w 40"/>
                  <a:gd name="T25" fmla="*/ 34 h 38"/>
                  <a:gd name="T26" fmla="*/ 21 w 40"/>
                  <a:gd name="T27" fmla="*/ 36 h 38"/>
                  <a:gd name="T28" fmla="*/ 21 w 40"/>
                  <a:gd name="T29" fmla="*/ 36 h 38"/>
                  <a:gd name="T30" fmla="*/ 17 w 40"/>
                  <a:gd name="T31" fmla="*/ 38 h 38"/>
                  <a:gd name="T32" fmla="*/ 14 w 40"/>
                  <a:gd name="T33" fmla="*/ 38 h 38"/>
                  <a:gd name="T34" fmla="*/ 12 w 40"/>
                  <a:gd name="T35" fmla="*/ 38 h 38"/>
                  <a:gd name="T36" fmla="*/ 6 w 40"/>
                  <a:gd name="T37" fmla="*/ 38 h 38"/>
                  <a:gd name="T38" fmla="*/ 4 w 40"/>
                  <a:gd name="T39" fmla="*/ 38 h 38"/>
                  <a:gd name="T40" fmla="*/ 2 w 40"/>
                  <a:gd name="T41" fmla="*/ 38 h 38"/>
                  <a:gd name="T42" fmla="*/ 0 w 40"/>
                  <a:gd name="T43" fmla="*/ 36 h 38"/>
                  <a:gd name="T44" fmla="*/ 2 w 40"/>
                  <a:gd name="T45" fmla="*/ 32 h 38"/>
                  <a:gd name="T46" fmla="*/ 2 w 40"/>
                  <a:gd name="T47" fmla="*/ 30 h 38"/>
                  <a:gd name="T48" fmla="*/ 2 w 40"/>
                  <a:gd name="T49" fmla="*/ 26 h 38"/>
                  <a:gd name="T50" fmla="*/ 2 w 40"/>
                  <a:gd name="T51" fmla="*/ 23 h 38"/>
                  <a:gd name="T52" fmla="*/ 6 w 40"/>
                  <a:gd name="T53" fmla="*/ 19 h 38"/>
                  <a:gd name="T54" fmla="*/ 8 w 40"/>
                  <a:gd name="T55" fmla="*/ 13 h 38"/>
                  <a:gd name="T56" fmla="*/ 12 w 40"/>
                  <a:gd name="T57" fmla="*/ 11 h 38"/>
                  <a:gd name="T58" fmla="*/ 17 w 40"/>
                  <a:gd name="T59" fmla="*/ 4 h 38"/>
                  <a:gd name="T60" fmla="*/ 21 w 40"/>
                  <a:gd name="T61" fmla="*/ 2 h 38"/>
                  <a:gd name="T62" fmla="*/ 21 w 40"/>
                  <a:gd name="T63" fmla="*/ 2 h 38"/>
                  <a:gd name="T64" fmla="*/ 23 w 40"/>
                  <a:gd name="T65" fmla="*/ 0 h 38"/>
                  <a:gd name="T66" fmla="*/ 25 w 40"/>
                  <a:gd name="T67" fmla="*/ 2 h 38"/>
                  <a:gd name="T68" fmla="*/ 29 w 40"/>
                  <a:gd name="T6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38">
                    <a:moveTo>
                      <a:pt x="29" y="0"/>
                    </a:moveTo>
                    <a:lnTo>
                      <a:pt x="33" y="2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40" y="9"/>
                    </a:lnTo>
                    <a:lnTo>
                      <a:pt x="40" y="13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5" y="23"/>
                    </a:lnTo>
                    <a:lnTo>
                      <a:pt x="31" y="30"/>
                    </a:lnTo>
                    <a:lnTo>
                      <a:pt x="29" y="32"/>
                    </a:lnTo>
                    <a:lnTo>
                      <a:pt x="27" y="34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7" y="38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6" y="19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7" y="4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5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1" name="Freeform 1440"/>
              <p:cNvSpPr>
                <a:spLocks/>
              </p:cNvSpPr>
              <p:nvPr/>
            </p:nvSpPr>
            <p:spPr bwMode="auto">
              <a:xfrm>
                <a:off x="2585" y="117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2" name="Freeform 1441"/>
              <p:cNvSpPr>
                <a:spLocks/>
              </p:cNvSpPr>
              <p:nvPr/>
            </p:nvSpPr>
            <p:spPr bwMode="auto">
              <a:xfrm>
                <a:off x="1735" y="1009"/>
                <a:ext cx="12" cy="19"/>
              </a:xfrm>
              <a:custGeom>
                <a:avLst/>
                <a:gdLst>
                  <a:gd name="T0" fmla="*/ 10 w 12"/>
                  <a:gd name="T1" fmla="*/ 0 h 19"/>
                  <a:gd name="T2" fmla="*/ 12 w 12"/>
                  <a:gd name="T3" fmla="*/ 4 h 19"/>
                  <a:gd name="T4" fmla="*/ 10 w 12"/>
                  <a:gd name="T5" fmla="*/ 12 h 19"/>
                  <a:gd name="T6" fmla="*/ 8 w 12"/>
                  <a:gd name="T7" fmla="*/ 15 h 19"/>
                  <a:gd name="T8" fmla="*/ 10 w 12"/>
                  <a:gd name="T9" fmla="*/ 17 h 19"/>
                  <a:gd name="T10" fmla="*/ 6 w 12"/>
                  <a:gd name="T11" fmla="*/ 19 h 19"/>
                  <a:gd name="T12" fmla="*/ 0 w 12"/>
                  <a:gd name="T13" fmla="*/ 17 h 19"/>
                  <a:gd name="T14" fmla="*/ 4 w 12"/>
                  <a:gd name="T15" fmla="*/ 17 h 19"/>
                  <a:gd name="T16" fmla="*/ 4 w 12"/>
                  <a:gd name="T17" fmla="*/ 14 h 19"/>
                  <a:gd name="T18" fmla="*/ 2 w 12"/>
                  <a:gd name="T19" fmla="*/ 10 h 19"/>
                  <a:gd name="T20" fmla="*/ 2 w 12"/>
                  <a:gd name="T21" fmla="*/ 4 h 19"/>
                  <a:gd name="T22" fmla="*/ 6 w 12"/>
                  <a:gd name="T23" fmla="*/ 2 h 19"/>
                  <a:gd name="T24" fmla="*/ 8 w 12"/>
                  <a:gd name="T25" fmla="*/ 2 h 19"/>
                  <a:gd name="T26" fmla="*/ 8 w 12"/>
                  <a:gd name="T27" fmla="*/ 0 h 19"/>
                  <a:gd name="T28" fmla="*/ 10 w 12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9">
                    <a:moveTo>
                      <a:pt x="10" y="0"/>
                    </a:moveTo>
                    <a:lnTo>
                      <a:pt x="12" y="4"/>
                    </a:lnTo>
                    <a:lnTo>
                      <a:pt x="10" y="12"/>
                    </a:lnTo>
                    <a:lnTo>
                      <a:pt x="8" y="15"/>
                    </a:lnTo>
                    <a:lnTo>
                      <a:pt x="10" y="17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4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3" name="Freeform 1442"/>
              <p:cNvSpPr>
                <a:spLocks/>
              </p:cNvSpPr>
              <p:nvPr/>
            </p:nvSpPr>
            <p:spPr bwMode="auto">
              <a:xfrm>
                <a:off x="2368" y="813"/>
                <a:ext cx="88" cy="88"/>
              </a:xfrm>
              <a:custGeom>
                <a:avLst/>
                <a:gdLst>
                  <a:gd name="T0" fmla="*/ 61 w 88"/>
                  <a:gd name="T1" fmla="*/ 0 h 88"/>
                  <a:gd name="T2" fmla="*/ 67 w 88"/>
                  <a:gd name="T3" fmla="*/ 4 h 88"/>
                  <a:gd name="T4" fmla="*/ 67 w 88"/>
                  <a:gd name="T5" fmla="*/ 15 h 88"/>
                  <a:gd name="T6" fmla="*/ 69 w 88"/>
                  <a:gd name="T7" fmla="*/ 17 h 88"/>
                  <a:gd name="T8" fmla="*/ 72 w 88"/>
                  <a:gd name="T9" fmla="*/ 9 h 88"/>
                  <a:gd name="T10" fmla="*/ 82 w 88"/>
                  <a:gd name="T11" fmla="*/ 9 h 88"/>
                  <a:gd name="T12" fmla="*/ 82 w 88"/>
                  <a:gd name="T13" fmla="*/ 4 h 88"/>
                  <a:gd name="T14" fmla="*/ 84 w 88"/>
                  <a:gd name="T15" fmla="*/ 11 h 88"/>
                  <a:gd name="T16" fmla="*/ 84 w 88"/>
                  <a:gd name="T17" fmla="*/ 15 h 88"/>
                  <a:gd name="T18" fmla="*/ 88 w 88"/>
                  <a:gd name="T19" fmla="*/ 23 h 88"/>
                  <a:gd name="T20" fmla="*/ 80 w 88"/>
                  <a:gd name="T21" fmla="*/ 34 h 88"/>
                  <a:gd name="T22" fmla="*/ 72 w 88"/>
                  <a:gd name="T23" fmla="*/ 44 h 88"/>
                  <a:gd name="T24" fmla="*/ 69 w 88"/>
                  <a:gd name="T25" fmla="*/ 51 h 88"/>
                  <a:gd name="T26" fmla="*/ 63 w 88"/>
                  <a:gd name="T27" fmla="*/ 53 h 88"/>
                  <a:gd name="T28" fmla="*/ 65 w 88"/>
                  <a:gd name="T29" fmla="*/ 59 h 88"/>
                  <a:gd name="T30" fmla="*/ 59 w 88"/>
                  <a:gd name="T31" fmla="*/ 69 h 88"/>
                  <a:gd name="T32" fmla="*/ 57 w 88"/>
                  <a:gd name="T33" fmla="*/ 65 h 88"/>
                  <a:gd name="T34" fmla="*/ 51 w 88"/>
                  <a:gd name="T35" fmla="*/ 69 h 88"/>
                  <a:gd name="T36" fmla="*/ 46 w 88"/>
                  <a:gd name="T37" fmla="*/ 74 h 88"/>
                  <a:gd name="T38" fmla="*/ 50 w 88"/>
                  <a:gd name="T39" fmla="*/ 78 h 88"/>
                  <a:gd name="T40" fmla="*/ 50 w 88"/>
                  <a:gd name="T41" fmla="*/ 84 h 88"/>
                  <a:gd name="T42" fmla="*/ 46 w 88"/>
                  <a:gd name="T43" fmla="*/ 78 h 88"/>
                  <a:gd name="T44" fmla="*/ 42 w 88"/>
                  <a:gd name="T45" fmla="*/ 82 h 88"/>
                  <a:gd name="T46" fmla="*/ 30 w 88"/>
                  <a:gd name="T47" fmla="*/ 86 h 88"/>
                  <a:gd name="T48" fmla="*/ 27 w 88"/>
                  <a:gd name="T49" fmla="*/ 84 h 88"/>
                  <a:gd name="T50" fmla="*/ 27 w 88"/>
                  <a:gd name="T51" fmla="*/ 78 h 88"/>
                  <a:gd name="T52" fmla="*/ 19 w 88"/>
                  <a:gd name="T53" fmla="*/ 84 h 88"/>
                  <a:gd name="T54" fmla="*/ 11 w 88"/>
                  <a:gd name="T55" fmla="*/ 80 h 88"/>
                  <a:gd name="T56" fmla="*/ 13 w 88"/>
                  <a:gd name="T57" fmla="*/ 74 h 88"/>
                  <a:gd name="T58" fmla="*/ 17 w 88"/>
                  <a:gd name="T59" fmla="*/ 72 h 88"/>
                  <a:gd name="T60" fmla="*/ 19 w 88"/>
                  <a:gd name="T61" fmla="*/ 67 h 88"/>
                  <a:gd name="T62" fmla="*/ 13 w 88"/>
                  <a:gd name="T63" fmla="*/ 63 h 88"/>
                  <a:gd name="T64" fmla="*/ 15 w 88"/>
                  <a:gd name="T65" fmla="*/ 63 h 88"/>
                  <a:gd name="T66" fmla="*/ 19 w 88"/>
                  <a:gd name="T67" fmla="*/ 59 h 88"/>
                  <a:gd name="T68" fmla="*/ 29 w 88"/>
                  <a:gd name="T69" fmla="*/ 61 h 88"/>
                  <a:gd name="T70" fmla="*/ 27 w 88"/>
                  <a:gd name="T71" fmla="*/ 59 h 88"/>
                  <a:gd name="T72" fmla="*/ 40 w 88"/>
                  <a:gd name="T73" fmla="*/ 55 h 88"/>
                  <a:gd name="T74" fmla="*/ 44 w 88"/>
                  <a:gd name="T75" fmla="*/ 53 h 88"/>
                  <a:gd name="T76" fmla="*/ 23 w 88"/>
                  <a:gd name="T77" fmla="*/ 49 h 88"/>
                  <a:gd name="T78" fmla="*/ 11 w 88"/>
                  <a:gd name="T79" fmla="*/ 48 h 88"/>
                  <a:gd name="T80" fmla="*/ 4 w 88"/>
                  <a:gd name="T81" fmla="*/ 48 h 88"/>
                  <a:gd name="T82" fmla="*/ 0 w 88"/>
                  <a:gd name="T83" fmla="*/ 46 h 88"/>
                  <a:gd name="T84" fmla="*/ 4 w 88"/>
                  <a:gd name="T85" fmla="*/ 40 h 88"/>
                  <a:gd name="T86" fmla="*/ 8 w 88"/>
                  <a:gd name="T87" fmla="*/ 40 h 88"/>
                  <a:gd name="T88" fmla="*/ 13 w 88"/>
                  <a:gd name="T89" fmla="*/ 36 h 88"/>
                  <a:gd name="T90" fmla="*/ 17 w 88"/>
                  <a:gd name="T91" fmla="*/ 38 h 88"/>
                  <a:gd name="T92" fmla="*/ 21 w 88"/>
                  <a:gd name="T93" fmla="*/ 42 h 88"/>
                  <a:gd name="T94" fmla="*/ 19 w 88"/>
                  <a:gd name="T95" fmla="*/ 34 h 88"/>
                  <a:gd name="T96" fmla="*/ 21 w 88"/>
                  <a:gd name="T97" fmla="*/ 28 h 88"/>
                  <a:gd name="T98" fmla="*/ 27 w 88"/>
                  <a:gd name="T99" fmla="*/ 21 h 88"/>
                  <a:gd name="T100" fmla="*/ 25 w 88"/>
                  <a:gd name="T101" fmla="*/ 17 h 88"/>
                  <a:gd name="T102" fmla="*/ 29 w 88"/>
                  <a:gd name="T103" fmla="*/ 11 h 88"/>
                  <a:gd name="T104" fmla="*/ 34 w 88"/>
                  <a:gd name="T105" fmla="*/ 9 h 88"/>
                  <a:gd name="T106" fmla="*/ 36 w 88"/>
                  <a:gd name="T107" fmla="*/ 17 h 88"/>
                  <a:gd name="T108" fmla="*/ 38 w 88"/>
                  <a:gd name="T109" fmla="*/ 25 h 88"/>
                  <a:gd name="T110" fmla="*/ 38 w 88"/>
                  <a:gd name="T111" fmla="*/ 38 h 88"/>
                  <a:gd name="T112" fmla="*/ 44 w 88"/>
                  <a:gd name="T113" fmla="*/ 36 h 88"/>
                  <a:gd name="T114" fmla="*/ 48 w 88"/>
                  <a:gd name="T115" fmla="*/ 27 h 88"/>
                  <a:gd name="T116" fmla="*/ 46 w 88"/>
                  <a:gd name="T117" fmla="*/ 21 h 88"/>
                  <a:gd name="T118" fmla="*/ 46 w 88"/>
                  <a:gd name="T119" fmla="*/ 17 h 88"/>
                  <a:gd name="T120" fmla="*/ 46 w 88"/>
                  <a:gd name="T121" fmla="*/ 6 h 88"/>
                  <a:gd name="T122" fmla="*/ 51 w 88"/>
                  <a:gd name="T123" fmla="*/ 2 h 88"/>
                  <a:gd name="T124" fmla="*/ 57 w 88"/>
                  <a:gd name="T1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" h="88">
                    <a:moveTo>
                      <a:pt x="59" y="0"/>
                    </a:moveTo>
                    <a:lnTo>
                      <a:pt x="61" y="0"/>
                    </a:lnTo>
                    <a:lnTo>
                      <a:pt x="61" y="0"/>
                    </a:lnTo>
                    <a:lnTo>
                      <a:pt x="63" y="4"/>
                    </a:lnTo>
                    <a:lnTo>
                      <a:pt x="65" y="4"/>
                    </a:lnTo>
                    <a:lnTo>
                      <a:pt x="67" y="4"/>
                    </a:lnTo>
                    <a:lnTo>
                      <a:pt x="69" y="6"/>
                    </a:lnTo>
                    <a:lnTo>
                      <a:pt x="69" y="13"/>
                    </a:lnTo>
                    <a:lnTo>
                      <a:pt x="67" y="15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69" y="17"/>
                    </a:lnTo>
                    <a:lnTo>
                      <a:pt x="70" y="17"/>
                    </a:lnTo>
                    <a:lnTo>
                      <a:pt x="72" y="15"/>
                    </a:lnTo>
                    <a:lnTo>
                      <a:pt x="72" y="9"/>
                    </a:lnTo>
                    <a:lnTo>
                      <a:pt x="76" y="8"/>
                    </a:lnTo>
                    <a:lnTo>
                      <a:pt x="78" y="9"/>
                    </a:lnTo>
                    <a:lnTo>
                      <a:pt x="82" y="9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2" y="4"/>
                    </a:lnTo>
                    <a:lnTo>
                      <a:pt x="84" y="8"/>
                    </a:lnTo>
                    <a:lnTo>
                      <a:pt x="84" y="9"/>
                    </a:lnTo>
                    <a:lnTo>
                      <a:pt x="84" y="11"/>
                    </a:lnTo>
                    <a:lnTo>
                      <a:pt x="84" y="11"/>
                    </a:lnTo>
                    <a:lnTo>
                      <a:pt x="82" y="11"/>
                    </a:lnTo>
                    <a:lnTo>
                      <a:pt x="84" y="15"/>
                    </a:lnTo>
                    <a:lnTo>
                      <a:pt x="86" y="17"/>
                    </a:lnTo>
                    <a:lnTo>
                      <a:pt x="88" y="19"/>
                    </a:lnTo>
                    <a:lnTo>
                      <a:pt x="88" y="23"/>
                    </a:lnTo>
                    <a:lnTo>
                      <a:pt x="84" y="25"/>
                    </a:lnTo>
                    <a:lnTo>
                      <a:pt x="80" y="30"/>
                    </a:lnTo>
                    <a:lnTo>
                      <a:pt x="80" y="34"/>
                    </a:lnTo>
                    <a:lnTo>
                      <a:pt x="80" y="38"/>
                    </a:lnTo>
                    <a:lnTo>
                      <a:pt x="76" y="40"/>
                    </a:lnTo>
                    <a:lnTo>
                      <a:pt x="72" y="44"/>
                    </a:lnTo>
                    <a:lnTo>
                      <a:pt x="72" y="46"/>
                    </a:lnTo>
                    <a:lnTo>
                      <a:pt x="69" y="49"/>
                    </a:lnTo>
                    <a:lnTo>
                      <a:pt x="69" y="51"/>
                    </a:lnTo>
                    <a:lnTo>
                      <a:pt x="67" y="55"/>
                    </a:lnTo>
                    <a:lnTo>
                      <a:pt x="65" y="55"/>
                    </a:lnTo>
                    <a:lnTo>
                      <a:pt x="63" y="53"/>
                    </a:lnTo>
                    <a:lnTo>
                      <a:pt x="61" y="55"/>
                    </a:lnTo>
                    <a:lnTo>
                      <a:pt x="61" y="57"/>
                    </a:lnTo>
                    <a:lnTo>
                      <a:pt x="65" y="59"/>
                    </a:lnTo>
                    <a:lnTo>
                      <a:pt x="65" y="61"/>
                    </a:lnTo>
                    <a:lnTo>
                      <a:pt x="61" y="67"/>
                    </a:lnTo>
                    <a:lnTo>
                      <a:pt x="59" y="69"/>
                    </a:lnTo>
                    <a:lnTo>
                      <a:pt x="59" y="67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5" y="65"/>
                    </a:lnTo>
                    <a:lnTo>
                      <a:pt x="55" y="67"/>
                    </a:lnTo>
                    <a:lnTo>
                      <a:pt x="51" y="69"/>
                    </a:lnTo>
                    <a:lnTo>
                      <a:pt x="51" y="70"/>
                    </a:lnTo>
                    <a:lnTo>
                      <a:pt x="48" y="72"/>
                    </a:lnTo>
                    <a:lnTo>
                      <a:pt x="46" y="74"/>
                    </a:lnTo>
                    <a:lnTo>
                      <a:pt x="48" y="76"/>
                    </a:lnTo>
                    <a:lnTo>
                      <a:pt x="51" y="76"/>
                    </a:lnTo>
                    <a:lnTo>
                      <a:pt x="50" y="78"/>
                    </a:lnTo>
                    <a:lnTo>
                      <a:pt x="50" y="80"/>
                    </a:lnTo>
                    <a:lnTo>
                      <a:pt x="50" y="82"/>
                    </a:lnTo>
                    <a:lnTo>
                      <a:pt x="50" y="84"/>
                    </a:lnTo>
                    <a:lnTo>
                      <a:pt x="48" y="86"/>
                    </a:lnTo>
                    <a:lnTo>
                      <a:pt x="46" y="82"/>
                    </a:lnTo>
                    <a:lnTo>
                      <a:pt x="46" y="78"/>
                    </a:lnTo>
                    <a:lnTo>
                      <a:pt x="44" y="76"/>
                    </a:lnTo>
                    <a:lnTo>
                      <a:pt x="44" y="78"/>
                    </a:lnTo>
                    <a:lnTo>
                      <a:pt x="42" y="82"/>
                    </a:lnTo>
                    <a:lnTo>
                      <a:pt x="44" y="84"/>
                    </a:lnTo>
                    <a:lnTo>
                      <a:pt x="40" y="88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2"/>
                    </a:lnTo>
                    <a:lnTo>
                      <a:pt x="27" y="78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19" y="84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1" y="80"/>
                    </a:lnTo>
                    <a:lnTo>
                      <a:pt x="11" y="76"/>
                    </a:lnTo>
                    <a:lnTo>
                      <a:pt x="13" y="74"/>
                    </a:lnTo>
                    <a:lnTo>
                      <a:pt x="13" y="74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72"/>
                    </a:lnTo>
                    <a:lnTo>
                      <a:pt x="19" y="72"/>
                    </a:lnTo>
                    <a:lnTo>
                      <a:pt x="17" y="70"/>
                    </a:lnTo>
                    <a:lnTo>
                      <a:pt x="19" y="67"/>
                    </a:lnTo>
                    <a:lnTo>
                      <a:pt x="15" y="67"/>
                    </a:lnTo>
                    <a:lnTo>
                      <a:pt x="13" y="65"/>
                    </a:lnTo>
                    <a:lnTo>
                      <a:pt x="13" y="63"/>
                    </a:lnTo>
                    <a:lnTo>
                      <a:pt x="13" y="63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7" y="63"/>
                    </a:lnTo>
                    <a:lnTo>
                      <a:pt x="17" y="61"/>
                    </a:lnTo>
                    <a:lnTo>
                      <a:pt x="19" y="59"/>
                    </a:lnTo>
                    <a:lnTo>
                      <a:pt x="21" y="61"/>
                    </a:lnTo>
                    <a:lnTo>
                      <a:pt x="27" y="61"/>
                    </a:lnTo>
                    <a:lnTo>
                      <a:pt x="29" y="61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7" y="59"/>
                    </a:lnTo>
                    <a:lnTo>
                      <a:pt x="30" y="57"/>
                    </a:lnTo>
                    <a:lnTo>
                      <a:pt x="34" y="55"/>
                    </a:lnTo>
                    <a:lnTo>
                      <a:pt x="40" y="55"/>
                    </a:lnTo>
                    <a:lnTo>
                      <a:pt x="44" y="55"/>
                    </a:lnTo>
                    <a:lnTo>
                      <a:pt x="46" y="55"/>
                    </a:lnTo>
                    <a:lnTo>
                      <a:pt x="44" y="53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3" y="49"/>
                    </a:lnTo>
                    <a:lnTo>
                      <a:pt x="17" y="49"/>
                    </a:lnTo>
                    <a:lnTo>
                      <a:pt x="13" y="48"/>
                    </a:lnTo>
                    <a:lnTo>
                      <a:pt x="11" y="48"/>
                    </a:lnTo>
                    <a:lnTo>
                      <a:pt x="10" y="48"/>
                    </a:lnTo>
                    <a:lnTo>
                      <a:pt x="6" y="48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42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3" y="36"/>
                    </a:lnTo>
                    <a:lnTo>
                      <a:pt x="15" y="34"/>
                    </a:lnTo>
                    <a:lnTo>
                      <a:pt x="15" y="38"/>
                    </a:lnTo>
                    <a:lnTo>
                      <a:pt x="17" y="38"/>
                    </a:lnTo>
                    <a:lnTo>
                      <a:pt x="17" y="44"/>
                    </a:lnTo>
                    <a:lnTo>
                      <a:pt x="19" y="44"/>
                    </a:lnTo>
                    <a:lnTo>
                      <a:pt x="21" y="42"/>
                    </a:lnTo>
                    <a:lnTo>
                      <a:pt x="19" y="38"/>
                    </a:lnTo>
                    <a:lnTo>
                      <a:pt x="19" y="36"/>
                    </a:lnTo>
                    <a:lnTo>
                      <a:pt x="19" y="34"/>
                    </a:lnTo>
                    <a:lnTo>
                      <a:pt x="23" y="32"/>
                    </a:lnTo>
                    <a:lnTo>
                      <a:pt x="23" y="30"/>
                    </a:lnTo>
                    <a:lnTo>
                      <a:pt x="21" y="28"/>
                    </a:lnTo>
                    <a:lnTo>
                      <a:pt x="21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5" y="15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32" y="9"/>
                    </a:lnTo>
                    <a:lnTo>
                      <a:pt x="34" y="9"/>
                    </a:lnTo>
                    <a:lnTo>
                      <a:pt x="34" y="13"/>
                    </a:lnTo>
                    <a:lnTo>
                      <a:pt x="36" y="15"/>
                    </a:lnTo>
                    <a:lnTo>
                      <a:pt x="36" y="17"/>
                    </a:lnTo>
                    <a:lnTo>
                      <a:pt x="36" y="19"/>
                    </a:lnTo>
                    <a:lnTo>
                      <a:pt x="36" y="21"/>
                    </a:lnTo>
                    <a:lnTo>
                      <a:pt x="38" y="25"/>
                    </a:lnTo>
                    <a:lnTo>
                      <a:pt x="40" y="34"/>
                    </a:lnTo>
                    <a:lnTo>
                      <a:pt x="38" y="36"/>
                    </a:lnTo>
                    <a:lnTo>
                      <a:pt x="38" y="38"/>
                    </a:lnTo>
                    <a:lnTo>
                      <a:pt x="42" y="40"/>
                    </a:lnTo>
                    <a:lnTo>
                      <a:pt x="46" y="38"/>
                    </a:lnTo>
                    <a:lnTo>
                      <a:pt x="44" y="36"/>
                    </a:lnTo>
                    <a:lnTo>
                      <a:pt x="46" y="30"/>
                    </a:lnTo>
                    <a:lnTo>
                      <a:pt x="48" y="30"/>
                    </a:lnTo>
                    <a:lnTo>
                      <a:pt x="48" y="27"/>
                    </a:lnTo>
                    <a:lnTo>
                      <a:pt x="42" y="23"/>
                    </a:lnTo>
                    <a:lnTo>
                      <a:pt x="44" y="21"/>
                    </a:lnTo>
                    <a:lnTo>
                      <a:pt x="46" y="21"/>
                    </a:lnTo>
                    <a:lnTo>
                      <a:pt x="50" y="23"/>
                    </a:lnTo>
                    <a:lnTo>
                      <a:pt x="48" y="21"/>
                    </a:lnTo>
                    <a:lnTo>
                      <a:pt x="46" y="17"/>
                    </a:lnTo>
                    <a:lnTo>
                      <a:pt x="44" y="13"/>
                    </a:lnTo>
                    <a:lnTo>
                      <a:pt x="46" y="11"/>
                    </a:lnTo>
                    <a:lnTo>
                      <a:pt x="46" y="6"/>
                    </a:lnTo>
                    <a:lnTo>
                      <a:pt x="48" y="4"/>
                    </a:lnTo>
                    <a:lnTo>
                      <a:pt x="51" y="4"/>
                    </a:lnTo>
                    <a:lnTo>
                      <a:pt x="51" y="2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7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4" name="Freeform 1443"/>
              <p:cNvSpPr>
                <a:spLocks/>
              </p:cNvSpPr>
              <p:nvPr/>
            </p:nvSpPr>
            <p:spPr bwMode="auto">
              <a:xfrm>
                <a:off x="1556" y="1621"/>
                <a:ext cx="12" cy="15"/>
              </a:xfrm>
              <a:custGeom>
                <a:avLst/>
                <a:gdLst>
                  <a:gd name="T0" fmla="*/ 8 w 12"/>
                  <a:gd name="T1" fmla="*/ 0 h 15"/>
                  <a:gd name="T2" fmla="*/ 12 w 12"/>
                  <a:gd name="T3" fmla="*/ 2 h 15"/>
                  <a:gd name="T4" fmla="*/ 12 w 12"/>
                  <a:gd name="T5" fmla="*/ 11 h 15"/>
                  <a:gd name="T6" fmla="*/ 8 w 12"/>
                  <a:gd name="T7" fmla="*/ 15 h 15"/>
                  <a:gd name="T8" fmla="*/ 8 w 12"/>
                  <a:gd name="T9" fmla="*/ 11 h 15"/>
                  <a:gd name="T10" fmla="*/ 10 w 12"/>
                  <a:gd name="T11" fmla="*/ 8 h 15"/>
                  <a:gd name="T12" fmla="*/ 6 w 12"/>
                  <a:gd name="T13" fmla="*/ 11 h 15"/>
                  <a:gd name="T14" fmla="*/ 2 w 12"/>
                  <a:gd name="T15" fmla="*/ 10 h 15"/>
                  <a:gd name="T16" fmla="*/ 2 w 12"/>
                  <a:gd name="T17" fmla="*/ 8 h 15"/>
                  <a:gd name="T18" fmla="*/ 4 w 12"/>
                  <a:gd name="T19" fmla="*/ 6 h 15"/>
                  <a:gd name="T20" fmla="*/ 0 w 12"/>
                  <a:gd name="T21" fmla="*/ 4 h 15"/>
                  <a:gd name="T22" fmla="*/ 4 w 12"/>
                  <a:gd name="T23" fmla="*/ 0 h 15"/>
                  <a:gd name="T24" fmla="*/ 8 w 12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8" y="0"/>
                    </a:moveTo>
                    <a:lnTo>
                      <a:pt x="12" y="2"/>
                    </a:lnTo>
                    <a:lnTo>
                      <a:pt x="12" y="11"/>
                    </a:lnTo>
                    <a:lnTo>
                      <a:pt x="8" y="15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6" y="11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5" name="Freeform 1444"/>
              <p:cNvSpPr>
                <a:spLocks/>
              </p:cNvSpPr>
              <p:nvPr/>
            </p:nvSpPr>
            <p:spPr bwMode="auto">
              <a:xfrm>
                <a:off x="1547" y="1570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3 h 5"/>
                  <a:gd name="T4" fmla="*/ 2 w 4"/>
                  <a:gd name="T5" fmla="*/ 5 h 5"/>
                  <a:gd name="T6" fmla="*/ 0 w 4"/>
                  <a:gd name="T7" fmla="*/ 1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3"/>
                    </a:lnTo>
                    <a:lnTo>
                      <a:pt x="2" y="5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6" name="Freeform 1445"/>
              <p:cNvSpPr>
                <a:spLocks/>
              </p:cNvSpPr>
              <p:nvPr/>
            </p:nvSpPr>
            <p:spPr bwMode="auto">
              <a:xfrm>
                <a:off x="1556" y="1615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7" name="Freeform 1446"/>
              <p:cNvSpPr>
                <a:spLocks/>
              </p:cNvSpPr>
              <p:nvPr/>
            </p:nvSpPr>
            <p:spPr bwMode="auto">
              <a:xfrm>
                <a:off x="1543" y="1587"/>
                <a:ext cx="9" cy="7"/>
              </a:xfrm>
              <a:custGeom>
                <a:avLst/>
                <a:gdLst>
                  <a:gd name="T0" fmla="*/ 6 w 9"/>
                  <a:gd name="T1" fmla="*/ 0 h 7"/>
                  <a:gd name="T2" fmla="*/ 9 w 9"/>
                  <a:gd name="T3" fmla="*/ 4 h 7"/>
                  <a:gd name="T4" fmla="*/ 8 w 9"/>
                  <a:gd name="T5" fmla="*/ 7 h 7"/>
                  <a:gd name="T6" fmla="*/ 4 w 9"/>
                  <a:gd name="T7" fmla="*/ 7 h 7"/>
                  <a:gd name="T8" fmla="*/ 4 w 9"/>
                  <a:gd name="T9" fmla="*/ 5 h 7"/>
                  <a:gd name="T10" fmla="*/ 0 w 9"/>
                  <a:gd name="T11" fmla="*/ 5 h 7"/>
                  <a:gd name="T12" fmla="*/ 2 w 9"/>
                  <a:gd name="T13" fmla="*/ 2 h 7"/>
                  <a:gd name="T14" fmla="*/ 6 w 9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6" y="0"/>
                    </a:moveTo>
                    <a:lnTo>
                      <a:pt x="9" y="4"/>
                    </a:lnTo>
                    <a:lnTo>
                      <a:pt x="8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8" name="Freeform 1447"/>
              <p:cNvSpPr>
                <a:spLocks/>
              </p:cNvSpPr>
              <p:nvPr/>
            </p:nvSpPr>
            <p:spPr bwMode="auto">
              <a:xfrm>
                <a:off x="1732" y="1026"/>
                <a:ext cx="11" cy="19"/>
              </a:xfrm>
              <a:custGeom>
                <a:avLst/>
                <a:gdLst>
                  <a:gd name="T0" fmla="*/ 1 w 11"/>
                  <a:gd name="T1" fmla="*/ 0 h 19"/>
                  <a:gd name="T2" fmla="*/ 5 w 11"/>
                  <a:gd name="T3" fmla="*/ 4 h 19"/>
                  <a:gd name="T4" fmla="*/ 9 w 11"/>
                  <a:gd name="T5" fmla="*/ 4 h 19"/>
                  <a:gd name="T6" fmla="*/ 9 w 11"/>
                  <a:gd name="T7" fmla="*/ 10 h 19"/>
                  <a:gd name="T8" fmla="*/ 11 w 11"/>
                  <a:gd name="T9" fmla="*/ 16 h 19"/>
                  <a:gd name="T10" fmla="*/ 9 w 11"/>
                  <a:gd name="T11" fmla="*/ 19 h 19"/>
                  <a:gd name="T12" fmla="*/ 5 w 11"/>
                  <a:gd name="T13" fmla="*/ 14 h 19"/>
                  <a:gd name="T14" fmla="*/ 1 w 11"/>
                  <a:gd name="T15" fmla="*/ 10 h 19"/>
                  <a:gd name="T16" fmla="*/ 1 w 11"/>
                  <a:gd name="T17" fmla="*/ 8 h 19"/>
                  <a:gd name="T18" fmla="*/ 5 w 11"/>
                  <a:gd name="T19" fmla="*/ 8 h 19"/>
                  <a:gd name="T20" fmla="*/ 0 w 11"/>
                  <a:gd name="T21" fmla="*/ 2 h 19"/>
                  <a:gd name="T22" fmla="*/ 0 w 11"/>
                  <a:gd name="T23" fmla="*/ 0 h 19"/>
                  <a:gd name="T24" fmla="*/ 1 w 11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9">
                    <a:moveTo>
                      <a:pt x="1" y="0"/>
                    </a:moveTo>
                    <a:lnTo>
                      <a:pt x="5" y="4"/>
                    </a:lnTo>
                    <a:lnTo>
                      <a:pt x="9" y="4"/>
                    </a:lnTo>
                    <a:lnTo>
                      <a:pt x="9" y="10"/>
                    </a:lnTo>
                    <a:lnTo>
                      <a:pt x="11" y="16"/>
                    </a:lnTo>
                    <a:lnTo>
                      <a:pt x="9" y="19"/>
                    </a:lnTo>
                    <a:lnTo>
                      <a:pt x="5" y="14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9" name="Freeform 1448"/>
              <p:cNvSpPr>
                <a:spLocks/>
              </p:cNvSpPr>
              <p:nvPr/>
            </p:nvSpPr>
            <p:spPr bwMode="auto">
              <a:xfrm>
                <a:off x="1732" y="1013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8 h 11"/>
                  <a:gd name="T4" fmla="*/ 3 w 5"/>
                  <a:gd name="T5" fmla="*/ 11 h 11"/>
                  <a:gd name="T6" fmla="*/ 1 w 5"/>
                  <a:gd name="T7" fmla="*/ 11 h 11"/>
                  <a:gd name="T8" fmla="*/ 1 w 5"/>
                  <a:gd name="T9" fmla="*/ 10 h 11"/>
                  <a:gd name="T10" fmla="*/ 0 w 5"/>
                  <a:gd name="T11" fmla="*/ 10 h 11"/>
                  <a:gd name="T12" fmla="*/ 0 w 5"/>
                  <a:gd name="T13" fmla="*/ 10 h 11"/>
                  <a:gd name="T14" fmla="*/ 0 w 5"/>
                  <a:gd name="T15" fmla="*/ 8 h 11"/>
                  <a:gd name="T16" fmla="*/ 1 w 5"/>
                  <a:gd name="T17" fmla="*/ 4 h 11"/>
                  <a:gd name="T18" fmla="*/ 5 w 5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1">
                    <a:moveTo>
                      <a:pt x="5" y="0"/>
                    </a:moveTo>
                    <a:lnTo>
                      <a:pt x="5" y="8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0" name="Freeform 1449"/>
              <p:cNvSpPr>
                <a:spLocks/>
              </p:cNvSpPr>
              <p:nvPr/>
            </p:nvSpPr>
            <p:spPr bwMode="auto">
              <a:xfrm>
                <a:off x="1701" y="977"/>
                <a:ext cx="10" cy="7"/>
              </a:xfrm>
              <a:custGeom>
                <a:avLst/>
                <a:gdLst>
                  <a:gd name="T0" fmla="*/ 2 w 10"/>
                  <a:gd name="T1" fmla="*/ 0 h 7"/>
                  <a:gd name="T2" fmla="*/ 6 w 10"/>
                  <a:gd name="T3" fmla="*/ 2 h 7"/>
                  <a:gd name="T4" fmla="*/ 10 w 10"/>
                  <a:gd name="T5" fmla="*/ 7 h 7"/>
                  <a:gd name="T6" fmla="*/ 8 w 10"/>
                  <a:gd name="T7" fmla="*/ 7 h 7"/>
                  <a:gd name="T8" fmla="*/ 6 w 10"/>
                  <a:gd name="T9" fmla="*/ 6 h 7"/>
                  <a:gd name="T10" fmla="*/ 2 w 10"/>
                  <a:gd name="T11" fmla="*/ 7 h 7"/>
                  <a:gd name="T12" fmla="*/ 0 w 10"/>
                  <a:gd name="T13" fmla="*/ 2 h 7"/>
                  <a:gd name="T14" fmla="*/ 2 w 10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">
                    <a:moveTo>
                      <a:pt x="2" y="0"/>
                    </a:moveTo>
                    <a:lnTo>
                      <a:pt x="6" y="2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6"/>
                    </a:lnTo>
                    <a:lnTo>
                      <a:pt x="2" y="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1" name="Freeform 1450"/>
              <p:cNvSpPr>
                <a:spLocks/>
              </p:cNvSpPr>
              <p:nvPr/>
            </p:nvSpPr>
            <p:spPr bwMode="auto">
              <a:xfrm>
                <a:off x="1579" y="170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2 w 6"/>
                  <a:gd name="T5" fmla="*/ 4 h 4"/>
                  <a:gd name="T6" fmla="*/ 0 w 6"/>
                  <a:gd name="T7" fmla="*/ 4 h 4"/>
                  <a:gd name="T8" fmla="*/ 0 w 6"/>
                  <a:gd name="T9" fmla="*/ 2 h 4"/>
                  <a:gd name="T10" fmla="*/ 2 w 6"/>
                  <a:gd name="T11" fmla="*/ 2 h 4"/>
                  <a:gd name="T12" fmla="*/ 4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2" name="Freeform 1451"/>
              <p:cNvSpPr>
                <a:spLocks/>
              </p:cNvSpPr>
              <p:nvPr/>
            </p:nvSpPr>
            <p:spPr bwMode="auto">
              <a:xfrm>
                <a:off x="1602" y="1733"/>
                <a:ext cx="8" cy="10"/>
              </a:xfrm>
              <a:custGeom>
                <a:avLst/>
                <a:gdLst>
                  <a:gd name="T0" fmla="*/ 0 w 8"/>
                  <a:gd name="T1" fmla="*/ 0 h 10"/>
                  <a:gd name="T2" fmla="*/ 4 w 8"/>
                  <a:gd name="T3" fmla="*/ 2 h 10"/>
                  <a:gd name="T4" fmla="*/ 8 w 8"/>
                  <a:gd name="T5" fmla="*/ 8 h 10"/>
                  <a:gd name="T6" fmla="*/ 8 w 8"/>
                  <a:gd name="T7" fmla="*/ 10 h 10"/>
                  <a:gd name="T8" fmla="*/ 2 w 8"/>
                  <a:gd name="T9" fmla="*/ 4 h 10"/>
                  <a:gd name="T10" fmla="*/ 0 w 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4" y="2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3" name="Freeform 1452"/>
              <p:cNvSpPr>
                <a:spLocks/>
              </p:cNvSpPr>
              <p:nvPr/>
            </p:nvSpPr>
            <p:spPr bwMode="auto">
              <a:xfrm>
                <a:off x="1596" y="1718"/>
                <a:ext cx="2" cy="8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8 h 8"/>
                  <a:gd name="T4" fmla="*/ 0 w 2"/>
                  <a:gd name="T5" fmla="*/ 2 h 8"/>
                  <a:gd name="T6" fmla="*/ 2 w 2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4" name="Freeform 1453"/>
              <p:cNvSpPr>
                <a:spLocks/>
              </p:cNvSpPr>
              <p:nvPr/>
            </p:nvSpPr>
            <p:spPr bwMode="auto">
              <a:xfrm>
                <a:off x="1562" y="1657"/>
                <a:ext cx="8" cy="6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2 h 6"/>
                  <a:gd name="T4" fmla="*/ 4 w 8"/>
                  <a:gd name="T5" fmla="*/ 6 h 6"/>
                  <a:gd name="T6" fmla="*/ 4 w 8"/>
                  <a:gd name="T7" fmla="*/ 6 h 6"/>
                  <a:gd name="T8" fmla="*/ 2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w 8"/>
                  <a:gd name="T15" fmla="*/ 4 h 6"/>
                  <a:gd name="T16" fmla="*/ 6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5" name="Freeform 1454"/>
              <p:cNvSpPr>
                <a:spLocks/>
              </p:cNvSpPr>
              <p:nvPr/>
            </p:nvSpPr>
            <p:spPr bwMode="auto">
              <a:xfrm>
                <a:off x="1547" y="1693"/>
                <a:ext cx="65" cy="82"/>
              </a:xfrm>
              <a:custGeom>
                <a:avLst/>
                <a:gdLst>
                  <a:gd name="T0" fmla="*/ 9 w 65"/>
                  <a:gd name="T1" fmla="*/ 0 h 82"/>
                  <a:gd name="T2" fmla="*/ 15 w 65"/>
                  <a:gd name="T3" fmla="*/ 4 h 82"/>
                  <a:gd name="T4" fmla="*/ 19 w 65"/>
                  <a:gd name="T5" fmla="*/ 12 h 82"/>
                  <a:gd name="T6" fmla="*/ 26 w 65"/>
                  <a:gd name="T7" fmla="*/ 18 h 82"/>
                  <a:gd name="T8" fmla="*/ 34 w 65"/>
                  <a:gd name="T9" fmla="*/ 20 h 82"/>
                  <a:gd name="T10" fmla="*/ 44 w 65"/>
                  <a:gd name="T11" fmla="*/ 23 h 82"/>
                  <a:gd name="T12" fmla="*/ 45 w 65"/>
                  <a:gd name="T13" fmla="*/ 31 h 82"/>
                  <a:gd name="T14" fmla="*/ 51 w 65"/>
                  <a:gd name="T15" fmla="*/ 48 h 82"/>
                  <a:gd name="T16" fmla="*/ 63 w 65"/>
                  <a:gd name="T17" fmla="*/ 58 h 82"/>
                  <a:gd name="T18" fmla="*/ 63 w 65"/>
                  <a:gd name="T19" fmla="*/ 69 h 82"/>
                  <a:gd name="T20" fmla="*/ 65 w 65"/>
                  <a:gd name="T21" fmla="*/ 82 h 82"/>
                  <a:gd name="T22" fmla="*/ 61 w 65"/>
                  <a:gd name="T23" fmla="*/ 82 h 82"/>
                  <a:gd name="T24" fmla="*/ 47 w 65"/>
                  <a:gd name="T25" fmla="*/ 75 h 82"/>
                  <a:gd name="T26" fmla="*/ 38 w 65"/>
                  <a:gd name="T27" fmla="*/ 67 h 82"/>
                  <a:gd name="T28" fmla="*/ 40 w 65"/>
                  <a:gd name="T29" fmla="*/ 61 h 82"/>
                  <a:gd name="T30" fmla="*/ 36 w 65"/>
                  <a:gd name="T31" fmla="*/ 61 h 82"/>
                  <a:gd name="T32" fmla="*/ 32 w 65"/>
                  <a:gd name="T33" fmla="*/ 56 h 82"/>
                  <a:gd name="T34" fmla="*/ 28 w 65"/>
                  <a:gd name="T35" fmla="*/ 52 h 82"/>
                  <a:gd name="T36" fmla="*/ 23 w 65"/>
                  <a:gd name="T37" fmla="*/ 48 h 82"/>
                  <a:gd name="T38" fmla="*/ 21 w 65"/>
                  <a:gd name="T39" fmla="*/ 44 h 82"/>
                  <a:gd name="T40" fmla="*/ 23 w 65"/>
                  <a:gd name="T41" fmla="*/ 39 h 82"/>
                  <a:gd name="T42" fmla="*/ 19 w 65"/>
                  <a:gd name="T43" fmla="*/ 37 h 82"/>
                  <a:gd name="T44" fmla="*/ 17 w 65"/>
                  <a:gd name="T45" fmla="*/ 40 h 82"/>
                  <a:gd name="T46" fmla="*/ 19 w 65"/>
                  <a:gd name="T47" fmla="*/ 31 h 82"/>
                  <a:gd name="T48" fmla="*/ 11 w 65"/>
                  <a:gd name="T49" fmla="*/ 29 h 82"/>
                  <a:gd name="T50" fmla="*/ 7 w 65"/>
                  <a:gd name="T51" fmla="*/ 27 h 82"/>
                  <a:gd name="T52" fmla="*/ 4 w 65"/>
                  <a:gd name="T53" fmla="*/ 25 h 82"/>
                  <a:gd name="T54" fmla="*/ 4 w 65"/>
                  <a:gd name="T55" fmla="*/ 20 h 82"/>
                  <a:gd name="T56" fmla="*/ 4 w 65"/>
                  <a:gd name="T57" fmla="*/ 14 h 82"/>
                  <a:gd name="T58" fmla="*/ 13 w 65"/>
                  <a:gd name="T59" fmla="*/ 12 h 82"/>
                  <a:gd name="T60" fmla="*/ 2 w 65"/>
                  <a:gd name="T61" fmla="*/ 6 h 82"/>
                  <a:gd name="T62" fmla="*/ 0 w 65"/>
                  <a:gd name="T63" fmla="*/ 0 h 82"/>
                  <a:gd name="T64" fmla="*/ 5 w 65"/>
                  <a:gd name="T6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" h="82">
                    <a:moveTo>
                      <a:pt x="5" y="0"/>
                    </a:moveTo>
                    <a:lnTo>
                      <a:pt x="9" y="0"/>
                    </a:lnTo>
                    <a:lnTo>
                      <a:pt x="11" y="4"/>
                    </a:lnTo>
                    <a:lnTo>
                      <a:pt x="15" y="4"/>
                    </a:lnTo>
                    <a:lnTo>
                      <a:pt x="17" y="8"/>
                    </a:lnTo>
                    <a:lnTo>
                      <a:pt x="19" y="12"/>
                    </a:lnTo>
                    <a:lnTo>
                      <a:pt x="25" y="14"/>
                    </a:lnTo>
                    <a:lnTo>
                      <a:pt x="26" y="18"/>
                    </a:lnTo>
                    <a:lnTo>
                      <a:pt x="30" y="20"/>
                    </a:lnTo>
                    <a:lnTo>
                      <a:pt x="34" y="20"/>
                    </a:lnTo>
                    <a:lnTo>
                      <a:pt x="40" y="23"/>
                    </a:lnTo>
                    <a:lnTo>
                      <a:pt x="44" y="23"/>
                    </a:lnTo>
                    <a:lnTo>
                      <a:pt x="45" y="25"/>
                    </a:lnTo>
                    <a:lnTo>
                      <a:pt x="45" y="31"/>
                    </a:lnTo>
                    <a:lnTo>
                      <a:pt x="51" y="39"/>
                    </a:lnTo>
                    <a:lnTo>
                      <a:pt x="51" y="48"/>
                    </a:lnTo>
                    <a:lnTo>
                      <a:pt x="59" y="54"/>
                    </a:lnTo>
                    <a:lnTo>
                      <a:pt x="63" y="58"/>
                    </a:lnTo>
                    <a:lnTo>
                      <a:pt x="63" y="65"/>
                    </a:lnTo>
                    <a:lnTo>
                      <a:pt x="63" y="69"/>
                    </a:lnTo>
                    <a:lnTo>
                      <a:pt x="63" y="73"/>
                    </a:lnTo>
                    <a:lnTo>
                      <a:pt x="65" y="82"/>
                    </a:lnTo>
                    <a:lnTo>
                      <a:pt x="63" y="82"/>
                    </a:lnTo>
                    <a:lnTo>
                      <a:pt x="61" y="82"/>
                    </a:lnTo>
                    <a:lnTo>
                      <a:pt x="49" y="77"/>
                    </a:lnTo>
                    <a:lnTo>
                      <a:pt x="47" y="75"/>
                    </a:lnTo>
                    <a:lnTo>
                      <a:pt x="45" y="73"/>
                    </a:lnTo>
                    <a:lnTo>
                      <a:pt x="38" y="67"/>
                    </a:lnTo>
                    <a:lnTo>
                      <a:pt x="44" y="61"/>
                    </a:lnTo>
                    <a:lnTo>
                      <a:pt x="40" y="61"/>
                    </a:lnTo>
                    <a:lnTo>
                      <a:pt x="38" y="60"/>
                    </a:lnTo>
                    <a:lnTo>
                      <a:pt x="36" y="61"/>
                    </a:lnTo>
                    <a:lnTo>
                      <a:pt x="32" y="58"/>
                    </a:lnTo>
                    <a:lnTo>
                      <a:pt x="32" y="56"/>
                    </a:lnTo>
                    <a:lnTo>
                      <a:pt x="32" y="52"/>
                    </a:lnTo>
                    <a:lnTo>
                      <a:pt x="28" y="52"/>
                    </a:lnTo>
                    <a:lnTo>
                      <a:pt x="30" y="48"/>
                    </a:lnTo>
                    <a:lnTo>
                      <a:pt x="23" y="48"/>
                    </a:lnTo>
                    <a:lnTo>
                      <a:pt x="23" y="44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23" y="39"/>
                    </a:lnTo>
                    <a:lnTo>
                      <a:pt x="25" y="35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17" y="40"/>
                    </a:lnTo>
                    <a:lnTo>
                      <a:pt x="15" y="37"/>
                    </a:lnTo>
                    <a:lnTo>
                      <a:pt x="19" y="31"/>
                    </a:lnTo>
                    <a:lnTo>
                      <a:pt x="15" y="33"/>
                    </a:lnTo>
                    <a:lnTo>
                      <a:pt x="11" y="29"/>
                    </a:lnTo>
                    <a:lnTo>
                      <a:pt x="11" y="27"/>
                    </a:lnTo>
                    <a:lnTo>
                      <a:pt x="7" y="27"/>
                    </a:lnTo>
                    <a:lnTo>
                      <a:pt x="7" y="23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9" y="14"/>
                    </a:lnTo>
                    <a:lnTo>
                      <a:pt x="13" y="12"/>
                    </a:lnTo>
                    <a:lnTo>
                      <a:pt x="4" y="1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6" name="Freeform 1455"/>
              <p:cNvSpPr>
                <a:spLocks/>
              </p:cNvSpPr>
              <p:nvPr/>
            </p:nvSpPr>
            <p:spPr bwMode="auto">
              <a:xfrm>
                <a:off x="1575" y="1697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0 w 4"/>
                  <a:gd name="T5" fmla="*/ 2 h 2"/>
                  <a:gd name="T6" fmla="*/ 2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7" name="Freeform 1456"/>
              <p:cNvSpPr>
                <a:spLocks/>
              </p:cNvSpPr>
              <p:nvPr/>
            </p:nvSpPr>
            <p:spPr bwMode="auto">
              <a:xfrm>
                <a:off x="1568" y="1632"/>
                <a:ext cx="2" cy="8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4 h 8"/>
                  <a:gd name="T4" fmla="*/ 0 w 2"/>
                  <a:gd name="T5" fmla="*/ 6 h 8"/>
                  <a:gd name="T6" fmla="*/ 0 w 2"/>
                  <a:gd name="T7" fmla="*/ 8 h 8"/>
                  <a:gd name="T8" fmla="*/ 0 w 2"/>
                  <a:gd name="T9" fmla="*/ 8 h 8"/>
                  <a:gd name="T10" fmla="*/ 0 w 2"/>
                  <a:gd name="T11" fmla="*/ 4 h 8"/>
                  <a:gd name="T12" fmla="*/ 2 w 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8" name="Freeform 1457"/>
              <p:cNvSpPr>
                <a:spLocks/>
              </p:cNvSpPr>
              <p:nvPr/>
            </p:nvSpPr>
            <p:spPr bwMode="auto">
              <a:xfrm>
                <a:off x="1747" y="1000"/>
                <a:ext cx="30" cy="24"/>
              </a:xfrm>
              <a:custGeom>
                <a:avLst/>
                <a:gdLst>
                  <a:gd name="T0" fmla="*/ 25 w 30"/>
                  <a:gd name="T1" fmla="*/ 0 h 24"/>
                  <a:gd name="T2" fmla="*/ 25 w 30"/>
                  <a:gd name="T3" fmla="*/ 5 h 24"/>
                  <a:gd name="T4" fmla="*/ 26 w 30"/>
                  <a:gd name="T5" fmla="*/ 7 h 24"/>
                  <a:gd name="T6" fmla="*/ 30 w 30"/>
                  <a:gd name="T7" fmla="*/ 5 h 24"/>
                  <a:gd name="T8" fmla="*/ 26 w 30"/>
                  <a:gd name="T9" fmla="*/ 9 h 24"/>
                  <a:gd name="T10" fmla="*/ 21 w 30"/>
                  <a:gd name="T11" fmla="*/ 13 h 24"/>
                  <a:gd name="T12" fmla="*/ 9 w 30"/>
                  <a:gd name="T13" fmla="*/ 23 h 24"/>
                  <a:gd name="T14" fmla="*/ 6 w 30"/>
                  <a:gd name="T15" fmla="*/ 23 h 24"/>
                  <a:gd name="T16" fmla="*/ 4 w 30"/>
                  <a:gd name="T17" fmla="*/ 24 h 24"/>
                  <a:gd name="T18" fmla="*/ 0 w 30"/>
                  <a:gd name="T19" fmla="*/ 24 h 24"/>
                  <a:gd name="T20" fmla="*/ 0 w 30"/>
                  <a:gd name="T21" fmla="*/ 23 h 24"/>
                  <a:gd name="T22" fmla="*/ 2 w 30"/>
                  <a:gd name="T23" fmla="*/ 19 h 24"/>
                  <a:gd name="T24" fmla="*/ 2 w 30"/>
                  <a:gd name="T25" fmla="*/ 13 h 24"/>
                  <a:gd name="T26" fmla="*/ 4 w 30"/>
                  <a:gd name="T27" fmla="*/ 11 h 24"/>
                  <a:gd name="T28" fmla="*/ 6 w 30"/>
                  <a:gd name="T29" fmla="*/ 7 h 24"/>
                  <a:gd name="T30" fmla="*/ 6 w 30"/>
                  <a:gd name="T31" fmla="*/ 7 h 24"/>
                  <a:gd name="T32" fmla="*/ 9 w 30"/>
                  <a:gd name="T33" fmla="*/ 5 h 24"/>
                  <a:gd name="T34" fmla="*/ 11 w 30"/>
                  <a:gd name="T35" fmla="*/ 7 h 24"/>
                  <a:gd name="T36" fmla="*/ 9 w 30"/>
                  <a:gd name="T37" fmla="*/ 9 h 24"/>
                  <a:gd name="T38" fmla="*/ 11 w 30"/>
                  <a:gd name="T39" fmla="*/ 13 h 24"/>
                  <a:gd name="T40" fmla="*/ 13 w 30"/>
                  <a:gd name="T41" fmla="*/ 9 h 24"/>
                  <a:gd name="T42" fmla="*/ 13 w 30"/>
                  <a:gd name="T43" fmla="*/ 7 h 24"/>
                  <a:gd name="T44" fmla="*/ 17 w 30"/>
                  <a:gd name="T45" fmla="*/ 7 h 24"/>
                  <a:gd name="T46" fmla="*/ 17 w 30"/>
                  <a:gd name="T47" fmla="*/ 5 h 24"/>
                  <a:gd name="T48" fmla="*/ 19 w 30"/>
                  <a:gd name="T49" fmla="*/ 3 h 24"/>
                  <a:gd name="T50" fmla="*/ 23 w 30"/>
                  <a:gd name="T51" fmla="*/ 0 h 24"/>
                  <a:gd name="T52" fmla="*/ 25 w 30"/>
                  <a:gd name="T5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" h="24">
                    <a:moveTo>
                      <a:pt x="25" y="0"/>
                    </a:moveTo>
                    <a:lnTo>
                      <a:pt x="25" y="5"/>
                    </a:lnTo>
                    <a:lnTo>
                      <a:pt x="26" y="7"/>
                    </a:lnTo>
                    <a:lnTo>
                      <a:pt x="30" y="5"/>
                    </a:lnTo>
                    <a:lnTo>
                      <a:pt x="26" y="9"/>
                    </a:lnTo>
                    <a:lnTo>
                      <a:pt x="21" y="13"/>
                    </a:lnTo>
                    <a:lnTo>
                      <a:pt x="9" y="23"/>
                    </a:lnTo>
                    <a:lnTo>
                      <a:pt x="6" y="23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19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11" y="13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3"/>
                    </a:lnTo>
                    <a:lnTo>
                      <a:pt x="23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9" name="Freeform 1458"/>
              <p:cNvSpPr>
                <a:spLocks/>
              </p:cNvSpPr>
              <p:nvPr/>
            </p:nvSpPr>
            <p:spPr bwMode="auto">
              <a:xfrm>
                <a:off x="1577" y="170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4 h 4"/>
                  <a:gd name="T4" fmla="*/ 0 w 4"/>
                  <a:gd name="T5" fmla="*/ 0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0" name="Freeform 1459"/>
              <p:cNvSpPr>
                <a:spLocks/>
              </p:cNvSpPr>
              <p:nvPr/>
            </p:nvSpPr>
            <p:spPr bwMode="auto">
              <a:xfrm>
                <a:off x="1560" y="1669"/>
                <a:ext cx="4" cy="7"/>
              </a:xfrm>
              <a:custGeom>
                <a:avLst/>
                <a:gdLst>
                  <a:gd name="T0" fmla="*/ 4 w 4"/>
                  <a:gd name="T1" fmla="*/ 0 h 7"/>
                  <a:gd name="T2" fmla="*/ 4 w 4"/>
                  <a:gd name="T3" fmla="*/ 2 h 7"/>
                  <a:gd name="T4" fmla="*/ 4 w 4"/>
                  <a:gd name="T5" fmla="*/ 7 h 7"/>
                  <a:gd name="T6" fmla="*/ 2 w 4"/>
                  <a:gd name="T7" fmla="*/ 5 h 7"/>
                  <a:gd name="T8" fmla="*/ 0 w 4"/>
                  <a:gd name="T9" fmla="*/ 2 h 7"/>
                  <a:gd name="T10" fmla="*/ 4 w 4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lnTo>
                      <a:pt x="4" y="2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1" name="Freeform 1460"/>
              <p:cNvSpPr>
                <a:spLocks/>
              </p:cNvSpPr>
              <p:nvPr/>
            </p:nvSpPr>
            <p:spPr bwMode="auto">
              <a:xfrm>
                <a:off x="2326" y="666"/>
                <a:ext cx="53" cy="33"/>
              </a:xfrm>
              <a:custGeom>
                <a:avLst/>
                <a:gdLst>
                  <a:gd name="T0" fmla="*/ 48 w 53"/>
                  <a:gd name="T1" fmla="*/ 0 h 33"/>
                  <a:gd name="T2" fmla="*/ 52 w 53"/>
                  <a:gd name="T3" fmla="*/ 0 h 33"/>
                  <a:gd name="T4" fmla="*/ 52 w 53"/>
                  <a:gd name="T5" fmla="*/ 4 h 33"/>
                  <a:gd name="T6" fmla="*/ 53 w 53"/>
                  <a:gd name="T7" fmla="*/ 8 h 33"/>
                  <a:gd name="T8" fmla="*/ 53 w 53"/>
                  <a:gd name="T9" fmla="*/ 10 h 33"/>
                  <a:gd name="T10" fmla="*/ 50 w 53"/>
                  <a:gd name="T11" fmla="*/ 15 h 33"/>
                  <a:gd name="T12" fmla="*/ 52 w 53"/>
                  <a:gd name="T13" fmla="*/ 19 h 33"/>
                  <a:gd name="T14" fmla="*/ 50 w 53"/>
                  <a:gd name="T15" fmla="*/ 27 h 33"/>
                  <a:gd name="T16" fmla="*/ 46 w 53"/>
                  <a:gd name="T17" fmla="*/ 29 h 33"/>
                  <a:gd name="T18" fmla="*/ 42 w 53"/>
                  <a:gd name="T19" fmla="*/ 33 h 33"/>
                  <a:gd name="T20" fmla="*/ 38 w 53"/>
                  <a:gd name="T21" fmla="*/ 33 h 33"/>
                  <a:gd name="T22" fmla="*/ 36 w 53"/>
                  <a:gd name="T23" fmla="*/ 33 h 33"/>
                  <a:gd name="T24" fmla="*/ 34 w 53"/>
                  <a:gd name="T25" fmla="*/ 31 h 33"/>
                  <a:gd name="T26" fmla="*/ 31 w 53"/>
                  <a:gd name="T27" fmla="*/ 31 h 33"/>
                  <a:gd name="T28" fmla="*/ 25 w 53"/>
                  <a:gd name="T29" fmla="*/ 27 h 33"/>
                  <a:gd name="T30" fmla="*/ 27 w 53"/>
                  <a:gd name="T31" fmla="*/ 21 h 33"/>
                  <a:gd name="T32" fmla="*/ 23 w 53"/>
                  <a:gd name="T33" fmla="*/ 17 h 33"/>
                  <a:gd name="T34" fmla="*/ 21 w 53"/>
                  <a:gd name="T35" fmla="*/ 19 h 33"/>
                  <a:gd name="T36" fmla="*/ 21 w 53"/>
                  <a:gd name="T37" fmla="*/ 23 h 33"/>
                  <a:gd name="T38" fmla="*/ 19 w 53"/>
                  <a:gd name="T39" fmla="*/ 25 h 33"/>
                  <a:gd name="T40" fmla="*/ 15 w 53"/>
                  <a:gd name="T41" fmla="*/ 21 h 33"/>
                  <a:gd name="T42" fmla="*/ 15 w 53"/>
                  <a:gd name="T43" fmla="*/ 17 h 33"/>
                  <a:gd name="T44" fmla="*/ 17 w 53"/>
                  <a:gd name="T45" fmla="*/ 15 h 33"/>
                  <a:gd name="T46" fmla="*/ 15 w 53"/>
                  <a:gd name="T47" fmla="*/ 13 h 33"/>
                  <a:gd name="T48" fmla="*/ 12 w 53"/>
                  <a:gd name="T49" fmla="*/ 13 h 33"/>
                  <a:gd name="T50" fmla="*/ 10 w 53"/>
                  <a:gd name="T51" fmla="*/ 13 h 33"/>
                  <a:gd name="T52" fmla="*/ 6 w 53"/>
                  <a:gd name="T53" fmla="*/ 13 h 33"/>
                  <a:gd name="T54" fmla="*/ 2 w 53"/>
                  <a:gd name="T55" fmla="*/ 13 h 33"/>
                  <a:gd name="T56" fmla="*/ 0 w 53"/>
                  <a:gd name="T57" fmla="*/ 15 h 33"/>
                  <a:gd name="T58" fmla="*/ 0 w 53"/>
                  <a:gd name="T59" fmla="*/ 12 h 33"/>
                  <a:gd name="T60" fmla="*/ 2 w 53"/>
                  <a:gd name="T61" fmla="*/ 8 h 33"/>
                  <a:gd name="T62" fmla="*/ 4 w 53"/>
                  <a:gd name="T63" fmla="*/ 6 h 33"/>
                  <a:gd name="T64" fmla="*/ 8 w 53"/>
                  <a:gd name="T65" fmla="*/ 6 h 33"/>
                  <a:gd name="T66" fmla="*/ 12 w 53"/>
                  <a:gd name="T67" fmla="*/ 6 h 33"/>
                  <a:gd name="T68" fmla="*/ 21 w 53"/>
                  <a:gd name="T69" fmla="*/ 2 h 33"/>
                  <a:gd name="T70" fmla="*/ 25 w 53"/>
                  <a:gd name="T71" fmla="*/ 2 h 33"/>
                  <a:gd name="T72" fmla="*/ 29 w 53"/>
                  <a:gd name="T73" fmla="*/ 6 h 33"/>
                  <a:gd name="T74" fmla="*/ 31 w 53"/>
                  <a:gd name="T75" fmla="*/ 4 h 33"/>
                  <a:gd name="T76" fmla="*/ 34 w 53"/>
                  <a:gd name="T77" fmla="*/ 4 h 33"/>
                  <a:gd name="T78" fmla="*/ 38 w 53"/>
                  <a:gd name="T79" fmla="*/ 2 h 33"/>
                  <a:gd name="T80" fmla="*/ 44 w 53"/>
                  <a:gd name="T81" fmla="*/ 0 h 33"/>
                  <a:gd name="T82" fmla="*/ 46 w 53"/>
                  <a:gd name="T83" fmla="*/ 2 h 33"/>
                  <a:gd name="T84" fmla="*/ 48 w 53"/>
                  <a:gd name="T8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3" h="33">
                    <a:moveTo>
                      <a:pt x="48" y="0"/>
                    </a:moveTo>
                    <a:lnTo>
                      <a:pt x="52" y="0"/>
                    </a:lnTo>
                    <a:lnTo>
                      <a:pt x="52" y="4"/>
                    </a:lnTo>
                    <a:lnTo>
                      <a:pt x="53" y="8"/>
                    </a:lnTo>
                    <a:lnTo>
                      <a:pt x="53" y="10"/>
                    </a:lnTo>
                    <a:lnTo>
                      <a:pt x="50" y="15"/>
                    </a:lnTo>
                    <a:lnTo>
                      <a:pt x="52" y="19"/>
                    </a:lnTo>
                    <a:lnTo>
                      <a:pt x="50" y="27"/>
                    </a:lnTo>
                    <a:lnTo>
                      <a:pt x="46" y="29"/>
                    </a:lnTo>
                    <a:lnTo>
                      <a:pt x="42" y="33"/>
                    </a:lnTo>
                    <a:lnTo>
                      <a:pt x="38" y="33"/>
                    </a:lnTo>
                    <a:lnTo>
                      <a:pt x="36" y="33"/>
                    </a:lnTo>
                    <a:lnTo>
                      <a:pt x="34" y="31"/>
                    </a:lnTo>
                    <a:lnTo>
                      <a:pt x="31" y="31"/>
                    </a:lnTo>
                    <a:lnTo>
                      <a:pt x="25" y="27"/>
                    </a:lnTo>
                    <a:lnTo>
                      <a:pt x="27" y="21"/>
                    </a:lnTo>
                    <a:lnTo>
                      <a:pt x="23" y="17"/>
                    </a:lnTo>
                    <a:lnTo>
                      <a:pt x="21" y="19"/>
                    </a:lnTo>
                    <a:lnTo>
                      <a:pt x="21" y="23"/>
                    </a:lnTo>
                    <a:lnTo>
                      <a:pt x="19" y="25"/>
                    </a:lnTo>
                    <a:lnTo>
                      <a:pt x="15" y="21"/>
                    </a:lnTo>
                    <a:lnTo>
                      <a:pt x="15" y="17"/>
                    </a:lnTo>
                    <a:lnTo>
                      <a:pt x="17" y="15"/>
                    </a:lnTo>
                    <a:lnTo>
                      <a:pt x="15" y="13"/>
                    </a:lnTo>
                    <a:lnTo>
                      <a:pt x="12" y="13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9" y="6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2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2" name="Freeform 1461"/>
              <p:cNvSpPr>
                <a:spLocks/>
              </p:cNvSpPr>
              <p:nvPr/>
            </p:nvSpPr>
            <p:spPr bwMode="auto">
              <a:xfrm>
                <a:off x="2294" y="699"/>
                <a:ext cx="63" cy="41"/>
              </a:xfrm>
              <a:custGeom>
                <a:avLst/>
                <a:gdLst>
                  <a:gd name="T0" fmla="*/ 26 w 63"/>
                  <a:gd name="T1" fmla="*/ 0 h 41"/>
                  <a:gd name="T2" fmla="*/ 28 w 63"/>
                  <a:gd name="T3" fmla="*/ 1 h 41"/>
                  <a:gd name="T4" fmla="*/ 32 w 63"/>
                  <a:gd name="T5" fmla="*/ 1 h 41"/>
                  <a:gd name="T6" fmla="*/ 34 w 63"/>
                  <a:gd name="T7" fmla="*/ 3 h 41"/>
                  <a:gd name="T8" fmla="*/ 38 w 63"/>
                  <a:gd name="T9" fmla="*/ 3 h 41"/>
                  <a:gd name="T10" fmla="*/ 40 w 63"/>
                  <a:gd name="T11" fmla="*/ 1 h 41"/>
                  <a:gd name="T12" fmla="*/ 45 w 63"/>
                  <a:gd name="T13" fmla="*/ 3 h 41"/>
                  <a:gd name="T14" fmla="*/ 45 w 63"/>
                  <a:gd name="T15" fmla="*/ 5 h 41"/>
                  <a:gd name="T16" fmla="*/ 51 w 63"/>
                  <a:gd name="T17" fmla="*/ 5 h 41"/>
                  <a:gd name="T18" fmla="*/ 55 w 63"/>
                  <a:gd name="T19" fmla="*/ 5 h 41"/>
                  <a:gd name="T20" fmla="*/ 57 w 63"/>
                  <a:gd name="T21" fmla="*/ 7 h 41"/>
                  <a:gd name="T22" fmla="*/ 61 w 63"/>
                  <a:gd name="T23" fmla="*/ 7 h 41"/>
                  <a:gd name="T24" fmla="*/ 63 w 63"/>
                  <a:gd name="T25" fmla="*/ 9 h 41"/>
                  <a:gd name="T26" fmla="*/ 59 w 63"/>
                  <a:gd name="T27" fmla="*/ 15 h 41"/>
                  <a:gd name="T28" fmla="*/ 55 w 63"/>
                  <a:gd name="T29" fmla="*/ 15 h 41"/>
                  <a:gd name="T30" fmla="*/ 47 w 63"/>
                  <a:gd name="T31" fmla="*/ 17 h 41"/>
                  <a:gd name="T32" fmla="*/ 44 w 63"/>
                  <a:gd name="T33" fmla="*/ 19 h 41"/>
                  <a:gd name="T34" fmla="*/ 40 w 63"/>
                  <a:gd name="T35" fmla="*/ 22 h 41"/>
                  <a:gd name="T36" fmla="*/ 40 w 63"/>
                  <a:gd name="T37" fmla="*/ 24 h 41"/>
                  <a:gd name="T38" fmla="*/ 44 w 63"/>
                  <a:gd name="T39" fmla="*/ 24 h 41"/>
                  <a:gd name="T40" fmla="*/ 44 w 63"/>
                  <a:gd name="T41" fmla="*/ 24 h 41"/>
                  <a:gd name="T42" fmla="*/ 45 w 63"/>
                  <a:gd name="T43" fmla="*/ 26 h 41"/>
                  <a:gd name="T44" fmla="*/ 40 w 63"/>
                  <a:gd name="T45" fmla="*/ 32 h 41"/>
                  <a:gd name="T46" fmla="*/ 40 w 63"/>
                  <a:gd name="T47" fmla="*/ 34 h 41"/>
                  <a:gd name="T48" fmla="*/ 36 w 63"/>
                  <a:gd name="T49" fmla="*/ 36 h 41"/>
                  <a:gd name="T50" fmla="*/ 36 w 63"/>
                  <a:gd name="T51" fmla="*/ 38 h 41"/>
                  <a:gd name="T52" fmla="*/ 34 w 63"/>
                  <a:gd name="T53" fmla="*/ 40 h 41"/>
                  <a:gd name="T54" fmla="*/ 30 w 63"/>
                  <a:gd name="T55" fmla="*/ 40 h 41"/>
                  <a:gd name="T56" fmla="*/ 26 w 63"/>
                  <a:gd name="T57" fmla="*/ 41 h 41"/>
                  <a:gd name="T58" fmla="*/ 23 w 63"/>
                  <a:gd name="T59" fmla="*/ 41 h 41"/>
                  <a:gd name="T60" fmla="*/ 19 w 63"/>
                  <a:gd name="T61" fmla="*/ 40 h 41"/>
                  <a:gd name="T62" fmla="*/ 17 w 63"/>
                  <a:gd name="T63" fmla="*/ 40 h 41"/>
                  <a:gd name="T64" fmla="*/ 13 w 63"/>
                  <a:gd name="T65" fmla="*/ 40 h 41"/>
                  <a:gd name="T66" fmla="*/ 9 w 63"/>
                  <a:gd name="T67" fmla="*/ 40 h 41"/>
                  <a:gd name="T68" fmla="*/ 7 w 63"/>
                  <a:gd name="T69" fmla="*/ 38 h 41"/>
                  <a:gd name="T70" fmla="*/ 11 w 63"/>
                  <a:gd name="T71" fmla="*/ 36 h 41"/>
                  <a:gd name="T72" fmla="*/ 7 w 63"/>
                  <a:gd name="T73" fmla="*/ 32 h 41"/>
                  <a:gd name="T74" fmla="*/ 3 w 63"/>
                  <a:gd name="T75" fmla="*/ 28 h 41"/>
                  <a:gd name="T76" fmla="*/ 2 w 63"/>
                  <a:gd name="T77" fmla="*/ 28 h 41"/>
                  <a:gd name="T78" fmla="*/ 2 w 63"/>
                  <a:gd name="T79" fmla="*/ 24 h 41"/>
                  <a:gd name="T80" fmla="*/ 0 w 63"/>
                  <a:gd name="T81" fmla="*/ 21 h 41"/>
                  <a:gd name="T82" fmla="*/ 3 w 63"/>
                  <a:gd name="T83" fmla="*/ 17 h 41"/>
                  <a:gd name="T84" fmla="*/ 3 w 63"/>
                  <a:gd name="T85" fmla="*/ 15 h 41"/>
                  <a:gd name="T86" fmla="*/ 7 w 63"/>
                  <a:gd name="T87" fmla="*/ 9 h 41"/>
                  <a:gd name="T88" fmla="*/ 7 w 63"/>
                  <a:gd name="T89" fmla="*/ 5 h 41"/>
                  <a:gd name="T90" fmla="*/ 11 w 63"/>
                  <a:gd name="T91" fmla="*/ 5 h 41"/>
                  <a:gd name="T92" fmla="*/ 15 w 63"/>
                  <a:gd name="T93" fmla="*/ 1 h 41"/>
                  <a:gd name="T94" fmla="*/ 17 w 63"/>
                  <a:gd name="T95" fmla="*/ 1 h 41"/>
                  <a:gd name="T96" fmla="*/ 26 w 63"/>
                  <a:gd name="T9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" h="41">
                    <a:moveTo>
                      <a:pt x="26" y="0"/>
                    </a:moveTo>
                    <a:lnTo>
                      <a:pt x="28" y="1"/>
                    </a:lnTo>
                    <a:lnTo>
                      <a:pt x="32" y="1"/>
                    </a:lnTo>
                    <a:lnTo>
                      <a:pt x="34" y="3"/>
                    </a:lnTo>
                    <a:lnTo>
                      <a:pt x="38" y="3"/>
                    </a:lnTo>
                    <a:lnTo>
                      <a:pt x="40" y="1"/>
                    </a:lnTo>
                    <a:lnTo>
                      <a:pt x="45" y="3"/>
                    </a:lnTo>
                    <a:lnTo>
                      <a:pt x="45" y="5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7" y="7"/>
                    </a:lnTo>
                    <a:lnTo>
                      <a:pt x="61" y="7"/>
                    </a:lnTo>
                    <a:lnTo>
                      <a:pt x="63" y="9"/>
                    </a:lnTo>
                    <a:lnTo>
                      <a:pt x="59" y="15"/>
                    </a:lnTo>
                    <a:lnTo>
                      <a:pt x="55" y="15"/>
                    </a:lnTo>
                    <a:lnTo>
                      <a:pt x="47" y="17"/>
                    </a:lnTo>
                    <a:lnTo>
                      <a:pt x="44" y="19"/>
                    </a:lnTo>
                    <a:lnTo>
                      <a:pt x="40" y="22"/>
                    </a:lnTo>
                    <a:lnTo>
                      <a:pt x="40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5" y="26"/>
                    </a:lnTo>
                    <a:lnTo>
                      <a:pt x="40" y="32"/>
                    </a:lnTo>
                    <a:lnTo>
                      <a:pt x="40" y="34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4" y="40"/>
                    </a:lnTo>
                    <a:lnTo>
                      <a:pt x="30" y="40"/>
                    </a:lnTo>
                    <a:lnTo>
                      <a:pt x="26" y="41"/>
                    </a:lnTo>
                    <a:lnTo>
                      <a:pt x="23" y="41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3" y="40"/>
                    </a:lnTo>
                    <a:lnTo>
                      <a:pt x="9" y="40"/>
                    </a:lnTo>
                    <a:lnTo>
                      <a:pt x="7" y="38"/>
                    </a:lnTo>
                    <a:lnTo>
                      <a:pt x="11" y="36"/>
                    </a:lnTo>
                    <a:lnTo>
                      <a:pt x="7" y="32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1" y="5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3" name="Freeform 1462"/>
              <p:cNvSpPr>
                <a:spLocks/>
              </p:cNvSpPr>
              <p:nvPr/>
            </p:nvSpPr>
            <p:spPr bwMode="auto">
              <a:xfrm>
                <a:off x="2286" y="687"/>
                <a:ext cx="15" cy="21"/>
              </a:xfrm>
              <a:custGeom>
                <a:avLst/>
                <a:gdLst>
                  <a:gd name="T0" fmla="*/ 8 w 15"/>
                  <a:gd name="T1" fmla="*/ 0 h 21"/>
                  <a:gd name="T2" fmla="*/ 10 w 15"/>
                  <a:gd name="T3" fmla="*/ 2 h 21"/>
                  <a:gd name="T4" fmla="*/ 13 w 15"/>
                  <a:gd name="T5" fmla="*/ 2 h 21"/>
                  <a:gd name="T6" fmla="*/ 15 w 15"/>
                  <a:gd name="T7" fmla="*/ 0 h 21"/>
                  <a:gd name="T8" fmla="*/ 13 w 15"/>
                  <a:gd name="T9" fmla="*/ 6 h 21"/>
                  <a:gd name="T10" fmla="*/ 15 w 15"/>
                  <a:gd name="T11" fmla="*/ 8 h 21"/>
                  <a:gd name="T12" fmla="*/ 13 w 15"/>
                  <a:gd name="T13" fmla="*/ 12 h 21"/>
                  <a:gd name="T14" fmla="*/ 13 w 15"/>
                  <a:gd name="T15" fmla="*/ 15 h 21"/>
                  <a:gd name="T16" fmla="*/ 11 w 15"/>
                  <a:gd name="T17" fmla="*/ 19 h 21"/>
                  <a:gd name="T18" fmla="*/ 6 w 15"/>
                  <a:gd name="T19" fmla="*/ 21 h 21"/>
                  <a:gd name="T20" fmla="*/ 4 w 15"/>
                  <a:gd name="T21" fmla="*/ 19 h 21"/>
                  <a:gd name="T22" fmla="*/ 0 w 15"/>
                  <a:gd name="T23" fmla="*/ 13 h 21"/>
                  <a:gd name="T24" fmla="*/ 2 w 15"/>
                  <a:gd name="T25" fmla="*/ 10 h 21"/>
                  <a:gd name="T26" fmla="*/ 2 w 15"/>
                  <a:gd name="T27" fmla="*/ 6 h 21"/>
                  <a:gd name="T28" fmla="*/ 2 w 15"/>
                  <a:gd name="T29" fmla="*/ 2 h 21"/>
                  <a:gd name="T30" fmla="*/ 6 w 15"/>
                  <a:gd name="T31" fmla="*/ 2 h 21"/>
                  <a:gd name="T32" fmla="*/ 8 w 15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21">
                    <a:moveTo>
                      <a:pt x="8" y="0"/>
                    </a:moveTo>
                    <a:lnTo>
                      <a:pt x="10" y="2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3" y="6"/>
                    </a:lnTo>
                    <a:lnTo>
                      <a:pt x="15" y="8"/>
                    </a:lnTo>
                    <a:lnTo>
                      <a:pt x="13" y="12"/>
                    </a:lnTo>
                    <a:lnTo>
                      <a:pt x="13" y="15"/>
                    </a:lnTo>
                    <a:lnTo>
                      <a:pt x="11" y="19"/>
                    </a:lnTo>
                    <a:lnTo>
                      <a:pt x="6" y="21"/>
                    </a:lnTo>
                    <a:lnTo>
                      <a:pt x="4" y="19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4" name="Rectangle 1463"/>
              <p:cNvSpPr>
                <a:spLocks noChangeArrowheads="1"/>
              </p:cNvSpPr>
              <p:nvPr/>
            </p:nvSpPr>
            <p:spPr bwMode="auto">
              <a:xfrm>
                <a:off x="1754" y="1000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5" name="Freeform 1464"/>
              <p:cNvSpPr>
                <a:spLocks/>
              </p:cNvSpPr>
              <p:nvPr/>
            </p:nvSpPr>
            <p:spPr bwMode="auto">
              <a:xfrm>
                <a:off x="2383" y="739"/>
                <a:ext cx="17" cy="36"/>
              </a:xfrm>
              <a:custGeom>
                <a:avLst/>
                <a:gdLst>
                  <a:gd name="T0" fmla="*/ 14 w 17"/>
                  <a:gd name="T1" fmla="*/ 0 h 36"/>
                  <a:gd name="T2" fmla="*/ 15 w 17"/>
                  <a:gd name="T3" fmla="*/ 1 h 36"/>
                  <a:gd name="T4" fmla="*/ 17 w 17"/>
                  <a:gd name="T5" fmla="*/ 7 h 36"/>
                  <a:gd name="T6" fmla="*/ 17 w 17"/>
                  <a:gd name="T7" fmla="*/ 9 h 36"/>
                  <a:gd name="T8" fmla="*/ 15 w 17"/>
                  <a:gd name="T9" fmla="*/ 15 h 36"/>
                  <a:gd name="T10" fmla="*/ 15 w 17"/>
                  <a:gd name="T11" fmla="*/ 19 h 36"/>
                  <a:gd name="T12" fmla="*/ 14 w 17"/>
                  <a:gd name="T13" fmla="*/ 22 h 36"/>
                  <a:gd name="T14" fmla="*/ 15 w 17"/>
                  <a:gd name="T15" fmla="*/ 24 h 36"/>
                  <a:gd name="T16" fmla="*/ 12 w 17"/>
                  <a:gd name="T17" fmla="*/ 34 h 36"/>
                  <a:gd name="T18" fmla="*/ 8 w 17"/>
                  <a:gd name="T19" fmla="*/ 36 h 36"/>
                  <a:gd name="T20" fmla="*/ 4 w 17"/>
                  <a:gd name="T21" fmla="*/ 36 h 36"/>
                  <a:gd name="T22" fmla="*/ 0 w 17"/>
                  <a:gd name="T23" fmla="*/ 30 h 36"/>
                  <a:gd name="T24" fmla="*/ 2 w 17"/>
                  <a:gd name="T25" fmla="*/ 28 h 36"/>
                  <a:gd name="T26" fmla="*/ 4 w 17"/>
                  <a:gd name="T27" fmla="*/ 22 h 36"/>
                  <a:gd name="T28" fmla="*/ 4 w 17"/>
                  <a:gd name="T29" fmla="*/ 19 h 36"/>
                  <a:gd name="T30" fmla="*/ 8 w 17"/>
                  <a:gd name="T31" fmla="*/ 15 h 36"/>
                  <a:gd name="T32" fmla="*/ 8 w 17"/>
                  <a:gd name="T33" fmla="*/ 13 h 36"/>
                  <a:gd name="T34" fmla="*/ 8 w 17"/>
                  <a:gd name="T35" fmla="*/ 13 h 36"/>
                  <a:gd name="T36" fmla="*/ 8 w 17"/>
                  <a:gd name="T37" fmla="*/ 9 h 36"/>
                  <a:gd name="T38" fmla="*/ 12 w 17"/>
                  <a:gd name="T39" fmla="*/ 5 h 36"/>
                  <a:gd name="T40" fmla="*/ 12 w 17"/>
                  <a:gd name="T41" fmla="*/ 1 h 36"/>
                  <a:gd name="T42" fmla="*/ 14 w 17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6">
                    <a:moveTo>
                      <a:pt x="14" y="0"/>
                    </a:moveTo>
                    <a:lnTo>
                      <a:pt x="15" y="1"/>
                    </a:lnTo>
                    <a:lnTo>
                      <a:pt x="17" y="7"/>
                    </a:lnTo>
                    <a:lnTo>
                      <a:pt x="17" y="9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4" y="22"/>
                    </a:lnTo>
                    <a:lnTo>
                      <a:pt x="15" y="24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4" y="22"/>
                    </a:lnTo>
                    <a:lnTo>
                      <a:pt x="4" y="19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6" name="Freeform 1465"/>
              <p:cNvSpPr>
                <a:spLocks/>
              </p:cNvSpPr>
              <p:nvPr/>
            </p:nvSpPr>
            <p:spPr bwMode="auto">
              <a:xfrm>
                <a:off x="2389" y="777"/>
                <a:ext cx="8" cy="3"/>
              </a:xfrm>
              <a:custGeom>
                <a:avLst/>
                <a:gdLst>
                  <a:gd name="T0" fmla="*/ 2 w 8"/>
                  <a:gd name="T1" fmla="*/ 0 h 3"/>
                  <a:gd name="T2" fmla="*/ 8 w 8"/>
                  <a:gd name="T3" fmla="*/ 0 h 3"/>
                  <a:gd name="T4" fmla="*/ 6 w 8"/>
                  <a:gd name="T5" fmla="*/ 3 h 3"/>
                  <a:gd name="T6" fmla="*/ 2 w 8"/>
                  <a:gd name="T7" fmla="*/ 3 h 3"/>
                  <a:gd name="T8" fmla="*/ 0 w 8"/>
                  <a:gd name="T9" fmla="*/ 2 h 3"/>
                  <a:gd name="T10" fmla="*/ 2 w 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2" y="0"/>
                    </a:moveTo>
                    <a:lnTo>
                      <a:pt x="8" y="0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7" name="Freeform 1466"/>
              <p:cNvSpPr>
                <a:spLocks/>
              </p:cNvSpPr>
              <p:nvPr/>
            </p:nvSpPr>
            <p:spPr bwMode="auto">
              <a:xfrm>
                <a:off x="2160" y="767"/>
                <a:ext cx="181" cy="111"/>
              </a:xfrm>
              <a:custGeom>
                <a:avLst/>
                <a:gdLst>
                  <a:gd name="T0" fmla="*/ 84 w 181"/>
                  <a:gd name="T1" fmla="*/ 8 h 111"/>
                  <a:gd name="T2" fmla="*/ 88 w 181"/>
                  <a:gd name="T3" fmla="*/ 15 h 111"/>
                  <a:gd name="T4" fmla="*/ 96 w 181"/>
                  <a:gd name="T5" fmla="*/ 25 h 111"/>
                  <a:gd name="T6" fmla="*/ 96 w 181"/>
                  <a:gd name="T7" fmla="*/ 42 h 111"/>
                  <a:gd name="T8" fmla="*/ 92 w 181"/>
                  <a:gd name="T9" fmla="*/ 46 h 111"/>
                  <a:gd name="T10" fmla="*/ 94 w 181"/>
                  <a:gd name="T11" fmla="*/ 65 h 111"/>
                  <a:gd name="T12" fmla="*/ 103 w 181"/>
                  <a:gd name="T13" fmla="*/ 65 h 111"/>
                  <a:gd name="T14" fmla="*/ 122 w 181"/>
                  <a:gd name="T15" fmla="*/ 71 h 111"/>
                  <a:gd name="T16" fmla="*/ 120 w 181"/>
                  <a:gd name="T17" fmla="*/ 55 h 111"/>
                  <a:gd name="T18" fmla="*/ 128 w 181"/>
                  <a:gd name="T19" fmla="*/ 46 h 111"/>
                  <a:gd name="T20" fmla="*/ 130 w 181"/>
                  <a:gd name="T21" fmla="*/ 29 h 111"/>
                  <a:gd name="T22" fmla="*/ 139 w 181"/>
                  <a:gd name="T23" fmla="*/ 19 h 111"/>
                  <a:gd name="T24" fmla="*/ 155 w 181"/>
                  <a:gd name="T25" fmla="*/ 6 h 111"/>
                  <a:gd name="T26" fmla="*/ 157 w 181"/>
                  <a:gd name="T27" fmla="*/ 15 h 111"/>
                  <a:gd name="T28" fmla="*/ 155 w 181"/>
                  <a:gd name="T29" fmla="*/ 29 h 111"/>
                  <a:gd name="T30" fmla="*/ 143 w 181"/>
                  <a:gd name="T31" fmla="*/ 46 h 111"/>
                  <a:gd name="T32" fmla="*/ 155 w 181"/>
                  <a:gd name="T33" fmla="*/ 50 h 111"/>
                  <a:gd name="T34" fmla="*/ 141 w 181"/>
                  <a:gd name="T35" fmla="*/ 67 h 111"/>
                  <a:gd name="T36" fmla="*/ 158 w 181"/>
                  <a:gd name="T37" fmla="*/ 59 h 111"/>
                  <a:gd name="T38" fmla="*/ 162 w 181"/>
                  <a:gd name="T39" fmla="*/ 67 h 111"/>
                  <a:gd name="T40" fmla="*/ 170 w 181"/>
                  <a:gd name="T41" fmla="*/ 54 h 111"/>
                  <a:gd name="T42" fmla="*/ 179 w 181"/>
                  <a:gd name="T43" fmla="*/ 69 h 111"/>
                  <a:gd name="T44" fmla="*/ 164 w 181"/>
                  <a:gd name="T45" fmla="*/ 86 h 111"/>
                  <a:gd name="T46" fmla="*/ 155 w 181"/>
                  <a:gd name="T47" fmla="*/ 99 h 111"/>
                  <a:gd name="T48" fmla="*/ 147 w 181"/>
                  <a:gd name="T49" fmla="*/ 105 h 111"/>
                  <a:gd name="T50" fmla="*/ 128 w 181"/>
                  <a:gd name="T51" fmla="*/ 107 h 111"/>
                  <a:gd name="T52" fmla="*/ 124 w 181"/>
                  <a:gd name="T53" fmla="*/ 97 h 111"/>
                  <a:gd name="T54" fmla="*/ 111 w 181"/>
                  <a:gd name="T55" fmla="*/ 99 h 111"/>
                  <a:gd name="T56" fmla="*/ 107 w 181"/>
                  <a:gd name="T57" fmla="*/ 97 h 111"/>
                  <a:gd name="T58" fmla="*/ 92 w 181"/>
                  <a:gd name="T59" fmla="*/ 99 h 111"/>
                  <a:gd name="T60" fmla="*/ 78 w 181"/>
                  <a:gd name="T61" fmla="*/ 101 h 111"/>
                  <a:gd name="T62" fmla="*/ 67 w 181"/>
                  <a:gd name="T63" fmla="*/ 109 h 111"/>
                  <a:gd name="T64" fmla="*/ 52 w 181"/>
                  <a:gd name="T65" fmla="*/ 109 h 111"/>
                  <a:gd name="T66" fmla="*/ 29 w 181"/>
                  <a:gd name="T67" fmla="*/ 103 h 111"/>
                  <a:gd name="T68" fmla="*/ 33 w 181"/>
                  <a:gd name="T69" fmla="*/ 86 h 111"/>
                  <a:gd name="T70" fmla="*/ 54 w 181"/>
                  <a:gd name="T71" fmla="*/ 84 h 111"/>
                  <a:gd name="T72" fmla="*/ 75 w 181"/>
                  <a:gd name="T73" fmla="*/ 84 h 111"/>
                  <a:gd name="T74" fmla="*/ 82 w 181"/>
                  <a:gd name="T75" fmla="*/ 80 h 111"/>
                  <a:gd name="T76" fmla="*/ 67 w 181"/>
                  <a:gd name="T77" fmla="*/ 78 h 111"/>
                  <a:gd name="T78" fmla="*/ 54 w 181"/>
                  <a:gd name="T79" fmla="*/ 78 h 111"/>
                  <a:gd name="T80" fmla="*/ 54 w 181"/>
                  <a:gd name="T81" fmla="*/ 69 h 111"/>
                  <a:gd name="T82" fmla="*/ 42 w 181"/>
                  <a:gd name="T83" fmla="*/ 69 h 111"/>
                  <a:gd name="T84" fmla="*/ 27 w 181"/>
                  <a:gd name="T85" fmla="*/ 76 h 111"/>
                  <a:gd name="T86" fmla="*/ 23 w 181"/>
                  <a:gd name="T87" fmla="*/ 74 h 111"/>
                  <a:gd name="T88" fmla="*/ 16 w 181"/>
                  <a:gd name="T89" fmla="*/ 65 h 111"/>
                  <a:gd name="T90" fmla="*/ 0 w 181"/>
                  <a:gd name="T91" fmla="*/ 57 h 111"/>
                  <a:gd name="T92" fmla="*/ 10 w 181"/>
                  <a:gd name="T93" fmla="*/ 46 h 111"/>
                  <a:gd name="T94" fmla="*/ 31 w 181"/>
                  <a:gd name="T95" fmla="*/ 48 h 111"/>
                  <a:gd name="T96" fmla="*/ 38 w 181"/>
                  <a:gd name="T97" fmla="*/ 40 h 111"/>
                  <a:gd name="T98" fmla="*/ 19 w 181"/>
                  <a:gd name="T99" fmla="*/ 38 h 111"/>
                  <a:gd name="T100" fmla="*/ 42 w 181"/>
                  <a:gd name="T101" fmla="*/ 27 h 111"/>
                  <a:gd name="T102" fmla="*/ 54 w 181"/>
                  <a:gd name="T103" fmla="*/ 25 h 111"/>
                  <a:gd name="T104" fmla="*/ 40 w 181"/>
                  <a:gd name="T105" fmla="*/ 15 h 111"/>
                  <a:gd name="T106" fmla="*/ 54 w 181"/>
                  <a:gd name="T107" fmla="*/ 8 h 111"/>
                  <a:gd name="T108" fmla="*/ 63 w 181"/>
                  <a:gd name="T109" fmla="*/ 12 h 111"/>
                  <a:gd name="T110" fmla="*/ 69 w 181"/>
                  <a:gd name="T11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11">
                    <a:moveTo>
                      <a:pt x="69" y="0"/>
                    </a:moveTo>
                    <a:lnTo>
                      <a:pt x="73" y="0"/>
                    </a:lnTo>
                    <a:lnTo>
                      <a:pt x="78" y="0"/>
                    </a:lnTo>
                    <a:lnTo>
                      <a:pt x="82" y="4"/>
                    </a:lnTo>
                    <a:lnTo>
                      <a:pt x="84" y="8"/>
                    </a:lnTo>
                    <a:lnTo>
                      <a:pt x="80" y="10"/>
                    </a:lnTo>
                    <a:lnTo>
                      <a:pt x="78" y="15"/>
                    </a:lnTo>
                    <a:lnTo>
                      <a:pt x="78" y="17"/>
                    </a:lnTo>
                    <a:lnTo>
                      <a:pt x="86" y="17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2" y="17"/>
                    </a:lnTo>
                    <a:lnTo>
                      <a:pt x="94" y="19"/>
                    </a:lnTo>
                    <a:lnTo>
                      <a:pt x="94" y="21"/>
                    </a:lnTo>
                    <a:lnTo>
                      <a:pt x="96" y="25"/>
                    </a:lnTo>
                    <a:lnTo>
                      <a:pt x="96" y="27"/>
                    </a:lnTo>
                    <a:lnTo>
                      <a:pt x="94" y="27"/>
                    </a:lnTo>
                    <a:lnTo>
                      <a:pt x="92" y="31"/>
                    </a:lnTo>
                    <a:lnTo>
                      <a:pt x="96" y="34"/>
                    </a:lnTo>
                    <a:lnTo>
                      <a:pt x="96" y="42"/>
                    </a:lnTo>
                    <a:lnTo>
                      <a:pt x="96" y="44"/>
                    </a:lnTo>
                    <a:lnTo>
                      <a:pt x="92" y="44"/>
                    </a:lnTo>
                    <a:lnTo>
                      <a:pt x="88" y="44"/>
                    </a:lnTo>
                    <a:lnTo>
                      <a:pt x="88" y="46"/>
                    </a:lnTo>
                    <a:lnTo>
                      <a:pt x="92" y="46"/>
                    </a:lnTo>
                    <a:lnTo>
                      <a:pt x="96" y="48"/>
                    </a:lnTo>
                    <a:lnTo>
                      <a:pt x="99" y="48"/>
                    </a:lnTo>
                    <a:lnTo>
                      <a:pt x="96" y="55"/>
                    </a:lnTo>
                    <a:lnTo>
                      <a:pt x="94" y="57"/>
                    </a:lnTo>
                    <a:lnTo>
                      <a:pt x="94" y="65"/>
                    </a:lnTo>
                    <a:lnTo>
                      <a:pt x="96" y="65"/>
                    </a:lnTo>
                    <a:lnTo>
                      <a:pt x="99" y="65"/>
                    </a:lnTo>
                    <a:lnTo>
                      <a:pt x="101" y="61"/>
                    </a:lnTo>
                    <a:lnTo>
                      <a:pt x="103" y="63"/>
                    </a:lnTo>
                    <a:lnTo>
                      <a:pt x="103" y="65"/>
                    </a:lnTo>
                    <a:lnTo>
                      <a:pt x="107" y="67"/>
                    </a:lnTo>
                    <a:lnTo>
                      <a:pt x="109" y="65"/>
                    </a:lnTo>
                    <a:lnTo>
                      <a:pt x="117" y="67"/>
                    </a:lnTo>
                    <a:lnTo>
                      <a:pt x="118" y="71"/>
                    </a:lnTo>
                    <a:lnTo>
                      <a:pt x="122" y="71"/>
                    </a:lnTo>
                    <a:lnTo>
                      <a:pt x="120" y="69"/>
                    </a:lnTo>
                    <a:lnTo>
                      <a:pt x="120" y="67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0" y="55"/>
                    </a:lnTo>
                    <a:lnTo>
                      <a:pt x="120" y="52"/>
                    </a:lnTo>
                    <a:lnTo>
                      <a:pt x="118" y="50"/>
                    </a:lnTo>
                    <a:lnTo>
                      <a:pt x="120" y="48"/>
                    </a:lnTo>
                    <a:lnTo>
                      <a:pt x="122" y="48"/>
                    </a:lnTo>
                    <a:lnTo>
                      <a:pt x="128" y="46"/>
                    </a:lnTo>
                    <a:lnTo>
                      <a:pt x="132" y="46"/>
                    </a:lnTo>
                    <a:lnTo>
                      <a:pt x="134" y="40"/>
                    </a:lnTo>
                    <a:lnTo>
                      <a:pt x="132" y="34"/>
                    </a:lnTo>
                    <a:lnTo>
                      <a:pt x="130" y="33"/>
                    </a:lnTo>
                    <a:lnTo>
                      <a:pt x="130" y="29"/>
                    </a:lnTo>
                    <a:lnTo>
                      <a:pt x="128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9" y="19"/>
                    </a:lnTo>
                    <a:lnTo>
                      <a:pt x="139" y="17"/>
                    </a:lnTo>
                    <a:lnTo>
                      <a:pt x="139" y="13"/>
                    </a:lnTo>
                    <a:lnTo>
                      <a:pt x="145" y="13"/>
                    </a:lnTo>
                    <a:lnTo>
                      <a:pt x="153" y="6"/>
                    </a:lnTo>
                    <a:lnTo>
                      <a:pt x="155" y="6"/>
                    </a:lnTo>
                    <a:lnTo>
                      <a:pt x="160" y="8"/>
                    </a:lnTo>
                    <a:lnTo>
                      <a:pt x="158" y="10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57" y="15"/>
                    </a:lnTo>
                    <a:lnTo>
                      <a:pt x="155" y="17"/>
                    </a:lnTo>
                    <a:lnTo>
                      <a:pt x="155" y="19"/>
                    </a:lnTo>
                    <a:lnTo>
                      <a:pt x="153" y="23"/>
                    </a:lnTo>
                    <a:lnTo>
                      <a:pt x="153" y="29"/>
                    </a:lnTo>
                    <a:lnTo>
                      <a:pt x="155" y="29"/>
                    </a:lnTo>
                    <a:lnTo>
                      <a:pt x="155" y="38"/>
                    </a:lnTo>
                    <a:lnTo>
                      <a:pt x="153" y="40"/>
                    </a:lnTo>
                    <a:lnTo>
                      <a:pt x="151" y="40"/>
                    </a:lnTo>
                    <a:lnTo>
                      <a:pt x="145" y="44"/>
                    </a:lnTo>
                    <a:lnTo>
                      <a:pt x="143" y="46"/>
                    </a:lnTo>
                    <a:lnTo>
                      <a:pt x="143" y="48"/>
                    </a:lnTo>
                    <a:lnTo>
                      <a:pt x="145" y="48"/>
                    </a:lnTo>
                    <a:lnTo>
                      <a:pt x="147" y="48"/>
                    </a:lnTo>
                    <a:lnTo>
                      <a:pt x="153" y="48"/>
                    </a:lnTo>
                    <a:lnTo>
                      <a:pt x="155" y="50"/>
                    </a:lnTo>
                    <a:lnTo>
                      <a:pt x="151" y="54"/>
                    </a:lnTo>
                    <a:lnTo>
                      <a:pt x="145" y="57"/>
                    </a:lnTo>
                    <a:lnTo>
                      <a:pt x="141" y="61"/>
                    </a:lnTo>
                    <a:lnTo>
                      <a:pt x="139" y="65"/>
                    </a:lnTo>
                    <a:lnTo>
                      <a:pt x="141" y="67"/>
                    </a:lnTo>
                    <a:lnTo>
                      <a:pt x="143" y="63"/>
                    </a:lnTo>
                    <a:lnTo>
                      <a:pt x="149" y="59"/>
                    </a:lnTo>
                    <a:lnTo>
                      <a:pt x="151" y="57"/>
                    </a:lnTo>
                    <a:lnTo>
                      <a:pt x="153" y="57"/>
                    </a:lnTo>
                    <a:lnTo>
                      <a:pt x="158" y="59"/>
                    </a:lnTo>
                    <a:lnTo>
                      <a:pt x="158" y="63"/>
                    </a:lnTo>
                    <a:lnTo>
                      <a:pt x="155" y="69"/>
                    </a:lnTo>
                    <a:lnTo>
                      <a:pt x="157" y="71"/>
                    </a:lnTo>
                    <a:lnTo>
                      <a:pt x="158" y="67"/>
                    </a:lnTo>
                    <a:lnTo>
                      <a:pt x="162" y="67"/>
                    </a:lnTo>
                    <a:lnTo>
                      <a:pt x="162" y="65"/>
                    </a:lnTo>
                    <a:lnTo>
                      <a:pt x="162" y="65"/>
                    </a:lnTo>
                    <a:lnTo>
                      <a:pt x="164" y="61"/>
                    </a:lnTo>
                    <a:lnTo>
                      <a:pt x="164" y="57"/>
                    </a:lnTo>
                    <a:lnTo>
                      <a:pt x="170" y="54"/>
                    </a:lnTo>
                    <a:lnTo>
                      <a:pt x="172" y="54"/>
                    </a:lnTo>
                    <a:lnTo>
                      <a:pt x="178" y="55"/>
                    </a:lnTo>
                    <a:lnTo>
                      <a:pt x="179" y="61"/>
                    </a:lnTo>
                    <a:lnTo>
                      <a:pt x="181" y="65"/>
                    </a:lnTo>
                    <a:lnTo>
                      <a:pt x="179" y="69"/>
                    </a:lnTo>
                    <a:lnTo>
                      <a:pt x="176" y="78"/>
                    </a:lnTo>
                    <a:lnTo>
                      <a:pt x="170" y="82"/>
                    </a:lnTo>
                    <a:lnTo>
                      <a:pt x="168" y="84"/>
                    </a:lnTo>
                    <a:lnTo>
                      <a:pt x="164" y="84"/>
                    </a:lnTo>
                    <a:lnTo>
                      <a:pt x="164" y="86"/>
                    </a:lnTo>
                    <a:lnTo>
                      <a:pt x="164" y="88"/>
                    </a:lnTo>
                    <a:lnTo>
                      <a:pt x="160" y="94"/>
                    </a:lnTo>
                    <a:lnTo>
                      <a:pt x="158" y="94"/>
                    </a:lnTo>
                    <a:lnTo>
                      <a:pt x="155" y="95"/>
                    </a:lnTo>
                    <a:lnTo>
                      <a:pt x="155" y="99"/>
                    </a:lnTo>
                    <a:lnTo>
                      <a:pt x="153" y="101"/>
                    </a:lnTo>
                    <a:lnTo>
                      <a:pt x="151" y="101"/>
                    </a:lnTo>
                    <a:lnTo>
                      <a:pt x="149" y="101"/>
                    </a:lnTo>
                    <a:lnTo>
                      <a:pt x="149" y="103"/>
                    </a:lnTo>
                    <a:lnTo>
                      <a:pt x="147" y="105"/>
                    </a:lnTo>
                    <a:lnTo>
                      <a:pt x="145" y="103"/>
                    </a:lnTo>
                    <a:lnTo>
                      <a:pt x="141" y="103"/>
                    </a:lnTo>
                    <a:lnTo>
                      <a:pt x="139" y="103"/>
                    </a:lnTo>
                    <a:lnTo>
                      <a:pt x="134" y="107"/>
                    </a:lnTo>
                    <a:lnTo>
                      <a:pt x="128" y="107"/>
                    </a:lnTo>
                    <a:lnTo>
                      <a:pt x="124" y="105"/>
                    </a:lnTo>
                    <a:lnTo>
                      <a:pt x="122" y="103"/>
                    </a:lnTo>
                    <a:lnTo>
                      <a:pt x="124" y="99"/>
                    </a:lnTo>
                    <a:lnTo>
                      <a:pt x="124" y="97"/>
                    </a:lnTo>
                    <a:lnTo>
                      <a:pt x="124" y="97"/>
                    </a:lnTo>
                    <a:lnTo>
                      <a:pt x="120" y="99"/>
                    </a:lnTo>
                    <a:lnTo>
                      <a:pt x="118" y="101"/>
                    </a:lnTo>
                    <a:lnTo>
                      <a:pt x="117" y="103"/>
                    </a:lnTo>
                    <a:lnTo>
                      <a:pt x="111" y="101"/>
                    </a:lnTo>
                    <a:lnTo>
                      <a:pt x="111" y="99"/>
                    </a:lnTo>
                    <a:lnTo>
                      <a:pt x="113" y="97"/>
                    </a:lnTo>
                    <a:lnTo>
                      <a:pt x="113" y="94"/>
                    </a:lnTo>
                    <a:lnTo>
                      <a:pt x="109" y="94"/>
                    </a:lnTo>
                    <a:lnTo>
                      <a:pt x="109" y="95"/>
                    </a:lnTo>
                    <a:lnTo>
                      <a:pt x="107" y="97"/>
                    </a:lnTo>
                    <a:lnTo>
                      <a:pt x="105" y="97"/>
                    </a:lnTo>
                    <a:lnTo>
                      <a:pt x="99" y="99"/>
                    </a:lnTo>
                    <a:lnTo>
                      <a:pt x="97" y="101"/>
                    </a:lnTo>
                    <a:lnTo>
                      <a:pt x="94" y="101"/>
                    </a:lnTo>
                    <a:lnTo>
                      <a:pt x="92" y="99"/>
                    </a:lnTo>
                    <a:lnTo>
                      <a:pt x="88" y="101"/>
                    </a:lnTo>
                    <a:lnTo>
                      <a:pt x="84" y="99"/>
                    </a:lnTo>
                    <a:lnTo>
                      <a:pt x="84" y="101"/>
                    </a:lnTo>
                    <a:lnTo>
                      <a:pt x="80" y="101"/>
                    </a:lnTo>
                    <a:lnTo>
                      <a:pt x="78" y="101"/>
                    </a:lnTo>
                    <a:lnTo>
                      <a:pt x="78" y="105"/>
                    </a:lnTo>
                    <a:lnTo>
                      <a:pt x="77" y="107"/>
                    </a:lnTo>
                    <a:lnTo>
                      <a:pt x="71" y="107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1" y="111"/>
                    </a:lnTo>
                    <a:lnTo>
                      <a:pt x="57" y="111"/>
                    </a:lnTo>
                    <a:lnTo>
                      <a:pt x="57" y="109"/>
                    </a:lnTo>
                    <a:lnTo>
                      <a:pt x="52" y="109"/>
                    </a:lnTo>
                    <a:lnTo>
                      <a:pt x="48" y="111"/>
                    </a:lnTo>
                    <a:lnTo>
                      <a:pt x="42" y="111"/>
                    </a:lnTo>
                    <a:lnTo>
                      <a:pt x="36" y="107"/>
                    </a:lnTo>
                    <a:lnTo>
                      <a:pt x="31" y="107"/>
                    </a:lnTo>
                    <a:lnTo>
                      <a:pt x="29" y="103"/>
                    </a:lnTo>
                    <a:lnTo>
                      <a:pt x="25" y="99"/>
                    </a:lnTo>
                    <a:lnTo>
                      <a:pt x="27" y="95"/>
                    </a:lnTo>
                    <a:lnTo>
                      <a:pt x="27" y="92"/>
                    </a:lnTo>
                    <a:lnTo>
                      <a:pt x="27" y="86"/>
                    </a:lnTo>
                    <a:lnTo>
                      <a:pt x="33" y="86"/>
                    </a:lnTo>
                    <a:lnTo>
                      <a:pt x="38" y="88"/>
                    </a:lnTo>
                    <a:lnTo>
                      <a:pt x="40" y="86"/>
                    </a:lnTo>
                    <a:lnTo>
                      <a:pt x="44" y="86"/>
                    </a:lnTo>
                    <a:lnTo>
                      <a:pt x="48" y="86"/>
                    </a:lnTo>
                    <a:lnTo>
                      <a:pt x="54" y="84"/>
                    </a:lnTo>
                    <a:lnTo>
                      <a:pt x="59" y="84"/>
                    </a:lnTo>
                    <a:lnTo>
                      <a:pt x="65" y="86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5" y="84"/>
                    </a:lnTo>
                    <a:lnTo>
                      <a:pt x="82" y="84"/>
                    </a:lnTo>
                    <a:lnTo>
                      <a:pt x="84" y="82"/>
                    </a:lnTo>
                    <a:lnTo>
                      <a:pt x="86" y="80"/>
                    </a:lnTo>
                    <a:lnTo>
                      <a:pt x="84" y="78"/>
                    </a:lnTo>
                    <a:lnTo>
                      <a:pt x="82" y="80"/>
                    </a:lnTo>
                    <a:lnTo>
                      <a:pt x="77" y="80"/>
                    </a:lnTo>
                    <a:lnTo>
                      <a:pt x="77" y="78"/>
                    </a:lnTo>
                    <a:lnTo>
                      <a:pt x="71" y="80"/>
                    </a:lnTo>
                    <a:lnTo>
                      <a:pt x="67" y="80"/>
                    </a:lnTo>
                    <a:lnTo>
                      <a:pt x="67" y="78"/>
                    </a:lnTo>
                    <a:lnTo>
                      <a:pt x="65" y="76"/>
                    </a:lnTo>
                    <a:lnTo>
                      <a:pt x="61" y="78"/>
                    </a:lnTo>
                    <a:lnTo>
                      <a:pt x="57" y="78"/>
                    </a:lnTo>
                    <a:lnTo>
                      <a:pt x="56" y="78"/>
                    </a:lnTo>
                    <a:lnTo>
                      <a:pt x="54" y="78"/>
                    </a:lnTo>
                    <a:lnTo>
                      <a:pt x="50" y="78"/>
                    </a:lnTo>
                    <a:lnTo>
                      <a:pt x="46" y="76"/>
                    </a:lnTo>
                    <a:lnTo>
                      <a:pt x="46" y="74"/>
                    </a:lnTo>
                    <a:lnTo>
                      <a:pt x="50" y="71"/>
                    </a:lnTo>
                    <a:lnTo>
                      <a:pt x="54" y="69"/>
                    </a:lnTo>
                    <a:lnTo>
                      <a:pt x="52" y="69"/>
                    </a:lnTo>
                    <a:lnTo>
                      <a:pt x="48" y="69"/>
                    </a:lnTo>
                    <a:lnTo>
                      <a:pt x="44" y="71"/>
                    </a:lnTo>
                    <a:lnTo>
                      <a:pt x="42" y="67"/>
                    </a:lnTo>
                    <a:lnTo>
                      <a:pt x="42" y="69"/>
                    </a:lnTo>
                    <a:lnTo>
                      <a:pt x="42" y="73"/>
                    </a:lnTo>
                    <a:lnTo>
                      <a:pt x="35" y="76"/>
                    </a:lnTo>
                    <a:lnTo>
                      <a:pt x="35" y="78"/>
                    </a:lnTo>
                    <a:lnTo>
                      <a:pt x="31" y="78"/>
                    </a:lnTo>
                    <a:lnTo>
                      <a:pt x="27" y="76"/>
                    </a:lnTo>
                    <a:lnTo>
                      <a:pt x="27" y="73"/>
                    </a:lnTo>
                    <a:lnTo>
                      <a:pt x="29" y="71"/>
                    </a:lnTo>
                    <a:lnTo>
                      <a:pt x="25" y="71"/>
                    </a:lnTo>
                    <a:lnTo>
                      <a:pt x="25" y="69"/>
                    </a:lnTo>
                    <a:lnTo>
                      <a:pt x="23" y="74"/>
                    </a:lnTo>
                    <a:lnTo>
                      <a:pt x="21" y="76"/>
                    </a:lnTo>
                    <a:lnTo>
                      <a:pt x="17" y="74"/>
                    </a:lnTo>
                    <a:lnTo>
                      <a:pt x="17" y="71"/>
                    </a:lnTo>
                    <a:lnTo>
                      <a:pt x="14" y="67"/>
                    </a:lnTo>
                    <a:lnTo>
                      <a:pt x="16" y="65"/>
                    </a:lnTo>
                    <a:lnTo>
                      <a:pt x="14" y="63"/>
                    </a:lnTo>
                    <a:lnTo>
                      <a:pt x="12" y="67"/>
                    </a:lnTo>
                    <a:lnTo>
                      <a:pt x="10" y="67"/>
                    </a:lnTo>
                    <a:lnTo>
                      <a:pt x="6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4" y="55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10" y="46"/>
                    </a:lnTo>
                    <a:lnTo>
                      <a:pt x="14" y="44"/>
                    </a:lnTo>
                    <a:lnTo>
                      <a:pt x="16" y="46"/>
                    </a:lnTo>
                    <a:lnTo>
                      <a:pt x="23" y="46"/>
                    </a:lnTo>
                    <a:lnTo>
                      <a:pt x="27" y="48"/>
                    </a:lnTo>
                    <a:lnTo>
                      <a:pt x="31" y="48"/>
                    </a:lnTo>
                    <a:lnTo>
                      <a:pt x="35" y="46"/>
                    </a:lnTo>
                    <a:lnTo>
                      <a:pt x="38" y="46"/>
                    </a:lnTo>
                    <a:lnTo>
                      <a:pt x="42" y="44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5" y="40"/>
                    </a:lnTo>
                    <a:lnTo>
                      <a:pt x="31" y="40"/>
                    </a:lnTo>
                    <a:lnTo>
                      <a:pt x="25" y="38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25" y="33"/>
                    </a:lnTo>
                    <a:lnTo>
                      <a:pt x="29" y="27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42" y="27"/>
                    </a:lnTo>
                    <a:lnTo>
                      <a:pt x="50" y="27"/>
                    </a:lnTo>
                    <a:lnTo>
                      <a:pt x="54" y="29"/>
                    </a:lnTo>
                    <a:lnTo>
                      <a:pt x="56" y="27"/>
                    </a:lnTo>
                    <a:lnTo>
                      <a:pt x="56" y="25"/>
                    </a:lnTo>
                    <a:lnTo>
                      <a:pt x="54" y="25"/>
                    </a:lnTo>
                    <a:lnTo>
                      <a:pt x="50" y="23"/>
                    </a:lnTo>
                    <a:lnTo>
                      <a:pt x="46" y="23"/>
                    </a:lnTo>
                    <a:lnTo>
                      <a:pt x="38" y="21"/>
                    </a:lnTo>
                    <a:lnTo>
                      <a:pt x="36" y="19"/>
                    </a:lnTo>
                    <a:lnTo>
                      <a:pt x="40" y="15"/>
                    </a:lnTo>
                    <a:lnTo>
                      <a:pt x="42" y="12"/>
                    </a:lnTo>
                    <a:lnTo>
                      <a:pt x="44" y="10"/>
                    </a:lnTo>
                    <a:lnTo>
                      <a:pt x="48" y="10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6" y="10"/>
                    </a:lnTo>
                    <a:lnTo>
                      <a:pt x="59" y="10"/>
                    </a:lnTo>
                    <a:lnTo>
                      <a:pt x="63" y="13"/>
                    </a:lnTo>
                    <a:lnTo>
                      <a:pt x="65" y="15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8" name="Freeform 1467"/>
              <p:cNvSpPr>
                <a:spLocks/>
              </p:cNvSpPr>
              <p:nvPr/>
            </p:nvSpPr>
            <p:spPr bwMode="auto">
              <a:xfrm>
                <a:off x="2368" y="798"/>
                <a:ext cx="15" cy="21"/>
              </a:xfrm>
              <a:custGeom>
                <a:avLst/>
                <a:gdLst>
                  <a:gd name="T0" fmla="*/ 6 w 15"/>
                  <a:gd name="T1" fmla="*/ 0 h 21"/>
                  <a:gd name="T2" fmla="*/ 10 w 15"/>
                  <a:gd name="T3" fmla="*/ 0 h 21"/>
                  <a:gd name="T4" fmla="*/ 11 w 15"/>
                  <a:gd name="T5" fmla="*/ 2 h 21"/>
                  <a:gd name="T6" fmla="*/ 13 w 15"/>
                  <a:gd name="T7" fmla="*/ 2 h 21"/>
                  <a:gd name="T8" fmla="*/ 13 w 15"/>
                  <a:gd name="T9" fmla="*/ 3 h 21"/>
                  <a:gd name="T10" fmla="*/ 11 w 15"/>
                  <a:gd name="T11" fmla="*/ 5 h 21"/>
                  <a:gd name="T12" fmla="*/ 10 w 15"/>
                  <a:gd name="T13" fmla="*/ 7 h 21"/>
                  <a:gd name="T14" fmla="*/ 11 w 15"/>
                  <a:gd name="T15" fmla="*/ 7 h 21"/>
                  <a:gd name="T16" fmla="*/ 15 w 15"/>
                  <a:gd name="T17" fmla="*/ 7 h 21"/>
                  <a:gd name="T18" fmla="*/ 15 w 15"/>
                  <a:gd name="T19" fmla="*/ 9 h 21"/>
                  <a:gd name="T20" fmla="*/ 13 w 15"/>
                  <a:gd name="T21" fmla="*/ 11 h 21"/>
                  <a:gd name="T22" fmla="*/ 15 w 15"/>
                  <a:gd name="T23" fmla="*/ 15 h 21"/>
                  <a:gd name="T24" fmla="*/ 15 w 15"/>
                  <a:gd name="T25" fmla="*/ 17 h 21"/>
                  <a:gd name="T26" fmla="*/ 13 w 15"/>
                  <a:gd name="T27" fmla="*/ 21 h 21"/>
                  <a:gd name="T28" fmla="*/ 11 w 15"/>
                  <a:gd name="T29" fmla="*/ 21 h 21"/>
                  <a:gd name="T30" fmla="*/ 10 w 15"/>
                  <a:gd name="T31" fmla="*/ 19 h 21"/>
                  <a:gd name="T32" fmla="*/ 4 w 15"/>
                  <a:gd name="T33" fmla="*/ 19 h 21"/>
                  <a:gd name="T34" fmla="*/ 0 w 15"/>
                  <a:gd name="T35" fmla="*/ 17 h 21"/>
                  <a:gd name="T36" fmla="*/ 0 w 15"/>
                  <a:gd name="T37" fmla="*/ 13 h 21"/>
                  <a:gd name="T38" fmla="*/ 2 w 15"/>
                  <a:gd name="T39" fmla="*/ 11 h 21"/>
                  <a:gd name="T40" fmla="*/ 4 w 15"/>
                  <a:gd name="T41" fmla="*/ 7 h 21"/>
                  <a:gd name="T42" fmla="*/ 2 w 15"/>
                  <a:gd name="T43" fmla="*/ 5 h 21"/>
                  <a:gd name="T44" fmla="*/ 4 w 15"/>
                  <a:gd name="T45" fmla="*/ 2 h 21"/>
                  <a:gd name="T46" fmla="*/ 6 w 15"/>
                  <a:gd name="T4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21">
                    <a:moveTo>
                      <a:pt x="6" y="0"/>
                    </a:moveTo>
                    <a:lnTo>
                      <a:pt x="10" y="0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1" y="7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3" y="21"/>
                    </a:lnTo>
                    <a:lnTo>
                      <a:pt x="11" y="21"/>
                    </a:lnTo>
                    <a:lnTo>
                      <a:pt x="10" y="19"/>
                    </a:lnTo>
                    <a:lnTo>
                      <a:pt x="4" y="19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9" name="Freeform 1468"/>
              <p:cNvSpPr>
                <a:spLocks/>
              </p:cNvSpPr>
              <p:nvPr/>
            </p:nvSpPr>
            <p:spPr bwMode="auto">
              <a:xfrm>
                <a:off x="2273" y="735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2 h 2"/>
                  <a:gd name="T4" fmla="*/ 2 w 5"/>
                  <a:gd name="T5" fmla="*/ 2 h 2"/>
                  <a:gd name="T6" fmla="*/ 0 w 5"/>
                  <a:gd name="T7" fmla="*/ 2 h 2"/>
                  <a:gd name="T8" fmla="*/ 2 w 5"/>
                  <a:gd name="T9" fmla="*/ 0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0" name="Freeform 1469"/>
              <p:cNvSpPr>
                <a:spLocks/>
              </p:cNvSpPr>
              <p:nvPr/>
            </p:nvSpPr>
            <p:spPr bwMode="auto">
              <a:xfrm>
                <a:off x="1918" y="1019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0 h 4"/>
                  <a:gd name="T4" fmla="*/ 4 w 6"/>
                  <a:gd name="T5" fmla="*/ 0 h 4"/>
                  <a:gd name="T6" fmla="*/ 4 w 6"/>
                  <a:gd name="T7" fmla="*/ 2 h 4"/>
                  <a:gd name="T8" fmla="*/ 2 w 6"/>
                  <a:gd name="T9" fmla="*/ 4 h 4"/>
                  <a:gd name="T10" fmla="*/ 0 w 6"/>
                  <a:gd name="T11" fmla="*/ 2 h 4"/>
                  <a:gd name="T12" fmla="*/ 2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1" name="Freeform 1470"/>
              <p:cNvSpPr>
                <a:spLocks/>
              </p:cNvSpPr>
              <p:nvPr/>
            </p:nvSpPr>
            <p:spPr bwMode="auto">
              <a:xfrm>
                <a:off x="2250" y="746"/>
                <a:ext cx="17" cy="12"/>
              </a:xfrm>
              <a:custGeom>
                <a:avLst/>
                <a:gdLst>
                  <a:gd name="T0" fmla="*/ 6 w 17"/>
                  <a:gd name="T1" fmla="*/ 0 h 12"/>
                  <a:gd name="T2" fmla="*/ 9 w 17"/>
                  <a:gd name="T3" fmla="*/ 2 h 12"/>
                  <a:gd name="T4" fmla="*/ 13 w 17"/>
                  <a:gd name="T5" fmla="*/ 2 h 12"/>
                  <a:gd name="T6" fmla="*/ 15 w 17"/>
                  <a:gd name="T7" fmla="*/ 4 h 12"/>
                  <a:gd name="T8" fmla="*/ 15 w 17"/>
                  <a:gd name="T9" fmla="*/ 6 h 12"/>
                  <a:gd name="T10" fmla="*/ 17 w 17"/>
                  <a:gd name="T11" fmla="*/ 8 h 12"/>
                  <a:gd name="T12" fmla="*/ 15 w 17"/>
                  <a:gd name="T13" fmla="*/ 10 h 12"/>
                  <a:gd name="T14" fmla="*/ 11 w 17"/>
                  <a:gd name="T15" fmla="*/ 12 h 12"/>
                  <a:gd name="T16" fmla="*/ 9 w 17"/>
                  <a:gd name="T17" fmla="*/ 10 h 12"/>
                  <a:gd name="T18" fmla="*/ 6 w 17"/>
                  <a:gd name="T19" fmla="*/ 10 h 12"/>
                  <a:gd name="T20" fmla="*/ 6 w 17"/>
                  <a:gd name="T21" fmla="*/ 8 h 12"/>
                  <a:gd name="T22" fmla="*/ 2 w 17"/>
                  <a:gd name="T23" fmla="*/ 4 h 12"/>
                  <a:gd name="T24" fmla="*/ 0 w 17"/>
                  <a:gd name="T25" fmla="*/ 4 h 12"/>
                  <a:gd name="T26" fmla="*/ 0 w 17"/>
                  <a:gd name="T27" fmla="*/ 2 h 12"/>
                  <a:gd name="T28" fmla="*/ 0 w 17"/>
                  <a:gd name="T29" fmla="*/ 2 h 12"/>
                  <a:gd name="T30" fmla="*/ 4 w 17"/>
                  <a:gd name="T31" fmla="*/ 2 h 12"/>
                  <a:gd name="T32" fmla="*/ 6 w 17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2">
                    <a:moveTo>
                      <a:pt x="6" y="0"/>
                    </a:moveTo>
                    <a:lnTo>
                      <a:pt x="9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7" y="8"/>
                    </a:lnTo>
                    <a:lnTo>
                      <a:pt x="15" y="10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2" name="Freeform 1471"/>
              <p:cNvSpPr>
                <a:spLocks/>
              </p:cNvSpPr>
              <p:nvPr/>
            </p:nvSpPr>
            <p:spPr bwMode="auto">
              <a:xfrm>
                <a:off x="1756" y="994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2 w 4"/>
                  <a:gd name="T5" fmla="*/ 4 h 4"/>
                  <a:gd name="T6" fmla="*/ 0 w 4"/>
                  <a:gd name="T7" fmla="*/ 2 h 4"/>
                  <a:gd name="T8" fmla="*/ 0 w 4"/>
                  <a:gd name="T9" fmla="*/ 2 h 4"/>
                  <a:gd name="T10" fmla="*/ 0 w 4"/>
                  <a:gd name="T11" fmla="*/ 0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3" name="Freeform 1472"/>
              <p:cNvSpPr>
                <a:spLocks/>
              </p:cNvSpPr>
              <p:nvPr/>
            </p:nvSpPr>
            <p:spPr bwMode="auto">
              <a:xfrm>
                <a:off x="1884" y="981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3 h 5"/>
                  <a:gd name="T4" fmla="*/ 2 w 6"/>
                  <a:gd name="T5" fmla="*/ 5 h 5"/>
                  <a:gd name="T6" fmla="*/ 0 w 6"/>
                  <a:gd name="T7" fmla="*/ 3 h 5"/>
                  <a:gd name="T8" fmla="*/ 2 w 6"/>
                  <a:gd name="T9" fmla="*/ 2 h 5"/>
                  <a:gd name="T10" fmla="*/ 6 w 6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lnTo>
                      <a:pt x="6" y="3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4" name="Freeform 1473"/>
              <p:cNvSpPr>
                <a:spLocks/>
              </p:cNvSpPr>
              <p:nvPr/>
            </p:nvSpPr>
            <p:spPr bwMode="auto">
              <a:xfrm>
                <a:off x="2122" y="699"/>
                <a:ext cx="137" cy="78"/>
              </a:xfrm>
              <a:custGeom>
                <a:avLst/>
                <a:gdLst>
                  <a:gd name="T0" fmla="*/ 137 w 137"/>
                  <a:gd name="T1" fmla="*/ 5 h 78"/>
                  <a:gd name="T2" fmla="*/ 137 w 137"/>
                  <a:gd name="T3" fmla="*/ 17 h 78"/>
                  <a:gd name="T4" fmla="*/ 132 w 137"/>
                  <a:gd name="T5" fmla="*/ 24 h 78"/>
                  <a:gd name="T6" fmla="*/ 122 w 137"/>
                  <a:gd name="T7" fmla="*/ 24 h 78"/>
                  <a:gd name="T8" fmla="*/ 122 w 137"/>
                  <a:gd name="T9" fmla="*/ 36 h 78"/>
                  <a:gd name="T10" fmla="*/ 118 w 137"/>
                  <a:gd name="T11" fmla="*/ 40 h 78"/>
                  <a:gd name="T12" fmla="*/ 115 w 137"/>
                  <a:gd name="T13" fmla="*/ 40 h 78"/>
                  <a:gd name="T14" fmla="*/ 107 w 137"/>
                  <a:gd name="T15" fmla="*/ 55 h 78"/>
                  <a:gd name="T16" fmla="*/ 95 w 137"/>
                  <a:gd name="T17" fmla="*/ 57 h 78"/>
                  <a:gd name="T18" fmla="*/ 90 w 137"/>
                  <a:gd name="T19" fmla="*/ 57 h 78"/>
                  <a:gd name="T20" fmla="*/ 86 w 137"/>
                  <a:gd name="T21" fmla="*/ 64 h 78"/>
                  <a:gd name="T22" fmla="*/ 80 w 137"/>
                  <a:gd name="T23" fmla="*/ 72 h 78"/>
                  <a:gd name="T24" fmla="*/ 74 w 137"/>
                  <a:gd name="T25" fmla="*/ 66 h 78"/>
                  <a:gd name="T26" fmla="*/ 76 w 137"/>
                  <a:gd name="T27" fmla="*/ 55 h 78"/>
                  <a:gd name="T28" fmla="*/ 82 w 137"/>
                  <a:gd name="T29" fmla="*/ 49 h 78"/>
                  <a:gd name="T30" fmla="*/ 90 w 137"/>
                  <a:gd name="T31" fmla="*/ 34 h 78"/>
                  <a:gd name="T32" fmla="*/ 82 w 137"/>
                  <a:gd name="T33" fmla="*/ 34 h 78"/>
                  <a:gd name="T34" fmla="*/ 76 w 137"/>
                  <a:gd name="T35" fmla="*/ 38 h 78"/>
                  <a:gd name="T36" fmla="*/ 67 w 137"/>
                  <a:gd name="T37" fmla="*/ 43 h 78"/>
                  <a:gd name="T38" fmla="*/ 65 w 137"/>
                  <a:gd name="T39" fmla="*/ 55 h 78"/>
                  <a:gd name="T40" fmla="*/ 57 w 137"/>
                  <a:gd name="T41" fmla="*/ 62 h 78"/>
                  <a:gd name="T42" fmla="*/ 52 w 137"/>
                  <a:gd name="T43" fmla="*/ 70 h 78"/>
                  <a:gd name="T44" fmla="*/ 52 w 137"/>
                  <a:gd name="T45" fmla="*/ 59 h 78"/>
                  <a:gd name="T46" fmla="*/ 50 w 137"/>
                  <a:gd name="T47" fmla="*/ 57 h 78"/>
                  <a:gd name="T48" fmla="*/ 44 w 137"/>
                  <a:gd name="T49" fmla="*/ 64 h 78"/>
                  <a:gd name="T50" fmla="*/ 40 w 137"/>
                  <a:gd name="T51" fmla="*/ 70 h 78"/>
                  <a:gd name="T52" fmla="*/ 31 w 137"/>
                  <a:gd name="T53" fmla="*/ 78 h 78"/>
                  <a:gd name="T54" fmla="*/ 27 w 137"/>
                  <a:gd name="T55" fmla="*/ 76 h 78"/>
                  <a:gd name="T56" fmla="*/ 29 w 137"/>
                  <a:gd name="T57" fmla="*/ 68 h 78"/>
                  <a:gd name="T58" fmla="*/ 33 w 137"/>
                  <a:gd name="T59" fmla="*/ 61 h 78"/>
                  <a:gd name="T60" fmla="*/ 27 w 137"/>
                  <a:gd name="T61" fmla="*/ 59 h 78"/>
                  <a:gd name="T62" fmla="*/ 21 w 137"/>
                  <a:gd name="T63" fmla="*/ 64 h 78"/>
                  <a:gd name="T64" fmla="*/ 17 w 137"/>
                  <a:gd name="T65" fmla="*/ 68 h 78"/>
                  <a:gd name="T66" fmla="*/ 12 w 137"/>
                  <a:gd name="T67" fmla="*/ 57 h 78"/>
                  <a:gd name="T68" fmla="*/ 4 w 137"/>
                  <a:gd name="T69" fmla="*/ 62 h 78"/>
                  <a:gd name="T70" fmla="*/ 4 w 137"/>
                  <a:gd name="T71" fmla="*/ 57 h 78"/>
                  <a:gd name="T72" fmla="*/ 4 w 137"/>
                  <a:gd name="T73" fmla="*/ 51 h 78"/>
                  <a:gd name="T74" fmla="*/ 2 w 137"/>
                  <a:gd name="T75" fmla="*/ 49 h 78"/>
                  <a:gd name="T76" fmla="*/ 12 w 137"/>
                  <a:gd name="T77" fmla="*/ 43 h 78"/>
                  <a:gd name="T78" fmla="*/ 27 w 137"/>
                  <a:gd name="T79" fmla="*/ 36 h 78"/>
                  <a:gd name="T80" fmla="*/ 42 w 137"/>
                  <a:gd name="T81" fmla="*/ 30 h 78"/>
                  <a:gd name="T82" fmla="*/ 50 w 137"/>
                  <a:gd name="T83" fmla="*/ 28 h 78"/>
                  <a:gd name="T84" fmla="*/ 57 w 137"/>
                  <a:gd name="T85" fmla="*/ 24 h 78"/>
                  <a:gd name="T86" fmla="*/ 69 w 137"/>
                  <a:gd name="T87" fmla="*/ 19 h 78"/>
                  <a:gd name="T88" fmla="*/ 82 w 137"/>
                  <a:gd name="T89" fmla="*/ 9 h 78"/>
                  <a:gd name="T90" fmla="*/ 88 w 137"/>
                  <a:gd name="T91" fmla="*/ 7 h 78"/>
                  <a:gd name="T92" fmla="*/ 101 w 137"/>
                  <a:gd name="T93" fmla="*/ 3 h 78"/>
                  <a:gd name="T94" fmla="*/ 111 w 137"/>
                  <a:gd name="T95" fmla="*/ 5 h 78"/>
                  <a:gd name="T96" fmla="*/ 118 w 137"/>
                  <a:gd name="T97" fmla="*/ 7 h 78"/>
                  <a:gd name="T98" fmla="*/ 122 w 137"/>
                  <a:gd name="T99" fmla="*/ 13 h 78"/>
                  <a:gd name="T100" fmla="*/ 124 w 137"/>
                  <a:gd name="T101" fmla="*/ 13 h 78"/>
                  <a:gd name="T102" fmla="*/ 126 w 137"/>
                  <a:gd name="T103" fmla="*/ 9 h 78"/>
                  <a:gd name="T104" fmla="*/ 134 w 137"/>
                  <a:gd name="T10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7" h="78">
                    <a:moveTo>
                      <a:pt x="134" y="0"/>
                    </a:moveTo>
                    <a:lnTo>
                      <a:pt x="135" y="1"/>
                    </a:lnTo>
                    <a:lnTo>
                      <a:pt x="137" y="5"/>
                    </a:lnTo>
                    <a:lnTo>
                      <a:pt x="137" y="7"/>
                    </a:lnTo>
                    <a:lnTo>
                      <a:pt x="135" y="9"/>
                    </a:lnTo>
                    <a:lnTo>
                      <a:pt x="137" y="17"/>
                    </a:lnTo>
                    <a:lnTo>
                      <a:pt x="137" y="19"/>
                    </a:lnTo>
                    <a:lnTo>
                      <a:pt x="134" y="24"/>
                    </a:lnTo>
                    <a:lnTo>
                      <a:pt x="132" y="24"/>
                    </a:lnTo>
                    <a:lnTo>
                      <a:pt x="130" y="22"/>
                    </a:lnTo>
                    <a:lnTo>
                      <a:pt x="126" y="24"/>
                    </a:lnTo>
                    <a:lnTo>
                      <a:pt x="122" y="24"/>
                    </a:lnTo>
                    <a:lnTo>
                      <a:pt x="118" y="28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2" y="38"/>
                    </a:lnTo>
                    <a:lnTo>
                      <a:pt x="120" y="40"/>
                    </a:lnTo>
                    <a:lnTo>
                      <a:pt x="118" y="40"/>
                    </a:lnTo>
                    <a:lnTo>
                      <a:pt x="115" y="36"/>
                    </a:lnTo>
                    <a:lnTo>
                      <a:pt x="115" y="36"/>
                    </a:lnTo>
                    <a:lnTo>
                      <a:pt x="115" y="40"/>
                    </a:lnTo>
                    <a:lnTo>
                      <a:pt x="111" y="45"/>
                    </a:lnTo>
                    <a:lnTo>
                      <a:pt x="109" y="51"/>
                    </a:lnTo>
                    <a:lnTo>
                      <a:pt x="107" y="55"/>
                    </a:lnTo>
                    <a:lnTo>
                      <a:pt x="101" y="55"/>
                    </a:lnTo>
                    <a:lnTo>
                      <a:pt x="99" y="57"/>
                    </a:lnTo>
                    <a:lnTo>
                      <a:pt x="95" y="57"/>
                    </a:lnTo>
                    <a:lnTo>
                      <a:pt x="94" y="55"/>
                    </a:lnTo>
                    <a:lnTo>
                      <a:pt x="94" y="57"/>
                    </a:lnTo>
                    <a:lnTo>
                      <a:pt x="90" y="57"/>
                    </a:lnTo>
                    <a:lnTo>
                      <a:pt x="88" y="59"/>
                    </a:lnTo>
                    <a:lnTo>
                      <a:pt x="86" y="61"/>
                    </a:lnTo>
                    <a:lnTo>
                      <a:pt x="86" y="64"/>
                    </a:lnTo>
                    <a:lnTo>
                      <a:pt x="84" y="68"/>
                    </a:lnTo>
                    <a:lnTo>
                      <a:pt x="82" y="70"/>
                    </a:lnTo>
                    <a:lnTo>
                      <a:pt x="80" y="72"/>
                    </a:lnTo>
                    <a:lnTo>
                      <a:pt x="76" y="70"/>
                    </a:lnTo>
                    <a:lnTo>
                      <a:pt x="73" y="70"/>
                    </a:lnTo>
                    <a:lnTo>
                      <a:pt x="74" y="66"/>
                    </a:lnTo>
                    <a:lnTo>
                      <a:pt x="73" y="64"/>
                    </a:lnTo>
                    <a:lnTo>
                      <a:pt x="73" y="61"/>
                    </a:lnTo>
                    <a:lnTo>
                      <a:pt x="76" y="55"/>
                    </a:lnTo>
                    <a:lnTo>
                      <a:pt x="80" y="53"/>
                    </a:lnTo>
                    <a:lnTo>
                      <a:pt x="80" y="51"/>
                    </a:lnTo>
                    <a:lnTo>
                      <a:pt x="82" y="49"/>
                    </a:lnTo>
                    <a:lnTo>
                      <a:pt x="84" y="45"/>
                    </a:lnTo>
                    <a:lnTo>
                      <a:pt x="88" y="40"/>
                    </a:lnTo>
                    <a:lnTo>
                      <a:pt x="90" y="34"/>
                    </a:lnTo>
                    <a:lnTo>
                      <a:pt x="88" y="32"/>
                    </a:lnTo>
                    <a:lnTo>
                      <a:pt x="84" y="36"/>
                    </a:lnTo>
                    <a:lnTo>
                      <a:pt x="82" y="34"/>
                    </a:lnTo>
                    <a:lnTo>
                      <a:pt x="80" y="34"/>
                    </a:lnTo>
                    <a:lnTo>
                      <a:pt x="76" y="36"/>
                    </a:lnTo>
                    <a:lnTo>
                      <a:pt x="76" y="38"/>
                    </a:lnTo>
                    <a:lnTo>
                      <a:pt x="74" y="43"/>
                    </a:lnTo>
                    <a:lnTo>
                      <a:pt x="69" y="47"/>
                    </a:lnTo>
                    <a:lnTo>
                      <a:pt x="67" y="43"/>
                    </a:lnTo>
                    <a:lnTo>
                      <a:pt x="65" y="47"/>
                    </a:lnTo>
                    <a:lnTo>
                      <a:pt x="65" y="51"/>
                    </a:lnTo>
                    <a:lnTo>
                      <a:pt x="65" y="55"/>
                    </a:lnTo>
                    <a:lnTo>
                      <a:pt x="61" y="59"/>
                    </a:lnTo>
                    <a:lnTo>
                      <a:pt x="59" y="61"/>
                    </a:lnTo>
                    <a:lnTo>
                      <a:pt x="57" y="62"/>
                    </a:lnTo>
                    <a:lnTo>
                      <a:pt x="57" y="66"/>
                    </a:lnTo>
                    <a:lnTo>
                      <a:pt x="54" y="70"/>
                    </a:lnTo>
                    <a:lnTo>
                      <a:pt x="52" y="70"/>
                    </a:lnTo>
                    <a:lnTo>
                      <a:pt x="52" y="66"/>
                    </a:lnTo>
                    <a:lnTo>
                      <a:pt x="52" y="62"/>
                    </a:lnTo>
                    <a:lnTo>
                      <a:pt x="52" y="59"/>
                    </a:lnTo>
                    <a:lnTo>
                      <a:pt x="52" y="57"/>
                    </a:lnTo>
                    <a:lnTo>
                      <a:pt x="52" y="55"/>
                    </a:lnTo>
                    <a:lnTo>
                      <a:pt x="50" y="57"/>
                    </a:lnTo>
                    <a:lnTo>
                      <a:pt x="50" y="61"/>
                    </a:lnTo>
                    <a:lnTo>
                      <a:pt x="46" y="64"/>
                    </a:lnTo>
                    <a:lnTo>
                      <a:pt x="44" y="64"/>
                    </a:lnTo>
                    <a:lnTo>
                      <a:pt x="44" y="68"/>
                    </a:lnTo>
                    <a:lnTo>
                      <a:pt x="42" y="72"/>
                    </a:lnTo>
                    <a:lnTo>
                      <a:pt x="40" y="70"/>
                    </a:lnTo>
                    <a:lnTo>
                      <a:pt x="38" y="74"/>
                    </a:lnTo>
                    <a:lnTo>
                      <a:pt x="33" y="78"/>
                    </a:lnTo>
                    <a:lnTo>
                      <a:pt x="31" y="78"/>
                    </a:lnTo>
                    <a:lnTo>
                      <a:pt x="31" y="74"/>
                    </a:lnTo>
                    <a:lnTo>
                      <a:pt x="29" y="74"/>
                    </a:lnTo>
                    <a:lnTo>
                      <a:pt x="27" y="76"/>
                    </a:lnTo>
                    <a:lnTo>
                      <a:pt x="25" y="74"/>
                    </a:lnTo>
                    <a:lnTo>
                      <a:pt x="27" y="72"/>
                    </a:lnTo>
                    <a:lnTo>
                      <a:pt x="29" y="68"/>
                    </a:lnTo>
                    <a:lnTo>
                      <a:pt x="27" y="66"/>
                    </a:lnTo>
                    <a:lnTo>
                      <a:pt x="29" y="62"/>
                    </a:lnTo>
                    <a:lnTo>
                      <a:pt x="33" y="61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27" y="59"/>
                    </a:lnTo>
                    <a:lnTo>
                      <a:pt x="25" y="59"/>
                    </a:lnTo>
                    <a:lnTo>
                      <a:pt x="23" y="62"/>
                    </a:lnTo>
                    <a:lnTo>
                      <a:pt x="21" y="64"/>
                    </a:lnTo>
                    <a:lnTo>
                      <a:pt x="21" y="68"/>
                    </a:lnTo>
                    <a:lnTo>
                      <a:pt x="21" y="68"/>
                    </a:lnTo>
                    <a:lnTo>
                      <a:pt x="17" y="68"/>
                    </a:lnTo>
                    <a:lnTo>
                      <a:pt x="17" y="64"/>
                    </a:lnTo>
                    <a:lnTo>
                      <a:pt x="14" y="59"/>
                    </a:lnTo>
                    <a:lnTo>
                      <a:pt x="12" y="57"/>
                    </a:lnTo>
                    <a:lnTo>
                      <a:pt x="8" y="59"/>
                    </a:lnTo>
                    <a:lnTo>
                      <a:pt x="6" y="61"/>
                    </a:lnTo>
                    <a:lnTo>
                      <a:pt x="4" y="62"/>
                    </a:lnTo>
                    <a:lnTo>
                      <a:pt x="0" y="61"/>
                    </a:lnTo>
                    <a:lnTo>
                      <a:pt x="0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4" y="53"/>
                    </a:lnTo>
                    <a:lnTo>
                      <a:pt x="4" y="51"/>
                    </a:lnTo>
                    <a:lnTo>
                      <a:pt x="8" y="51"/>
                    </a:lnTo>
                    <a:lnTo>
                      <a:pt x="6" y="49"/>
                    </a:lnTo>
                    <a:lnTo>
                      <a:pt x="2" y="49"/>
                    </a:lnTo>
                    <a:lnTo>
                      <a:pt x="4" y="45"/>
                    </a:lnTo>
                    <a:lnTo>
                      <a:pt x="10" y="43"/>
                    </a:lnTo>
                    <a:lnTo>
                      <a:pt x="12" y="43"/>
                    </a:lnTo>
                    <a:lnTo>
                      <a:pt x="15" y="38"/>
                    </a:lnTo>
                    <a:lnTo>
                      <a:pt x="23" y="38"/>
                    </a:lnTo>
                    <a:lnTo>
                      <a:pt x="27" y="36"/>
                    </a:lnTo>
                    <a:lnTo>
                      <a:pt x="31" y="36"/>
                    </a:lnTo>
                    <a:lnTo>
                      <a:pt x="34" y="34"/>
                    </a:lnTo>
                    <a:lnTo>
                      <a:pt x="42" y="30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57" y="28"/>
                    </a:lnTo>
                    <a:lnTo>
                      <a:pt x="57" y="24"/>
                    </a:lnTo>
                    <a:lnTo>
                      <a:pt x="61" y="22"/>
                    </a:lnTo>
                    <a:lnTo>
                      <a:pt x="63" y="22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4" y="17"/>
                    </a:lnTo>
                    <a:lnTo>
                      <a:pt x="82" y="9"/>
                    </a:lnTo>
                    <a:lnTo>
                      <a:pt x="84" y="9"/>
                    </a:lnTo>
                    <a:lnTo>
                      <a:pt x="86" y="11"/>
                    </a:lnTo>
                    <a:lnTo>
                      <a:pt x="88" y="7"/>
                    </a:lnTo>
                    <a:lnTo>
                      <a:pt x="90" y="5"/>
                    </a:lnTo>
                    <a:lnTo>
                      <a:pt x="94" y="1"/>
                    </a:lnTo>
                    <a:lnTo>
                      <a:pt x="101" y="3"/>
                    </a:lnTo>
                    <a:lnTo>
                      <a:pt x="103" y="3"/>
                    </a:lnTo>
                    <a:lnTo>
                      <a:pt x="107" y="3"/>
                    </a:lnTo>
                    <a:lnTo>
                      <a:pt x="111" y="5"/>
                    </a:lnTo>
                    <a:lnTo>
                      <a:pt x="113" y="3"/>
                    </a:lnTo>
                    <a:lnTo>
                      <a:pt x="115" y="3"/>
                    </a:lnTo>
                    <a:lnTo>
                      <a:pt x="118" y="7"/>
                    </a:lnTo>
                    <a:lnTo>
                      <a:pt x="118" y="11"/>
                    </a:lnTo>
                    <a:lnTo>
                      <a:pt x="120" y="15"/>
                    </a:lnTo>
                    <a:lnTo>
                      <a:pt x="122" y="13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24" y="13"/>
                    </a:lnTo>
                    <a:lnTo>
                      <a:pt x="128" y="13"/>
                    </a:lnTo>
                    <a:lnTo>
                      <a:pt x="126" y="11"/>
                    </a:lnTo>
                    <a:lnTo>
                      <a:pt x="126" y="9"/>
                    </a:lnTo>
                    <a:lnTo>
                      <a:pt x="128" y="3"/>
                    </a:lnTo>
                    <a:lnTo>
                      <a:pt x="132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5" name="Freeform 1474"/>
              <p:cNvSpPr>
                <a:spLocks/>
              </p:cNvSpPr>
              <p:nvPr/>
            </p:nvSpPr>
            <p:spPr bwMode="auto">
              <a:xfrm>
                <a:off x="1958" y="841"/>
                <a:ext cx="181" cy="142"/>
              </a:xfrm>
              <a:custGeom>
                <a:avLst/>
                <a:gdLst>
                  <a:gd name="T0" fmla="*/ 132 w 181"/>
                  <a:gd name="T1" fmla="*/ 6 h 142"/>
                  <a:gd name="T2" fmla="*/ 147 w 181"/>
                  <a:gd name="T3" fmla="*/ 18 h 142"/>
                  <a:gd name="T4" fmla="*/ 147 w 181"/>
                  <a:gd name="T5" fmla="*/ 21 h 142"/>
                  <a:gd name="T6" fmla="*/ 153 w 181"/>
                  <a:gd name="T7" fmla="*/ 27 h 142"/>
                  <a:gd name="T8" fmla="*/ 155 w 181"/>
                  <a:gd name="T9" fmla="*/ 31 h 142"/>
                  <a:gd name="T10" fmla="*/ 162 w 181"/>
                  <a:gd name="T11" fmla="*/ 23 h 142"/>
                  <a:gd name="T12" fmla="*/ 172 w 181"/>
                  <a:gd name="T13" fmla="*/ 27 h 142"/>
                  <a:gd name="T14" fmla="*/ 178 w 181"/>
                  <a:gd name="T15" fmla="*/ 46 h 142"/>
                  <a:gd name="T16" fmla="*/ 178 w 181"/>
                  <a:gd name="T17" fmla="*/ 60 h 142"/>
                  <a:gd name="T18" fmla="*/ 181 w 181"/>
                  <a:gd name="T19" fmla="*/ 69 h 142"/>
                  <a:gd name="T20" fmla="*/ 168 w 181"/>
                  <a:gd name="T21" fmla="*/ 77 h 142"/>
                  <a:gd name="T22" fmla="*/ 145 w 181"/>
                  <a:gd name="T23" fmla="*/ 81 h 142"/>
                  <a:gd name="T24" fmla="*/ 128 w 181"/>
                  <a:gd name="T25" fmla="*/ 86 h 142"/>
                  <a:gd name="T26" fmla="*/ 115 w 181"/>
                  <a:gd name="T27" fmla="*/ 90 h 142"/>
                  <a:gd name="T28" fmla="*/ 105 w 181"/>
                  <a:gd name="T29" fmla="*/ 90 h 142"/>
                  <a:gd name="T30" fmla="*/ 97 w 181"/>
                  <a:gd name="T31" fmla="*/ 100 h 142"/>
                  <a:gd name="T32" fmla="*/ 88 w 181"/>
                  <a:gd name="T33" fmla="*/ 109 h 142"/>
                  <a:gd name="T34" fmla="*/ 77 w 181"/>
                  <a:gd name="T35" fmla="*/ 109 h 142"/>
                  <a:gd name="T36" fmla="*/ 67 w 181"/>
                  <a:gd name="T37" fmla="*/ 119 h 142"/>
                  <a:gd name="T38" fmla="*/ 63 w 181"/>
                  <a:gd name="T39" fmla="*/ 128 h 142"/>
                  <a:gd name="T40" fmla="*/ 50 w 181"/>
                  <a:gd name="T41" fmla="*/ 136 h 142"/>
                  <a:gd name="T42" fmla="*/ 40 w 181"/>
                  <a:gd name="T43" fmla="*/ 136 h 142"/>
                  <a:gd name="T44" fmla="*/ 40 w 181"/>
                  <a:gd name="T45" fmla="*/ 126 h 142"/>
                  <a:gd name="T46" fmla="*/ 35 w 181"/>
                  <a:gd name="T47" fmla="*/ 132 h 142"/>
                  <a:gd name="T48" fmla="*/ 21 w 181"/>
                  <a:gd name="T49" fmla="*/ 138 h 142"/>
                  <a:gd name="T50" fmla="*/ 14 w 181"/>
                  <a:gd name="T51" fmla="*/ 142 h 142"/>
                  <a:gd name="T52" fmla="*/ 12 w 181"/>
                  <a:gd name="T53" fmla="*/ 132 h 142"/>
                  <a:gd name="T54" fmla="*/ 14 w 181"/>
                  <a:gd name="T55" fmla="*/ 117 h 142"/>
                  <a:gd name="T56" fmla="*/ 10 w 181"/>
                  <a:gd name="T57" fmla="*/ 101 h 142"/>
                  <a:gd name="T58" fmla="*/ 6 w 181"/>
                  <a:gd name="T59" fmla="*/ 100 h 142"/>
                  <a:gd name="T60" fmla="*/ 4 w 181"/>
                  <a:gd name="T61" fmla="*/ 96 h 142"/>
                  <a:gd name="T62" fmla="*/ 12 w 181"/>
                  <a:gd name="T63" fmla="*/ 86 h 142"/>
                  <a:gd name="T64" fmla="*/ 21 w 181"/>
                  <a:gd name="T65" fmla="*/ 82 h 142"/>
                  <a:gd name="T66" fmla="*/ 29 w 181"/>
                  <a:gd name="T67" fmla="*/ 75 h 142"/>
                  <a:gd name="T68" fmla="*/ 37 w 181"/>
                  <a:gd name="T69" fmla="*/ 63 h 142"/>
                  <a:gd name="T70" fmla="*/ 48 w 181"/>
                  <a:gd name="T71" fmla="*/ 61 h 142"/>
                  <a:gd name="T72" fmla="*/ 50 w 181"/>
                  <a:gd name="T73" fmla="*/ 52 h 142"/>
                  <a:gd name="T74" fmla="*/ 67 w 181"/>
                  <a:gd name="T75" fmla="*/ 39 h 142"/>
                  <a:gd name="T76" fmla="*/ 78 w 181"/>
                  <a:gd name="T77" fmla="*/ 31 h 142"/>
                  <a:gd name="T78" fmla="*/ 78 w 181"/>
                  <a:gd name="T79" fmla="*/ 16 h 142"/>
                  <a:gd name="T80" fmla="*/ 80 w 181"/>
                  <a:gd name="T81" fmla="*/ 6 h 142"/>
                  <a:gd name="T82" fmla="*/ 90 w 181"/>
                  <a:gd name="T83" fmla="*/ 2 h 142"/>
                  <a:gd name="T84" fmla="*/ 115 w 181"/>
                  <a:gd name="T85" fmla="*/ 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1" h="142">
                    <a:moveTo>
                      <a:pt x="124" y="0"/>
                    </a:moveTo>
                    <a:lnTo>
                      <a:pt x="134" y="2"/>
                    </a:lnTo>
                    <a:lnTo>
                      <a:pt x="132" y="6"/>
                    </a:lnTo>
                    <a:lnTo>
                      <a:pt x="136" y="8"/>
                    </a:lnTo>
                    <a:lnTo>
                      <a:pt x="138" y="12"/>
                    </a:lnTo>
                    <a:lnTo>
                      <a:pt x="147" y="18"/>
                    </a:lnTo>
                    <a:lnTo>
                      <a:pt x="147" y="20"/>
                    </a:lnTo>
                    <a:lnTo>
                      <a:pt x="145" y="23"/>
                    </a:lnTo>
                    <a:lnTo>
                      <a:pt x="147" y="21"/>
                    </a:lnTo>
                    <a:lnTo>
                      <a:pt x="151" y="21"/>
                    </a:lnTo>
                    <a:lnTo>
                      <a:pt x="155" y="23"/>
                    </a:lnTo>
                    <a:lnTo>
                      <a:pt x="153" y="27"/>
                    </a:lnTo>
                    <a:lnTo>
                      <a:pt x="149" y="33"/>
                    </a:lnTo>
                    <a:lnTo>
                      <a:pt x="149" y="35"/>
                    </a:lnTo>
                    <a:lnTo>
                      <a:pt x="155" y="31"/>
                    </a:lnTo>
                    <a:lnTo>
                      <a:pt x="155" y="25"/>
                    </a:lnTo>
                    <a:lnTo>
                      <a:pt x="158" y="23"/>
                    </a:lnTo>
                    <a:lnTo>
                      <a:pt x="162" y="23"/>
                    </a:lnTo>
                    <a:lnTo>
                      <a:pt x="168" y="23"/>
                    </a:lnTo>
                    <a:lnTo>
                      <a:pt x="170" y="23"/>
                    </a:lnTo>
                    <a:lnTo>
                      <a:pt x="172" y="27"/>
                    </a:lnTo>
                    <a:lnTo>
                      <a:pt x="178" y="33"/>
                    </a:lnTo>
                    <a:lnTo>
                      <a:pt x="179" y="42"/>
                    </a:lnTo>
                    <a:lnTo>
                      <a:pt x="178" y="46"/>
                    </a:lnTo>
                    <a:lnTo>
                      <a:pt x="179" y="52"/>
                    </a:lnTo>
                    <a:lnTo>
                      <a:pt x="179" y="58"/>
                    </a:lnTo>
                    <a:lnTo>
                      <a:pt x="178" y="60"/>
                    </a:lnTo>
                    <a:lnTo>
                      <a:pt x="179" y="61"/>
                    </a:lnTo>
                    <a:lnTo>
                      <a:pt x="179" y="65"/>
                    </a:lnTo>
                    <a:lnTo>
                      <a:pt x="181" y="69"/>
                    </a:lnTo>
                    <a:lnTo>
                      <a:pt x="178" y="73"/>
                    </a:lnTo>
                    <a:lnTo>
                      <a:pt x="170" y="75"/>
                    </a:lnTo>
                    <a:lnTo>
                      <a:pt x="168" y="77"/>
                    </a:lnTo>
                    <a:lnTo>
                      <a:pt x="160" y="77"/>
                    </a:lnTo>
                    <a:lnTo>
                      <a:pt x="155" y="77"/>
                    </a:lnTo>
                    <a:lnTo>
                      <a:pt x="145" y="81"/>
                    </a:lnTo>
                    <a:lnTo>
                      <a:pt x="139" y="82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8"/>
                    </a:lnTo>
                    <a:lnTo>
                      <a:pt x="117" y="88"/>
                    </a:lnTo>
                    <a:lnTo>
                      <a:pt x="115" y="90"/>
                    </a:lnTo>
                    <a:lnTo>
                      <a:pt x="113" y="88"/>
                    </a:lnTo>
                    <a:lnTo>
                      <a:pt x="111" y="90"/>
                    </a:lnTo>
                    <a:lnTo>
                      <a:pt x="105" y="90"/>
                    </a:lnTo>
                    <a:lnTo>
                      <a:pt x="103" y="96"/>
                    </a:lnTo>
                    <a:lnTo>
                      <a:pt x="99" y="100"/>
                    </a:lnTo>
                    <a:lnTo>
                      <a:pt x="97" y="100"/>
                    </a:lnTo>
                    <a:lnTo>
                      <a:pt x="96" y="103"/>
                    </a:lnTo>
                    <a:lnTo>
                      <a:pt x="92" y="105"/>
                    </a:lnTo>
                    <a:lnTo>
                      <a:pt x="88" y="109"/>
                    </a:lnTo>
                    <a:lnTo>
                      <a:pt x="82" y="109"/>
                    </a:lnTo>
                    <a:lnTo>
                      <a:pt x="78" y="103"/>
                    </a:lnTo>
                    <a:lnTo>
                      <a:pt x="77" y="109"/>
                    </a:lnTo>
                    <a:lnTo>
                      <a:pt x="77" y="113"/>
                    </a:lnTo>
                    <a:lnTo>
                      <a:pt x="73" y="113"/>
                    </a:lnTo>
                    <a:lnTo>
                      <a:pt x="67" y="119"/>
                    </a:lnTo>
                    <a:lnTo>
                      <a:pt x="67" y="121"/>
                    </a:lnTo>
                    <a:lnTo>
                      <a:pt x="63" y="126"/>
                    </a:lnTo>
                    <a:lnTo>
                      <a:pt x="63" y="128"/>
                    </a:lnTo>
                    <a:lnTo>
                      <a:pt x="57" y="134"/>
                    </a:lnTo>
                    <a:lnTo>
                      <a:pt x="56" y="138"/>
                    </a:lnTo>
                    <a:lnTo>
                      <a:pt x="50" y="136"/>
                    </a:lnTo>
                    <a:lnTo>
                      <a:pt x="44" y="140"/>
                    </a:lnTo>
                    <a:lnTo>
                      <a:pt x="42" y="140"/>
                    </a:lnTo>
                    <a:lnTo>
                      <a:pt x="40" y="136"/>
                    </a:lnTo>
                    <a:lnTo>
                      <a:pt x="42" y="134"/>
                    </a:lnTo>
                    <a:lnTo>
                      <a:pt x="42" y="128"/>
                    </a:lnTo>
                    <a:lnTo>
                      <a:pt x="40" y="126"/>
                    </a:lnTo>
                    <a:lnTo>
                      <a:pt x="37" y="130"/>
                    </a:lnTo>
                    <a:lnTo>
                      <a:pt x="37" y="132"/>
                    </a:lnTo>
                    <a:lnTo>
                      <a:pt x="35" y="132"/>
                    </a:lnTo>
                    <a:lnTo>
                      <a:pt x="29" y="138"/>
                    </a:lnTo>
                    <a:lnTo>
                      <a:pt x="25" y="138"/>
                    </a:lnTo>
                    <a:lnTo>
                      <a:pt x="21" y="138"/>
                    </a:lnTo>
                    <a:lnTo>
                      <a:pt x="17" y="140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0" y="142"/>
                    </a:lnTo>
                    <a:lnTo>
                      <a:pt x="12" y="140"/>
                    </a:lnTo>
                    <a:lnTo>
                      <a:pt x="12" y="132"/>
                    </a:lnTo>
                    <a:lnTo>
                      <a:pt x="14" y="126"/>
                    </a:lnTo>
                    <a:lnTo>
                      <a:pt x="12" y="122"/>
                    </a:lnTo>
                    <a:lnTo>
                      <a:pt x="14" y="117"/>
                    </a:lnTo>
                    <a:lnTo>
                      <a:pt x="14" y="113"/>
                    </a:lnTo>
                    <a:lnTo>
                      <a:pt x="12" y="111"/>
                    </a:lnTo>
                    <a:lnTo>
                      <a:pt x="10" y="101"/>
                    </a:lnTo>
                    <a:lnTo>
                      <a:pt x="14" y="101"/>
                    </a:lnTo>
                    <a:lnTo>
                      <a:pt x="14" y="100"/>
                    </a:lnTo>
                    <a:lnTo>
                      <a:pt x="6" y="100"/>
                    </a:lnTo>
                    <a:lnTo>
                      <a:pt x="0" y="98"/>
                    </a:lnTo>
                    <a:lnTo>
                      <a:pt x="0" y="94"/>
                    </a:lnTo>
                    <a:lnTo>
                      <a:pt x="4" y="96"/>
                    </a:lnTo>
                    <a:lnTo>
                      <a:pt x="8" y="92"/>
                    </a:lnTo>
                    <a:lnTo>
                      <a:pt x="12" y="90"/>
                    </a:lnTo>
                    <a:lnTo>
                      <a:pt x="12" y="86"/>
                    </a:lnTo>
                    <a:lnTo>
                      <a:pt x="14" y="86"/>
                    </a:lnTo>
                    <a:lnTo>
                      <a:pt x="17" y="84"/>
                    </a:lnTo>
                    <a:lnTo>
                      <a:pt x="21" y="82"/>
                    </a:lnTo>
                    <a:lnTo>
                      <a:pt x="23" y="79"/>
                    </a:lnTo>
                    <a:lnTo>
                      <a:pt x="29" y="77"/>
                    </a:lnTo>
                    <a:lnTo>
                      <a:pt x="29" y="75"/>
                    </a:lnTo>
                    <a:lnTo>
                      <a:pt x="33" y="73"/>
                    </a:lnTo>
                    <a:lnTo>
                      <a:pt x="35" y="69"/>
                    </a:lnTo>
                    <a:lnTo>
                      <a:pt x="37" y="63"/>
                    </a:lnTo>
                    <a:lnTo>
                      <a:pt x="37" y="65"/>
                    </a:lnTo>
                    <a:lnTo>
                      <a:pt x="46" y="65"/>
                    </a:lnTo>
                    <a:lnTo>
                      <a:pt x="48" y="61"/>
                    </a:lnTo>
                    <a:lnTo>
                      <a:pt x="46" y="56"/>
                    </a:lnTo>
                    <a:lnTo>
                      <a:pt x="46" y="54"/>
                    </a:lnTo>
                    <a:lnTo>
                      <a:pt x="50" y="52"/>
                    </a:lnTo>
                    <a:lnTo>
                      <a:pt x="57" y="46"/>
                    </a:lnTo>
                    <a:lnTo>
                      <a:pt x="61" y="41"/>
                    </a:lnTo>
                    <a:lnTo>
                      <a:pt x="67" y="39"/>
                    </a:lnTo>
                    <a:lnTo>
                      <a:pt x="69" y="35"/>
                    </a:lnTo>
                    <a:lnTo>
                      <a:pt x="75" y="31"/>
                    </a:lnTo>
                    <a:lnTo>
                      <a:pt x="78" y="31"/>
                    </a:lnTo>
                    <a:lnTo>
                      <a:pt x="80" y="27"/>
                    </a:lnTo>
                    <a:lnTo>
                      <a:pt x="78" y="23"/>
                    </a:lnTo>
                    <a:lnTo>
                      <a:pt x="78" y="16"/>
                    </a:lnTo>
                    <a:lnTo>
                      <a:pt x="78" y="12"/>
                    </a:lnTo>
                    <a:lnTo>
                      <a:pt x="80" y="8"/>
                    </a:lnTo>
                    <a:lnTo>
                      <a:pt x="80" y="6"/>
                    </a:lnTo>
                    <a:lnTo>
                      <a:pt x="80" y="2"/>
                    </a:lnTo>
                    <a:lnTo>
                      <a:pt x="86" y="2"/>
                    </a:lnTo>
                    <a:lnTo>
                      <a:pt x="90" y="2"/>
                    </a:lnTo>
                    <a:lnTo>
                      <a:pt x="99" y="2"/>
                    </a:lnTo>
                    <a:lnTo>
                      <a:pt x="103" y="2"/>
                    </a:lnTo>
                    <a:lnTo>
                      <a:pt x="115" y="2"/>
                    </a:lnTo>
                    <a:lnTo>
                      <a:pt x="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6" name="Freeform 1475"/>
              <p:cNvSpPr>
                <a:spLocks/>
              </p:cNvSpPr>
              <p:nvPr/>
            </p:nvSpPr>
            <p:spPr bwMode="auto">
              <a:xfrm>
                <a:off x="2118" y="752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4 w 6"/>
                  <a:gd name="T3" fmla="*/ 0 h 4"/>
                  <a:gd name="T4" fmla="*/ 6 w 6"/>
                  <a:gd name="T5" fmla="*/ 2 h 4"/>
                  <a:gd name="T6" fmla="*/ 4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7" name="Freeform 1476"/>
              <p:cNvSpPr>
                <a:spLocks/>
              </p:cNvSpPr>
              <p:nvPr/>
            </p:nvSpPr>
            <p:spPr bwMode="auto">
              <a:xfrm>
                <a:off x="1564" y="1606"/>
                <a:ext cx="8" cy="5"/>
              </a:xfrm>
              <a:custGeom>
                <a:avLst/>
                <a:gdLst>
                  <a:gd name="T0" fmla="*/ 6 w 8"/>
                  <a:gd name="T1" fmla="*/ 0 h 5"/>
                  <a:gd name="T2" fmla="*/ 8 w 8"/>
                  <a:gd name="T3" fmla="*/ 0 h 5"/>
                  <a:gd name="T4" fmla="*/ 6 w 8"/>
                  <a:gd name="T5" fmla="*/ 2 h 5"/>
                  <a:gd name="T6" fmla="*/ 2 w 8"/>
                  <a:gd name="T7" fmla="*/ 4 h 5"/>
                  <a:gd name="T8" fmla="*/ 0 w 8"/>
                  <a:gd name="T9" fmla="*/ 5 h 5"/>
                  <a:gd name="T10" fmla="*/ 2 w 8"/>
                  <a:gd name="T11" fmla="*/ 2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8" name="Freeform 1477"/>
              <p:cNvSpPr>
                <a:spLocks/>
              </p:cNvSpPr>
              <p:nvPr/>
            </p:nvSpPr>
            <p:spPr bwMode="auto">
              <a:xfrm>
                <a:off x="2400" y="1621"/>
                <a:ext cx="12" cy="8"/>
              </a:xfrm>
              <a:custGeom>
                <a:avLst/>
                <a:gdLst>
                  <a:gd name="T0" fmla="*/ 12 w 12"/>
                  <a:gd name="T1" fmla="*/ 0 h 8"/>
                  <a:gd name="T2" fmla="*/ 10 w 12"/>
                  <a:gd name="T3" fmla="*/ 4 h 8"/>
                  <a:gd name="T4" fmla="*/ 4 w 12"/>
                  <a:gd name="T5" fmla="*/ 6 h 8"/>
                  <a:gd name="T6" fmla="*/ 2 w 12"/>
                  <a:gd name="T7" fmla="*/ 8 h 8"/>
                  <a:gd name="T8" fmla="*/ 0 w 12"/>
                  <a:gd name="T9" fmla="*/ 8 h 8"/>
                  <a:gd name="T10" fmla="*/ 2 w 12"/>
                  <a:gd name="T11" fmla="*/ 4 h 8"/>
                  <a:gd name="T12" fmla="*/ 6 w 12"/>
                  <a:gd name="T13" fmla="*/ 4 h 8"/>
                  <a:gd name="T14" fmla="*/ 6 w 12"/>
                  <a:gd name="T15" fmla="*/ 2 h 8"/>
                  <a:gd name="T16" fmla="*/ 8 w 12"/>
                  <a:gd name="T17" fmla="*/ 2 h 8"/>
                  <a:gd name="T18" fmla="*/ 10 w 12"/>
                  <a:gd name="T19" fmla="*/ 0 h 8"/>
                  <a:gd name="T20" fmla="*/ 12 w 12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lnTo>
                      <a:pt x="10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9" name="Freeform 1478"/>
              <p:cNvSpPr>
                <a:spLocks/>
              </p:cNvSpPr>
              <p:nvPr/>
            </p:nvSpPr>
            <p:spPr bwMode="auto">
              <a:xfrm>
                <a:off x="2381" y="1743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2 h 6"/>
                  <a:gd name="T4" fmla="*/ 2 w 6"/>
                  <a:gd name="T5" fmla="*/ 6 h 6"/>
                  <a:gd name="T6" fmla="*/ 0 w 6"/>
                  <a:gd name="T7" fmla="*/ 4 h 6"/>
                  <a:gd name="T8" fmla="*/ 2 w 6"/>
                  <a:gd name="T9" fmla="*/ 2 h 6"/>
                  <a:gd name="T10" fmla="*/ 4 w 6"/>
                  <a:gd name="T11" fmla="*/ 2 h 6"/>
                  <a:gd name="T12" fmla="*/ 6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0" name="Freeform 1479"/>
              <p:cNvSpPr>
                <a:spLocks/>
              </p:cNvSpPr>
              <p:nvPr/>
            </p:nvSpPr>
            <p:spPr bwMode="auto">
              <a:xfrm>
                <a:off x="2383" y="1705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4 h 6"/>
                  <a:gd name="T4" fmla="*/ 0 w 2"/>
                  <a:gd name="T5" fmla="*/ 6 h 6"/>
                  <a:gd name="T6" fmla="*/ 0 w 2"/>
                  <a:gd name="T7" fmla="*/ 6 h 6"/>
                  <a:gd name="T8" fmla="*/ 0 w 2"/>
                  <a:gd name="T9" fmla="*/ 2 h 6"/>
                  <a:gd name="T10" fmla="*/ 0 w 2"/>
                  <a:gd name="T11" fmla="*/ 2 h 6"/>
                  <a:gd name="T12" fmla="*/ 2 w 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1" name="Freeform 1480"/>
              <p:cNvSpPr>
                <a:spLocks/>
              </p:cNvSpPr>
              <p:nvPr/>
            </p:nvSpPr>
            <p:spPr bwMode="auto">
              <a:xfrm>
                <a:off x="2437" y="1303"/>
                <a:ext cx="15" cy="19"/>
              </a:xfrm>
              <a:custGeom>
                <a:avLst/>
                <a:gdLst>
                  <a:gd name="T0" fmla="*/ 1 w 15"/>
                  <a:gd name="T1" fmla="*/ 0 h 19"/>
                  <a:gd name="T2" fmla="*/ 3 w 15"/>
                  <a:gd name="T3" fmla="*/ 4 h 19"/>
                  <a:gd name="T4" fmla="*/ 5 w 15"/>
                  <a:gd name="T5" fmla="*/ 4 h 19"/>
                  <a:gd name="T6" fmla="*/ 7 w 15"/>
                  <a:gd name="T7" fmla="*/ 7 h 19"/>
                  <a:gd name="T8" fmla="*/ 9 w 15"/>
                  <a:gd name="T9" fmla="*/ 9 h 19"/>
                  <a:gd name="T10" fmla="*/ 9 w 15"/>
                  <a:gd name="T11" fmla="*/ 13 h 19"/>
                  <a:gd name="T12" fmla="*/ 13 w 15"/>
                  <a:gd name="T13" fmla="*/ 15 h 19"/>
                  <a:gd name="T14" fmla="*/ 15 w 15"/>
                  <a:gd name="T15" fmla="*/ 15 h 19"/>
                  <a:gd name="T16" fmla="*/ 15 w 15"/>
                  <a:gd name="T17" fmla="*/ 19 h 19"/>
                  <a:gd name="T18" fmla="*/ 11 w 15"/>
                  <a:gd name="T19" fmla="*/ 19 h 19"/>
                  <a:gd name="T20" fmla="*/ 9 w 15"/>
                  <a:gd name="T21" fmla="*/ 19 h 19"/>
                  <a:gd name="T22" fmla="*/ 9 w 15"/>
                  <a:gd name="T23" fmla="*/ 17 h 19"/>
                  <a:gd name="T24" fmla="*/ 7 w 15"/>
                  <a:gd name="T25" fmla="*/ 15 h 19"/>
                  <a:gd name="T26" fmla="*/ 3 w 15"/>
                  <a:gd name="T27" fmla="*/ 13 h 19"/>
                  <a:gd name="T28" fmla="*/ 3 w 15"/>
                  <a:gd name="T29" fmla="*/ 11 h 19"/>
                  <a:gd name="T30" fmla="*/ 1 w 15"/>
                  <a:gd name="T31" fmla="*/ 7 h 19"/>
                  <a:gd name="T32" fmla="*/ 0 w 15"/>
                  <a:gd name="T33" fmla="*/ 5 h 19"/>
                  <a:gd name="T34" fmla="*/ 0 w 15"/>
                  <a:gd name="T35" fmla="*/ 0 h 19"/>
                  <a:gd name="T36" fmla="*/ 1 w 15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9">
                    <a:moveTo>
                      <a:pt x="1" y="0"/>
                    </a:moveTo>
                    <a:lnTo>
                      <a:pt x="3" y="4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9" y="9"/>
                    </a:lnTo>
                    <a:lnTo>
                      <a:pt x="9" y="13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9" y="17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3" y="11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2" name="Freeform 1481"/>
              <p:cNvSpPr>
                <a:spLocks/>
              </p:cNvSpPr>
              <p:nvPr/>
            </p:nvSpPr>
            <p:spPr bwMode="auto">
              <a:xfrm>
                <a:off x="2400" y="1415"/>
                <a:ext cx="38" cy="27"/>
              </a:xfrm>
              <a:custGeom>
                <a:avLst/>
                <a:gdLst>
                  <a:gd name="T0" fmla="*/ 18 w 38"/>
                  <a:gd name="T1" fmla="*/ 0 h 27"/>
                  <a:gd name="T2" fmla="*/ 18 w 38"/>
                  <a:gd name="T3" fmla="*/ 4 h 27"/>
                  <a:gd name="T4" fmla="*/ 21 w 38"/>
                  <a:gd name="T5" fmla="*/ 6 h 27"/>
                  <a:gd name="T6" fmla="*/ 23 w 38"/>
                  <a:gd name="T7" fmla="*/ 4 h 27"/>
                  <a:gd name="T8" fmla="*/ 25 w 38"/>
                  <a:gd name="T9" fmla="*/ 2 h 27"/>
                  <a:gd name="T10" fmla="*/ 27 w 38"/>
                  <a:gd name="T11" fmla="*/ 4 h 27"/>
                  <a:gd name="T12" fmla="*/ 29 w 38"/>
                  <a:gd name="T13" fmla="*/ 2 h 27"/>
                  <a:gd name="T14" fmla="*/ 33 w 38"/>
                  <a:gd name="T15" fmla="*/ 2 h 27"/>
                  <a:gd name="T16" fmla="*/ 33 w 38"/>
                  <a:gd name="T17" fmla="*/ 4 h 27"/>
                  <a:gd name="T18" fmla="*/ 37 w 38"/>
                  <a:gd name="T19" fmla="*/ 4 h 27"/>
                  <a:gd name="T20" fmla="*/ 38 w 38"/>
                  <a:gd name="T21" fmla="*/ 4 h 27"/>
                  <a:gd name="T22" fmla="*/ 35 w 38"/>
                  <a:gd name="T23" fmla="*/ 8 h 27"/>
                  <a:gd name="T24" fmla="*/ 35 w 38"/>
                  <a:gd name="T25" fmla="*/ 10 h 27"/>
                  <a:gd name="T26" fmla="*/ 31 w 38"/>
                  <a:gd name="T27" fmla="*/ 14 h 27"/>
                  <a:gd name="T28" fmla="*/ 27 w 38"/>
                  <a:gd name="T29" fmla="*/ 14 h 27"/>
                  <a:gd name="T30" fmla="*/ 25 w 38"/>
                  <a:gd name="T31" fmla="*/ 17 h 27"/>
                  <a:gd name="T32" fmla="*/ 21 w 38"/>
                  <a:gd name="T33" fmla="*/ 19 h 27"/>
                  <a:gd name="T34" fmla="*/ 19 w 38"/>
                  <a:gd name="T35" fmla="*/ 21 h 27"/>
                  <a:gd name="T36" fmla="*/ 14 w 38"/>
                  <a:gd name="T37" fmla="*/ 25 h 27"/>
                  <a:gd name="T38" fmla="*/ 12 w 38"/>
                  <a:gd name="T39" fmla="*/ 25 h 27"/>
                  <a:gd name="T40" fmla="*/ 12 w 38"/>
                  <a:gd name="T41" fmla="*/ 23 h 27"/>
                  <a:gd name="T42" fmla="*/ 10 w 38"/>
                  <a:gd name="T43" fmla="*/ 21 h 27"/>
                  <a:gd name="T44" fmla="*/ 6 w 38"/>
                  <a:gd name="T45" fmla="*/ 23 h 27"/>
                  <a:gd name="T46" fmla="*/ 4 w 38"/>
                  <a:gd name="T47" fmla="*/ 27 h 27"/>
                  <a:gd name="T48" fmla="*/ 2 w 38"/>
                  <a:gd name="T49" fmla="*/ 27 h 27"/>
                  <a:gd name="T50" fmla="*/ 2 w 38"/>
                  <a:gd name="T51" fmla="*/ 27 h 27"/>
                  <a:gd name="T52" fmla="*/ 2 w 38"/>
                  <a:gd name="T53" fmla="*/ 25 h 27"/>
                  <a:gd name="T54" fmla="*/ 2 w 38"/>
                  <a:gd name="T55" fmla="*/ 23 h 27"/>
                  <a:gd name="T56" fmla="*/ 2 w 38"/>
                  <a:gd name="T57" fmla="*/ 19 h 27"/>
                  <a:gd name="T58" fmla="*/ 2 w 38"/>
                  <a:gd name="T59" fmla="*/ 17 h 27"/>
                  <a:gd name="T60" fmla="*/ 0 w 38"/>
                  <a:gd name="T61" fmla="*/ 15 h 27"/>
                  <a:gd name="T62" fmla="*/ 0 w 38"/>
                  <a:gd name="T63" fmla="*/ 14 h 27"/>
                  <a:gd name="T64" fmla="*/ 8 w 38"/>
                  <a:gd name="T65" fmla="*/ 12 h 27"/>
                  <a:gd name="T66" fmla="*/ 8 w 38"/>
                  <a:gd name="T67" fmla="*/ 10 h 27"/>
                  <a:gd name="T68" fmla="*/ 8 w 38"/>
                  <a:gd name="T69" fmla="*/ 8 h 27"/>
                  <a:gd name="T70" fmla="*/ 12 w 38"/>
                  <a:gd name="T71" fmla="*/ 2 h 27"/>
                  <a:gd name="T72" fmla="*/ 16 w 38"/>
                  <a:gd name="T73" fmla="*/ 2 h 27"/>
                  <a:gd name="T74" fmla="*/ 18 w 38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7">
                    <a:moveTo>
                      <a:pt x="18" y="0"/>
                    </a:moveTo>
                    <a:lnTo>
                      <a:pt x="18" y="4"/>
                    </a:lnTo>
                    <a:lnTo>
                      <a:pt x="21" y="6"/>
                    </a:lnTo>
                    <a:lnTo>
                      <a:pt x="23" y="4"/>
                    </a:lnTo>
                    <a:lnTo>
                      <a:pt x="25" y="2"/>
                    </a:lnTo>
                    <a:lnTo>
                      <a:pt x="27" y="4"/>
                    </a:lnTo>
                    <a:lnTo>
                      <a:pt x="29" y="2"/>
                    </a:lnTo>
                    <a:lnTo>
                      <a:pt x="33" y="2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8" y="4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1" y="14"/>
                    </a:lnTo>
                    <a:lnTo>
                      <a:pt x="27" y="14"/>
                    </a:lnTo>
                    <a:lnTo>
                      <a:pt x="25" y="17"/>
                    </a:lnTo>
                    <a:lnTo>
                      <a:pt x="21" y="19"/>
                    </a:lnTo>
                    <a:lnTo>
                      <a:pt x="19" y="21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3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7"/>
                    </a:lnTo>
                    <a:lnTo>
                      <a:pt x="2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2"/>
                    </a:lnTo>
                    <a:lnTo>
                      <a:pt x="1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3" name="Freeform 1482"/>
              <p:cNvSpPr>
                <a:spLocks/>
              </p:cNvSpPr>
              <p:nvPr/>
            </p:nvSpPr>
            <p:spPr bwMode="auto">
              <a:xfrm>
                <a:off x="2419" y="16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4" name="Freeform 1483"/>
              <p:cNvSpPr>
                <a:spLocks/>
              </p:cNvSpPr>
              <p:nvPr/>
            </p:nvSpPr>
            <p:spPr bwMode="auto">
              <a:xfrm>
                <a:off x="2458" y="1301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0 h 4"/>
                  <a:gd name="T4" fmla="*/ 3 w 3"/>
                  <a:gd name="T5" fmla="*/ 2 h 4"/>
                  <a:gd name="T6" fmla="*/ 3 w 3"/>
                  <a:gd name="T7" fmla="*/ 4 h 4"/>
                  <a:gd name="T8" fmla="*/ 1 w 3"/>
                  <a:gd name="T9" fmla="*/ 4 h 4"/>
                  <a:gd name="T10" fmla="*/ 0 w 3"/>
                  <a:gd name="T11" fmla="*/ 2 h 4"/>
                  <a:gd name="T12" fmla="*/ 0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5" name="Freeform 1484"/>
              <p:cNvSpPr>
                <a:spLocks/>
              </p:cNvSpPr>
              <p:nvPr/>
            </p:nvSpPr>
            <p:spPr bwMode="auto">
              <a:xfrm>
                <a:off x="2423" y="1627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4 h 5"/>
                  <a:gd name="T4" fmla="*/ 0 w 4"/>
                  <a:gd name="T5" fmla="*/ 5 h 5"/>
                  <a:gd name="T6" fmla="*/ 0 w 4"/>
                  <a:gd name="T7" fmla="*/ 5 h 5"/>
                  <a:gd name="T8" fmla="*/ 0 w 4"/>
                  <a:gd name="T9" fmla="*/ 5 h 5"/>
                  <a:gd name="T10" fmla="*/ 2 w 4"/>
                  <a:gd name="T11" fmla="*/ 4 h 5"/>
                  <a:gd name="T12" fmla="*/ 2 w 4"/>
                  <a:gd name="T13" fmla="*/ 0 h 5"/>
                  <a:gd name="T14" fmla="*/ 4 w 4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6" name="Freeform 1485"/>
              <p:cNvSpPr>
                <a:spLocks/>
              </p:cNvSpPr>
              <p:nvPr/>
            </p:nvSpPr>
            <p:spPr bwMode="auto">
              <a:xfrm>
                <a:off x="2423" y="1305"/>
                <a:ext cx="6" cy="17"/>
              </a:xfrm>
              <a:custGeom>
                <a:avLst/>
                <a:gdLst>
                  <a:gd name="T0" fmla="*/ 2 w 6"/>
                  <a:gd name="T1" fmla="*/ 0 h 17"/>
                  <a:gd name="T2" fmla="*/ 4 w 6"/>
                  <a:gd name="T3" fmla="*/ 0 h 17"/>
                  <a:gd name="T4" fmla="*/ 6 w 6"/>
                  <a:gd name="T5" fmla="*/ 3 h 17"/>
                  <a:gd name="T6" fmla="*/ 4 w 6"/>
                  <a:gd name="T7" fmla="*/ 5 h 17"/>
                  <a:gd name="T8" fmla="*/ 4 w 6"/>
                  <a:gd name="T9" fmla="*/ 7 h 17"/>
                  <a:gd name="T10" fmla="*/ 6 w 6"/>
                  <a:gd name="T11" fmla="*/ 9 h 17"/>
                  <a:gd name="T12" fmla="*/ 4 w 6"/>
                  <a:gd name="T13" fmla="*/ 15 h 17"/>
                  <a:gd name="T14" fmla="*/ 0 w 6"/>
                  <a:gd name="T15" fmla="*/ 17 h 17"/>
                  <a:gd name="T16" fmla="*/ 2 w 6"/>
                  <a:gd name="T17" fmla="*/ 13 h 17"/>
                  <a:gd name="T18" fmla="*/ 0 w 6"/>
                  <a:gd name="T19" fmla="*/ 11 h 17"/>
                  <a:gd name="T20" fmla="*/ 2 w 6"/>
                  <a:gd name="T21" fmla="*/ 9 h 17"/>
                  <a:gd name="T22" fmla="*/ 2 w 6"/>
                  <a:gd name="T23" fmla="*/ 3 h 17"/>
                  <a:gd name="T24" fmla="*/ 2 w 6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7">
                    <a:moveTo>
                      <a:pt x="2" y="0"/>
                    </a:moveTo>
                    <a:lnTo>
                      <a:pt x="4" y="0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7" name="Freeform 1486"/>
              <p:cNvSpPr>
                <a:spLocks/>
              </p:cNvSpPr>
              <p:nvPr/>
            </p:nvSpPr>
            <p:spPr bwMode="auto">
              <a:xfrm>
                <a:off x="2656" y="1876"/>
                <a:ext cx="5" cy="10"/>
              </a:xfrm>
              <a:custGeom>
                <a:avLst/>
                <a:gdLst>
                  <a:gd name="T0" fmla="*/ 4 w 5"/>
                  <a:gd name="T1" fmla="*/ 0 h 10"/>
                  <a:gd name="T2" fmla="*/ 5 w 5"/>
                  <a:gd name="T3" fmla="*/ 0 h 10"/>
                  <a:gd name="T4" fmla="*/ 5 w 5"/>
                  <a:gd name="T5" fmla="*/ 2 h 10"/>
                  <a:gd name="T6" fmla="*/ 5 w 5"/>
                  <a:gd name="T7" fmla="*/ 2 h 10"/>
                  <a:gd name="T8" fmla="*/ 2 w 5"/>
                  <a:gd name="T9" fmla="*/ 4 h 10"/>
                  <a:gd name="T10" fmla="*/ 2 w 5"/>
                  <a:gd name="T11" fmla="*/ 6 h 10"/>
                  <a:gd name="T12" fmla="*/ 0 w 5"/>
                  <a:gd name="T13" fmla="*/ 6 h 10"/>
                  <a:gd name="T14" fmla="*/ 0 w 5"/>
                  <a:gd name="T15" fmla="*/ 8 h 10"/>
                  <a:gd name="T16" fmla="*/ 2 w 5"/>
                  <a:gd name="T17" fmla="*/ 8 h 10"/>
                  <a:gd name="T18" fmla="*/ 2 w 5"/>
                  <a:gd name="T19" fmla="*/ 10 h 10"/>
                  <a:gd name="T20" fmla="*/ 0 w 5"/>
                  <a:gd name="T21" fmla="*/ 8 h 10"/>
                  <a:gd name="T22" fmla="*/ 0 w 5"/>
                  <a:gd name="T23" fmla="*/ 6 h 10"/>
                  <a:gd name="T24" fmla="*/ 2 w 5"/>
                  <a:gd name="T25" fmla="*/ 4 h 10"/>
                  <a:gd name="T26" fmla="*/ 4 w 5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0">
                    <a:moveTo>
                      <a:pt x="4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8" name="Freeform 1487"/>
              <p:cNvSpPr>
                <a:spLocks/>
              </p:cNvSpPr>
              <p:nvPr/>
            </p:nvSpPr>
            <p:spPr bwMode="auto">
              <a:xfrm>
                <a:off x="2612" y="1886"/>
                <a:ext cx="36" cy="29"/>
              </a:xfrm>
              <a:custGeom>
                <a:avLst/>
                <a:gdLst>
                  <a:gd name="T0" fmla="*/ 8 w 36"/>
                  <a:gd name="T1" fmla="*/ 0 h 29"/>
                  <a:gd name="T2" fmla="*/ 8 w 36"/>
                  <a:gd name="T3" fmla="*/ 4 h 29"/>
                  <a:gd name="T4" fmla="*/ 6 w 36"/>
                  <a:gd name="T5" fmla="*/ 6 h 29"/>
                  <a:gd name="T6" fmla="*/ 6 w 36"/>
                  <a:gd name="T7" fmla="*/ 8 h 29"/>
                  <a:gd name="T8" fmla="*/ 8 w 36"/>
                  <a:gd name="T9" fmla="*/ 9 h 29"/>
                  <a:gd name="T10" fmla="*/ 8 w 36"/>
                  <a:gd name="T11" fmla="*/ 11 h 29"/>
                  <a:gd name="T12" fmla="*/ 9 w 36"/>
                  <a:gd name="T13" fmla="*/ 13 h 29"/>
                  <a:gd name="T14" fmla="*/ 9 w 36"/>
                  <a:gd name="T15" fmla="*/ 11 h 29"/>
                  <a:gd name="T16" fmla="*/ 13 w 36"/>
                  <a:gd name="T17" fmla="*/ 11 h 29"/>
                  <a:gd name="T18" fmla="*/ 17 w 36"/>
                  <a:gd name="T19" fmla="*/ 15 h 29"/>
                  <a:gd name="T20" fmla="*/ 19 w 36"/>
                  <a:gd name="T21" fmla="*/ 15 h 29"/>
                  <a:gd name="T22" fmla="*/ 21 w 36"/>
                  <a:gd name="T23" fmla="*/ 17 h 29"/>
                  <a:gd name="T24" fmla="*/ 27 w 36"/>
                  <a:gd name="T25" fmla="*/ 17 h 29"/>
                  <a:gd name="T26" fmla="*/ 28 w 36"/>
                  <a:gd name="T27" fmla="*/ 15 h 29"/>
                  <a:gd name="T28" fmla="*/ 30 w 36"/>
                  <a:gd name="T29" fmla="*/ 15 h 29"/>
                  <a:gd name="T30" fmla="*/ 36 w 36"/>
                  <a:gd name="T31" fmla="*/ 15 h 29"/>
                  <a:gd name="T32" fmla="*/ 34 w 36"/>
                  <a:gd name="T33" fmla="*/ 17 h 29"/>
                  <a:gd name="T34" fmla="*/ 30 w 36"/>
                  <a:gd name="T35" fmla="*/ 17 h 29"/>
                  <a:gd name="T36" fmla="*/ 30 w 36"/>
                  <a:gd name="T37" fmla="*/ 21 h 29"/>
                  <a:gd name="T38" fmla="*/ 30 w 36"/>
                  <a:gd name="T39" fmla="*/ 23 h 29"/>
                  <a:gd name="T40" fmla="*/ 28 w 36"/>
                  <a:gd name="T41" fmla="*/ 27 h 29"/>
                  <a:gd name="T42" fmla="*/ 27 w 36"/>
                  <a:gd name="T43" fmla="*/ 29 h 29"/>
                  <a:gd name="T44" fmla="*/ 23 w 36"/>
                  <a:gd name="T45" fmla="*/ 27 h 29"/>
                  <a:gd name="T46" fmla="*/ 21 w 36"/>
                  <a:gd name="T47" fmla="*/ 23 h 29"/>
                  <a:gd name="T48" fmla="*/ 13 w 36"/>
                  <a:gd name="T49" fmla="*/ 21 h 29"/>
                  <a:gd name="T50" fmla="*/ 11 w 36"/>
                  <a:gd name="T51" fmla="*/ 21 h 29"/>
                  <a:gd name="T52" fmla="*/ 9 w 36"/>
                  <a:gd name="T53" fmla="*/ 19 h 29"/>
                  <a:gd name="T54" fmla="*/ 9 w 36"/>
                  <a:gd name="T55" fmla="*/ 17 h 29"/>
                  <a:gd name="T56" fmla="*/ 8 w 36"/>
                  <a:gd name="T57" fmla="*/ 17 h 29"/>
                  <a:gd name="T58" fmla="*/ 6 w 36"/>
                  <a:gd name="T59" fmla="*/ 13 h 29"/>
                  <a:gd name="T60" fmla="*/ 4 w 36"/>
                  <a:gd name="T61" fmla="*/ 13 h 29"/>
                  <a:gd name="T62" fmla="*/ 4 w 36"/>
                  <a:gd name="T63" fmla="*/ 11 h 29"/>
                  <a:gd name="T64" fmla="*/ 2 w 36"/>
                  <a:gd name="T65" fmla="*/ 9 h 29"/>
                  <a:gd name="T66" fmla="*/ 0 w 36"/>
                  <a:gd name="T67" fmla="*/ 9 h 29"/>
                  <a:gd name="T68" fmla="*/ 0 w 36"/>
                  <a:gd name="T69" fmla="*/ 8 h 29"/>
                  <a:gd name="T70" fmla="*/ 0 w 36"/>
                  <a:gd name="T71" fmla="*/ 6 h 29"/>
                  <a:gd name="T72" fmla="*/ 8 w 36"/>
                  <a:gd name="T7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" h="29">
                    <a:moveTo>
                      <a:pt x="8" y="0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9" y="13"/>
                    </a:lnTo>
                    <a:lnTo>
                      <a:pt x="9" y="11"/>
                    </a:lnTo>
                    <a:lnTo>
                      <a:pt x="13" y="11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21" y="17"/>
                    </a:lnTo>
                    <a:lnTo>
                      <a:pt x="27" y="17"/>
                    </a:lnTo>
                    <a:lnTo>
                      <a:pt x="28" y="15"/>
                    </a:lnTo>
                    <a:lnTo>
                      <a:pt x="30" y="15"/>
                    </a:lnTo>
                    <a:lnTo>
                      <a:pt x="36" y="15"/>
                    </a:lnTo>
                    <a:lnTo>
                      <a:pt x="34" y="17"/>
                    </a:lnTo>
                    <a:lnTo>
                      <a:pt x="30" y="17"/>
                    </a:lnTo>
                    <a:lnTo>
                      <a:pt x="30" y="21"/>
                    </a:lnTo>
                    <a:lnTo>
                      <a:pt x="30" y="23"/>
                    </a:lnTo>
                    <a:lnTo>
                      <a:pt x="28" y="27"/>
                    </a:lnTo>
                    <a:lnTo>
                      <a:pt x="27" y="29"/>
                    </a:lnTo>
                    <a:lnTo>
                      <a:pt x="23" y="27"/>
                    </a:lnTo>
                    <a:lnTo>
                      <a:pt x="21" y="23"/>
                    </a:lnTo>
                    <a:lnTo>
                      <a:pt x="13" y="21"/>
                    </a:lnTo>
                    <a:lnTo>
                      <a:pt x="11" y="21"/>
                    </a:lnTo>
                    <a:lnTo>
                      <a:pt x="9" y="19"/>
                    </a:lnTo>
                    <a:lnTo>
                      <a:pt x="9" y="17"/>
                    </a:lnTo>
                    <a:lnTo>
                      <a:pt x="8" y="17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9" name="Freeform 1488"/>
              <p:cNvSpPr>
                <a:spLocks/>
              </p:cNvSpPr>
              <p:nvPr/>
            </p:nvSpPr>
            <p:spPr bwMode="auto">
              <a:xfrm>
                <a:off x="2349" y="1711"/>
                <a:ext cx="21" cy="13"/>
              </a:xfrm>
              <a:custGeom>
                <a:avLst/>
                <a:gdLst>
                  <a:gd name="T0" fmla="*/ 8 w 21"/>
                  <a:gd name="T1" fmla="*/ 0 h 13"/>
                  <a:gd name="T2" fmla="*/ 11 w 21"/>
                  <a:gd name="T3" fmla="*/ 0 h 13"/>
                  <a:gd name="T4" fmla="*/ 11 w 21"/>
                  <a:gd name="T5" fmla="*/ 2 h 13"/>
                  <a:gd name="T6" fmla="*/ 15 w 21"/>
                  <a:gd name="T7" fmla="*/ 2 h 13"/>
                  <a:gd name="T8" fmla="*/ 19 w 21"/>
                  <a:gd name="T9" fmla="*/ 3 h 13"/>
                  <a:gd name="T10" fmla="*/ 21 w 21"/>
                  <a:gd name="T11" fmla="*/ 7 h 13"/>
                  <a:gd name="T12" fmla="*/ 21 w 21"/>
                  <a:gd name="T13" fmla="*/ 9 h 13"/>
                  <a:gd name="T14" fmla="*/ 21 w 21"/>
                  <a:gd name="T15" fmla="*/ 13 h 13"/>
                  <a:gd name="T16" fmla="*/ 11 w 21"/>
                  <a:gd name="T17" fmla="*/ 11 h 13"/>
                  <a:gd name="T18" fmla="*/ 9 w 21"/>
                  <a:gd name="T19" fmla="*/ 9 h 13"/>
                  <a:gd name="T20" fmla="*/ 6 w 21"/>
                  <a:gd name="T21" fmla="*/ 9 h 13"/>
                  <a:gd name="T22" fmla="*/ 6 w 21"/>
                  <a:gd name="T23" fmla="*/ 11 h 13"/>
                  <a:gd name="T24" fmla="*/ 6 w 21"/>
                  <a:gd name="T25" fmla="*/ 13 h 13"/>
                  <a:gd name="T26" fmla="*/ 4 w 21"/>
                  <a:gd name="T27" fmla="*/ 11 h 13"/>
                  <a:gd name="T28" fmla="*/ 4 w 21"/>
                  <a:gd name="T29" fmla="*/ 9 h 13"/>
                  <a:gd name="T30" fmla="*/ 0 w 21"/>
                  <a:gd name="T31" fmla="*/ 9 h 13"/>
                  <a:gd name="T32" fmla="*/ 0 w 21"/>
                  <a:gd name="T33" fmla="*/ 7 h 13"/>
                  <a:gd name="T34" fmla="*/ 4 w 21"/>
                  <a:gd name="T35" fmla="*/ 3 h 13"/>
                  <a:gd name="T36" fmla="*/ 6 w 21"/>
                  <a:gd name="T37" fmla="*/ 3 h 13"/>
                  <a:gd name="T38" fmla="*/ 6 w 21"/>
                  <a:gd name="T39" fmla="*/ 2 h 13"/>
                  <a:gd name="T40" fmla="*/ 8 w 21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13">
                    <a:moveTo>
                      <a:pt x="8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5" y="2"/>
                    </a:lnTo>
                    <a:lnTo>
                      <a:pt x="19" y="3"/>
                    </a:lnTo>
                    <a:lnTo>
                      <a:pt x="21" y="7"/>
                    </a:lnTo>
                    <a:lnTo>
                      <a:pt x="21" y="9"/>
                    </a:lnTo>
                    <a:lnTo>
                      <a:pt x="21" y="13"/>
                    </a:lnTo>
                    <a:lnTo>
                      <a:pt x="11" y="11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0" name="Freeform 1489"/>
              <p:cNvSpPr>
                <a:spLocks/>
              </p:cNvSpPr>
              <p:nvPr/>
            </p:nvSpPr>
            <p:spPr bwMode="auto">
              <a:xfrm>
                <a:off x="2656" y="1890"/>
                <a:ext cx="32" cy="36"/>
              </a:xfrm>
              <a:custGeom>
                <a:avLst/>
                <a:gdLst>
                  <a:gd name="T0" fmla="*/ 23 w 32"/>
                  <a:gd name="T1" fmla="*/ 0 h 36"/>
                  <a:gd name="T2" fmla="*/ 23 w 32"/>
                  <a:gd name="T3" fmla="*/ 2 h 36"/>
                  <a:gd name="T4" fmla="*/ 21 w 32"/>
                  <a:gd name="T5" fmla="*/ 5 h 36"/>
                  <a:gd name="T6" fmla="*/ 24 w 32"/>
                  <a:gd name="T7" fmla="*/ 5 h 36"/>
                  <a:gd name="T8" fmla="*/ 24 w 32"/>
                  <a:gd name="T9" fmla="*/ 7 h 36"/>
                  <a:gd name="T10" fmla="*/ 21 w 32"/>
                  <a:gd name="T11" fmla="*/ 13 h 36"/>
                  <a:gd name="T12" fmla="*/ 19 w 32"/>
                  <a:gd name="T13" fmla="*/ 17 h 36"/>
                  <a:gd name="T14" fmla="*/ 23 w 32"/>
                  <a:gd name="T15" fmla="*/ 17 h 36"/>
                  <a:gd name="T16" fmla="*/ 23 w 32"/>
                  <a:gd name="T17" fmla="*/ 21 h 36"/>
                  <a:gd name="T18" fmla="*/ 21 w 32"/>
                  <a:gd name="T19" fmla="*/ 23 h 36"/>
                  <a:gd name="T20" fmla="*/ 23 w 32"/>
                  <a:gd name="T21" fmla="*/ 25 h 36"/>
                  <a:gd name="T22" fmla="*/ 24 w 32"/>
                  <a:gd name="T23" fmla="*/ 23 h 36"/>
                  <a:gd name="T24" fmla="*/ 24 w 32"/>
                  <a:gd name="T25" fmla="*/ 21 h 36"/>
                  <a:gd name="T26" fmla="*/ 26 w 32"/>
                  <a:gd name="T27" fmla="*/ 19 h 36"/>
                  <a:gd name="T28" fmla="*/ 30 w 32"/>
                  <a:gd name="T29" fmla="*/ 21 h 36"/>
                  <a:gd name="T30" fmla="*/ 32 w 32"/>
                  <a:gd name="T31" fmla="*/ 25 h 36"/>
                  <a:gd name="T32" fmla="*/ 32 w 32"/>
                  <a:gd name="T33" fmla="*/ 26 h 36"/>
                  <a:gd name="T34" fmla="*/ 28 w 32"/>
                  <a:gd name="T35" fmla="*/ 26 h 36"/>
                  <a:gd name="T36" fmla="*/ 26 w 32"/>
                  <a:gd name="T37" fmla="*/ 28 h 36"/>
                  <a:gd name="T38" fmla="*/ 23 w 32"/>
                  <a:gd name="T39" fmla="*/ 30 h 36"/>
                  <a:gd name="T40" fmla="*/ 17 w 32"/>
                  <a:gd name="T41" fmla="*/ 34 h 36"/>
                  <a:gd name="T42" fmla="*/ 13 w 32"/>
                  <a:gd name="T43" fmla="*/ 34 h 36"/>
                  <a:gd name="T44" fmla="*/ 11 w 32"/>
                  <a:gd name="T45" fmla="*/ 32 h 36"/>
                  <a:gd name="T46" fmla="*/ 11 w 32"/>
                  <a:gd name="T47" fmla="*/ 32 h 36"/>
                  <a:gd name="T48" fmla="*/ 9 w 32"/>
                  <a:gd name="T49" fmla="*/ 36 h 36"/>
                  <a:gd name="T50" fmla="*/ 9 w 32"/>
                  <a:gd name="T51" fmla="*/ 36 h 36"/>
                  <a:gd name="T52" fmla="*/ 7 w 32"/>
                  <a:gd name="T53" fmla="*/ 34 h 36"/>
                  <a:gd name="T54" fmla="*/ 2 w 32"/>
                  <a:gd name="T55" fmla="*/ 30 h 36"/>
                  <a:gd name="T56" fmla="*/ 2 w 32"/>
                  <a:gd name="T57" fmla="*/ 26 h 36"/>
                  <a:gd name="T58" fmla="*/ 0 w 32"/>
                  <a:gd name="T59" fmla="*/ 25 h 36"/>
                  <a:gd name="T60" fmla="*/ 2 w 32"/>
                  <a:gd name="T61" fmla="*/ 21 h 36"/>
                  <a:gd name="T62" fmla="*/ 7 w 32"/>
                  <a:gd name="T63" fmla="*/ 19 h 36"/>
                  <a:gd name="T64" fmla="*/ 11 w 32"/>
                  <a:gd name="T65" fmla="*/ 13 h 36"/>
                  <a:gd name="T66" fmla="*/ 13 w 32"/>
                  <a:gd name="T67" fmla="*/ 11 h 36"/>
                  <a:gd name="T68" fmla="*/ 13 w 32"/>
                  <a:gd name="T69" fmla="*/ 7 h 36"/>
                  <a:gd name="T70" fmla="*/ 19 w 32"/>
                  <a:gd name="T71" fmla="*/ 4 h 36"/>
                  <a:gd name="T72" fmla="*/ 21 w 32"/>
                  <a:gd name="T73" fmla="*/ 2 h 36"/>
                  <a:gd name="T74" fmla="*/ 23 w 32"/>
                  <a:gd name="T7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" h="36">
                    <a:moveTo>
                      <a:pt x="23" y="0"/>
                    </a:moveTo>
                    <a:lnTo>
                      <a:pt x="23" y="2"/>
                    </a:lnTo>
                    <a:lnTo>
                      <a:pt x="21" y="5"/>
                    </a:lnTo>
                    <a:lnTo>
                      <a:pt x="24" y="5"/>
                    </a:lnTo>
                    <a:lnTo>
                      <a:pt x="24" y="7"/>
                    </a:lnTo>
                    <a:lnTo>
                      <a:pt x="21" y="13"/>
                    </a:lnTo>
                    <a:lnTo>
                      <a:pt x="19" y="17"/>
                    </a:lnTo>
                    <a:lnTo>
                      <a:pt x="23" y="17"/>
                    </a:lnTo>
                    <a:lnTo>
                      <a:pt x="23" y="21"/>
                    </a:lnTo>
                    <a:lnTo>
                      <a:pt x="21" y="23"/>
                    </a:lnTo>
                    <a:lnTo>
                      <a:pt x="23" y="25"/>
                    </a:lnTo>
                    <a:lnTo>
                      <a:pt x="24" y="23"/>
                    </a:lnTo>
                    <a:lnTo>
                      <a:pt x="24" y="21"/>
                    </a:lnTo>
                    <a:lnTo>
                      <a:pt x="26" y="19"/>
                    </a:lnTo>
                    <a:lnTo>
                      <a:pt x="30" y="21"/>
                    </a:lnTo>
                    <a:lnTo>
                      <a:pt x="32" y="25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6" y="28"/>
                    </a:lnTo>
                    <a:lnTo>
                      <a:pt x="23" y="30"/>
                    </a:lnTo>
                    <a:lnTo>
                      <a:pt x="17" y="34"/>
                    </a:lnTo>
                    <a:lnTo>
                      <a:pt x="13" y="34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7" y="19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9" y="4"/>
                    </a:lnTo>
                    <a:lnTo>
                      <a:pt x="21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1" name="Freeform 1490"/>
              <p:cNvSpPr>
                <a:spLocks/>
              </p:cNvSpPr>
              <p:nvPr/>
            </p:nvSpPr>
            <p:spPr bwMode="auto">
              <a:xfrm>
                <a:off x="2623" y="1815"/>
                <a:ext cx="44" cy="27"/>
              </a:xfrm>
              <a:custGeom>
                <a:avLst/>
                <a:gdLst>
                  <a:gd name="T0" fmla="*/ 4 w 44"/>
                  <a:gd name="T1" fmla="*/ 0 h 27"/>
                  <a:gd name="T2" fmla="*/ 8 w 44"/>
                  <a:gd name="T3" fmla="*/ 0 h 27"/>
                  <a:gd name="T4" fmla="*/ 16 w 44"/>
                  <a:gd name="T5" fmla="*/ 4 h 27"/>
                  <a:gd name="T6" fmla="*/ 21 w 44"/>
                  <a:gd name="T7" fmla="*/ 4 h 27"/>
                  <a:gd name="T8" fmla="*/ 25 w 44"/>
                  <a:gd name="T9" fmla="*/ 6 h 27"/>
                  <a:gd name="T10" fmla="*/ 29 w 44"/>
                  <a:gd name="T11" fmla="*/ 10 h 27"/>
                  <a:gd name="T12" fmla="*/ 31 w 44"/>
                  <a:gd name="T13" fmla="*/ 10 h 27"/>
                  <a:gd name="T14" fmla="*/ 35 w 44"/>
                  <a:gd name="T15" fmla="*/ 14 h 27"/>
                  <a:gd name="T16" fmla="*/ 38 w 44"/>
                  <a:gd name="T17" fmla="*/ 16 h 27"/>
                  <a:gd name="T18" fmla="*/ 40 w 44"/>
                  <a:gd name="T19" fmla="*/ 18 h 27"/>
                  <a:gd name="T20" fmla="*/ 42 w 44"/>
                  <a:gd name="T21" fmla="*/ 19 h 27"/>
                  <a:gd name="T22" fmla="*/ 42 w 44"/>
                  <a:gd name="T23" fmla="*/ 21 h 27"/>
                  <a:gd name="T24" fmla="*/ 44 w 44"/>
                  <a:gd name="T25" fmla="*/ 23 h 27"/>
                  <a:gd name="T26" fmla="*/ 44 w 44"/>
                  <a:gd name="T27" fmla="*/ 25 h 27"/>
                  <a:gd name="T28" fmla="*/ 40 w 44"/>
                  <a:gd name="T29" fmla="*/ 27 h 27"/>
                  <a:gd name="T30" fmla="*/ 37 w 44"/>
                  <a:gd name="T31" fmla="*/ 25 h 27"/>
                  <a:gd name="T32" fmla="*/ 35 w 44"/>
                  <a:gd name="T33" fmla="*/ 25 h 27"/>
                  <a:gd name="T34" fmla="*/ 31 w 44"/>
                  <a:gd name="T35" fmla="*/ 21 h 27"/>
                  <a:gd name="T36" fmla="*/ 29 w 44"/>
                  <a:gd name="T37" fmla="*/ 21 h 27"/>
                  <a:gd name="T38" fmla="*/ 23 w 44"/>
                  <a:gd name="T39" fmla="*/ 21 h 27"/>
                  <a:gd name="T40" fmla="*/ 16 w 44"/>
                  <a:gd name="T41" fmla="*/ 16 h 27"/>
                  <a:gd name="T42" fmla="*/ 14 w 44"/>
                  <a:gd name="T43" fmla="*/ 16 h 27"/>
                  <a:gd name="T44" fmla="*/ 14 w 44"/>
                  <a:gd name="T45" fmla="*/ 14 h 27"/>
                  <a:gd name="T46" fmla="*/ 12 w 44"/>
                  <a:gd name="T47" fmla="*/ 12 h 27"/>
                  <a:gd name="T48" fmla="*/ 6 w 44"/>
                  <a:gd name="T49" fmla="*/ 6 h 27"/>
                  <a:gd name="T50" fmla="*/ 2 w 44"/>
                  <a:gd name="T51" fmla="*/ 4 h 27"/>
                  <a:gd name="T52" fmla="*/ 0 w 44"/>
                  <a:gd name="T53" fmla="*/ 2 h 27"/>
                  <a:gd name="T54" fmla="*/ 4 w 44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" h="27">
                    <a:moveTo>
                      <a:pt x="4" y="0"/>
                    </a:moveTo>
                    <a:lnTo>
                      <a:pt x="8" y="0"/>
                    </a:lnTo>
                    <a:lnTo>
                      <a:pt x="16" y="4"/>
                    </a:lnTo>
                    <a:lnTo>
                      <a:pt x="21" y="4"/>
                    </a:lnTo>
                    <a:lnTo>
                      <a:pt x="25" y="6"/>
                    </a:lnTo>
                    <a:lnTo>
                      <a:pt x="29" y="10"/>
                    </a:lnTo>
                    <a:lnTo>
                      <a:pt x="31" y="10"/>
                    </a:lnTo>
                    <a:lnTo>
                      <a:pt x="35" y="14"/>
                    </a:lnTo>
                    <a:lnTo>
                      <a:pt x="38" y="16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21"/>
                    </a:lnTo>
                    <a:lnTo>
                      <a:pt x="44" y="23"/>
                    </a:lnTo>
                    <a:lnTo>
                      <a:pt x="44" y="25"/>
                    </a:lnTo>
                    <a:lnTo>
                      <a:pt x="40" y="27"/>
                    </a:lnTo>
                    <a:lnTo>
                      <a:pt x="37" y="25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3" y="21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2" name="Freeform 1491"/>
              <p:cNvSpPr>
                <a:spLocks/>
              </p:cNvSpPr>
              <p:nvPr/>
            </p:nvSpPr>
            <p:spPr bwMode="auto">
              <a:xfrm>
                <a:off x="2600" y="1554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2 h 6"/>
                  <a:gd name="T4" fmla="*/ 2 w 2"/>
                  <a:gd name="T5" fmla="*/ 6 h 6"/>
                  <a:gd name="T6" fmla="*/ 0 w 2"/>
                  <a:gd name="T7" fmla="*/ 6 h 6"/>
                  <a:gd name="T8" fmla="*/ 2 w 2"/>
                  <a:gd name="T9" fmla="*/ 4 h 6"/>
                  <a:gd name="T10" fmla="*/ 0 w 2"/>
                  <a:gd name="T11" fmla="*/ 2 h 6"/>
                  <a:gd name="T12" fmla="*/ 2 w 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3" name="Freeform 1492"/>
              <p:cNvSpPr>
                <a:spLocks/>
              </p:cNvSpPr>
              <p:nvPr/>
            </p:nvSpPr>
            <p:spPr bwMode="auto">
              <a:xfrm>
                <a:off x="2599" y="1554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4" name="Freeform 1493"/>
              <p:cNvSpPr>
                <a:spLocks/>
              </p:cNvSpPr>
              <p:nvPr/>
            </p:nvSpPr>
            <p:spPr bwMode="auto">
              <a:xfrm>
                <a:off x="2597" y="155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5" name="Freeform 1494"/>
              <p:cNvSpPr>
                <a:spLocks/>
              </p:cNvSpPr>
              <p:nvPr/>
            </p:nvSpPr>
            <p:spPr bwMode="auto">
              <a:xfrm>
                <a:off x="2395" y="1167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3 w 3"/>
                  <a:gd name="T3" fmla="*/ 2 h 6"/>
                  <a:gd name="T4" fmla="*/ 3 w 3"/>
                  <a:gd name="T5" fmla="*/ 4 h 6"/>
                  <a:gd name="T6" fmla="*/ 2 w 3"/>
                  <a:gd name="T7" fmla="*/ 6 h 6"/>
                  <a:gd name="T8" fmla="*/ 0 w 3"/>
                  <a:gd name="T9" fmla="*/ 6 h 6"/>
                  <a:gd name="T10" fmla="*/ 0 w 3"/>
                  <a:gd name="T11" fmla="*/ 2 h 6"/>
                  <a:gd name="T12" fmla="*/ 2 w 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6" name="Freeform 1495"/>
              <p:cNvSpPr>
                <a:spLocks/>
              </p:cNvSpPr>
              <p:nvPr/>
            </p:nvSpPr>
            <p:spPr bwMode="auto">
              <a:xfrm>
                <a:off x="1549" y="1596"/>
                <a:ext cx="7" cy="17"/>
              </a:xfrm>
              <a:custGeom>
                <a:avLst/>
                <a:gdLst>
                  <a:gd name="T0" fmla="*/ 2 w 7"/>
                  <a:gd name="T1" fmla="*/ 0 h 17"/>
                  <a:gd name="T2" fmla="*/ 2 w 7"/>
                  <a:gd name="T3" fmla="*/ 0 h 17"/>
                  <a:gd name="T4" fmla="*/ 3 w 7"/>
                  <a:gd name="T5" fmla="*/ 6 h 17"/>
                  <a:gd name="T6" fmla="*/ 7 w 7"/>
                  <a:gd name="T7" fmla="*/ 12 h 17"/>
                  <a:gd name="T8" fmla="*/ 7 w 7"/>
                  <a:gd name="T9" fmla="*/ 17 h 17"/>
                  <a:gd name="T10" fmla="*/ 3 w 7"/>
                  <a:gd name="T11" fmla="*/ 15 h 17"/>
                  <a:gd name="T12" fmla="*/ 3 w 7"/>
                  <a:gd name="T13" fmla="*/ 10 h 17"/>
                  <a:gd name="T14" fmla="*/ 0 w 7"/>
                  <a:gd name="T15" fmla="*/ 6 h 17"/>
                  <a:gd name="T16" fmla="*/ 0 w 7"/>
                  <a:gd name="T17" fmla="*/ 0 h 17"/>
                  <a:gd name="T18" fmla="*/ 2 w 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7">
                    <a:moveTo>
                      <a:pt x="2" y="0"/>
                    </a:moveTo>
                    <a:lnTo>
                      <a:pt x="2" y="0"/>
                    </a:lnTo>
                    <a:lnTo>
                      <a:pt x="3" y="6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3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7" name="Freeform 1496"/>
              <p:cNvSpPr>
                <a:spLocks/>
              </p:cNvSpPr>
              <p:nvPr/>
            </p:nvSpPr>
            <p:spPr bwMode="auto">
              <a:xfrm>
                <a:off x="1501" y="1579"/>
                <a:ext cx="30" cy="67"/>
              </a:xfrm>
              <a:custGeom>
                <a:avLst/>
                <a:gdLst>
                  <a:gd name="T0" fmla="*/ 8 w 30"/>
                  <a:gd name="T1" fmla="*/ 0 h 67"/>
                  <a:gd name="T2" fmla="*/ 13 w 30"/>
                  <a:gd name="T3" fmla="*/ 2 h 67"/>
                  <a:gd name="T4" fmla="*/ 13 w 30"/>
                  <a:gd name="T5" fmla="*/ 6 h 67"/>
                  <a:gd name="T6" fmla="*/ 15 w 30"/>
                  <a:gd name="T7" fmla="*/ 4 h 67"/>
                  <a:gd name="T8" fmla="*/ 17 w 30"/>
                  <a:gd name="T9" fmla="*/ 2 h 67"/>
                  <a:gd name="T10" fmla="*/ 19 w 30"/>
                  <a:gd name="T11" fmla="*/ 4 h 67"/>
                  <a:gd name="T12" fmla="*/ 19 w 30"/>
                  <a:gd name="T13" fmla="*/ 6 h 67"/>
                  <a:gd name="T14" fmla="*/ 19 w 30"/>
                  <a:gd name="T15" fmla="*/ 10 h 67"/>
                  <a:gd name="T16" fmla="*/ 15 w 30"/>
                  <a:gd name="T17" fmla="*/ 13 h 67"/>
                  <a:gd name="T18" fmla="*/ 10 w 30"/>
                  <a:gd name="T19" fmla="*/ 15 h 67"/>
                  <a:gd name="T20" fmla="*/ 11 w 30"/>
                  <a:gd name="T21" fmla="*/ 17 h 67"/>
                  <a:gd name="T22" fmla="*/ 11 w 30"/>
                  <a:gd name="T23" fmla="*/ 19 h 67"/>
                  <a:gd name="T24" fmla="*/ 15 w 30"/>
                  <a:gd name="T25" fmla="*/ 19 h 67"/>
                  <a:gd name="T26" fmla="*/ 19 w 30"/>
                  <a:gd name="T27" fmla="*/ 13 h 67"/>
                  <a:gd name="T28" fmla="*/ 23 w 30"/>
                  <a:gd name="T29" fmla="*/ 8 h 67"/>
                  <a:gd name="T30" fmla="*/ 29 w 30"/>
                  <a:gd name="T31" fmla="*/ 6 h 67"/>
                  <a:gd name="T32" fmla="*/ 30 w 30"/>
                  <a:gd name="T33" fmla="*/ 6 h 67"/>
                  <a:gd name="T34" fmla="*/ 23 w 30"/>
                  <a:gd name="T35" fmla="*/ 13 h 67"/>
                  <a:gd name="T36" fmla="*/ 23 w 30"/>
                  <a:gd name="T37" fmla="*/ 19 h 67"/>
                  <a:gd name="T38" fmla="*/ 19 w 30"/>
                  <a:gd name="T39" fmla="*/ 23 h 67"/>
                  <a:gd name="T40" fmla="*/ 19 w 30"/>
                  <a:gd name="T41" fmla="*/ 29 h 67"/>
                  <a:gd name="T42" fmla="*/ 15 w 30"/>
                  <a:gd name="T43" fmla="*/ 32 h 67"/>
                  <a:gd name="T44" fmla="*/ 11 w 30"/>
                  <a:gd name="T45" fmla="*/ 32 h 67"/>
                  <a:gd name="T46" fmla="*/ 8 w 30"/>
                  <a:gd name="T47" fmla="*/ 34 h 67"/>
                  <a:gd name="T48" fmla="*/ 11 w 30"/>
                  <a:gd name="T49" fmla="*/ 34 h 67"/>
                  <a:gd name="T50" fmla="*/ 13 w 30"/>
                  <a:gd name="T51" fmla="*/ 34 h 67"/>
                  <a:gd name="T52" fmla="*/ 17 w 30"/>
                  <a:gd name="T53" fmla="*/ 34 h 67"/>
                  <a:gd name="T54" fmla="*/ 19 w 30"/>
                  <a:gd name="T55" fmla="*/ 38 h 67"/>
                  <a:gd name="T56" fmla="*/ 13 w 30"/>
                  <a:gd name="T57" fmla="*/ 38 h 67"/>
                  <a:gd name="T58" fmla="*/ 11 w 30"/>
                  <a:gd name="T59" fmla="*/ 42 h 67"/>
                  <a:gd name="T60" fmla="*/ 11 w 30"/>
                  <a:gd name="T61" fmla="*/ 46 h 67"/>
                  <a:gd name="T62" fmla="*/ 11 w 30"/>
                  <a:gd name="T63" fmla="*/ 52 h 67"/>
                  <a:gd name="T64" fmla="*/ 13 w 30"/>
                  <a:gd name="T65" fmla="*/ 57 h 67"/>
                  <a:gd name="T66" fmla="*/ 15 w 30"/>
                  <a:gd name="T67" fmla="*/ 63 h 67"/>
                  <a:gd name="T68" fmla="*/ 17 w 30"/>
                  <a:gd name="T69" fmla="*/ 63 h 67"/>
                  <a:gd name="T70" fmla="*/ 19 w 30"/>
                  <a:gd name="T71" fmla="*/ 65 h 67"/>
                  <a:gd name="T72" fmla="*/ 17 w 30"/>
                  <a:gd name="T73" fmla="*/ 67 h 67"/>
                  <a:gd name="T74" fmla="*/ 11 w 30"/>
                  <a:gd name="T75" fmla="*/ 67 h 67"/>
                  <a:gd name="T76" fmla="*/ 6 w 30"/>
                  <a:gd name="T77" fmla="*/ 55 h 67"/>
                  <a:gd name="T78" fmla="*/ 6 w 30"/>
                  <a:gd name="T79" fmla="*/ 50 h 67"/>
                  <a:gd name="T80" fmla="*/ 8 w 30"/>
                  <a:gd name="T81" fmla="*/ 48 h 67"/>
                  <a:gd name="T82" fmla="*/ 4 w 30"/>
                  <a:gd name="T83" fmla="*/ 46 h 67"/>
                  <a:gd name="T84" fmla="*/ 2 w 30"/>
                  <a:gd name="T85" fmla="*/ 44 h 67"/>
                  <a:gd name="T86" fmla="*/ 4 w 30"/>
                  <a:gd name="T87" fmla="*/ 40 h 67"/>
                  <a:gd name="T88" fmla="*/ 8 w 30"/>
                  <a:gd name="T89" fmla="*/ 40 h 67"/>
                  <a:gd name="T90" fmla="*/ 4 w 30"/>
                  <a:gd name="T91" fmla="*/ 38 h 67"/>
                  <a:gd name="T92" fmla="*/ 2 w 30"/>
                  <a:gd name="T93" fmla="*/ 36 h 67"/>
                  <a:gd name="T94" fmla="*/ 4 w 30"/>
                  <a:gd name="T95" fmla="*/ 32 h 67"/>
                  <a:gd name="T96" fmla="*/ 2 w 30"/>
                  <a:gd name="T97" fmla="*/ 29 h 67"/>
                  <a:gd name="T98" fmla="*/ 2 w 30"/>
                  <a:gd name="T99" fmla="*/ 27 h 67"/>
                  <a:gd name="T100" fmla="*/ 6 w 30"/>
                  <a:gd name="T101" fmla="*/ 29 h 67"/>
                  <a:gd name="T102" fmla="*/ 6 w 30"/>
                  <a:gd name="T103" fmla="*/ 29 h 67"/>
                  <a:gd name="T104" fmla="*/ 6 w 30"/>
                  <a:gd name="T105" fmla="*/ 25 h 67"/>
                  <a:gd name="T106" fmla="*/ 4 w 30"/>
                  <a:gd name="T107" fmla="*/ 23 h 67"/>
                  <a:gd name="T108" fmla="*/ 2 w 30"/>
                  <a:gd name="T109" fmla="*/ 23 h 67"/>
                  <a:gd name="T110" fmla="*/ 0 w 30"/>
                  <a:gd name="T111" fmla="*/ 19 h 67"/>
                  <a:gd name="T112" fmla="*/ 4 w 30"/>
                  <a:gd name="T113" fmla="*/ 15 h 67"/>
                  <a:gd name="T114" fmla="*/ 2 w 30"/>
                  <a:gd name="T115" fmla="*/ 10 h 67"/>
                  <a:gd name="T116" fmla="*/ 8 w 30"/>
                  <a:gd name="T1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" h="67">
                    <a:moveTo>
                      <a:pt x="8" y="0"/>
                    </a:moveTo>
                    <a:lnTo>
                      <a:pt x="13" y="2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15" y="13"/>
                    </a:lnTo>
                    <a:lnTo>
                      <a:pt x="10" y="15"/>
                    </a:lnTo>
                    <a:lnTo>
                      <a:pt x="11" y="17"/>
                    </a:lnTo>
                    <a:lnTo>
                      <a:pt x="11" y="19"/>
                    </a:lnTo>
                    <a:lnTo>
                      <a:pt x="15" y="19"/>
                    </a:lnTo>
                    <a:lnTo>
                      <a:pt x="19" y="13"/>
                    </a:lnTo>
                    <a:lnTo>
                      <a:pt x="23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23" y="13"/>
                    </a:lnTo>
                    <a:lnTo>
                      <a:pt x="23" y="19"/>
                    </a:lnTo>
                    <a:lnTo>
                      <a:pt x="19" y="23"/>
                    </a:lnTo>
                    <a:lnTo>
                      <a:pt x="19" y="29"/>
                    </a:lnTo>
                    <a:lnTo>
                      <a:pt x="15" y="32"/>
                    </a:lnTo>
                    <a:lnTo>
                      <a:pt x="11" y="32"/>
                    </a:lnTo>
                    <a:lnTo>
                      <a:pt x="8" y="34"/>
                    </a:lnTo>
                    <a:lnTo>
                      <a:pt x="11" y="34"/>
                    </a:lnTo>
                    <a:lnTo>
                      <a:pt x="13" y="34"/>
                    </a:lnTo>
                    <a:lnTo>
                      <a:pt x="17" y="34"/>
                    </a:lnTo>
                    <a:lnTo>
                      <a:pt x="19" y="38"/>
                    </a:lnTo>
                    <a:lnTo>
                      <a:pt x="13" y="38"/>
                    </a:lnTo>
                    <a:lnTo>
                      <a:pt x="11" y="42"/>
                    </a:lnTo>
                    <a:lnTo>
                      <a:pt x="11" y="46"/>
                    </a:lnTo>
                    <a:lnTo>
                      <a:pt x="11" y="52"/>
                    </a:lnTo>
                    <a:lnTo>
                      <a:pt x="13" y="57"/>
                    </a:lnTo>
                    <a:lnTo>
                      <a:pt x="15" y="63"/>
                    </a:lnTo>
                    <a:lnTo>
                      <a:pt x="17" y="63"/>
                    </a:lnTo>
                    <a:lnTo>
                      <a:pt x="19" y="65"/>
                    </a:lnTo>
                    <a:lnTo>
                      <a:pt x="17" y="67"/>
                    </a:lnTo>
                    <a:lnTo>
                      <a:pt x="11" y="67"/>
                    </a:lnTo>
                    <a:lnTo>
                      <a:pt x="6" y="55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4" y="40"/>
                    </a:lnTo>
                    <a:lnTo>
                      <a:pt x="8" y="40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2" y="29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2" y="23"/>
                    </a:lnTo>
                    <a:lnTo>
                      <a:pt x="0" y="19"/>
                    </a:lnTo>
                    <a:lnTo>
                      <a:pt x="4" y="15"/>
                    </a:lnTo>
                    <a:lnTo>
                      <a:pt x="2" y="1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8" name="Freeform 1497"/>
              <p:cNvSpPr>
                <a:spLocks/>
              </p:cNvSpPr>
              <p:nvPr/>
            </p:nvSpPr>
            <p:spPr bwMode="auto">
              <a:xfrm>
                <a:off x="1541" y="1600"/>
                <a:ext cx="11" cy="17"/>
              </a:xfrm>
              <a:custGeom>
                <a:avLst/>
                <a:gdLst>
                  <a:gd name="T0" fmla="*/ 0 w 11"/>
                  <a:gd name="T1" fmla="*/ 0 h 17"/>
                  <a:gd name="T2" fmla="*/ 8 w 11"/>
                  <a:gd name="T3" fmla="*/ 10 h 17"/>
                  <a:gd name="T4" fmla="*/ 11 w 11"/>
                  <a:gd name="T5" fmla="*/ 15 h 17"/>
                  <a:gd name="T6" fmla="*/ 10 w 11"/>
                  <a:gd name="T7" fmla="*/ 17 h 17"/>
                  <a:gd name="T8" fmla="*/ 6 w 11"/>
                  <a:gd name="T9" fmla="*/ 17 h 17"/>
                  <a:gd name="T10" fmla="*/ 6 w 11"/>
                  <a:gd name="T11" fmla="*/ 13 h 17"/>
                  <a:gd name="T12" fmla="*/ 2 w 11"/>
                  <a:gd name="T13" fmla="*/ 6 h 17"/>
                  <a:gd name="T14" fmla="*/ 0 w 11"/>
                  <a:gd name="T15" fmla="*/ 4 h 17"/>
                  <a:gd name="T16" fmla="*/ 0 w 11"/>
                  <a:gd name="T17" fmla="*/ 2 h 17"/>
                  <a:gd name="T18" fmla="*/ 0 w 11"/>
                  <a:gd name="T19" fmla="*/ 2 h 17"/>
                  <a:gd name="T20" fmla="*/ 0 w 11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7">
                    <a:moveTo>
                      <a:pt x="0" y="0"/>
                    </a:moveTo>
                    <a:lnTo>
                      <a:pt x="8" y="10"/>
                    </a:lnTo>
                    <a:lnTo>
                      <a:pt x="11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9" name="Freeform 1498"/>
              <p:cNvSpPr>
                <a:spLocks/>
              </p:cNvSpPr>
              <p:nvPr/>
            </p:nvSpPr>
            <p:spPr bwMode="auto">
              <a:xfrm>
                <a:off x="1570" y="1650"/>
                <a:ext cx="15" cy="9"/>
              </a:xfrm>
              <a:custGeom>
                <a:avLst/>
                <a:gdLst>
                  <a:gd name="T0" fmla="*/ 15 w 15"/>
                  <a:gd name="T1" fmla="*/ 0 h 9"/>
                  <a:gd name="T2" fmla="*/ 15 w 15"/>
                  <a:gd name="T3" fmla="*/ 2 h 9"/>
                  <a:gd name="T4" fmla="*/ 9 w 15"/>
                  <a:gd name="T5" fmla="*/ 5 h 9"/>
                  <a:gd name="T6" fmla="*/ 5 w 15"/>
                  <a:gd name="T7" fmla="*/ 5 h 9"/>
                  <a:gd name="T8" fmla="*/ 2 w 15"/>
                  <a:gd name="T9" fmla="*/ 9 h 9"/>
                  <a:gd name="T10" fmla="*/ 0 w 15"/>
                  <a:gd name="T11" fmla="*/ 9 h 9"/>
                  <a:gd name="T12" fmla="*/ 3 w 15"/>
                  <a:gd name="T13" fmla="*/ 3 h 9"/>
                  <a:gd name="T14" fmla="*/ 7 w 15"/>
                  <a:gd name="T15" fmla="*/ 3 h 9"/>
                  <a:gd name="T16" fmla="*/ 9 w 15"/>
                  <a:gd name="T17" fmla="*/ 2 h 9"/>
                  <a:gd name="T18" fmla="*/ 15 w 1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9">
                    <a:moveTo>
                      <a:pt x="15" y="0"/>
                    </a:moveTo>
                    <a:lnTo>
                      <a:pt x="15" y="2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3" y="3"/>
                    </a:lnTo>
                    <a:lnTo>
                      <a:pt x="7" y="3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0" name="Freeform 1499"/>
              <p:cNvSpPr>
                <a:spLocks/>
              </p:cNvSpPr>
              <p:nvPr/>
            </p:nvSpPr>
            <p:spPr bwMode="auto">
              <a:xfrm>
                <a:off x="1560" y="1636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4 w 6"/>
                  <a:gd name="T5" fmla="*/ 6 h 6"/>
                  <a:gd name="T6" fmla="*/ 0 w 6"/>
                  <a:gd name="T7" fmla="*/ 4 h 6"/>
                  <a:gd name="T8" fmla="*/ 4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1" name="Freeform 1500"/>
              <p:cNvSpPr>
                <a:spLocks/>
              </p:cNvSpPr>
              <p:nvPr/>
            </p:nvSpPr>
            <p:spPr bwMode="auto">
              <a:xfrm>
                <a:off x="1554" y="1629"/>
                <a:ext cx="4" cy="11"/>
              </a:xfrm>
              <a:custGeom>
                <a:avLst/>
                <a:gdLst>
                  <a:gd name="T0" fmla="*/ 0 w 4"/>
                  <a:gd name="T1" fmla="*/ 0 h 11"/>
                  <a:gd name="T2" fmla="*/ 2 w 4"/>
                  <a:gd name="T3" fmla="*/ 3 h 11"/>
                  <a:gd name="T4" fmla="*/ 4 w 4"/>
                  <a:gd name="T5" fmla="*/ 7 h 11"/>
                  <a:gd name="T6" fmla="*/ 2 w 4"/>
                  <a:gd name="T7" fmla="*/ 11 h 11"/>
                  <a:gd name="T8" fmla="*/ 2 w 4"/>
                  <a:gd name="T9" fmla="*/ 7 h 11"/>
                  <a:gd name="T10" fmla="*/ 0 w 4"/>
                  <a:gd name="T11" fmla="*/ 5 h 11"/>
                  <a:gd name="T12" fmla="*/ 0 w 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1">
                    <a:moveTo>
                      <a:pt x="0" y="0"/>
                    </a:moveTo>
                    <a:lnTo>
                      <a:pt x="2" y="3"/>
                    </a:lnTo>
                    <a:lnTo>
                      <a:pt x="4" y="7"/>
                    </a:lnTo>
                    <a:lnTo>
                      <a:pt x="2" y="11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2" name="Freeform 1501"/>
              <p:cNvSpPr>
                <a:spLocks/>
              </p:cNvSpPr>
              <p:nvPr/>
            </p:nvSpPr>
            <p:spPr bwMode="auto">
              <a:xfrm>
                <a:off x="1554" y="1619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3" name="Freeform 1502"/>
              <p:cNvSpPr>
                <a:spLocks/>
              </p:cNvSpPr>
              <p:nvPr/>
            </p:nvSpPr>
            <p:spPr bwMode="auto">
              <a:xfrm>
                <a:off x="2372" y="1308"/>
                <a:ext cx="99" cy="98"/>
              </a:xfrm>
              <a:custGeom>
                <a:avLst/>
                <a:gdLst>
                  <a:gd name="T0" fmla="*/ 44 w 99"/>
                  <a:gd name="T1" fmla="*/ 6 h 98"/>
                  <a:gd name="T2" fmla="*/ 47 w 99"/>
                  <a:gd name="T3" fmla="*/ 10 h 98"/>
                  <a:gd name="T4" fmla="*/ 46 w 99"/>
                  <a:gd name="T5" fmla="*/ 16 h 98"/>
                  <a:gd name="T6" fmla="*/ 46 w 99"/>
                  <a:gd name="T7" fmla="*/ 21 h 98"/>
                  <a:gd name="T8" fmla="*/ 49 w 99"/>
                  <a:gd name="T9" fmla="*/ 25 h 98"/>
                  <a:gd name="T10" fmla="*/ 53 w 99"/>
                  <a:gd name="T11" fmla="*/ 18 h 98"/>
                  <a:gd name="T12" fmla="*/ 57 w 99"/>
                  <a:gd name="T13" fmla="*/ 25 h 98"/>
                  <a:gd name="T14" fmla="*/ 63 w 99"/>
                  <a:gd name="T15" fmla="*/ 33 h 98"/>
                  <a:gd name="T16" fmla="*/ 68 w 99"/>
                  <a:gd name="T17" fmla="*/ 39 h 98"/>
                  <a:gd name="T18" fmla="*/ 72 w 99"/>
                  <a:gd name="T19" fmla="*/ 46 h 98"/>
                  <a:gd name="T20" fmla="*/ 82 w 99"/>
                  <a:gd name="T21" fmla="*/ 54 h 98"/>
                  <a:gd name="T22" fmla="*/ 84 w 99"/>
                  <a:gd name="T23" fmla="*/ 60 h 98"/>
                  <a:gd name="T24" fmla="*/ 86 w 99"/>
                  <a:gd name="T25" fmla="*/ 67 h 98"/>
                  <a:gd name="T26" fmla="*/ 80 w 99"/>
                  <a:gd name="T27" fmla="*/ 71 h 98"/>
                  <a:gd name="T28" fmla="*/ 84 w 99"/>
                  <a:gd name="T29" fmla="*/ 77 h 98"/>
                  <a:gd name="T30" fmla="*/ 87 w 99"/>
                  <a:gd name="T31" fmla="*/ 75 h 98"/>
                  <a:gd name="T32" fmla="*/ 93 w 99"/>
                  <a:gd name="T33" fmla="*/ 77 h 98"/>
                  <a:gd name="T34" fmla="*/ 97 w 99"/>
                  <a:gd name="T35" fmla="*/ 77 h 98"/>
                  <a:gd name="T36" fmla="*/ 95 w 99"/>
                  <a:gd name="T37" fmla="*/ 80 h 98"/>
                  <a:gd name="T38" fmla="*/ 99 w 99"/>
                  <a:gd name="T39" fmla="*/ 84 h 98"/>
                  <a:gd name="T40" fmla="*/ 91 w 99"/>
                  <a:gd name="T41" fmla="*/ 88 h 98"/>
                  <a:gd name="T42" fmla="*/ 84 w 99"/>
                  <a:gd name="T43" fmla="*/ 92 h 98"/>
                  <a:gd name="T44" fmla="*/ 76 w 99"/>
                  <a:gd name="T45" fmla="*/ 90 h 98"/>
                  <a:gd name="T46" fmla="*/ 72 w 99"/>
                  <a:gd name="T47" fmla="*/ 86 h 98"/>
                  <a:gd name="T48" fmla="*/ 65 w 99"/>
                  <a:gd name="T49" fmla="*/ 86 h 98"/>
                  <a:gd name="T50" fmla="*/ 70 w 99"/>
                  <a:gd name="T51" fmla="*/ 79 h 98"/>
                  <a:gd name="T52" fmla="*/ 61 w 99"/>
                  <a:gd name="T53" fmla="*/ 75 h 98"/>
                  <a:gd name="T54" fmla="*/ 63 w 99"/>
                  <a:gd name="T55" fmla="*/ 69 h 98"/>
                  <a:gd name="T56" fmla="*/ 59 w 99"/>
                  <a:gd name="T57" fmla="*/ 65 h 98"/>
                  <a:gd name="T58" fmla="*/ 53 w 99"/>
                  <a:gd name="T59" fmla="*/ 67 h 98"/>
                  <a:gd name="T60" fmla="*/ 49 w 99"/>
                  <a:gd name="T61" fmla="*/ 75 h 98"/>
                  <a:gd name="T62" fmla="*/ 44 w 99"/>
                  <a:gd name="T63" fmla="*/ 80 h 98"/>
                  <a:gd name="T64" fmla="*/ 38 w 99"/>
                  <a:gd name="T65" fmla="*/ 80 h 98"/>
                  <a:gd name="T66" fmla="*/ 32 w 99"/>
                  <a:gd name="T67" fmla="*/ 90 h 98"/>
                  <a:gd name="T68" fmla="*/ 25 w 99"/>
                  <a:gd name="T69" fmla="*/ 94 h 98"/>
                  <a:gd name="T70" fmla="*/ 19 w 99"/>
                  <a:gd name="T71" fmla="*/ 98 h 98"/>
                  <a:gd name="T72" fmla="*/ 13 w 99"/>
                  <a:gd name="T73" fmla="*/ 96 h 98"/>
                  <a:gd name="T74" fmla="*/ 13 w 99"/>
                  <a:gd name="T75" fmla="*/ 88 h 98"/>
                  <a:gd name="T76" fmla="*/ 15 w 99"/>
                  <a:gd name="T77" fmla="*/ 79 h 98"/>
                  <a:gd name="T78" fmla="*/ 11 w 99"/>
                  <a:gd name="T79" fmla="*/ 79 h 98"/>
                  <a:gd name="T80" fmla="*/ 4 w 99"/>
                  <a:gd name="T81" fmla="*/ 77 h 98"/>
                  <a:gd name="T82" fmla="*/ 2 w 99"/>
                  <a:gd name="T83" fmla="*/ 80 h 98"/>
                  <a:gd name="T84" fmla="*/ 2 w 99"/>
                  <a:gd name="T85" fmla="*/ 69 h 98"/>
                  <a:gd name="T86" fmla="*/ 11 w 99"/>
                  <a:gd name="T87" fmla="*/ 63 h 98"/>
                  <a:gd name="T88" fmla="*/ 15 w 99"/>
                  <a:gd name="T89" fmla="*/ 54 h 98"/>
                  <a:gd name="T90" fmla="*/ 21 w 99"/>
                  <a:gd name="T91" fmla="*/ 42 h 98"/>
                  <a:gd name="T92" fmla="*/ 25 w 99"/>
                  <a:gd name="T93" fmla="*/ 35 h 98"/>
                  <a:gd name="T94" fmla="*/ 26 w 99"/>
                  <a:gd name="T95" fmla="*/ 25 h 98"/>
                  <a:gd name="T96" fmla="*/ 32 w 99"/>
                  <a:gd name="T97" fmla="*/ 14 h 98"/>
                  <a:gd name="T98" fmla="*/ 46 w 99"/>
                  <a:gd name="T9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9" h="98">
                    <a:moveTo>
                      <a:pt x="46" y="0"/>
                    </a:moveTo>
                    <a:lnTo>
                      <a:pt x="47" y="2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7" y="6"/>
                    </a:lnTo>
                    <a:lnTo>
                      <a:pt x="47" y="10"/>
                    </a:lnTo>
                    <a:lnTo>
                      <a:pt x="47" y="14"/>
                    </a:lnTo>
                    <a:lnTo>
                      <a:pt x="49" y="16"/>
                    </a:lnTo>
                    <a:lnTo>
                      <a:pt x="46" y="16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6" y="21"/>
                    </a:lnTo>
                    <a:lnTo>
                      <a:pt x="46" y="25"/>
                    </a:lnTo>
                    <a:lnTo>
                      <a:pt x="47" y="27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3" y="18"/>
                    </a:lnTo>
                    <a:lnTo>
                      <a:pt x="53" y="18"/>
                    </a:lnTo>
                    <a:lnTo>
                      <a:pt x="55" y="21"/>
                    </a:lnTo>
                    <a:lnTo>
                      <a:pt x="57" y="23"/>
                    </a:lnTo>
                    <a:lnTo>
                      <a:pt x="57" y="25"/>
                    </a:lnTo>
                    <a:lnTo>
                      <a:pt x="55" y="27"/>
                    </a:lnTo>
                    <a:lnTo>
                      <a:pt x="57" y="29"/>
                    </a:lnTo>
                    <a:lnTo>
                      <a:pt x="63" y="33"/>
                    </a:lnTo>
                    <a:lnTo>
                      <a:pt x="68" y="33"/>
                    </a:lnTo>
                    <a:lnTo>
                      <a:pt x="68" y="35"/>
                    </a:lnTo>
                    <a:lnTo>
                      <a:pt x="68" y="39"/>
                    </a:lnTo>
                    <a:lnTo>
                      <a:pt x="68" y="40"/>
                    </a:lnTo>
                    <a:lnTo>
                      <a:pt x="72" y="40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8" y="48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84" y="58"/>
                    </a:lnTo>
                    <a:lnTo>
                      <a:pt x="84" y="60"/>
                    </a:lnTo>
                    <a:lnTo>
                      <a:pt x="84" y="61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2" y="71"/>
                    </a:lnTo>
                    <a:lnTo>
                      <a:pt x="80" y="71"/>
                    </a:lnTo>
                    <a:lnTo>
                      <a:pt x="76" y="73"/>
                    </a:lnTo>
                    <a:lnTo>
                      <a:pt x="78" y="75"/>
                    </a:lnTo>
                    <a:lnTo>
                      <a:pt x="84" y="77"/>
                    </a:lnTo>
                    <a:lnTo>
                      <a:pt x="87" y="73"/>
                    </a:lnTo>
                    <a:lnTo>
                      <a:pt x="87" y="73"/>
                    </a:lnTo>
                    <a:lnTo>
                      <a:pt x="87" y="75"/>
                    </a:lnTo>
                    <a:lnTo>
                      <a:pt x="91" y="77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5" y="73"/>
                    </a:lnTo>
                    <a:lnTo>
                      <a:pt x="97" y="77"/>
                    </a:lnTo>
                    <a:lnTo>
                      <a:pt x="99" y="77"/>
                    </a:lnTo>
                    <a:lnTo>
                      <a:pt x="97" y="79"/>
                    </a:lnTo>
                    <a:lnTo>
                      <a:pt x="95" y="80"/>
                    </a:lnTo>
                    <a:lnTo>
                      <a:pt x="97" y="82"/>
                    </a:lnTo>
                    <a:lnTo>
                      <a:pt x="99" y="84"/>
                    </a:lnTo>
                    <a:lnTo>
                      <a:pt x="99" y="84"/>
                    </a:lnTo>
                    <a:lnTo>
                      <a:pt x="95" y="86"/>
                    </a:lnTo>
                    <a:lnTo>
                      <a:pt x="93" y="88"/>
                    </a:lnTo>
                    <a:lnTo>
                      <a:pt x="91" y="88"/>
                    </a:lnTo>
                    <a:lnTo>
                      <a:pt x="89" y="94"/>
                    </a:lnTo>
                    <a:lnTo>
                      <a:pt x="87" y="94"/>
                    </a:lnTo>
                    <a:lnTo>
                      <a:pt x="84" y="92"/>
                    </a:lnTo>
                    <a:lnTo>
                      <a:pt x="82" y="92"/>
                    </a:lnTo>
                    <a:lnTo>
                      <a:pt x="80" y="90"/>
                    </a:lnTo>
                    <a:lnTo>
                      <a:pt x="76" y="90"/>
                    </a:lnTo>
                    <a:lnTo>
                      <a:pt x="74" y="88"/>
                    </a:lnTo>
                    <a:lnTo>
                      <a:pt x="72" y="88"/>
                    </a:lnTo>
                    <a:lnTo>
                      <a:pt x="72" y="86"/>
                    </a:lnTo>
                    <a:lnTo>
                      <a:pt x="68" y="86"/>
                    </a:lnTo>
                    <a:lnTo>
                      <a:pt x="68" y="88"/>
                    </a:lnTo>
                    <a:lnTo>
                      <a:pt x="65" y="86"/>
                    </a:lnTo>
                    <a:lnTo>
                      <a:pt x="65" y="82"/>
                    </a:lnTo>
                    <a:lnTo>
                      <a:pt x="68" y="82"/>
                    </a:lnTo>
                    <a:lnTo>
                      <a:pt x="70" y="79"/>
                    </a:lnTo>
                    <a:lnTo>
                      <a:pt x="68" y="75"/>
                    </a:lnTo>
                    <a:lnTo>
                      <a:pt x="66" y="75"/>
                    </a:lnTo>
                    <a:lnTo>
                      <a:pt x="61" y="75"/>
                    </a:lnTo>
                    <a:lnTo>
                      <a:pt x="59" y="73"/>
                    </a:lnTo>
                    <a:lnTo>
                      <a:pt x="61" y="71"/>
                    </a:lnTo>
                    <a:lnTo>
                      <a:pt x="63" y="69"/>
                    </a:lnTo>
                    <a:lnTo>
                      <a:pt x="63" y="65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7"/>
                    </a:lnTo>
                    <a:lnTo>
                      <a:pt x="55" y="67"/>
                    </a:lnTo>
                    <a:lnTo>
                      <a:pt x="53" y="67"/>
                    </a:lnTo>
                    <a:lnTo>
                      <a:pt x="51" y="69"/>
                    </a:lnTo>
                    <a:lnTo>
                      <a:pt x="49" y="71"/>
                    </a:lnTo>
                    <a:lnTo>
                      <a:pt x="49" y="75"/>
                    </a:lnTo>
                    <a:lnTo>
                      <a:pt x="47" y="80"/>
                    </a:lnTo>
                    <a:lnTo>
                      <a:pt x="46" y="80"/>
                    </a:lnTo>
                    <a:lnTo>
                      <a:pt x="44" y="80"/>
                    </a:lnTo>
                    <a:lnTo>
                      <a:pt x="42" y="82"/>
                    </a:lnTo>
                    <a:lnTo>
                      <a:pt x="40" y="80"/>
                    </a:lnTo>
                    <a:lnTo>
                      <a:pt x="38" y="80"/>
                    </a:lnTo>
                    <a:lnTo>
                      <a:pt x="36" y="84"/>
                    </a:lnTo>
                    <a:lnTo>
                      <a:pt x="34" y="86"/>
                    </a:lnTo>
                    <a:lnTo>
                      <a:pt x="32" y="90"/>
                    </a:lnTo>
                    <a:lnTo>
                      <a:pt x="30" y="92"/>
                    </a:lnTo>
                    <a:lnTo>
                      <a:pt x="26" y="92"/>
                    </a:lnTo>
                    <a:lnTo>
                      <a:pt x="25" y="94"/>
                    </a:lnTo>
                    <a:lnTo>
                      <a:pt x="23" y="96"/>
                    </a:lnTo>
                    <a:lnTo>
                      <a:pt x="21" y="96"/>
                    </a:lnTo>
                    <a:lnTo>
                      <a:pt x="19" y="98"/>
                    </a:lnTo>
                    <a:lnTo>
                      <a:pt x="15" y="96"/>
                    </a:lnTo>
                    <a:lnTo>
                      <a:pt x="15" y="96"/>
                    </a:lnTo>
                    <a:lnTo>
                      <a:pt x="13" y="96"/>
                    </a:lnTo>
                    <a:lnTo>
                      <a:pt x="11" y="96"/>
                    </a:lnTo>
                    <a:lnTo>
                      <a:pt x="11" y="90"/>
                    </a:lnTo>
                    <a:lnTo>
                      <a:pt x="13" y="88"/>
                    </a:lnTo>
                    <a:lnTo>
                      <a:pt x="13" y="84"/>
                    </a:lnTo>
                    <a:lnTo>
                      <a:pt x="17" y="80"/>
                    </a:lnTo>
                    <a:lnTo>
                      <a:pt x="15" y="79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11" y="79"/>
                    </a:lnTo>
                    <a:lnTo>
                      <a:pt x="7" y="79"/>
                    </a:lnTo>
                    <a:lnTo>
                      <a:pt x="6" y="77"/>
                    </a:lnTo>
                    <a:lnTo>
                      <a:pt x="4" y="77"/>
                    </a:lnTo>
                    <a:lnTo>
                      <a:pt x="2" y="77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80"/>
                    </a:lnTo>
                    <a:lnTo>
                      <a:pt x="0" y="77"/>
                    </a:lnTo>
                    <a:lnTo>
                      <a:pt x="2" y="69"/>
                    </a:lnTo>
                    <a:lnTo>
                      <a:pt x="2" y="67"/>
                    </a:lnTo>
                    <a:lnTo>
                      <a:pt x="7" y="63"/>
                    </a:lnTo>
                    <a:lnTo>
                      <a:pt x="11" y="63"/>
                    </a:lnTo>
                    <a:lnTo>
                      <a:pt x="13" y="61"/>
                    </a:lnTo>
                    <a:lnTo>
                      <a:pt x="13" y="56"/>
                    </a:lnTo>
                    <a:lnTo>
                      <a:pt x="15" y="54"/>
                    </a:lnTo>
                    <a:lnTo>
                      <a:pt x="15" y="50"/>
                    </a:lnTo>
                    <a:lnTo>
                      <a:pt x="17" y="46"/>
                    </a:lnTo>
                    <a:lnTo>
                      <a:pt x="21" y="42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5" y="35"/>
                    </a:lnTo>
                    <a:lnTo>
                      <a:pt x="23" y="33"/>
                    </a:lnTo>
                    <a:lnTo>
                      <a:pt x="26" y="27"/>
                    </a:lnTo>
                    <a:lnTo>
                      <a:pt x="26" y="25"/>
                    </a:lnTo>
                    <a:lnTo>
                      <a:pt x="28" y="21"/>
                    </a:lnTo>
                    <a:lnTo>
                      <a:pt x="28" y="20"/>
                    </a:lnTo>
                    <a:lnTo>
                      <a:pt x="32" y="14"/>
                    </a:lnTo>
                    <a:lnTo>
                      <a:pt x="34" y="8"/>
                    </a:lnTo>
                    <a:lnTo>
                      <a:pt x="38" y="4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4" name="Freeform 1503"/>
              <p:cNvSpPr>
                <a:spLocks/>
              </p:cNvSpPr>
              <p:nvPr/>
            </p:nvSpPr>
            <p:spPr bwMode="auto">
              <a:xfrm>
                <a:off x="2450" y="1434"/>
                <a:ext cx="21" cy="31"/>
              </a:xfrm>
              <a:custGeom>
                <a:avLst/>
                <a:gdLst>
                  <a:gd name="T0" fmla="*/ 13 w 21"/>
                  <a:gd name="T1" fmla="*/ 0 h 31"/>
                  <a:gd name="T2" fmla="*/ 13 w 21"/>
                  <a:gd name="T3" fmla="*/ 2 h 31"/>
                  <a:gd name="T4" fmla="*/ 15 w 21"/>
                  <a:gd name="T5" fmla="*/ 4 h 31"/>
                  <a:gd name="T6" fmla="*/ 17 w 21"/>
                  <a:gd name="T7" fmla="*/ 4 h 31"/>
                  <a:gd name="T8" fmla="*/ 19 w 21"/>
                  <a:gd name="T9" fmla="*/ 2 h 31"/>
                  <a:gd name="T10" fmla="*/ 21 w 21"/>
                  <a:gd name="T11" fmla="*/ 4 h 31"/>
                  <a:gd name="T12" fmla="*/ 21 w 21"/>
                  <a:gd name="T13" fmla="*/ 6 h 31"/>
                  <a:gd name="T14" fmla="*/ 21 w 21"/>
                  <a:gd name="T15" fmla="*/ 8 h 31"/>
                  <a:gd name="T16" fmla="*/ 19 w 21"/>
                  <a:gd name="T17" fmla="*/ 10 h 31"/>
                  <a:gd name="T18" fmla="*/ 17 w 21"/>
                  <a:gd name="T19" fmla="*/ 12 h 31"/>
                  <a:gd name="T20" fmla="*/ 19 w 21"/>
                  <a:gd name="T21" fmla="*/ 14 h 31"/>
                  <a:gd name="T22" fmla="*/ 19 w 21"/>
                  <a:gd name="T23" fmla="*/ 15 h 31"/>
                  <a:gd name="T24" fmla="*/ 17 w 21"/>
                  <a:gd name="T25" fmla="*/ 15 h 31"/>
                  <a:gd name="T26" fmla="*/ 15 w 21"/>
                  <a:gd name="T27" fmla="*/ 17 h 31"/>
                  <a:gd name="T28" fmla="*/ 13 w 21"/>
                  <a:gd name="T29" fmla="*/ 19 h 31"/>
                  <a:gd name="T30" fmla="*/ 11 w 21"/>
                  <a:gd name="T31" fmla="*/ 23 h 31"/>
                  <a:gd name="T32" fmla="*/ 9 w 21"/>
                  <a:gd name="T33" fmla="*/ 23 h 31"/>
                  <a:gd name="T34" fmla="*/ 11 w 21"/>
                  <a:gd name="T35" fmla="*/ 25 h 31"/>
                  <a:gd name="T36" fmla="*/ 11 w 21"/>
                  <a:gd name="T37" fmla="*/ 27 h 31"/>
                  <a:gd name="T38" fmla="*/ 9 w 21"/>
                  <a:gd name="T39" fmla="*/ 29 h 31"/>
                  <a:gd name="T40" fmla="*/ 9 w 21"/>
                  <a:gd name="T41" fmla="*/ 29 h 31"/>
                  <a:gd name="T42" fmla="*/ 8 w 21"/>
                  <a:gd name="T43" fmla="*/ 31 h 31"/>
                  <a:gd name="T44" fmla="*/ 8 w 21"/>
                  <a:gd name="T45" fmla="*/ 31 h 31"/>
                  <a:gd name="T46" fmla="*/ 6 w 21"/>
                  <a:gd name="T47" fmla="*/ 29 h 31"/>
                  <a:gd name="T48" fmla="*/ 6 w 21"/>
                  <a:gd name="T49" fmla="*/ 27 h 31"/>
                  <a:gd name="T50" fmla="*/ 4 w 21"/>
                  <a:gd name="T51" fmla="*/ 25 h 31"/>
                  <a:gd name="T52" fmla="*/ 2 w 21"/>
                  <a:gd name="T53" fmla="*/ 25 h 31"/>
                  <a:gd name="T54" fmla="*/ 0 w 21"/>
                  <a:gd name="T55" fmla="*/ 23 h 31"/>
                  <a:gd name="T56" fmla="*/ 2 w 21"/>
                  <a:gd name="T57" fmla="*/ 21 h 31"/>
                  <a:gd name="T58" fmla="*/ 2 w 21"/>
                  <a:gd name="T59" fmla="*/ 17 h 31"/>
                  <a:gd name="T60" fmla="*/ 2 w 21"/>
                  <a:gd name="T61" fmla="*/ 15 h 31"/>
                  <a:gd name="T62" fmla="*/ 4 w 21"/>
                  <a:gd name="T63" fmla="*/ 14 h 31"/>
                  <a:gd name="T64" fmla="*/ 4 w 21"/>
                  <a:gd name="T65" fmla="*/ 12 h 31"/>
                  <a:gd name="T66" fmla="*/ 4 w 21"/>
                  <a:gd name="T67" fmla="*/ 8 h 31"/>
                  <a:gd name="T68" fmla="*/ 6 w 21"/>
                  <a:gd name="T69" fmla="*/ 6 h 31"/>
                  <a:gd name="T70" fmla="*/ 8 w 21"/>
                  <a:gd name="T71" fmla="*/ 6 h 31"/>
                  <a:gd name="T72" fmla="*/ 11 w 21"/>
                  <a:gd name="T73" fmla="*/ 2 h 31"/>
                  <a:gd name="T74" fmla="*/ 13 w 21"/>
                  <a:gd name="T7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" h="31">
                    <a:moveTo>
                      <a:pt x="13" y="0"/>
                    </a:moveTo>
                    <a:lnTo>
                      <a:pt x="13" y="2"/>
                    </a:lnTo>
                    <a:lnTo>
                      <a:pt x="15" y="4"/>
                    </a:lnTo>
                    <a:lnTo>
                      <a:pt x="17" y="4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19" y="10"/>
                    </a:lnTo>
                    <a:lnTo>
                      <a:pt x="17" y="12"/>
                    </a:lnTo>
                    <a:lnTo>
                      <a:pt x="19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5" y="17"/>
                    </a:lnTo>
                    <a:lnTo>
                      <a:pt x="13" y="19"/>
                    </a:lnTo>
                    <a:lnTo>
                      <a:pt x="11" y="23"/>
                    </a:lnTo>
                    <a:lnTo>
                      <a:pt x="9" y="23"/>
                    </a:lnTo>
                    <a:lnTo>
                      <a:pt x="11" y="25"/>
                    </a:lnTo>
                    <a:lnTo>
                      <a:pt x="11" y="27"/>
                    </a:lnTo>
                    <a:lnTo>
                      <a:pt x="9" y="29"/>
                    </a:lnTo>
                    <a:lnTo>
                      <a:pt x="9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5" name="Freeform 1504"/>
              <p:cNvSpPr>
                <a:spLocks/>
              </p:cNvSpPr>
              <p:nvPr/>
            </p:nvSpPr>
            <p:spPr bwMode="auto">
              <a:xfrm>
                <a:off x="2494" y="143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2 h 2"/>
                  <a:gd name="T4" fmla="*/ 4 w 4"/>
                  <a:gd name="T5" fmla="*/ 2 h 2"/>
                  <a:gd name="T6" fmla="*/ 4 w 4"/>
                  <a:gd name="T7" fmla="*/ 2 h 2"/>
                  <a:gd name="T8" fmla="*/ 0 w 4"/>
                  <a:gd name="T9" fmla="*/ 2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6" name="Freeform 1505"/>
              <p:cNvSpPr>
                <a:spLocks/>
              </p:cNvSpPr>
              <p:nvPr/>
            </p:nvSpPr>
            <p:spPr bwMode="auto">
              <a:xfrm>
                <a:off x="2404" y="1619"/>
                <a:ext cx="21" cy="21"/>
              </a:xfrm>
              <a:custGeom>
                <a:avLst/>
                <a:gdLst>
                  <a:gd name="T0" fmla="*/ 15 w 21"/>
                  <a:gd name="T1" fmla="*/ 0 h 21"/>
                  <a:gd name="T2" fmla="*/ 17 w 21"/>
                  <a:gd name="T3" fmla="*/ 2 h 21"/>
                  <a:gd name="T4" fmla="*/ 17 w 21"/>
                  <a:gd name="T5" fmla="*/ 4 h 21"/>
                  <a:gd name="T6" fmla="*/ 19 w 21"/>
                  <a:gd name="T7" fmla="*/ 4 h 21"/>
                  <a:gd name="T8" fmla="*/ 21 w 21"/>
                  <a:gd name="T9" fmla="*/ 6 h 21"/>
                  <a:gd name="T10" fmla="*/ 19 w 21"/>
                  <a:gd name="T11" fmla="*/ 10 h 21"/>
                  <a:gd name="T12" fmla="*/ 17 w 21"/>
                  <a:gd name="T13" fmla="*/ 12 h 21"/>
                  <a:gd name="T14" fmla="*/ 14 w 21"/>
                  <a:gd name="T15" fmla="*/ 15 h 21"/>
                  <a:gd name="T16" fmla="*/ 12 w 21"/>
                  <a:gd name="T17" fmla="*/ 17 h 21"/>
                  <a:gd name="T18" fmla="*/ 14 w 21"/>
                  <a:gd name="T19" fmla="*/ 15 h 21"/>
                  <a:gd name="T20" fmla="*/ 17 w 21"/>
                  <a:gd name="T21" fmla="*/ 10 h 21"/>
                  <a:gd name="T22" fmla="*/ 17 w 21"/>
                  <a:gd name="T23" fmla="*/ 8 h 21"/>
                  <a:gd name="T24" fmla="*/ 17 w 21"/>
                  <a:gd name="T25" fmla="*/ 8 h 21"/>
                  <a:gd name="T26" fmla="*/ 15 w 21"/>
                  <a:gd name="T27" fmla="*/ 10 h 21"/>
                  <a:gd name="T28" fmla="*/ 12 w 21"/>
                  <a:gd name="T29" fmla="*/ 15 h 21"/>
                  <a:gd name="T30" fmla="*/ 12 w 21"/>
                  <a:gd name="T31" fmla="*/ 15 h 21"/>
                  <a:gd name="T32" fmla="*/ 10 w 21"/>
                  <a:gd name="T33" fmla="*/ 17 h 21"/>
                  <a:gd name="T34" fmla="*/ 10 w 21"/>
                  <a:gd name="T35" fmla="*/ 19 h 21"/>
                  <a:gd name="T36" fmla="*/ 10 w 21"/>
                  <a:gd name="T37" fmla="*/ 19 h 21"/>
                  <a:gd name="T38" fmla="*/ 8 w 21"/>
                  <a:gd name="T39" fmla="*/ 19 h 21"/>
                  <a:gd name="T40" fmla="*/ 4 w 21"/>
                  <a:gd name="T41" fmla="*/ 21 h 21"/>
                  <a:gd name="T42" fmla="*/ 4 w 21"/>
                  <a:gd name="T43" fmla="*/ 19 h 21"/>
                  <a:gd name="T44" fmla="*/ 6 w 21"/>
                  <a:gd name="T45" fmla="*/ 15 h 21"/>
                  <a:gd name="T46" fmla="*/ 8 w 21"/>
                  <a:gd name="T47" fmla="*/ 13 h 21"/>
                  <a:gd name="T48" fmla="*/ 6 w 21"/>
                  <a:gd name="T49" fmla="*/ 15 h 21"/>
                  <a:gd name="T50" fmla="*/ 2 w 21"/>
                  <a:gd name="T51" fmla="*/ 19 h 21"/>
                  <a:gd name="T52" fmla="*/ 0 w 21"/>
                  <a:gd name="T53" fmla="*/ 19 h 21"/>
                  <a:gd name="T54" fmla="*/ 0 w 21"/>
                  <a:gd name="T55" fmla="*/ 17 h 21"/>
                  <a:gd name="T56" fmla="*/ 2 w 21"/>
                  <a:gd name="T57" fmla="*/ 13 h 21"/>
                  <a:gd name="T58" fmla="*/ 2 w 21"/>
                  <a:gd name="T59" fmla="*/ 12 h 21"/>
                  <a:gd name="T60" fmla="*/ 6 w 21"/>
                  <a:gd name="T61" fmla="*/ 8 h 21"/>
                  <a:gd name="T62" fmla="*/ 8 w 21"/>
                  <a:gd name="T63" fmla="*/ 4 h 21"/>
                  <a:gd name="T64" fmla="*/ 12 w 21"/>
                  <a:gd name="T65" fmla="*/ 2 h 21"/>
                  <a:gd name="T66" fmla="*/ 12 w 21"/>
                  <a:gd name="T67" fmla="*/ 4 h 21"/>
                  <a:gd name="T68" fmla="*/ 10 w 21"/>
                  <a:gd name="T69" fmla="*/ 6 h 21"/>
                  <a:gd name="T70" fmla="*/ 8 w 21"/>
                  <a:gd name="T71" fmla="*/ 10 h 21"/>
                  <a:gd name="T72" fmla="*/ 8 w 21"/>
                  <a:gd name="T73" fmla="*/ 12 h 21"/>
                  <a:gd name="T74" fmla="*/ 10 w 21"/>
                  <a:gd name="T75" fmla="*/ 10 h 21"/>
                  <a:gd name="T76" fmla="*/ 12 w 21"/>
                  <a:gd name="T77" fmla="*/ 8 h 21"/>
                  <a:gd name="T78" fmla="*/ 14 w 21"/>
                  <a:gd name="T79" fmla="*/ 2 h 21"/>
                  <a:gd name="T80" fmla="*/ 15 w 21"/>
                  <a:gd name="T8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21">
                    <a:moveTo>
                      <a:pt x="15" y="0"/>
                    </a:moveTo>
                    <a:lnTo>
                      <a:pt x="17" y="2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19" y="10"/>
                    </a:lnTo>
                    <a:lnTo>
                      <a:pt x="17" y="12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14" y="15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5" y="10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8" y="19"/>
                    </a:lnTo>
                    <a:lnTo>
                      <a:pt x="4" y="21"/>
                    </a:lnTo>
                    <a:lnTo>
                      <a:pt x="4" y="19"/>
                    </a:lnTo>
                    <a:lnTo>
                      <a:pt x="6" y="15"/>
                    </a:lnTo>
                    <a:lnTo>
                      <a:pt x="8" y="13"/>
                    </a:lnTo>
                    <a:lnTo>
                      <a:pt x="6" y="15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7" name="Freeform 1506"/>
              <p:cNvSpPr>
                <a:spLocks/>
              </p:cNvSpPr>
              <p:nvPr/>
            </p:nvSpPr>
            <p:spPr bwMode="auto">
              <a:xfrm>
                <a:off x="2492" y="1406"/>
                <a:ext cx="17" cy="15"/>
              </a:xfrm>
              <a:custGeom>
                <a:avLst/>
                <a:gdLst>
                  <a:gd name="T0" fmla="*/ 7 w 17"/>
                  <a:gd name="T1" fmla="*/ 0 h 15"/>
                  <a:gd name="T2" fmla="*/ 9 w 17"/>
                  <a:gd name="T3" fmla="*/ 2 h 15"/>
                  <a:gd name="T4" fmla="*/ 11 w 17"/>
                  <a:gd name="T5" fmla="*/ 3 h 15"/>
                  <a:gd name="T6" fmla="*/ 15 w 17"/>
                  <a:gd name="T7" fmla="*/ 3 h 15"/>
                  <a:gd name="T8" fmla="*/ 17 w 17"/>
                  <a:gd name="T9" fmla="*/ 3 h 15"/>
                  <a:gd name="T10" fmla="*/ 17 w 17"/>
                  <a:gd name="T11" fmla="*/ 9 h 15"/>
                  <a:gd name="T12" fmla="*/ 17 w 17"/>
                  <a:gd name="T13" fmla="*/ 9 h 15"/>
                  <a:gd name="T14" fmla="*/ 17 w 17"/>
                  <a:gd name="T15" fmla="*/ 11 h 15"/>
                  <a:gd name="T16" fmla="*/ 15 w 17"/>
                  <a:gd name="T17" fmla="*/ 13 h 15"/>
                  <a:gd name="T18" fmla="*/ 13 w 17"/>
                  <a:gd name="T19" fmla="*/ 13 h 15"/>
                  <a:gd name="T20" fmla="*/ 11 w 17"/>
                  <a:gd name="T21" fmla="*/ 15 h 15"/>
                  <a:gd name="T22" fmla="*/ 7 w 17"/>
                  <a:gd name="T23" fmla="*/ 15 h 15"/>
                  <a:gd name="T24" fmla="*/ 7 w 17"/>
                  <a:gd name="T25" fmla="*/ 13 h 15"/>
                  <a:gd name="T26" fmla="*/ 6 w 17"/>
                  <a:gd name="T27" fmla="*/ 11 h 15"/>
                  <a:gd name="T28" fmla="*/ 6 w 17"/>
                  <a:gd name="T29" fmla="*/ 9 h 15"/>
                  <a:gd name="T30" fmla="*/ 4 w 17"/>
                  <a:gd name="T31" fmla="*/ 5 h 15"/>
                  <a:gd name="T32" fmla="*/ 2 w 17"/>
                  <a:gd name="T33" fmla="*/ 3 h 15"/>
                  <a:gd name="T34" fmla="*/ 0 w 17"/>
                  <a:gd name="T35" fmla="*/ 2 h 15"/>
                  <a:gd name="T36" fmla="*/ 2 w 17"/>
                  <a:gd name="T37" fmla="*/ 0 h 15"/>
                  <a:gd name="T38" fmla="*/ 2 w 17"/>
                  <a:gd name="T39" fmla="*/ 0 h 15"/>
                  <a:gd name="T40" fmla="*/ 6 w 17"/>
                  <a:gd name="T41" fmla="*/ 0 h 15"/>
                  <a:gd name="T42" fmla="*/ 7 w 17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9" y="2"/>
                    </a:lnTo>
                    <a:lnTo>
                      <a:pt x="11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13" y="13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8" name="Freeform 1507"/>
              <p:cNvSpPr>
                <a:spLocks/>
              </p:cNvSpPr>
              <p:nvPr/>
            </p:nvSpPr>
            <p:spPr bwMode="auto">
              <a:xfrm>
                <a:off x="2383" y="1148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4 w 4"/>
                  <a:gd name="T5" fmla="*/ 0 h 4"/>
                  <a:gd name="T6" fmla="*/ 4 w 4"/>
                  <a:gd name="T7" fmla="*/ 2 h 4"/>
                  <a:gd name="T8" fmla="*/ 2 w 4"/>
                  <a:gd name="T9" fmla="*/ 2 h 4"/>
                  <a:gd name="T10" fmla="*/ 0 w 4"/>
                  <a:gd name="T11" fmla="*/ 4 h 4"/>
                  <a:gd name="T12" fmla="*/ 0 w 4"/>
                  <a:gd name="T13" fmla="*/ 2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9" name="Freeform 1508"/>
              <p:cNvSpPr>
                <a:spLocks/>
              </p:cNvSpPr>
              <p:nvPr/>
            </p:nvSpPr>
            <p:spPr bwMode="auto">
              <a:xfrm>
                <a:off x="1564" y="1653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0" name="Freeform 1509"/>
              <p:cNvSpPr>
                <a:spLocks/>
              </p:cNvSpPr>
              <p:nvPr/>
            </p:nvSpPr>
            <p:spPr bwMode="auto">
              <a:xfrm>
                <a:off x="2389" y="1169"/>
                <a:ext cx="4" cy="8"/>
              </a:xfrm>
              <a:custGeom>
                <a:avLst/>
                <a:gdLst>
                  <a:gd name="T0" fmla="*/ 4 w 4"/>
                  <a:gd name="T1" fmla="*/ 0 h 8"/>
                  <a:gd name="T2" fmla="*/ 4 w 4"/>
                  <a:gd name="T3" fmla="*/ 2 h 8"/>
                  <a:gd name="T4" fmla="*/ 4 w 4"/>
                  <a:gd name="T5" fmla="*/ 6 h 8"/>
                  <a:gd name="T6" fmla="*/ 4 w 4"/>
                  <a:gd name="T7" fmla="*/ 8 h 8"/>
                  <a:gd name="T8" fmla="*/ 2 w 4"/>
                  <a:gd name="T9" fmla="*/ 6 h 8"/>
                  <a:gd name="T10" fmla="*/ 2 w 4"/>
                  <a:gd name="T11" fmla="*/ 4 h 8"/>
                  <a:gd name="T12" fmla="*/ 0 w 4"/>
                  <a:gd name="T13" fmla="*/ 4 h 8"/>
                  <a:gd name="T14" fmla="*/ 2 w 4"/>
                  <a:gd name="T15" fmla="*/ 0 h 8"/>
                  <a:gd name="T16" fmla="*/ 4 w 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1" name="Freeform 1510"/>
              <p:cNvSpPr>
                <a:spLocks/>
              </p:cNvSpPr>
              <p:nvPr/>
            </p:nvSpPr>
            <p:spPr bwMode="auto">
              <a:xfrm>
                <a:off x="2315" y="1145"/>
                <a:ext cx="3" cy="7"/>
              </a:xfrm>
              <a:custGeom>
                <a:avLst/>
                <a:gdLst>
                  <a:gd name="T0" fmla="*/ 2 w 3"/>
                  <a:gd name="T1" fmla="*/ 0 h 7"/>
                  <a:gd name="T2" fmla="*/ 3 w 3"/>
                  <a:gd name="T3" fmla="*/ 3 h 7"/>
                  <a:gd name="T4" fmla="*/ 2 w 3"/>
                  <a:gd name="T5" fmla="*/ 7 h 7"/>
                  <a:gd name="T6" fmla="*/ 0 w 3"/>
                  <a:gd name="T7" fmla="*/ 7 h 7"/>
                  <a:gd name="T8" fmla="*/ 0 w 3"/>
                  <a:gd name="T9" fmla="*/ 1 h 7"/>
                  <a:gd name="T10" fmla="*/ 2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2" y="0"/>
                    </a:moveTo>
                    <a:lnTo>
                      <a:pt x="3" y="3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2" name="Freeform 1511"/>
              <p:cNvSpPr>
                <a:spLocks/>
              </p:cNvSpPr>
              <p:nvPr/>
            </p:nvSpPr>
            <p:spPr bwMode="auto">
              <a:xfrm>
                <a:off x="2501" y="780"/>
                <a:ext cx="46" cy="25"/>
              </a:xfrm>
              <a:custGeom>
                <a:avLst/>
                <a:gdLst>
                  <a:gd name="T0" fmla="*/ 12 w 46"/>
                  <a:gd name="T1" fmla="*/ 0 h 25"/>
                  <a:gd name="T2" fmla="*/ 16 w 46"/>
                  <a:gd name="T3" fmla="*/ 0 h 25"/>
                  <a:gd name="T4" fmla="*/ 18 w 46"/>
                  <a:gd name="T5" fmla="*/ 0 h 25"/>
                  <a:gd name="T6" fmla="*/ 19 w 46"/>
                  <a:gd name="T7" fmla="*/ 0 h 25"/>
                  <a:gd name="T8" fmla="*/ 19 w 46"/>
                  <a:gd name="T9" fmla="*/ 2 h 25"/>
                  <a:gd name="T10" fmla="*/ 23 w 46"/>
                  <a:gd name="T11" fmla="*/ 4 h 25"/>
                  <a:gd name="T12" fmla="*/ 25 w 46"/>
                  <a:gd name="T13" fmla="*/ 2 h 25"/>
                  <a:gd name="T14" fmla="*/ 27 w 46"/>
                  <a:gd name="T15" fmla="*/ 4 h 25"/>
                  <a:gd name="T16" fmla="*/ 29 w 46"/>
                  <a:gd name="T17" fmla="*/ 4 h 25"/>
                  <a:gd name="T18" fmla="*/ 33 w 46"/>
                  <a:gd name="T19" fmla="*/ 8 h 25"/>
                  <a:gd name="T20" fmla="*/ 37 w 46"/>
                  <a:gd name="T21" fmla="*/ 10 h 25"/>
                  <a:gd name="T22" fmla="*/ 35 w 46"/>
                  <a:gd name="T23" fmla="*/ 12 h 25"/>
                  <a:gd name="T24" fmla="*/ 37 w 46"/>
                  <a:gd name="T25" fmla="*/ 14 h 25"/>
                  <a:gd name="T26" fmla="*/ 38 w 46"/>
                  <a:gd name="T27" fmla="*/ 14 h 25"/>
                  <a:gd name="T28" fmla="*/ 40 w 46"/>
                  <a:gd name="T29" fmla="*/ 12 h 25"/>
                  <a:gd name="T30" fmla="*/ 42 w 46"/>
                  <a:gd name="T31" fmla="*/ 16 h 25"/>
                  <a:gd name="T32" fmla="*/ 46 w 46"/>
                  <a:gd name="T33" fmla="*/ 18 h 25"/>
                  <a:gd name="T34" fmla="*/ 44 w 46"/>
                  <a:gd name="T35" fmla="*/ 20 h 25"/>
                  <a:gd name="T36" fmla="*/ 46 w 46"/>
                  <a:gd name="T37" fmla="*/ 21 h 25"/>
                  <a:gd name="T38" fmla="*/ 44 w 46"/>
                  <a:gd name="T39" fmla="*/ 21 h 25"/>
                  <a:gd name="T40" fmla="*/ 40 w 46"/>
                  <a:gd name="T41" fmla="*/ 21 h 25"/>
                  <a:gd name="T42" fmla="*/ 37 w 46"/>
                  <a:gd name="T43" fmla="*/ 25 h 25"/>
                  <a:gd name="T44" fmla="*/ 33 w 46"/>
                  <a:gd name="T45" fmla="*/ 25 h 25"/>
                  <a:gd name="T46" fmla="*/ 29 w 46"/>
                  <a:gd name="T47" fmla="*/ 23 h 25"/>
                  <a:gd name="T48" fmla="*/ 23 w 46"/>
                  <a:gd name="T49" fmla="*/ 23 h 25"/>
                  <a:gd name="T50" fmla="*/ 18 w 46"/>
                  <a:gd name="T51" fmla="*/ 20 h 25"/>
                  <a:gd name="T52" fmla="*/ 14 w 46"/>
                  <a:gd name="T53" fmla="*/ 20 h 25"/>
                  <a:gd name="T54" fmla="*/ 10 w 46"/>
                  <a:gd name="T55" fmla="*/ 18 h 25"/>
                  <a:gd name="T56" fmla="*/ 8 w 46"/>
                  <a:gd name="T57" fmla="*/ 14 h 25"/>
                  <a:gd name="T58" fmla="*/ 4 w 46"/>
                  <a:gd name="T59" fmla="*/ 16 h 25"/>
                  <a:gd name="T60" fmla="*/ 2 w 46"/>
                  <a:gd name="T61" fmla="*/ 14 h 25"/>
                  <a:gd name="T62" fmla="*/ 0 w 46"/>
                  <a:gd name="T63" fmla="*/ 10 h 25"/>
                  <a:gd name="T64" fmla="*/ 2 w 46"/>
                  <a:gd name="T65" fmla="*/ 4 h 25"/>
                  <a:gd name="T66" fmla="*/ 6 w 46"/>
                  <a:gd name="T67" fmla="*/ 0 h 25"/>
                  <a:gd name="T68" fmla="*/ 10 w 46"/>
                  <a:gd name="T69" fmla="*/ 0 h 25"/>
                  <a:gd name="T70" fmla="*/ 12 w 46"/>
                  <a:gd name="T7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" h="25">
                    <a:moveTo>
                      <a:pt x="12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5" y="2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12"/>
                    </a:lnTo>
                    <a:lnTo>
                      <a:pt x="37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6"/>
                    </a:lnTo>
                    <a:lnTo>
                      <a:pt x="46" y="18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21"/>
                    </a:lnTo>
                    <a:lnTo>
                      <a:pt x="40" y="21"/>
                    </a:lnTo>
                    <a:lnTo>
                      <a:pt x="37" y="25"/>
                    </a:lnTo>
                    <a:lnTo>
                      <a:pt x="33" y="25"/>
                    </a:lnTo>
                    <a:lnTo>
                      <a:pt x="29" y="23"/>
                    </a:lnTo>
                    <a:lnTo>
                      <a:pt x="23" y="23"/>
                    </a:lnTo>
                    <a:lnTo>
                      <a:pt x="18" y="20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3" name="Freeform 1512"/>
              <p:cNvSpPr>
                <a:spLocks/>
              </p:cNvSpPr>
              <p:nvPr/>
            </p:nvSpPr>
            <p:spPr bwMode="auto">
              <a:xfrm>
                <a:off x="2555" y="822"/>
                <a:ext cx="5" cy="8"/>
              </a:xfrm>
              <a:custGeom>
                <a:avLst/>
                <a:gdLst>
                  <a:gd name="T0" fmla="*/ 2 w 5"/>
                  <a:gd name="T1" fmla="*/ 0 h 8"/>
                  <a:gd name="T2" fmla="*/ 4 w 5"/>
                  <a:gd name="T3" fmla="*/ 2 h 8"/>
                  <a:gd name="T4" fmla="*/ 4 w 5"/>
                  <a:gd name="T5" fmla="*/ 4 h 8"/>
                  <a:gd name="T6" fmla="*/ 5 w 5"/>
                  <a:gd name="T7" fmla="*/ 6 h 8"/>
                  <a:gd name="T8" fmla="*/ 4 w 5"/>
                  <a:gd name="T9" fmla="*/ 8 h 8"/>
                  <a:gd name="T10" fmla="*/ 2 w 5"/>
                  <a:gd name="T11" fmla="*/ 6 h 8"/>
                  <a:gd name="T12" fmla="*/ 0 w 5"/>
                  <a:gd name="T13" fmla="*/ 2 h 8"/>
                  <a:gd name="T14" fmla="*/ 2 w 5"/>
                  <a:gd name="T15" fmla="*/ 0 h 8"/>
                  <a:gd name="T16" fmla="*/ 2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4" name="Freeform 1513"/>
              <p:cNvSpPr>
                <a:spLocks/>
              </p:cNvSpPr>
              <p:nvPr/>
            </p:nvSpPr>
            <p:spPr bwMode="auto">
              <a:xfrm>
                <a:off x="2652" y="906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2 w 4"/>
                  <a:gd name="T7" fmla="*/ 4 h 4"/>
                  <a:gd name="T8" fmla="*/ 2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5" name="Freeform 1514"/>
              <p:cNvSpPr>
                <a:spLocks/>
              </p:cNvSpPr>
              <p:nvPr/>
            </p:nvSpPr>
            <p:spPr bwMode="auto">
              <a:xfrm>
                <a:off x="2547" y="758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5 h 7"/>
                  <a:gd name="T4" fmla="*/ 2 w 2"/>
                  <a:gd name="T5" fmla="*/ 7 h 7"/>
                  <a:gd name="T6" fmla="*/ 0 w 2"/>
                  <a:gd name="T7" fmla="*/ 7 h 7"/>
                  <a:gd name="T8" fmla="*/ 0 w 2"/>
                  <a:gd name="T9" fmla="*/ 5 h 7"/>
                  <a:gd name="T10" fmla="*/ 0 w 2"/>
                  <a:gd name="T11" fmla="*/ 2 h 7"/>
                  <a:gd name="T12" fmla="*/ 0 w 2"/>
                  <a:gd name="T13" fmla="*/ 0 h 7"/>
                  <a:gd name="T14" fmla="*/ 2 w 2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6" name="Freeform 1515"/>
              <p:cNvSpPr>
                <a:spLocks/>
              </p:cNvSpPr>
              <p:nvPr/>
            </p:nvSpPr>
            <p:spPr bwMode="auto">
              <a:xfrm>
                <a:off x="2547" y="843"/>
                <a:ext cx="10" cy="21"/>
              </a:xfrm>
              <a:custGeom>
                <a:avLst/>
                <a:gdLst>
                  <a:gd name="T0" fmla="*/ 4 w 10"/>
                  <a:gd name="T1" fmla="*/ 0 h 21"/>
                  <a:gd name="T2" fmla="*/ 10 w 10"/>
                  <a:gd name="T3" fmla="*/ 4 h 21"/>
                  <a:gd name="T4" fmla="*/ 10 w 10"/>
                  <a:gd name="T5" fmla="*/ 8 h 21"/>
                  <a:gd name="T6" fmla="*/ 8 w 10"/>
                  <a:gd name="T7" fmla="*/ 16 h 21"/>
                  <a:gd name="T8" fmla="*/ 8 w 10"/>
                  <a:gd name="T9" fmla="*/ 18 h 21"/>
                  <a:gd name="T10" fmla="*/ 8 w 10"/>
                  <a:gd name="T11" fmla="*/ 18 h 21"/>
                  <a:gd name="T12" fmla="*/ 8 w 10"/>
                  <a:gd name="T13" fmla="*/ 21 h 21"/>
                  <a:gd name="T14" fmla="*/ 6 w 10"/>
                  <a:gd name="T15" fmla="*/ 21 h 21"/>
                  <a:gd name="T16" fmla="*/ 2 w 10"/>
                  <a:gd name="T17" fmla="*/ 19 h 21"/>
                  <a:gd name="T18" fmla="*/ 2 w 10"/>
                  <a:gd name="T19" fmla="*/ 16 h 21"/>
                  <a:gd name="T20" fmla="*/ 2 w 10"/>
                  <a:gd name="T21" fmla="*/ 10 h 21"/>
                  <a:gd name="T22" fmla="*/ 2 w 10"/>
                  <a:gd name="T23" fmla="*/ 8 h 21"/>
                  <a:gd name="T24" fmla="*/ 2 w 10"/>
                  <a:gd name="T25" fmla="*/ 4 h 21"/>
                  <a:gd name="T26" fmla="*/ 0 w 10"/>
                  <a:gd name="T27" fmla="*/ 2 h 21"/>
                  <a:gd name="T28" fmla="*/ 4 w 10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21">
                    <a:moveTo>
                      <a:pt x="4" y="0"/>
                    </a:moveTo>
                    <a:lnTo>
                      <a:pt x="10" y="4"/>
                    </a:lnTo>
                    <a:lnTo>
                      <a:pt x="10" y="8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21"/>
                    </a:lnTo>
                    <a:lnTo>
                      <a:pt x="6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7" name="Freeform 1516"/>
              <p:cNvSpPr>
                <a:spLocks/>
              </p:cNvSpPr>
              <p:nvPr/>
            </p:nvSpPr>
            <p:spPr bwMode="auto">
              <a:xfrm>
                <a:off x="2442" y="870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4 w 6"/>
                  <a:gd name="T5" fmla="*/ 2 h 4"/>
                  <a:gd name="T6" fmla="*/ 2 w 6"/>
                  <a:gd name="T7" fmla="*/ 4 h 4"/>
                  <a:gd name="T8" fmla="*/ 0 w 6"/>
                  <a:gd name="T9" fmla="*/ 4 h 4"/>
                  <a:gd name="T10" fmla="*/ 0 w 6"/>
                  <a:gd name="T11" fmla="*/ 2 h 4"/>
                  <a:gd name="T12" fmla="*/ 2 w 6"/>
                  <a:gd name="T13" fmla="*/ 0 h 4"/>
                  <a:gd name="T14" fmla="*/ 6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8" name="Freeform 1517"/>
              <p:cNvSpPr>
                <a:spLocks/>
              </p:cNvSpPr>
              <p:nvPr/>
            </p:nvSpPr>
            <p:spPr bwMode="auto">
              <a:xfrm>
                <a:off x="2475" y="811"/>
                <a:ext cx="183" cy="168"/>
              </a:xfrm>
              <a:custGeom>
                <a:avLst/>
                <a:gdLst>
                  <a:gd name="T0" fmla="*/ 32 w 183"/>
                  <a:gd name="T1" fmla="*/ 10 h 168"/>
                  <a:gd name="T2" fmla="*/ 40 w 183"/>
                  <a:gd name="T3" fmla="*/ 17 h 168"/>
                  <a:gd name="T4" fmla="*/ 30 w 183"/>
                  <a:gd name="T5" fmla="*/ 42 h 168"/>
                  <a:gd name="T6" fmla="*/ 44 w 183"/>
                  <a:gd name="T7" fmla="*/ 34 h 168"/>
                  <a:gd name="T8" fmla="*/ 61 w 183"/>
                  <a:gd name="T9" fmla="*/ 34 h 168"/>
                  <a:gd name="T10" fmla="*/ 66 w 183"/>
                  <a:gd name="T11" fmla="*/ 44 h 168"/>
                  <a:gd name="T12" fmla="*/ 61 w 183"/>
                  <a:gd name="T13" fmla="*/ 46 h 168"/>
                  <a:gd name="T14" fmla="*/ 78 w 183"/>
                  <a:gd name="T15" fmla="*/ 65 h 168"/>
                  <a:gd name="T16" fmla="*/ 61 w 183"/>
                  <a:gd name="T17" fmla="*/ 63 h 168"/>
                  <a:gd name="T18" fmla="*/ 47 w 183"/>
                  <a:gd name="T19" fmla="*/ 57 h 168"/>
                  <a:gd name="T20" fmla="*/ 61 w 183"/>
                  <a:gd name="T21" fmla="*/ 71 h 168"/>
                  <a:gd name="T22" fmla="*/ 45 w 183"/>
                  <a:gd name="T23" fmla="*/ 74 h 168"/>
                  <a:gd name="T24" fmla="*/ 53 w 183"/>
                  <a:gd name="T25" fmla="*/ 76 h 168"/>
                  <a:gd name="T26" fmla="*/ 61 w 183"/>
                  <a:gd name="T27" fmla="*/ 82 h 168"/>
                  <a:gd name="T28" fmla="*/ 63 w 183"/>
                  <a:gd name="T29" fmla="*/ 93 h 168"/>
                  <a:gd name="T30" fmla="*/ 72 w 183"/>
                  <a:gd name="T31" fmla="*/ 90 h 168"/>
                  <a:gd name="T32" fmla="*/ 80 w 183"/>
                  <a:gd name="T33" fmla="*/ 97 h 168"/>
                  <a:gd name="T34" fmla="*/ 87 w 183"/>
                  <a:gd name="T35" fmla="*/ 97 h 168"/>
                  <a:gd name="T36" fmla="*/ 89 w 183"/>
                  <a:gd name="T37" fmla="*/ 111 h 168"/>
                  <a:gd name="T38" fmla="*/ 99 w 183"/>
                  <a:gd name="T39" fmla="*/ 109 h 168"/>
                  <a:gd name="T40" fmla="*/ 110 w 183"/>
                  <a:gd name="T41" fmla="*/ 109 h 168"/>
                  <a:gd name="T42" fmla="*/ 124 w 183"/>
                  <a:gd name="T43" fmla="*/ 107 h 168"/>
                  <a:gd name="T44" fmla="*/ 139 w 183"/>
                  <a:gd name="T45" fmla="*/ 101 h 168"/>
                  <a:gd name="T46" fmla="*/ 162 w 183"/>
                  <a:gd name="T47" fmla="*/ 105 h 168"/>
                  <a:gd name="T48" fmla="*/ 175 w 183"/>
                  <a:gd name="T49" fmla="*/ 118 h 168"/>
                  <a:gd name="T50" fmla="*/ 183 w 183"/>
                  <a:gd name="T51" fmla="*/ 128 h 168"/>
                  <a:gd name="T52" fmla="*/ 179 w 183"/>
                  <a:gd name="T53" fmla="*/ 141 h 168"/>
                  <a:gd name="T54" fmla="*/ 164 w 183"/>
                  <a:gd name="T55" fmla="*/ 145 h 168"/>
                  <a:gd name="T56" fmla="*/ 175 w 183"/>
                  <a:gd name="T57" fmla="*/ 154 h 168"/>
                  <a:gd name="T58" fmla="*/ 164 w 183"/>
                  <a:gd name="T59" fmla="*/ 152 h 168"/>
                  <a:gd name="T60" fmla="*/ 162 w 183"/>
                  <a:gd name="T61" fmla="*/ 160 h 168"/>
                  <a:gd name="T62" fmla="*/ 146 w 183"/>
                  <a:gd name="T63" fmla="*/ 164 h 168"/>
                  <a:gd name="T64" fmla="*/ 129 w 183"/>
                  <a:gd name="T65" fmla="*/ 164 h 168"/>
                  <a:gd name="T66" fmla="*/ 124 w 183"/>
                  <a:gd name="T67" fmla="*/ 151 h 168"/>
                  <a:gd name="T68" fmla="*/ 120 w 183"/>
                  <a:gd name="T69" fmla="*/ 145 h 168"/>
                  <a:gd name="T70" fmla="*/ 110 w 183"/>
                  <a:gd name="T71" fmla="*/ 160 h 168"/>
                  <a:gd name="T72" fmla="*/ 95 w 183"/>
                  <a:gd name="T73" fmla="*/ 154 h 168"/>
                  <a:gd name="T74" fmla="*/ 91 w 183"/>
                  <a:gd name="T75" fmla="*/ 151 h 168"/>
                  <a:gd name="T76" fmla="*/ 82 w 183"/>
                  <a:gd name="T77" fmla="*/ 151 h 168"/>
                  <a:gd name="T78" fmla="*/ 74 w 183"/>
                  <a:gd name="T79" fmla="*/ 151 h 168"/>
                  <a:gd name="T80" fmla="*/ 70 w 183"/>
                  <a:gd name="T81" fmla="*/ 154 h 168"/>
                  <a:gd name="T82" fmla="*/ 61 w 183"/>
                  <a:gd name="T83" fmla="*/ 151 h 168"/>
                  <a:gd name="T84" fmla="*/ 45 w 183"/>
                  <a:gd name="T85" fmla="*/ 143 h 168"/>
                  <a:gd name="T86" fmla="*/ 49 w 183"/>
                  <a:gd name="T87" fmla="*/ 135 h 168"/>
                  <a:gd name="T88" fmla="*/ 44 w 183"/>
                  <a:gd name="T89" fmla="*/ 131 h 168"/>
                  <a:gd name="T90" fmla="*/ 28 w 183"/>
                  <a:gd name="T91" fmla="*/ 137 h 168"/>
                  <a:gd name="T92" fmla="*/ 28 w 183"/>
                  <a:gd name="T93" fmla="*/ 122 h 168"/>
                  <a:gd name="T94" fmla="*/ 19 w 183"/>
                  <a:gd name="T95" fmla="*/ 130 h 168"/>
                  <a:gd name="T96" fmla="*/ 11 w 183"/>
                  <a:gd name="T97" fmla="*/ 116 h 168"/>
                  <a:gd name="T98" fmla="*/ 13 w 183"/>
                  <a:gd name="T99" fmla="*/ 105 h 168"/>
                  <a:gd name="T100" fmla="*/ 23 w 183"/>
                  <a:gd name="T101" fmla="*/ 86 h 168"/>
                  <a:gd name="T102" fmla="*/ 32 w 183"/>
                  <a:gd name="T103" fmla="*/ 67 h 168"/>
                  <a:gd name="T104" fmla="*/ 32 w 183"/>
                  <a:gd name="T105" fmla="*/ 46 h 168"/>
                  <a:gd name="T106" fmla="*/ 21 w 183"/>
                  <a:gd name="T107" fmla="*/ 44 h 168"/>
                  <a:gd name="T108" fmla="*/ 4 w 183"/>
                  <a:gd name="T109" fmla="*/ 40 h 168"/>
                  <a:gd name="T110" fmla="*/ 9 w 183"/>
                  <a:gd name="T111" fmla="*/ 34 h 168"/>
                  <a:gd name="T112" fmla="*/ 4 w 183"/>
                  <a:gd name="T113" fmla="*/ 17 h 168"/>
                  <a:gd name="T114" fmla="*/ 5 w 183"/>
                  <a:gd name="T115" fmla="*/ 10 h 168"/>
                  <a:gd name="T116" fmla="*/ 15 w 183"/>
                  <a:gd name="T1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" h="168">
                    <a:moveTo>
                      <a:pt x="15" y="0"/>
                    </a:moveTo>
                    <a:lnTo>
                      <a:pt x="19" y="2"/>
                    </a:lnTo>
                    <a:lnTo>
                      <a:pt x="23" y="2"/>
                    </a:lnTo>
                    <a:lnTo>
                      <a:pt x="24" y="6"/>
                    </a:lnTo>
                    <a:lnTo>
                      <a:pt x="30" y="8"/>
                    </a:lnTo>
                    <a:lnTo>
                      <a:pt x="32" y="10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15"/>
                    </a:lnTo>
                    <a:lnTo>
                      <a:pt x="40" y="13"/>
                    </a:lnTo>
                    <a:lnTo>
                      <a:pt x="42" y="15"/>
                    </a:lnTo>
                    <a:lnTo>
                      <a:pt x="40" y="17"/>
                    </a:lnTo>
                    <a:lnTo>
                      <a:pt x="40" y="25"/>
                    </a:lnTo>
                    <a:lnTo>
                      <a:pt x="42" y="29"/>
                    </a:lnTo>
                    <a:lnTo>
                      <a:pt x="42" y="30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2" y="40"/>
                    </a:lnTo>
                    <a:lnTo>
                      <a:pt x="38" y="38"/>
                    </a:lnTo>
                    <a:lnTo>
                      <a:pt x="42" y="32"/>
                    </a:lnTo>
                    <a:lnTo>
                      <a:pt x="44" y="34"/>
                    </a:lnTo>
                    <a:lnTo>
                      <a:pt x="47" y="34"/>
                    </a:lnTo>
                    <a:lnTo>
                      <a:pt x="49" y="36"/>
                    </a:lnTo>
                    <a:lnTo>
                      <a:pt x="53" y="36"/>
                    </a:lnTo>
                    <a:lnTo>
                      <a:pt x="57" y="34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4" y="34"/>
                    </a:lnTo>
                    <a:lnTo>
                      <a:pt x="68" y="40"/>
                    </a:lnTo>
                    <a:lnTo>
                      <a:pt x="70" y="46"/>
                    </a:lnTo>
                    <a:lnTo>
                      <a:pt x="68" y="48"/>
                    </a:lnTo>
                    <a:lnTo>
                      <a:pt x="66" y="48"/>
                    </a:lnTo>
                    <a:lnTo>
                      <a:pt x="66" y="44"/>
                    </a:lnTo>
                    <a:lnTo>
                      <a:pt x="63" y="44"/>
                    </a:lnTo>
                    <a:lnTo>
                      <a:pt x="61" y="42"/>
                    </a:lnTo>
                    <a:lnTo>
                      <a:pt x="59" y="40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1" y="46"/>
                    </a:lnTo>
                    <a:lnTo>
                      <a:pt x="64" y="48"/>
                    </a:lnTo>
                    <a:lnTo>
                      <a:pt x="64" y="51"/>
                    </a:lnTo>
                    <a:lnTo>
                      <a:pt x="66" y="51"/>
                    </a:lnTo>
                    <a:lnTo>
                      <a:pt x="70" y="53"/>
                    </a:lnTo>
                    <a:lnTo>
                      <a:pt x="78" y="59"/>
                    </a:lnTo>
                    <a:lnTo>
                      <a:pt x="78" y="65"/>
                    </a:lnTo>
                    <a:lnTo>
                      <a:pt x="78" y="67"/>
                    </a:lnTo>
                    <a:lnTo>
                      <a:pt x="74" y="67"/>
                    </a:lnTo>
                    <a:lnTo>
                      <a:pt x="68" y="65"/>
                    </a:lnTo>
                    <a:lnTo>
                      <a:pt x="64" y="63"/>
                    </a:lnTo>
                    <a:lnTo>
                      <a:pt x="64" y="65"/>
                    </a:lnTo>
                    <a:lnTo>
                      <a:pt x="61" y="63"/>
                    </a:lnTo>
                    <a:lnTo>
                      <a:pt x="57" y="61"/>
                    </a:lnTo>
                    <a:lnTo>
                      <a:pt x="53" y="57"/>
                    </a:lnTo>
                    <a:lnTo>
                      <a:pt x="51" y="53"/>
                    </a:lnTo>
                    <a:lnTo>
                      <a:pt x="49" y="53"/>
                    </a:lnTo>
                    <a:lnTo>
                      <a:pt x="49" y="55"/>
                    </a:lnTo>
                    <a:lnTo>
                      <a:pt x="47" y="57"/>
                    </a:lnTo>
                    <a:lnTo>
                      <a:pt x="51" y="59"/>
                    </a:lnTo>
                    <a:lnTo>
                      <a:pt x="55" y="63"/>
                    </a:lnTo>
                    <a:lnTo>
                      <a:pt x="53" y="65"/>
                    </a:lnTo>
                    <a:lnTo>
                      <a:pt x="57" y="65"/>
                    </a:lnTo>
                    <a:lnTo>
                      <a:pt x="59" y="69"/>
                    </a:lnTo>
                    <a:lnTo>
                      <a:pt x="61" y="71"/>
                    </a:lnTo>
                    <a:lnTo>
                      <a:pt x="55" y="71"/>
                    </a:lnTo>
                    <a:lnTo>
                      <a:pt x="51" y="67"/>
                    </a:lnTo>
                    <a:lnTo>
                      <a:pt x="49" y="67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5" y="76"/>
                    </a:lnTo>
                    <a:lnTo>
                      <a:pt x="49" y="74"/>
                    </a:lnTo>
                    <a:lnTo>
                      <a:pt x="51" y="72"/>
                    </a:lnTo>
                    <a:lnTo>
                      <a:pt x="55" y="72"/>
                    </a:lnTo>
                    <a:lnTo>
                      <a:pt x="55" y="74"/>
                    </a:lnTo>
                    <a:lnTo>
                      <a:pt x="53" y="76"/>
                    </a:lnTo>
                    <a:lnTo>
                      <a:pt x="55" y="76"/>
                    </a:lnTo>
                    <a:lnTo>
                      <a:pt x="57" y="74"/>
                    </a:lnTo>
                    <a:lnTo>
                      <a:pt x="61" y="76"/>
                    </a:lnTo>
                    <a:lnTo>
                      <a:pt x="63" y="74"/>
                    </a:lnTo>
                    <a:lnTo>
                      <a:pt x="63" y="78"/>
                    </a:lnTo>
                    <a:lnTo>
                      <a:pt x="61" y="82"/>
                    </a:lnTo>
                    <a:lnTo>
                      <a:pt x="59" y="82"/>
                    </a:lnTo>
                    <a:lnTo>
                      <a:pt x="59" y="84"/>
                    </a:lnTo>
                    <a:lnTo>
                      <a:pt x="63" y="84"/>
                    </a:lnTo>
                    <a:lnTo>
                      <a:pt x="64" y="86"/>
                    </a:lnTo>
                    <a:lnTo>
                      <a:pt x="63" y="91"/>
                    </a:lnTo>
                    <a:lnTo>
                      <a:pt x="63" y="93"/>
                    </a:lnTo>
                    <a:lnTo>
                      <a:pt x="63" y="95"/>
                    </a:lnTo>
                    <a:lnTo>
                      <a:pt x="63" y="99"/>
                    </a:lnTo>
                    <a:lnTo>
                      <a:pt x="66" y="99"/>
                    </a:lnTo>
                    <a:lnTo>
                      <a:pt x="64" y="95"/>
                    </a:lnTo>
                    <a:lnTo>
                      <a:pt x="68" y="91"/>
                    </a:lnTo>
                    <a:lnTo>
                      <a:pt x="72" y="90"/>
                    </a:lnTo>
                    <a:lnTo>
                      <a:pt x="72" y="93"/>
                    </a:lnTo>
                    <a:lnTo>
                      <a:pt x="74" y="95"/>
                    </a:lnTo>
                    <a:lnTo>
                      <a:pt x="72" y="99"/>
                    </a:lnTo>
                    <a:lnTo>
                      <a:pt x="74" y="99"/>
                    </a:lnTo>
                    <a:lnTo>
                      <a:pt x="76" y="97"/>
                    </a:lnTo>
                    <a:lnTo>
                      <a:pt x="80" y="97"/>
                    </a:lnTo>
                    <a:lnTo>
                      <a:pt x="80" y="101"/>
                    </a:lnTo>
                    <a:lnTo>
                      <a:pt x="80" y="103"/>
                    </a:lnTo>
                    <a:lnTo>
                      <a:pt x="82" y="103"/>
                    </a:lnTo>
                    <a:lnTo>
                      <a:pt x="84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87" y="99"/>
                    </a:lnTo>
                    <a:lnTo>
                      <a:pt x="87" y="101"/>
                    </a:lnTo>
                    <a:lnTo>
                      <a:pt x="91" y="105"/>
                    </a:lnTo>
                    <a:lnTo>
                      <a:pt x="91" y="109"/>
                    </a:lnTo>
                    <a:lnTo>
                      <a:pt x="87" y="109"/>
                    </a:lnTo>
                    <a:lnTo>
                      <a:pt x="89" y="111"/>
                    </a:lnTo>
                    <a:lnTo>
                      <a:pt x="95" y="109"/>
                    </a:lnTo>
                    <a:lnTo>
                      <a:pt x="97" y="111"/>
                    </a:lnTo>
                    <a:lnTo>
                      <a:pt x="99" y="112"/>
                    </a:lnTo>
                    <a:lnTo>
                      <a:pt x="103" y="112"/>
                    </a:lnTo>
                    <a:lnTo>
                      <a:pt x="99" y="111"/>
                    </a:lnTo>
                    <a:lnTo>
                      <a:pt x="99" y="109"/>
                    </a:lnTo>
                    <a:lnTo>
                      <a:pt x="97" y="105"/>
                    </a:lnTo>
                    <a:lnTo>
                      <a:pt x="99" y="105"/>
                    </a:lnTo>
                    <a:lnTo>
                      <a:pt x="106" y="105"/>
                    </a:lnTo>
                    <a:lnTo>
                      <a:pt x="108" y="105"/>
                    </a:lnTo>
                    <a:lnTo>
                      <a:pt x="110" y="107"/>
                    </a:lnTo>
                    <a:lnTo>
                      <a:pt x="110" y="109"/>
                    </a:lnTo>
                    <a:lnTo>
                      <a:pt x="112" y="107"/>
                    </a:lnTo>
                    <a:lnTo>
                      <a:pt x="112" y="105"/>
                    </a:lnTo>
                    <a:lnTo>
                      <a:pt x="116" y="105"/>
                    </a:lnTo>
                    <a:lnTo>
                      <a:pt x="120" y="103"/>
                    </a:lnTo>
                    <a:lnTo>
                      <a:pt x="122" y="105"/>
                    </a:lnTo>
                    <a:lnTo>
                      <a:pt x="124" y="107"/>
                    </a:lnTo>
                    <a:lnTo>
                      <a:pt x="125" y="103"/>
                    </a:lnTo>
                    <a:lnTo>
                      <a:pt x="129" y="103"/>
                    </a:lnTo>
                    <a:lnTo>
                      <a:pt x="131" y="103"/>
                    </a:lnTo>
                    <a:lnTo>
                      <a:pt x="135" y="103"/>
                    </a:lnTo>
                    <a:lnTo>
                      <a:pt x="137" y="101"/>
                    </a:lnTo>
                    <a:lnTo>
                      <a:pt x="139" y="101"/>
                    </a:lnTo>
                    <a:lnTo>
                      <a:pt x="141" y="105"/>
                    </a:lnTo>
                    <a:lnTo>
                      <a:pt x="146" y="109"/>
                    </a:lnTo>
                    <a:lnTo>
                      <a:pt x="152" y="107"/>
                    </a:lnTo>
                    <a:lnTo>
                      <a:pt x="156" y="107"/>
                    </a:lnTo>
                    <a:lnTo>
                      <a:pt x="160" y="105"/>
                    </a:lnTo>
                    <a:lnTo>
                      <a:pt x="162" y="105"/>
                    </a:lnTo>
                    <a:lnTo>
                      <a:pt x="167" y="111"/>
                    </a:lnTo>
                    <a:lnTo>
                      <a:pt x="169" y="112"/>
                    </a:lnTo>
                    <a:lnTo>
                      <a:pt x="167" y="114"/>
                    </a:lnTo>
                    <a:lnTo>
                      <a:pt x="167" y="116"/>
                    </a:lnTo>
                    <a:lnTo>
                      <a:pt x="169" y="118"/>
                    </a:lnTo>
                    <a:lnTo>
                      <a:pt x="175" y="118"/>
                    </a:lnTo>
                    <a:lnTo>
                      <a:pt x="179" y="120"/>
                    </a:lnTo>
                    <a:lnTo>
                      <a:pt x="179" y="124"/>
                    </a:lnTo>
                    <a:lnTo>
                      <a:pt x="177" y="124"/>
                    </a:lnTo>
                    <a:lnTo>
                      <a:pt x="175" y="128"/>
                    </a:lnTo>
                    <a:lnTo>
                      <a:pt x="179" y="128"/>
                    </a:lnTo>
                    <a:lnTo>
                      <a:pt x="183" y="128"/>
                    </a:lnTo>
                    <a:lnTo>
                      <a:pt x="183" y="130"/>
                    </a:lnTo>
                    <a:lnTo>
                      <a:pt x="181" y="130"/>
                    </a:lnTo>
                    <a:lnTo>
                      <a:pt x="181" y="131"/>
                    </a:lnTo>
                    <a:lnTo>
                      <a:pt x="179" y="135"/>
                    </a:lnTo>
                    <a:lnTo>
                      <a:pt x="181" y="137"/>
                    </a:lnTo>
                    <a:lnTo>
                      <a:pt x="179" y="141"/>
                    </a:lnTo>
                    <a:lnTo>
                      <a:pt x="175" y="141"/>
                    </a:lnTo>
                    <a:lnTo>
                      <a:pt x="173" y="139"/>
                    </a:lnTo>
                    <a:lnTo>
                      <a:pt x="171" y="143"/>
                    </a:lnTo>
                    <a:lnTo>
                      <a:pt x="167" y="145"/>
                    </a:lnTo>
                    <a:lnTo>
                      <a:pt x="165" y="143"/>
                    </a:lnTo>
                    <a:lnTo>
                      <a:pt x="164" y="145"/>
                    </a:lnTo>
                    <a:lnTo>
                      <a:pt x="165" y="147"/>
                    </a:lnTo>
                    <a:lnTo>
                      <a:pt x="169" y="147"/>
                    </a:lnTo>
                    <a:lnTo>
                      <a:pt x="173" y="147"/>
                    </a:lnTo>
                    <a:lnTo>
                      <a:pt x="175" y="149"/>
                    </a:lnTo>
                    <a:lnTo>
                      <a:pt x="175" y="151"/>
                    </a:lnTo>
                    <a:lnTo>
                      <a:pt x="175" y="154"/>
                    </a:lnTo>
                    <a:lnTo>
                      <a:pt x="175" y="156"/>
                    </a:lnTo>
                    <a:lnTo>
                      <a:pt x="173" y="154"/>
                    </a:lnTo>
                    <a:lnTo>
                      <a:pt x="171" y="156"/>
                    </a:lnTo>
                    <a:lnTo>
                      <a:pt x="169" y="154"/>
                    </a:lnTo>
                    <a:lnTo>
                      <a:pt x="167" y="158"/>
                    </a:lnTo>
                    <a:lnTo>
                      <a:pt x="164" y="152"/>
                    </a:lnTo>
                    <a:lnTo>
                      <a:pt x="164" y="151"/>
                    </a:lnTo>
                    <a:lnTo>
                      <a:pt x="162" y="149"/>
                    </a:lnTo>
                    <a:lnTo>
                      <a:pt x="162" y="152"/>
                    </a:lnTo>
                    <a:lnTo>
                      <a:pt x="164" y="156"/>
                    </a:lnTo>
                    <a:lnTo>
                      <a:pt x="164" y="158"/>
                    </a:lnTo>
                    <a:lnTo>
                      <a:pt x="162" y="160"/>
                    </a:lnTo>
                    <a:lnTo>
                      <a:pt x="160" y="164"/>
                    </a:lnTo>
                    <a:lnTo>
                      <a:pt x="160" y="166"/>
                    </a:lnTo>
                    <a:lnTo>
                      <a:pt x="158" y="168"/>
                    </a:lnTo>
                    <a:lnTo>
                      <a:pt x="156" y="166"/>
                    </a:lnTo>
                    <a:lnTo>
                      <a:pt x="152" y="166"/>
                    </a:lnTo>
                    <a:lnTo>
                      <a:pt x="146" y="164"/>
                    </a:lnTo>
                    <a:lnTo>
                      <a:pt x="143" y="164"/>
                    </a:lnTo>
                    <a:lnTo>
                      <a:pt x="137" y="168"/>
                    </a:lnTo>
                    <a:lnTo>
                      <a:pt x="133" y="168"/>
                    </a:lnTo>
                    <a:lnTo>
                      <a:pt x="133" y="168"/>
                    </a:lnTo>
                    <a:lnTo>
                      <a:pt x="129" y="168"/>
                    </a:lnTo>
                    <a:lnTo>
                      <a:pt x="129" y="164"/>
                    </a:lnTo>
                    <a:lnTo>
                      <a:pt x="125" y="166"/>
                    </a:lnTo>
                    <a:lnTo>
                      <a:pt x="125" y="164"/>
                    </a:lnTo>
                    <a:lnTo>
                      <a:pt x="124" y="164"/>
                    </a:lnTo>
                    <a:lnTo>
                      <a:pt x="122" y="164"/>
                    </a:lnTo>
                    <a:lnTo>
                      <a:pt x="122" y="156"/>
                    </a:lnTo>
                    <a:lnTo>
                      <a:pt x="124" y="151"/>
                    </a:lnTo>
                    <a:lnTo>
                      <a:pt x="125" y="149"/>
                    </a:lnTo>
                    <a:lnTo>
                      <a:pt x="125" y="147"/>
                    </a:lnTo>
                    <a:lnTo>
                      <a:pt x="124" y="147"/>
                    </a:lnTo>
                    <a:lnTo>
                      <a:pt x="124" y="143"/>
                    </a:lnTo>
                    <a:lnTo>
                      <a:pt x="122" y="141"/>
                    </a:lnTo>
                    <a:lnTo>
                      <a:pt x="120" y="145"/>
                    </a:lnTo>
                    <a:lnTo>
                      <a:pt x="122" y="149"/>
                    </a:lnTo>
                    <a:lnTo>
                      <a:pt x="120" y="151"/>
                    </a:lnTo>
                    <a:lnTo>
                      <a:pt x="118" y="154"/>
                    </a:lnTo>
                    <a:lnTo>
                      <a:pt x="118" y="158"/>
                    </a:lnTo>
                    <a:lnTo>
                      <a:pt x="114" y="160"/>
                    </a:lnTo>
                    <a:lnTo>
                      <a:pt x="110" y="160"/>
                    </a:lnTo>
                    <a:lnTo>
                      <a:pt x="110" y="158"/>
                    </a:lnTo>
                    <a:lnTo>
                      <a:pt x="106" y="158"/>
                    </a:lnTo>
                    <a:lnTo>
                      <a:pt x="104" y="160"/>
                    </a:lnTo>
                    <a:lnTo>
                      <a:pt x="99" y="158"/>
                    </a:lnTo>
                    <a:lnTo>
                      <a:pt x="95" y="156"/>
                    </a:lnTo>
                    <a:lnTo>
                      <a:pt x="95" y="154"/>
                    </a:lnTo>
                    <a:lnTo>
                      <a:pt x="95" y="147"/>
                    </a:lnTo>
                    <a:lnTo>
                      <a:pt x="95" y="149"/>
                    </a:lnTo>
                    <a:lnTo>
                      <a:pt x="93" y="154"/>
                    </a:lnTo>
                    <a:lnTo>
                      <a:pt x="89" y="154"/>
                    </a:lnTo>
                    <a:lnTo>
                      <a:pt x="89" y="152"/>
                    </a:lnTo>
                    <a:lnTo>
                      <a:pt x="91" y="151"/>
                    </a:lnTo>
                    <a:lnTo>
                      <a:pt x="89" y="147"/>
                    </a:lnTo>
                    <a:lnTo>
                      <a:pt x="87" y="152"/>
                    </a:lnTo>
                    <a:lnTo>
                      <a:pt x="84" y="154"/>
                    </a:lnTo>
                    <a:lnTo>
                      <a:pt x="80" y="154"/>
                    </a:lnTo>
                    <a:lnTo>
                      <a:pt x="80" y="152"/>
                    </a:lnTo>
                    <a:lnTo>
                      <a:pt x="82" y="151"/>
                    </a:lnTo>
                    <a:lnTo>
                      <a:pt x="82" y="149"/>
                    </a:lnTo>
                    <a:lnTo>
                      <a:pt x="80" y="149"/>
                    </a:lnTo>
                    <a:lnTo>
                      <a:pt x="78" y="151"/>
                    </a:lnTo>
                    <a:lnTo>
                      <a:pt x="76" y="154"/>
                    </a:lnTo>
                    <a:lnTo>
                      <a:pt x="74" y="154"/>
                    </a:lnTo>
                    <a:lnTo>
                      <a:pt x="74" y="151"/>
                    </a:lnTo>
                    <a:lnTo>
                      <a:pt x="74" y="147"/>
                    </a:lnTo>
                    <a:lnTo>
                      <a:pt x="74" y="145"/>
                    </a:lnTo>
                    <a:lnTo>
                      <a:pt x="72" y="149"/>
                    </a:lnTo>
                    <a:lnTo>
                      <a:pt x="72" y="151"/>
                    </a:lnTo>
                    <a:lnTo>
                      <a:pt x="72" y="152"/>
                    </a:lnTo>
                    <a:lnTo>
                      <a:pt x="70" y="154"/>
                    </a:lnTo>
                    <a:lnTo>
                      <a:pt x="68" y="152"/>
                    </a:lnTo>
                    <a:lnTo>
                      <a:pt x="64" y="152"/>
                    </a:lnTo>
                    <a:lnTo>
                      <a:pt x="64" y="151"/>
                    </a:lnTo>
                    <a:lnTo>
                      <a:pt x="66" y="149"/>
                    </a:lnTo>
                    <a:lnTo>
                      <a:pt x="63" y="149"/>
                    </a:lnTo>
                    <a:lnTo>
                      <a:pt x="61" y="151"/>
                    </a:lnTo>
                    <a:lnTo>
                      <a:pt x="57" y="151"/>
                    </a:lnTo>
                    <a:lnTo>
                      <a:pt x="57" y="149"/>
                    </a:lnTo>
                    <a:lnTo>
                      <a:pt x="53" y="149"/>
                    </a:lnTo>
                    <a:lnTo>
                      <a:pt x="49" y="147"/>
                    </a:lnTo>
                    <a:lnTo>
                      <a:pt x="45" y="145"/>
                    </a:lnTo>
                    <a:lnTo>
                      <a:pt x="45" y="143"/>
                    </a:lnTo>
                    <a:lnTo>
                      <a:pt x="47" y="141"/>
                    </a:lnTo>
                    <a:lnTo>
                      <a:pt x="53" y="133"/>
                    </a:lnTo>
                    <a:lnTo>
                      <a:pt x="53" y="130"/>
                    </a:lnTo>
                    <a:lnTo>
                      <a:pt x="53" y="128"/>
                    </a:lnTo>
                    <a:lnTo>
                      <a:pt x="51" y="130"/>
                    </a:lnTo>
                    <a:lnTo>
                      <a:pt x="49" y="135"/>
                    </a:lnTo>
                    <a:lnTo>
                      <a:pt x="47" y="135"/>
                    </a:lnTo>
                    <a:lnTo>
                      <a:pt x="47" y="133"/>
                    </a:lnTo>
                    <a:lnTo>
                      <a:pt x="47" y="131"/>
                    </a:lnTo>
                    <a:lnTo>
                      <a:pt x="47" y="130"/>
                    </a:lnTo>
                    <a:lnTo>
                      <a:pt x="45" y="131"/>
                    </a:lnTo>
                    <a:lnTo>
                      <a:pt x="44" y="131"/>
                    </a:lnTo>
                    <a:lnTo>
                      <a:pt x="44" y="135"/>
                    </a:lnTo>
                    <a:lnTo>
                      <a:pt x="40" y="137"/>
                    </a:lnTo>
                    <a:lnTo>
                      <a:pt x="36" y="139"/>
                    </a:lnTo>
                    <a:lnTo>
                      <a:pt x="32" y="139"/>
                    </a:lnTo>
                    <a:lnTo>
                      <a:pt x="32" y="137"/>
                    </a:lnTo>
                    <a:lnTo>
                      <a:pt x="28" y="137"/>
                    </a:lnTo>
                    <a:lnTo>
                      <a:pt x="24" y="133"/>
                    </a:lnTo>
                    <a:lnTo>
                      <a:pt x="24" y="131"/>
                    </a:lnTo>
                    <a:lnTo>
                      <a:pt x="23" y="130"/>
                    </a:lnTo>
                    <a:lnTo>
                      <a:pt x="23" y="128"/>
                    </a:lnTo>
                    <a:lnTo>
                      <a:pt x="26" y="128"/>
                    </a:lnTo>
                    <a:lnTo>
                      <a:pt x="28" y="122"/>
                    </a:lnTo>
                    <a:lnTo>
                      <a:pt x="26" y="122"/>
                    </a:lnTo>
                    <a:lnTo>
                      <a:pt x="24" y="126"/>
                    </a:lnTo>
                    <a:lnTo>
                      <a:pt x="23" y="126"/>
                    </a:lnTo>
                    <a:lnTo>
                      <a:pt x="21" y="124"/>
                    </a:lnTo>
                    <a:lnTo>
                      <a:pt x="19" y="126"/>
                    </a:lnTo>
                    <a:lnTo>
                      <a:pt x="19" y="130"/>
                    </a:lnTo>
                    <a:lnTo>
                      <a:pt x="17" y="130"/>
                    </a:lnTo>
                    <a:lnTo>
                      <a:pt x="15" y="128"/>
                    </a:lnTo>
                    <a:lnTo>
                      <a:pt x="15" y="126"/>
                    </a:lnTo>
                    <a:lnTo>
                      <a:pt x="11" y="124"/>
                    </a:lnTo>
                    <a:lnTo>
                      <a:pt x="11" y="120"/>
                    </a:lnTo>
                    <a:lnTo>
                      <a:pt x="11" y="116"/>
                    </a:lnTo>
                    <a:lnTo>
                      <a:pt x="13" y="114"/>
                    </a:lnTo>
                    <a:lnTo>
                      <a:pt x="13" y="112"/>
                    </a:lnTo>
                    <a:lnTo>
                      <a:pt x="13" y="109"/>
                    </a:lnTo>
                    <a:lnTo>
                      <a:pt x="17" y="109"/>
                    </a:lnTo>
                    <a:lnTo>
                      <a:pt x="17" y="105"/>
                    </a:lnTo>
                    <a:lnTo>
                      <a:pt x="13" y="105"/>
                    </a:lnTo>
                    <a:lnTo>
                      <a:pt x="13" y="101"/>
                    </a:lnTo>
                    <a:lnTo>
                      <a:pt x="15" y="97"/>
                    </a:lnTo>
                    <a:lnTo>
                      <a:pt x="19" y="95"/>
                    </a:lnTo>
                    <a:lnTo>
                      <a:pt x="19" y="93"/>
                    </a:lnTo>
                    <a:lnTo>
                      <a:pt x="23" y="90"/>
                    </a:lnTo>
                    <a:lnTo>
                      <a:pt x="23" y="86"/>
                    </a:lnTo>
                    <a:lnTo>
                      <a:pt x="28" y="84"/>
                    </a:lnTo>
                    <a:lnTo>
                      <a:pt x="32" y="82"/>
                    </a:lnTo>
                    <a:lnTo>
                      <a:pt x="34" y="76"/>
                    </a:lnTo>
                    <a:lnTo>
                      <a:pt x="34" y="74"/>
                    </a:lnTo>
                    <a:lnTo>
                      <a:pt x="36" y="71"/>
                    </a:lnTo>
                    <a:lnTo>
                      <a:pt x="32" y="67"/>
                    </a:lnTo>
                    <a:lnTo>
                      <a:pt x="32" y="63"/>
                    </a:lnTo>
                    <a:lnTo>
                      <a:pt x="34" y="59"/>
                    </a:lnTo>
                    <a:lnTo>
                      <a:pt x="34" y="53"/>
                    </a:lnTo>
                    <a:lnTo>
                      <a:pt x="36" y="50"/>
                    </a:lnTo>
                    <a:lnTo>
                      <a:pt x="34" y="48"/>
                    </a:lnTo>
                    <a:lnTo>
                      <a:pt x="32" y="46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6" y="50"/>
                    </a:lnTo>
                    <a:lnTo>
                      <a:pt x="24" y="50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17" y="42"/>
                    </a:lnTo>
                    <a:lnTo>
                      <a:pt x="15" y="40"/>
                    </a:lnTo>
                    <a:lnTo>
                      <a:pt x="9" y="42"/>
                    </a:lnTo>
                    <a:lnTo>
                      <a:pt x="7" y="40"/>
                    </a:lnTo>
                    <a:lnTo>
                      <a:pt x="2" y="42"/>
                    </a:lnTo>
                    <a:lnTo>
                      <a:pt x="4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11" y="36"/>
                    </a:lnTo>
                    <a:lnTo>
                      <a:pt x="13" y="38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5" y="29"/>
                    </a:lnTo>
                    <a:lnTo>
                      <a:pt x="5" y="25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7" y="23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13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9" name="Freeform 1518"/>
              <p:cNvSpPr>
                <a:spLocks/>
              </p:cNvSpPr>
              <p:nvPr/>
            </p:nvSpPr>
            <p:spPr bwMode="auto">
              <a:xfrm>
                <a:off x="2458" y="731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3 w 3"/>
                  <a:gd name="T3" fmla="*/ 2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4 h 4"/>
                  <a:gd name="T10" fmla="*/ 1 w 3"/>
                  <a:gd name="T11" fmla="*/ 2 h 4"/>
                  <a:gd name="T12" fmla="*/ 3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0" name="Freeform 1519"/>
              <p:cNvSpPr>
                <a:spLocks/>
              </p:cNvSpPr>
              <p:nvPr/>
            </p:nvSpPr>
            <p:spPr bwMode="auto">
              <a:xfrm>
                <a:off x="2471" y="86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2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  <a:gd name="T10" fmla="*/ 0 w 4"/>
                  <a:gd name="T11" fmla="*/ 0 h 3"/>
                  <a:gd name="T12" fmla="*/ 4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1" name="Freeform 1520"/>
              <p:cNvSpPr>
                <a:spLocks/>
              </p:cNvSpPr>
              <p:nvPr/>
            </p:nvSpPr>
            <p:spPr bwMode="auto">
              <a:xfrm>
                <a:off x="2440" y="880"/>
                <a:ext cx="6" cy="7"/>
              </a:xfrm>
              <a:custGeom>
                <a:avLst/>
                <a:gdLst>
                  <a:gd name="T0" fmla="*/ 2 w 6"/>
                  <a:gd name="T1" fmla="*/ 0 h 7"/>
                  <a:gd name="T2" fmla="*/ 4 w 6"/>
                  <a:gd name="T3" fmla="*/ 2 h 7"/>
                  <a:gd name="T4" fmla="*/ 6 w 6"/>
                  <a:gd name="T5" fmla="*/ 3 h 7"/>
                  <a:gd name="T6" fmla="*/ 2 w 6"/>
                  <a:gd name="T7" fmla="*/ 7 h 7"/>
                  <a:gd name="T8" fmla="*/ 2 w 6"/>
                  <a:gd name="T9" fmla="*/ 7 h 7"/>
                  <a:gd name="T10" fmla="*/ 2 w 6"/>
                  <a:gd name="T11" fmla="*/ 5 h 7"/>
                  <a:gd name="T12" fmla="*/ 0 w 6"/>
                  <a:gd name="T13" fmla="*/ 3 h 7"/>
                  <a:gd name="T14" fmla="*/ 2 w 6"/>
                  <a:gd name="T15" fmla="*/ 0 h 7"/>
                  <a:gd name="T16" fmla="*/ 2 w 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2" y="0"/>
                    </a:moveTo>
                    <a:lnTo>
                      <a:pt x="4" y="2"/>
                    </a:lnTo>
                    <a:lnTo>
                      <a:pt x="6" y="3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2" name="Freeform 1521"/>
              <p:cNvSpPr>
                <a:spLocks/>
              </p:cNvSpPr>
              <p:nvPr/>
            </p:nvSpPr>
            <p:spPr bwMode="auto">
              <a:xfrm>
                <a:off x="2467" y="870"/>
                <a:ext cx="6" cy="12"/>
              </a:xfrm>
              <a:custGeom>
                <a:avLst/>
                <a:gdLst>
                  <a:gd name="T0" fmla="*/ 2 w 6"/>
                  <a:gd name="T1" fmla="*/ 0 h 12"/>
                  <a:gd name="T2" fmla="*/ 6 w 6"/>
                  <a:gd name="T3" fmla="*/ 0 h 12"/>
                  <a:gd name="T4" fmla="*/ 4 w 6"/>
                  <a:gd name="T5" fmla="*/ 8 h 12"/>
                  <a:gd name="T6" fmla="*/ 2 w 6"/>
                  <a:gd name="T7" fmla="*/ 12 h 12"/>
                  <a:gd name="T8" fmla="*/ 2 w 6"/>
                  <a:gd name="T9" fmla="*/ 12 h 12"/>
                  <a:gd name="T10" fmla="*/ 2 w 6"/>
                  <a:gd name="T11" fmla="*/ 12 h 12"/>
                  <a:gd name="T12" fmla="*/ 2 w 6"/>
                  <a:gd name="T13" fmla="*/ 12 h 12"/>
                  <a:gd name="T14" fmla="*/ 0 w 6"/>
                  <a:gd name="T15" fmla="*/ 10 h 12"/>
                  <a:gd name="T16" fmla="*/ 0 w 6"/>
                  <a:gd name="T17" fmla="*/ 8 h 12"/>
                  <a:gd name="T18" fmla="*/ 0 w 6"/>
                  <a:gd name="T19" fmla="*/ 6 h 12"/>
                  <a:gd name="T20" fmla="*/ 0 w 6"/>
                  <a:gd name="T21" fmla="*/ 6 h 12"/>
                  <a:gd name="T22" fmla="*/ 0 w 6"/>
                  <a:gd name="T23" fmla="*/ 2 h 12"/>
                  <a:gd name="T24" fmla="*/ 2 w 6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6" y="0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3" name="Freeform 1522"/>
              <p:cNvSpPr>
                <a:spLocks/>
              </p:cNvSpPr>
              <p:nvPr/>
            </p:nvSpPr>
            <p:spPr bwMode="auto">
              <a:xfrm>
                <a:off x="2465" y="826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4 h 6"/>
                  <a:gd name="T4" fmla="*/ 2 w 4"/>
                  <a:gd name="T5" fmla="*/ 6 h 6"/>
                  <a:gd name="T6" fmla="*/ 0 w 4"/>
                  <a:gd name="T7" fmla="*/ 6 h 6"/>
                  <a:gd name="T8" fmla="*/ 2 w 4"/>
                  <a:gd name="T9" fmla="*/ 4 h 6"/>
                  <a:gd name="T10" fmla="*/ 4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4" name="Freeform 1523"/>
              <p:cNvSpPr>
                <a:spLocks/>
              </p:cNvSpPr>
              <p:nvPr/>
            </p:nvSpPr>
            <p:spPr bwMode="auto">
              <a:xfrm>
                <a:off x="2471" y="807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2 h 2"/>
                  <a:gd name="T10" fmla="*/ 2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5" name="Freeform 1524"/>
              <p:cNvSpPr>
                <a:spLocks/>
              </p:cNvSpPr>
              <p:nvPr/>
            </p:nvSpPr>
            <p:spPr bwMode="auto">
              <a:xfrm>
                <a:off x="2600" y="1013"/>
                <a:ext cx="60" cy="55"/>
              </a:xfrm>
              <a:custGeom>
                <a:avLst/>
                <a:gdLst>
                  <a:gd name="T0" fmla="*/ 14 w 60"/>
                  <a:gd name="T1" fmla="*/ 0 h 55"/>
                  <a:gd name="T2" fmla="*/ 16 w 60"/>
                  <a:gd name="T3" fmla="*/ 2 h 55"/>
                  <a:gd name="T4" fmla="*/ 16 w 60"/>
                  <a:gd name="T5" fmla="*/ 6 h 55"/>
                  <a:gd name="T6" fmla="*/ 23 w 60"/>
                  <a:gd name="T7" fmla="*/ 8 h 55"/>
                  <a:gd name="T8" fmla="*/ 25 w 60"/>
                  <a:gd name="T9" fmla="*/ 10 h 55"/>
                  <a:gd name="T10" fmla="*/ 29 w 60"/>
                  <a:gd name="T11" fmla="*/ 11 h 55"/>
                  <a:gd name="T12" fmla="*/ 31 w 60"/>
                  <a:gd name="T13" fmla="*/ 10 h 55"/>
                  <a:gd name="T14" fmla="*/ 39 w 60"/>
                  <a:gd name="T15" fmla="*/ 11 h 55"/>
                  <a:gd name="T16" fmla="*/ 42 w 60"/>
                  <a:gd name="T17" fmla="*/ 11 h 55"/>
                  <a:gd name="T18" fmla="*/ 46 w 60"/>
                  <a:gd name="T19" fmla="*/ 13 h 55"/>
                  <a:gd name="T20" fmla="*/ 46 w 60"/>
                  <a:gd name="T21" fmla="*/ 17 h 55"/>
                  <a:gd name="T22" fmla="*/ 52 w 60"/>
                  <a:gd name="T23" fmla="*/ 21 h 55"/>
                  <a:gd name="T24" fmla="*/ 54 w 60"/>
                  <a:gd name="T25" fmla="*/ 23 h 55"/>
                  <a:gd name="T26" fmla="*/ 52 w 60"/>
                  <a:gd name="T27" fmla="*/ 29 h 55"/>
                  <a:gd name="T28" fmla="*/ 52 w 60"/>
                  <a:gd name="T29" fmla="*/ 31 h 55"/>
                  <a:gd name="T30" fmla="*/ 56 w 60"/>
                  <a:gd name="T31" fmla="*/ 32 h 55"/>
                  <a:gd name="T32" fmla="*/ 54 w 60"/>
                  <a:gd name="T33" fmla="*/ 34 h 55"/>
                  <a:gd name="T34" fmla="*/ 56 w 60"/>
                  <a:gd name="T35" fmla="*/ 38 h 55"/>
                  <a:gd name="T36" fmla="*/ 54 w 60"/>
                  <a:gd name="T37" fmla="*/ 40 h 55"/>
                  <a:gd name="T38" fmla="*/ 56 w 60"/>
                  <a:gd name="T39" fmla="*/ 44 h 55"/>
                  <a:gd name="T40" fmla="*/ 56 w 60"/>
                  <a:gd name="T41" fmla="*/ 46 h 55"/>
                  <a:gd name="T42" fmla="*/ 54 w 60"/>
                  <a:gd name="T43" fmla="*/ 50 h 55"/>
                  <a:gd name="T44" fmla="*/ 60 w 60"/>
                  <a:gd name="T45" fmla="*/ 50 h 55"/>
                  <a:gd name="T46" fmla="*/ 60 w 60"/>
                  <a:gd name="T47" fmla="*/ 51 h 55"/>
                  <a:gd name="T48" fmla="*/ 56 w 60"/>
                  <a:gd name="T49" fmla="*/ 53 h 55"/>
                  <a:gd name="T50" fmla="*/ 56 w 60"/>
                  <a:gd name="T51" fmla="*/ 55 h 55"/>
                  <a:gd name="T52" fmla="*/ 48 w 60"/>
                  <a:gd name="T53" fmla="*/ 53 h 55"/>
                  <a:gd name="T54" fmla="*/ 48 w 60"/>
                  <a:gd name="T55" fmla="*/ 53 h 55"/>
                  <a:gd name="T56" fmla="*/ 40 w 60"/>
                  <a:gd name="T57" fmla="*/ 51 h 55"/>
                  <a:gd name="T58" fmla="*/ 39 w 60"/>
                  <a:gd name="T59" fmla="*/ 50 h 55"/>
                  <a:gd name="T60" fmla="*/ 35 w 60"/>
                  <a:gd name="T61" fmla="*/ 48 h 55"/>
                  <a:gd name="T62" fmla="*/ 33 w 60"/>
                  <a:gd name="T63" fmla="*/ 48 h 55"/>
                  <a:gd name="T64" fmla="*/ 29 w 60"/>
                  <a:gd name="T65" fmla="*/ 46 h 55"/>
                  <a:gd name="T66" fmla="*/ 23 w 60"/>
                  <a:gd name="T67" fmla="*/ 48 h 55"/>
                  <a:gd name="T68" fmla="*/ 21 w 60"/>
                  <a:gd name="T69" fmla="*/ 48 h 55"/>
                  <a:gd name="T70" fmla="*/ 18 w 60"/>
                  <a:gd name="T71" fmla="*/ 51 h 55"/>
                  <a:gd name="T72" fmla="*/ 16 w 60"/>
                  <a:gd name="T73" fmla="*/ 51 h 55"/>
                  <a:gd name="T74" fmla="*/ 10 w 60"/>
                  <a:gd name="T75" fmla="*/ 50 h 55"/>
                  <a:gd name="T76" fmla="*/ 6 w 60"/>
                  <a:gd name="T77" fmla="*/ 48 h 55"/>
                  <a:gd name="T78" fmla="*/ 4 w 60"/>
                  <a:gd name="T79" fmla="*/ 44 h 55"/>
                  <a:gd name="T80" fmla="*/ 2 w 60"/>
                  <a:gd name="T81" fmla="*/ 44 h 55"/>
                  <a:gd name="T82" fmla="*/ 0 w 60"/>
                  <a:gd name="T83" fmla="*/ 40 h 55"/>
                  <a:gd name="T84" fmla="*/ 2 w 60"/>
                  <a:gd name="T85" fmla="*/ 34 h 55"/>
                  <a:gd name="T86" fmla="*/ 6 w 60"/>
                  <a:gd name="T87" fmla="*/ 32 h 55"/>
                  <a:gd name="T88" fmla="*/ 6 w 60"/>
                  <a:gd name="T89" fmla="*/ 31 h 55"/>
                  <a:gd name="T90" fmla="*/ 8 w 60"/>
                  <a:gd name="T91" fmla="*/ 27 h 55"/>
                  <a:gd name="T92" fmla="*/ 6 w 60"/>
                  <a:gd name="T93" fmla="*/ 25 h 55"/>
                  <a:gd name="T94" fmla="*/ 4 w 60"/>
                  <a:gd name="T95" fmla="*/ 25 h 55"/>
                  <a:gd name="T96" fmla="*/ 0 w 60"/>
                  <a:gd name="T97" fmla="*/ 21 h 55"/>
                  <a:gd name="T98" fmla="*/ 4 w 60"/>
                  <a:gd name="T99" fmla="*/ 13 h 55"/>
                  <a:gd name="T100" fmla="*/ 6 w 60"/>
                  <a:gd name="T101" fmla="*/ 13 h 55"/>
                  <a:gd name="T102" fmla="*/ 8 w 60"/>
                  <a:gd name="T103" fmla="*/ 11 h 55"/>
                  <a:gd name="T104" fmla="*/ 6 w 60"/>
                  <a:gd name="T105" fmla="*/ 8 h 55"/>
                  <a:gd name="T106" fmla="*/ 8 w 60"/>
                  <a:gd name="T107" fmla="*/ 6 h 55"/>
                  <a:gd name="T108" fmla="*/ 10 w 60"/>
                  <a:gd name="T109" fmla="*/ 2 h 55"/>
                  <a:gd name="T110" fmla="*/ 14 w 60"/>
                  <a:gd name="T1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55">
                    <a:moveTo>
                      <a:pt x="14" y="0"/>
                    </a:moveTo>
                    <a:lnTo>
                      <a:pt x="16" y="2"/>
                    </a:lnTo>
                    <a:lnTo>
                      <a:pt x="16" y="6"/>
                    </a:lnTo>
                    <a:lnTo>
                      <a:pt x="23" y="8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31" y="10"/>
                    </a:lnTo>
                    <a:lnTo>
                      <a:pt x="39" y="11"/>
                    </a:lnTo>
                    <a:lnTo>
                      <a:pt x="42" y="11"/>
                    </a:lnTo>
                    <a:lnTo>
                      <a:pt x="46" y="13"/>
                    </a:lnTo>
                    <a:lnTo>
                      <a:pt x="46" y="17"/>
                    </a:lnTo>
                    <a:lnTo>
                      <a:pt x="52" y="21"/>
                    </a:lnTo>
                    <a:lnTo>
                      <a:pt x="54" y="23"/>
                    </a:lnTo>
                    <a:lnTo>
                      <a:pt x="52" y="29"/>
                    </a:lnTo>
                    <a:lnTo>
                      <a:pt x="52" y="31"/>
                    </a:lnTo>
                    <a:lnTo>
                      <a:pt x="56" y="32"/>
                    </a:lnTo>
                    <a:lnTo>
                      <a:pt x="54" y="34"/>
                    </a:lnTo>
                    <a:lnTo>
                      <a:pt x="56" y="38"/>
                    </a:lnTo>
                    <a:lnTo>
                      <a:pt x="54" y="40"/>
                    </a:lnTo>
                    <a:lnTo>
                      <a:pt x="56" y="44"/>
                    </a:lnTo>
                    <a:lnTo>
                      <a:pt x="56" y="46"/>
                    </a:lnTo>
                    <a:lnTo>
                      <a:pt x="54" y="50"/>
                    </a:lnTo>
                    <a:lnTo>
                      <a:pt x="60" y="50"/>
                    </a:lnTo>
                    <a:lnTo>
                      <a:pt x="60" y="51"/>
                    </a:lnTo>
                    <a:lnTo>
                      <a:pt x="56" y="53"/>
                    </a:lnTo>
                    <a:lnTo>
                      <a:pt x="56" y="55"/>
                    </a:lnTo>
                    <a:lnTo>
                      <a:pt x="48" y="53"/>
                    </a:lnTo>
                    <a:lnTo>
                      <a:pt x="48" y="53"/>
                    </a:lnTo>
                    <a:lnTo>
                      <a:pt x="40" y="51"/>
                    </a:lnTo>
                    <a:lnTo>
                      <a:pt x="39" y="50"/>
                    </a:lnTo>
                    <a:lnTo>
                      <a:pt x="35" y="48"/>
                    </a:lnTo>
                    <a:lnTo>
                      <a:pt x="33" y="48"/>
                    </a:lnTo>
                    <a:lnTo>
                      <a:pt x="29" y="46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18" y="51"/>
                    </a:lnTo>
                    <a:lnTo>
                      <a:pt x="16" y="51"/>
                    </a:lnTo>
                    <a:lnTo>
                      <a:pt x="10" y="50"/>
                    </a:lnTo>
                    <a:lnTo>
                      <a:pt x="6" y="48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6" name="Freeform 1525"/>
              <p:cNvSpPr>
                <a:spLocks/>
              </p:cNvSpPr>
              <p:nvPr/>
            </p:nvSpPr>
            <p:spPr bwMode="auto">
              <a:xfrm>
                <a:off x="2606" y="1070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4 h 4"/>
                  <a:gd name="T8" fmla="*/ 0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7" name="Freeform 1526"/>
              <p:cNvSpPr>
                <a:spLocks/>
              </p:cNvSpPr>
              <p:nvPr/>
            </p:nvSpPr>
            <p:spPr bwMode="auto">
              <a:xfrm>
                <a:off x="2599" y="1070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3 w 3"/>
                  <a:gd name="T5" fmla="*/ 4 h 4"/>
                  <a:gd name="T6" fmla="*/ 1 w 3"/>
                  <a:gd name="T7" fmla="*/ 4 h 4"/>
                  <a:gd name="T8" fmla="*/ 0 w 3"/>
                  <a:gd name="T9" fmla="*/ 2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1" y="0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8" name="Freeform 1527"/>
              <p:cNvSpPr>
                <a:spLocks/>
              </p:cNvSpPr>
              <p:nvPr/>
            </p:nvSpPr>
            <p:spPr bwMode="auto">
              <a:xfrm>
                <a:off x="2490" y="971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2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9" name="Freeform 1528"/>
              <p:cNvSpPr>
                <a:spLocks/>
              </p:cNvSpPr>
              <p:nvPr/>
            </p:nvSpPr>
            <p:spPr bwMode="auto">
              <a:xfrm>
                <a:off x="2431" y="882"/>
                <a:ext cx="9" cy="9"/>
              </a:xfrm>
              <a:custGeom>
                <a:avLst/>
                <a:gdLst>
                  <a:gd name="T0" fmla="*/ 6 w 9"/>
                  <a:gd name="T1" fmla="*/ 0 h 9"/>
                  <a:gd name="T2" fmla="*/ 7 w 9"/>
                  <a:gd name="T3" fmla="*/ 1 h 9"/>
                  <a:gd name="T4" fmla="*/ 9 w 9"/>
                  <a:gd name="T5" fmla="*/ 1 h 9"/>
                  <a:gd name="T6" fmla="*/ 7 w 9"/>
                  <a:gd name="T7" fmla="*/ 3 h 9"/>
                  <a:gd name="T8" fmla="*/ 7 w 9"/>
                  <a:gd name="T9" fmla="*/ 5 h 9"/>
                  <a:gd name="T10" fmla="*/ 6 w 9"/>
                  <a:gd name="T11" fmla="*/ 5 h 9"/>
                  <a:gd name="T12" fmla="*/ 6 w 9"/>
                  <a:gd name="T13" fmla="*/ 7 h 9"/>
                  <a:gd name="T14" fmla="*/ 4 w 9"/>
                  <a:gd name="T15" fmla="*/ 9 h 9"/>
                  <a:gd name="T16" fmla="*/ 2 w 9"/>
                  <a:gd name="T17" fmla="*/ 7 h 9"/>
                  <a:gd name="T18" fmla="*/ 0 w 9"/>
                  <a:gd name="T19" fmla="*/ 1 h 9"/>
                  <a:gd name="T20" fmla="*/ 2 w 9"/>
                  <a:gd name="T21" fmla="*/ 1 h 9"/>
                  <a:gd name="T22" fmla="*/ 4 w 9"/>
                  <a:gd name="T23" fmla="*/ 0 h 9"/>
                  <a:gd name="T24" fmla="*/ 6 w 9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lnTo>
                      <a:pt x="7" y="1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0" name="Freeform 1529"/>
              <p:cNvSpPr>
                <a:spLocks/>
              </p:cNvSpPr>
              <p:nvPr/>
            </p:nvSpPr>
            <p:spPr bwMode="auto">
              <a:xfrm>
                <a:off x="2360" y="836"/>
                <a:ext cx="23" cy="4"/>
              </a:xfrm>
              <a:custGeom>
                <a:avLst/>
                <a:gdLst>
                  <a:gd name="T0" fmla="*/ 4 w 23"/>
                  <a:gd name="T1" fmla="*/ 0 h 4"/>
                  <a:gd name="T2" fmla="*/ 8 w 23"/>
                  <a:gd name="T3" fmla="*/ 0 h 4"/>
                  <a:gd name="T4" fmla="*/ 10 w 23"/>
                  <a:gd name="T5" fmla="*/ 2 h 4"/>
                  <a:gd name="T6" fmla="*/ 12 w 23"/>
                  <a:gd name="T7" fmla="*/ 0 h 4"/>
                  <a:gd name="T8" fmla="*/ 21 w 23"/>
                  <a:gd name="T9" fmla="*/ 0 h 4"/>
                  <a:gd name="T10" fmla="*/ 23 w 23"/>
                  <a:gd name="T11" fmla="*/ 0 h 4"/>
                  <a:gd name="T12" fmla="*/ 23 w 23"/>
                  <a:gd name="T13" fmla="*/ 2 h 4"/>
                  <a:gd name="T14" fmla="*/ 19 w 23"/>
                  <a:gd name="T15" fmla="*/ 2 h 4"/>
                  <a:gd name="T16" fmla="*/ 18 w 23"/>
                  <a:gd name="T17" fmla="*/ 4 h 4"/>
                  <a:gd name="T18" fmla="*/ 16 w 23"/>
                  <a:gd name="T19" fmla="*/ 2 h 4"/>
                  <a:gd name="T20" fmla="*/ 14 w 23"/>
                  <a:gd name="T21" fmla="*/ 2 h 4"/>
                  <a:gd name="T22" fmla="*/ 10 w 23"/>
                  <a:gd name="T23" fmla="*/ 4 h 4"/>
                  <a:gd name="T24" fmla="*/ 2 w 23"/>
                  <a:gd name="T25" fmla="*/ 2 h 4"/>
                  <a:gd name="T26" fmla="*/ 0 w 23"/>
                  <a:gd name="T27" fmla="*/ 0 h 4"/>
                  <a:gd name="T28" fmla="*/ 4 w 23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4">
                    <a:moveTo>
                      <a:pt x="4" y="0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1" name="Freeform 1530"/>
              <p:cNvSpPr>
                <a:spLocks/>
              </p:cNvSpPr>
              <p:nvPr/>
            </p:nvSpPr>
            <p:spPr bwMode="auto">
              <a:xfrm>
                <a:off x="2362" y="821"/>
                <a:ext cx="25" cy="13"/>
              </a:xfrm>
              <a:custGeom>
                <a:avLst/>
                <a:gdLst>
                  <a:gd name="T0" fmla="*/ 4 w 25"/>
                  <a:gd name="T1" fmla="*/ 0 h 13"/>
                  <a:gd name="T2" fmla="*/ 8 w 25"/>
                  <a:gd name="T3" fmla="*/ 0 h 13"/>
                  <a:gd name="T4" fmla="*/ 10 w 25"/>
                  <a:gd name="T5" fmla="*/ 1 h 13"/>
                  <a:gd name="T6" fmla="*/ 16 w 25"/>
                  <a:gd name="T7" fmla="*/ 0 h 13"/>
                  <a:gd name="T8" fmla="*/ 19 w 25"/>
                  <a:gd name="T9" fmla="*/ 1 h 13"/>
                  <a:gd name="T10" fmla="*/ 23 w 25"/>
                  <a:gd name="T11" fmla="*/ 1 h 13"/>
                  <a:gd name="T12" fmla="*/ 25 w 25"/>
                  <a:gd name="T13" fmla="*/ 5 h 13"/>
                  <a:gd name="T14" fmla="*/ 23 w 25"/>
                  <a:gd name="T15" fmla="*/ 11 h 13"/>
                  <a:gd name="T16" fmla="*/ 19 w 25"/>
                  <a:gd name="T17" fmla="*/ 13 h 13"/>
                  <a:gd name="T18" fmla="*/ 12 w 25"/>
                  <a:gd name="T19" fmla="*/ 11 h 13"/>
                  <a:gd name="T20" fmla="*/ 8 w 25"/>
                  <a:gd name="T21" fmla="*/ 11 h 13"/>
                  <a:gd name="T22" fmla="*/ 6 w 25"/>
                  <a:gd name="T23" fmla="*/ 9 h 13"/>
                  <a:gd name="T24" fmla="*/ 2 w 25"/>
                  <a:gd name="T25" fmla="*/ 9 h 13"/>
                  <a:gd name="T26" fmla="*/ 2 w 25"/>
                  <a:gd name="T27" fmla="*/ 7 h 13"/>
                  <a:gd name="T28" fmla="*/ 0 w 25"/>
                  <a:gd name="T29" fmla="*/ 7 h 13"/>
                  <a:gd name="T30" fmla="*/ 0 w 25"/>
                  <a:gd name="T31" fmla="*/ 5 h 13"/>
                  <a:gd name="T32" fmla="*/ 0 w 25"/>
                  <a:gd name="T33" fmla="*/ 1 h 13"/>
                  <a:gd name="T34" fmla="*/ 2 w 25"/>
                  <a:gd name="T35" fmla="*/ 1 h 13"/>
                  <a:gd name="T36" fmla="*/ 4 w 25"/>
                  <a:gd name="T3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">
                    <a:moveTo>
                      <a:pt x="4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5" y="5"/>
                    </a:lnTo>
                    <a:lnTo>
                      <a:pt x="23" y="11"/>
                    </a:lnTo>
                    <a:lnTo>
                      <a:pt x="19" y="13"/>
                    </a:lnTo>
                    <a:lnTo>
                      <a:pt x="12" y="11"/>
                    </a:lnTo>
                    <a:lnTo>
                      <a:pt x="8" y="11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2" name="Freeform 1531"/>
              <p:cNvSpPr>
                <a:spLocks/>
              </p:cNvSpPr>
              <p:nvPr/>
            </p:nvSpPr>
            <p:spPr bwMode="auto">
              <a:xfrm>
                <a:off x="2360" y="841"/>
                <a:ext cx="23" cy="10"/>
              </a:xfrm>
              <a:custGeom>
                <a:avLst/>
                <a:gdLst>
                  <a:gd name="T0" fmla="*/ 21 w 23"/>
                  <a:gd name="T1" fmla="*/ 0 h 10"/>
                  <a:gd name="T2" fmla="*/ 23 w 23"/>
                  <a:gd name="T3" fmla="*/ 0 h 10"/>
                  <a:gd name="T4" fmla="*/ 23 w 23"/>
                  <a:gd name="T5" fmla="*/ 2 h 10"/>
                  <a:gd name="T6" fmla="*/ 21 w 23"/>
                  <a:gd name="T7" fmla="*/ 4 h 10"/>
                  <a:gd name="T8" fmla="*/ 18 w 23"/>
                  <a:gd name="T9" fmla="*/ 4 h 10"/>
                  <a:gd name="T10" fmla="*/ 14 w 23"/>
                  <a:gd name="T11" fmla="*/ 4 h 10"/>
                  <a:gd name="T12" fmla="*/ 14 w 23"/>
                  <a:gd name="T13" fmla="*/ 6 h 10"/>
                  <a:gd name="T14" fmla="*/ 10 w 23"/>
                  <a:gd name="T15" fmla="*/ 10 h 10"/>
                  <a:gd name="T16" fmla="*/ 6 w 23"/>
                  <a:gd name="T17" fmla="*/ 8 h 10"/>
                  <a:gd name="T18" fmla="*/ 2 w 23"/>
                  <a:gd name="T19" fmla="*/ 8 h 10"/>
                  <a:gd name="T20" fmla="*/ 0 w 23"/>
                  <a:gd name="T21" fmla="*/ 8 h 10"/>
                  <a:gd name="T22" fmla="*/ 0 w 23"/>
                  <a:gd name="T23" fmla="*/ 8 h 10"/>
                  <a:gd name="T24" fmla="*/ 0 w 23"/>
                  <a:gd name="T25" fmla="*/ 6 h 10"/>
                  <a:gd name="T26" fmla="*/ 2 w 23"/>
                  <a:gd name="T27" fmla="*/ 4 h 10"/>
                  <a:gd name="T28" fmla="*/ 6 w 23"/>
                  <a:gd name="T29" fmla="*/ 4 h 10"/>
                  <a:gd name="T30" fmla="*/ 10 w 23"/>
                  <a:gd name="T31" fmla="*/ 2 h 10"/>
                  <a:gd name="T32" fmla="*/ 18 w 23"/>
                  <a:gd name="T33" fmla="*/ 0 h 10"/>
                  <a:gd name="T34" fmla="*/ 19 w 23"/>
                  <a:gd name="T35" fmla="*/ 0 h 10"/>
                  <a:gd name="T36" fmla="*/ 21 w 23"/>
                  <a:gd name="T3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lnTo>
                      <a:pt x="23" y="0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3" name="Freeform 1532"/>
              <p:cNvSpPr>
                <a:spLocks/>
              </p:cNvSpPr>
              <p:nvPr/>
            </p:nvSpPr>
            <p:spPr bwMode="auto">
              <a:xfrm>
                <a:off x="2362" y="942"/>
                <a:ext cx="33" cy="12"/>
              </a:xfrm>
              <a:custGeom>
                <a:avLst/>
                <a:gdLst>
                  <a:gd name="T0" fmla="*/ 27 w 33"/>
                  <a:gd name="T1" fmla="*/ 0 h 12"/>
                  <a:gd name="T2" fmla="*/ 33 w 33"/>
                  <a:gd name="T3" fmla="*/ 4 h 12"/>
                  <a:gd name="T4" fmla="*/ 33 w 33"/>
                  <a:gd name="T5" fmla="*/ 6 h 12"/>
                  <a:gd name="T6" fmla="*/ 27 w 33"/>
                  <a:gd name="T7" fmla="*/ 6 h 12"/>
                  <a:gd name="T8" fmla="*/ 25 w 33"/>
                  <a:gd name="T9" fmla="*/ 8 h 12"/>
                  <a:gd name="T10" fmla="*/ 23 w 33"/>
                  <a:gd name="T11" fmla="*/ 10 h 12"/>
                  <a:gd name="T12" fmla="*/ 19 w 33"/>
                  <a:gd name="T13" fmla="*/ 8 h 12"/>
                  <a:gd name="T14" fmla="*/ 16 w 33"/>
                  <a:gd name="T15" fmla="*/ 10 h 12"/>
                  <a:gd name="T16" fmla="*/ 12 w 33"/>
                  <a:gd name="T17" fmla="*/ 10 h 12"/>
                  <a:gd name="T18" fmla="*/ 10 w 33"/>
                  <a:gd name="T19" fmla="*/ 12 h 12"/>
                  <a:gd name="T20" fmla="*/ 6 w 33"/>
                  <a:gd name="T21" fmla="*/ 8 h 12"/>
                  <a:gd name="T22" fmla="*/ 2 w 33"/>
                  <a:gd name="T23" fmla="*/ 6 h 12"/>
                  <a:gd name="T24" fmla="*/ 0 w 33"/>
                  <a:gd name="T25" fmla="*/ 4 h 12"/>
                  <a:gd name="T26" fmla="*/ 0 w 33"/>
                  <a:gd name="T27" fmla="*/ 4 h 12"/>
                  <a:gd name="T28" fmla="*/ 6 w 33"/>
                  <a:gd name="T29" fmla="*/ 4 h 12"/>
                  <a:gd name="T30" fmla="*/ 10 w 33"/>
                  <a:gd name="T31" fmla="*/ 2 h 12"/>
                  <a:gd name="T32" fmla="*/ 14 w 33"/>
                  <a:gd name="T33" fmla="*/ 4 h 12"/>
                  <a:gd name="T34" fmla="*/ 17 w 33"/>
                  <a:gd name="T35" fmla="*/ 2 h 12"/>
                  <a:gd name="T36" fmla="*/ 19 w 33"/>
                  <a:gd name="T37" fmla="*/ 2 h 12"/>
                  <a:gd name="T38" fmla="*/ 23 w 33"/>
                  <a:gd name="T39" fmla="*/ 2 h 12"/>
                  <a:gd name="T40" fmla="*/ 27 w 33"/>
                  <a:gd name="T4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2">
                    <a:moveTo>
                      <a:pt x="27" y="0"/>
                    </a:moveTo>
                    <a:lnTo>
                      <a:pt x="33" y="4"/>
                    </a:lnTo>
                    <a:lnTo>
                      <a:pt x="33" y="6"/>
                    </a:lnTo>
                    <a:lnTo>
                      <a:pt x="27" y="6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19" y="8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4" name="Freeform 1533"/>
              <p:cNvSpPr>
                <a:spLocks/>
              </p:cNvSpPr>
              <p:nvPr/>
            </p:nvSpPr>
            <p:spPr bwMode="auto">
              <a:xfrm>
                <a:off x="2429" y="885"/>
                <a:ext cx="42" cy="48"/>
              </a:xfrm>
              <a:custGeom>
                <a:avLst/>
                <a:gdLst>
                  <a:gd name="T0" fmla="*/ 36 w 42"/>
                  <a:gd name="T1" fmla="*/ 2 h 48"/>
                  <a:gd name="T2" fmla="*/ 38 w 42"/>
                  <a:gd name="T3" fmla="*/ 8 h 48"/>
                  <a:gd name="T4" fmla="*/ 42 w 42"/>
                  <a:gd name="T5" fmla="*/ 14 h 48"/>
                  <a:gd name="T6" fmla="*/ 42 w 42"/>
                  <a:gd name="T7" fmla="*/ 17 h 48"/>
                  <a:gd name="T8" fmla="*/ 40 w 42"/>
                  <a:gd name="T9" fmla="*/ 29 h 48"/>
                  <a:gd name="T10" fmla="*/ 36 w 42"/>
                  <a:gd name="T11" fmla="*/ 35 h 48"/>
                  <a:gd name="T12" fmla="*/ 34 w 42"/>
                  <a:gd name="T13" fmla="*/ 44 h 48"/>
                  <a:gd name="T14" fmla="*/ 32 w 42"/>
                  <a:gd name="T15" fmla="*/ 48 h 48"/>
                  <a:gd name="T16" fmla="*/ 30 w 42"/>
                  <a:gd name="T17" fmla="*/ 48 h 48"/>
                  <a:gd name="T18" fmla="*/ 23 w 42"/>
                  <a:gd name="T19" fmla="*/ 44 h 48"/>
                  <a:gd name="T20" fmla="*/ 19 w 42"/>
                  <a:gd name="T21" fmla="*/ 40 h 48"/>
                  <a:gd name="T22" fmla="*/ 15 w 42"/>
                  <a:gd name="T23" fmla="*/ 40 h 48"/>
                  <a:gd name="T24" fmla="*/ 13 w 42"/>
                  <a:gd name="T25" fmla="*/ 35 h 48"/>
                  <a:gd name="T26" fmla="*/ 9 w 42"/>
                  <a:gd name="T27" fmla="*/ 37 h 48"/>
                  <a:gd name="T28" fmla="*/ 8 w 42"/>
                  <a:gd name="T29" fmla="*/ 33 h 48"/>
                  <a:gd name="T30" fmla="*/ 4 w 42"/>
                  <a:gd name="T31" fmla="*/ 33 h 48"/>
                  <a:gd name="T32" fmla="*/ 6 w 42"/>
                  <a:gd name="T33" fmla="*/ 27 h 48"/>
                  <a:gd name="T34" fmla="*/ 2 w 42"/>
                  <a:gd name="T35" fmla="*/ 29 h 48"/>
                  <a:gd name="T36" fmla="*/ 2 w 42"/>
                  <a:gd name="T37" fmla="*/ 27 h 48"/>
                  <a:gd name="T38" fmla="*/ 0 w 42"/>
                  <a:gd name="T39" fmla="*/ 25 h 48"/>
                  <a:gd name="T40" fmla="*/ 2 w 42"/>
                  <a:gd name="T41" fmla="*/ 23 h 48"/>
                  <a:gd name="T42" fmla="*/ 6 w 42"/>
                  <a:gd name="T43" fmla="*/ 16 h 48"/>
                  <a:gd name="T44" fmla="*/ 13 w 42"/>
                  <a:gd name="T45" fmla="*/ 17 h 48"/>
                  <a:gd name="T46" fmla="*/ 13 w 42"/>
                  <a:gd name="T47" fmla="*/ 16 h 48"/>
                  <a:gd name="T48" fmla="*/ 13 w 42"/>
                  <a:gd name="T49" fmla="*/ 10 h 48"/>
                  <a:gd name="T50" fmla="*/ 17 w 42"/>
                  <a:gd name="T51" fmla="*/ 8 h 48"/>
                  <a:gd name="T52" fmla="*/ 13 w 42"/>
                  <a:gd name="T53" fmla="*/ 6 h 48"/>
                  <a:gd name="T54" fmla="*/ 17 w 42"/>
                  <a:gd name="T55" fmla="*/ 4 h 48"/>
                  <a:gd name="T56" fmla="*/ 21 w 42"/>
                  <a:gd name="T57" fmla="*/ 8 h 48"/>
                  <a:gd name="T58" fmla="*/ 19 w 42"/>
                  <a:gd name="T59" fmla="*/ 2 h 48"/>
                  <a:gd name="T60" fmla="*/ 25 w 42"/>
                  <a:gd name="T61" fmla="*/ 0 h 48"/>
                  <a:gd name="T62" fmla="*/ 32 w 42"/>
                  <a:gd name="T6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48">
                    <a:moveTo>
                      <a:pt x="32" y="0"/>
                    </a:moveTo>
                    <a:lnTo>
                      <a:pt x="36" y="2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38" y="12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2" y="23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6" y="35"/>
                    </a:lnTo>
                    <a:lnTo>
                      <a:pt x="36" y="38"/>
                    </a:lnTo>
                    <a:lnTo>
                      <a:pt x="34" y="44"/>
                    </a:lnTo>
                    <a:lnTo>
                      <a:pt x="32" y="44"/>
                    </a:lnTo>
                    <a:lnTo>
                      <a:pt x="32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27" y="48"/>
                    </a:lnTo>
                    <a:lnTo>
                      <a:pt x="23" y="44"/>
                    </a:lnTo>
                    <a:lnTo>
                      <a:pt x="19" y="44"/>
                    </a:lnTo>
                    <a:lnTo>
                      <a:pt x="19" y="40"/>
                    </a:lnTo>
                    <a:lnTo>
                      <a:pt x="15" y="42"/>
                    </a:lnTo>
                    <a:lnTo>
                      <a:pt x="15" y="40"/>
                    </a:lnTo>
                    <a:lnTo>
                      <a:pt x="15" y="35"/>
                    </a:lnTo>
                    <a:lnTo>
                      <a:pt x="13" y="35"/>
                    </a:lnTo>
                    <a:lnTo>
                      <a:pt x="11" y="37"/>
                    </a:lnTo>
                    <a:lnTo>
                      <a:pt x="9" y="37"/>
                    </a:lnTo>
                    <a:lnTo>
                      <a:pt x="9" y="35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4" y="33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19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1" y="12"/>
                    </a:lnTo>
                    <a:lnTo>
                      <a:pt x="13" y="10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7" y="6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7" y="4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5" name="Freeform 1534"/>
              <p:cNvSpPr>
                <a:spLocks/>
              </p:cNvSpPr>
              <p:nvPr/>
            </p:nvSpPr>
            <p:spPr bwMode="auto">
              <a:xfrm>
                <a:off x="2326" y="859"/>
                <a:ext cx="15" cy="17"/>
              </a:xfrm>
              <a:custGeom>
                <a:avLst/>
                <a:gdLst>
                  <a:gd name="T0" fmla="*/ 15 w 15"/>
                  <a:gd name="T1" fmla="*/ 0 h 17"/>
                  <a:gd name="T2" fmla="*/ 15 w 15"/>
                  <a:gd name="T3" fmla="*/ 3 h 17"/>
                  <a:gd name="T4" fmla="*/ 15 w 15"/>
                  <a:gd name="T5" fmla="*/ 5 h 17"/>
                  <a:gd name="T6" fmla="*/ 15 w 15"/>
                  <a:gd name="T7" fmla="*/ 9 h 17"/>
                  <a:gd name="T8" fmla="*/ 15 w 15"/>
                  <a:gd name="T9" fmla="*/ 13 h 17"/>
                  <a:gd name="T10" fmla="*/ 12 w 15"/>
                  <a:gd name="T11" fmla="*/ 17 h 17"/>
                  <a:gd name="T12" fmla="*/ 8 w 15"/>
                  <a:gd name="T13" fmla="*/ 15 h 17"/>
                  <a:gd name="T14" fmla="*/ 6 w 15"/>
                  <a:gd name="T15" fmla="*/ 17 h 17"/>
                  <a:gd name="T16" fmla="*/ 4 w 15"/>
                  <a:gd name="T17" fmla="*/ 17 h 17"/>
                  <a:gd name="T18" fmla="*/ 2 w 15"/>
                  <a:gd name="T19" fmla="*/ 15 h 17"/>
                  <a:gd name="T20" fmla="*/ 0 w 15"/>
                  <a:gd name="T21" fmla="*/ 13 h 17"/>
                  <a:gd name="T22" fmla="*/ 0 w 15"/>
                  <a:gd name="T23" fmla="*/ 11 h 17"/>
                  <a:gd name="T24" fmla="*/ 0 w 15"/>
                  <a:gd name="T25" fmla="*/ 9 h 17"/>
                  <a:gd name="T26" fmla="*/ 4 w 15"/>
                  <a:gd name="T27" fmla="*/ 9 h 17"/>
                  <a:gd name="T28" fmla="*/ 6 w 15"/>
                  <a:gd name="T29" fmla="*/ 5 h 17"/>
                  <a:gd name="T30" fmla="*/ 6 w 15"/>
                  <a:gd name="T31" fmla="*/ 3 h 17"/>
                  <a:gd name="T32" fmla="*/ 12 w 15"/>
                  <a:gd name="T33" fmla="*/ 2 h 17"/>
                  <a:gd name="T34" fmla="*/ 12 w 15"/>
                  <a:gd name="T35" fmla="*/ 0 h 17"/>
                  <a:gd name="T36" fmla="*/ 15 w 15"/>
                  <a:gd name="T3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7">
                    <a:moveTo>
                      <a:pt x="15" y="0"/>
                    </a:moveTo>
                    <a:lnTo>
                      <a:pt x="15" y="3"/>
                    </a:lnTo>
                    <a:lnTo>
                      <a:pt x="15" y="5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8" y="15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6" name="Freeform 1535"/>
              <p:cNvSpPr>
                <a:spLocks/>
              </p:cNvSpPr>
              <p:nvPr/>
            </p:nvSpPr>
            <p:spPr bwMode="auto">
              <a:xfrm>
                <a:off x="2378" y="86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7" name="Freeform 1536"/>
              <p:cNvSpPr>
                <a:spLocks/>
              </p:cNvSpPr>
              <p:nvPr/>
            </p:nvSpPr>
            <p:spPr bwMode="auto">
              <a:xfrm>
                <a:off x="2250" y="929"/>
                <a:ext cx="38" cy="46"/>
              </a:xfrm>
              <a:custGeom>
                <a:avLst/>
                <a:gdLst>
                  <a:gd name="T0" fmla="*/ 15 w 38"/>
                  <a:gd name="T1" fmla="*/ 0 h 46"/>
                  <a:gd name="T2" fmla="*/ 19 w 38"/>
                  <a:gd name="T3" fmla="*/ 2 h 46"/>
                  <a:gd name="T4" fmla="*/ 21 w 38"/>
                  <a:gd name="T5" fmla="*/ 2 h 46"/>
                  <a:gd name="T6" fmla="*/ 25 w 38"/>
                  <a:gd name="T7" fmla="*/ 4 h 46"/>
                  <a:gd name="T8" fmla="*/ 27 w 38"/>
                  <a:gd name="T9" fmla="*/ 4 h 46"/>
                  <a:gd name="T10" fmla="*/ 30 w 38"/>
                  <a:gd name="T11" fmla="*/ 6 h 46"/>
                  <a:gd name="T12" fmla="*/ 32 w 38"/>
                  <a:gd name="T13" fmla="*/ 4 h 46"/>
                  <a:gd name="T14" fmla="*/ 34 w 38"/>
                  <a:gd name="T15" fmla="*/ 6 h 46"/>
                  <a:gd name="T16" fmla="*/ 38 w 38"/>
                  <a:gd name="T17" fmla="*/ 10 h 46"/>
                  <a:gd name="T18" fmla="*/ 38 w 38"/>
                  <a:gd name="T19" fmla="*/ 12 h 46"/>
                  <a:gd name="T20" fmla="*/ 36 w 38"/>
                  <a:gd name="T21" fmla="*/ 13 h 46"/>
                  <a:gd name="T22" fmla="*/ 38 w 38"/>
                  <a:gd name="T23" fmla="*/ 17 h 46"/>
                  <a:gd name="T24" fmla="*/ 38 w 38"/>
                  <a:gd name="T25" fmla="*/ 19 h 46"/>
                  <a:gd name="T26" fmla="*/ 38 w 38"/>
                  <a:gd name="T27" fmla="*/ 21 h 46"/>
                  <a:gd name="T28" fmla="*/ 38 w 38"/>
                  <a:gd name="T29" fmla="*/ 23 h 46"/>
                  <a:gd name="T30" fmla="*/ 32 w 38"/>
                  <a:gd name="T31" fmla="*/ 29 h 46"/>
                  <a:gd name="T32" fmla="*/ 30 w 38"/>
                  <a:gd name="T33" fmla="*/ 29 h 46"/>
                  <a:gd name="T34" fmla="*/ 27 w 38"/>
                  <a:gd name="T35" fmla="*/ 33 h 46"/>
                  <a:gd name="T36" fmla="*/ 21 w 38"/>
                  <a:gd name="T37" fmla="*/ 36 h 46"/>
                  <a:gd name="T38" fmla="*/ 17 w 38"/>
                  <a:gd name="T39" fmla="*/ 40 h 46"/>
                  <a:gd name="T40" fmla="*/ 13 w 38"/>
                  <a:gd name="T41" fmla="*/ 40 h 46"/>
                  <a:gd name="T42" fmla="*/ 11 w 38"/>
                  <a:gd name="T43" fmla="*/ 42 h 46"/>
                  <a:gd name="T44" fmla="*/ 11 w 38"/>
                  <a:gd name="T45" fmla="*/ 46 h 46"/>
                  <a:gd name="T46" fmla="*/ 11 w 38"/>
                  <a:gd name="T47" fmla="*/ 46 h 46"/>
                  <a:gd name="T48" fmla="*/ 7 w 38"/>
                  <a:gd name="T49" fmla="*/ 42 h 46"/>
                  <a:gd name="T50" fmla="*/ 7 w 38"/>
                  <a:gd name="T51" fmla="*/ 34 h 46"/>
                  <a:gd name="T52" fmla="*/ 6 w 38"/>
                  <a:gd name="T53" fmla="*/ 33 h 46"/>
                  <a:gd name="T54" fmla="*/ 6 w 38"/>
                  <a:gd name="T55" fmla="*/ 29 h 46"/>
                  <a:gd name="T56" fmla="*/ 6 w 38"/>
                  <a:gd name="T57" fmla="*/ 27 h 46"/>
                  <a:gd name="T58" fmla="*/ 6 w 38"/>
                  <a:gd name="T59" fmla="*/ 23 h 46"/>
                  <a:gd name="T60" fmla="*/ 6 w 38"/>
                  <a:gd name="T61" fmla="*/ 19 h 46"/>
                  <a:gd name="T62" fmla="*/ 2 w 38"/>
                  <a:gd name="T63" fmla="*/ 13 h 46"/>
                  <a:gd name="T64" fmla="*/ 0 w 38"/>
                  <a:gd name="T65" fmla="*/ 12 h 46"/>
                  <a:gd name="T66" fmla="*/ 0 w 38"/>
                  <a:gd name="T67" fmla="*/ 10 h 46"/>
                  <a:gd name="T68" fmla="*/ 6 w 38"/>
                  <a:gd name="T69" fmla="*/ 6 h 46"/>
                  <a:gd name="T70" fmla="*/ 7 w 38"/>
                  <a:gd name="T71" fmla="*/ 4 h 46"/>
                  <a:gd name="T72" fmla="*/ 11 w 38"/>
                  <a:gd name="T73" fmla="*/ 0 h 46"/>
                  <a:gd name="T74" fmla="*/ 15 w 38"/>
                  <a:gd name="T7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46">
                    <a:moveTo>
                      <a:pt x="15" y="0"/>
                    </a:moveTo>
                    <a:lnTo>
                      <a:pt x="19" y="2"/>
                    </a:lnTo>
                    <a:lnTo>
                      <a:pt x="21" y="2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4" y="6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38" y="19"/>
                    </a:lnTo>
                    <a:lnTo>
                      <a:pt x="38" y="21"/>
                    </a:lnTo>
                    <a:lnTo>
                      <a:pt x="38" y="23"/>
                    </a:lnTo>
                    <a:lnTo>
                      <a:pt x="32" y="29"/>
                    </a:lnTo>
                    <a:lnTo>
                      <a:pt x="30" y="29"/>
                    </a:lnTo>
                    <a:lnTo>
                      <a:pt x="27" y="33"/>
                    </a:lnTo>
                    <a:lnTo>
                      <a:pt x="21" y="36"/>
                    </a:lnTo>
                    <a:lnTo>
                      <a:pt x="17" y="40"/>
                    </a:lnTo>
                    <a:lnTo>
                      <a:pt x="13" y="40"/>
                    </a:lnTo>
                    <a:lnTo>
                      <a:pt x="11" y="42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7" y="42"/>
                    </a:lnTo>
                    <a:lnTo>
                      <a:pt x="7" y="34"/>
                    </a:lnTo>
                    <a:lnTo>
                      <a:pt x="6" y="33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8" name="Freeform 1537"/>
              <p:cNvSpPr>
                <a:spLocks/>
              </p:cNvSpPr>
              <p:nvPr/>
            </p:nvSpPr>
            <p:spPr bwMode="auto">
              <a:xfrm>
                <a:off x="2273" y="1084"/>
                <a:ext cx="5" cy="11"/>
              </a:xfrm>
              <a:custGeom>
                <a:avLst/>
                <a:gdLst>
                  <a:gd name="T0" fmla="*/ 2 w 5"/>
                  <a:gd name="T1" fmla="*/ 0 h 11"/>
                  <a:gd name="T2" fmla="*/ 4 w 5"/>
                  <a:gd name="T3" fmla="*/ 1 h 11"/>
                  <a:gd name="T4" fmla="*/ 4 w 5"/>
                  <a:gd name="T5" fmla="*/ 3 h 11"/>
                  <a:gd name="T6" fmla="*/ 5 w 5"/>
                  <a:gd name="T7" fmla="*/ 5 h 11"/>
                  <a:gd name="T8" fmla="*/ 4 w 5"/>
                  <a:gd name="T9" fmla="*/ 7 h 11"/>
                  <a:gd name="T10" fmla="*/ 2 w 5"/>
                  <a:gd name="T11" fmla="*/ 11 h 11"/>
                  <a:gd name="T12" fmla="*/ 2 w 5"/>
                  <a:gd name="T13" fmla="*/ 11 h 11"/>
                  <a:gd name="T14" fmla="*/ 0 w 5"/>
                  <a:gd name="T15" fmla="*/ 7 h 11"/>
                  <a:gd name="T16" fmla="*/ 0 w 5"/>
                  <a:gd name="T17" fmla="*/ 5 h 11"/>
                  <a:gd name="T18" fmla="*/ 0 w 5"/>
                  <a:gd name="T19" fmla="*/ 1 h 11"/>
                  <a:gd name="T20" fmla="*/ 2 w 5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1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9" name="Freeform 1538"/>
              <p:cNvSpPr>
                <a:spLocks/>
              </p:cNvSpPr>
              <p:nvPr/>
            </p:nvSpPr>
            <p:spPr bwMode="auto">
              <a:xfrm>
                <a:off x="2425" y="889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0 w 2"/>
                  <a:gd name="T5" fmla="*/ 2 h 4"/>
                  <a:gd name="T6" fmla="*/ 0 w 2"/>
                  <a:gd name="T7" fmla="*/ 4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0" name="Freeform 1539"/>
              <p:cNvSpPr>
                <a:spLocks/>
              </p:cNvSpPr>
              <p:nvPr/>
            </p:nvSpPr>
            <p:spPr bwMode="auto">
              <a:xfrm>
                <a:off x="2431" y="925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4 w 4"/>
                  <a:gd name="T3" fmla="*/ 2 h 8"/>
                  <a:gd name="T4" fmla="*/ 4 w 4"/>
                  <a:gd name="T5" fmla="*/ 4 h 8"/>
                  <a:gd name="T6" fmla="*/ 4 w 4"/>
                  <a:gd name="T7" fmla="*/ 8 h 8"/>
                  <a:gd name="T8" fmla="*/ 2 w 4"/>
                  <a:gd name="T9" fmla="*/ 8 h 8"/>
                  <a:gd name="T10" fmla="*/ 0 w 4"/>
                  <a:gd name="T11" fmla="*/ 6 h 8"/>
                  <a:gd name="T12" fmla="*/ 0 w 4"/>
                  <a:gd name="T13" fmla="*/ 2 h 8"/>
                  <a:gd name="T14" fmla="*/ 2 w 4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1" name="Freeform 1540"/>
              <p:cNvSpPr>
                <a:spLocks/>
              </p:cNvSpPr>
              <p:nvPr/>
            </p:nvSpPr>
            <p:spPr bwMode="auto">
              <a:xfrm>
                <a:off x="2437" y="876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2 h 4"/>
                  <a:gd name="T4" fmla="*/ 0 w 3"/>
                  <a:gd name="T5" fmla="*/ 4 h 4"/>
                  <a:gd name="T6" fmla="*/ 0 w 3"/>
                  <a:gd name="T7" fmla="*/ 2 h 4"/>
                  <a:gd name="T8" fmla="*/ 1 w 3"/>
                  <a:gd name="T9" fmla="*/ 0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2" name="Rectangle 1541"/>
              <p:cNvSpPr>
                <a:spLocks noChangeArrowheads="1"/>
              </p:cNvSpPr>
              <p:nvPr/>
            </p:nvSpPr>
            <p:spPr bwMode="auto">
              <a:xfrm>
                <a:off x="2381" y="984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3" name="Freeform 1542"/>
              <p:cNvSpPr>
                <a:spLocks/>
              </p:cNvSpPr>
              <p:nvPr/>
            </p:nvSpPr>
            <p:spPr bwMode="auto">
              <a:xfrm>
                <a:off x="2397" y="922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9 w 9"/>
                  <a:gd name="T3" fmla="*/ 0 h 5"/>
                  <a:gd name="T4" fmla="*/ 7 w 9"/>
                  <a:gd name="T5" fmla="*/ 3 h 5"/>
                  <a:gd name="T6" fmla="*/ 5 w 9"/>
                  <a:gd name="T7" fmla="*/ 3 h 5"/>
                  <a:gd name="T8" fmla="*/ 3 w 9"/>
                  <a:gd name="T9" fmla="*/ 5 h 5"/>
                  <a:gd name="T10" fmla="*/ 0 w 9"/>
                  <a:gd name="T11" fmla="*/ 3 h 5"/>
                  <a:gd name="T12" fmla="*/ 1 w 9"/>
                  <a:gd name="T13" fmla="*/ 0 h 5"/>
                  <a:gd name="T14" fmla="*/ 5 w 9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9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4" name="Freeform 1543"/>
              <p:cNvSpPr>
                <a:spLocks/>
              </p:cNvSpPr>
              <p:nvPr/>
            </p:nvSpPr>
            <p:spPr bwMode="auto">
              <a:xfrm>
                <a:off x="2374" y="1002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4 w 5"/>
                  <a:gd name="T3" fmla="*/ 5 h 5"/>
                  <a:gd name="T4" fmla="*/ 2 w 5"/>
                  <a:gd name="T5" fmla="*/ 5 h 5"/>
                  <a:gd name="T6" fmla="*/ 0 w 5"/>
                  <a:gd name="T7" fmla="*/ 5 h 5"/>
                  <a:gd name="T8" fmla="*/ 0 w 5"/>
                  <a:gd name="T9" fmla="*/ 1 h 5"/>
                  <a:gd name="T10" fmla="*/ 4 w 5"/>
                  <a:gd name="T11" fmla="*/ 0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5" name="Freeform 1544"/>
              <p:cNvSpPr>
                <a:spLocks/>
              </p:cNvSpPr>
              <p:nvPr/>
            </p:nvSpPr>
            <p:spPr bwMode="auto">
              <a:xfrm>
                <a:off x="2376" y="988"/>
                <a:ext cx="7" cy="12"/>
              </a:xfrm>
              <a:custGeom>
                <a:avLst/>
                <a:gdLst>
                  <a:gd name="T0" fmla="*/ 5 w 7"/>
                  <a:gd name="T1" fmla="*/ 0 h 12"/>
                  <a:gd name="T2" fmla="*/ 7 w 7"/>
                  <a:gd name="T3" fmla="*/ 4 h 12"/>
                  <a:gd name="T4" fmla="*/ 7 w 7"/>
                  <a:gd name="T5" fmla="*/ 4 h 12"/>
                  <a:gd name="T6" fmla="*/ 7 w 7"/>
                  <a:gd name="T7" fmla="*/ 8 h 12"/>
                  <a:gd name="T8" fmla="*/ 3 w 7"/>
                  <a:gd name="T9" fmla="*/ 12 h 12"/>
                  <a:gd name="T10" fmla="*/ 2 w 7"/>
                  <a:gd name="T11" fmla="*/ 12 h 12"/>
                  <a:gd name="T12" fmla="*/ 0 w 7"/>
                  <a:gd name="T13" fmla="*/ 10 h 12"/>
                  <a:gd name="T14" fmla="*/ 0 w 7"/>
                  <a:gd name="T15" fmla="*/ 6 h 12"/>
                  <a:gd name="T16" fmla="*/ 2 w 7"/>
                  <a:gd name="T17" fmla="*/ 4 h 12"/>
                  <a:gd name="T18" fmla="*/ 3 w 7"/>
                  <a:gd name="T19" fmla="*/ 2 h 12"/>
                  <a:gd name="T20" fmla="*/ 5 w 7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7" y="4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6" name="Freeform 1545"/>
              <p:cNvSpPr>
                <a:spLocks/>
              </p:cNvSpPr>
              <p:nvPr/>
            </p:nvSpPr>
            <p:spPr bwMode="auto">
              <a:xfrm>
                <a:off x="2682" y="1148"/>
                <a:ext cx="14" cy="12"/>
              </a:xfrm>
              <a:custGeom>
                <a:avLst/>
                <a:gdLst>
                  <a:gd name="T0" fmla="*/ 6 w 14"/>
                  <a:gd name="T1" fmla="*/ 0 h 12"/>
                  <a:gd name="T2" fmla="*/ 8 w 14"/>
                  <a:gd name="T3" fmla="*/ 2 h 12"/>
                  <a:gd name="T4" fmla="*/ 10 w 14"/>
                  <a:gd name="T5" fmla="*/ 4 h 12"/>
                  <a:gd name="T6" fmla="*/ 12 w 14"/>
                  <a:gd name="T7" fmla="*/ 4 h 12"/>
                  <a:gd name="T8" fmla="*/ 14 w 14"/>
                  <a:gd name="T9" fmla="*/ 6 h 12"/>
                  <a:gd name="T10" fmla="*/ 12 w 14"/>
                  <a:gd name="T11" fmla="*/ 8 h 12"/>
                  <a:gd name="T12" fmla="*/ 8 w 14"/>
                  <a:gd name="T13" fmla="*/ 10 h 12"/>
                  <a:gd name="T14" fmla="*/ 6 w 14"/>
                  <a:gd name="T15" fmla="*/ 8 h 12"/>
                  <a:gd name="T16" fmla="*/ 4 w 14"/>
                  <a:gd name="T17" fmla="*/ 10 h 12"/>
                  <a:gd name="T18" fmla="*/ 4 w 14"/>
                  <a:gd name="T19" fmla="*/ 12 h 12"/>
                  <a:gd name="T20" fmla="*/ 2 w 14"/>
                  <a:gd name="T21" fmla="*/ 12 h 12"/>
                  <a:gd name="T22" fmla="*/ 2 w 14"/>
                  <a:gd name="T23" fmla="*/ 10 h 12"/>
                  <a:gd name="T24" fmla="*/ 2 w 14"/>
                  <a:gd name="T25" fmla="*/ 8 h 12"/>
                  <a:gd name="T26" fmla="*/ 0 w 14"/>
                  <a:gd name="T27" fmla="*/ 6 h 12"/>
                  <a:gd name="T28" fmla="*/ 2 w 14"/>
                  <a:gd name="T29" fmla="*/ 2 h 12"/>
                  <a:gd name="T30" fmla="*/ 6 w 14"/>
                  <a:gd name="T3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12">
                    <a:moveTo>
                      <a:pt x="6" y="0"/>
                    </a:moveTo>
                    <a:lnTo>
                      <a:pt x="8" y="2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7" name="Freeform 1546"/>
              <p:cNvSpPr>
                <a:spLocks/>
              </p:cNvSpPr>
              <p:nvPr/>
            </p:nvSpPr>
            <p:spPr bwMode="auto">
              <a:xfrm>
                <a:off x="2787" y="1770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2 w 2"/>
                  <a:gd name="T5" fmla="*/ 3 h 5"/>
                  <a:gd name="T6" fmla="*/ 0 w 2"/>
                  <a:gd name="T7" fmla="*/ 5 h 5"/>
                  <a:gd name="T8" fmla="*/ 0 w 2"/>
                  <a:gd name="T9" fmla="*/ 5 h 5"/>
                  <a:gd name="T10" fmla="*/ 0 w 2"/>
                  <a:gd name="T11" fmla="*/ 3 h 5"/>
                  <a:gd name="T12" fmla="*/ 0 w 2"/>
                  <a:gd name="T13" fmla="*/ 2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8" name="Freeform 1547"/>
              <p:cNvSpPr>
                <a:spLocks/>
              </p:cNvSpPr>
              <p:nvPr/>
            </p:nvSpPr>
            <p:spPr bwMode="auto">
              <a:xfrm>
                <a:off x="2793" y="182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2 w 6"/>
                  <a:gd name="T3" fmla="*/ 0 h 6"/>
                  <a:gd name="T4" fmla="*/ 2 w 6"/>
                  <a:gd name="T5" fmla="*/ 2 h 6"/>
                  <a:gd name="T6" fmla="*/ 4 w 6"/>
                  <a:gd name="T7" fmla="*/ 0 h 6"/>
                  <a:gd name="T8" fmla="*/ 6 w 6"/>
                  <a:gd name="T9" fmla="*/ 2 h 6"/>
                  <a:gd name="T10" fmla="*/ 6 w 6"/>
                  <a:gd name="T11" fmla="*/ 4 h 6"/>
                  <a:gd name="T12" fmla="*/ 4 w 6"/>
                  <a:gd name="T13" fmla="*/ 6 h 6"/>
                  <a:gd name="T14" fmla="*/ 2 w 6"/>
                  <a:gd name="T15" fmla="*/ 4 h 6"/>
                  <a:gd name="T16" fmla="*/ 2 w 6"/>
                  <a:gd name="T17" fmla="*/ 4 h 6"/>
                  <a:gd name="T18" fmla="*/ 0 w 6"/>
                  <a:gd name="T19" fmla="*/ 0 h 6"/>
                  <a:gd name="T20" fmla="*/ 0 w 6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9" name="Freeform 1548"/>
              <p:cNvSpPr>
                <a:spLocks/>
              </p:cNvSpPr>
              <p:nvPr/>
            </p:nvSpPr>
            <p:spPr bwMode="auto">
              <a:xfrm>
                <a:off x="2785" y="1829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4 w 6"/>
                  <a:gd name="T3" fmla="*/ 0 h 5"/>
                  <a:gd name="T4" fmla="*/ 6 w 6"/>
                  <a:gd name="T5" fmla="*/ 2 h 5"/>
                  <a:gd name="T6" fmla="*/ 4 w 6"/>
                  <a:gd name="T7" fmla="*/ 4 h 5"/>
                  <a:gd name="T8" fmla="*/ 2 w 6"/>
                  <a:gd name="T9" fmla="*/ 5 h 5"/>
                  <a:gd name="T10" fmla="*/ 0 w 6"/>
                  <a:gd name="T11" fmla="*/ 4 h 5"/>
                  <a:gd name="T12" fmla="*/ 0 w 6"/>
                  <a:gd name="T13" fmla="*/ 2 h 5"/>
                  <a:gd name="T14" fmla="*/ 0 w 6"/>
                  <a:gd name="T15" fmla="*/ 2 h 5"/>
                  <a:gd name="T16" fmla="*/ 2 w 6"/>
                  <a:gd name="T17" fmla="*/ 2 h 5"/>
                  <a:gd name="T18" fmla="*/ 4 w 6"/>
                  <a:gd name="T19" fmla="*/ 2 h 5"/>
                  <a:gd name="T20" fmla="*/ 4 w 6"/>
                  <a:gd name="T21" fmla="*/ 0 h 5"/>
                  <a:gd name="T22" fmla="*/ 4 w 6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0" name="Freeform 1549"/>
              <p:cNvSpPr>
                <a:spLocks/>
              </p:cNvSpPr>
              <p:nvPr/>
            </p:nvSpPr>
            <p:spPr bwMode="auto">
              <a:xfrm>
                <a:off x="2799" y="790"/>
                <a:ext cx="5" cy="6"/>
              </a:xfrm>
              <a:custGeom>
                <a:avLst/>
                <a:gdLst>
                  <a:gd name="T0" fmla="*/ 2 w 5"/>
                  <a:gd name="T1" fmla="*/ 0 h 6"/>
                  <a:gd name="T2" fmla="*/ 5 w 5"/>
                  <a:gd name="T3" fmla="*/ 2 h 6"/>
                  <a:gd name="T4" fmla="*/ 5 w 5"/>
                  <a:gd name="T5" fmla="*/ 6 h 6"/>
                  <a:gd name="T6" fmla="*/ 2 w 5"/>
                  <a:gd name="T7" fmla="*/ 4 h 6"/>
                  <a:gd name="T8" fmla="*/ 0 w 5"/>
                  <a:gd name="T9" fmla="*/ 2 h 6"/>
                  <a:gd name="T10" fmla="*/ 2 w 5"/>
                  <a:gd name="T11" fmla="*/ 2 h 6"/>
                  <a:gd name="T12" fmla="*/ 2 w 5"/>
                  <a:gd name="T13" fmla="*/ 2 h 6"/>
                  <a:gd name="T14" fmla="*/ 2 w 5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5" y="2"/>
                    </a:lnTo>
                    <a:lnTo>
                      <a:pt x="5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1" name="Freeform 1550"/>
              <p:cNvSpPr>
                <a:spLocks/>
              </p:cNvSpPr>
              <p:nvPr/>
            </p:nvSpPr>
            <p:spPr bwMode="auto">
              <a:xfrm>
                <a:off x="2620" y="775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0 h 7"/>
                  <a:gd name="T4" fmla="*/ 5 w 7"/>
                  <a:gd name="T5" fmla="*/ 2 h 7"/>
                  <a:gd name="T6" fmla="*/ 5 w 7"/>
                  <a:gd name="T7" fmla="*/ 4 h 7"/>
                  <a:gd name="T8" fmla="*/ 1 w 7"/>
                  <a:gd name="T9" fmla="*/ 7 h 7"/>
                  <a:gd name="T10" fmla="*/ 0 w 7"/>
                  <a:gd name="T11" fmla="*/ 7 h 7"/>
                  <a:gd name="T12" fmla="*/ 0 w 7"/>
                  <a:gd name="T13" fmla="*/ 5 h 7"/>
                  <a:gd name="T14" fmla="*/ 3 w 7"/>
                  <a:gd name="T15" fmla="*/ 2 h 7"/>
                  <a:gd name="T16" fmla="*/ 3 w 7"/>
                  <a:gd name="T17" fmla="*/ 0 h 7"/>
                  <a:gd name="T18" fmla="*/ 5 w 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2" name="Freeform 1551"/>
              <p:cNvSpPr>
                <a:spLocks/>
              </p:cNvSpPr>
              <p:nvPr/>
            </p:nvSpPr>
            <p:spPr bwMode="auto">
              <a:xfrm>
                <a:off x="2755" y="1289"/>
                <a:ext cx="6" cy="8"/>
              </a:xfrm>
              <a:custGeom>
                <a:avLst/>
                <a:gdLst>
                  <a:gd name="T0" fmla="*/ 4 w 6"/>
                  <a:gd name="T1" fmla="*/ 0 h 8"/>
                  <a:gd name="T2" fmla="*/ 6 w 6"/>
                  <a:gd name="T3" fmla="*/ 2 h 8"/>
                  <a:gd name="T4" fmla="*/ 6 w 6"/>
                  <a:gd name="T5" fmla="*/ 6 h 8"/>
                  <a:gd name="T6" fmla="*/ 4 w 6"/>
                  <a:gd name="T7" fmla="*/ 8 h 8"/>
                  <a:gd name="T8" fmla="*/ 2 w 6"/>
                  <a:gd name="T9" fmla="*/ 8 h 8"/>
                  <a:gd name="T10" fmla="*/ 0 w 6"/>
                  <a:gd name="T11" fmla="*/ 4 h 8"/>
                  <a:gd name="T12" fmla="*/ 4 w 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3" name="Freeform 1552"/>
              <p:cNvSpPr>
                <a:spLocks/>
              </p:cNvSpPr>
              <p:nvPr/>
            </p:nvSpPr>
            <p:spPr bwMode="auto">
              <a:xfrm>
                <a:off x="2724" y="121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0 w 6"/>
                  <a:gd name="T7" fmla="*/ 4 h 4"/>
                  <a:gd name="T8" fmla="*/ 0 w 6"/>
                  <a:gd name="T9" fmla="*/ 4 h 4"/>
                  <a:gd name="T10" fmla="*/ 0 w 6"/>
                  <a:gd name="T11" fmla="*/ 2 h 4"/>
                  <a:gd name="T12" fmla="*/ 4 w 6"/>
                  <a:gd name="T13" fmla="*/ 0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4" name="Freeform 1553"/>
              <p:cNvSpPr>
                <a:spLocks/>
              </p:cNvSpPr>
              <p:nvPr/>
            </p:nvSpPr>
            <p:spPr bwMode="auto">
              <a:xfrm>
                <a:off x="2728" y="1268"/>
                <a:ext cx="6" cy="2"/>
              </a:xfrm>
              <a:custGeom>
                <a:avLst/>
                <a:gdLst>
                  <a:gd name="T0" fmla="*/ 2 w 6"/>
                  <a:gd name="T1" fmla="*/ 0 h 2"/>
                  <a:gd name="T2" fmla="*/ 4 w 6"/>
                  <a:gd name="T3" fmla="*/ 0 h 2"/>
                  <a:gd name="T4" fmla="*/ 6 w 6"/>
                  <a:gd name="T5" fmla="*/ 2 h 2"/>
                  <a:gd name="T6" fmla="*/ 4 w 6"/>
                  <a:gd name="T7" fmla="*/ 2 h 2"/>
                  <a:gd name="T8" fmla="*/ 0 w 6"/>
                  <a:gd name="T9" fmla="*/ 0 h 2"/>
                  <a:gd name="T10" fmla="*/ 0 w 6"/>
                  <a:gd name="T11" fmla="*/ 0 h 2"/>
                  <a:gd name="T12" fmla="*/ 2 w 6"/>
                  <a:gd name="T13" fmla="*/ 0 h 2"/>
                  <a:gd name="T14" fmla="*/ 2 w 6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5" name="Freeform 1554"/>
              <p:cNvSpPr>
                <a:spLocks/>
              </p:cNvSpPr>
              <p:nvPr/>
            </p:nvSpPr>
            <p:spPr bwMode="auto">
              <a:xfrm>
                <a:off x="2770" y="1308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4 w 6"/>
                  <a:gd name="T5" fmla="*/ 4 h 6"/>
                  <a:gd name="T6" fmla="*/ 2 w 6"/>
                  <a:gd name="T7" fmla="*/ 4 h 6"/>
                  <a:gd name="T8" fmla="*/ 2 w 6"/>
                  <a:gd name="T9" fmla="*/ 6 h 6"/>
                  <a:gd name="T10" fmla="*/ 0 w 6"/>
                  <a:gd name="T11" fmla="*/ 6 h 6"/>
                  <a:gd name="T12" fmla="*/ 0 w 6"/>
                  <a:gd name="T13" fmla="*/ 6 h 6"/>
                  <a:gd name="T14" fmla="*/ 0 w 6"/>
                  <a:gd name="T15" fmla="*/ 2 h 6"/>
                  <a:gd name="T16" fmla="*/ 4 w 6"/>
                  <a:gd name="T17" fmla="*/ 0 h 6"/>
                  <a:gd name="T18" fmla="*/ 4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6" name="Freeform 1555"/>
              <p:cNvSpPr>
                <a:spLocks/>
              </p:cNvSpPr>
              <p:nvPr/>
            </p:nvSpPr>
            <p:spPr bwMode="auto">
              <a:xfrm>
                <a:off x="2713" y="1251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7" name="Freeform 1556"/>
              <p:cNvSpPr>
                <a:spLocks/>
              </p:cNvSpPr>
              <p:nvPr/>
            </p:nvSpPr>
            <p:spPr bwMode="auto">
              <a:xfrm>
                <a:off x="2640" y="822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4 w 4"/>
                  <a:gd name="T3" fmla="*/ 2 h 8"/>
                  <a:gd name="T4" fmla="*/ 4 w 4"/>
                  <a:gd name="T5" fmla="*/ 6 h 8"/>
                  <a:gd name="T6" fmla="*/ 2 w 4"/>
                  <a:gd name="T7" fmla="*/ 8 h 8"/>
                  <a:gd name="T8" fmla="*/ 2 w 4"/>
                  <a:gd name="T9" fmla="*/ 8 h 8"/>
                  <a:gd name="T10" fmla="*/ 0 w 4"/>
                  <a:gd name="T11" fmla="*/ 4 h 8"/>
                  <a:gd name="T12" fmla="*/ 0 w 4"/>
                  <a:gd name="T13" fmla="*/ 0 h 8"/>
                  <a:gd name="T14" fmla="*/ 2 w 4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8" name="Freeform 1557"/>
              <p:cNvSpPr>
                <a:spLocks/>
              </p:cNvSpPr>
              <p:nvPr/>
            </p:nvSpPr>
            <p:spPr bwMode="auto">
              <a:xfrm>
                <a:off x="2730" y="1213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4 w 6"/>
                  <a:gd name="T5" fmla="*/ 4 h 4"/>
                  <a:gd name="T6" fmla="*/ 2 w 6"/>
                  <a:gd name="T7" fmla="*/ 4 h 4"/>
                  <a:gd name="T8" fmla="*/ 0 w 6"/>
                  <a:gd name="T9" fmla="*/ 2 h 4"/>
                  <a:gd name="T10" fmla="*/ 2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9" name="Freeform 1558"/>
              <p:cNvSpPr>
                <a:spLocks/>
              </p:cNvSpPr>
              <p:nvPr/>
            </p:nvSpPr>
            <p:spPr bwMode="auto">
              <a:xfrm>
                <a:off x="2435" y="744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13 w 17"/>
                  <a:gd name="T3" fmla="*/ 2 h 17"/>
                  <a:gd name="T4" fmla="*/ 17 w 17"/>
                  <a:gd name="T5" fmla="*/ 8 h 17"/>
                  <a:gd name="T6" fmla="*/ 17 w 17"/>
                  <a:gd name="T7" fmla="*/ 12 h 17"/>
                  <a:gd name="T8" fmla="*/ 17 w 17"/>
                  <a:gd name="T9" fmla="*/ 17 h 17"/>
                  <a:gd name="T10" fmla="*/ 15 w 17"/>
                  <a:gd name="T11" fmla="*/ 17 h 17"/>
                  <a:gd name="T12" fmla="*/ 11 w 17"/>
                  <a:gd name="T13" fmla="*/ 16 h 17"/>
                  <a:gd name="T14" fmla="*/ 9 w 17"/>
                  <a:gd name="T15" fmla="*/ 17 h 17"/>
                  <a:gd name="T16" fmla="*/ 5 w 17"/>
                  <a:gd name="T17" fmla="*/ 17 h 17"/>
                  <a:gd name="T18" fmla="*/ 3 w 17"/>
                  <a:gd name="T19" fmla="*/ 12 h 17"/>
                  <a:gd name="T20" fmla="*/ 0 w 17"/>
                  <a:gd name="T21" fmla="*/ 10 h 17"/>
                  <a:gd name="T22" fmla="*/ 0 w 17"/>
                  <a:gd name="T23" fmla="*/ 4 h 17"/>
                  <a:gd name="T24" fmla="*/ 2 w 17"/>
                  <a:gd name="T25" fmla="*/ 0 h 17"/>
                  <a:gd name="T26" fmla="*/ 7 w 17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13" y="2"/>
                    </a:lnTo>
                    <a:lnTo>
                      <a:pt x="17" y="8"/>
                    </a:lnTo>
                    <a:lnTo>
                      <a:pt x="17" y="12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1" y="16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3" y="12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0" name="Freeform 1559"/>
              <p:cNvSpPr>
                <a:spLocks/>
              </p:cNvSpPr>
              <p:nvPr/>
            </p:nvSpPr>
            <p:spPr bwMode="auto">
              <a:xfrm>
                <a:off x="2427" y="653"/>
                <a:ext cx="78" cy="112"/>
              </a:xfrm>
              <a:custGeom>
                <a:avLst/>
                <a:gdLst>
                  <a:gd name="T0" fmla="*/ 32 w 78"/>
                  <a:gd name="T1" fmla="*/ 2 h 112"/>
                  <a:gd name="T2" fmla="*/ 36 w 78"/>
                  <a:gd name="T3" fmla="*/ 7 h 112"/>
                  <a:gd name="T4" fmla="*/ 46 w 78"/>
                  <a:gd name="T5" fmla="*/ 6 h 112"/>
                  <a:gd name="T6" fmla="*/ 53 w 78"/>
                  <a:gd name="T7" fmla="*/ 6 h 112"/>
                  <a:gd name="T8" fmla="*/ 57 w 78"/>
                  <a:gd name="T9" fmla="*/ 11 h 112"/>
                  <a:gd name="T10" fmla="*/ 55 w 78"/>
                  <a:gd name="T11" fmla="*/ 21 h 112"/>
                  <a:gd name="T12" fmla="*/ 53 w 78"/>
                  <a:gd name="T13" fmla="*/ 28 h 112"/>
                  <a:gd name="T14" fmla="*/ 52 w 78"/>
                  <a:gd name="T15" fmla="*/ 34 h 112"/>
                  <a:gd name="T16" fmla="*/ 57 w 78"/>
                  <a:gd name="T17" fmla="*/ 32 h 112"/>
                  <a:gd name="T18" fmla="*/ 63 w 78"/>
                  <a:gd name="T19" fmla="*/ 28 h 112"/>
                  <a:gd name="T20" fmla="*/ 69 w 78"/>
                  <a:gd name="T21" fmla="*/ 25 h 112"/>
                  <a:gd name="T22" fmla="*/ 71 w 78"/>
                  <a:gd name="T23" fmla="*/ 32 h 112"/>
                  <a:gd name="T24" fmla="*/ 72 w 78"/>
                  <a:gd name="T25" fmla="*/ 38 h 112"/>
                  <a:gd name="T26" fmla="*/ 69 w 78"/>
                  <a:gd name="T27" fmla="*/ 44 h 112"/>
                  <a:gd name="T28" fmla="*/ 67 w 78"/>
                  <a:gd name="T29" fmla="*/ 47 h 112"/>
                  <a:gd name="T30" fmla="*/ 74 w 78"/>
                  <a:gd name="T31" fmla="*/ 49 h 112"/>
                  <a:gd name="T32" fmla="*/ 78 w 78"/>
                  <a:gd name="T33" fmla="*/ 53 h 112"/>
                  <a:gd name="T34" fmla="*/ 78 w 78"/>
                  <a:gd name="T35" fmla="*/ 59 h 112"/>
                  <a:gd name="T36" fmla="*/ 76 w 78"/>
                  <a:gd name="T37" fmla="*/ 65 h 112"/>
                  <a:gd name="T38" fmla="*/ 71 w 78"/>
                  <a:gd name="T39" fmla="*/ 72 h 112"/>
                  <a:gd name="T40" fmla="*/ 65 w 78"/>
                  <a:gd name="T41" fmla="*/ 76 h 112"/>
                  <a:gd name="T42" fmla="*/ 61 w 78"/>
                  <a:gd name="T43" fmla="*/ 82 h 112"/>
                  <a:gd name="T44" fmla="*/ 63 w 78"/>
                  <a:gd name="T45" fmla="*/ 86 h 112"/>
                  <a:gd name="T46" fmla="*/ 59 w 78"/>
                  <a:gd name="T47" fmla="*/ 95 h 112"/>
                  <a:gd name="T48" fmla="*/ 55 w 78"/>
                  <a:gd name="T49" fmla="*/ 105 h 112"/>
                  <a:gd name="T50" fmla="*/ 53 w 78"/>
                  <a:gd name="T51" fmla="*/ 108 h 112"/>
                  <a:gd name="T52" fmla="*/ 46 w 78"/>
                  <a:gd name="T53" fmla="*/ 112 h 112"/>
                  <a:gd name="T54" fmla="*/ 40 w 78"/>
                  <a:gd name="T55" fmla="*/ 110 h 112"/>
                  <a:gd name="T56" fmla="*/ 36 w 78"/>
                  <a:gd name="T57" fmla="*/ 107 h 112"/>
                  <a:gd name="T58" fmla="*/ 40 w 78"/>
                  <a:gd name="T59" fmla="*/ 91 h 112"/>
                  <a:gd name="T60" fmla="*/ 42 w 78"/>
                  <a:gd name="T61" fmla="*/ 84 h 112"/>
                  <a:gd name="T62" fmla="*/ 38 w 78"/>
                  <a:gd name="T63" fmla="*/ 84 h 112"/>
                  <a:gd name="T64" fmla="*/ 32 w 78"/>
                  <a:gd name="T65" fmla="*/ 74 h 112"/>
                  <a:gd name="T66" fmla="*/ 25 w 78"/>
                  <a:gd name="T67" fmla="*/ 70 h 112"/>
                  <a:gd name="T68" fmla="*/ 31 w 78"/>
                  <a:gd name="T69" fmla="*/ 68 h 112"/>
                  <a:gd name="T70" fmla="*/ 25 w 78"/>
                  <a:gd name="T71" fmla="*/ 67 h 112"/>
                  <a:gd name="T72" fmla="*/ 17 w 78"/>
                  <a:gd name="T73" fmla="*/ 67 h 112"/>
                  <a:gd name="T74" fmla="*/ 10 w 78"/>
                  <a:gd name="T75" fmla="*/ 65 h 112"/>
                  <a:gd name="T76" fmla="*/ 4 w 78"/>
                  <a:gd name="T77" fmla="*/ 65 h 112"/>
                  <a:gd name="T78" fmla="*/ 0 w 78"/>
                  <a:gd name="T79" fmla="*/ 57 h 112"/>
                  <a:gd name="T80" fmla="*/ 4 w 78"/>
                  <a:gd name="T81" fmla="*/ 49 h 112"/>
                  <a:gd name="T82" fmla="*/ 15 w 78"/>
                  <a:gd name="T83" fmla="*/ 49 h 112"/>
                  <a:gd name="T84" fmla="*/ 19 w 78"/>
                  <a:gd name="T85" fmla="*/ 55 h 112"/>
                  <a:gd name="T86" fmla="*/ 27 w 78"/>
                  <a:gd name="T87" fmla="*/ 51 h 112"/>
                  <a:gd name="T88" fmla="*/ 23 w 78"/>
                  <a:gd name="T89" fmla="*/ 47 h 112"/>
                  <a:gd name="T90" fmla="*/ 27 w 78"/>
                  <a:gd name="T91" fmla="*/ 46 h 112"/>
                  <a:gd name="T92" fmla="*/ 34 w 78"/>
                  <a:gd name="T93" fmla="*/ 42 h 112"/>
                  <a:gd name="T94" fmla="*/ 27 w 78"/>
                  <a:gd name="T95" fmla="*/ 40 h 112"/>
                  <a:gd name="T96" fmla="*/ 27 w 78"/>
                  <a:gd name="T97" fmla="*/ 36 h 112"/>
                  <a:gd name="T98" fmla="*/ 32 w 78"/>
                  <a:gd name="T99" fmla="*/ 32 h 112"/>
                  <a:gd name="T100" fmla="*/ 32 w 78"/>
                  <a:gd name="T101" fmla="*/ 25 h 112"/>
                  <a:gd name="T102" fmla="*/ 29 w 78"/>
                  <a:gd name="T103" fmla="*/ 26 h 112"/>
                  <a:gd name="T104" fmla="*/ 19 w 78"/>
                  <a:gd name="T105" fmla="*/ 32 h 112"/>
                  <a:gd name="T106" fmla="*/ 21 w 78"/>
                  <a:gd name="T107" fmla="*/ 26 h 112"/>
                  <a:gd name="T108" fmla="*/ 31 w 78"/>
                  <a:gd name="T109" fmla="*/ 21 h 112"/>
                  <a:gd name="T110" fmla="*/ 25 w 78"/>
                  <a:gd name="T111" fmla="*/ 19 h 112"/>
                  <a:gd name="T112" fmla="*/ 19 w 78"/>
                  <a:gd name="T113" fmla="*/ 19 h 112"/>
                  <a:gd name="T114" fmla="*/ 23 w 78"/>
                  <a:gd name="T115" fmla="*/ 11 h 112"/>
                  <a:gd name="T116" fmla="*/ 29 w 78"/>
                  <a:gd name="T117" fmla="*/ 6 h 112"/>
                  <a:gd name="T118" fmla="*/ 32 w 78"/>
                  <a:gd name="T1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" h="112">
                    <a:moveTo>
                      <a:pt x="32" y="0"/>
                    </a:moveTo>
                    <a:lnTo>
                      <a:pt x="32" y="2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40" y="4"/>
                    </a:lnTo>
                    <a:lnTo>
                      <a:pt x="46" y="6"/>
                    </a:lnTo>
                    <a:lnTo>
                      <a:pt x="48" y="4"/>
                    </a:lnTo>
                    <a:lnTo>
                      <a:pt x="53" y="6"/>
                    </a:lnTo>
                    <a:lnTo>
                      <a:pt x="53" y="9"/>
                    </a:lnTo>
                    <a:lnTo>
                      <a:pt x="57" y="11"/>
                    </a:lnTo>
                    <a:lnTo>
                      <a:pt x="57" y="15"/>
                    </a:lnTo>
                    <a:lnTo>
                      <a:pt x="55" y="21"/>
                    </a:lnTo>
                    <a:lnTo>
                      <a:pt x="55" y="26"/>
                    </a:lnTo>
                    <a:lnTo>
                      <a:pt x="53" y="28"/>
                    </a:lnTo>
                    <a:lnTo>
                      <a:pt x="50" y="30"/>
                    </a:lnTo>
                    <a:lnTo>
                      <a:pt x="52" y="34"/>
                    </a:lnTo>
                    <a:lnTo>
                      <a:pt x="53" y="34"/>
                    </a:lnTo>
                    <a:lnTo>
                      <a:pt x="57" y="32"/>
                    </a:lnTo>
                    <a:lnTo>
                      <a:pt x="57" y="28"/>
                    </a:lnTo>
                    <a:lnTo>
                      <a:pt x="63" y="28"/>
                    </a:lnTo>
                    <a:lnTo>
                      <a:pt x="67" y="25"/>
                    </a:lnTo>
                    <a:lnTo>
                      <a:pt x="69" y="25"/>
                    </a:lnTo>
                    <a:lnTo>
                      <a:pt x="72" y="28"/>
                    </a:lnTo>
                    <a:lnTo>
                      <a:pt x="71" y="32"/>
                    </a:lnTo>
                    <a:lnTo>
                      <a:pt x="71" y="36"/>
                    </a:lnTo>
                    <a:lnTo>
                      <a:pt x="72" y="38"/>
                    </a:lnTo>
                    <a:lnTo>
                      <a:pt x="72" y="40"/>
                    </a:lnTo>
                    <a:lnTo>
                      <a:pt x="69" y="44"/>
                    </a:lnTo>
                    <a:lnTo>
                      <a:pt x="67" y="46"/>
                    </a:lnTo>
                    <a:lnTo>
                      <a:pt x="67" y="47"/>
                    </a:lnTo>
                    <a:lnTo>
                      <a:pt x="71" y="47"/>
                    </a:lnTo>
                    <a:lnTo>
                      <a:pt x="74" y="49"/>
                    </a:lnTo>
                    <a:lnTo>
                      <a:pt x="76" y="49"/>
                    </a:lnTo>
                    <a:lnTo>
                      <a:pt x="78" y="53"/>
                    </a:lnTo>
                    <a:lnTo>
                      <a:pt x="78" y="57"/>
                    </a:lnTo>
                    <a:lnTo>
                      <a:pt x="78" y="59"/>
                    </a:lnTo>
                    <a:lnTo>
                      <a:pt x="76" y="61"/>
                    </a:lnTo>
                    <a:lnTo>
                      <a:pt x="76" y="65"/>
                    </a:lnTo>
                    <a:lnTo>
                      <a:pt x="74" y="70"/>
                    </a:lnTo>
                    <a:lnTo>
                      <a:pt x="71" y="72"/>
                    </a:lnTo>
                    <a:lnTo>
                      <a:pt x="69" y="76"/>
                    </a:lnTo>
                    <a:lnTo>
                      <a:pt x="65" y="76"/>
                    </a:lnTo>
                    <a:lnTo>
                      <a:pt x="63" y="80"/>
                    </a:lnTo>
                    <a:lnTo>
                      <a:pt x="61" y="82"/>
                    </a:lnTo>
                    <a:lnTo>
                      <a:pt x="61" y="84"/>
                    </a:lnTo>
                    <a:lnTo>
                      <a:pt x="63" y="86"/>
                    </a:lnTo>
                    <a:lnTo>
                      <a:pt x="61" y="89"/>
                    </a:lnTo>
                    <a:lnTo>
                      <a:pt x="59" y="95"/>
                    </a:lnTo>
                    <a:lnTo>
                      <a:pt x="59" y="101"/>
                    </a:lnTo>
                    <a:lnTo>
                      <a:pt x="55" y="105"/>
                    </a:lnTo>
                    <a:lnTo>
                      <a:pt x="53" y="107"/>
                    </a:lnTo>
                    <a:lnTo>
                      <a:pt x="53" y="108"/>
                    </a:lnTo>
                    <a:lnTo>
                      <a:pt x="48" y="112"/>
                    </a:lnTo>
                    <a:lnTo>
                      <a:pt x="46" y="112"/>
                    </a:lnTo>
                    <a:lnTo>
                      <a:pt x="44" y="110"/>
                    </a:lnTo>
                    <a:lnTo>
                      <a:pt x="40" y="110"/>
                    </a:lnTo>
                    <a:lnTo>
                      <a:pt x="38" y="110"/>
                    </a:lnTo>
                    <a:lnTo>
                      <a:pt x="36" y="107"/>
                    </a:lnTo>
                    <a:lnTo>
                      <a:pt x="34" y="103"/>
                    </a:lnTo>
                    <a:lnTo>
                      <a:pt x="40" y="91"/>
                    </a:lnTo>
                    <a:lnTo>
                      <a:pt x="40" y="87"/>
                    </a:lnTo>
                    <a:lnTo>
                      <a:pt x="42" y="84"/>
                    </a:lnTo>
                    <a:lnTo>
                      <a:pt x="40" y="84"/>
                    </a:lnTo>
                    <a:lnTo>
                      <a:pt x="38" y="84"/>
                    </a:lnTo>
                    <a:lnTo>
                      <a:pt x="36" y="78"/>
                    </a:lnTo>
                    <a:lnTo>
                      <a:pt x="32" y="74"/>
                    </a:lnTo>
                    <a:lnTo>
                      <a:pt x="27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31" y="68"/>
                    </a:lnTo>
                    <a:lnTo>
                      <a:pt x="31" y="65"/>
                    </a:lnTo>
                    <a:lnTo>
                      <a:pt x="25" y="67"/>
                    </a:lnTo>
                    <a:lnTo>
                      <a:pt x="23" y="65"/>
                    </a:lnTo>
                    <a:lnTo>
                      <a:pt x="17" y="67"/>
                    </a:lnTo>
                    <a:lnTo>
                      <a:pt x="11" y="63"/>
                    </a:lnTo>
                    <a:lnTo>
                      <a:pt x="10" y="65"/>
                    </a:lnTo>
                    <a:lnTo>
                      <a:pt x="8" y="67"/>
                    </a:lnTo>
                    <a:lnTo>
                      <a:pt x="4" y="65"/>
                    </a:lnTo>
                    <a:lnTo>
                      <a:pt x="4" y="61"/>
                    </a:lnTo>
                    <a:lnTo>
                      <a:pt x="0" y="5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11" y="46"/>
                    </a:lnTo>
                    <a:lnTo>
                      <a:pt x="15" y="49"/>
                    </a:lnTo>
                    <a:lnTo>
                      <a:pt x="17" y="51"/>
                    </a:lnTo>
                    <a:lnTo>
                      <a:pt x="19" y="55"/>
                    </a:lnTo>
                    <a:lnTo>
                      <a:pt x="21" y="55"/>
                    </a:lnTo>
                    <a:lnTo>
                      <a:pt x="27" y="51"/>
                    </a:lnTo>
                    <a:lnTo>
                      <a:pt x="27" y="49"/>
                    </a:lnTo>
                    <a:lnTo>
                      <a:pt x="23" y="47"/>
                    </a:lnTo>
                    <a:lnTo>
                      <a:pt x="23" y="46"/>
                    </a:lnTo>
                    <a:lnTo>
                      <a:pt x="27" y="46"/>
                    </a:lnTo>
                    <a:lnTo>
                      <a:pt x="31" y="44"/>
                    </a:lnTo>
                    <a:lnTo>
                      <a:pt x="34" y="42"/>
                    </a:lnTo>
                    <a:lnTo>
                      <a:pt x="32" y="40"/>
                    </a:lnTo>
                    <a:lnTo>
                      <a:pt x="27" y="40"/>
                    </a:lnTo>
                    <a:lnTo>
                      <a:pt x="25" y="38"/>
                    </a:lnTo>
                    <a:lnTo>
                      <a:pt x="27" y="36"/>
                    </a:lnTo>
                    <a:lnTo>
                      <a:pt x="31" y="32"/>
                    </a:lnTo>
                    <a:lnTo>
                      <a:pt x="32" y="32"/>
                    </a:lnTo>
                    <a:lnTo>
                      <a:pt x="34" y="28"/>
                    </a:lnTo>
                    <a:lnTo>
                      <a:pt x="32" y="25"/>
                    </a:lnTo>
                    <a:lnTo>
                      <a:pt x="31" y="26"/>
                    </a:lnTo>
                    <a:lnTo>
                      <a:pt x="29" y="26"/>
                    </a:lnTo>
                    <a:lnTo>
                      <a:pt x="23" y="30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21" y="26"/>
                    </a:lnTo>
                    <a:lnTo>
                      <a:pt x="25" y="25"/>
                    </a:lnTo>
                    <a:lnTo>
                      <a:pt x="31" y="21"/>
                    </a:lnTo>
                    <a:lnTo>
                      <a:pt x="29" y="19"/>
                    </a:lnTo>
                    <a:lnTo>
                      <a:pt x="25" y="19"/>
                    </a:lnTo>
                    <a:lnTo>
                      <a:pt x="23" y="21"/>
                    </a:lnTo>
                    <a:lnTo>
                      <a:pt x="19" y="19"/>
                    </a:lnTo>
                    <a:lnTo>
                      <a:pt x="19" y="15"/>
                    </a:lnTo>
                    <a:lnTo>
                      <a:pt x="23" y="11"/>
                    </a:lnTo>
                    <a:lnTo>
                      <a:pt x="25" y="7"/>
                    </a:lnTo>
                    <a:lnTo>
                      <a:pt x="29" y="6"/>
                    </a:lnTo>
                    <a:lnTo>
                      <a:pt x="29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1" name="Freeform 1560"/>
              <p:cNvSpPr>
                <a:spLocks/>
              </p:cNvSpPr>
              <p:nvPr/>
            </p:nvSpPr>
            <p:spPr bwMode="auto">
              <a:xfrm>
                <a:off x="2501" y="712"/>
                <a:ext cx="46" cy="61"/>
              </a:xfrm>
              <a:custGeom>
                <a:avLst/>
                <a:gdLst>
                  <a:gd name="T0" fmla="*/ 23 w 46"/>
                  <a:gd name="T1" fmla="*/ 0 h 61"/>
                  <a:gd name="T2" fmla="*/ 27 w 46"/>
                  <a:gd name="T3" fmla="*/ 0 h 61"/>
                  <a:gd name="T4" fmla="*/ 31 w 46"/>
                  <a:gd name="T5" fmla="*/ 6 h 61"/>
                  <a:gd name="T6" fmla="*/ 33 w 46"/>
                  <a:gd name="T7" fmla="*/ 9 h 61"/>
                  <a:gd name="T8" fmla="*/ 33 w 46"/>
                  <a:gd name="T9" fmla="*/ 13 h 61"/>
                  <a:gd name="T10" fmla="*/ 35 w 46"/>
                  <a:gd name="T11" fmla="*/ 15 h 61"/>
                  <a:gd name="T12" fmla="*/ 37 w 46"/>
                  <a:gd name="T13" fmla="*/ 15 h 61"/>
                  <a:gd name="T14" fmla="*/ 37 w 46"/>
                  <a:gd name="T15" fmla="*/ 21 h 61"/>
                  <a:gd name="T16" fmla="*/ 38 w 46"/>
                  <a:gd name="T17" fmla="*/ 21 h 61"/>
                  <a:gd name="T18" fmla="*/ 38 w 46"/>
                  <a:gd name="T19" fmla="*/ 23 h 61"/>
                  <a:gd name="T20" fmla="*/ 40 w 46"/>
                  <a:gd name="T21" fmla="*/ 27 h 61"/>
                  <a:gd name="T22" fmla="*/ 44 w 46"/>
                  <a:gd name="T23" fmla="*/ 27 h 61"/>
                  <a:gd name="T24" fmla="*/ 44 w 46"/>
                  <a:gd name="T25" fmla="*/ 28 h 61"/>
                  <a:gd name="T26" fmla="*/ 46 w 46"/>
                  <a:gd name="T27" fmla="*/ 32 h 61"/>
                  <a:gd name="T28" fmla="*/ 46 w 46"/>
                  <a:gd name="T29" fmla="*/ 40 h 61"/>
                  <a:gd name="T30" fmla="*/ 42 w 46"/>
                  <a:gd name="T31" fmla="*/ 42 h 61"/>
                  <a:gd name="T32" fmla="*/ 40 w 46"/>
                  <a:gd name="T33" fmla="*/ 44 h 61"/>
                  <a:gd name="T34" fmla="*/ 38 w 46"/>
                  <a:gd name="T35" fmla="*/ 44 h 61"/>
                  <a:gd name="T36" fmla="*/ 37 w 46"/>
                  <a:gd name="T37" fmla="*/ 46 h 61"/>
                  <a:gd name="T38" fmla="*/ 37 w 46"/>
                  <a:gd name="T39" fmla="*/ 48 h 61"/>
                  <a:gd name="T40" fmla="*/ 38 w 46"/>
                  <a:gd name="T41" fmla="*/ 48 h 61"/>
                  <a:gd name="T42" fmla="*/ 40 w 46"/>
                  <a:gd name="T43" fmla="*/ 53 h 61"/>
                  <a:gd name="T44" fmla="*/ 40 w 46"/>
                  <a:gd name="T45" fmla="*/ 55 h 61"/>
                  <a:gd name="T46" fmla="*/ 33 w 46"/>
                  <a:gd name="T47" fmla="*/ 61 h 61"/>
                  <a:gd name="T48" fmla="*/ 31 w 46"/>
                  <a:gd name="T49" fmla="*/ 61 h 61"/>
                  <a:gd name="T50" fmla="*/ 29 w 46"/>
                  <a:gd name="T51" fmla="*/ 61 h 61"/>
                  <a:gd name="T52" fmla="*/ 29 w 46"/>
                  <a:gd name="T53" fmla="*/ 59 h 61"/>
                  <a:gd name="T54" fmla="*/ 27 w 46"/>
                  <a:gd name="T55" fmla="*/ 57 h 61"/>
                  <a:gd name="T56" fmla="*/ 23 w 46"/>
                  <a:gd name="T57" fmla="*/ 61 h 61"/>
                  <a:gd name="T58" fmla="*/ 19 w 46"/>
                  <a:gd name="T59" fmla="*/ 59 h 61"/>
                  <a:gd name="T60" fmla="*/ 16 w 46"/>
                  <a:gd name="T61" fmla="*/ 61 h 61"/>
                  <a:gd name="T62" fmla="*/ 12 w 46"/>
                  <a:gd name="T63" fmla="*/ 61 h 61"/>
                  <a:gd name="T64" fmla="*/ 12 w 46"/>
                  <a:gd name="T65" fmla="*/ 57 h 61"/>
                  <a:gd name="T66" fmla="*/ 10 w 46"/>
                  <a:gd name="T67" fmla="*/ 55 h 61"/>
                  <a:gd name="T68" fmla="*/ 8 w 46"/>
                  <a:gd name="T69" fmla="*/ 59 h 61"/>
                  <a:gd name="T70" fmla="*/ 4 w 46"/>
                  <a:gd name="T71" fmla="*/ 59 h 61"/>
                  <a:gd name="T72" fmla="*/ 4 w 46"/>
                  <a:gd name="T73" fmla="*/ 55 h 61"/>
                  <a:gd name="T74" fmla="*/ 6 w 46"/>
                  <a:gd name="T75" fmla="*/ 53 h 61"/>
                  <a:gd name="T76" fmla="*/ 4 w 46"/>
                  <a:gd name="T77" fmla="*/ 51 h 61"/>
                  <a:gd name="T78" fmla="*/ 4 w 46"/>
                  <a:gd name="T79" fmla="*/ 48 h 61"/>
                  <a:gd name="T80" fmla="*/ 0 w 46"/>
                  <a:gd name="T81" fmla="*/ 46 h 61"/>
                  <a:gd name="T82" fmla="*/ 2 w 46"/>
                  <a:gd name="T83" fmla="*/ 42 h 61"/>
                  <a:gd name="T84" fmla="*/ 4 w 46"/>
                  <a:gd name="T85" fmla="*/ 40 h 61"/>
                  <a:gd name="T86" fmla="*/ 8 w 46"/>
                  <a:gd name="T87" fmla="*/ 40 h 61"/>
                  <a:gd name="T88" fmla="*/ 12 w 46"/>
                  <a:gd name="T89" fmla="*/ 44 h 61"/>
                  <a:gd name="T90" fmla="*/ 14 w 46"/>
                  <a:gd name="T91" fmla="*/ 44 h 61"/>
                  <a:gd name="T92" fmla="*/ 14 w 46"/>
                  <a:gd name="T93" fmla="*/ 40 h 61"/>
                  <a:gd name="T94" fmla="*/ 10 w 46"/>
                  <a:gd name="T95" fmla="*/ 34 h 61"/>
                  <a:gd name="T96" fmla="*/ 6 w 46"/>
                  <a:gd name="T97" fmla="*/ 32 h 61"/>
                  <a:gd name="T98" fmla="*/ 6 w 46"/>
                  <a:gd name="T99" fmla="*/ 30 h 61"/>
                  <a:gd name="T100" fmla="*/ 10 w 46"/>
                  <a:gd name="T101" fmla="*/ 30 h 61"/>
                  <a:gd name="T102" fmla="*/ 6 w 46"/>
                  <a:gd name="T103" fmla="*/ 27 h 61"/>
                  <a:gd name="T104" fmla="*/ 10 w 46"/>
                  <a:gd name="T105" fmla="*/ 25 h 61"/>
                  <a:gd name="T106" fmla="*/ 10 w 46"/>
                  <a:gd name="T107" fmla="*/ 19 h 61"/>
                  <a:gd name="T108" fmla="*/ 12 w 46"/>
                  <a:gd name="T109" fmla="*/ 13 h 61"/>
                  <a:gd name="T110" fmla="*/ 14 w 46"/>
                  <a:gd name="T111" fmla="*/ 13 h 61"/>
                  <a:gd name="T112" fmla="*/ 16 w 46"/>
                  <a:gd name="T113" fmla="*/ 11 h 61"/>
                  <a:gd name="T114" fmla="*/ 18 w 46"/>
                  <a:gd name="T115" fmla="*/ 8 h 61"/>
                  <a:gd name="T116" fmla="*/ 19 w 46"/>
                  <a:gd name="T117" fmla="*/ 4 h 61"/>
                  <a:gd name="T118" fmla="*/ 23 w 46"/>
                  <a:gd name="T1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" h="61">
                    <a:moveTo>
                      <a:pt x="23" y="0"/>
                    </a:moveTo>
                    <a:lnTo>
                      <a:pt x="27" y="0"/>
                    </a:lnTo>
                    <a:lnTo>
                      <a:pt x="31" y="6"/>
                    </a:lnTo>
                    <a:lnTo>
                      <a:pt x="33" y="9"/>
                    </a:lnTo>
                    <a:lnTo>
                      <a:pt x="33" y="13"/>
                    </a:lnTo>
                    <a:lnTo>
                      <a:pt x="35" y="15"/>
                    </a:lnTo>
                    <a:lnTo>
                      <a:pt x="37" y="15"/>
                    </a:lnTo>
                    <a:lnTo>
                      <a:pt x="37" y="21"/>
                    </a:lnTo>
                    <a:lnTo>
                      <a:pt x="38" y="21"/>
                    </a:lnTo>
                    <a:lnTo>
                      <a:pt x="38" y="23"/>
                    </a:lnTo>
                    <a:lnTo>
                      <a:pt x="40" y="27"/>
                    </a:lnTo>
                    <a:lnTo>
                      <a:pt x="44" y="27"/>
                    </a:lnTo>
                    <a:lnTo>
                      <a:pt x="44" y="28"/>
                    </a:lnTo>
                    <a:lnTo>
                      <a:pt x="46" y="32"/>
                    </a:lnTo>
                    <a:lnTo>
                      <a:pt x="46" y="40"/>
                    </a:lnTo>
                    <a:lnTo>
                      <a:pt x="42" y="42"/>
                    </a:lnTo>
                    <a:lnTo>
                      <a:pt x="40" y="44"/>
                    </a:lnTo>
                    <a:lnTo>
                      <a:pt x="38" y="44"/>
                    </a:lnTo>
                    <a:lnTo>
                      <a:pt x="37" y="46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40" y="53"/>
                    </a:lnTo>
                    <a:lnTo>
                      <a:pt x="40" y="55"/>
                    </a:lnTo>
                    <a:lnTo>
                      <a:pt x="33" y="61"/>
                    </a:lnTo>
                    <a:lnTo>
                      <a:pt x="31" y="61"/>
                    </a:lnTo>
                    <a:lnTo>
                      <a:pt x="29" y="61"/>
                    </a:lnTo>
                    <a:lnTo>
                      <a:pt x="29" y="59"/>
                    </a:lnTo>
                    <a:lnTo>
                      <a:pt x="27" y="57"/>
                    </a:lnTo>
                    <a:lnTo>
                      <a:pt x="23" y="61"/>
                    </a:lnTo>
                    <a:lnTo>
                      <a:pt x="19" y="59"/>
                    </a:lnTo>
                    <a:lnTo>
                      <a:pt x="16" y="61"/>
                    </a:lnTo>
                    <a:lnTo>
                      <a:pt x="12" y="61"/>
                    </a:lnTo>
                    <a:lnTo>
                      <a:pt x="12" y="57"/>
                    </a:lnTo>
                    <a:lnTo>
                      <a:pt x="10" y="55"/>
                    </a:lnTo>
                    <a:lnTo>
                      <a:pt x="8" y="59"/>
                    </a:lnTo>
                    <a:lnTo>
                      <a:pt x="4" y="59"/>
                    </a:lnTo>
                    <a:lnTo>
                      <a:pt x="4" y="55"/>
                    </a:lnTo>
                    <a:lnTo>
                      <a:pt x="6" y="53"/>
                    </a:lnTo>
                    <a:lnTo>
                      <a:pt x="4" y="51"/>
                    </a:lnTo>
                    <a:lnTo>
                      <a:pt x="4" y="48"/>
                    </a:lnTo>
                    <a:lnTo>
                      <a:pt x="0" y="46"/>
                    </a:lnTo>
                    <a:lnTo>
                      <a:pt x="2" y="42"/>
                    </a:lnTo>
                    <a:lnTo>
                      <a:pt x="4" y="40"/>
                    </a:lnTo>
                    <a:lnTo>
                      <a:pt x="8" y="40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4" y="40"/>
                    </a:lnTo>
                    <a:lnTo>
                      <a:pt x="10" y="34"/>
                    </a:lnTo>
                    <a:lnTo>
                      <a:pt x="6" y="32"/>
                    </a:lnTo>
                    <a:lnTo>
                      <a:pt x="6" y="30"/>
                    </a:lnTo>
                    <a:lnTo>
                      <a:pt x="10" y="30"/>
                    </a:lnTo>
                    <a:lnTo>
                      <a:pt x="6" y="27"/>
                    </a:lnTo>
                    <a:lnTo>
                      <a:pt x="10" y="25"/>
                    </a:lnTo>
                    <a:lnTo>
                      <a:pt x="10" y="19"/>
                    </a:lnTo>
                    <a:lnTo>
                      <a:pt x="12" y="13"/>
                    </a:lnTo>
                    <a:lnTo>
                      <a:pt x="14" y="13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2" name="Freeform 1561"/>
              <p:cNvSpPr>
                <a:spLocks/>
              </p:cNvSpPr>
              <p:nvPr/>
            </p:nvSpPr>
            <p:spPr bwMode="auto">
              <a:xfrm>
                <a:off x="2435" y="809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0 h 6"/>
                  <a:gd name="T4" fmla="*/ 3 w 3"/>
                  <a:gd name="T5" fmla="*/ 2 h 6"/>
                  <a:gd name="T6" fmla="*/ 3 w 3"/>
                  <a:gd name="T7" fmla="*/ 6 h 6"/>
                  <a:gd name="T8" fmla="*/ 3 w 3"/>
                  <a:gd name="T9" fmla="*/ 6 h 6"/>
                  <a:gd name="T10" fmla="*/ 2 w 3"/>
                  <a:gd name="T11" fmla="*/ 4 h 6"/>
                  <a:gd name="T12" fmla="*/ 0 w 3"/>
                  <a:gd name="T13" fmla="*/ 2 h 6"/>
                  <a:gd name="T14" fmla="*/ 0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3" name="Freeform 1562"/>
              <p:cNvSpPr>
                <a:spLocks/>
              </p:cNvSpPr>
              <p:nvPr/>
            </p:nvSpPr>
            <p:spPr bwMode="auto">
              <a:xfrm>
                <a:off x="2442" y="723"/>
                <a:ext cx="8" cy="6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0 h 6"/>
                  <a:gd name="T4" fmla="*/ 6 w 8"/>
                  <a:gd name="T5" fmla="*/ 0 h 6"/>
                  <a:gd name="T6" fmla="*/ 6 w 8"/>
                  <a:gd name="T7" fmla="*/ 4 h 6"/>
                  <a:gd name="T8" fmla="*/ 2 w 8"/>
                  <a:gd name="T9" fmla="*/ 6 h 6"/>
                  <a:gd name="T10" fmla="*/ 0 w 8"/>
                  <a:gd name="T11" fmla="*/ 6 h 6"/>
                  <a:gd name="T12" fmla="*/ 0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4" name="Freeform 1563"/>
              <p:cNvSpPr>
                <a:spLocks/>
              </p:cNvSpPr>
              <p:nvPr/>
            </p:nvSpPr>
            <p:spPr bwMode="auto">
              <a:xfrm>
                <a:off x="2545" y="636"/>
                <a:ext cx="21" cy="26"/>
              </a:xfrm>
              <a:custGeom>
                <a:avLst/>
                <a:gdLst>
                  <a:gd name="T0" fmla="*/ 15 w 21"/>
                  <a:gd name="T1" fmla="*/ 0 h 26"/>
                  <a:gd name="T2" fmla="*/ 14 w 21"/>
                  <a:gd name="T3" fmla="*/ 3 h 26"/>
                  <a:gd name="T4" fmla="*/ 15 w 21"/>
                  <a:gd name="T5" fmla="*/ 3 h 26"/>
                  <a:gd name="T6" fmla="*/ 19 w 21"/>
                  <a:gd name="T7" fmla="*/ 3 h 26"/>
                  <a:gd name="T8" fmla="*/ 21 w 21"/>
                  <a:gd name="T9" fmla="*/ 7 h 26"/>
                  <a:gd name="T10" fmla="*/ 19 w 21"/>
                  <a:gd name="T11" fmla="*/ 11 h 26"/>
                  <a:gd name="T12" fmla="*/ 14 w 21"/>
                  <a:gd name="T13" fmla="*/ 15 h 26"/>
                  <a:gd name="T14" fmla="*/ 14 w 21"/>
                  <a:gd name="T15" fmla="*/ 19 h 26"/>
                  <a:gd name="T16" fmla="*/ 12 w 21"/>
                  <a:gd name="T17" fmla="*/ 23 h 26"/>
                  <a:gd name="T18" fmla="*/ 8 w 21"/>
                  <a:gd name="T19" fmla="*/ 26 h 26"/>
                  <a:gd name="T20" fmla="*/ 6 w 21"/>
                  <a:gd name="T21" fmla="*/ 24 h 26"/>
                  <a:gd name="T22" fmla="*/ 4 w 21"/>
                  <a:gd name="T23" fmla="*/ 23 h 26"/>
                  <a:gd name="T24" fmla="*/ 6 w 21"/>
                  <a:gd name="T25" fmla="*/ 19 h 26"/>
                  <a:gd name="T26" fmla="*/ 8 w 21"/>
                  <a:gd name="T27" fmla="*/ 17 h 26"/>
                  <a:gd name="T28" fmla="*/ 8 w 21"/>
                  <a:gd name="T29" fmla="*/ 13 h 26"/>
                  <a:gd name="T30" fmla="*/ 6 w 21"/>
                  <a:gd name="T31" fmla="*/ 15 h 26"/>
                  <a:gd name="T32" fmla="*/ 0 w 21"/>
                  <a:gd name="T33" fmla="*/ 13 h 26"/>
                  <a:gd name="T34" fmla="*/ 0 w 21"/>
                  <a:gd name="T35" fmla="*/ 9 h 26"/>
                  <a:gd name="T36" fmla="*/ 2 w 21"/>
                  <a:gd name="T37" fmla="*/ 7 h 26"/>
                  <a:gd name="T38" fmla="*/ 4 w 21"/>
                  <a:gd name="T39" fmla="*/ 5 h 26"/>
                  <a:gd name="T40" fmla="*/ 8 w 21"/>
                  <a:gd name="T41" fmla="*/ 3 h 26"/>
                  <a:gd name="T42" fmla="*/ 14 w 21"/>
                  <a:gd name="T43" fmla="*/ 0 h 26"/>
                  <a:gd name="T44" fmla="*/ 15 w 21"/>
                  <a:gd name="T4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lnTo>
                      <a:pt x="14" y="3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1" y="7"/>
                    </a:lnTo>
                    <a:lnTo>
                      <a:pt x="19" y="11"/>
                    </a:lnTo>
                    <a:lnTo>
                      <a:pt x="14" y="15"/>
                    </a:lnTo>
                    <a:lnTo>
                      <a:pt x="14" y="19"/>
                    </a:lnTo>
                    <a:lnTo>
                      <a:pt x="12" y="23"/>
                    </a:lnTo>
                    <a:lnTo>
                      <a:pt x="8" y="26"/>
                    </a:lnTo>
                    <a:lnTo>
                      <a:pt x="6" y="24"/>
                    </a:lnTo>
                    <a:lnTo>
                      <a:pt x="4" y="23"/>
                    </a:lnTo>
                    <a:lnTo>
                      <a:pt x="6" y="19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14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5" name="Freeform 1564"/>
              <p:cNvSpPr>
                <a:spLocks/>
              </p:cNvSpPr>
              <p:nvPr/>
            </p:nvSpPr>
            <p:spPr bwMode="auto">
              <a:xfrm>
                <a:off x="2570" y="584"/>
                <a:ext cx="124" cy="200"/>
              </a:xfrm>
              <a:custGeom>
                <a:avLst/>
                <a:gdLst>
                  <a:gd name="T0" fmla="*/ 93 w 124"/>
                  <a:gd name="T1" fmla="*/ 2 h 200"/>
                  <a:gd name="T2" fmla="*/ 101 w 124"/>
                  <a:gd name="T3" fmla="*/ 27 h 200"/>
                  <a:gd name="T4" fmla="*/ 99 w 124"/>
                  <a:gd name="T5" fmla="*/ 59 h 200"/>
                  <a:gd name="T6" fmla="*/ 110 w 124"/>
                  <a:gd name="T7" fmla="*/ 63 h 200"/>
                  <a:gd name="T8" fmla="*/ 110 w 124"/>
                  <a:gd name="T9" fmla="*/ 78 h 200"/>
                  <a:gd name="T10" fmla="*/ 110 w 124"/>
                  <a:gd name="T11" fmla="*/ 90 h 200"/>
                  <a:gd name="T12" fmla="*/ 122 w 124"/>
                  <a:gd name="T13" fmla="*/ 73 h 200"/>
                  <a:gd name="T14" fmla="*/ 118 w 124"/>
                  <a:gd name="T15" fmla="*/ 90 h 200"/>
                  <a:gd name="T16" fmla="*/ 118 w 124"/>
                  <a:gd name="T17" fmla="*/ 94 h 200"/>
                  <a:gd name="T18" fmla="*/ 103 w 124"/>
                  <a:gd name="T19" fmla="*/ 116 h 200"/>
                  <a:gd name="T20" fmla="*/ 103 w 124"/>
                  <a:gd name="T21" fmla="*/ 122 h 200"/>
                  <a:gd name="T22" fmla="*/ 112 w 124"/>
                  <a:gd name="T23" fmla="*/ 128 h 200"/>
                  <a:gd name="T24" fmla="*/ 114 w 124"/>
                  <a:gd name="T25" fmla="*/ 126 h 200"/>
                  <a:gd name="T26" fmla="*/ 116 w 124"/>
                  <a:gd name="T27" fmla="*/ 145 h 200"/>
                  <a:gd name="T28" fmla="*/ 95 w 124"/>
                  <a:gd name="T29" fmla="*/ 155 h 200"/>
                  <a:gd name="T30" fmla="*/ 86 w 124"/>
                  <a:gd name="T31" fmla="*/ 153 h 200"/>
                  <a:gd name="T32" fmla="*/ 69 w 124"/>
                  <a:gd name="T33" fmla="*/ 177 h 200"/>
                  <a:gd name="T34" fmla="*/ 70 w 124"/>
                  <a:gd name="T35" fmla="*/ 158 h 200"/>
                  <a:gd name="T36" fmla="*/ 65 w 124"/>
                  <a:gd name="T37" fmla="*/ 162 h 200"/>
                  <a:gd name="T38" fmla="*/ 59 w 124"/>
                  <a:gd name="T39" fmla="*/ 177 h 200"/>
                  <a:gd name="T40" fmla="*/ 51 w 124"/>
                  <a:gd name="T41" fmla="*/ 185 h 200"/>
                  <a:gd name="T42" fmla="*/ 40 w 124"/>
                  <a:gd name="T43" fmla="*/ 198 h 200"/>
                  <a:gd name="T44" fmla="*/ 36 w 124"/>
                  <a:gd name="T45" fmla="*/ 183 h 200"/>
                  <a:gd name="T46" fmla="*/ 34 w 124"/>
                  <a:gd name="T47" fmla="*/ 181 h 200"/>
                  <a:gd name="T48" fmla="*/ 29 w 124"/>
                  <a:gd name="T49" fmla="*/ 187 h 200"/>
                  <a:gd name="T50" fmla="*/ 8 w 124"/>
                  <a:gd name="T51" fmla="*/ 189 h 200"/>
                  <a:gd name="T52" fmla="*/ 2 w 124"/>
                  <a:gd name="T53" fmla="*/ 174 h 200"/>
                  <a:gd name="T54" fmla="*/ 13 w 124"/>
                  <a:gd name="T55" fmla="*/ 166 h 200"/>
                  <a:gd name="T56" fmla="*/ 2 w 124"/>
                  <a:gd name="T57" fmla="*/ 156 h 200"/>
                  <a:gd name="T58" fmla="*/ 6 w 124"/>
                  <a:gd name="T59" fmla="*/ 147 h 200"/>
                  <a:gd name="T60" fmla="*/ 25 w 124"/>
                  <a:gd name="T61" fmla="*/ 137 h 200"/>
                  <a:gd name="T62" fmla="*/ 53 w 124"/>
                  <a:gd name="T63" fmla="*/ 143 h 200"/>
                  <a:gd name="T64" fmla="*/ 36 w 124"/>
                  <a:gd name="T65" fmla="*/ 134 h 200"/>
                  <a:gd name="T66" fmla="*/ 38 w 124"/>
                  <a:gd name="T67" fmla="*/ 130 h 200"/>
                  <a:gd name="T68" fmla="*/ 29 w 124"/>
                  <a:gd name="T69" fmla="*/ 126 h 200"/>
                  <a:gd name="T70" fmla="*/ 19 w 124"/>
                  <a:gd name="T71" fmla="*/ 126 h 200"/>
                  <a:gd name="T72" fmla="*/ 19 w 124"/>
                  <a:gd name="T73" fmla="*/ 115 h 200"/>
                  <a:gd name="T74" fmla="*/ 9 w 124"/>
                  <a:gd name="T75" fmla="*/ 115 h 200"/>
                  <a:gd name="T76" fmla="*/ 19 w 124"/>
                  <a:gd name="T77" fmla="*/ 101 h 200"/>
                  <a:gd name="T78" fmla="*/ 25 w 124"/>
                  <a:gd name="T79" fmla="*/ 99 h 200"/>
                  <a:gd name="T80" fmla="*/ 21 w 124"/>
                  <a:gd name="T81" fmla="*/ 84 h 200"/>
                  <a:gd name="T82" fmla="*/ 25 w 124"/>
                  <a:gd name="T83" fmla="*/ 69 h 200"/>
                  <a:gd name="T84" fmla="*/ 50 w 124"/>
                  <a:gd name="T85" fmla="*/ 82 h 200"/>
                  <a:gd name="T86" fmla="*/ 46 w 124"/>
                  <a:gd name="T87" fmla="*/ 75 h 200"/>
                  <a:gd name="T88" fmla="*/ 40 w 124"/>
                  <a:gd name="T89" fmla="*/ 65 h 200"/>
                  <a:gd name="T90" fmla="*/ 30 w 124"/>
                  <a:gd name="T91" fmla="*/ 46 h 200"/>
                  <a:gd name="T92" fmla="*/ 44 w 124"/>
                  <a:gd name="T93" fmla="*/ 55 h 200"/>
                  <a:gd name="T94" fmla="*/ 51 w 124"/>
                  <a:gd name="T95" fmla="*/ 46 h 200"/>
                  <a:gd name="T96" fmla="*/ 61 w 124"/>
                  <a:gd name="T97" fmla="*/ 46 h 200"/>
                  <a:gd name="T98" fmla="*/ 57 w 124"/>
                  <a:gd name="T99" fmla="*/ 34 h 200"/>
                  <a:gd name="T100" fmla="*/ 74 w 124"/>
                  <a:gd name="T101" fmla="*/ 27 h 200"/>
                  <a:gd name="T102" fmla="*/ 84 w 124"/>
                  <a:gd name="T103" fmla="*/ 23 h 200"/>
                  <a:gd name="T104" fmla="*/ 82 w 124"/>
                  <a:gd name="T105" fmla="*/ 10 h 200"/>
                  <a:gd name="T106" fmla="*/ 80 w 124"/>
                  <a:gd name="T10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4" h="200">
                    <a:moveTo>
                      <a:pt x="80" y="0"/>
                    </a:moveTo>
                    <a:lnTo>
                      <a:pt x="84" y="4"/>
                    </a:lnTo>
                    <a:lnTo>
                      <a:pt x="86" y="2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93" y="2"/>
                    </a:lnTo>
                    <a:lnTo>
                      <a:pt x="93" y="6"/>
                    </a:lnTo>
                    <a:lnTo>
                      <a:pt x="99" y="10"/>
                    </a:lnTo>
                    <a:lnTo>
                      <a:pt x="101" y="14"/>
                    </a:lnTo>
                    <a:lnTo>
                      <a:pt x="103" y="17"/>
                    </a:lnTo>
                    <a:lnTo>
                      <a:pt x="103" y="21"/>
                    </a:lnTo>
                    <a:lnTo>
                      <a:pt x="101" y="27"/>
                    </a:lnTo>
                    <a:lnTo>
                      <a:pt x="101" y="31"/>
                    </a:lnTo>
                    <a:lnTo>
                      <a:pt x="99" y="38"/>
                    </a:lnTo>
                    <a:lnTo>
                      <a:pt x="97" y="42"/>
                    </a:lnTo>
                    <a:lnTo>
                      <a:pt x="99" y="48"/>
                    </a:lnTo>
                    <a:lnTo>
                      <a:pt x="97" y="55"/>
                    </a:lnTo>
                    <a:lnTo>
                      <a:pt x="99" y="59"/>
                    </a:lnTo>
                    <a:lnTo>
                      <a:pt x="99" y="65"/>
                    </a:lnTo>
                    <a:lnTo>
                      <a:pt x="101" y="67"/>
                    </a:lnTo>
                    <a:lnTo>
                      <a:pt x="101" y="69"/>
                    </a:lnTo>
                    <a:lnTo>
                      <a:pt x="103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7"/>
                    </a:lnTo>
                    <a:lnTo>
                      <a:pt x="112" y="73"/>
                    </a:lnTo>
                    <a:lnTo>
                      <a:pt x="110" y="75"/>
                    </a:lnTo>
                    <a:lnTo>
                      <a:pt x="109" y="73"/>
                    </a:lnTo>
                    <a:lnTo>
                      <a:pt x="109" y="75"/>
                    </a:lnTo>
                    <a:lnTo>
                      <a:pt x="110" y="78"/>
                    </a:lnTo>
                    <a:lnTo>
                      <a:pt x="107" y="84"/>
                    </a:lnTo>
                    <a:lnTo>
                      <a:pt x="107" y="88"/>
                    </a:lnTo>
                    <a:lnTo>
                      <a:pt x="109" y="88"/>
                    </a:lnTo>
                    <a:lnTo>
                      <a:pt x="107" y="90"/>
                    </a:lnTo>
                    <a:lnTo>
                      <a:pt x="109" y="92"/>
                    </a:lnTo>
                    <a:lnTo>
                      <a:pt x="110" y="90"/>
                    </a:lnTo>
                    <a:lnTo>
                      <a:pt x="112" y="86"/>
                    </a:lnTo>
                    <a:lnTo>
                      <a:pt x="110" y="84"/>
                    </a:lnTo>
                    <a:lnTo>
                      <a:pt x="112" y="80"/>
                    </a:lnTo>
                    <a:lnTo>
                      <a:pt x="116" y="73"/>
                    </a:lnTo>
                    <a:lnTo>
                      <a:pt x="118" y="71"/>
                    </a:lnTo>
                    <a:lnTo>
                      <a:pt x="122" y="73"/>
                    </a:lnTo>
                    <a:lnTo>
                      <a:pt x="122" y="75"/>
                    </a:lnTo>
                    <a:lnTo>
                      <a:pt x="124" y="76"/>
                    </a:lnTo>
                    <a:lnTo>
                      <a:pt x="124" y="80"/>
                    </a:lnTo>
                    <a:lnTo>
                      <a:pt x="120" y="84"/>
                    </a:lnTo>
                    <a:lnTo>
                      <a:pt x="120" y="88"/>
                    </a:lnTo>
                    <a:lnTo>
                      <a:pt x="118" y="90"/>
                    </a:lnTo>
                    <a:lnTo>
                      <a:pt x="116" y="90"/>
                    </a:lnTo>
                    <a:lnTo>
                      <a:pt x="114" y="92"/>
                    </a:lnTo>
                    <a:lnTo>
                      <a:pt x="112" y="94"/>
                    </a:lnTo>
                    <a:lnTo>
                      <a:pt x="114" y="95"/>
                    </a:lnTo>
                    <a:lnTo>
                      <a:pt x="116" y="94"/>
                    </a:lnTo>
                    <a:lnTo>
                      <a:pt x="118" y="94"/>
                    </a:lnTo>
                    <a:lnTo>
                      <a:pt x="120" y="94"/>
                    </a:lnTo>
                    <a:lnTo>
                      <a:pt x="118" y="99"/>
                    </a:lnTo>
                    <a:lnTo>
                      <a:pt x="114" y="107"/>
                    </a:lnTo>
                    <a:lnTo>
                      <a:pt x="112" y="109"/>
                    </a:lnTo>
                    <a:lnTo>
                      <a:pt x="107" y="115"/>
                    </a:lnTo>
                    <a:lnTo>
                      <a:pt x="103" y="116"/>
                    </a:lnTo>
                    <a:lnTo>
                      <a:pt x="93" y="120"/>
                    </a:lnTo>
                    <a:lnTo>
                      <a:pt x="93" y="122"/>
                    </a:lnTo>
                    <a:lnTo>
                      <a:pt x="95" y="122"/>
                    </a:lnTo>
                    <a:lnTo>
                      <a:pt x="99" y="120"/>
                    </a:lnTo>
                    <a:lnTo>
                      <a:pt x="101" y="120"/>
                    </a:lnTo>
                    <a:lnTo>
                      <a:pt x="103" y="122"/>
                    </a:lnTo>
                    <a:lnTo>
                      <a:pt x="105" y="118"/>
                    </a:lnTo>
                    <a:lnTo>
                      <a:pt x="107" y="118"/>
                    </a:lnTo>
                    <a:lnTo>
                      <a:pt x="109" y="118"/>
                    </a:lnTo>
                    <a:lnTo>
                      <a:pt x="109" y="120"/>
                    </a:lnTo>
                    <a:lnTo>
                      <a:pt x="112" y="124"/>
                    </a:lnTo>
                    <a:lnTo>
                      <a:pt x="112" y="128"/>
                    </a:lnTo>
                    <a:lnTo>
                      <a:pt x="109" y="130"/>
                    </a:lnTo>
                    <a:lnTo>
                      <a:pt x="107" y="134"/>
                    </a:lnTo>
                    <a:lnTo>
                      <a:pt x="107" y="136"/>
                    </a:lnTo>
                    <a:lnTo>
                      <a:pt x="109" y="136"/>
                    </a:lnTo>
                    <a:lnTo>
                      <a:pt x="112" y="130"/>
                    </a:lnTo>
                    <a:lnTo>
                      <a:pt x="114" y="126"/>
                    </a:lnTo>
                    <a:lnTo>
                      <a:pt x="116" y="126"/>
                    </a:lnTo>
                    <a:lnTo>
                      <a:pt x="116" y="134"/>
                    </a:lnTo>
                    <a:lnTo>
                      <a:pt x="114" y="137"/>
                    </a:lnTo>
                    <a:lnTo>
                      <a:pt x="116" y="141"/>
                    </a:lnTo>
                    <a:lnTo>
                      <a:pt x="116" y="143"/>
                    </a:lnTo>
                    <a:lnTo>
                      <a:pt x="116" y="145"/>
                    </a:lnTo>
                    <a:lnTo>
                      <a:pt x="114" y="149"/>
                    </a:lnTo>
                    <a:lnTo>
                      <a:pt x="112" y="151"/>
                    </a:lnTo>
                    <a:lnTo>
                      <a:pt x="109" y="153"/>
                    </a:lnTo>
                    <a:lnTo>
                      <a:pt x="107" y="153"/>
                    </a:lnTo>
                    <a:lnTo>
                      <a:pt x="99" y="155"/>
                    </a:lnTo>
                    <a:lnTo>
                      <a:pt x="95" y="155"/>
                    </a:lnTo>
                    <a:lnTo>
                      <a:pt x="91" y="155"/>
                    </a:lnTo>
                    <a:lnTo>
                      <a:pt x="88" y="160"/>
                    </a:lnTo>
                    <a:lnTo>
                      <a:pt x="84" y="160"/>
                    </a:lnTo>
                    <a:lnTo>
                      <a:pt x="84" y="156"/>
                    </a:lnTo>
                    <a:lnTo>
                      <a:pt x="86" y="155"/>
                    </a:lnTo>
                    <a:lnTo>
                      <a:pt x="86" y="153"/>
                    </a:lnTo>
                    <a:lnTo>
                      <a:pt x="84" y="155"/>
                    </a:lnTo>
                    <a:lnTo>
                      <a:pt x="80" y="158"/>
                    </a:lnTo>
                    <a:lnTo>
                      <a:pt x="80" y="162"/>
                    </a:lnTo>
                    <a:lnTo>
                      <a:pt x="78" y="166"/>
                    </a:lnTo>
                    <a:lnTo>
                      <a:pt x="72" y="172"/>
                    </a:lnTo>
                    <a:lnTo>
                      <a:pt x="69" y="177"/>
                    </a:lnTo>
                    <a:lnTo>
                      <a:pt x="67" y="179"/>
                    </a:lnTo>
                    <a:lnTo>
                      <a:pt x="65" y="176"/>
                    </a:lnTo>
                    <a:lnTo>
                      <a:pt x="65" y="174"/>
                    </a:lnTo>
                    <a:lnTo>
                      <a:pt x="65" y="168"/>
                    </a:lnTo>
                    <a:lnTo>
                      <a:pt x="69" y="164"/>
                    </a:lnTo>
                    <a:lnTo>
                      <a:pt x="70" y="158"/>
                    </a:lnTo>
                    <a:lnTo>
                      <a:pt x="72" y="156"/>
                    </a:lnTo>
                    <a:lnTo>
                      <a:pt x="72" y="155"/>
                    </a:lnTo>
                    <a:lnTo>
                      <a:pt x="72" y="151"/>
                    </a:lnTo>
                    <a:lnTo>
                      <a:pt x="70" y="155"/>
                    </a:lnTo>
                    <a:lnTo>
                      <a:pt x="67" y="156"/>
                    </a:lnTo>
                    <a:lnTo>
                      <a:pt x="65" y="162"/>
                    </a:lnTo>
                    <a:lnTo>
                      <a:pt x="61" y="166"/>
                    </a:lnTo>
                    <a:lnTo>
                      <a:pt x="61" y="168"/>
                    </a:lnTo>
                    <a:lnTo>
                      <a:pt x="63" y="170"/>
                    </a:lnTo>
                    <a:lnTo>
                      <a:pt x="63" y="176"/>
                    </a:lnTo>
                    <a:lnTo>
                      <a:pt x="59" y="177"/>
                    </a:lnTo>
                    <a:lnTo>
                      <a:pt x="59" y="177"/>
                    </a:lnTo>
                    <a:lnTo>
                      <a:pt x="61" y="179"/>
                    </a:lnTo>
                    <a:lnTo>
                      <a:pt x="63" y="183"/>
                    </a:lnTo>
                    <a:lnTo>
                      <a:pt x="59" y="185"/>
                    </a:lnTo>
                    <a:lnTo>
                      <a:pt x="55" y="189"/>
                    </a:lnTo>
                    <a:lnTo>
                      <a:pt x="51" y="189"/>
                    </a:lnTo>
                    <a:lnTo>
                      <a:pt x="51" y="185"/>
                    </a:lnTo>
                    <a:lnTo>
                      <a:pt x="53" y="181"/>
                    </a:lnTo>
                    <a:lnTo>
                      <a:pt x="53" y="179"/>
                    </a:lnTo>
                    <a:lnTo>
                      <a:pt x="51" y="179"/>
                    </a:lnTo>
                    <a:lnTo>
                      <a:pt x="48" y="189"/>
                    </a:lnTo>
                    <a:lnTo>
                      <a:pt x="42" y="195"/>
                    </a:lnTo>
                    <a:lnTo>
                      <a:pt x="40" y="198"/>
                    </a:lnTo>
                    <a:lnTo>
                      <a:pt x="38" y="200"/>
                    </a:lnTo>
                    <a:lnTo>
                      <a:pt x="38" y="200"/>
                    </a:lnTo>
                    <a:lnTo>
                      <a:pt x="38" y="196"/>
                    </a:lnTo>
                    <a:lnTo>
                      <a:pt x="36" y="195"/>
                    </a:lnTo>
                    <a:lnTo>
                      <a:pt x="38" y="187"/>
                    </a:lnTo>
                    <a:lnTo>
                      <a:pt x="36" y="183"/>
                    </a:lnTo>
                    <a:lnTo>
                      <a:pt x="38" y="179"/>
                    </a:lnTo>
                    <a:lnTo>
                      <a:pt x="42" y="172"/>
                    </a:lnTo>
                    <a:lnTo>
                      <a:pt x="42" y="168"/>
                    </a:lnTo>
                    <a:lnTo>
                      <a:pt x="40" y="172"/>
                    </a:lnTo>
                    <a:lnTo>
                      <a:pt x="36" y="176"/>
                    </a:lnTo>
                    <a:lnTo>
                      <a:pt x="34" y="181"/>
                    </a:lnTo>
                    <a:lnTo>
                      <a:pt x="34" y="187"/>
                    </a:lnTo>
                    <a:lnTo>
                      <a:pt x="32" y="196"/>
                    </a:lnTo>
                    <a:lnTo>
                      <a:pt x="30" y="196"/>
                    </a:lnTo>
                    <a:lnTo>
                      <a:pt x="29" y="193"/>
                    </a:lnTo>
                    <a:lnTo>
                      <a:pt x="30" y="191"/>
                    </a:lnTo>
                    <a:lnTo>
                      <a:pt x="29" y="187"/>
                    </a:lnTo>
                    <a:lnTo>
                      <a:pt x="25" y="187"/>
                    </a:lnTo>
                    <a:lnTo>
                      <a:pt x="25" y="191"/>
                    </a:lnTo>
                    <a:lnTo>
                      <a:pt x="25" y="193"/>
                    </a:lnTo>
                    <a:lnTo>
                      <a:pt x="21" y="195"/>
                    </a:lnTo>
                    <a:lnTo>
                      <a:pt x="13" y="189"/>
                    </a:lnTo>
                    <a:lnTo>
                      <a:pt x="8" y="189"/>
                    </a:lnTo>
                    <a:lnTo>
                      <a:pt x="8" y="183"/>
                    </a:lnTo>
                    <a:lnTo>
                      <a:pt x="6" y="181"/>
                    </a:lnTo>
                    <a:lnTo>
                      <a:pt x="4" y="183"/>
                    </a:lnTo>
                    <a:lnTo>
                      <a:pt x="4" y="176"/>
                    </a:lnTo>
                    <a:lnTo>
                      <a:pt x="4" y="174"/>
                    </a:lnTo>
                    <a:lnTo>
                      <a:pt x="2" y="174"/>
                    </a:lnTo>
                    <a:lnTo>
                      <a:pt x="0" y="172"/>
                    </a:lnTo>
                    <a:lnTo>
                      <a:pt x="2" y="166"/>
                    </a:lnTo>
                    <a:lnTo>
                      <a:pt x="6" y="166"/>
                    </a:lnTo>
                    <a:lnTo>
                      <a:pt x="9" y="168"/>
                    </a:lnTo>
                    <a:lnTo>
                      <a:pt x="11" y="168"/>
                    </a:lnTo>
                    <a:lnTo>
                      <a:pt x="13" y="166"/>
                    </a:lnTo>
                    <a:lnTo>
                      <a:pt x="11" y="166"/>
                    </a:lnTo>
                    <a:lnTo>
                      <a:pt x="9" y="162"/>
                    </a:lnTo>
                    <a:lnTo>
                      <a:pt x="8" y="162"/>
                    </a:lnTo>
                    <a:lnTo>
                      <a:pt x="6" y="162"/>
                    </a:lnTo>
                    <a:lnTo>
                      <a:pt x="4" y="162"/>
                    </a:lnTo>
                    <a:lnTo>
                      <a:pt x="2" y="156"/>
                    </a:lnTo>
                    <a:lnTo>
                      <a:pt x="4" y="149"/>
                    </a:lnTo>
                    <a:lnTo>
                      <a:pt x="8" y="149"/>
                    </a:lnTo>
                    <a:lnTo>
                      <a:pt x="9" y="155"/>
                    </a:lnTo>
                    <a:lnTo>
                      <a:pt x="9" y="155"/>
                    </a:lnTo>
                    <a:lnTo>
                      <a:pt x="9" y="149"/>
                    </a:lnTo>
                    <a:lnTo>
                      <a:pt x="6" y="147"/>
                    </a:lnTo>
                    <a:lnTo>
                      <a:pt x="8" y="139"/>
                    </a:lnTo>
                    <a:lnTo>
                      <a:pt x="9" y="137"/>
                    </a:lnTo>
                    <a:lnTo>
                      <a:pt x="15" y="137"/>
                    </a:lnTo>
                    <a:lnTo>
                      <a:pt x="17" y="136"/>
                    </a:lnTo>
                    <a:lnTo>
                      <a:pt x="19" y="134"/>
                    </a:lnTo>
                    <a:lnTo>
                      <a:pt x="25" y="137"/>
                    </a:lnTo>
                    <a:lnTo>
                      <a:pt x="29" y="139"/>
                    </a:lnTo>
                    <a:lnTo>
                      <a:pt x="30" y="141"/>
                    </a:lnTo>
                    <a:lnTo>
                      <a:pt x="36" y="141"/>
                    </a:lnTo>
                    <a:lnTo>
                      <a:pt x="42" y="143"/>
                    </a:lnTo>
                    <a:lnTo>
                      <a:pt x="46" y="143"/>
                    </a:lnTo>
                    <a:lnTo>
                      <a:pt x="53" y="143"/>
                    </a:lnTo>
                    <a:lnTo>
                      <a:pt x="50" y="141"/>
                    </a:lnTo>
                    <a:lnTo>
                      <a:pt x="44" y="141"/>
                    </a:lnTo>
                    <a:lnTo>
                      <a:pt x="36" y="139"/>
                    </a:lnTo>
                    <a:lnTo>
                      <a:pt x="30" y="137"/>
                    </a:lnTo>
                    <a:lnTo>
                      <a:pt x="30" y="136"/>
                    </a:lnTo>
                    <a:lnTo>
                      <a:pt x="36" y="134"/>
                    </a:lnTo>
                    <a:lnTo>
                      <a:pt x="40" y="137"/>
                    </a:lnTo>
                    <a:lnTo>
                      <a:pt x="44" y="136"/>
                    </a:lnTo>
                    <a:lnTo>
                      <a:pt x="51" y="137"/>
                    </a:lnTo>
                    <a:lnTo>
                      <a:pt x="51" y="136"/>
                    </a:lnTo>
                    <a:lnTo>
                      <a:pt x="42" y="134"/>
                    </a:lnTo>
                    <a:lnTo>
                      <a:pt x="38" y="130"/>
                    </a:lnTo>
                    <a:lnTo>
                      <a:pt x="34" y="132"/>
                    </a:lnTo>
                    <a:lnTo>
                      <a:pt x="30" y="130"/>
                    </a:lnTo>
                    <a:lnTo>
                      <a:pt x="30" y="128"/>
                    </a:lnTo>
                    <a:lnTo>
                      <a:pt x="34" y="128"/>
                    </a:lnTo>
                    <a:lnTo>
                      <a:pt x="32" y="126"/>
                    </a:lnTo>
                    <a:lnTo>
                      <a:pt x="29" y="126"/>
                    </a:lnTo>
                    <a:lnTo>
                      <a:pt x="27" y="124"/>
                    </a:lnTo>
                    <a:lnTo>
                      <a:pt x="29" y="122"/>
                    </a:lnTo>
                    <a:lnTo>
                      <a:pt x="29" y="120"/>
                    </a:lnTo>
                    <a:lnTo>
                      <a:pt x="25" y="122"/>
                    </a:lnTo>
                    <a:lnTo>
                      <a:pt x="23" y="122"/>
                    </a:lnTo>
                    <a:lnTo>
                      <a:pt x="19" y="126"/>
                    </a:lnTo>
                    <a:lnTo>
                      <a:pt x="17" y="126"/>
                    </a:lnTo>
                    <a:lnTo>
                      <a:pt x="15" y="124"/>
                    </a:lnTo>
                    <a:lnTo>
                      <a:pt x="17" y="120"/>
                    </a:lnTo>
                    <a:lnTo>
                      <a:pt x="21" y="120"/>
                    </a:lnTo>
                    <a:lnTo>
                      <a:pt x="21" y="116"/>
                    </a:lnTo>
                    <a:lnTo>
                      <a:pt x="19" y="115"/>
                    </a:lnTo>
                    <a:lnTo>
                      <a:pt x="15" y="118"/>
                    </a:lnTo>
                    <a:lnTo>
                      <a:pt x="11" y="118"/>
                    </a:lnTo>
                    <a:lnTo>
                      <a:pt x="9" y="120"/>
                    </a:lnTo>
                    <a:lnTo>
                      <a:pt x="8" y="118"/>
                    </a:lnTo>
                    <a:lnTo>
                      <a:pt x="8" y="115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8" y="109"/>
                    </a:lnTo>
                    <a:lnTo>
                      <a:pt x="9" y="107"/>
                    </a:lnTo>
                    <a:lnTo>
                      <a:pt x="13" y="99"/>
                    </a:lnTo>
                    <a:lnTo>
                      <a:pt x="17" y="99"/>
                    </a:lnTo>
                    <a:lnTo>
                      <a:pt x="19" y="101"/>
                    </a:lnTo>
                    <a:lnTo>
                      <a:pt x="25" y="101"/>
                    </a:lnTo>
                    <a:lnTo>
                      <a:pt x="29" y="101"/>
                    </a:lnTo>
                    <a:lnTo>
                      <a:pt x="30" y="101"/>
                    </a:lnTo>
                    <a:lnTo>
                      <a:pt x="30" y="99"/>
                    </a:lnTo>
                    <a:lnTo>
                      <a:pt x="27" y="99"/>
                    </a:lnTo>
                    <a:lnTo>
                      <a:pt x="25" y="99"/>
                    </a:lnTo>
                    <a:lnTo>
                      <a:pt x="19" y="97"/>
                    </a:lnTo>
                    <a:lnTo>
                      <a:pt x="17" y="95"/>
                    </a:lnTo>
                    <a:lnTo>
                      <a:pt x="15" y="88"/>
                    </a:lnTo>
                    <a:lnTo>
                      <a:pt x="19" y="88"/>
                    </a:lnTo>
                    <a:lnTo>
                      <a:pt x="19" y="82"/>
                    </a:lnTo>
                    <a:lnTo>
                      <a:pt x="21" y="84"/>
                    </a:lnTo>
                    <a:lnTo>
                      <a:pt x="23" y="82"/>
                    </a:lnTo>
                    <a:lnTo>
                      <a:pt x="21" y="76"/>
                    </a:lnTo>
                    <a:lnTo>
                      <a:pt x="23" y="75"/>
                    </a:lnTo>
                    <a:lnTo>
                      <a:pt x="23" y="73"/>
                    </a:lnTo>
                    <a:lnTo>
                      <a:pt x="25" y="69"/>
                    </a:lnTo>
                    <a:lnTo>
                      <a:pt x="25" y="69"/>
                    </a:lnTo>
                    <a:lnTo>
                      <a:pt x="27" y="71"/>
                    </a:lnTo>
                    <a:lnTo>
                      <a:pt x="29" y="71"/>
                    </a:lnTo>
                    <a:lnTo>
                      <a:pt x="32" y="76"/>
                    </a:lnTo>
                    <a:lnTo>
                      <a:pt x="42" y="78"/>
                    </a:lnTo>
                    <a:lnTo>
                      <a:pt x="48" y="82"/>
                    </a:lnTo>
                    <a:lnTo>
                      <a:pt x="50" y="82"/>
                    </a:lnTo>
                    <a:lnTo>
                      <a:pt x="51" y="76"/>
                    </a:lnTo>
                    <a:lnTo>
                      <a:pt x="53" y="75"/>
                    </a:lnTo>
                    <a:lnTo>
                      <a:pt x="53" y="73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6" y="75"/>
                    </a:lnTo>
                    <a:lnTo>
                      <a:pt x="42" y="73"/>
                    </a:lnTo>
                    <a:lnTo>
                      <a:pt x="40" y="69"/>
                    </a:lnTo>
                    <a:lnTo>
                      <a:pt x="36" y="67"/>
                    </a:lnTo>
                    <a:lnTo>
                      <a:pt x="40" y="67"/>
                    </a:lnTo>
                    <a:lnTo>
                      <a:pt x="42" y="67"/>
                    </a:lnTo>
                    <a:lnTo>
                      <a:pt x="40" y="65"/>
                    </a:lnTo>
                    <a:lnTo>
                      <a:pt x="34" y="63"/>
                    </a:lnTo>
                    <a:lnTo>
                      <a:pt x="32" y="61"/>
                    </a:lnTo>
                    <a:lnTo>
                      <a:pt x="30" y="57"/>
                    </a:lnTo>
                    <a:lnTo>
                      <a:pt x="32" y="54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40" y="50"/>
                    </a:lnTo>
                    <a:lnTo>
                      <a:pt x="44" y="52"/>
                    </a:lnTo>
                    <a:lnTo>
                      <a:pt x="44" y="55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6" y="46"/>
                    </a:lnTo>
                    <a:lnTo>
                      <a:pt x="48" y="44"/>
                    </a:lnTo>
                    <a:lnTo>
                      <a:pt x="51" y="46"/>
                    </a:lnTo>
                    <a:lnTo>
                      <a:pt x="55" y="48"/>
                    </a:lnTo>
                    <a:lnTo>
                      <a:pt x="59" y="48"/>
                    </a:lnTo>
                    <a:lnTo>
                      <a:pt x="61" y="50"/>
                    </a:lnTo>
                    <a:lnTo>
                      <a:pt x="63" y="50"/>
                    </a:lnTo>
                    <a:lnTo>
                      <a:pt x="63" y="48"/>
                    </a:lnTo>
                    <a:lnTo>
                      <a:pt x="61" y="46"/>
                    </a:lnTo>
                    <a:lnTo>
                      <a:pt x="63" y="44"/>
                    </a:lnTo>
                    <a:lnTo>
                      <a:pt x="65" y="44"/>
                    </a:lnTo>
                    <a:lnTo>
                      <a:pt x="65" y="42"/>
                    </a:lnTo>
                    <a:lnTo>
                      <a:pt x="61" y="40"/>
                    </a:lnTo>
                    <a:lnTo>
                      <a:pt x="59" y="34"/>
                    </a:lnTo>
                    <a:lnTo>
                      <a:pt x="57" y="34"/>
                    </a:lnTo>
                    <a:lnTo>
                      <a:pt x="57" y="33"/>
                    </a:lnTo>
                    <a:lnTo>
                      <a:pt x="59" y="29"/>
                    </a:lnTo>
                    <a:lnTo>
                      <a:pt x="61" y="25"/>
                    </a:lnTo>
                    <a:lnTo>
                      <a:pt x="67" y="21"/>
                    </a:lnTo>
                    <a:lnTo>
                      <a:pt x="70" y="27"/>
                    </a:lnTo>
                    <a:lnTo>
                      <a:pt x="74" y="27"/>
                    </a:lnTo>
                    <a:lnTo>
                      <a:pt x="76" y="23"/>
                    </a:lnTo>
                    <a:lnTo>
                      <a:pt x="74" y="23"/>
                    </a:lnTo>
                    <a:lnTo>
                      <a:pt x="72" y="19"/>
                    </a:lnTo>
                    <a:lnTo>
                      <a:pt x="76" y="21"/>
                    </a:lnTo>
                    <a:lnTo>
                      <a:pt x="80" y="21"/>
                    </a:lnTo>
                    <a:lnTo>
                      <a:pt x="84" y="23"/>
                    </a:lnTo>
                    <a:lnTo>
                      <a:pt x="86" y="23"/>
                    </a:lnTo>
                    <a:lnTo>
                      <a:pt x="91" y="17"/>
                    </a:lnTo>
                    <a:lnTo>
                      <a:pt x="91" y="15"/>
                    </a:lnTo>
                    <a:lnTo>
                      <a:pt x="88" y="15"/>
                    </a:lnTo>
                    <a:lnTo>
                      <a:pt x="88" y="12"/>
                    </a:lnTo>
                    <a:lnTo>
                      <a:pt x="82" y="10"/>
                    </a:lnTo>
                    <a:lnTo>
                      <a:pt x="80" y="12"/>
                    </a:lnTo>
                    <a:lnTo>
                      <a:pt x="76" y="12"/>
                    </a:lnTo>
                    <a:lnTo>
                      <a:pt x="72" y="8"/>
                    </a:lnTo>
                    <a:lnTo>
                      <a:pt x="76" y="4"/>
                    </a:lnTo>
                    <a:lnTo>
                      <a:pt x="76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6" name="Freeform 1565"/>
              <p:cNvSpPr>
                <a:spLocks/>
              </p:cNvSpPr>
              <p:nvPr/>
            </p:nvSpPr>
            <p:spPr bwMode="auto">
              <a:xfrm>
                <a:off x="2618" y="624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3 w 7"/>
                  <a:gd name="T5" fmla="*/ 0 h 4"/>
                  <a:gd name="T6" fmla="*/ 7 w 7"/>
                  <a:gd name="T7" fmla="*/ 0 h 4"/>
                  <a:gd name="T8" fmla="*/ 7 w 7"/>
                  <a:gd name="T9" fmla="*/ 4 h 4"/>
                  <a:gd name="T10" fmla="*/ 5 w 7"/>
                  <a:gd name="T11" fmla="*/ 4 h 4"/>
                  <a:gd name="T12" fmla="*/ 3 w 7"/>
                  <a:gd name="T13" fmla="*/ 2 h 4"/>
                  <a:gd name="T14" fmla="*/ 0 w 7"/>
                  <a:gd name="T15" fmla="*/ 2 h 4"/>
                  <a:gd name="T16" fmla="*/ 0 w 7"/>
                  <a:gd name="T17" fmla="*/ 0 h 4"/>
                  <a:gd name="T18" fmla="*/ 0 w 7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7" name="Freeform 1566"/>
              <p:cNvSpPr>
                <a:spLocks/>
              </p:cNvSpPr>
              <p:nvPr/>
            </p:nvSpPr>
            <p:spPr bwMode="auto">
              <a:xfrm>
                <a:off x="2560" y="807"/>
                <a:ext cx="16" cy="19"/>
              </a:xfrm>
              <a:custGeom>
                <a:avLst/>
                <a:gdLst>
                  <a:gd name="T0" fmla="*/ 6 w 16"/>
                  <a:gd name="T1" fmla="*/ 0 h 19"/>
                  <a:gd name="T2" fmla="*/ 8 w 16"/>
                  <a:gd name="T3" fmla="*/ 0 h 19"/>
                  <a:gd name="T4" fmla="*/ 10 w 16"/>
                  <a:gd name="T5" fmla="*/ 4 h 19"/>
                  <a:gd name="T6" fmla="*/ 14 w 16"/>
                  <a:gd name="T7" fmla="*/ 4 h 19"/>
                  <a:gd name="T8" fmla="*/ 14 w 16"/>
                  <a:gd name="T9" fmla="*/ 8 h 19"/>
                  <a:gd name="T10" fmla="*/ 14 w 16"/>
                  <a:gd name="T11" fmla="*/ 8 h 19"/>
                  <a:gd name="T12" fmla="*/ 16 w 16"/>
                  <a:gd name="T13" fmla="*/ 10 h 19"/>
                  <a:gd name="T14" fmla="*/ 16 w 16"/>
                  <a:gd name="T15" fmla="*/ 12 h 19"/>
                  <a:gd name="T16" fmla="*/ 12 w 16"/>
                  <a:gd name="T17" fmla="*/ 19 h 19"/>
                  <a:gd name="T18" fmla="*/ 8 w 16"/>
                  <a:gd name="T19" fmla="*/ 19 h 19"/>
                  <a:gd name="T20" fmla="*/ 4 w 16"/>
                  <a:gd name="T21" fmla="*/ 19 h 19"/>
                  <a:gd name="T22" fmla="*/ 0 w 16"/>
                  <a:gd name="T23" fmla="*/ 17 h 19"/>
                  <a:gd name="T24" fmla="*/ 0 w 16"/>
                  <a:gd name="T25" fmla="*/ 14 h 19"/>
                  <a:gd name="T26" fmla="*/ 0 w 16"/>
                  <a:gd name="T27" fmla="*/ 10 h 19"/>
                  <a:gd name="T28" fmla="*/ 0 w 16"/>
                  <a:gd name="T29" fmla="*/ 8 h 19"/>
                  <a:gd name="T30" fmla="*/ 2 w 16"/>
                  <a:gd name="T31" fmla="*/ 4 h 19"/>
                  <a:gd name="T32" fmla="*/ 6 w 1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9">
                    <a:moveTo>
                      <a:pt x="6" y="0"/>
                    </a:moveTo>
                    <a:lnTo>
                      <a:pt x="8" y="0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4" y="19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8" name="Freeform 1567"/>
              <p:cNvSpPr>
                <a:spLocks/>
              </p:cNvSpPr>
              <p:nvPr/>
            </p:nvSpPr>
            <p:spPr bwMode="auto">
              <a:xfrm>
                <a:off x="2658" y="740"/>
                <a:ext cx="17" cy="12"/>
              </a:xfrm>
              <a:custGeom>
                <a:avLst/>
                <a:gdLst>
                  <a:gd name="T0" fmla="*/ 9 w 17"/>
                  <a:gd name="T1" fmla="*/ 0 h 12"/>
                  <a:gd name="T2" fmla="*/ 13 w 17"/>
                  <a:gd name="T3" fmla="*/ 2 h 12"/>
                  <a:gd name="T4" fmla="*/ 17 w 17"/>
                  <a:gd name="T5" fmla="*/ 6 h 12"/>
                  <a:gd name="T6" fmla="*/ 15 w 17"/>
                  <a:gd name="T7" fmla="*/ 8 h 12"/>
                  <a:gd name="T8" fmla="*/ 11 w 17"/>
                  <a:gd name="T9" fmla="*/ 8 h 12"/>
                  <a:gd name="T10" fmla="*/ 7 w 17"/>
                  <a:gd name="T11" fmla="*/ 10 h 12"/>
                  <a:gd name="T12" fmla="*/ 3 w 17"/>
                  <a:gd name="T13" fmla="*/ 12 h 12"/>
                  <a:gd name="T14" fmla="*/ 0 w 17"/>
                  <a:gd name="T15" fmla="*/ 10 h 12"/>
                  <a:gd name="T16" fmla="*/ 0 w 17"/>
                  <a:gd name="T17" fmla="*/ 8 h 12"/>
                  <a:gd name="T18" fmla="*/ 3 w 17"/>
                  <a:gd name="T19" fmla="*/ 2 h 12"/>
                  <a:gd name="T20" fmla="*/ 5 w 17"/>
                  <a:gd name="T21" fmla="*/ 2 h 12"/>
                  <a:gd name="T22" fmla="*/ 9 w 17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2">
                    <a:moveTo>
                      <a:pt x="9" y="0"/>
                    </a:moveTo>
                    <a:lnTo>
                      <a:pt x="13" y="2"/>
                    </a:lnTo>
                    <a:lnTo>
                      <a:pt x="17" y="6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7" y="10"/>
                    </a:lnTo>
                    <a:lnTo>
                      <a:pt x="3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9" name="Freeform 1568"/>
              <p:cNvSpPr>
                <a:spLocks/>
              </p:cNvSpPr>
              <p:nvPr/>
            </p:nvSpPr>
            <p:spPr bwMode="auto">
              <a:xfrm>
                <a:off x="2675" y="1125"/>
                <a:ext cx="5" cy="10"/>
              </a:xfrm>
              <a:custGeom>
                <a:avLst/>
                <a:gdLst>
                  <a:gd name="T0" fmla="*/ 2 w 5"/>
                  <a:gd name="T1" fmla="*/ 0 h 10"/>
                  <a:gd name="T2" fmla="*/ 4 w 5"/>
                  <a:gd name="T3" fmla="*/ 2 h 10"/>
                  <a:gd name="T4" fmla="*/ 4 w 5"/>
                  <a:gd name="T5" fmla="*/ 2 h 10"/>
                  <a:gd name="T6" fmla="*/ 5 w 5"/>
                  <a:gd name="T7" fmla="*/ 4 h 10"/>
                  <a:gd name="T8" fmla="*/ 4 w 5"/>
                  <a:gd name="T9" fmla="*/ 6 h 10"/>
                  <a:gd name="T10" fmla="*/ 2 w 5"/>
                  <a:gd name="T11" fmla="*/ 10 h 10"/>
                  <a:gd name="T12" fmla="*/ 0 w 5"/>
                  <a:gd name="T13" fmla="*/ 10 h 10"/>
                  <a:gd name="T14" fmla="*/ 0 w 5"/>
                  <a:gd name="T15" fmla="*/ 6 h 10"/>
                  <a:gd name="T16" fmla="*/ 0 w 5"/>
                  <a:gd name="T17" fmla="*/ 6 h 10"/>
                  <a:gd name="T18" fmla="*/ 0 w 5"/>
                  <a:gd name="T19" fmla="*/ 2 h 10"/>
                  <a:gd name="T20" fmla="*/ 2 w 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0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0" name="Freeform 1569"/>
              <p:cNvSpPr>
                <a:spLocks/>
              </p:cNvSpPr>
              <p:nvPr/>
            </p:nvSpPr>
            <p:spPr bwMode="auto">
              <a:xfrm>
                <a:off x="2677" y="1118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4 h 4"/>
                  <a:gd name="T4" fmla="*/ 0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1" name="Freeform 1570"/>
              <p:cNvSpPr>
                <a:spLocks/>
              </p:cNvSpPr>
              <p:nvPr/>
            </p:nvSpPr>
            <p:spPr bwMode="auto">
              <a:xfrm>
                <a:off x="2595" y="1064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4 h 6"/>
                  <a:gd name="T6" fmla="*/ 0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2" name="Freeform 1571"/>
              <p:cNvSpPr>
                <a:spLocks/>
              </p:cNvSpPr>
              <p:nvPr/>
            </p:nvSpPr>
            <p:spPr bwMode="auto">
              <a:xfrm>
                <a:off x="2669" y="910"/>
                <a:ext cx="15" cy="15"/>
              </a:xfrm>
              <a:custGeom>
                <a:avLst/>
                <a:gdLst>
                  <a:gd name="T0" fmla="*/ 15 w 15"/>
                  <a:gd name="T1" fmla="*/ 0 h 15"/>
                  <a:gd name="T2" fmla="*/ 13 w 15"/>
                  <a:gd name="T3" fmla="*/ 4 h 15"/>
                  <a:gd name="T4" fmla="*/ 10 w 15"/>
                  <a:gd name="T5" fmla="*/ 8 h 15"/>
                  <a:gd name="T6" fmla="*/ 8 w 15"/>
                  <a:gd name="T7" fmla="*/ 12 h 15"/>
                  <a:gd name="T8" fmla="*/ 10 w 15"/>
                  <a:gd name="T9" fmla="*/ 13 h 15"/>
                  <a:gd name="T10" fmla="*/ 8 w 15"/>
                  <a:gd name="T11" fmla="*/ 15 h 15"/>
                  <a:gd name="T12" fmla="*/ 6 w 15"/>
                  <a:gd name="T13" fmla="*/ 15 h 15"/>
                  <a:gd name="T14" fmla="*/ 6 w 15"/>
                  <a:gd name="T15" fmla="*/ 12 h 15"/>
                  <a:gd name="T16" fmla="*/ 4 w 15"/>
                  <a:gd name="T17" fmla="*/ 13 h 15"/>
                  <a:gd name="T18" fmla="*/ 2 w 15"/>
                  <a:gd name="T19" fmla="*/ 15 h 15"/>
                  <a:gd name="T20" fmla="*/ 0 w 15"/>
                  <a:gd name="T21" fmla="*/ 15 h 15"/>
                  <a:gd name="T22" fmla="*/ 0 w 15"/>
                  <a:gd name="T23" fmla="*/ 12 h 15"/>
                  <a:gd name="T24" fmla="*/ 2 w 15"/>
                  <a:gd name="T25" fmla="*/ 10 h 15"/>
                  <a:gd name="T26" fmla="*/ 4 w 15"/>
                  <a:gd name="T27" fmla="*/ 6 h 15"/>
                  <a:gd name="T28" fmla="*/ 13 w 15"/>
                  <a:gd name="T29" fmla="*/ 2 h 15"/>
                  <a:gd name="T30" fmla="*/ 15 w 15"/>
                  <a:gd name="T3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5">
                    <a:moveTo>
                      <a:pt x="15" y="0"/>
                    </a:moveTo>
                    <a:lnTo>
                      <a:pt x="13" y="4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6" y="12"/>
                    </a:lnTo>
                    <a:lnTo>
                      <a:pt x="4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13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3" name="Freeform 1572"/>
              <p:cNvSpPr>
                <a:spLocks/>
              </p:cNvSpPr>
              <p:nvPr/>
            </p:nvSpPr>
            <p:spPr bwMode="auto">
              <a:xfrm>
                <a:off x="2408" y="805"/>
                <a:ext cx="21" cy="8"/>
              </a:xfrm>
              <a:custGeom>
                <a:avLst/>
                <a:gdLst>
                  <a:gd name="T0" fmla="*/ 15 w 21"/>
                  <a:gd name="T1" fmla="*/ 0 h 8"/>
                  <a:gd name="T2" fmla="*/ 21 w 21"/>
                  <a:gd name="T3" fmla="*/ 0 h 8"/>
                  <a:gd name="T4" fmla="*/ 21 w 21"/>
                  <a:gd name="T5" fmla="*/ 2 h 8"/>
                  <a:gd name="T6" fmla="*/ 17 w 21"/>
                  <a:gd name="T7" fmla="*/ 4 h 8"/>
                  <a:gd name="T8" fmla="*/ 15 w 21"/>
                  <a:gd name="T9" fmla="*/ 4 h 8"/>
                  <a:gd name="T10" fmla="*/ 10 w 21"/>
                  <a:gd name="T11" fmla="*/ 6 h 8"/>
                  <a:gd name="T12" fmla="*/ 8 w 21"/>
                  <a:gd name="T13" fmla="*/ 6 h 8"/>
                  <a:gd name="T14" fmla="*/ 4 w 21"/>
                  <a:gd name="T15" fmla="*/ 6 h 8"/>
                  <a:gd name="T16" fmla="*/ 2 w 21"/>
                  <a:gd name="T17" fmla="*/ 8 h 8"/>
                  <a:gd name="T18" fmla="*/ 0 w 21"/>
                  <a:gd name="T19" fmla="*/ 6 h 8"/>
                  <a:gd name="T20" fmla="*/ 0 w 21"/>
                  <a:gd name="T21" fmla="*/ 4 h 8"/>
                  <a:gd name="T22" fmla="*/ 2 w 21"/>
                  <a:gd name="T23" fmla="*/ 4 h 8"/>
                  <a:gd name="T24" fmla="*/ 6 w 21"/>
                  <a:gd name="T25" fmla="*/ 2 h 8"/>
                  <a:gd name="T26" fmla="*/ 6 w 21"/>
                  <a:gd name="T27" fmla="*/ 2 h 8"/>
                  <a:gd name="T28" fmla="*/ 8 w 21"/>
                  <a:gd name="T29" fmla="*/ 2 h 8"/>
                  <a:gd name="T30" fmla="*/ 8 w 21"/>
                  <a:gd name="T31" fmla="*/ 2 h 8"/>
                  <a:gd name="T32" fmla="*/ 10 w 21"/>
                  <a:gd name="T33" fmla="*/ 2 h 8"/>
                  <a:gd name="T34" fmla="*/ 10 w 21"/>
                  <a:gd name="T35" fmla="*/ 2 h 8"/>
                  <a:gd name="T36" fmla="*/ 11 w 21"/>
                  <a:gd name="T37" fmla="*/ 0 h 8"/>
                  <a:gd name="T38" fmla="*/ 15 w 21"/>
                  <a:gd name="T3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8">
                    <a:moveTo>
                      <a:pt x="15" y="0"/>
                    </a:moveTo>
                    <a:lnTo>
                      <a:pt x="21" y="0"/>
                    </a:lnTo>
                    <a:lnTo>
                      <a:pt x="21" y="2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4" name="Freeform 1573"/>
              <p:cNvSpPr>
                <a:spLocks/>
              </p:cNvSpPr>
              <p:nvPr/>
            </p:nvSpPr>
            <p:spPr bwMode="auto">
              <a:xfrm>
                <a:off x="2734" y="830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4 h 4"/>
                  <a:gd name="T4" fmla="*/ 2 w 6"/>
                  <a:gd name="T5" fmla="*/ 4 h 4"/>
                  <a:gd name="T6" fmla="*/ 0 w 6"/>
                  <a:gd name="T7" fmla="*/ 2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5" name="Freeform 1574"/>
              <p:cNvSpPr>
                <a:spLocks/>
              </p:cNvSpPr>
              <p:nvPr/>
            </p:nvSpPr>
            <p:spPr bwMode="auto">
              <a:xfrm>
                <a:off x="2680" y="1120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2 h 5"/>
                  <a:gd name="T4" fmla="*/ 2 w 4"/>
                  <a:gd name="T5" fmla="*/ 5 h 5"/>
                  <a:gd name="T6" fmla="*/ 2 w 4"/>
                  <a:gd name="T7" fmla="*/ 5 h 5"/>
                  <a:gd name="T8" fmla="*/ 0 w 4"/>
                  <a:gd name="T9" fmla="*/ 4 h 5"/>
                  <a:gd name="T10" fmla="*/ 0 w 4"/>
                  <a:gd name="T11" fmla="*/ 2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6" name="Freeform 1575"/>
              <p:cNvSpPr>
                <a:spLocks/>
              </p:cNvSpPr>
              <p:nvPr/>
            </p:nvSpPr>
            <p:spPr bwMode="auto">
              <a:xfrm>
                <a:off x="2235" y="2483"/>
                <a:ext cx="5" cy="1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1 h 1"/>
                  <a:gd name="T4" fmla="*/ 0 w 5"/>
                  <a:gd name="T5" fmla="*/ 1 h 1"/>
                  <a:gd name="T6" fmla="*/ 2 w 5"/>
                  <a:gd name="T7" fmla="*/ 0 h 1"/>
                  <a:gd name="T8" fmla="*/ 5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lnTo>
                      <a:pt x="3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7" name="Freeform 1576"/>
              <p:cNvSpPr>
                <a:spLocks/>
              </p:cNvSpPr>
              <p:nvPr/>
            </p:nvSpPr>
            <p:spPr bwMode="auto">
              <a:xfrm>
                <a:off x="2290" y="2498"/>
                <a:ext cx="42" cy="17"/>
              </a:xfrm>
              <a:custGeom>
                <a:avLst/>
                <a:gdLst>
                  <a:gd name="T0" fmla="*/ 15 w 42"/>
                  <a:gd name="T1" fmla="*/ 0 h 17"/>
                  <a:gd name="T2" fmla="*/ 30 w 42"/>
                  <a:gd name="T3" fmla="*/ 2 h 17"/>
                  <a:gd name="T4" fmla="*/ 34 w 42"/>
                  <a:gd name="T5" fmla="*/ 7 h 17"/>
                  <a:gd name="T6" fmla="*/ 38 w 42"/>
                  <a:gd name="T7" fmla="*/ 7 h 17"/>
                  <a:gd name="T8" fmla="*/ 42 w 42"/>
                  <a:gd name="T9" fmla="*/ 11 h 17"/>
                  <a:gd name="T10" fmla="*/ 40 w 42"/>
                  <a:gd name="T11" fmla="*/ 13 h 17"/>
                  <a:gd name="T12" fmla="*/ 34 w 42"/>
                  <a:gd name="T13" fmla="*/ 13 h 17"/>
                  <a:gd name="T14" fmla="*/ 32 w 42"/>
                  <a:gd name="T15" fmla="*/ 11 h 17"/>
                  <a:gd name="T16" fmla="*/ 30 w 42"/>
                  <a:gd name="T17" fmla="*/ 15 h 17"/>
                  <a:gd name="T18" fmla="*/ 28 w 42"/>
                  <a:gd name="T19" fmla="*/ 15 h 17"/>
                  <a:gd name="T20" fmla="*/ 27 w 42"/>
                  <a:gd name="T21" fmla="*/ 13 h 17"/>
                  <a:gd name="T22" fmla="*/ 25 w 42"/>
                  <a:gd name="T23" fmla="*/ 13 h 17"/>
                  <a:gd name="T24" fmla="*/ 25 w 42"/>
                  <a:gd name="T25" fmla="*/ 17 h 17"/>
                  <a:gd name="T26" fmla="*/ 19 w 42"/>
                  <a:gd name="T27" fmla="*/ 17 h 17"/>
                  <a:gd name="T28" fmla="*/ 17 w 42"/>
                  <a:gd name="T29" fmla="*/ 15 h 17"/>
                  <a:gd name="T30" fmla="*/ 13 w 42"/>
                  <a:gd name="T31" fmla="*/ 15 h 17"/>
                  <a:gd name="T32" fmla="*/ 9 w 42"/>
                  <a:gd name="T33" fmla="*/ 13 h 17"/>
                  <a:gd name="T34" fmla="*/ 7 w 42"/>
                  <a:gd name="T35" fmla="*/ 7 h 17"/>
                  <a:gd name="T36" fmla="*/ 6 w 42"/>
                  <a:gd name="T37" fmla="*/ 7 h 17"/>
                  <a:gd name="T38" fmla="*/ 4 w 42"/>
                  <a:gd name="T39" fmla="*/ 7 h 17"/>
                  <a:gd name="T40" fmla="*/ 0 w 42"/>
                  <a:gd name="T41" fmla="*/ 5 h 17"/>
                  <a:gd name="T42" fmla="*/ 2 w 42"/>
                  <a:gd name="T43" fmla="*/ 2 h 17"/>
                  <a:gd name="T44" fmla="*/ 6 w 42"/>
                  <a:gd name="T45" fmla="*/ 2 h 17"/>
                  <a:gd name="T46" fmla="*/ 9 w 42"/>
                  <a:gd name="T47" fmla="*/ 2 h 17"/>
                  <a:gd name="T48" fmla="*/ 15 w 42"/>
                  <a:gd name="T4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7">
                    <a:moveTo>
                      <a:pt x="15" y="0"/>
                    </a:moveTo>
                    <a:lnTo>
                      <a:pt x="30" y="2"/>
                    </a:lnTo>
                    <a:lnTo>
                      <a:pt x="34" y="7"/>
                    </a:lnTo>
                    <a:lnTo>
                      <a:pt x="38" y="7"/>
                    </a:lnTo>
                    <a:lnTo>
                      <a:pt x="42" y="11"/>
                    </a:lnTo>
                    <a:lnTo>
                      <a:pt x="40" y="13"/>
                    </a:lnTo>
                    <a:lnTo>
                      <a:pt x="34" y="13"/>
                    </a:lnTo>
                    <a:lnTo>
                      <a:pt x="32" y="11"/>
                    </a:lnTo>
                    <a:lnTo>
                      <a:pt x="30" y="15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5" y="13"/>
                    </a:lnTo>
                    <a:lnTo>
                      <a:pt x="25" y="17"/>
                    </a:lnTo>
                    <a:lnTo>
                      <a:pt x="19" y="17"/>
                    </a:lnTo>
                    <a:lnTo>
                      <a:pt x="17" y="15"/>
                    </a:lnTo>
                    <a:lnTo>
                      <a:pt x="13" y="15"/>
                    </a:lnTo>
                    <a:lnTo>
                      <a:pt x="9" y="13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8" name="Freeform 1577"/>
              <p:cNvSpPr>
                <a:spLocks/>
              </p:cNvSpPr>
              <p:nvPr/>
            </p:nvSpPr>
            <p:spPr bwMode="auto">
              <a:xfrm>
                <a:off x="2391" y="2465"/>
                <a:ext cx="9" cy="4"/>
              </a:xfrm>
              <a:custGeom>
                <a:avLst/>
                <a:gdLst>
                  <a:gd name="T0" fmla="*/ 4 w 9"/>
                  <a:gd name="T1" fmla="*/ 0 h 4"/>
                  <a:gd name="T2" fmla="*/ 9 w 9"/>
                  <a:gd name="T3" fmla="*/ 4 h 4"/>
                  <a:gd name="T4" fmla="*/ 4 w 9"/>
                  <a:gd name="T5" fmla="*/ 4 h 4"/>
                  <a:gd name="T6" fmla="*/ 0 w 9"/>
                  <a:gd name="T7" fmla="*/ 2 h 4"/>
                  <a:gd name="T8" fmla="*/ 4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4" y="0"/>
                    </a:moveTo>
                    <a:lnTo>
                      <a:pt x="9" y="4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9" name="Freeform 1578"/>
              <p:cNvSpPr>
                <a:spLocks/>
              </p:cNvSpPr>
              <p:nvPr/>
            </p:nvSpPr>
            <p:spPr bwMode="auto">
              <a:xfrm>
                <a:off x="2385" y="2488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6 w 8"/>
                  <a:gd name="T3" fmla="*/ 2 h 6"/>
                  <a:gd name="T4" fmla="*/ 8 w 8"/>
                  <a:gd name="T5" fmla="*/ 6 h 6"/>
                  <a:gd name="T6" fmla="*/ 2 w 8"/>
                  <a:gd name="T7" fmla="*/ 4 h 6"/>
                  <a:gd name="T8" fmla="*/ 0 w 8"/>
                  <a:gd name="T9" fmla="*/ 2 h 6"/>
                  <a:gd name="T10" fmla="*/ 2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0" name="Freeform 1579"/>
              <p:cNvSpPr>
                <a:spLocks/>
              </p:cNvSpPr>
              <p:nvPr/>
            </p:nvSpPr>
            <p:spPr bwMode="auto">
              <a:xfrm>
                <a:off x="2210" y="2431"/>
                <a:ext cx="9" cy="10"/>
              </a:xfrm>
              <a:custGeom>
                <a:avLst/>
                <a:gdLst>
                  <a:gd name="T0" fmla="*/ 4 w 9"/>
                  <a:gd name="T1" fmla="*/ 0 h 10"/>
                  <a:gd name="T2" fmla="*/ 6 w 9"/>
                  <a:gd name="T3" fmla="*/ 0 h 10"/>
                  <a:gd name="T4" fmla="*/ 9 w 9"/>
                  <a:gd name="T5" fmla="*/ 4 h 10"/>
                  <a:gd name="T6" fmla="*/ 9 w 9"/>
                  <a:gd name="T7" fmla="*/ 8 h 10"/>
                  <a:gd name="T8" fmla="*/ 4 w 9"/>
                  <a:gd name="T9" fmla="*/ 10 h 10"/>
                  <a:gd name="T10" fmla="*/ 0 w 9"/>
                  <a:gd name="T11" fmla="*/ 8 h 10"/>
                  <a:gd name="T12" fmla="*/ 0 w 9"/>
                  <a:gd name="T13" fmla="*/ 6 h 10"/>
                  <a:gd name="T14" fmla="*/ 0 w 9"/>
                  <a:gd name="T15" fmla="*/ 6 h 10"/>
                  <a:gd name="T16" fmla="*/ 2 w 9"/>
                  <a:gd name="T17" fmla="*/ 8 h 10"/>
                  <a:gd name="T18" fmla="*/ 4 w 9"/>
                  <a:gd name="T19" fmla="*/ 6 h 10"/>
                  <a:gd name="T20" fmla="*/ 2 w 9"/>
                  <a:gd name="T21" fmla="*/ 4 h 10"/>
                  <a:gd name="T22" fmla="*/ 2 w 9"/>
                  <a:gd name="T23" fmla="*/ 2 h 10"/>
                  <a:gd name="T24" fmla="*/ 4 w 9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6" y="0"/>
                    </a:lnTo>
                    <a:lnTo>
                      <a:pt x="9" y="4"/>
                    </a:lnTo>
                    <a:lnTo>
                      <a:pt x="9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1" name="Freeform 1580"/>
              <p:cNvSpPr>
                <a:spLocks/>
              </p:cNvSpPr>
              <p:nvPr/>
            </p:nvSpPr>
            <p:spPr bwMode="auto">
              <a:xfrm>
                <a:off x="2176" y="2404"/>
                <a:ext cx="192" cy="71"/>
              </a:xfrm>
              <a:custGeom>
                <a:avLst/>
                <a:gdLst>
                  <a:gd name="T0" fmla="*/ 64 w 192"/>
                  <a:gd name="T1" fmla="*/ 2 h 71"/>
                  <a:gd name="T2" fmla="*/ 72 w 192"/>
                  <a:gd name="T3" fmla="*/ 8 h 71"/>
                  <a:gd name="T4" fmla="*/ 91 w 192"/>
                  <a:gd name="T5" fmla="*/ 8 h 71"/>
                  <a:gd name="T6" fmla="*/ 95 w 192"/>
                  <a:gd name="T7" fmla="*/ 8 h 71"/>
                  <a:gd name="T8" fmla="*/ 101 w 192"/>
                  <a:gd name="T9" fmla="*/ 18 h 71"/>
                  <a:gd name="T10" fmla="*/ 116 w 192"/>
                  <a:gd name="T11" fmla="*/ 19 h 71"/>
                  <a:gd name="T12" fmla="*/ 123 w 192"/>
                  <a:gd name="T13" fmla="*/ 25 h 71"/>
                  <a:gd name="T14" fmla="*/ 135 w 192"/>
                  <a:gd name="T15" fmla="*/ 31 h 71"/>
                  <a:gd name="T16" fmla="*/ 139 w 192"/>
                  <a:gd name="T17" fmla="*/ 31 h 71"/>
                  <a:gd name="T18" fmla="*/ 141 w 192"/>
                  <a:gd name="T19" fmla="*/ 35 h 71"/>
                  <a:gd name="T20" fmla="*/ 144 w 192"/>
                  <a:gd name="T21" fmla="*/ 33 h 71"/>
                  <a:gd name="T22" fmla="*/ 152 w 192"/>
                  <a:gd name="T23" fmla="*/ 40 h 71"/>
                  <a:gd name="T24" fmla="*/ 160 w 192"/>
                  <a:gd name="T25" fmla="*/ 42 h 71"/>
                  <a:gd name="T26" fmla="*/ 167 w 192"/>
                  <a:gd name="T27" fmla="*/ 42 h 71"/>
                  <a:gd name="T28" fmla="*/ 167 w 192"/>
                  <a:gd name="T29" fmla="*/ 46 h 71"/>
                  <a:gd name="T30" fmla="*/ 169 w 192"/>
                  <a:gd name="T31" fmla="*/ 50 h 71"/>
                  <a:gd name="T32" fmla="*/ 186 w 192"/>
                  <a:gd name="T33" fmla="*/ 54 h 71"/>
                  <a:gd name="T34" fmla="*/ 192 w 192"/>
                  <a:gd name="T35" fmla="*/ 58 h 71"/>
                  <a:gd name="T36" fmla="*/ 190 w 192"/>
                  <a:gd name="T37" fmla="*/ 63 h 71"/>
                  <a:gd name="T38" fmla="*/ 181 w 192"/>
                  <a:gd name="T39" fmla="*/ 65 h 71"/>
                  <a:gd name="T40" fmla="*/ 175 w 192"/>
                  <a:gd name="T41" fmla="*/ 65 h 71"/>
                  <a:gd name="T42" fmla="*/ 165 w 192"/>
                  <a:gd name="T43" fmla="*/ 71 h 71"/>
                  <a:gd name="T44" fmla="*/ 154 w 192"/>
                  <a:gd name="T45" fmla="*/ 67 h 71"/>
                  <a:gd name="T46" fmla="*/ 141 w 192"/>
                  <a:gd name="T47" fmla="*/ 67 h 71"/>
                  <a:gd name="T48" fmla="*/ 131 w 192"/>
                  <a:gd name="T49" fmla="*/ 69 h 71"/>
                  <a:gd name="T50" fmla="*/ 137 w 192"/>
                  <a:gd name="T51" fmla="*/ 59 h 71"/>
                  <a:gd name="T52" fmla="*/ 142 w 192"/>
                  <a:gd name="T53" fmla="*/ 56 h 71"/>
                  <a:gd name="T54" fmla="*/ 139 w 192"/>
                  <a:gd name="T55" fmla="*/ 52 h 71"/>
                  <a:gd name="T56" fmla="*/ 127 w 192"/>
                  <a:gd name="T57" fmla="*/ 50 h 71"/>
                  <a:gd name="T58" fmla="*/ 123 w 192"/>
                  <a:gd name="T59" fmla="*/ 52 h 71"/>
                  <a:gd name="T60" fmla="*/ 114 w 192"/>
                  <a:gd name="T61" fmla="*/ 33 h 71"/>
                  <a:gd name="T62" fmla="*/ 106 w 192"/>
                  <a:gd name="T63" fmla="*/ 35 h 71"/>
                  <a:gd name="T64" fmla="*/ 101 w 192"/>
                  <a:gd name="T65" fmla="*/ 33 h 71"/>
                  <a:gd name="T66" fmla="*/ 97 w 192"/>
                  <a:gd name="T67" fmla="*/ 31 h 71"/>
                  <a:gd name="T68" fmla="*/ 85 w 192"/>
                  <a:gd name="T69" fmla="*/ 27 h 71"/>
                  <a:gd name="T70" fmla="*/ 83 w 192"/>
                  <a:gd name="T71" fmla="*/ 23 h 71"/>
                  <a:gd name="T72" fmla="*/ 80 w 192"/>
                  <a:gd name="T73" fmla="*/ 25 h 71"/>
                  <a:gd name="T74" fmla="*/ 70 w 192"/>
                  <a:gd name="T75" fmla="*/ 21 h 71"/>
                  <a:gd name="T76" fmla="*/ 64 w 192"/>
                  <a:gd name="T77" fmla="*/ 23 h 71"/>
                  <a:gd name="T78" fmla="*/ 51 w 192"/>
                  <a:gd name="T79" fmla="*/ 19 h 71"/>
                  <a:gd name="T80" fmla="*/ 59 w 192"/>
                  <a:gd name="T81" fmla="*/ 18 h 71"/>
                  <a:gd name="T82" fmla="*/ 59 w 192"/>
                  <a:gd name="T83" fmla="*/ 14 h 71"/>
                  <a:gd name="T84" fmla="*/ 47 w 192"/>
                  <a:gd name="T85" fmla="*/ 12 h 71"/>
                  <a:gd name="T86" fmla="*/ 40 w 192"/>
                  <a:gd name="T87" fmla="*/ 14 h 71"/>
                  <a:gd name="T88" fmla="*/ 32 w 192"/>
                  <a:gd name="T89" fmla="*/ 21 h 71"/>
                  <a:gd name="T90" fmla="*/ 24 w 192"/>
                  <a:gd name="T91" fmla="*/ 19 h 71"/>
                  <a:gd name="T92" fmla="*/ 19 w 192"/>
                  <a:gd name="T93" fmla="*/ 21 h 71"/>
                  <a:gd name="T94" fmla="*/ 11 w 192"/>
                  <a:gd name="T95" fmla="*/ 27 h 71"/>
                  <a:gd name="T96" fmla="*/ 7 w 192"/>
                  <a:gd name="T97" fmla="*/ 27 h 71"/>
                  <a:gd name="T98" fmla="*/ 1 w 192"/>
                  <a:gd name="T99" fmla="*/ 31 h 71"/>
                  <a:gd name="T100" fmla="*/ 0 w 192"/>
                  <a:gd name="T101" fmla="*/ 25 h 71"/>
                  <a:gd name="T102" fmla="*/ 7 w 192"/>
                  <a:gd name="T103" fmla="*/ 23 h 71"/>
                  <a:gd name="T104" fmla="*/ 13 w 192"/>
                  <a:gd name="T105" fmla="*/ 23 h 71"/>
                  <a:gd name="T106" fmla="*/ 11 w 192"/>
                  <a:gd name="T107" fmla="*/ 16 h 71"/>
                  <a:gd name="T108" fmla="*/ 17 w 192"/>
                  <a:gd name="T109" fmla="*/ 12 h 71"/>
                  <a:gd name="T110" fmla="*/ 26 w 192"/>
                  <a:gd name="T111" fmla="*/ 6 h 71"/>
                  <a:gd name="T112" fmla="*/ 45 w 192"/>
                  <a:gd name="T113" fmla="*/ 4 h 71"/>
                  <a:gd name="T114" fmla="*/ 55 w 192"/>
                  <a:gd name="T11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71">
                    <a:moveTo>
                      <a:pt x="55" y="0"/>
                    </a:moveTo>
                    <a:lnTo>
                      <a:pt x="64" y="2"/>
                    </a:lnTo>
                    <a:lnTo>
                      <a:pt x="66" y="6"/>
                    </a:lnTo>
                    <a:lnTo>
                      <a:pt x="72" y="8"/>
                    </a:lnTo>
                    <a:lnTo>
                      <a:pt x="78" y="6"/>
                    </a:lnTo>
                    <a:lnTo>
                      <a:pt x="91" y="8"/>
                    </a:lnTo>
                    <a:lnTo>
                      <a:pt x="93" y="10"/>
                    </a:lnTo>
                    <a:lnTo>
                      <a:pt x="95" y="8"/>
                    </a:lnTo>
                    <a:lnTo>
                      <a:pt x="101" y="14"/>
                    </a:lnTo>
                    <a:lnTo>
                      <a:pt x="101" y="18"/>
                    </a:lnTo>
                    <a:lnTo>
                      <a:pt x="104" y="19"/>
                    </a:lnTo>
                    <a:lnTo>
                      <a:pt x="116" y="19"/>
                    </a:lnTo>
                    <a:lnTo>
                      <a:pt x="120" y="23"/>
                    </a:lnTo>
                    <a:lnTo>
                      <a:pt x="123" y="25"/>
                    </a:lnTo>
                    <a:lnTo>
                      <a:pt x="129" y="29"/>
                    </a:lnTo>
                    <a:lnTo>
                      <a:pt x="135" y="31"/>
                    </a:lnTo>
                    <a:lnTo>
                      <a:pt x="137" y="33"/>
                    </a:lnTo>
                    <a:lnTo>
                      <a:pt x="139" y="31"/>
                    </a:lnTo>
                    <a:lnTo>
                      <a:pt x="141" y="33"/>
                    </a:lnTo>
                    <a:lnTo>
                      <a:pt x="141" y="35"/>
                    </a:lnTo>
                    <a:lnTo>
                      <a:pt x="141" y="37"/>
                    </a:lnTo>
                    <a:lnTo>
                      <a:pt x="144" y="33"/>
                    </a:lnTo>
                    <a:lnTo>
                      <a:pt x="148" y="37"/>
                    </a:lnTo>
                    <a:lnTo>
                      <a:pt x="152" y="40"/>
                    </a:lnTo>
                    <a:lnTo>
                      <a:pt x="154" y="38"/>
                    </a:lnTo>
                    <a:lnTo>
                      <a:pt x="160" y="42"/>
                    </a:lnTo>
                    <a:lnTo>
                      <a:pt x="163" y="42"/>
                    </a:lnTo>
                    <a:lnTo>
                      <a:pt x="167" y="42"/>
                    </a:lnTo>
                    <a:lnTo>
                      <a:pt x="169" y="42"/>
                    </a:lnTo>
                    <a:lnTo>
                      <a:pt x="167" y="46"/>
                    </a:lnTo>
                    <a:lnTo>
                      <a:pt x="165" y="48"/>
                    </a:lnTo>
                    <a:lnTo>
                      <a:pt x="169" y="50"/>
                    </a:lnTo>
                    <a:lnTo>
                      <a:pt x="177" y="50"/>
                    </a:lnTo>
                    <a:lnTo>
                      <a:pt x="186" y="54"/>
                    </a:lnTo>
                    <a:lnTo>
                      <a:pt x="188" y="58"/>
                    </a:lnTo>
                    <a:lnTo>
                      <a:pt x="192" y="58"/>
                    </a:lnTo>
                    <a:lnTo>
                      <a:pt x="192" y="59"/>
                    </a:lnTo>
                    <a:lnTo>
                      <a:pt x="190" y="63"/>
                    </a:lnTo>
                    <a:lnTo>
                      <a:pt x="186" y="65"/>
                    </a:lnTo>
                    <a:lnTo>
                      <a:pt x="181" y="65"/>
                    </a:lnTo>
                    <a:lnTo>
                      <a:pt x="177" y="67"/>
                    </a:lnTo>
                    <a:lnTo>
                      <a:pt x="175" y="65"/>
                    </a:lnTo>
                    <a:lnTo>
                      <a:pt x="173" y="67"/>
                    </a:lnTo>
                    <a:lnTo>
                      <a:pt x="165" y="71"/>
                    </a:lnTo>
                    <a:lnTo>
                      <a:pt x="158" y="67"/>
                    </a:lnTo>
                    <a:lnTo>
                      <a:pt x="154" y="67"/>
                    </a:lnTo>
                    <a:lnTo>
                      <a:pt x="144" y="69"/>
                    </a:lnTo>
                    <a:lnTo>
                      <a:pt x="141" y="67"/>
                    </a:lnTo>
                    <a:lnTo>
                      <a:pt x="137" y="69"/>
                    </a:lnTo>
                    <a:lnTo>
                      <a:pt x="131" y="69"/>
                    </a:lnTo>
                    <a:lnTo>
                      <a:pt x="131" y="65"/>
                    </a:lnTo>
                    <a:lnTo>
                      <a:pt x="137" y="59"/>
                    </a:lnTo>
                    <a:lnTo>
                      <a:pt x="142" y="59"/>
                    </a:lnTo>
                    <a:lnTo>
                      <a:pt x="142" y="56"/>
                    </a:lnTo>
                    <a:lnTo>
                      <a:pt x="139" y="54"/>
                    </a:lnTo>
                    <a:lnTo>
                      <a:pt x="139" y="52"/>
                    </a:lnTo>
                    <a:lnTo>
                      <a:pt x="131" y="52"/>
                    </a:lnTo>
                    <a:lnTo>
                      <a:pt x="127" y="50"/>
                    </a:lnTo>
                    <a:lnTo>
                      <a:pt x="125" y="52"/>
                    </a:lnTo>
                    <a:lnTo>
                      <a:pt x="123" y="52"/>
                    </a:lnTo>
                    <a:lnTo>
                      <a:pt x="118" y="44"/>
                    </a:lnTo>
                    <a:lnTo>
                      <a:pt x="114" y="33"/>
                    </a:lnTo>
                    <a:lnTo>
                      <a:pt x="112" y="33"/>
                    </a:lnTo>
                    <a:lnTo>
                      <a:pt x="106" y="35"/>
                    </a:lnTo>
                    <a:lnTo>
                      <a:pt x="104" y="33"/>
                    </a:lnTo>
                    <a:lnTo>
                      <a:pt x="101" y="33"/>
                    </a:lnTo>
                    <a:lnTo>
                      <a:pt x="99" y="31"/>
                    </a:lnTo>
                    <a:lnTo>
                      <a:pt x="97" y="31"/>
                    </a:lnTo>
                    <a:lnTo>
                      <a:pt x="91" y="31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3" y="23"/>
                    </a:lnTo>
                    <a:lnTo>
                      <a:pt x="81" y="25"/>
                    </a:lnTo>
                    <a:lnTo>
                      <a:pt x="80" y="25"/>
                    </a:lnTo>
                    <a:lnTo>
                      <a:pt x="74" y="25"/>
                    </a:lnTo>
                    <a:lnTo>
                      <a:pt x="70" y="21"/>
                    </a:lnTo>
                    <a:lnTo>
                      <a:pt x="68" y="21"/>
                    </a:lnTo>
                    <a:lnTo>
                      <a:pt x="64" y="23"/>
                    </a:lnTo>
                    <a:lnTo>
                      <a:pt x="55" y="21"/>
                    </a:lnTo>
                    <a:lnTo>
                      <a:pt x="51" y="19"/>
                    </a:lnTo>
                    <a:lnTo>
                      <a:pt x="55" y="18"/>
                    </a:lnTo>
                    <a:lnTo>
                      <a:pt x="59" y="18"/>
                    </a:lnTo>
                    <a:lnTo>
                      <a:pt x="61" y="16"/>
                    </a:lnTo>
                    <a:lnTo>
                      <a:pt x="59" y="14"/>
                    </a:lnTo>
                    <a:lnTo>
                      <a:pt x="51" y="12"/>
                    </a:lnTo>
                    <a:lnTo>
                      <a:pt x="47" y="12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6" y="16"/>
                    </a:lnTo>
                    <a:lnTo>
                      <a:pt x="32" y="21"/>
                    </a:lnTo>
                    <a:lnTo>
                      <a:pt x="28" y="21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5" y="27"/>
                    </a:lnTo>
                    <a:lnTo>
                      <a:pt x="11" y="27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5" y="25"/>
                    </a:lnTo>
                    <a:lnTo>
                      <a:pt x="1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7" y="23"/>
                    </a:lnTo>
                    <a:lnTo>
                      <a:pt x="11" y="25"/>
                    </a:lnTo>
                    <a:lnTo>
                      <a:pt x="13" y="23"/>
                    </a:lnTo>
                    <a:lnTo>
                      <a:pt x="9" y="19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7" y="12"/>
                    </a:lnTo>
                    <a:lnTo>
                      <a:pt x="24" y="8"/>
                    </a:lnTo>
                    <a:lnTo>
                      <a:pt x="26" y="6"/>
                    </a:lnTo>
                    <a:lnTo>
                      <a:pt x="34" y="4"/>
                    </a:lnTo>
                    <a:lnTo>
                      <a:pt x="45" y="4"/>
                    </a:lnTo>
                    <a:lnTo>
                      <a:pt x="47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2" name="Freeform 1581"/>
              <p:cNvSpPr>
                <a:spLocks/>
              </p:cNvSpPr>
              <p:nvPr/>
            </p:nvSpPr>
            <p:spPr bwMode="auto">
              <a:xfrm>
                <a:off x="2309" y="238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3" name="Freeform 1582"/>
              <p:cNvSpPr>
                <a:spLocks/>
              </p:cNvSpPr>
              <p:nvPr/>
            </p:nvSpPr>
            <p:spPr bwMode="auto">
              <a:xfrm>
                <a:off x="2317" y="2366"/>
                <a:ext cx="9" cy="4"/>
              </a:xfrm>
              <a:custGeom>
                <a:avLst/>
                <a:gdLst>
                  <a:gd name="T0" fmla="*/ 3 w 9"/>
                  <a:gd name="T1" fmla="*/ 0 h 4"/>
                  <a:gd name="T2" fmla="*/ 9 w 9"/>
                  <a:gd name="T3" fmla="*/ 0 h 4"/>
                  <a:gd name="T4" fmla="*/ 7 w 9"/>
                  <a:gd name="T5" fmla="*/ 4 h 4"/>
                  <a:gd name="T6" fmla="*/ 1 w 9"/>
                  <a:gd name="T7" fmla="*/ 4 h 4"/>
                  <a:gd name="T8" fmla="*/ 0 w 9"/>
                  <a:gd name="T9" fmla="*/ 2 h 4"/>
                  <a:gd name="T10" fmla="*/ 3 w 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4">
                    <a:moveTo>
                      <a:pt x="3" y="0"/>
                    </a:moveTo>
                    <a:lnTo>
                      <a:pt x="9" y="0"/>
                    </a:lnTo>
                    <a:lnTo>
                      <a:pt x="7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4" name="Freeform 1583"/>
              <p:cNvSpPr>
                <a:spLocks/>
              </p:cNvSpPr>
              <p:nvPr/>
            </p:nvSpPr>
            <p:spPr bwMode="auto">
              <a:xfrm>
                <a:off x="2294" y="2332"/>
                <a:ext cx="23" cy="8"/>
              </a:xfrm>
              <a:custGeom>
                <a:avLst/>
                <a:gdLst>
                  <a:gd name="T0" fmla="*/ 13 w 23"/>
                  <a:gd name="T1" fmla="*/ 0 h 8"/>
                  <a:gd name="T2" fmla="*/ 19 w 23"/>
                  <a:gd name="T3" fmla="*/ 0 h 8"/>
                  <a:gd name="T4" fmla="*/ 23 w 23"/>
                  <a:gd name="T5" fmla="*/ 4 h 8"/>
                  <a:gd name="T6" fmla="*/ 19 w 23"/>
                  <a:gd name="T7" fmla="*/ 4 h 8"/>
                  <a:gd name="T8" fmla="*/ 15 w 23"/>
                  <a:gd name="T9" fmla="*/ 2 h 8"/>
                  <a:gd name="T10" fmla="*/ 9 w 23"/>
                  <a:gd name="T11" fmla="*/ 8 h 8"/>
                  <a:gd name="T12" fmla="*/ 5 w 23"/>
                  <a:gd name="T13" fmla="*/ 6 h 8"/>
                  <a:gd name="T14" fmla="*/ 0 w 23"/>
                  <a:gd name="T15" fmla="*/ 2 h 8"/>
                  <a:gd name="T16" fmla="*/ 5 w 23"/>
                  <a:gd name="T17" fmla="*/ 2 h 8"/>
                  <a:gd name="T18" fmla="*/ 7 w 23"/>
                  <a:gd name="T19" fmla="*/ 4 h 8"/>
                  <a:gd name="T20" fmla="*/ 13 w 2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">
                    <a:moveTo>
                      <a:pt x="13" y="0"/>
                    </a:moveTo>
                    <a:lnTo>
                      <a:pt x="19" y="0"/>
                    </a:lnTo>
                    <a:lnTo>
                      <a:pt x="23" y="4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9" y="8"/>
                    </a:lnTo>
                    <a:lnTo>
                      <a:pt x="5" y="6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5" name="Freeform 1584"/>
              <p:cNvSpPr>
                <a:spLocks/>
              </p:cNvSpPr>
              <p:nvPr/>
            </p:nvSpPr>
            <p:spPr bwMode="auto">
              <a:xfrm>
                <a:off x="2317" y="2330"/>
                <a:ext cx="13" cy="23"/>
              </a:xfrm>
              <a:custGeom>
                <a:avLst/>
                <a:gdLst>
                  <a:gd name="T0" fmla="*/ 3 w 13"/>
                  <a:gd name="T1" fmla="*/ 0 h 23"/>
                  <a:gd name="T2" fmla="*/ 9 w 13"/>
                  <a:gd name="T3" fmla="*/ 4 h 23"/>
                  <a:gd name="T4" fmla="*/ 11 w 13"/>
                  <a:gd name="T5" fmla="*/ 8 h 23"/>
                  <a:gd name="T6" fmla="*/ 13 w 13"/>
                  <a:gd name="T7" fmla="*/ 10 h 23"/>
                  <a:gd name="T8" fmla="*/ 13 w 13"/>
                  <a:gd name="T9" fmla="*/ 13 h 23"/>
                  <a:gd name="T10" fmla="*/ 9 w 13"/>
                  <a:gd name="T11" fmla="*/ 15 h 23"/>
                  <a:gd name="T12" fmla="*/ 9 w 13"/>
                  <a:gd name="T13" fmla="*/ 19 h 23"/>
                  <a:gd name="T14" fmla="*/ 7 w 13"/>
                  <a:gd name="T15" fmla="*/ 23 h 23"/>
                  <a:gd name="T16" fmla="*/ 7 w 13"/>
                  <a:gd name="T17" fmla="*/ 15 h 23"/>
                  <a:gd name="T18" fmla="*/ 7 w 13"/>
                  <a:gd name="T19" fmla="*/ 13 h 23"/>
                  <a:gd name="T20" fmla="*/ 9 w 13"/>
                  <a:gd name="T21" fmla="*/ 11 h 23"/>
                  <a:gd name="T22" fmla="*/ 5 w 13"/>
                  <a:gd name="T23" fmla="*/ 6 h 23"/>
                  <a:gd name="T24" fmla="*/ 5 w 13"/>
                  <a:gd name="T25" fmla="*/ 2 h 23"/>
                  <a:gd name="T26" fmla="*/ 0 w 13"/>
                  <a:gd name="T27" fmla="*/ 0 h 23"/>
                  <a:gd name="T28" fmla="*/ 3 w 13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3">
                    <a:moveTo>
                      <a:pt x="3" y="0"/>
                    </a:moveTo>
                    <a:lnTo>
                      <a:pt x="9" y="4"/>
                    </a:lnTo>
                    <a:lnTo>
                      <a:pt x="11" y="8"/>
                    </a:lnTo>
                    <a:lnTo>
                      <a:pt x="13" y="10"/>
                    </a:lnTo>
                    <a:lnTo>
                      <a:pt x="13" y="13"/>
                    </a:lnTo>
                    <a:lnTo>
                      <a:pt x="9" y="15"/>
                    </a:lnTo>
                    <a:lnTo>
                      <a:pt x="9" y="19"/>
                    </a:lnTo>
                    <a:lnTo>
                      <a:pt x="7" y="23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9" y="11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6" name="Freeform 1585"/>
              <p:cNvSpPr>
                <a:spLocks/>
              </p:cNvSpPr>
              <p:nvPr/>
            </p:nvSpPr>
            <p:spPr bwMode="auto">
              <a:xfrm>
                <a:off x="2303" y="2368"/>
                <a:ext cx="10" cy="13"/>
              </a:xfrm>
              <a:custGeom>
                <a:avLst/>
                <a:gdLst>
                  <a:gd name="T0" fmla="*/ 4 w 10"/>
                  <a:gd name="T1" fmla="*/ 0 h 13"/>
                  <a:gd name="T2" fmla="*/ 6 w 10"/>
                  <a:gd name="T3" fmla="*/ 0 h 13"/>
                  <a:gd name="T4" fmla="*/ 8 w 10"/>
                  <a:gd name="T5" fmla="*/ 4 h 13"/>
                  <a:gd name="T6" fmla="*/ 10 w 10"/>
                  <a:gd name="T7" fmla="*/ 10 h 13"/>
                  <a:gd name="T8" fmla="*/ 6 w 10"/>
                  <a:gd name="T9" fmla="*/ 13 h 13"/>
                  <a:gd name="T10" fmla="*/ 6 w 10"/>
                  <a:gd name="T11" fmla="*/ 10 h 13"/>
                  <a:gd name="T12" fmla="*/ 2 w 10"/>
                  <a:gd name="T13" fmla="*/ 12 h 13"/>
                  <a:gd name="T14" fmla="*/ 0 w 10"/>
                  <a:gd name="T15" fmla="*/ 10 h 13"/>
                  <a:gd name="T16" fmla="*/ 2 w 10"/>
                  <a:gd name="T17" fmla="*/ 4 h 13"/>
                  <a:gd name="T18" fmla="*/ 4 w 10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6" y="10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7" name="Freeform 1586"/>
              <p:cNvSpPr>
                <a:spLocks/>
              </p:cNvSpPr>
              <p:nvPr/>
            </p:nvSpPr>
            <p:spPr bwMode="auto">
              <a:xfrm>
                <a:off x="2309" y="2387"/>
                <a:ext cx="8" cy="10"/>
              </a:xfrm>
              <a:custGeom>
                <a:avLst/>
                <a:gdLst>
                  <a:gd name="T0" fmla="*/ 6 w 8"/>
                  <a:gd name="T1" fmla="*/ 0 h 10"/>
                  <a:gd name="T2" fmla="*/ 6 w 8"/>
                  <a:gd name="T3" fmla="*/ 0 h 10"/>
                  <a:gd name="T4" fmla="*/ 6 w 8"/>
                  <a:gd name="T5" fmla="*/ 4 h 10"/>
                  <a:gd name="T6" fmla="*/ 8 w 8"/>
                  <a:gd name="T7" fmla="*/ 6 h 10"/>
                  <a:gd name="T8" fmla="*/ 6 w 8"/>
                  <a:gd name="T9" fmla="*/ 10 h 10"/>
                  <a:gd name="T10" fmla="*/ 2 w 8"/>
                  <a:gd name="T11" fmla="*/ 10 h 10"/>
                  <a:gd name="T12" fmla="*/ 0 w 8"/>
                  <a:gd name="T13" fmla="*/ 6 h 10"/>
                  <a:gd name="T14" fmla="*/ 0 w 8"/>
                  <a:gd name="T15" fmla="*/ 2 h 10"/>
                  <a:gd name="T16" fmla="*/ 6 w 8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8" name="Freeform 1587"/>
              <p:cNvSpPr>
                <a:spLocks/>
              </p:cNvSpPr>
              <p:nvPr/>
            </p:nvSpPr>
            <p:spPr bwMode="auto">
              <a:xfrm>
                <a:off x="2336" y="2361"/>
                <a:ext cx="7" cy="15"/>
              </a:xfrm>
              <a:custGeom>
                <a:avLst/>
                <a:gdLst>
                  <a:gd name="T0" fmla="*/ 0 w 7"/>
                  <a:gd name="T1" fmla="*/ 0 h 15"/>
                  <a:gd name="T2" fmla="*/ 3 w 7"/>
                  <a:gd name="T3" fmla="*/ 3 h 15"/>
                  <a:gd name="T4" fmla="*/ 7 w 7"/>
                  <a:gd name="T5" fmla="*/ 7 h 15"/>
                  <a:gd name="T6" fmla="*/ 5 w 7"/>
                  <a:gd name="T7" fmla="*/ 13 h 15"/>
                  <a:gd name="T8" fmla="*/ 3 w 7"/>
                  <a:gd name="T9" fmla="*/ 15 h 15"/>
                  <a:gd name="T10" fmla="*/ 2 w 7"/>
                  <a:gd name="T11" fmla="*/ 13 h 15"/>
                  <a:gd name="T12" fmla="*/ 5 w 7"/>
                  <a:gd name="T13" fmla="*/ 11 h 15"/>
                  <a:gd name="T14" fmla="*/ 5 w 7"/>
                  <a:gd name="T15" fmla="*/ 9 h 15"/>
                  <a:gd name="T16" fmla="*/ 3 w 7"/>
                  <a:gd name="T17" fmla="*/ 5 h 15"/>
                  <a:gd name="T18" fmla="*/ 0 w 7"/>
                  <a:gd name="T19" fmla="*/ 3 h 15"/>
                  <a:gd name="T20" fmla="*/ 0 w 7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5">
                    <a:moveTo>
                      <a:pt x="0" y="0"/>
                    </a:moveTo>
                    <a:lnTo>
                      <a:pt x="3" y="3"/>
                    </a:lnTo>
                    <a:lnTo>
                      <a:pt x="7" y="7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2" y="13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9" name="Freeform 1588"/>
              <p:cNvSpPr>
                <a:spLocks/>
              </p:cNvSpPr>
              <p:nvPr/>
            </p:nvSpPr>
            <p:spPr bwMode="auto">
              <a:xfrm>
                <a:off x="2311" y="238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0 w 4"/>
                  <a:gd name="T3" fmla="*/ 2 h 2"/>
                  <a:gd name="T4" fmla="*/ 0 w 4"/>
                  <a:gd name="T5" fmla="*/ 0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0" name="Freeform 1589"/>
              <p:cNvSpPr>
                <a:spLocks/>
              </p:cNvSpPr>
              <p:nvPr/>
            </p:nvSpPr>
            <p:spPr bwMode="auto">
              <a:xfrm>
                <a:off x="2349" y="2378"/>
                <a:ext cx="8" cy="13"/>
              </a:xfrm>
              <a:custGeom>
                <a:avLst/>
                <a:gdLst>
                  <a:gd name="T0" fmla="*/ 0 w 8"/>
                  <a:gd name="T1" fmla="*/ 0 h 13"/>
                  <a:gd name="T2" fmla="*/ 4 w 8"/>
                  <a:gd name="T3" fmla="*/ 2 h 13"/>
                  <a:gd name="T4" fmla="*/ 6 w 8"/>
                  <a:gd name="T5" fmla="*/ 5 h 13"/>
                  <a:gd name="T6" fmla="*/ 8 w 8"/>
                  <a:gd name="T7" fmla="*/ 11 h 13"/>
                  <a:gd name="T8" fmla="*/ 8 w 8"/>
                  <a:gd name="T9" fmla="*/ 13 h 13"/>
                  <a:gd name="T10" fmla="*/ 4 w 8"/>
                  <a:gd name="T11" fmla="*/ 13 h 13"/>
                  <a:gd name="T12" fmla="*/ 2 w 8"/>
                  <a:gd name="T13" fmla="*/ 11 h 13"/>
                  <a:gd name="T14" fmla="*/ 4 w 8"/>
                  <a:gd name="T15" fmla="*/ 9 h 13"/>
                  <a:gd name="T16" fmla="*/ 4 w 8"/>
                  <a:gd name="T17" fmla="*/ 3 h 13"/>
                  <a:gd name="T18" fmla="*/ 0 w 8"/>
                  <a:gd name="T19" fmla="*/ 2 h 13"/>
                  <a:gd name="T20" fmla="*/ 0 w 8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3">
                    <a:moveTo>
                      <a:pt x="0" y="0"/>
                    </a:moveTo>
                    <a:lnTo>
                      <a:pt x="4" y="2"/>
                    </a:lnTo>
                    <a:lnTo>
                      <a:pt x="6" y="5"/>
                    </a:lnTo>
                    <a:lnTo>
                      <a:pt x="8" y="11"/>
                    </a:lnTo>
                    <a:lnTo>
                      <a:pt x="8" y="13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1" name="Freeform 1590"/>
              <p:cNvSpPr>
                <a:spLocks/>
              </p:cNvSpPr>
              <p:nvPr/>
            </p:nvSpPr>
            <p:spPr bwMode="auto">
              <a:xfrm>
                <a:off x="2355" y="2397"/>
                <a:ext cx="7" cy="15"/>
              </a:xfrm>
              <a:custGeom>
                <a:avLst/>
                <a:gdLst>
                  <a:gd name="T0" fmla="*/ 0 w 7"/>
                  <a:gd name="T1" fmla="*/ 0 h 15"/>
                  <a:gd name="T2" fmla="*/ 2 w 7"/>
                  <a:gd name="T3" fmla="*/ 5 h 15"/>
                  <a:gd name="T4" fmla="*/ 3 w 7"/>
                  <a:gd name="T5" fmla="*/ 9 h 15"/>
                  <a:gd name="T6" fmla="*/ 7 w 7"/>
                  <a:gd name="T7" fmla="*/ 15 h 15"/>
                  <a:gd name="T8" fmla="*/ 5 w 7"/>
                  <a:gd name="T9" fmla="*/ 15 h 15"/>
                  <a:gd name="T10" fmla="*/ 2 w 7"/>
                  <a:gd name="T11" fmla="*/ 13 h 15"/>
                  <a:gd name="T12" fmla="*/ 0 w 7"/>
                  <a:gd name="T13" fmla="*/ 7 h 15"/>
                  <a:gd name="T14" fmla="*/ 2 w 7"/>
                  <a:gd name="T15" fmla="*/ 5 h 15"/>
                  <a:gd name="T16" fmla="*/ 0 w 7"/>
                  <a:gd name="T17" fmla="*/ 2 h 15"/>
                  <a:gd name="T18" fmla="*/ 0 w 7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5">
                    <a:moveTo>
                      <a:pt x="0" y="0"/>
                    </a:moveTo>
                    <a:lnTo>
                      <a:pt x="2" y="5"/>
                    </a:lnTo>
                    <a:lnTo>
                      <a:pt x="3" y="9"/>
                    </a:lnTo>
                    <a:lnTo>
                      <a:pt x="7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2" name="Freeform 1591"/>
              <p:cNvSpPr>
                <a:spLocks/>
              </p:cNvSpPr>
              <p:nvPr/>
            </p:nvSpPr>
            <p:spPr bwMode="auto">
              <a:xfrm>
                <a:off x="2341" y="239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3" name="Freeform 1592"/>
              <p:cNvSpPr>
                <a:spLocks/>
              </p:cNvSpPr>
              <p:nvPr/>
            </p:nvSpPr>
            <p:spPr bwMode="auto">
              <a:xfrm>
                <a:off x="2391" y="243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4" name="Freeform 1593"/>
              <p:cNvSpPr>
                <a:spLocks/>
              </p:cNvSpPr>
              <p:nvPr/>
            </p:nvSpPr>
            <p:spPr bwMode="auto">
              <a:xfrm>
                <a:off x="2368" y="2387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2 w 4"/>
                  <a:gd name="T5" fmla="*/ 6 h 6"/>
                  <a:gd name="T6" fmla="*/ 0 w 4"/>
                  <a:gd name="T7" fmla="*/ 4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5" name="Freeform 1594"/>
              <p:cNvSpPr>
                <a:spLocks/>
              </p:cNvSpPr>
              <p:nvPr/>
            </p:nvSpPr>
            <p:spPr bwMode="auto">
              <a:xfrm>
                <a:off x="2368" y="241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2 h 6"/>
                  <a:gd name="T4" fmla="*/ 6 w 6"/>
                  <a:gd name="T5" fmla="*/ 6 h 6"/>
                  <a:gd name="T6" fmla="*/ 2 w 6"/>
                  <a:gd name="T7" fmla="*/ 6 h 6"/>
                  <a:gd name="T8" fmla="*/ 0 w 6"/>
                  <a:gd name="T9" fmla="*/ 2 h 6"/>
                  <a:gd name="T10" fmla="*/ 0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2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6" name="Freeform 1595"/>
              <p:cNvSpPr>
                <a:spLocks/>
              </p:cNvSpPr>
              <p:nvPr/>
            </p:nvSpPr>
            <p:spPr bwMode="auto">
              <a:xfrm>
                <a:off x="2378" y="2442"/>
                <a:ext cx="13" cy="10"/>
              </a:xfrm>
              <a:custGeom>
                <a:avLst/>
                <a:gdLst>
                  <a:gd name="T0" fmla="*/ 13 w 13"/>
                  <a:gd name="T1" fmla="*/ 0 h 10"/>
                  <a:gd name="T2" fmla="*/ 13 w 13"/>
                  <a:gd name="T3" fmla="*/ 6 h 10"/>
                  <a:gd name="T4" fmla="*/ 9 w 13"/>
                  <a:gd name="T5" fmla="*/ 10 h 10"/>
                  <a:gd name="T6" fmla="*/ 0 w 13"/>
                  <a:gd name="T7" fmla="*/ 10 h 10"/>
                  <a:gd name="T8" fmla="*/ 1 w 13"/>
                  <a:gd name="T9" fmla="*/ 4 h 10"/>
                  <a:gd name="T10" fmla="*/ 5 w 13"/>
                  <a:gd name="T11" fmla="*/ 2 h 10"/>
                  <a:gd name="T12" fmla="*/ 9 w 13"/>
                  <a:gd name="T13" fmla="*/ 4 h 10"/>
                  <a:gd name="T14" fmla="*/ 11 w 13"/>
                  <a:gd name="T15" fmla="*/ 2 h 10"/>
                  <a:gd name="T16" fmla="*/ 13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lnTo>
                      <a:pt x="13" y="6"/>
                    </a:lnTo>
                    <a:lnTo>
                      <a:pt x="9" y="10"/>
                    </a:lnTo>
                    <a:lnTo>
                      <a:pt x="0" y="10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7" name="Freeform 1596"/>
              <p:cNvSpPr>
                <a:spLocks/>
              </p:cNvSpPr>
              <p:nvPr/>
            </p:nvSpPr>
            <p:spPr bwMode="auto">
              <a:xfrm>
                <a:off x="2370" y="2414"/>
                <a:ext cx="9" cy="9"/>
              </a:xfrm>
              <a:custGeom>
                <a:avLst/>
                <a:gdLst>
                  <a:gd name="T0" fmla="*/ 9 w 9"/>
                  <a:gd name="T1" fmla="*/ 0 h 9"/>
                  <a:gd name="T2" fmla="*/ 9 w 9"/>
                  <a:gd name="T3" fmla="*/ 2 h 9"/>
                  <a:gd name="T4" fmla="*/ 9 w 9"/>
                  <a:gd name="T5" fmla="*/ 6 h 9"/>
                  <a:gd name="T6" fmla="*/ 2 w 9"/>
                  <a:gd name="T7" fmla="*/ 9 h 9"/>
                  <a:gd name="T8" fmla="*/ 0 w 9"/>
                  <a:gd name="T9" fmla="*/ 9 h 9"/>
                  <a:gd name="T10" fmla="*/ 0 w 9"/>
                  <a:gd name="T11" fmla="*/ 8 h 9"/>
                  <a:gd name="T12" fmla="*/ 2 w 9"/>
                  <a:gd name="T13" fmla="*/ 8 h 9"/>
                  <a:gd name="T14" fmla="*/ 6 w 9"/>
                  <a:gd name="T15" fmla="*/ 4 h 9"/>
                  <a:gd name="T16" fmla="*/ 6 w 9"/>
                  <a:gd name="T17" fmla="*/ 0 h 9"/>
                  <a:gd name="T18" fmla="*/ 9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9" y="2"/>
                    </a:lnTo>
                    <a:lnTo>
                      <a:pt x="9" y="6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8" name="Freeform 1597"/>
              <p:cNvSpPr>
                <a:spLocks/>
              </p:cNvSpPr>
              <p:nvPr/>
            </p:nvSpPr>
            <p:spPr bwMode="auto">
              <a:xfrm>
                <a:off x="2389" y="2422"/>
                <a:ext cx="9" cy="3"/>
              </a:xfrm>
              <a:custGeom>
                <a:avLst/>
                <a:gdLst>
                  <a:gd name="T0" fmla="*/ 4 w 9"/>
                  <a:gd name="T1" fmla="*/ 0 h 3"/>
                  <a:gd name="T2" fmla="*/ 9 w 9"/>
                  <a:gd name="T3" fmla="*/ 1 h 3"/>
                  <a:gd name="T4" fmla="*/ 8 w 9"/>
                  <a:gd name="T5" fmla="*/ 3 h 3"/>
                  <a:gd name="T6" fmla="*/ 6 w 9"/>
                  <a:gd name="T7" fmla="*/ 1 h 3"/>
                  <a:gd name="T8" fmla="*/ 2 w 9"/>
                  <a:gd name="T9" fmla="*/ 1 h 3"/>
                  <a:gd name="T10" fmla="*/ 0 w 9"/>
                  <a:gd name="T11" fmla="*/ 0 h 3"/>
                  <a:gd name="T12" fmla="*/ 4 w 9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4" y="0"/>
                    </a:moveTo>
                    <a:lnTo>
                      <a:pt x="9" y="1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9" name="Freeform 1598"/>
              <p:cNvSpPr>
                <a:spLocks/>
              </p:cNvSpPr>
              <p:nvPr/>
            </p:nvSpPr>
            <p:spPr bwMode="auto">
              <a:xfrm>
                <a:off x="2423" y="2021"/>
                <a:ext cx="36" cy="12"/>
              </a:xfrm>
              <a:custGeom>
                <a:avLst/>
                <a:gdLst>
                  <a:gd name="T0" fmla="*/ 31 w 36"/>
                  <a:gd name="T1" fmla="*/ 0 h 12"/>
                  <a:gd name="T2" fmla="*/ 31 w 36"/>
                  <a:gd name="T3" fmla="*/ 0 h 12"/>
                  <a:gd name="T4" fmla="*/ 29 w 36"/>
                  <a:gd name="T5" fmla="*/ 2 h 12"/>
                  <a:gd name="T6" fmla="*/ 29 w 36"/>
                  <a:gd name="T7" fmla="*/ 4 h 12"/>
                  <a:gd name="T8" fmla="*/ 33 w 36"/>
                  <a:gd name="T9" fmla="*/ 2 h 12"/>
                  <a:gd name="T10" fmla="*/ 35 w 36"/>
                  <a:gd name="T11" fmla="*/ 4 h 12"/>
                  <a:gd name="T12" fmla="*/ 36 w 36"/>
                  <a:gd name="T13" fmla="*/ 2 h 12"/>
                  <a:gd name="T14" fmla="*/ 35 w 36"/>
                  <a:gd name="T15" fmla="*/ 4 h 12"/>
                  <a:gd name="T16" fmla="*/ 31 w 36"/>
                  <a:gd name="T17" fmla="*/ 6 h 12"/>
                  <a:gd name="T18" fmla="*/ 29 w 36"/>
                  <a:gd name="T19" fmla="*/ 6 h 12"/>
                  <a:gd name="T20" fmla="*/ 27 w 36"/>
                  <a:gd name="T21" fmla="*/ 8 h 12"/>
                  <a:gd name="T22" fmla="*/ 21 w 36"/>
                  <a:gd name="T23" fmla="*/ 8 h 12"/>
                  <a:gd name="T24" fmla="*/ 19 w 36"/>
                  <a:gd name="T25" fmla="*/ 8 h 12"/>
                  <a:gd name="T26" fmla="*/ 14 w 36"/>
                  <a:gd name="T27" fmla="*/ 8 h 12"/>
                  <a:gd name="T28" fmla="*/ 10 w 36"/>
                  <a:gd name="T29" fmla="*/ 10 h 12"/>
                  <a:gd name="T30" fmla="*/ 6 w 36"/>
                  <a:gd name="T31" fmla="*/ 10 h 12"/>
                  <a:gd name="T32" fmla="*/ 4 w 36"/>
                  <a:gd name="T33" fmla="*/ 12 h 12"/>
                  <a:gd name="T34" fmla="*/ 2 w 36"/>
                  <a:gd name="T35" fmla="*/ 12 h 12"/>
                  <a:gd name="T36" fmla="*/ 4 w 36"/>
                  <a:gd name="T37" fmla="*/ 10 h 12"/>
                  <a:gd name="T38" fmla="*/ 0 w 36"/>
                  <a:gd name="T39" fmla="*/ 10 h 12"/>
                  <a:gd name="T40" fmla="*/ 0 w 36"/>
                  <a:gd name="T41" fmla="*/ 10 h 12"/>
                  <a:gd name="T42" fmla="*/ 2 w 36"/>
                  <a:gd name="T43" fmla="*/ 6 h 12"/>
                  <a:gd name="T44" fmla="*/ 6 w 36"/>
                  <a:gd name="T45" fmla="*/ 6 h 12"/>
                  <a:gd name="T46" fmla="*/ 12 w 36"/>
                  <a:gd name="T47" fmla="*/ 4 h 12"/>
                  <a:gd name="T48" fmla="*/ 15 w 36"/>
                  <a:gd name="T49" fmla="*/ 4 h 12"/>
                  <a:gd name="T50" fmla="*/ 19 w 36"/>
                  <a:gd name="T51" fmla="*/ 2 h 12"/>
                  <a:gd name="T52" fmla="*/ 25 w 36"/>
                  <a:gd name="T53" fmla="*/ 2 h 12"/>
                  <a:gd name="T54" fmla="*/ 31 w 36"/>
                  <a:gd name="T5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12">
                    <a:moveTo>
                      <a:pt x="31" y="0"/>
                    </a:moveTo>
                    <a:lnTo>
                      <a:pt x="31" y="0"/>
                    </a:lnTo>
                    <a:lnTo>
                      <a:pt x="29" y="2"/>
                    </a:lnTo>
                    <a:lnTo>
                      <a:pt x="29" y="4"/>
                    </a:lnTo>
                    <a:lnTo>
                      <a:pt x="33" y="2"/>
                    </a:lnTo>
                    <a:lnTo>
                      <a:pt x="35" y="4"/>
                    </a:lnTo>
                    <a:lnTo>
                      <a:pt x="36" y="2"/>
                    </a:lnTo>
                    <a:lnTo>
                      <a:pt x="35" y="4"/>
                    </a:lnTo>
                    <a:lnTo>
                      <a:pt x="31" y="6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1" y="8"/>
                    </a:lnTo>
                    <a:lnTo>
                      <a:pt x="19" y="8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5" y="4"/>
                    </a:lnTo>
                    <a:lnTo>
                      <a:pt x="19" y="2"/>
                    </a:lnTo>
                    <a:lnTo>
                      <a:pt x="2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0" name="Freeform 1599"/>
              <p:cNvSpPr>
                <a:spLocks/>
              </p:cNvSpPr>
              <p:nvPr/>
            </p:nvSpPr>
            <p:spPr bwMode="auto">
              <a:xfrm>
                <a:off x="1966" y="2309"/>
                <a:ext cx="4" cy="8"/>
              </a:xfrm>
              <a:custGeom>
                <a:avLst/>
                <a:gdLst>
                  <a:gd name="T0" fmla="*/ 4 w 4"/>
                  <a:gd name="T1" fmla="*/ 0 h 8"/>
                  <a:gd name="T2" fmla="*/ 4 w 4"/>
                  <a:gd name="T3" fmla="*/ 2 h 8"/>
                  <a:gd name="T4" fmla="*/ 2 w 4"/>
                  <a:gd name="T5" fmla="*/ 8 h 8"/>
                  <a:gd name="T6" fmla="*/ 0 w 4"/>
                  <a:gd name="T7" fmla="*/ 8 h 8"/>
                  <a:gd name="T8" fmla="*/ 4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4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1" name="Freeform 1600"/>
              <p:cNvSpPr>
                <a:spLocks/>
              </p:cNvSpPr>
              <p:nvPr/>
            </p:nvSpPr>
            <p:spPr bwMode="auto">
              <a:xfrm>
                <a:off x="1621" y="1775"/>
                <a:ext cx="6" cy="14"/>
              </a:xfrm>
              <a:custGeom>
                <a:avLst/>
                <a:gdLst>
                  <a:gd name="T0" fmla="*/ 4 w 6"/>
                  <a:gd name="T1" fmla="*/ 0 h 14"/>
                  <a:gd name="T2" fmla="*/ 6 w 6"/>
                  <a:gd name="T3" fmla="*/ 2 h 14"/>
                  <a:gd name="T4" fmla="*/ 4 w 6"/>
                  <a:gd name="T5" fmla="*/ 4 h 14"/>
                  <a:gd name="T6" fmla="*/ 2 w 6"/>
                  <a:gd name="T7" fmla="*/ 6 h 14"/>
                  <a:gd name="T8" fmla="*/ 4 w 6"/>
                  <a:gd name="T9" fmla="*/ 14 h 14"/>
                  <a:gd name="T10" fmla="*/ 4 w 6"/>
                  <a:gd name="T11" fmla="*/ 14 h 14"/>
                  <a:gd name="T12" fmla="*/ 0 w 6"/>
                  <a:gd name="T13" fmla="*/ 8 h 14"/>
                  <a:gd name="T14" fmla="*/ 0 w 6"/>
                  <a:gd name="T15" fmla="*/ 4 h 14"/>
                  <a:gd name="T16" fmla="*/ 4 w 6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4">
                    <a:moveTo>
                      <a:pt x="4" y="0"/>
                    </a:move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2" name="Freeform 1601"/>
              <p:cNvSpPr>
                <a:spLocks/>
              </p:cNvSpPr>
              <p:nvPr/>
            </p:nvSpPr>
            <p:spPr bwMode="auto">
              <a:xfrm>
                <a:off x="1962" y="2319"/>
                <a:ext cx="4" cy="22"/>
              </a:xfrm>
              <a:custGeom>
                <a:avLst/>
                <a:gdLst>
                  <a:gd name="T0" fmla="*/ 4 w 4"/>
                  <a:gd name="T1" fmla="*/ 0 h 22"/>
                  <a:gd name="T2" fmla="*/ 2 w 4"/>
                  <a:gd name="T3" fmla="*/ 9 h 22"/>
                  <a:gd name="T4" fmla="*/ 2 w 4"/>
                  <a:gd name="T5" fmla="*/ 17 h 22"/>
                  <a:gd name="T6" fmla="*/ 2 w 4"/>
                  <a:gd name="T7" fmla="*/ 22 h 22"/>
                  <a:gd name="T8" fmla="*/ 2 w 4"/>
                  <a:gd name="T9" fmla="*/ 21 h 22"/>
                  <a:gd name="T10" fmla="*/ 2 w 4"/>
                  <a:gd name="T11" fmla="*/ 19 h 22"/>
                  <a:gd name="T12" fmla="*/ 0 w 4"/>
                  <a:gd name="T13" fmla="*/ 17 h 22"/>
                  <a:gd name="T14" fmla="*/ 0 w 4"/>
                  <a:gd name="T15" fmla="*/ 17 h 22"/>
                  <a:gd name="T16" fmla="*/ 0 w 4"/>
                  <a:gd name="T17" fmla="*/ 7 h 22"/>
                  <a:gd name="T18" fmla="*/ 4 w 4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2">
                    <a:moveTo>
                      <a:pt x="4" y="0"/>
                    </a:moveTo>
                    <a:lnTo>
                      <a:pt x="2" y="9"/>
                    </a:lnTo>
                    <a:lnTo>
                      <a:pt x="2" y="17"/>
                    </a:lnTo>
                    <a:lnTo>
                      <a:pt x="2" y="22"/>
                    </a:lnTo>
                    <a:lnTo>
                      <a:pt x="2" y="21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3" name="Freeform 1602"/>
              <p:cNvSpPr>
                <a:spLocks/>
              </p:cNvSpPr>
              <p:nvPr/>
            </p:nvSpPr>
            <p:spPr bwMode="auto">
              <a:xfrm>
                <a:off x="1972" y="2298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3 w 7"/>
                  <a:gd name="T3" fmla="*/ 3 h 9"/>
                  <a:gd name="T4" fmla="*/ 0 w 7"/>
                  <a:gd name="T5" fmla="*/ 9 h 9"/>
                  <a:gd name="T6" fmla="*/ 0 w 7"/>
                  <a:gd name="T7" fmla="*/ 9 h 9"/>
                  <a:gd name="T8" fmla="*/ 3 w 7"/>
                  <a:gd name="T9" fmla="*/ 3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3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4" name="Freeform 1603"/>
              <p:cNvSpPr>
                <a:spLocks/>
              </p:cNvSpPr>
              <p:nvPr/>
            </p:nvSpPr>
            <p:spPr bwMode="auto">
              <a:xfrm>
                <a:off x="2482" y="2016"/>
                <a:ext cx="6" cy="1"/>
              </a:xfrm>
              <a:custGeom>
                <a:avLst/>
                <a:gdLst>
                  <a:gd name="T0" fmla="*/ 4 w 6"/>
                  <a:gd name="T1" fmla="*/ 0 h 1"/>
                  <a:gd name="T2" fmla="*/ 6 w 6"/>
                  <a:gd name="T3" fmla="*/ 0 h 1"/>
                  <a:gd name="T4" fmla="*/ 4 w 6"/>
                  <a:gd name="T5" fmla="*/ 0 h 1"/>
                  <a:gd name="T6" fmla="*/ 2 w 6"/>
                  <a:gd name="T7" fmla="*/ 1 h 1"/>
                  <a:gd name="T8" fmla="*/ 0 w 6"/>
                  <a:gd name="T9" fmla="*/ 1 h 1"/>
                  <a:gd name="T10" fmla="*/ 0 w 6"/>
                  <a:gd name="T11" fmla="*/ 1 h 1"/>
                  <a:gd name="T12" fmla="*/ 0 w 6"/>
                  <a:gd name="T13" fmla="*/ 0 h 1"/>
                  <a:gd name="T14" fmla="*/ 2 w 6"/>
                  <a:gd name="T15" fmla="*/ 0 h 1"/>
                  <a:gd name="T16" fmla="*/ 4 w 6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">
                    <a:moveTo>
                      <a:pt x="4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5" name="Freeform 1604"/>
              <p:cNvSpPr>
                <a:spLocks/>
              </p:cNvSpPr>
              <p:nvPr/>
            </p:nvSpPr>
            <p:spPr bwMode="auto">
              <a:xfrm>
                <a:off x="2700" y="3908"/>
                <a:ext cx="26" cy="23"/>
              </a:xfrm>
              <a:custGeom>
                <a:avLst/>
                <a:gdLst>
                  <a:gd name="T0" fmla="*/ 24 w 26"/>
                  <a:gd name="T1" fmla="*/ 0 h 23"/>
                  <a:gd name="T2" fmla="*/ 26 w 26"/>
                  <a:gd name="T3" fmla="*/ 4 h 23"/>
                  <a:gd name="T4" fmla="*/ 24 w 26"/>
                  <a:gd name="T5" fmla="*/ 8 h 23"/>
                  <a:gd name="T6" fmla="*/ 19 w 26"/>
                  <a:gd name="T7" fmla="*/ 12 h 23"/>
                  <a:gd name="T8" fmla="*/ 19 w 26"/>
                  <a:gd name="T9" fmla="*/ 15 h 23"/>
                  <a:gd name="T10" fmla="*/ 15 w 26"/>
                  <a:gd name="T11" fmla="*/ 17 h 23"/>
                  <a:gd name="T12" fmla="*/ 9 w 26"/>
                  <a:gd name="T13" fmla="*/ 17 h 23"/>
                  <a:gd name="T14" fmla="*/ 7 w 26"/>
                  <a:gd name="T15" fmla="*/ 19 h 23"/>
                  <a:gd name="T16" fmla="*/ 11 w 26"/>
                  <a:gd name="T17" fmla="*/ 21 h 23"/>
                  <a:gd name="T18" fmla="*/ 9 w 26"/>
                  <a:gd name="T19" fmla="*/ 23 h 23"/>
                  <a:gd name="T20" fmla="*/ 5 w 26"/>
                  <a:gd name="T21" fmla="*/ 21 h 23"/>
                  <a:gd name="T22" fmla="*/ 3 w 26"/>
                  <a:gd name="T23" fmla="*/ 23 h 23"/>
                  <a:gd name="T24" fmla="*/ 0 w 26"/>
                  <a:gd name="T25" fmla="*/ 21 h 23"/>
                  <a:gd name="T26" fmla="*/ 0 w 26"/>
                  <a:gd name="T27" fmla="*/ 19 h 23"/>
                  <a:gd name="T28" fmla="*/ 1 w 26"/>
                  <a:gd name="T29" fmla="*/ 19 h 23"/>
                  <a:gd name="T30" fmla="*/ 5 w 26"/>
                  <a:gd name="T31" fmla="*/ 15 h 23"/>
                  <a:gd name="T32" fmla="*/ 5 w 26"/>
                  <a:gd name="T33" fmla="*/ 14 h 23"/>
                  <a:gd name="T34" fmla="*/ 7 w 26"/>
                  <a:gd name="T35" fmla="*/ 12 h 23"/>
                  <a:gd name="T36" fmla="*/ 11 w 26"/>
                  <a:gd name="T37" fmla="*/ 12 h 23"/>
                  <a:gd name="T38" fmla="*/ 11 w 26"/>
                  <a:gd name="T39" fmla="*/ 10 h 23"/>
                  <a:gd name="T40" fmla="*/ 7 w 26"/>
                  <a:gd name="T41" fmla="*/ 10 h 23"/>
                  <a:gd name="T42" fmla="*/ 3 w 26"/>
                  <a:gd name="T43" fmla="*/ 4 h 23"/>
                  <a:gd name="T44" fmla="*/ 3 w 26"/>
                  <a:gd name="T45" fmla="*/ 2 h 23"/>
                  <a:gd name="T46" fmla="*/ 7 w 26"/>
                  <a:gd name="T47" fmla="*/ 6 h 23"/>
                  <a:gd name="T48" fmla="*/ 11 w 26"/>
                  <a:gd name="T49" fmla="*/ 6 h 23"/>
                  <a:gd name="T50" fmla="*/ 13 w 26"/>
                  <a:gd name="T51" fmla="*/ 2 h 23"/>
                  <a:gd name="T52" fmla="*/ 15 w 26"/>
                  <a:gd name="T53" fmla="*/ 2 h 23"/>
                  <a:gd name="T54" fmla="*/ 19 w 26"/>
                  <a:gd name="T55" fmla="*/ 4 h 23"/>
                  <a:gd name="T56" fmla="*/ 20 w 26"/>
                  <a:gd name="T57" fmla="*/ 4 h 23"/>
                  <a:gd name="T58" fmla="*/ 20 w 26"/>
                  <a:gd name="T59" fmla="*/ 2 h 23"/>
                  <a:gd name="T60" fmla="*/ 24 w 26"/>
                  <a:gd name="T6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lnTo>
                      <a:pt x="26" y="4"/>
                    </a:lnTo>
                    <a:lnTo>
                      <a:pt x="24" y="8"/>
                    </a:lnTo>
                    <a:lnTo>
                      <a:pt x="19" y="12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11" y="21"/>
                    </a:lnTo>
                    <a:lnTo>
                      <a:pt x="9" y="23"/>
                    </a:lnTo>
                    <a:lnTo>
                      <a:pt x="5" y="21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11" y="10"/>
                    </a:lnTo>
                    <a:lnTo>
                      <a:pt x="7" y="10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7" y="6"/>
                    </a:lnTo>
                    <a:lnTo>
                      <a:pt x="11" y="6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6" name="Freeform 1605"/>
              <p:cNvSpPr>
                <a:spLocks/>
              </p:cNvSpPr>
              <p:nvPr/>
            </p:nvSpPr>
            <p:spPr bwMode="auto">
              <a:xfrm>
                <a:off x="2694" y="3922"/>
                <a:ext cx="7" cy="3"/>
              </a:xfrm>
              <a:custGeom>
                <a:avLst/>
                <a:gdLst>
                  <a:gd name="T0" fmla="*/ 2 w 7"/>
                  <a:gd name="T1" fmla="*/ 0 h 3"/>
                  <a:gd name="T2" fmla="*/ 4 w 7"/>
                  <a:gd name="T3" fmla="*/ 0 h 3"/>
                  <a:gd name="T4" fmla="*/ 7 w 7"/>
                  <a:gd name="T5" fmla="*/ 1 h 3"/>
                  <a:gd name="T6" fmla="*/ 2 w 7"/>
                  <a:gd name="T7" fmla="*/ 3 h 3"/>
                  <a:gd name="T8" fmla="*/ 0 w 7"/>
                  <a:gd name="T9" fmla="*/ 0 h 3"/>
                  <a:gd name="T10" fmla="*/ 2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7" name="Freeform 1606"/>
              <p:cNvSpPr>
                <a:spLocks/>
              </p:cNvSpPr>
              <p:nvPr/>
            </p:nvSpPr>
            <p:spPr bwMode="auto">
              <a:xfrm>
                <a:off x="2707" y="3906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2 h 4"/>
                  <a:gd name="T4" fmla="*/ 2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8" name="Freeform 1607"/>
              <p:cNvSpPr>
                <a:spLocks/>
              </p:cNvSpPr>
              <p:nvPr/>
            </p:nvSpPr>
            <p:spPr bwMode="auto">
              <a:xfrm>
                <a:off x="2713" y="3904"/>
                <a:ext cx="7" cy="2"/>
              </a:xfrm>
              <a:custGeom>
                <a:avLst/>
                <a:gdLst>
                  <a:gd name="T0" fmla="*/ 6 w 7"/>
                  <a:gd name="T1" fmla="*/ 0 h 2"/>
                  <a:gd name="T2" fmla="*/ 7 w 7"/>
                  <a:gd name="T3" fmla="*/ 2 h 2"/>
                  <a:gd name="T4" fmla="*/ 0 w 7"/>
                  <a:gd name="T5" fmla="*/ 0 h 2"/>
                  <a:gd name="T6" fmla="*/ 6 w 7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6" y="0"/>
                    </a:moveTo>
                    <a:lnTo>
                      <a:pt x="7" y="2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9" name="Freeform 1608"/>
              <p:cNvSpPr>
                <a:spLocks/>
              </p:cNvSpPr>
              <p:nvPr/>
            </p:nvSpPr>
            <p:spPr bwMode="auto">
              <a:xfrm>
                <a:off x="2720" y="3906"/>
                <a:ext cx="29" cy="27"/>
              </a:xfrm>
              <a:custGeom>
                <a:avLst/>
                <a:gdLst>
                  <a:gd name="T0" fmla="*/ 12 w 29"/>
                  <a:gd name="T1" fmla="*/ 0 h 27"/>
                  <a:gd name="T2" fmla="*/ 18 w 29"/>
                  <a:gd name="T3" fmla="*/ 0 h 27"/>
                  <a:gd name="T4" fmla="*/ 18 w 29"/>
                  <a:gd name="T5" fmla="*/ 4 h 27"/>
                  <a:gd name="T6" fmla="*/ 20 w 29"/>
                  <a:gd name="T7" fmla="*/ 8 h 27"/>
                  <a:gd name="T8" fmla="*/ 21 w 29"/>
                  <a:gd name="T9" fmla="*/ 6 h 27"/>
                  <a:gd name="T10" fmla="*/ 21 w 29"/>
                  <a:gd name="T11" fmla="*/ 4 h 27"/>
                  <a:gd name="T12" fmla="*/ 23 w 29"/>
                  <a:gd name="T13" fmla="*/ 4 h 27"/>
                  <a:gd name="T14" fmla="*/ 27 w 29"/>
                  <a:gd name="T15" fmla="*/ 4 h 27"/>
                  <a:gd name="T16" fmla="*/ 29 w 29"/>
                  <a:gd name="T17" fmla="*/ 6 h 27"/>
                  <a:gd name="T18" fmla="*/ 27 w 29"/>
                  <a:gd name="T19" fmla="*/ 6 h 27"/>
                  <a:gd name="T20" fmla="*/ 25 w 29"/>
                  <a:gd name="T21" fmla="*/ 8 h 27"/>
                  <a:gd name="T22" fmla="*/ 25 w 29"/>
                  <a:gd name="T23" fmla="*/ 8 h 27"/>
                  <a:gd name="T24" fmla="*/ 27 w 29"/>
                  <a:gd name="T25" fmla="*/ 10 h 27"/>
                  <a:gd name="T26" fmla="*/ 27 w 29"/>
                  <a:gd name="T27" fmla="*/ 12 h 27"/>
                  <a:gd name="T28" fmla="*/ 25 w 29"/>
                  <a:gd name="T29" fmla="*/ 12 h 27"/>
                  <a:gd name="T30" fmla="*/ 21 w 29"/>
                  <a:gd name="T31" fmla="*/ 16 h 27"/>
                  <a:gd name="T32" fmla="*/ 18 w 29"/>
                  <a:gd name="T33" fmla="*/ 16 h 27"/>
                  <a:gd name="T34" fmla="*/ 14 w 29"/>
                  <a:gd name="T35" fmla="*/ 16 h 27"/>
                  <a:gd name="T36" fmla="*/ 12 w 29"/>
                  <a:gd name="T37" fmla="*/ 16 h 27"/>
                  <a:gd name="T38" fmla="*/ 14 w 29"/>
                  <a:gd name="T39" fmla="*/ 17 h 27"/>
                  <a:gd name="T40" fmla="*/ 18 w 29"/>
                  <a:gd name="T41" fmla="*/ 17 h 27"/>
                  <a:gd name="T42" fmla="*/ 18 w 29"/>
                  <a:gd name="T43" fmla="*/ 19 h 27"/>
                  <a:gd name="T44" fmla="*/ 14 w 29"/>
                  <a:gd name="T45" fmla="*/ 19 h 27"/>
                  <a:gd name="T46" fmla="*/ 10 w 29"/>
                  <a:gd name="T47" fmla="*/ 19 h 27"/>
                  <a:gd name="T48" fmla="*/ 10 w 29"/>
                  <a:gd name="T49" fmla="*/ 21 h 27"/>
                  <a:gd name="T50" fmla="*/ 12 w 29"/>
                  <a:gd name="T51" fmla="*/ 23 h 27"/>
                  <a:gd name="T52" fmla="*/ 10 w 29"/>
                  <a:gd name="T53" fmla="*/ 23 h 27"/>
                  <a:gd name="T54" fmla="*/ 6 w 29"/>
                  <a:gd name="T55" fmla="*/ 21 h 27"/>
                  <a:gd name="T56" fmla="*/ 6 w 29"/>
                  <a:gd name="T57" fmla="*/ 23 h 27"/>
                  <a:gd name="T58" fmla="*/ 8 w 29"/>
                  <a:gd name="T59" fmla="*/ 27 h 27"/>
                  <a:gd name="T60" fmla="*/ 8 w 29"/>
                  <a:gd name="T61" fmla="*/ 27 h 27"/>
                  <a:gd name="T62" fmla="*/ 6 w 29"/>
                  <a:gd name="T63" fmla="*/ 27 h 27"/>
                  <a:gd name="T64" fmla="*/ 2 w 29"/>
                  <a:gd name="T65" fmla="*/ 23 h 27"/>
                  <a:gd name="T66" fmla="*/ 0 w 29"/>
                  <a:gd name="T67" fmla="*/ 21 h 27"/>
                  <a:gd name="T68" fmla="*/ 6 w 29"/>
                  <a:gd name="T69" fmla="*/ 14 h 27"/>
                  <a:gd name="T70" fmla="*/ 8 w 29"/>
                  <a:gd name="T71" fmla="*/ 14 h 27"/>
                  <a:gd name="T72" fmla="*/ 12 w 29"/>
                  <a:gd name="T73" fmla="*/ 14 h 27"/>
                  <a:gd name="T74" fmla="*/ 12 w 29"/>
                  <a:gd name="T75" fmla="*/ 14 h 27"/>
                  <a:gd name="T76" fmla="*/ 8 w 29"/>
                  <a:gd name="T77" fmla="*/ 8 h 27"/>
                  <a:gd name="T78" fmla="*/ 10 w 29"/>
                  <a:gd name="T79" fmla="*/ 6 h 27"/>
                  <a:gd name="T80" fmla="*/ 8 w 29"/>
                  <a:gd name="T81" fmla="*/ 4 h 27"/>
                  <a:gd name="T82" fmla="*/ 12 w 29"/>
                  <a:gd name="T83" fmla="*/ 2 h 27"/>
                  <a:gd name="T84" fmla="*/ 12 w 29"/>
                  <a:gd name="T8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7">
                    <a:moveTo>
                      <a:pt x="12" y="0"/>
                    </a:moveTo>
                    <a:lnTo>
                      <a:pt x="18" y="0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5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5" y="12"/>
                    </a:lnTo>
                    <a:lnTo>
                      <a:pt x="21" y="16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4" y="17"/>
                    </a:lnTo>
                    <a:lnTo>
                      <a:pt x="18" y="17"/>
                    </a:lnTo>
                    <a:lnTo>
                      <a:pt x="18" y="19"/>
                    </a:lnTo>
                    <a:lnTo>
                      <a:pt x="14" y="19"/>
                    </a:lnTo>
                    <a:lnTo>
                      <a:pt x="10" y="19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0" y="23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7"/>
                    </a:lnTo>
                    <a:lnTo>
                      <a:pt x="2" y="23"/>
                    </a:lnTo>
                    <a:lnTo>
                      <a:pt x="0" y="21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0" name="Freeform 1609"/>
              <p:cNvSpPr>
                <a:spLocks/>
              </p:cNvSpPr>
              <p:nvPr/>
            </p:nvSpPr>
            <p:spPr bwMode="auto">
              <a:xfrm>
                <a:off x="3092" y="3965"/>
                <a:ext cx="23" cy="16"/>
              </a:xfrm>
              <a:custGeom>
                <a:avLst/>
                <a:gdLst>
                  <a:gd name="T0" fmla="*/ 6 w 23"/>
                  <a:gd name="T1" fmla="*/ 0 h 16"/>
                  <a:gd name="T2" fmla="*/ 10 w 23"/>
                  <a:gd name="T3" fmla="*/ 2 h 16"/>
                  <a:gd name="T4" fmla="*/ 10 w 23"/>
                  <a:gd name="T5" fmla="*/ 2 h 16"/>
                  <a:gd name="T6" fmla="*/ 10 w 23"/>
                  <a:gd name="T7" fmla="*/ 2 h 16"/>
                  <a:gd name="T8" fmla="*/ 11 w 23"/>
                  <a:gd name="T9" fmla="*/ 4 h 16"/>
                  <a:gd name="T10" fmla="*/ 13 w 23"/>
                  <a:gd name="T11" fmla="*/ 4 h 16"/>
                  <a:gd name="T12" fmla="*/ 13 w 23"/>
                  <a:gd name="T13" fmla="*/ 6 h 16"/>
                  <a:gd name="T14" fmla="*/ 15 w 23"/>
                  <a:gd name="T15" fmla="*/ 6 h 16"/>
                  <a:gd name="T16" fmla="*/ 15 w 23"/>
                  <a:gd name="T17" fmla="*/ 6 h 16"/>
                  <a:gd name="T18" fmla="*/ 17 w 23"/>
                  <a:gd name="T19" fmla="*/ 10 h 16"/>
                  <a:gd name="T20" fmla="*/ 19 w 23"/>
                  <a:gd name="T21" fmla="*/ 12 h 16"/>
                  <a:gd name="T22" fmla="*/ 23 w 23"/>
                  <a:gd name="T23" fmla="*/ 12 h 16"/>
                  <a:gd name="T24" fmla="*/ 21 w 23"/>
                  <a:gd name="T25" fmla="*/ 14 h 16"/>
                  <a:gd name="T26" fmla="*/ 17 w 23"/>
                  <a:gd name="T27" fmla="*/ 14 h 16"/>
                  <a:gd name="T28" fmla="*/ 17 w 23"/>
                  <a:gd name="T29" fmla="*/ 16 h 16"/>
                  <a:gd name="T30" fmla="*/ 15 w 23"/>
                  <a:gd name="T31" fmla="*/ 16 h 16"/>
                  <a:gd name="T32" fmla="*/ 13 w 23"/>
                  <a:gd name="T33" fmla="*/ 14 h 16"/>
                  <a:gd name="T34" fmla="*/ 11 w 23"/>
                  <a:gd name="T35" fmla="*/ 10 h 16"/>
                  <a:gd name="T36" fmla="*/ 10 w 23"/>
                  <a:gd name="T37" fmla="*/ 8 h 16"/>
                  <a:gd name="T38" fmla="*/ 10 w 23"/>
                  <a:gd name="T39" fmla="*/ 6 h 16"/>
                  <a:gd name="T40" fmla="*/ 6 w 23"/>
                  <a:gd name="T41" fmla="*/ 4 h 16"/>
                  <a:gd name="T42" fmla="*/ 4 w 23"/>
                  <a:gd name="T43" fmla="*/ 2 h 16"/>
                  <a:gd name="T44" fmla="*/ 0 w 23"/>
                  <a:gd name="T45" fmla="*/ 0 h 16"/>
                  <a:gd name="T46" fmla="*/ 0 w 23"/>
                  <a:gd name="T47" fmla="*/ 0 h 16"/>
                  <a:gd name="T48" fmla="*/ 6 w 23"/>
                  <a:gd name="T4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16">
                    <a:moveTo>
                      <a:pt x="6" y="0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7" y="10"/>
                    </a:lnTo>
                    <a:lnTo>
                      <a:pt x="19" y="12"/>
                    </a:lnTo>
                    <a:lnTo>
                      <a:pt x="23" y="12"/>
                    </a:lnTo>
                    <a:lnTo>
                      <a:pt x="21" y="14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3" y="14"/>
                    </a:lnTo>
                    <a:lnTo>
                      <a:pt x="11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1" name="Freeform 1610"/>
              <p:cNvSpPr>
                <a:spLocks/>
              </p:cNvSpPr>
              <p:nvPr/>
            </p:nvSpPr>
            <p:spPr bwMode="auto">
              <a:xfrm>
                <a:off x="1955" y="2364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2 h 4"/>
                  <a:gd name="T4" fmla="*/ 0 w 1"/>
                  <a:gd name="T5" fmla="*/ 4 h 4"/>
                  <a:gd name="T6" fmla="*/ 0 w 1"/>
                  <a:gd name="T7" fmla="*/ 0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2" name="Freeform 1611"/>
              <p:cNvSpPr>
                <a:spLocks/>
              </p:cNvSpPr>
              <p:nvPr/>
            </p:nvSpPr>
            <p:spPr bwMode="auto">
              <a:xfrm>
                <a:off x="1722" y="2372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3" name="Freeform 1612"/>
              <p:cNvSpPr>
                <a:spLocks/>
              </p:cNvSpPr>
              <p:nvPr/>
            </p:nvSpPr>
            <p:spPr bwMode="auto">
              <a:xfrm>
                <a:off x="1951" y="2374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4 h 6"/>
                  <a:gd name="T4" fmla="*/ 0 w 2"/>
                  <a:gd name="T5" fmla="*/ 6 h 6"/>
                  <a:gd name="T6" fmla="*/ 2 w 2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4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4" name="Rectangle 1613"/>
              <p:cNvSpPr>
                <a:spLocks noChangeArrowheads="1"/>
              </p:cNvSpPr>
              <p:nvPr/>
            </p:nvSpPr>
            <p:spPr bwMode="auto">
              <a:xfrm>
                <a:off x="1955" y="2370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5" name="Freeform 1614"/>
              <p:cNvSpPr>
                <a:spLocks/>
              </p:cNvSpPr>
              <p:nvPr/>
            </p:nvSpPr>
            <p:spPr bwMode="auto">
              <a:xfrm>
                <a:off x="1716" y="2359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2 h 5"/>
                  <a:gd name="T4" fmla="*/ 4 w 4"/>
                  <a:gd name="T5" fmla="*/ 5 h 5"/>
                  <a:gd name="T6" fmla="*/ 2 w 4"/>
                  <a:gd name="T7" fmla="*/ 5 h 5"/>
                  <a:gd name="T8" fmla="*/ 2 w 4"/>
                  <a:gd name="T9" fmla="*/ 2 h 5"/>
                  <a:gd name="T10" fmla="*/ 0 w 4"/>
                  <a:gd name="T11" fmla="*/ 2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2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6" name="Freeform 1615"/>
              <p:cNvSpPr>
                <a:spLocks/>
              </p:cNvSpPr>
              <p:nvPr/>
            </p:nvSpPr>
            <p:spPr bwMode="auto">
              <a:xfrm>
                <a:off x="1017" y="819"/>
                <a:ext cx="2060" cy="3173"/>
              </a:xfrm>
              <a:custGeom>
                <a:avLst/>
                <a:gdLst>
                  <a:gd name="T0" fmla="*/ 583 w 2060"/>
                  <a:gd name="T1" fmla="*/ 97 h 3173"/>
                  <a:gd name="T2" fmla="*/ 781 w 2060"/>
                  <a:gd name="T3" fmla="*/ 186 h 3173"/>
                  <a:gd name="T4" fmla="*/ 873 w 2060"/>
                  <a:gd name="T5" fmla="*/ 230 h 3173"/>
                  <a:gd name="T6" fmla="*/ 1004 w 2060"/>
                  <a:gd name="T7" fmla="*/ 343 h 3173"/>
                  <a:gd name="T8" fmla="*/ 1130 w 2060"/>
                  <a:gd name="T9" fmla="*/ 333 h 3173"/>
                  <a:gd name="T10" fmla="*/ 1240 w 2060"/>
                  <a:gd name="T11" fmla="*/ 373 h 3173"/>
                  <a:gd name="T12" fmla="*/ 1290 w 2060"/>
                  <a:gd name="T13" fmla="*/ 387 h 3173"/>
                  <a:gd name="T14" fmla="*/ 1372 w 2060"/>
                  <a:gd name="T15" fmla="*/ 245 h 3173"/>
                  <a:gd name="T16" fmla="*/ 1391 w 2060"/>
                  <a:gd name="T17" fmla="*/ 398 h 3173"/>
                  <a:gd name="T18" fmla="*/ 1481 w 2060"/>
                  <a:gd name="T19" fmla="*/ 402 h 3173"/>
                  <a:gd name="T20" fmla="*/ 1368 w 2060"/>
                  <a:gd name="T21" fmla="*/ 509 h 3173"/>
                  <a:gd name="T22" fmla="*/ 1286 w 2060"/>
                  <a:gd name="T23" fmla="*/ 569 h 3173"/>
                  <a:gd name="T24" fmla="*/ 1179 w 2060"/>
                  <a:gd name="T25" fmla="*/ 770 h 3173"/>
                  <a:gd name="T26" fmla="*/ 1383 w 2060"/>
                  <a:gd name="T27" fmla="*/ 907 h 3173"/>
                  <a:gd name="T28" fmla="*/ 1481 w 2060"/>
                  <a:gd name="T29" fmla="*/ 619 h 3173"/>
                  <a:gd name="T30" fmla="*/ 1618 w 2060"/>
                  <a:gd name="T31" fmla="*/ 764 h 3173"/>
                  <a:gd name="T32" fmla="*/ 1684 w 2060"/>
                  <a:gd name="T33" fmla="*/ 796 h 3173"/>
                  <a:gd name="T34" fmla="*/ 1709 w 2060"/>
                  <a:gd name="T35" fmla="*/ 895 h 3173"/>
                  <a:gd name="T36" fmla="*/ 1715 w 2060"/>
                  <a:gd name="T37" fmla="*/ 968 h 3173"/>
                  <a:gd name="T38" fmla="*/ 1599 w 2060"/>
                  <a:gd name="T39" fmla="*/ 1025 h 3173"/>
                  <a:gd name="T40" fmla="*/ 1587 w 2060"/>
                  <a:gd name="T41" fmla="*/ 1109 h 3173"/>
                  <a:gd name="T42" fmla="*/ 1454 w 2060"/>
                  <a:gd name="T43" fmla="*/ 1191 h 3173"/>
                  <a:gd name="T44" fmla="*/ 1340 w 2060"/>
                  <a:gd name="T45" fmla="*/ 1256 h 3173"/>
                  <a:gd name="T46" fmla="*/ 1267 w 2060"/>
                  <a:gd name="T47" fmla="*/ 1393 h 3173"/>
                  <a:gd name="T48" fmla="*/ 1164 w 2060"/>
                  <a:gd name="T49" fmla="*/ 1442 h 3173"/>
                  <a:gd name="T50" fmla="*/ 997 w 2060"/>
                  <a:gd name="T51" fmla="*/ 1460 h 3173"/>
                  <a:gd name="T52" fmla="*/ 1035 w 2060"/>
                  <a:gd name="T53" fmla="*/ 1683 h 3173"/>
                  <a:gd name="T54" fmla="*/ 1164 w 2060"/>
                  <a:gd name="T55" fmla="*/ 1736 h 3173"/>
                  <a:gd name="T56" fmla="*/ 1288 w 2060"/>
                  <a:gd name="T57" fmla="*/ 1871 h 3173"/>
                  <a:gd name="T58" fmla="*/ 1433 w 2060"/>
                  <a:gd name="T59" fmla="*/ 1814 h 3173"/>
                  <a:gd name="T60" fmla="*/ 1713 w 2060"/>
                  <a:gd name="T61" fmla="*/ 1923 h 3173"/>
                  <a:gd name="T62" fmla="*/ 1791 w 2060"/>
                  <a:gd name="T63" fmla="*/ 2085 h 3173"/>
                  <a:gd name="T64" fmla="*/ 2058 w 2060"/>
                  <a:gd name="T65" fmla="*/ 2155 h 3173"/>
                  <a:gd name="T66" fmla="*/ 1904 w 2060"/>
                  <a:gd name="T67" fmla="*/ 2453 h 3173"/>
                  <a:gd name="T68" fmla="*/ 1753 w 2060"/>
                  <a:gd name="T69" fmla="*/ 2679 h 3173"/>
                  <a:gd name="T70" fmla="*/ 1593 w 2060"/>
                  <a:gd name="T71" fmla="*/ 2849 h 3173"/>
                  <a:gd name="T72" fmla="*/ 1566 w 2060"/>
                  <a:gd name="T73" fmla="*/ 3032 h 3173"/>
                  <a:gd name="T74" fmla="*/ 1490 w 2060"/>
                  <a:gd name="T75" fmla="*/ 3146 h 3173"/>
                  <a:gd name="T76" fmla="*/ 1458 w 2060"/>
                  <a:gd name="T77" fmla="*/ 3101 h 3173"/>
                  <a:gd name="T78" fmla="*/ 1423 w 2060"/>
                  <a:gd name="T79" fmla="*/ 2967 h 3173"/>
                  <a:gd name="T80" fmla="*/ 1402 w 2060"/>
                  <a:gd name="T81" fmla="*/ 2767 h 3173"/>
                  <a:gd name="T82" fmla="*/ 1399 w 2060"/>
                  <a:gd name="T83" fmla="*/ 2359 h 3173"/>
                  <a:gd name="T84" fmla="*/ 1229 w 2060"/>
                  <a:gd name="T85" fmla="*/ 2081 h 3173"/>
                  <a:gd name="T86" fmla="*/ 1218 w 2060"/>
                  <a:gd name="T87" fmla="*/ 1885 h 3173"/>
                  <a:gd name="T88" fmla="*/ 1037 w 2060"/>
                  <a:gd name="T89" fmla="*/ 1770 h 3173"/>
                  <a:gd name="T90" fmla="*/ 785 w 2060"/>
                  <a:gd name="T91" fmla="*/ 1601 h 3173"/>
                  <a:gd name="T92" fmla="*/ 669 w 2060"/>
                  <a:gd name="T93" fmla="*/ 1467 h 3173"/>
                  <a:gd name="T94" fmla="*/ 648 w 2060"/>
                  <a:gd name="T95" fmla="*/ 1469 h 3173"/>
                  <a:gd name="T96" fmla="*/ 530 w 2060"/>
                  <a:gd name="T97" fmla="*/ 1231 h 3173"/>
                  <a:gd name="T98" fmla="*/ 596 w 2060"/>
                  <a:gd name="T99" fmla="*/ 987 h 3173"/>
                  <a:gd name="T100" fmla="*/ 555 w 2060"/>
                  <a:gd name="T101" fmla="*/ 869 h 3173"/>
                  <a:gd name="T102" fmla="*/ 547 w 2060"/>
                  <a:gd name="T103" fmla="*/ 785 h 3173"/>
                  <a:gd name="T104" fmla="*/ 534 w 2060"/>
                  <a:gd name="T105" fmla="*/ 669 h 3173"/>
                  <a:gd name="T106" fmla="*/ 484 w 2060"/>
                  <a:gd name="T107" fmla="*/ 610 h 3173"/>
                  <a:gd name="T108" fmla="*/ 379 w 2060"/>
                  <a:gd name="T109" fmla="*/ 488 h 3173"/>
                  <a:gd name="T110" fmla="*/ 276 w 2060"/>
                  <a:gd name="T111" fmla="*/ 512 h 3173"/>
                  <a:gd name="T112" fmla="*/ 202 w 2060"/>
                  <a:gd name="T113" fmla="*/ 556 h 3173"/>
                  <a:gd name="T114" fmla="*/ 40 w 2060"/>
                  <a:gd name="T115" fmla="*/ 630 h 3173"/>
                  <a:gd name="T116" fmla="*/ 168 w 2060"/>
                  <a:gd name="T117" fmla="*/ 522 h 3173"/>
                  <a:gd name="T118" fmla="*/ 76 w 2060"/>
                  <a:gd name="T119" fmla="*/ 434 h 3173"/>
                  <a:gd name="T120" fmla="*/ 212 w 2060"/>
                  <a:gd name="T121" fmla="*/ 318 h 3173"/>
                  <a:gd name="T122" fmla="*/ 202 w 2060"/>
                  <a:gd name="T123" fmla="*/ 186 h 3173"/>
                  <a:gd name="T124" fmla="*/ 267 w 2060"/>
                  <a:gd name="T125" fmla="*/ 76 h 3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60" h="3173">
                    <a:moveTo>
                      <a:pt x="497" y="0"/>
                    </a:moveTo>
                    <a:lnTo>
                      <a:pt x="499" y="0"/>
                    </a:lnTo>
                    <a:lnTo>
                      <a:pt x="499" y="2"/>
                    </a:lnTo>
                    <a:lnTo>
                      <a:pt x="497" y="2"/>
                    </a:lnTo>
                    <a:lnTo>
                      <a:pt x="495" y="3"/>
                    </a:lnTo>
                    <a:lnTo>
                      <a:pt x="497" y="3"/>
                    </a:lnTo>
                    <a:lnTo>
                      <a:pt x="499" y="5"/>
                    </a:lnTo>
                    <a:lnTo>
                      <a:pt x="499" y="9"/>
                    </a:lnTo>
                    <a:lnTo>
                      <a:pt x="501" y="9"/>
                    </a:lnTo>
                    <a:lnTo>
                      <a:pt x="505" y="9"/>
                    </a:lnTo>
                    <a:lnTo>
                      <a:pt x="505" y="11"/>
                    </a:lnTo>
                    <a:lnTo>
                      <a:pt x="505" y="13"/>
                    </a:lnTo>
                    <a:lnTo>
                      <a:pt x="503" y="15"/>
                    </a:lnTo>
                    <a:lnTo>
                      <a:pt x="501" y="19"/>
                    </a:lnTo>
                    <a:lnTo>
                      <a:pt x="497" y="19"/>
                    </a:lnTo>
                    <a:lnTo>
                      <a:pt x="492" y="22"/>
                    </a:lnTo>
                    <a:lnTo>
                      <a:pt x="488" y="19"/>
                    </a:lnTo>
                    <a:lnTo>
                      <a:pt x="484" y="19"/>
                    </a:lnTo>
                    <a:lnTo>
                      <a:pt x="480" y="22"/>
                    </a:lnTo>
                    <a:lnTo>
                      <a:pt x="480" y="24"/>
                    </a:lnTo>
                    <a:lnTo>
                      <a:pt x="482" y="24"/>
                    </a:lnTo>
                    <a:lnTo>
                      <a:pt x="486" y="28"/>
                    </a:lnTo>
                    <a:lnTo>
                      <a:pt x="482" y="34"/>
                    </a:lnTo>
                    <a:lnTo>
                      <a:pt x="486" y="32"/>
                    </a:lnTo>
                    <a:lnTo>
                      <a:pt x="486" y="30"/>
                    </a:lnTo>
                    <a:lnTo>
                      <a:pt x="490" y="28"/>
                    </a:lnTo>
                    <a:lnTo>
                      <a:pt x="492" y="28"/>
                    </a:lnTo>
                    <a:lnTo>
                      <a:pt x="490" y="32"/>
                    </a:lnTo>
                    <a:lnTo>
                      <a:pt x="490" y="36"/>
                    </a:lnTo>
                    <a:lnTo>
                      <a:pt x="490" y="40"/>
                    </a:lnTo>
                    <a:lnTo>
                      <a:pt x="490" y="36"/>
                    </a:lnTo>
                    <a:lnTo>
                      <a:pt x="492" y="30"/>
                    </a:lnTo>
                    <a:lnTo>
                      <a:pt x="494" y="32"/>
                    </a:lnTo>
                    <a:lnTo>
                      <a:pt x="495" y="32"/>
                    </a:lnTo>
                    <a:lnTo>
                      <a:pt x="497" y="30"/>
                    </a:lnTo>
                    <a:lnTo>
                      <a:pt x="497" y="26"/>
                    </a:lnTo>
                    <a:lnTo>
                      <a:pt x="497" y="24"/>
                    </a:lnTo>
                    <a:lnTo>
                      <a:pt x="501" y="22"/>
                    </a:lnTo>
                    <a:lnTo>
                      <a:pt x="503" y="24"/>
                    </a:lnTo>
                    <a:lnTo>
                      <a:pt x="505" y="24"/>
                    </a:lnTo>
                    <a:lnTo>
                      <a:pt x="505" y="21"/>
                    </a:lnTo>
                    <a:lnTo>
                      <a:pt x="511" y="17"/>
                    </a:lnTo>
                    <a:lnTo>
                      <a:pt x="511" y="17"/>
                    </a:lnTo>
                    <a:lnTo>
                      <a:pt x="513" y="19"/>
                    </a:lnTo>
                    <a:lnTo>
                      <a:pt x="511" y="22"/>
                    </a:lnTo>
                    <a:lnTo>
                      <a:pt x="511" y="26"/>
                    </a:lnTo>
                    <a:lnTo>
                      <a:pt x="509" y="26"/>
                    </a:lnTo>
                    <a:lnTo>
                      <a:pt x="507" y="30"/>
                    </a:lnTo>
                    <a:lnTo>
                      <a:pt x="507" y="32"/>
                    </a:lnTo>
                    <a:lnTo>
                      <a:pt x="507" y="34"/>
                    </a:lnTo>
                    <a:lnTo>
                      <a:pt x="505" y="36"/>
                    </a:lnTo>
                    <a:lnTo>
                      <a:pt x="507" y="40"/>
                    </a:lnTo>
                    <a:lnTo>
                      <a:pt x="507" y="38"/>
                    </a:lnTo>
                    <a:lnTo>
                      <a:pt x="509" y="34"/>
                    </a:lnTo>
                    <a:lnTo>
                      <a:pt x="513" y="34"/>
                    </a:lnTo>
                    <a:lnTo>
                      <a:pt x="516" y="34"/>
                    </a:lnTo>
                    <a:lnTo>
                      <a:pt x="518" y="34"/>
                    </a:lnTo>
                    <a:lnTo>
                      <a:pt x="522" y="36"/>
                    </a:lnTo>
                    <a:lnTo>
                      <a:pt x="526" y="36"/>
                    </a:lnTo>
                    <a:lnTo>
                      <a:pt x="528" y="38"/>
                    </a:lnTo>
                    <a:lnTo>
                      <a:pt x="530" y="40"/>
                    </a:lnTo>
                    <a:lnTo>
                      <a:pt x="532" y="40"/>
                    </a:lnTo>
                    <a:lnTo>
                      <a:pt x="534" y="40"/>
                    </a:lnTo>
                    <a:lnTo>
                      <a:pt x="535" y="43"/>
                    </a:lnTo>
                    <a:lnTo>
                      <a:pt x="537" y="45"/>
                    </a:lnTo>
                    <a:lnTo>
                      <a:pt x="534" y="47"/>
                    </a:lnTo>
                    <a:lnTo>
                      <a:pt x="530" y="49"/>
                    </a:lnTo>
                    <a:lnTo>
                      <a:pt x="528" y="53"/>
                    </a:lnTo>
                    <a:lnTo>
                      <a:pt x="528" y="55"/>
                    </a:lnTo>
                    <a:lnTo>
                      <a:pt x="537" y="61"/>
                    </a:lnTo>
                    <a:lnTo>
                      <a:pt x="537" y="61"/>
                    </a:lnTo>
                    <a:lnTo>
                      <a:pt x="535" y="63"/>
                    </a:lnTo>
                    <a:lnTo>
                      <a:pt x="532" y="63"/>
                    </a:lnTo>
                    <a:lnTo>
                      <a:pt x="532" y="64"/>
                    </a:lnTo>
                    <a:lnTo>
                      <a:pt x="537" y="68"/>
                    </a:lnTo>
                    <a:lnTo>
                      <a:pt x="537" y="70"/>
                    </a:lnTo>
                    <a:lnTo>
                      <a:pt x="537" y="76"/>
                    </a:lnTo>
                    <a:lnTo>
                      <a:pt x="537" y="80"/>
                    </a:lnTo>
                    <a:lnTo>
                      <a:pt x="534" y="83"/>
                    </a:lnTo>
                    <a:lnTo>
                      <a:pt x="537" y="82"/>
                    </a:lnTo>
                    <a:lnTo>
                      <a:pt x="543" y="76"/>
                    </a:lnTo>
                    <a:lnTo>
                      <a:pt x="549" y="74"/>
                    </a:lnTo>
                    <a:lnTo>
                      <a:pt x="549" y="74"/>
                    </a:lnTo>
                    <a:lnTo>
                      <a:pt x="553" y="74"/>
                    </a:lnTo>
                    <a:lnTo>
                      <a:pt x="556" y="72"/>
                    </a:lnTo>
                    <a:lnTo>
                      <a:pt x="562" y="72"/>
                    </a:lnTo>
                    <a:lnTo>
                      <a:pt x="566" y="76"/>
                    </a:lnTo>
                    <a:lnTo>
                      <a:pt x="568" y="76"/>
                    </a:lnTo>
                    <a:lnTo>
                      <a:pt x="568" y="82"/>
                    </a:lnTo>
                    <a:lnTo>
                      <a:pt x="564" y="85"/>
                    </a:lnTo>
                    <a:lnTo>
                      <a:pt x="560" y="91"/>
                    </a:lnTo>
                    <a:lnTo>
                      <a:pt x="553" y="97"/>
                    </a:lnTo>
                    <a:lnTo>
                      <a:pt x="560" y="93"/>
                    </a:lnTo>
                    <a:lnTo>
                      <a:pt x="568" y="85"/>
                    </a:lnTo>
                    <a:lnTo>
                      <a:pt x="570" y="83"/>
                    </a:lnTo>
                    <a:lnTo>
                      <a:pt x="572" y="85"/>
                    </a:lnTo>
                    <a:lnTo>
                      <a:pt x="572" y="85"/>
                    </a:lnTo>
                    <a:lnTo>
                      <a:pt x="572" y="87"/>
                    </a:lnTo>
                    <a:lnTo>
                      <a:pt x="574" y="91"/>
                    </a:lnTo>
                    <a:lnTo>
                      <a:pt x="577" y="93"/>
                    </a:lnTo>
                    <a:lnTo>
                      <a:pt x="577" y="93"/>
                    </a:lnTo>
                    <a:lnTo>
                      <a:pt x="577" y="95"/>
                    </a:lnTo>
                    <a:lnTo>
                      <a:pt x="579" y="95"/>
                    </a:lnTo>
                    <a:lnTo>
                      <a:pt x="583" y="95"/>
                    </a:lnTo>
                    <a:lnTo>
                      <a:pt x="583" y="97"/>
                    </a:lnTo>
                    <a:lnTo>
                      <a:pt x="581" y="99"/>
                    </a:lnTo>
                    <a:lnTo>
                      <a:pt x="581" y="101"/>
                    </a:lnTo>
                    <a:lnTo>
                      <a:pt x="583" y="103"/>
                    </a:lnTo>
                    <a:lnTo>
                      <a:pt x="585" y="99"/>
                    </a:lnTo>
                    <a:lnTo>
                      <a:pt x="589" y="101"/>
                    </a:lnTo>
                    <a:lnTo>
                      <a:pt x="589" y="101"/>
                    </a:lnTo>
                    <a:lnTo>
                      <a:pt x="589" y="103"/>
                    </a:lnTo>
                    <a:lnTo>
                      <a:pt x="591" y="101"/>
                    </a:lnTo>
                    <a:lnTo>
                      <a:pt x="593" y="101"/>
                    </a:lnTo>
                    <a:lnTo>
                      <a:pt x="593" y="103"/>
                    </a:lnTo>
                    <a:lnTo>
                      <a:pt x="595" y="103"/>
                    </a:lnTo>
                    <a:lnTo>
                      <a:pt x="600" y="106"/>
                    </a:lnTo>
                    <a:lnTo>
                      <a:pt x="602" y="108"/>
                    </a:lnTo>
                    <a:lnTo>
                      <a:pt x="602" y="110"/>
                    </a:lnTo>
                    <a:lnTo>
                      <a:pt x="604" y="110"/>
                    </a:lnTo>
                    <a:lnTo>
                      <a:pt x="608" y="110"/>
                    </a:lnTo>
                    <a:lnTo>
                      <a:pt x="608" y="112"/>
                    </a:lnTo>
                    <a:lnTo>
                      <a:pt x="606" y="114"/>
                    </a:lnTo>
                    <a:lnTo>
                      <a:pt x="606" y="114"/>
                    </a:lnTo>
                    <a:lnTo>
                      <a:pt x="608" y="116"/>
                    </a:lnTo>
                    <a:lnTo>
                      <a:pt x="612" y="114"/>
                    </a:lnTo>
                    <a:lnTo>
                      <a:pt x="614" y="116"/>
                    </a:lnTo>
                    <a:lnTo>
                      <a:pt x="614" y="118"/>
                    </a:lnTo>
                    <a:lnTo>
                      <a:pt x="612" y="118"/>
                    </a:lnTo>
                    <a:lnTo>
                      <a:pt x="612" y="120"/>
                    </a:lnTo>
                    <a:lnTo>
                      <a:pt x="614" y="120"/>
                    </a:lnTo>
                    <a:lnTo>
                      <a:pt x="615" y="118"/>
                    </a:lnTo>
                    <a:lnTo>
                      <a:pt x="617" y="120"/>
                    </a:lnTo>
                    <a:lnTo>
                      <a:pt x="619" y="120"/>
                    </a:lnTo>
                    <a:lnTo>
                      <a:pt x="621" y="120"/>
                    </a:lnTo>
                    <a:lnTo>
                      <a:pt x="625" y="120"/>
                    </a:lnTo>
                    <a:lnTo>
                      <a:pt x="631" y="120"/>
                    </a:lnTo>
                    <a:lnTo>
                      <a:pt x="631" y="120"/>
                    </a:lnTo>
                    <a:lnTo>
                      <a:pt x="638" y="120"/>
                    </a:lnTo>
                    <a:lnTo>
                      <a:pt x="640" y="122"/>
                    </a:lnTo>
                    <a:lnTo>
                      <a:pt x="642" y="125"/>
                    </a:lnTo>
                    <a:lnTo>
                      <a:pt x="642" y="129"/>
                    </a:lnTo>
                    <a:lnTo>
                      <a:pt x="644" y="131"/>
                    </a:lnTo>
                    <a:lnTo>
                      <a:pt x="648" y="135"/>
                    </a:lnTo>
                    <a:lnTo>
                      <a:pt x="648" y="143"/>
                    </a:lnTo>
                    <a:lnTo>
                      <a:pt x="650" y="144"/>
                    </a:lnTo>
                    <a:lnTo>
                      <a:pt x="654" y="144"/>
                    </a:lnTo>
                    <a:lnTo>
                      <a:pt x="657" y="144"/>
                    </a:lnTo>
                    <a:lnTo>
                      <a:pt x="657" y="146"/>
                    </a:lnTo>
                    <a:lnTo>
                      <a:pt x="657" y="148"/>
                    </a:lnTo>
                    <a:lnTo>
                      <a:pt x="661" y="148"/>
                    </a:lnTo>
                    <a:lnTo>
                      <a:pt x="671" y="156"/>
                    </a:lnTo>
                    <a:lnTo>
                      <a:pt x="675" y="156"/>
                    </a:lnTo>
                    <a:lnTo>
                      <a:pt x="676" y="160"/>
                    </a:lnTo>
                    <a:lnTo>
                      <a:pt x="678" y="162"/>
                    </a:lnTo>
                    <a:lnTo>
                      <a:pt x="680" y="162"/>
                    </a:lnTo>
                    <a:lnTo>
                      <a:pt x="684" y="164"/>
                    </a:lnTo>
                    <a:lnTo>
                      <a:pt x="684" y="167"/>
                    </a:lnTo>
                    <a:lnTo>
                      <a:pt x="688" y="171"/>
                    </a:lnTo>
                    <a:lnTo>
                      <a:pt x="686" y="173"/>
                    </a:lnTo>
                    <a:lnTo>
                      <a:pt x="688" y="175"/>
                    </a:lnTo>
                    <a:lnTo>
                      <a:pt x="686" y="179"/>
                    </a:lnTo>
                    <a:lnTo>
                      <a:pt x="688" y="183"/>
                    </a:lnTo>
                    <a:lnTo>
                      <a:pt x="688" y="184"/>
                    </a:lnTo>
                    <a:lnTo>
                      <a:pt x="690" y="183"/>
                    </a:lnTo>
                    <a:lnTo>
                      <a:pt x="692" y="183"/>
                    </a:lnTo>
                    <a:lnTo>
                      <a:pt x="692" y="188"/>
                    </a:lnTo>
                    <a:lnTo>
                      <a:pt x="692" y="194"/>
                    </a:lnTo>
                    <a:lnTo>
                      <a:pt x="699" y="200"/>
                    </a:lnTo>
                    <a:lnTo>
                      <a:pt x="701" y="204"/>
                    </a:lnTo>
                    <a:lnTo>
                      <a:pt x="703" y="202"/>
                    </a:lnTo>
                    <a:lnTo>
                      <a:pt x="705" y="204"/>
                    </a:lnTo>
                    <a:lnTo>
                      <a:pt x="705" y="205"/>
                    </a:lnTo>
                    <a:lnTo>
                      <a:pt x="709" y="207"/>
                    </a:lnTo>
                    <a:lnTo>
                      <a:pt x="709" y="207"/>
                    </a:lnTo>
                    <a:lnTo>
                      <a:pt x="713" y="213"/>
                    </a:lnTo>
                    <a:lnTo>
                      <a:pt x="713" y="217"/>
                    </a:lnTo>
                    <a:lnTo>
                      <a:pt x="715" y="219"/>
                    </a:lnTo>
                    <a:lnTo>
                      <a:pt x="716" y="221"/>
                    </a:lnTo>
                    <a:lnTo>
                      <a:pt x="720" y="221"/>
                    </a:lnTo>
                    <a:lnTo>
                      <a:pt x="724" y="226"/>
                    </a:lnTo>
                    <a:lnTo>
                      <a:pt x="724" y="228"/>
                    </a:lnTo>
                    <a:lnTo>
                      <a:pt x="726" y="230"/>
                    </a:lnTo>
                    <a:lnTo>
                      <a:pt x="724" y="232"/>
                    </a:lnTo>
                    <a:lnTo>
                      <a:pt x="722" y="236"/>
                    </a:lnTo>
                    <a:lnTo>
                      <a:pt x="718" y="240"/>
                    </a:lnTo>
                    <a:lnTo>
                      <a:pt x="726" y="234"/>
                    </a:lnTo>
                    <a:lnTo>
                      <a:pt x="730" y="232"/>
                    </a:lnTo>
                    <a:lnTo>
                      <a:pt x="732" y="232"/>
                    </a:lnTo>
                    <a:lnTo>
                      <a:pt x="732" y="228"/>
                    </a:lnTo>
                    <a:lnTo>
                      <a:pt x="732" y="217"/>
                    </a:lnTo>
                    <a:lnTo>
                      <a:pt x="732" y="211"/>
                    </a:lnTo>
                    <a:lnTo>
                      <a:pt x="734" y="209"/>
                    </a:lnTo>
                    <a:lnTo>
                      <a:pt x="739" y="207"/>
                    </a:lnTo>
                    <a:lnTo>
                      <a:pt x="745" y="204"/>
                    </a:lnTo>
                    <a:lnTo>
                      <a:pt x="747" y="202"/>
                    </a:lnTo>
                    <a:lnTo>
                      <a:pt x="751" y="200"/>
                    </a:lnTo>
                    <a:lnTo>
                      <a:pt x="753" y="198"/>
                    </a:lnTo>
                    <a:lnTo>
                      <a:pt x="755" y="198"/>
                    </a:lnTo>
                    <a:lnTo>
                      <a:pt x="758" y="196"/>
                    </a:lnTo>
                    <a:lnTo>
                      <a:pt x="762" y="196"/>
                    </a:lnTo>
                    <a:lnTo>
                      <a:pt x="762" y="196"/>
                    </a:lnTo>
                    <a:lnTo>
                      <a:pt x="766" y="196"/>
                    </a:lnTo>
                    <a:lnTo>
                      <a:pt x="768" y="198"/>
                    </a:lnTo>
                    <a:lnTo>
                      <a:pt x="772" y="192"/>
                    </a:lnTo>
                    <a:lnTo>
                      <a:pt x="774" y="188"/>
                    </a:lnTo>
                    <a:lnTo>
                      <a:pt x="777" y="188"/>
                    </a:lnTo>
                    <a:lnTo>
                      <a:pt x="779" y="190"/>
                    </a:lnTo>
                    <a:lnTo>
                      <a:pt x="781" y="188"/>
                    </a:lnTo>
                    <a:lnTo>
                      <a:pt x="781" y="186"/>
                    </a:lnTo>
                    <a:lnTo>
                      <a:pt x="783" y="186"/>
                    </a:lnTo>
                    <a:lnTo>
                      <a:pt x="785" y="188"/>
                    </a:lnTo>
                    <a:lnTo>
                      <a:pt x="797" y="188"/>
                    </a:lnTo>
                    <a:lnTo>
                      <a:pt x="804" y="184"/>
                    </a:lnTo>
                    <a:lnTo>
                      <a:pt x="808" y="183"/>
                    </a:lnTo>
                    <a:lnTo>
                      <a:pt x="810" y="183"/>
                    </a:lnTo>
                    <a:lnTo>
                      <a:pt x="812" y="186"/>
                    </a:lnTo>
                    <a:lnTo>
                      <a:pt x="814" y="184"/>
                    </a:lnTo>
                    <a:lnTo>
                      <a:pt x="816" y="181"/>
                    </a:lnTo>
                    <a:lnTo>
                      <a:pt x="821" y="179"/>
                    </a:lnTo>
                    <a:lnTo>
                      <a:pt x="825" y="179"/>
                    </a:lnTo>
                    <a:lnTo>
                      <a:pt x="825" y="179"/>
                    </a:lnTo>
                    <a:lnTo>
                      <a:pt x="827" y="179"/>
                    </a:lnTo>
                    <a:lnTo>
                      <a:pt x="829" y="181"/>
                    </a:lnTo>
                    <a:lnTo>
                      <a:pt x="831" y="181"/>
                    </a:lnTo>
                    <a:lnTo>
                      <a:pt x="831" y="179"/>
                    </a:lnTo>
                    <a:lnTo>
                      <a:pt x="833" y="177"/>
                    </a:lnTo>
                    <a:lnTo>
                      <a:pt x="835" y="179"/>
                    </a:lnTo>
                    <a:lnTo>
                      <a:pt x="835" y="181"/>
                    </a:lnTo>
                    <a:lnTo>
                      <a:pt x="837" y="183"/>
                    </a:lnTo>
                    <a:lnTo>
                      <a:pt x="837" y="184"/>
                    </a:lnTo>
                    <a:lnTo>
                      <a:pt x="835" y="184"/>
                    </a:lnTo>
                    <a:lnTo>
                      <a:pt x="833" y="188"/>
                    </a:lnTo>
                    <a:lnTo>
                      <a:pt x="825" y="190"/>
                    </a:lnTo>
                    <a:lnTo>
                      <a:pt x="817" y="192"/>
                    </a:lnTo>
                    <a:lnTo>
                      <a:pt x="816" y="196"/>
                    </a:lnTo>
                    <a:lnTo>
                      <a:pt x="812" y="196"/>
                    </a:lnTo>
                    <a:lnTo>
                      <a:pt x="808" y="196"/>
                    </a:lnTo>
                    <a:lnTo>
                      <a:pt x="806" y="198"/>
                    </a:lnTo>
                    <a:lnTo>
                      <a:pt x="804" y="198"/>
                    </a:lnTo>
                    <a:lnTo>
                      <a:pt x="802" y="196"/>
                    </a:lnTo>
                    <a:lnTo>
                      <a:pt x="797" y="198"/>
                    </a:lnTo>
                    <a:lnTo>
                      <a:pt x="791" y="198"/>
                    </a:lnTo>
                    <a:lnTo>
                      <a:pt x="791" y="200"/>
                    </a:lnTo>
                    <a:lnTo>
                      <a:pt x="783" y="200"/>
                    </a:lnTo>
                    <a:lnTo>
                      <a:pt x="779" y="200"/>
                    </a:lnTo>
                    <a:lnTo>
                      <a:pt x="777" y="205"/>
                    </a:lnTo>
                    <a:lnTo>
                      <a:pt x="770" y="209"/>
                    </a:lnTo>
                    <a:lnTo>
                      <a:pt x="768" y="207"/>
                    </a:lnTo>
                    <a:lnTo>
                      <a:pt x="764" y="209"/>
                    </a:lnTo>
                    <a:lnTo>
                      <a:pt x="764" y="213"/>
                    </a:lnTo>
                    <a:lnTo>
                      <a:pt x="760" y="213"/>
                    </a:lnTo>
                    <a:lnTo>
                      <a:pt x="758" y="213"/>
                    </a:lnTo>
                    <a:lnTo>
                      <a:pt x="755" y="215"/>
                    </a:lnTo>
                    <a:lnTo>
                      <a:pt x="753" y="219"/>
                    </a:lnTo>
                    <a:lnTo>
                      <a:pt x="751" y="219"/>
                    </a:lnTo>
                    <a:lnTo>
                      <a:pt x="749" y="223"/>
                    </a:lnTo>
                    <a:lnTo>
                      <a:pt x="753" y="226"/>
                    </a:lnTo>
                    <a:lnTo>
                      <a:pt x="756" y="228"/>
                    </a:lnTo>
                    <a:lnTo>
                      <a:pt x="753" y="223"/>
                    </a:lnTo>
                    <a:lnTo>
                      <a:pt x="753" y="223"/>
                    </a:lnTo>
                    <a:lnTo>
                      <a:pt x="756" y="223"/>
                    </a:lnTo>
                    <a:lnTo>
                      <a:pt x="758" y="223"/>
                    </a:lnTo>
                    <a:lnTo>
                      <a:pt x="760" y="223"/>
                    </a:lnTo>
                    <a:lnTo>
                      <a:pt x="760" y="221"/>
                    </a:lnTo>
                    <a:lnTo>
                      <a:pt x="764" y="215"/>
                    </a:lnTo>
                    <a:lnTo>
                      <a:pt x="770" y="213"/>
                    </a:lnTo>
                    <a:lnTo>
                      <a:pt x="774" y="213"/>
                    </a:lnTo>
                    <a:lnTo>
                      <a:pt x="783" y="207"/>
                    </a:lnTo>
                    <a:lnTo>
                      <a:pt x="783" y="205"/>
                    </a:lnTo>
                    <a:lnTo>
                      <a:pt x="787" y="204"/>
                    </a:lnTo>
                    <a:lnTo>
                      <a:pt x="789" y="205"/>
                    </a:lnTo>
                    <a:lnTo>
                      <a:pt x="791" y="205"/>
                    </a:lnTo>
                    <a:lnTo>
                      <a:pt x="795" y="204"/>
                    </a:lnTo>
                    <a:lnTo>
                      <a:pt x="795" y="205"/>
                    </a:lnTo>
                    <a:lnTo>
                      <a:pt x="800" y="202"/>
                    </a:lnTo>
                    <a:lnTo>
                      <a:pt x="802" y="204"/>
                    </a:lnTo>
                    <a:lnTo>
                      <a:pt x="797" y="209"/>
                    </a:lnTo>
                    <a:lnTo>
                      <a:pt x="797" y="213"/>
                    </a:lnTo>
                    <a:lnTo>
                      <a:pt x="802" y="205"/>
                    </a:lnTo>
                    <a:lnTo>
                      <a:pt x="808" y="205"/>
                    </a:lnTo>
                    <a:lnTo>
                      <a:pt x="817" y="198"/>
                    </a:lnTo>
                    <a:lnTo>
                      <a:pt x="823" y="198"/>
                    </a:lnTo>
                    <a:lnTo>
                      <a:pt x="827" y="194"/>
                    </a:lnTo>
                    <a:lnTo>
                      <a:pt x="835" y="194"/>
                    </a:lnTo>
                    <a:lnTo>
                      <a:pt x="837" y="192"/>
                    </a:lnTo>
                    <a:lnTo>
                      <a:pt x="840" y="192"/>
                    </a:lnTo>
                    <a:lnTo>
                      <a:pt x="838" y="196"/>
                    </a:lnTo>
                    <a:lnTo>
                      <a:pt x="835" y="198"/>
                    </a:lnTo>
                    <a:lnTo>
                      <a:pt x="835" y="200"/>
                    </a:lnTo>
                    <a:lnTo>
                      <a:pt x="837" y="204"/>
                    </a:lnTo>
                    <a:lnTo>
                      <a:pt x="842" y="198"/>
                    </a:lnTo>
                    <a:lnTo>
                      <a:pt x="850" y="194"/>
                    </a:lnTo>
                    <a:lnTo>
                      <a:pt x="852" y="194"/>
                    </a:lnTo>
                    <a:lnTo>
                      <a:pt x="852" y="192"/>
                    </a:lnTo>
                    <a:lnTo>
                      <a:pt x="856" y="188"/>
                    </a:lnTo>
                    <a:lnTo>
                      <a:pt x="857" y="190"/>
                    </a:lnTo>
                    <a:lnTo>
                      <a:pt x="857" y="188"/>
                    </a:lnTo>
                    <a:lnTo>
                      <a:pt x="859" y="184"/>
                    </a:lnTo>
                    <a:lnTo>
                      <a:pt x="861" y="188"/>
                    </a:lnTo>
                    <a:lnTo>
                      <a:pt x="865" y="188"/>
                    </a:lnTo>
                    <a:lnTo>
                      <a:pt x="865" y="183"/>
                    </a:lnTo>
                    <a:lnTo>
                      <a:pt x="863" y="179"/>
                    </a:lnTo>
                    <a:lnTo>
                      <a:pt x="865" y="177"/>
                    </a:lnTo>
                    <a:lnTo>
                      <a:pt x="863" y="175"/>
                    </a:lnTo>
                    <a:lnTo>
                      <a:pt x="867" y="169"/>
                    </a:lnTo>
                    <a:lnTo>
                      <a:pt x="873" y="167"/>
                    </a:lnTo>
                    <a:lnTo>
                      <a:pt x="873" y="173"/>
                    </a:lnTo>
                    <a:lnTo>
                      <a:pt x="873" y="186"/>
                    </a:lnTo>
                    <a:lnTo>
                      <a:pt x="871" y="190"/>
                    </a:lnTo>
                    <a:lnTo>
                      <a:pt x="871" y="202"/>
                    </a:lnTo>
                    <a:lnTo>
                      <a:pt x="869" y="207"/>
                    </a:lnTo>
                    <a:lnTo>
                      <a:pt x="869" y="225"/>
                    </a:lnTo>
                    <a:lnTo>
                      <a:pt x="869" y="228"/>
                    </a:lnTo>
                    <a:lnTo>
                      <a:pt x="873" y="230"/>
                    </a:lnTo>
                    <a:lnTo>
                      <a:pt x="877" y="236"/>
                    </a:lnTo>
                    <a:lnTo>
                      <a:pt x="882" y="232"/>
                    </a:lnTo>
                    <a:lnTo>
                      <a:pt x="880" y="230"/>
                    </a:lnTo>
                    <a:lnTo>
                      <a:pt x="877" y="230"/>
                    </a:lnTo>
                    <a:lnTo>
                      <a:pt x="875" y="228"/>
                    </a:lnTo>
                    <a:lnTo>
                      <a:pt x="878" y="225"/>
                    </a:lnTo>
                    <a:lnTo>
                      <a:pt x="882" y="226"/>
                    </a:lnTo>
                    <a:lnTo>
                      <a:pt x="884" y="223"/>
                    </a:lnTo>
                    <a:lnTo>
                      <a:pt x="880" y="223"/>
                    </a:lnTo>
                    <a:lnTo>
                      <a:pt x="884" y="219"/>
                    </a:lnTo>
                    <a:lnTo>
                      <a:pt x="890" y="219"/>
                    </a:lnTo>
                    <a:lnTo>
                      <a:pt x="890" y="223"/>
                    </a:lnTo>
                    <a:lnTo>
                      <a:pt x="894" y="219"/>
                    </a:lnTo>
                    <a:lnTo>
                      <a:pt x="890" y="213"/>
                    </a:lnTo>
                    <a:lnTo>
                      <a:pt x="894" y="213"/>
                    </a:lnTo>
                    <a:lnTo>
                      <a:pt x="899" y="209"/>
                    </a:lnTo>
                    <a:lnTo>
                      <a:pt x="899" y="205"/>
                    </a:lnTo>
                    <a:lnTo>
                      <a:pt x="903" y="205"/>
                    </a:lnTo>
                    <a:lnTo>
                      <a:pt x="905" y="209"/>
                    </a:lnTo>
                    <a:lnTo>
                      <a:pt x="905" y="211"/>
                    </a:lnTo>
                    <a:lnTo>
                      <a:pt x="901" y="215"/>
                    </a:lnTo>
                    <a:lnTo>
                      <a:pt x="901" y="217"/>
                    </a:lnTo>
                    <a:lnTo>
                      <a:pt x="897" y="221"/>
                    </a:lnTo>
                    <a:lnTo>
                      <a:pt x="897" y="223"/>
                    </a:lnTo>
                    <a:lnTo>
                      <a:pt x="899" y="223"/>
                    </a:lnTo>
                    <a:lnTo>
                      <a:pt x="901" y="223"/>
                    </a:lnTo>
                    <a:lnTo>
                      <a:pt x="903" y="225"/>
                    </a:lnTo>
                    <a:lnTo>
                      <a:pt x="901" y="226"/>
                    </a:lnTo>
                    <a:lnTo>
                      <a:pt x="899" y="228"/>
                    </a:lnTo>
                    <a:lnTo>
                      <a:pt x="896" y="230"/>
                    </a:lnTo>
                    <a:lnTo>
                      <a:pt x="894" y="230"/>
                    </a:lnTo>
                    <a:lnTo>
                      <a:pt x="892" y="232"/>
                    </a:lnTo>
                    <a:lnTo>
                      <a:pt x="890" y="236"/>
                    </a:lnTo>
                    <a:lnTo>
                      <a:pt x="892" y="238"/>
                    </a:lnTo>
                    <a:lnTo>
                      <a:pt x="897" y="238"/>
                    </a:lnTo>
                    <a:lnTo>
                      <a:pt x="899" y="240"/>
                    </a:lnTo>
                    <a:lnTo>
                      <a:pt x="903" y="240"/>
                    </a:lnTo>
                    <a:lnTo>
                      <a:pt x="907" y="238"/>
                    </a:lnTo>
                    <a:lnTo>
                      <a:pt x="911" y="236"/>
                    </a:lnTo>
                    <a:lnTo>
                      <a:pt x="915" y="230"/>
                    </a:lnTo>
                    <a:lnTo>
                      <a:pt x="918" y="226"/>
                    </a:lnTo>
                    <a:lnTo>
                      <a:pt x="922" y="225"/>
                    </a:lnTo>
                    <a:lnTo>
                      <a:pt x="924" y="226"/>
                    </a:lnTo>
                    <a:lnTo>
                      <a:pt x="928" y="226"/>
                    </a:lnTo>
                    <a:lnTo>
                      <a:pt x="932" y="230"/>
                    </a:lnTo>
                    <a:lnTo>
                      <a:pt x="934" y="230"/>
                    </a:lnTo>
                    <a:lnTo>
                      <a:pt x="939" y="234"/>
                    </a:lnTo>
                    <a:lnTo>
                      <a:pt x="941" y="234"/>
                    </a:lnTo>
                    <a:lnTo>
                      <a:pt x="941" y="236"/>
                    </a:lnTo>
                    <a:lnTo>
                      <a:pt x="945" y="245"/>
                    </a:lnTo>
                    <a:lnTo>
                      <a:pt x="945" y="249"/>
                    </a:lnTo>
                    <a:lnTo>
                      <a:pt x="949" y="257"/>
                    </a:lnTo>
                    <a:lnTo>
                      <a:pt x="964" y="266"/>
                    </a:lnTo>
                    <a:lnTo>
                      <a:pt x="964" y="268"/>
                    </a:lnTo>
                    <a:lnTo>
                      <a:pt x="970" y="272"/>
                    </a:lnTo>
                    <a:lnTo>
                      <a:pt x="976" y="278"/>
                    </a:lnTo>
                    <a:lnTo>
                      <a:pt x="978" y="278"/>
                    </a:lnTo>
                    <a:lnTo>
                      <a:pt x="981" y="280"/>
                    </a:lnTo>
                    <a:lnTo>
                      <a:pt x="981" y="284"/>
                    </a:lnTo>
                    <a:lnTo>
                      <a:pt x="985" y="284"/>
                    </a:lnTo>
                    <a:lnTo>
                      <a:pt x="987" y="282"/>
                    </a:lnTo>
                    <a:lnTo>
                      <a:pt x="987" y="286"/>
                    </a:lnTo>
                    <a:lnTo>
                      <a:pt x="993" y="287"/>
                    </a:lnTo>
                    <a:lnTo>
                      <a:pt x="997" y="287"/>
                    </a:lnTo>
                    <a:lnTo>
                      <a:pt x="997" y="291"/>
                    </a:lnTo>
                    <a:lnTo>
                      <a:pt x="998" y="295"/>
                    </a:lnTo>
                    <a:lnTo>
                      <a:pt x="1000" y="291"/>
                    </a:lnTo>
                    <a:lnTo>
                      <a:pt x="998" y="289"/>
                    </a:lnTo>
                    <a:lnTo>
                      <a:pt x="998" y="287"/>
                    </a:lnTo>
                    <a:lnTo>
                      <a:pt x="995" y="286"/>
                    </a:lnTo>
                    <a:lnTo>
                      <a:pt x="995" y="284"/>
                    </a:lnTo>
                    <a:lnTo>
                      <a:pt x="1000" y="286"/>
                    </a:lnTo>
                    <a:lnTo>
                      <a:pt x="1002" y="289"/>
                    </a:lnTo>
                    <a:lnTo>
                      <a:pt x="1004" y="287"/>
                    </a:lnTo>
                    <a:lnTo>
                      <a:pt x="1004" y="286"/>
                    </a:lnTo>
                    <a:lnTo>
                      <a:pt x="1006" y="286"/>
                    </a:lnTo>
                    <a:lnTo>
                      <a:pt x="1010" y="289"/>
                    </a:lnTo>
                    <a:lnTo>
                      <a:pt x="1012" y="293"/>
                    </a:lnTo>
                    <a:lnTo>
                      <a:pt x="1014" y="293"/>
                    </a:lnTo>
                    <a:lnTo>
                      <a:pt x="1016" y="299"/>
                    </a:lnTo>
                    <a:lnTo>
                      <a:pt x="1018" y="301"/>
                    </a:lnTo>
                    <a:lnTo>
                      <a:pt x="1018" y="306"/>
                    </a:lnTo>
                    <a:lnTo>
                      <a:pt x="1019" y="310"/>
                    </a:lnTo>
                    <a:lnTo>
                      <a:pt x="1018" y="314"/>
                    </a:lnTo>
                    <a:lnTo>
                      <a:pt x="1018" y="318"/>
                    </a:lnTo>
                    <a:lnTo>
                      <a:pt x="1014" y="322"/>
                    </a:lnTo>
                    <a:lnTo>
                      <a:pt x="1006" y="318"/>
                    </a:lnTo>
                    <a:lnTo>
                      <a:pt x="1002" y="318"/>
                    </a:lnTo>
                    <a:lnTo>
                      <a:pt x="1002" y="320"/>
                    </a:lnTo>
                    <a:lnTo>
                      <a:pt x="1000" y="320"/>
                    </a:lnTo>
                    <a:lnTo>
                      <a:pt x="997" y="318"/>
                    </a:lnTo>
                    <a:lnTo>
                      <a:pt x="993" y="318"/>
                    </a:lnTo>
                    <a:lnTo>
                      <a:pt x="995" y="322"/>
                    </a:lnTo>
                    <a:lnTo>
                      <a:pt x="991" y="324"/>
                    </a:lnTo>
                    <a:lnTo>
                      <a:pt x="991" y="327"/>
                    </a:lnTo>
                    <a:lnTo>
                      <a:pt x="987" y="327"/>
                    </a:lnTo>
                    <a:lnTo>
                      <a:pt x="983" y="327"/>
                    </a:lnTo>
                    <a:lnTo>
                      <a:pt x="985" y="329"/>
                    </a:lnTo>
                    <a:lnTo>
                      <a:pt x="989" y="331"/>
                    </a:lnTo>
                    <a:lnTo>
                      <a:pt x="989" y="335"/>
                    </a:lnTo>
                    <a:lnTo>
                      <a:pt x="993" y="337"/>
                    </a:lnTo>
                    <a:lnTo>
                      <a:pt x="995" y="337"/>
                    </a:lnTo>
                    <a:lnTo>
                      <a:pt x="998" y="341"/>
                    </a:lnTo>
                    <a:lnTo>
                      <a:pt x="998" y="343"/>
                    </a:lnTo>
                    <a:lnTo>
                      <a:pt x="1004" y="343"/>
                    </a:lnTo>
                    <a:lnTo>
                      <a:pt x="1010" y="346"/>
                    </a:lnTo>
                    <a:lnTo>
                      <a:pt x="1016" y="346"/>
                    </a:lnTo>
                    <a:lnTo>
                      <a:pt x="1023" y="350"/>
                    </a:lnTo>
                    <a:lnTo>
                      <a:pt x="1027" y="350"/>
                    </a:lnTo>
                    <a:lnTo>
                      <a:pt x="1027" y="348"/>
                    </a:lnTo>
                    <a:lnTo>
                      <a:pt x="1029" y="348"/>
                    </a:lnTo>
                    <a:lnTo>
                      <a:pt x="1033" y="350"/>
                    </a:lnTo>
                    <a:lnTo>
                      <a:pt x="1033" y="352"/>
                    </a:lnTo>
                    <a:lnTo>
                      <a:pt x="1038" y="348"/>
                    </a:lnTo>
                    <a:lnTo>
                      <a:pt x="1040" y="350"/>
                    </a:lnTo>
                    <a:lnTo>
                      <a:pt x="1042" y="350"/>
                    </a:lnTo>
                    <a:lnTo>
                      <a:pt x="1044" y="348"/>
                    </a:lnTo>
                    <a:lnTo>
                      <a:pt x="1046" y="348"/>
                    </a:lnTo>
                    <a:lnTo>
                      <a:pt x="1046" y="350"/>
                    </a:lnTo>
                    <a:lnTo>
                      <a:pt x="1048" y="350"/>
                    </a:lnTo>
                    <a:lnTo>
                      <a:pt x="1054" y="346"/>
                    </a:lnTo>
                    <a:lnTo>
                      <a:pt x="1063" y="345"/>
                    </a:lnTo>
                    <a:lnTo>
                      <a:pt x="1067" y="343"/>
                    </a:lnTo>
                    <a:lnTo>
                      <a:pt x="1067" y="346"/>
                    </a:lnTo>
                    <a:lnTo>
                      <a:pt x="1065" y="348"/>
                    </a:lnTo>
                    <a:lnTo>
                      <a:pt x="1065" y="350"/>
                    </a:lnTo>
                    <a:lnTo>
                      <a:pt x="1067" y="350"/>
                    </a:lnTo>
                    <a:lnTo>
                      <a:pt x="1067" y="354"/>
                    </a:lnTo>
                    <a:lnTo>
                      <a:pt x="1067" y="356"/>
                    </a:lnTo>
                    <a:lnTo>
                      <a:pt x="1069" y="358"/>
                    </a:lnTo>
                    <a:lnTo>
                      <a:pt x="1069" y="360"/>
                    </a:lnTo>
                    <a:lnTo>
                      <a:pt x="1071" y="356"/>
                    </a:lnTo>
                    <a:lnTo>
                      <a:pt x="1073" y="358"/>
                    </a:lnTo>
                    <a:lnTo>
                      <a:pt x="1073" y="362"/>
                    </a:lnTo>
                    <a:lnTo>
                      <a:pt x="1071" y="367"/>
                    </a:lnTo>
                    <a:lnTo>
                      <a:pt x="1071" y="371"/>
                    </a:lnTo>
                    <a:lnTo>
                      <a:pt x="1073" y="373"/>
                    </a:lnTo>
                    <a:lnTo>
                      <a:pt x="1075" y="369"/>
                    </a:lnTo>
                    <a:lnTo>
                      <a:pt x="1077" y="366"/>
                    </a:lnTo>
                    <a:lnTo>
                      <a:pt x="1077" y="364"/>
                    </a:lnTo>
                    <a:lnTo>
                      <a:pt x="1079" y="364"/>
                    </a:lnTo>
                    <a:lnTo>
                      <a:pt x="1079" y="367"/>
                    </a:lnTo>
                    <a:lnTo>
                      <a:pt x="1075" y="373"/>
                    </a:lnTo>
                    <a:lnTo>
                      <a:pt x="1073" y="377"/>
                    </a:lnTo>
                    <a:lnTo>
                      <a:pt x="1073" y="385"/>
                    </a:lnTo>
                    <a:lnTo>
                      <a:pt x="1075" y="388"/>
                    </a:lnTo>
                    <a:lnTo>
                      <a:pt x="1075" y="394"/>
                    </a:lnTo>
                    <a:lnTo>
                      <a:pt x="1073" y="398"/>
                    </a:lnTo>
                    <a:lnTo>
                      <a:pt x="1077" y="402"/>
                    </a:lnTo>
                    <a:lnTo>
                      <a:pt x="1077" y="404"/>
                    </a:lnTo>
                    <a:lnTo>
                      <a:pt x="1077" y="407"/>
                    </a:lnTo>
                    <a:lnTo>
                      <a:pt x="1077" y="409"/>
                    </a:lnTo>
                    <a:lnTo>
                      <a:pt x="1079" y="413"/>
                    </a:lnTo>
                    <a:lnTo>
                      <a:pt x="1080" y="425"/>
                    </a:lnTo>
                    <a:lnTo>
                      <a:pt x="1080" y="413"/>
                    </a:lnTo>
                    <a:lnTo>
                      <a:pt x="1079" y="406"/>
                    </a:lnTo>
                    <a:lnTo>
                      <a:pt x="1079" y="398"/>
                    </a:lnTo>
                    <a:lnTo>
                      <a:pt x="1084" y="390"/>
                    </a:lnTo>
                    <a:lnTo>
                      <a:pt x="1086" y="390"/>
                    </a:lnTo>
                    <a:lnTo>
                      <a:pt x="1086" y="392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6" y="398"/>
                    </a:lnTo>
                    <a:lnTo>
                      <a:pt x="1088" y="396"/>
                    </a:lnTo>
                    <a:lnTo>
                      <a:pt x="1088" y="398"/>
                    </a:lnTo>
                    <a:lnTo>
                      <a:pt x="1090" y="396"/>
                    </a:lnTo>
                    <a:lnTo>
                      <a:pt x="1090" y="392"/>
                    </a:lnTo>
                    <a:lnTo>
                      <a:pt x="1088" y="388"/>
                    </a:lnTo>
                    <a:lnTo>
                      <a:pt x="1088" y="387"/>
                    </a:lnTo>
                    <a:lnTo>
                      <a:pt x="1092" y="387"/>
                    </a:lnTo>
                    <a:lnTo>
                      <a:pt x="1092" y="385"/>
                    </a:lnTo>
                    <a:lnTo>
                      <a:pt x="1090" y="381"/>
                    </a:lnTo>
                    <a:lnTo>
                      <a:pt x="1090" y="379"/>
                    </a:lnTo>
                    <a:lnTo>
                      <a:pt x="1092" y="371"/>
                    </a:lnTo>
                    <a:lnTo>
                      <a:pt x="1094" y="362"/>
                    </a:lnTo>
                    <a:lnTo>
                      <a:pt x="1094" y="360"/>
                    </a:lnTo>
                    <a:lnTo>
                      <a:pt x="1094" y="356"/>
                    </a:lnTo>
                    <a:lnTo>
                      <a:pt x="1096" y="354"/>
                    </a:lnTo>
                    <a:lnTo>
                      <a:pt x="1101" y="354"/>
                    </a:lnTo>
                    <a:lnTo>
                      <a:pt x="1101" y="352"/>
                    </a:lnTo>
                    <a:lnTo>
                      <a:pt x="1103" y="350"/>
                    </a:lnTo>
                    <a:lnTo>
                      <a:pt x="1105" y="350"/>
                    </a:lnTo>
                    <a:lnTo>
                      <a:pt x="1107" y="352"/>
                    </a:lnTo>
                    <a:lnTo>
                      <a:pt x="1109" y="352"/>
                    </a:lnTo>
                    <a:lnTo>
                      <a:pt x="1111" y="348"/>
                    </a:lnTo>
                    <a:lnTo>
                      <a:pt x="1113" y="348"/>
                    </a:lnTo>
                    <a:lnTo>
                      <a:pt x="1113" y="350"/>
                    </a:lnTo>
                    <a:lnTo>
                      <a:pt x="1115" y="350"/>
                    </a:lnTo>
                    <a:lnTo>
                      <a:pt x="1119" y="348"/>
                    </a:lnTo>
                    <a:lnTo>
                      <a:pt x="1120" y="345"/>
                    </a:lnTo>
                    <a:lnTo>
                      <a:pt x="1122" y="345"/>
                    </a:lnTo>
                    <a:lnTo>
                      <a:pt x="1124" y="348"/>
                    </a:lnTo>
                    <a:lnTo>
                      <a:pt x="1126" y="348"/>
                    </a:lnTo>
                    <a:lnTo>
                      <a:pt x="1126" y="354"/>
                    </a:lnTo>
                    <a:lnTo>
                      <a:pt x="1126" y="348"/>
                    </a:lnTo>
                    <a:lnTo>
                      <a:pt x="1126" y="345"/>
                    </a:lnTo>
                    <a:lnTo>
                      <a:pt x="1128" y="339"/>
                    </a:lnTo>
                    <a:lnTo>
                      <a:pt x="1132" y="339"/>
                    </a:lnTo>
                    <a:lnTo>
                      <a:pt x="1132" y="341"/>
                    </a:lnTo>
                    <a:lnTo>
                      <a:pt x="1136" y="341"/>
                    </a:lnTo>
                    <a:lnTo>
                      <a:pt x="1138" y="339"/>
                    </a:lnTo>
                    <a:lnTo>
                      <a:pt x="1139" y="341"/>
                    </a:lnTo>
                    <a:lnTo>
                      <a:pt x="1143" y="337"/>
                    </a:lnTo>
                    <a:lnTo>
                      <a:pt x="1143" y="333"/>
                    </a:lnTo>
                    <a:lnTo>
                      <a:pt x="1145" y="331"/>
                    </a:lnTo>
                    <a:lnTo>
                      <a:pt x="1141" y="331"/>
                    </a:lnTo>
                    <a:lnTo>
                      <a:pt x="1141" y="329"/>
                    </a:lnTo>
                    <a:lnTo>
                      <a:pt x="1139" y="329"/>
                    </a:lnTo>
                    <a:lnTo>
                      <a:pt x="1132" y="333"/>
                    </a:lnTo>
                    <a:lnTo>
                      <a:pt x="1130" y="333"/>
                    </a:lnTo>
                    <a:lnTo>
                      <a:pt x="1128" y="335"/>
                    </a:lnTo>
                    <a:lnTo>
                      <a:pt x="1124" y="335"/>
                    </a:lnTo>
                    <a:lnTo>
                      <a:pt x="1124" y="337"/>
                    </a:lnTo>
                    <a:lnTo>
                      <a:pt x="1124" y="339"/>
                    </a:lnTo>
                    <a:lnTo>
                      <a:pt x="1120" y="335"/>
                    </a:lnTo>
                    <a:lnTo>
                      <a:pt x="1122" y="333"/>
                    </a:lnTo>
                    <a:lnTo>
                      <a:pt x="1120" y="335"/>
                    </a:lnTo>
                    <a:lnTo>
                      <a:pt x="1119" y="337"/>
                    </a:lnTo>
                    <a:lnTo>
                      <a:pt x="1117" y="339"/>
                    </a:lnTo>
                    <a:lnTo>
                      <a:pt x="1113" y="337"/>
                    </a:lnTo>
                    <a:lnTo>
                      <a:pt x="1111" y="337"/>
                    </a:lnTo>
                    <a:lnTo>
                      <a:pt x="1109" y="335"/>
                    </a:lnTo>
                    <a:lnTo>
                      <a:pt x="1107" y="335"/>
                    </a:lnTo>
                    <a:lnTo>
                      <a:pt x="1107" y="337"/>
                    </a:lnTo>
                    <a:lnTo>
                      <a:pt x="1109" y="341"/>
                    </a:lnTo>
                    <a:lnTo>
                      <a:pt x="1109" y="343"/>
                    </a:lnTo>
                    <a:lnTo>
                      <a:pt x="1105" y="343"/>
                    </a:lnTo>
                    <a:lnTo>
                      <a:pt x="1105" y="341"/>
                    </a:lnTo>
                    <a:lnTo>
                      <a:pt x="1099" y="341"/>
                    </a:lnTo>
                    <a:lnTo>
                      <a:pt x="1099" y="339"/>
                    </a:lnTo>
                    <a:lnTo>
                      <a:pt x="1101" y="337"/>
                    </a:lnTo>
                    <a:lnTo>
                      <a:pt x="1101" y="333"/>
                    </a:lnTo>
                    <a:lnTo>
                      <a:pt x="1101" y="333"/>
                    </a:lnTo>
                    <a:lnTo>
                      <a:pt x="1099" y="335"/>
                    </a:lnTo>
                    <a:lnTo>
                      <a:pt x="1096" y="333"/>
                    </a:lnTo>
                    <a:lnTo>
                      <a:pt x="1098" y="331"/>
                    </a:lnTo>
                    <a:lnTo>
                      <a:pt x="1101" y="329"/>
                    </a:lnTo>
                    <a:lnTo>
                      <a:pt x="1105" y="322"/>
                    </a:lnTo>
                    <a:lnTo>
                      <a:pt x="1109" y="322"/>
                    </a:lnTo>
                    <a:lnTo>
                      <a:pt x="1113" y="324"/>
                    </a:lnTo>
                    <a:lnTo>
                      <a:pt x="1126" y="324"/>
                    </a:lnTo>
                    <a:lnTo>
                      <a:pt x="1136" y="320"/>
                    </a:lnTo>
                    <a:lnTo>
                      <a:pt x="1138" y="320"/>
                    </a:lnTo>
                    <a:lnTo>
                      <a:pt x="1141" y="318"/>
                    </a:lnTo>
                    <a:lnTo>
                      <a:pt x="1143" y="322"/>
                    </a:lnTo>
                    <a:lnTo>
                      <a:pt x="1145" y="324"/>
                    </a:lnTo>
                    <a:lnTo>
                      <a:pt x="1147" y="324"/>
                    </a:lnTo>
                    <a:lnTo>
                      <a:pt x="1149" y="326"/>
                    </a:lnTo>
                    <a:lnTo>
                      <a:pt x="1149" y="333"/>
                    </a:lnTo>
                    <a:lnTo>
                      <a:pt x="1147" y="337"/>
                    </a:lnTo>
                    <a:lnTo>
                      <a:pt x="1149" y="337"/>
                    </a:lnTo>
                    <a:lnTo>
                      <a:pt x="1149" y="339"/>
                    </a:lnTo>
                    <a:lnTo>
                      <a:pt x="1145" y="341"/>
                    </a:lnTo>
                    <a:lnTo>
                      <a:pt x="1145" y="341"/>
                    </a:lnTo>
                    <a:lnTo>
                      <a:pt x="1147" y="343"/>
                    </a:lnTo>
                    <a:lnTo>
                      <a:pt x="1149" y="350"/>
                    </a:lnTo>
                    <a:lnTo>
                      <a:pt x="1151" y="350"/>
                    </a:lnTo>
                    <a:lnTo>
                      <a:pt x="1153" y="350"/>
                    </a:lnTo>
                    <a:lnTo>
                      <a:pt x="1153" y="352"/>
                    </a:lnTo>
                    <a:lnTo>
                      <a:pt x="1151" y="354"/>
                    </a:lnTo>
                    <a:lnTo>
                      <a:pt x="1149" y="358"/>
                    </a:lnTo>
                    <a:lnTo>
                      <a:pt x="1149" y="360"/>
                    </a:lnTo>
                    <a:lnTo>
                      <a:pt x="1153" y="360"/>
                    </a:lnTo>
                    <a:lnTo>
                      <a:pt x="1155" y="362"/>
                    </a:lnTo>
                    <a:lnTo>
                      <a:pt x="1157" y="364"/>
                    </a:lnTo>
                    <a:lnTo>
                      <a:pt x="1157" y="362"/>
                    </a:lnTo>
                    <a:lnTo>
                      <a:pt x="1160" y="366"/>
                    </a:lnTo>
                    <a:lnTo>
                      <a:pt x="1164" y="366"/>
                    </a:lnTo>
                    <a:lnTo>
                      <a:pt x="1166" y="364"/>
                    </a:lnTo>
                    <a:lnTo>
                      <a:pt x="1168" y="364"/>
                    </a:lnTo>
                    <a:lnTo>
                      <a:pt x="1168" y="367"/>
                    </a:lnTo>
                    <a:lnTo>
                      <a:pt x="1168" y="367"/>
                    </a:lnTo>
                    <a:lnTo>
                      <a:pt x="1170" y="367"/>
                    </a:lnTo>
                    <a:lnTo>
                      <a:pt x="1172" y="369"/>
                    </a:lnTo>
                    <a:lnTo>
                      <a:pt x="1172" y="371"/>
                    </a:lnTo>
                    <a:lnTo>
                      <a:pt x="1172" y="373"/>
                    </a:lnTo>
                    <a:lnTo>
                      <a:pt x="1174" y="373"/>
                    </a:lnTo>
                    <a:lnTo>
                      <a:pt x="1174" y="377"/>
                    </a:lnTo>
                    <a:lnTo>
                      <a:pt x="1179" y="381"/>
                    </a:lnTo>
                    <a:lnTo>
                      <a:pt x="1179" y="383"/>
                    </a:lnTo>
                    <a:lnTo>
                      <a:pt x="1183" y="381"/>
                    </a:lnTo>
                    <a:lnTo>
                      <a:pt x="1183" y="383"/>
                    </a:lnTo>
                    <a:lnTo>
                      <a:pt x="1185" y="385"/>
                    </a:lnTo>
                    <a:lnTo>
                      <a:pt x="1185" y="385"/>
                    </a:lnTo>
                    <a:lnTo>
                      <a:pt x="1189" y="388"/>
                    </a:lnTo>
                    <a:lnTo>
                      <a:pt x="1193" y="387"/>
                    </a:lnTo>
                    <a:lnTo>
                      <a:pt x="1199" y="387"/>
                    </a:lnTo>
                    <a:lnTo>
                      <a:pt x="1200" y="385"/>
                    </a:lnTo>
                    <a:lnTo>
                      <a:pt x="1206" y="381"/>
                    </a:lnTo>
                    <a:lnTo>
                      <a:pt x="1206" y="381"/>
                    </a:lnTo>
                    <a:lnTo>
                      <a:pt x="1208" y="383"/>
                    </a:lnTo>
                    <a:lnTo>
                      <a:pt x="1216" y="383"/>
                    </a:lnTo>
                    <a:lnTo>
                      <a:pt x="1221" y="388"/>
                    </a:lnTo>
                    <a:lnTo>
                      <a:pt x="1223" y="388"/>
                    </a:lnTo>
                    <a:lnTo>
                      <a:pt x="1227" y="390"/>
                    </a:lnTo>
                    <a:lnTo>
                      <a:pt x="1229" y="390"/>
                    </a:lnTo>
                    <a:lnTo>
                      <a:pt x="1235" y="388"/>
                    </a:lnTo>
                    <a:lnTo>
                      <a:pt x="1237" y="392"/>
                    </a:lnTo>
                    <a:lnTo>
                      <a:pt x="1239" y="390"/>
                    </a:lnTo>
                    <a:lnTo>
                      <a:pt x="1239" y="387"/>
                    </a:lnTo>
                    <a:lnTo>
                      <a:pt x="1237" y="383"/>
                    </a:lnTo>
                    <a:lnTo>
                      <a:pt x="1235" y="379"/>
                    </a:lnTo>
                    <a:lnTo>
                      <a:pt x="1237" y="377"/>
                    </a:lnTo>
                    <a:lnTo>
                      <a:pt x="1239" y="377"/>
                    </a:lnTo>
                    <a:lnTo>
                      <a:pt x="1240" y="383"/>
                    </a:lnTo>
                    <a:lnTo>
                      <a:pt x="1240" y="388"/>
                    </a:lnTo>
                    <a:lnTo>
                      <a:pt x="1246" y="394"/>
                    </a:lnTo>
                    <a:lnTo>
                      <a:pt x="1248" y="396"/>
                    </a:lnTo>
                    <a:lnTo>
                      <a:pt x="1250" y="400"/>
                    </a:lnTo>
                    <a:lnTo>
                      <a:pt x="1250" y="392"/>
                    </a:lnTo>
                    <a:lnTo>
                      <a:pt x="1248" y="390"/>
                    </a:lnTo>
                    <a:lnTo>
                      <a:pt x="1242" y="388"/>
                    </a:lnTo>
                    <a:lnTo>
                      <a:pt x="1242" y="383"/>
                    </a:lnTo>
                    <a:lnTo>
                      <a:pt x="1240" y="375"/>
                    </a:lnTo>
                    <a:lnTo>
                      <a:pt x="1240" y="373"/>
                    </a:lnTo>
                    <a:lnTo>
                      <a:pt x="1242" y="373"/>
                    </a:lnTo>
                    <a:lnTo>
                      <a:pt x="1242" y="375"/>
                    </a:lnTo>
                    <a:lnTo>
                      <a:pt x="1244" y="377"/>
                    </a:lnTo>
                    <a:lnTo>
                      <a:pt x="1246" y="375"/>
                    </a:lnTo>
                    <a:lnTo>
                      <a:pt x="1246" y="373"/>
                    </a:lnTo>
                    <a:lnTo>
                      <a:pt x="1244" y="369"/>
                    </a:lnTo>
                    <a:lnTo>
                      <a:pt x="1246" y="367"/>
                    </a:lnTo>
                    <a:lnTo>
                      <a:pt x="1244" y="366"/>
                    </a:lnTo>
                    <a:lnTo>
                      <a:pt x="1244" y="364"/>
                    </a:lnTo>
                    <a:lnTo>
                      <a:pt x="1248" y="364"/>
                    </a:lnTo>
                    <a:lnTo>
                      <a:pt x="1250" y="366"/>
                    </a:lnTo>
                    <a:lnTo>
                      <a:pt x="1250" y="369"/>
                    </a:lnTo>
                    <a:lnTo>
                      <a:pt x="1252" y="369"/>
                    </a:lnTo>
                    <a:lnTo>
                      <a:pt x="1252" y="367"/>
                    </a:lnTo>
                    <a:lnTo>
                      <a:pt x="1256" y="366"/>
                    </a:lnTo>
                    <a:lnTo>
                      <a:pt x="1258" y="362"/>
                    </a:lnTo>
                    <a:lnTo>
                      <a:pt x="1260" y="362"/>
                    </a:lnTo>
                    <a:lnTo>
                      <a:pt x="1261" y="366"/>
                    </a:lnTo>
                    <a:lnTo>
                      <a:pt x="1261" y="367"/>
                    </a:lnTo>
                    <a:lnTo>
                      <a:pt x="1261" y="369"/>
                    </a:lnTo>
                    <a:lnTo>
                      <a:pt x="1261" y="367"/>
                    </a:lnTo>
                    <a:lnTo>
                      <a:pt x="1263" y="367"/>
                    </a:lnTo>
                    <a:lnTo>
                      <a:pt x="1265" y="369"/>
                    </a:lnTo>
                    <a:lnTo>
                      <a:pt x="1265" y="373"/>
                    </a:lnTo>
                    <a:lnTo>
                      <a:pt x="1265" y="375"/>
                    </a:lnTo>
                    <a:lnTo>
                      <a:pt x="1267" y="379"/>
                    </a:lnTo>
                    <a:lnTo>
                      <a:pt x="1269" y="377"/>
                    </a:lnTo>
                    <a:lnTo>
                      <a:pt x="1271" y="379"/>
                    </a:lnTo>
                    <a:lnTo>
                      <a:pt x="1271" y="381"/>
                    </a:lnTo>
                    <a:lnTo>
                      <a:pt x="1267" y="383"/>
                    </a:lnTo>
                    <a:lnTo>
                      <a:pt x="1265" y="385"/>
                    </a:lnTo>
                    <a:lnTo>
                      <a:pt x="1269" y="387"/>
                    </a:lnTo>
                    <a:lnTo>
                      <a:pt x="1273" y="383"/>
                    </a:lnTo>
                    <a:lnTo>
                      <a:pt x="1275" y="379"/>
                    </a:lnTo>
                    <a:lnTo>
                      <a:pt x="1279" y="379"/>
                    </a:lnTo>
                    <a:lnTo>
                      <a:pt x="1282" y="379"/>
                    </a:lnTo>
                    <a:lnTo>
                      <a:pt x="1282" y="381"/>
                    </a:lnTo>
                    <a:lnTo>
                      <a:pt x="1280" y="381"/>
                    </a:lnTo>
                    <a:lnTo>
                      <a:pt x="1279" y="383"/>
                    </a:lnTo>
                    <a:lnTo>
                      <a:pt x="1279" y="387"/>
                    </a:lnTo>
                    <a:lnTo>
                      <a:pt x="1273" y="390"/>
                    </a:lnTo>
                    <a:lnTo>
                      <a:pt x="1273" y="392"/>
                    </a:lnTo>
                    <a:lnTo>
                      <a:pt x="1267" y="398"/>
                    </a:lnTo>
                    <a:lnTo>
                      <a:pt x="1267" y="400"/>
                    </a:lnTo>
                    <a:lnTo>
                      <a:pt x="1265" y="402"/>
                    </a:lnTo>
                    <a:lnTo>
                      <a:pt x="1265" y="398"/>
                    </a:lnTo>
                    <a:lnTo>
                      <a:pt x="1261" y="402"/>
                    </a:lnTo>
                    <a:lnTo>
                      <a:pt x="1261" y="407"/>
                    </a:lnTo>
                    <a:lnTo>
                      <a:pt x="1261" y="409"/>
                    </a:lnTo>
                    <a:lnTo>
                      <a:pt x="1263" y="409"/>
                    </a:lnTo>
                    <a:lnTo>
                      <a:pt x="1265" y="409"/>
                    </a:lnTo>
                    <a:lnTo>
                      <a:pt x="1265" y="411"/>
                    </a:lnTo>
                    <a:lnTo>
                      <a:pt x="1261" y="415"/>
                    </a:lnTo>
                    <a:lnTo>
                      <a:pt x="1261" y="417"/>
                    </a:lnTo>
                    <a:lnTo>
                      <a:pt x="1267" y="415"/>
                    </a:lnTo>
                    <a:lnTo>
                      <a:pt x="1269" y="413"/>
                    </a:lnTo>
                    <a:lnTo>
                      <a:pt x="1273" y="413"/>
                    </a:lnTo>
                    <a:lnTo>
                      <a:pt x="1269" y="417"/>
                    </a:lnTo>
                    <a:lnTo>
                      <a:pt x="1267" y="419"/>
                    </a:lnTo>
                    <a:lnTo>
                      <a:pt x="1269" y="419"/>
                    </a:lnTo>
                    <a:lnTo>
                      <a:pt x="1273" y="419"/>
                    </a:lnTo>
                    <a:lnTo>
                      <a:pt x="1271" y="423"/>
                    </a:lnTo>
                    <a:lnTo>
                      <a:pt x="1271" y="427"/>
                    </a:lnTo>
                    <a:lnTo>
                      <a:pt x="1267" y="428"/>
                    </a:lnTo>
                    <a:lnTo>
                      <a:pt x="1263" y="427"/>
                    </a:lnTo>
                    <a:lnTo>
                      <a:pt x="1261" y="423"/>
                    </a:lnTo>
                    <a:lnTo>
                      <a:pt x="1258" y="425"/>
                    </a:lnTo>
                    <a:lnTo>
                      <a:pt x="1256" y="421"/>
                    </a:lnTo>
                    <a:lnTo>
                      <a:pt x="1256" y="421"/>
                    </a:lnTo>
                    <a:lnTo>
                      <a:pt x="1254" y="425"/>
                    </a:lnTo>
                    <a:lnTo>
                      <a:pt x="1256" y="428"/>
                    </a:lnTo>
                    <a:lnTo>
                      <a:pt x="1258" y="434"/>
                    </a:lnTo>
                    <a:lnTo>
                      <a:pt x="1256" y="442"/>
                    </a:lnTo>
                    <a:lnTo>
                      <a:pt x="1260" y="434"/>
                    </a:lnTo>
                    <a:lnTo>
                      <a:pt x="1258" y="428"/>
                    </a:lnTo>
                    <a:lnTo>
                      <a:pt x="1260" y="427"/>
                    </a:lnTo>
                    <a:lnTo>
                      <a:pt x="1263" y="428"/>
                    </a:lnTo>
                    <a:lnTo>
                      <a:pt x="1267" y="428"/>
                    </a:lnTo>
                    <a:lnTo>
                      <a:pt x="1269" y="430"/>
                    </a:lnTo>
                    <a:lnTo>
                      <a:pt x="1273" y="428"/>
                    </a:lnTo>
                    <a:lnTo>
                      <a:pt x="1273" y="425"/>
                    </a:lnTo>
                    <a:lnTo>
                      <a:pt x="1277" y="423"/>
                    </a:lnTo>
                    <a:lnTo>
                      <a:pt x="1280" y="421"/>
                    </a:lnTo>
                    <a:lnTo>
                      <a:pt x="1284" y="419"/>
                    </a:lnTo>
                    <a:lnTo>
                      <a:pt x="1286" y="417"/>
                    </a:lnTo>
                    <a:lnTo>
                      <a:pt x="1284" y="419"/>
                    </a:lnTo>
                    <a:lnTo>
                      <a:pt x="1280" y="419"/>
                    </a:lnTo>
                    <a:lnTo>
                      <a:pt x="1279" y="421"/>
                    </a:lnTo>
                    <a:lnTo>
                      <a:pt x="1277" y="423"/>
                    </a:lnTo>
                    <a:lnTo>
                      <a:pt x="1275" y="423"/>
                    </a:lnTo>
                    <a:lnTo>
                      <a:pt x="1277" y="417"/>
                    </a:lnTo>
                    <a:lnTo>
                      <a:pt x="1279" y="415"/>
                    </a:lnTo>
                    <a:lnTo>
                      <a:pt x="1277" y="413"/>
                    </a:lnTo>
                    <a:lnTo>
                      <a:pt x="1277" y="411"/>
                    </a:lnTo>
                    <a:lnTo>
                      <a:pt x="1279" y="406"/>
                    </a:lnTo>
                    <a:lnTo>
                      <a:pt x="1279" y="404"/>
                    </a:lnTo>
                    <a:lnTo>
                      <a:pt x="1277" y="402"/>
                    </a:lnTo>
                    <a:lnTo>
                      <a:pt x="1279" y="400"/>
                    </a:lnTo>
                    <a:lnTo>
                      <a:pt x="1282" y="394"/>
                    </a:lnTo>
                    <a:lnTo>
                      <a:pt x="1282" y="390"/>
                    </a:lnTo>
                    <a:lnTo>
                      <a:pt x="1286" y="387"/>
                    </a:lnTo>
                    <a:lnTo>
                      <a:pt x="1288" y="388"/>
                    </a:lnTo>
                    <a:lnTo>
                      <a:pt x="1286" y="390"/>
                    </a:lnTo>
                    <a:lnTo>
                      <a:pt x="1288" y="390"/>
                    </a:lnTo>
                    <a:lnTo>
                      <a:pt x="1290" y="387"/>
                    </a:lnTo>
                    <a:lnTo>
                      <a:pt x="1292" y="388"/>
                    </a:lnTo>
                    <a:lnTo>
                      <a:pt x="1294" y="388"/>
                    </a:lnTo>
                    <a:lnTo>
                      <a:pt x="1294" y="390"/>
                    </a:lnTo>
                    <a:lnTo>
                      <a:pt x="1298" y="390"/>
                    </a:lnTo>
                    <a:lnTo>
                      <a:pt x="1300" y="387"/>
                    </a:lnTo>
                    <a:lnTo>
                      <a:pt x="1307" y="383"/>
                    </a:lnTo>
                    <a:lnTo>
                      <a:pt x="1309" y="381"/>
                    </a:lnTo>
                    <a:lnTo>
                      <a:pt x="1309" y="379"/>
                    </a:lnTo>
                    <a:lnTo>
                      <a:pt x="1311" y="377"/>
                    </a:lnTo>
                    <a:lnTo>
                      <a:pt x="1315" y="375"/>
                    </a:lnTo>
                    <a:lnTo>
                      <a:pt x="1321" y="373"/>
                    </a:lnTo>
                    <a:lnTo>
                      <a:pt x="1322" y="371"/>
                    </a:lnTo>
                    <a:lnTo>
                      <a:pt x="1322" y="369"/>
                    </a:lnTo>
                    <a:lnTo>
                      <a:pt x="1322" y="364"/>
                    </a:lnTo>
                    <a:lnTo>
                      <a:pt x="1326" y="360"/>
                    </a:lnTo>
                    <a:lnTo>
                      <a:pt x="1326" y="356"/>
                    </a:lnTo>
                    <a:lnTo>
                      <a:pt x="1324" y="354"/>
                    </a:lnTo>
                    <a:lnTo>
                      <a:pt x="1322" y="356"/>
                    </a:lnTo>
                    <a:lnTo>
                      <a:pt x="1321" y="356"/>
                    </a:lnTo>
                    <a:lnTo>
                      <a:pt x="1321" y="358"/>
                    </a:lnTo>
                    <a:lnTo>
                      <a:pt x="1319" y="362"/>
                    </a:lnTo>
                    <a:lnTo>
                      <a:pt x="1315" y="362"/>
                    </a:lnTo>
                    <a:lnTo>
                      <a:pt x="1313" y="360"/>
                    </a:lnTo>
                    <a:lnTo>
                      <a:pt x="1311" y="360"/>
                    </a:lnTo>
                    <a:lnTo>
                      <a:pt x="1311" y="360"/>
                    </a:lnTo>
                    <a:lnTo>
                      <a:pt x="1313" y="354"/>
                    </a:lnTo>
                    <a:lnTo>
                      <a:pt x="1315" y="354"/>
                    </a:lnTo>
                    <a:lnTo>
                      <a:pt x="1317" y="352"/>
                    </a:lnTo>
                    <a:lnTo>
                      <a:pt x="1322" y="350"/>
                    </a:lnTo>
                    <a:lnTo>
                      <a:pt x="1322" y="346"/>
                    </a:lnTo>
                    <a:lnTo>
                      <a:pt x="1321" y="345"/>
                    </a:lnTo>
                    <a:lnTo>
                      <a:pt x="1324" y="341"/>
                    </a:lnTo>
                    <a:lnTo>
                      <a:pt x="1328" y="341"/>
                    </a:lnTo>
                    <a:lnTo>
                      <a:pt x="1332" y="343"/>
                    </a:lnTo>
                    <a:lnTo>
                      <a:pt x="1328" y="345"/>
                    </a:lnTo>
                    <a:lnTo>
                      <a:pt x="1328" y="348"/>
                    </a:lnTo>
                    <a:lnTo>
                      <a:pt x="1330" y="348"/>
                    </a:lnTo>
                    <a:lnTo>
                      <a:pt x="1334" y="346"/>
                    </a:lnTo>
                    <a:lnTo>
                      <a:pt x="1336" y="339"/>
                    </a:lnTo>
                    <a:lnTo>
                      <a:pt x="1336" y="337"/>
                    </a:lnTo>
                    <a:lnTo>
                      <a:pt x="1332" y="335"/>
                    </a:lnTo>
                    <a:lnTo>
                      <a:pt x="1330" y="335"/>
                    </a:lnTo>
                    <a:lnTo>
                      <a:pt x="1328" y="335"/>
                    </a:lnTo>
                    <a:lnTo>
                      <a:pt x="1322" y="333"/>
                    </a:lnTo>
                    <a:lnTo>
                      <a:pt x="1321" y="327"/>
                    </a:lnTo>
                    <a:lnTo>
                      <a:pt x="1321" y="324"/>
                    </a:lnTo>
                    <a:lnTo>
                      <a:pt x="1319" y="327"/>
                    </a:lnTo>
                    <a:lnTo>
                      <a:pt x="1317" y="327"/>
                    </a:lnTo>
                    <a:lnTo>
                      <a:pt x="1315" y="324"/>
                    </a:lnTo>
                    <a:lnTo>
                      <a:pt x="1311" y="322"/>
                    </a:lnTo>
                    <a:lnTo>
                      <a:pt x="1311" y="318"/>
                    </a:lnTo>
                    <a:lnTo>
                      <a:pt x="1309" y="318"/>
                    </a:lnTo>
                    <a:lnTo>
                      <a:pt x="1305" y="318"/>
                    </a:lnTo>
                    <a:lnTo>
                      <a:pt x="1305" y="316"/>
                    </a:lnTo>
                    <a:lnTo>
                      <a:pt x="1303" y="314"/>
                    </a:lnTo>
                    <a:lnTo>
                      <a:pt x="1305" y="310"/>
                    </a:lnTo>
                    <a:lnTo>
                      <a:pt x="1305" y="308"/>
                    </a:lnTo>
                    <a:lnTo>
                      <a:pt x="1305" y="305"/>
                    </a:lnTo>
                    <a:lnTo>
                      <a:pt x="1305" y="295"/>
                    </a:lnTo>
                    <a:lnTo>
                      <a:pt x="1307" y="293"/>
                    </a:lnTo>
                    <a:lnTo>
                      <a:pt x="1313" y="287"/>
                    </a:lnTo>
                    <a:lnTo>
                      <a:pt x="1317" y="286"/>
                    </a:lnTo>
                    <a:lnTo>
                      <a:pt x="1321" y="286"/>
                    </a:lnTo>
                    <a:lnTo>
                      <a:pt x="1321" y="284"/>
                    </a:lnTo>
                    <a:lnTo>
                      <a:pt x="1322" y="282"/>
                    </a:lnTo>
                    <a:lnTo>
                      <a:pt x="1324" y="280"/>
                    </a:lnTo>
                    <a:lnTo>
                      <a:pt x="1322" y="280"/>
                    </a:lnTo>
                    <a:lnTo>
                      <a:pt x="1319" y="282"/>
                    </a:lnTo>
                    <a:lnTo>
                      <a:pt x="1317" y="282"/>
                    </a:lnTo>
                    <a:lnTo>
                      <a:pt x="1317" y="278"/>
                    </a:lnTo>
                    <a:lnTo>
                      <a:pt x="1315" y="274"/>
                    </a:lnTo>
                    <a:lnTo>
                      <a:pt x="1317" y="270"/>
                    </a:lnTo>
                    <a:lnTo>
                      <a:pt x="1321" y="266"/>
                    </a:lnTo>
                    <a:lnTo>
                      <a:pt x="1324" y="259"/>
                    </a:lnTo>
                    <a:lnTo>
                      <a:pt x="1326" y="259"/>
                    </a:lnTo>
                    <a:lnTo>
                      <a:pt x="1328" y="253"/>
                    </a:lnTo>
                    <a:lnTo>
                      <a:pt x="1330" y="253"/>
                    </a:lnTo>
                    <a:lnTo>
                      <a:pt x="1334" y="249"/>
                    </a:lnTo>
                    <a:lnTo>
                      <a:pt x="1338" y="247"/>
                    </a:lnTo>
                    <a:lnTo>
                      <a:pt x="1340" y="249"/>
                    </a:lnTo>
                    <a:lnTo>
                      <a:pt x="1340" y="253"/>
                    </a:lnTo>
                    <a:lnTo>
                      <a:pt x="1341" y="255"/>
                    </a:lnTo>
                    <a:lnTo>
                      <a:pt x="1340" y="259"/>
                    </a:lnTo>
                    <a:lnTo>
                      <a:pt x="1343" y="257"/>
                    </a:lnTo>
                    <a:lnTo>
                      <a:pt x="1343" y="255"/>
                    </a:lnTo>
                    <a:lnTo>
                      <a:pt x="1349" y="247"/>
                    </a:lnTo>
                    <a:lnTo>
                      <a:pt x="1349" y="245"/>
                    </a:lnTo>
                    <a:lnTo>
                      <a:pt x="1345" y="245"/>
                    </a:lnTo>
                    <a:lnTo>
                      <a:pt x="1343" y="245"/>
                    </a:lnTo>
                    <a:lnTo>
                      <a:pt x="1340" y="242"/>
                    </a:lnTo>
                    <a:lnTo>
                      <a:pt x="1343" y="238"/>
                    </a:lnTo>
                    <a:lnTo>
                      <a:pt x="1347" y="238"/>
                    </a:lnTo>
                    <a:lnTo>
                      <a:pt x="1349" y="236"/>
                    </a:lnTo>
                    <a:lnTo>
                      <a:pt x="1355" y="232"/>
                    </a:lnTo>
                    <a:lnTo>
                      <a:pt x="1355" y="230"/>
                    </a:lnTo>
                    <a:lnTo>
                      <a:pt x="1357" y="228"/>
                    </a:lnTo>
                    <a:lnTo>
                      <a:pt x="1361" y="230"/>
                    </a:lnTo>
                    <a:lnTo>
                      <a:pt x="1366" y="232"/>
                    </a:lnTo>
                    <a:lnTo>
                      <a:pt x="1368" y="234"/>
                    </a:lnTo>
                    <a:lnTo>
                      <a:pt x="1366" y="236"/>
                    </a:lnTo>
                    <a:lnTo>
                      <a:pt x="1368" y="238"/>
                    </a:lnTo>
                    <a:lnTo>
                      <a:pt x="1372" y="240"/>
                    </a:lnTo>
                    <a:lnTo>
                      <a:pt x="1374" y="242"/>
                    </a:lnTo>
                    <a:lnTo>
                      <a:pt x="1374" y="245"/>
                    </a:lnTo>
                    <a:lnTo>
                      <a:pt x="1372" y="245"/>
                    </a:lnTo>
                    <a:lnTo>
                      <a:pt x="1372" y="249"/>
                    </a:lnTo>
                    <a:lnTo>
                      <a:pt x="1372" y="253"/>
                    </a:lnTo>
                    <a:lnTo>
                      <a:pt x="1374" y="255"/>
                    </a:lnTo>
                    <a:lnTo>
                      <a:pt x="1376" y="259"/>
                    </a:lnTo>
                    <a:lnTo>
                      <a:pt x="1376" y="265"/>
                    </a:lnTo>
                    <a:lnTo>
                      <a:pt x="1378" y="266"/>
                    </a:lnTo>
                    <a:lnTo>
                      <a:pt x="1378" y="268"/>
                    </a:lnTo>
                    <a:lnTo>
                      <a:pt x="1374" y="272"/>
                    </a:lnTo>
                    <a:lnTo>
                      <a:pt x="1374" y="274"/>
                    </a:lnTo>
                    <a:lnTo>
                      <a:pt x="1372" y="278"/>
                    </a:lnTo>
                    <a:lnTo>
                      <a:pt x="1372" y="284"/>
                    </a:lnTo>
                    <a:lnTo>
                      <a:pt x="1370" y="284"/>
                    </a:lnTo>
                    <a:lnTo>
                      <a:pt x="1372" y="287"/>
                    </a:lnTo>
                    <a:lnTo>
                      <a:pt x="1370" y="291"/>
                    </a:lnTo>
                    <a:lnTo>
                      <a:pt x="1374" y="295"/>
                    </a:lnTo>
                    <a:lnTo>
                      <a:pt x="1374" y="299"/>
                    </a:lnTo>
                    <a:lnTo>
                      <a:pt x="1372" y="299"/>
                    </a:lnTo>
                    <a:lnTo>
                      <a:pt x="1374" y="303"/>
                    </a:lnTo>
                    <a:lnTo>
                      <a:pt x="1372" y="306"/>
                    </a:lnTo>
                    <a:lnTo>
                      <a:pt x="1372" y="308"/>
                    </a:lnTo>
                    <a:lnTo>
                      <a:pt x="1376" y="308"/>
                    </a:lnTo>
                    <a:lnTo>
                      <a:pt x="1378" y="312"/>
                    </a:lnTo>
                    <a:lnTo>
                      <a:pt x="1378" y="316"/>
                    </a:lnTo>
                    <a:lnTo>
                      <a:pt x="1374" y="318"/>
                    </a:lnTo>
                    <a:lnTo>
                      <a:pt x="1372" y="316"/>
                    </a:lnTo>
                    <a:lnTo>
                      <a:pt x="1368" y="318"/>
                    </a:lnTo>
                    <a:lnTo>
                      <a:pt x="1366" y="314"/>
                    </a:lnTo>
                    <a:lnTo>
                      <a:pt x="1368" y="310"/>
                    </a:lnTo>
                    <a:lnTo>
                      <a:pt x="1364" y="312"/>
                    </a:lnTo>
                    <a:lnTo>
                      <a:pt x="1362" y="316"/>
                    </a:lnTo>
                    <a:lnTo>
                      <a:pt x="1359" y="316"/>
                    </a:lnTo>
                    <a:lnTo>
                      <a:pt x="1359" y="318"/>
                    </a:lnTo>
                    <a:lnTo>
                      <a:pt x="1364" y="318"/>
                    </a:lnTo>
                    <a:lnTo>
                      <a:pt x="1366" y="320"/>
                    </a:lnTo>
                    <a:lnTo>
                      <a:pt x="1366" y="322"/>
                    </a:lnTo>
                    <a:lnTo>
                      <a:pt x="1357" y="327"/>
                    </a:lnTo>
                    <a:lnTo>
                      <a:pt x="1353" y="329"/>
                    </a:lnTo>
                    <a:lnTo>
                      <a:pt x="1353" y="331"/>
                    </a:lnTo>
                    <a:lnTo>
                      <a:pt x="1351" y="331"/>
                    </a:lnTo>
                    <a:lnTo>
                      <a:pt x="1349" y="335"/>
                    </a:lnTo>
                    <a:lnTo>
                      <a:pt x="1351" y="337"/>
                    </a:lnTo>
                    <a:lnTo>
                      <a:pt x="1355" y="337"/>
                    </a:lnTo>
                    <a:lnTo>
                      <a:pt x="1357" y="337"/>
                    </a:lnTo>
                    <a:lnTo>
                      <a:pt x="1359" y="341"/>
                    </a:lnTo>
                    <a:lnTo>
                      <a:pt x="1361" y="343"/>
                    </a:lnTo>
                    <a:lnTo>
                      <a:pt x="1366" y="343"/>
                    </a:lnTo>
                    <a:lnTo>
                      <a:pt x="1366" y="339"/>
                    </a:lnTo>
                    <a:lnTo>
                      <a:pt x="1368" y="339"/>
                    </a:lnTo>
                    <a:lnTo>
                      <a:pt x="1370" y="341"/>
                    </a:lnTo>
                    <a:lnTo>
                      <a:pt x="1368" y="341"/>
                    </a:lnTo>
                    <a:lnTo>
                      <a:pt x="1368" y="343"/>
                    </a:lnTo>
                    <a:lnTo>
                      <a:pt x="1372" y="345"/>
                    </a:lnTo>
                    <a:lnTo>
                      <a:pt x="1374" y="346"/>
                    </a:lnTo>
                    <a:lnTo>
                      <a:pt x="1378" y="345"/>
                    </a:lnTo>
                    <a:lnTo>
                      <a:pt x="1380" y="345"/>
                    </a:lnTo>
                    <a:lnTo>
                      <a:pt x="1378" y="348"/>
                    </a:lnTo>
                    <a:lnTo>
                      <a:pt x="1374" y="348"/>
                    </a:lnTo>
                    <a:lnTo>
                      <a:pt x="1370" y="352"/>
                    </a:lnTo>
                    <a:lnTo>
                      <a:pt x="1368" y="354"/>
                    </a:lnTo>
                    <a:lnTo>
                      <a:pt x="1368" y="348"/>
                    </a:lnTo>
                    <a:lnTo>
                      <a:pt x="1366" y="348"/>
                    </a:lnTo>
                    <a:lnTo>
                      <a:pt x="1364" y="348"/>
                    </a:lnTo>
                    <a:lnTo>
                      <a:pt x="1364" y="350"/>
                    </a:lnTo>
                    <a:lnTo>
                      <a:pt x="1366" y="354"/>
                    </a:lnTo>
                    <a:lnTo>
                      <a:pt x="1366" y="356"/>
                    </a:lnTo>
                    <a:lnTo>
                      <a:pt x="1370" y="362"/>
                    </a:lnTo>
                    <a:lnTo>
                      <a:pt x="1370" y="366"/>
                    </a:lnTo>
                    <a:lnTo>
                      <a:pt x="1370" y="367"/>
                    </a:lnTo>
                    <a:lnTo>
                      <a:pt x="1370" y="369"/>
                    </a:lnTo>
                    <a:lnTo>
                      <a:pt x="1368" y="371"/>
                    </a:lnTo>
                    <a:lnTo>
                      <a:pt x="1368" y="375"/>
                    </a:lnTo>
                    <a:lnTo>
                      <a:pt x="1366" y="379"/>
                    </a:lnTo>
                    <a:lnTo>
                      <a:pt x="1362" y="383"/>
                    </a:lnTo>
                    <a:lnTo>
                      <a:pt x="1364" y="385"/>
                    </a:lnTo>
                    <a:lnTo>
                      <a:pt x="1364" y="388"/>
                    </a:lnTo>
                    <a:lnTo>
                      <a:pt x="1362" y="390"/>
                    </a:lnTo>
                    <a:lnTo>
                      <a:pt x="1362" y="392"/>
                    </a:lnTo>
                    <a:lnTo>
                      <a:pt x="1364" y="392"/>
                    </a:lnTo>
                    <a:lnTo>
                      <a:pt x="1368" y="388"/>
                    </a:lnTo>
                    <a:lnTo>
                      <a:pt x="1368" y="387"/>
                    </a:lnTo>
                    <a:lnTo>
                      <a:pt x="1374" y="385"/>
                    </a:lnTo>
                    <a:lnTo>
                      <a:pt x="1374" y="383"/>
                    </a:lnTo>
                    <a:lnTo>
                      <a:pt x="1374" y="383"/>
                    </a:lnTo>
                    <a:lnTo>
                      <a:pt x="1376" y="379"/>
                    </a:lnTo>
                    <a:lnTo>
                      <a:pt x="1378" y="381"/>
                    </a:lnTo>
                    <a:lnTo>
                      <a:pt x="1380" y="379"/>
                    </a:lnTo>
                    <a:lnTo>
                      <a:pt x="1380" y="373"/>
                    </a:lnTo>
                    <a:lnTo>
                      <a:pt x="1380" y="369"/>
                    </a:lnTo>
                    <a:lnTo>
                      <a:pt x="1385" y="366"/>
                    </a:lnTo>
                    <a:lnTo>
                      <a:pt x="1389" y="360"/>
                    </a:lnTo>
                    <a:lnTo>
                      <a:pt x="1391" y="356"/>
                    </a:lnTo>
                    <a:lnTo>
                      <a:pt x="1393" y="356"/>
                    </a:lnTo>
                    <a:lnTo>
                      <a:pt x="1393" y="356"/>
                    </a:lnTo>
                    <a:lnTo>
                      <a:pt x="1395" y="360"/>
                    </a:lnTo>
                    <a:lnTo>
                      <a:pt x="1397" y="366"/>
                    </a:lnTo>
                    <a:lnTo>
                      <a:pt x="1397" y="371"/>
                    </a:lnTo>
                    <a:lnTo>
                      <a:pt x="1401" y="375"/>
                    </a:lnTo>
                    <a:lnTo>
                      <a:pt x="1401" y="379"/>
                    </a:lnTo>
                    <a:lnTo>
                      <a:pt x="1401" y="383"/>
                    </a:lnTo>
                    <a:lnTo>
                      <a:pt x="1401" y="390"/>
                    </a:lnTo>
                    <a:lnTo>
                      <a:pt x="1399" y="394"/>
                    </a:lnTo>
                    <a:lnTo>
                      <a:pt x="1397" y="394"/>
                    </a:lnTo>
                    <a:lnTo>
                      <a:pt x="1393" y="392"/>
                    </a:lnTo>
                    <a:lnTo>
                      <a:pt x="1391" y="394"/>
                    </a:lnTo>
                    <a:lnTo>
                      <a:pt x="1391" y="398"/>
                    </a:lnTo>
                    <a:lnTo>
                      <a:pt x="1391" y="402"/>
                    </a:lnTo>
                    <a:lnTo>
                      <a:pt x="1389" y="406"/>
                    </a:lnTo>
                    <a:lnTo>
                      <a:pt x="1387" y="409"/>
                    </a:lnTo>
                    <a:lnTo>
                      <a:pt x="1387" y="411"/>
                    </a:lnTo>
                    <a:lnTo>
                      <a:pt x="1389" y="417"/>
                    </a:lnTo>
                    <a:lnTo>
                      <a:pt x="1391" y="430"/>
                    </a:lnTo>
                    <a:lnTo>
                      <a:pt x="1393" y="436"/>
                    </a:lnTo>
                    <a:lnTo>
                      <a:pt x="1393" y="440"/>
                    </a:lnTo>
                    <a:lnTo>
                      <a:pt x="1395" y="442"/>
                    </a:lnTo>
                    <a:lnTo>
                      <a:pt x="1399" y="442"/>
                    </a:lnTo>
                    <a:lnTo>
                      <a:pt x="1397" y="438"/>
                    </a:lnTo>
                    <a:lnTo>
                      <a:pt x="1397" y="436"/>
                    </a:lnTo>
                    <a:lnTo>
                      <a:pt x="1399" y="434"/>
                    </a:lnTo>
                    <a:lnTo>
                      <a:pt x="1401" y="434"/>
                    </a:lnTo>
                    <a:lnTo>
                      <a:pt x="1402" y="438"/>
                    </a:lnTo>
                    <a:lnTo>
                      <a:pt x="1404" y="438"/>
                    </a:lnTo>
                    <a:lnTo>
                      <a:pt x="1406" y="432"/>
                    </a:lnTo>
                    <a:lnTo>
                      <a:pt x="1408" y="430"/>
                    </a:lnTo>
                    <a:lnTo>
                      <a:pt x="1408" y="425"/>
                    </a:lnTo>
                    <a:lnTo>
                      <a:pt x="1412" y="423"/>
                    </a:lnTo>
                    <a:lnTo>
                      <a:pt x="1416" y="419"/>
                    </a:lnTo>
                    <a:lnTo>
                      <a:pt x="1416" y="419"/>
                    </a:lnTo>
                    <a:lnTo>
                      <a:pt x="1418" y="415"/>
                    </a:lnTo>
                    <a:lnTo>
                      <a:pt x="1425" y="411"/>
                    </a:lnTo>
                    <a:lnTo>
                      <a:pt x="1429" y="404"/>
                    </a:lnTo>
                    <a:lnTo>
                      <a:pt x="1433" y="396"/>
                    </a:lnTo>
                    <a:lnTo>
                      <a:pt x="1435" y="388"/>
                    </a:lnTo>
                    <a:lnTo>
                      <a:pt x="1439" y="387"/>
                    </a:lnTo>
                    <a:lnTo>
                      <a:pt x="1441" y="390"/>
                    </a:lnTo>
                    <a:lnTo>
                      <a:pt x="1444" y="388"/>
                    </a:lnTo>
                    <a:lnTo>
                      <a:pt x="1446" y="390"/>
                    </a:lnTo>
                    <a:lnTo>
                      <a:pt x="1448" y="388"/>
                    </a:lnTo>
                    <a:lnTo>
                      <a:pt x="1448" y="387"/>
                    </a:lnTo>
                    <a:lnTo>
                      <a:pt x="1446" y="387"/>
                    </a:lnTo>
                    <a:lnTo>
                      <a:pt x="1444" y="385"/>
                    </a:lnTo>
                    <a:lnTo>
                      <a:pt x="1446" y="381"/>
                    </a:lnTo>
                    <a:lnTo>
                      <a:pt x="1450" y="381"/>
                    </a:lnTo>
                    <a:lnTo>
                      <a:pt x="1452" y="383"/>
                    </a:lnTo>
                    <a:lnTo>
                      <a:pt x="1452" y="381"/>
                    </a:lnTo>
                    <a:lnTo>
                      <a:pt x="1456" y="383"/>
                    </a:lnTo>
                    <a:lnTo>
                      <a:pt x="1458" y="381"/>
                    </a:lnTo>
                    <a:lnTo>
                      <a:pt x="1456" y="377"/>
                    </a:lnTo>
                    <a:lnTo>
                      <a:pt x="1454" y="377"/>
                    </a:lnTo>
                    <a:lnTo>
                      <a:pt x="1452" y="373"/>
                    </a:lnTo>
                    <a:lnTo>
                      <a:pt x="1450" y="373"/>
                    </a:lnTo>
                    <a:lnTo>
                      <a:pt x="1450" y="367"/>
                    </a:lnTo>
                    <a:lnTo>
                      <a:pt x="1452" y="366"/>
                    </a:lnTo>
                    <a:lnTo>
                      <a:pt x="1452" y="364"/>
                    </a:lnTo>
                    <a:lnTo>
                      <a:pt x="1456" y="362"/>
                    </a:lnTo>
                    <a:lnTo>
                      <a:pt x="1454" y="360"/>
                    </a:lnTo>
                    <a:lnTo>
                      <a:pt x="1454" y="358"/>
                    </a:lnTo>
                    <a:lnTo>
                      <a:pt x="1456" y="354"/>
                    </a:lnTo>
                    <a:lnTo>
                      <a:pt x="1456" y="354"/>
                    </a:lnTo>
                    <a:lnTo>
                      <a:pt x="1456" y="352"/>
                    </a:lnTo>
                    <a:lnTo>
                      <a:pt x="1458" y="352"/>
                    </a:lnTo>
                    <a:lnTo>
                      <a:pt x="1460" y="348"/>
                    </a:lnTo>
                    <a:lnTo>
                      <a:pt x="1458" y="346"/>
                    </a:lnTo>
                    <a:lnTo>
                      <a:pt x="1456" y="345"/>
                    </a:lnTo>
                    <a:lnTo>
                      <a:pt x="1460" y="346"/>
                    </a:lnTo>
                    <a:lnTo>
                      <a:pt x="1462" y="348"/>
                    </a:lnTo>
                    <a:lnTo>
                      <a:pt x="1463" y="348"/>
                    </a:lnTo>
                    <a:lnTo>
                      <a:pt x="1467" y="346"/>
                    </a:lnTo>
                    <a:lnTo>
                      <a:pt x="1473" y="348"/>
                    </a:lnTo>
                    <a:lnTo>
                      <a:pt x="1477" y="352"/>
                    </a:lnTo>
                    <a:lnTo>
                      <a:pt x="1477" y="354"/>
                    </a:lnTo>
                    <a:lnTo>
                      <a:pt x="1479" y="356"/>
                    </a:lnTo>
                    <a:lnTo>
                      <a:pt x="1486" y="360"/>
                    </a:lnTo>
                    <a:lnTo>
                      <a:pt x="1488" y="356"/>
                    </a:lnTo>
                    <a:lnTo>
                      <a:pt x="1492" y="360"/>
                    </a:lnTo>
                    <a:lnTo>
                      <a:pt x="1498" y="362"/>
                    </a:lnTo>
                    <a:lnTo>
                      <a:pt x="1498" y="364"/>
                    </a:lnTo>
                    <a:lnTo>
                      <a:pt x="1496" y="364"/>
                    </a:lnTo>
                    <a:lnTo>
                      <a:pt x="1498" y="367"/>
                    </a:lnTo>
                    <a:lnTo>
                      <a:pt x="1496" y="367"/>
                    </a:lnTo>
                    <a:lnTo>
                      <a:pt x="1492" y="366"/>
                    </a:lnTo>
                    <a:lnTo>
                      <a:pt x="1490" y="366"/>
                    </a:lnTo>
                    <a:lnTo>
                      <a:pt x="1490" y="367"/>
                    </a:lnTo>
                    <a:lnTo>
                      <a:pt x="1498" y="371"/>
                    </a:lnTo>
                    <a:lnTo>
                      <a:pt x="1498" y="375"/>
                    </a:lnTo>
                    <a:lnTo>
                      <a:pt x="1496" y="377"/>
                    </a:lnTo>
                    <a:lnTo>
                      <a:pt x="1498" y="379"/>
                    </a:lnTo>
                    <a:lnTo>
                      <a:pt x="1500" y="377"/>
                    </a:lnTo>
                    <a:lnTo>
                      <a:pt x="1505" y="379"/>
                    </a:lnTo>
                    <a:lnTo>
                      <a:pt x="1507" y="381"/>
                    </a:lnTo>
                    <a:lnTo>
                      <a:pt x="1509" y="381"/>
                    </a:lnTo>
                    <a:lnTo>
                      <a:pt x="1509" y="383"/>
                    </a:lnTo>
                    <a:lnTo>
                      <a:pt x="1507" y="387"/>
                    </a:lnTo>
                    <a:lnTo>
                      <a:pt x="1502" y="390"/>
                    </a:lnTo>
                    <a:lnTo>
                      <a:pt x="1498" y="392"/>
                    </a:lnTo>
                    <a:lnTo>
                      <a:pt x="1496" y="392"/>
                    </a:lnTo>
                    <a:lnTo>
                      <a:pt x="1502" y="392"/>
                    </a:lnTo>
                    <a:lnTo>
                      <a:pt x="1502" y="394"/>
                    </a:lnTo>
                    <a:lnTo>
                      <a:pt x="1503" y="396"/>
                    </a:lnTo>
                    <a:lnTo>
                      <a:pt x="1503" y="396"/>
                    </a:lnTo>
                    <a:lnTo>
                      <a:pt x="1505" y="398"/>
                    </a:lnTo>
                    <a:lnTo>
                      <a:pt x="1503" y="402"/>
                    </a:lnTo>
                    <a:lnTo>
                      <a:pt x="1503" y="402"/>
                    </a:lnTo>
                    <a:lnTo>
                      <a:pt x="1500" y="406"/>
                    </a:lnTo>
                    <a:lnTo>
                      <a:pt x="1496" y="407"/>
                    </a:lnTo>
                    <a:lnTo>
                      <a:pt x="1492" y="406"/>
                    </a:lnTo>
                    <a:lnTo>
                      <a:pt x="1490" y="409"/>
                    </a:lnTo>
                    <a:lnTo>
                      <a:pt x="1488" y="407"/>
                    </a:lnTo>
                    <a:lnTo>
                      <a:pt x="1484" y="404"/>
                    </a:lnTo>
                    <a:lnTo>
                      <a:pt x="1482" y="404"/>
                    </a:lnTo>
                    <a:lnTo>
                      <a:pt x="1481" y="402"/>
                    </a:lnTo>
                    <a:lnTo>
                      <a:pt x="1479" y="402"/>
                    </a:lnTo>
                    <a:lnTo>
                      <a:pt x="1479" y="406"/>
                    </a:lnTo>
                    <a:lnTo>
                      <a:pt x="1477" y="407"/>
                    </a:lnTo>
                    <a:lnTo>
                      <a:pt x="1481" y="407"/>
                    </a:lnTo>
                    <a:lnTo>
                      <a:pt x="1482" y="409"/>
                    </a:lnTo>
                    <a:lnTo>
                      <a:pt x="1481" y="411"/>
                    </a:lnTo>
                    <a:lnTo>
                      <a:pt x="1479" y="413"/>
                    </a:lnTo>
                    <a:lnTo>
                      <a:pt x="1482" y="413"/>
                    </a:lnTo>
                    <a:lnTo>
                      <a:pt x="1481" y="417"/>
                    </a:lnTo>
                    <a:lnTo>
                      <a:pt x="1481" y="419"/>
                    </a:lnTo>
                    <a:lnTo>
                      <a:pt x="1481" y="419"/>
                    </a:lnTo>
                    <a:lnTo>
                      <a:pt x="1484" y="417"/>
                    </a:lnTo>
                    <a:lnTo>
                      <a:pt x="1484" y="417"/>
                    </a:lnTo>
                    <a:lnTo>
                      <a:pt x="1484" y="421"/>
                    </a:lnTo>
                    <a:lnTo>
                      <a:pt x="1479" y="423"/>
                    </a:lnTo>
                    <a:lnTo>
                      <a:pt x="1479" y="425"/>
                    </a:lnTo>
                    <a:lnTo>
                      <a:pt x="1479" y="428"/>
                    </a:lnTo>
                    <a:lnTo>
                      <a:pt x="1482" y="432"/>
                    </a:lnTo>
                    <a:lnTo>
                      <a:pt x="1482" y="434"/>
                    </a:lnTo>
                    <a:lnTo>
                      <a:pt x="1486" y="442"/>
                    </a:lnTo>
                    <a:lnTo>
                      <a:pt x="1486" y="448"/>
                    </a:lnTo>
                    <a:lnTo>
                      <a:pt x="1484" y="448"/>
                    </a:lnTo>
                    <a:lnTo>
                      <a:pt x="1484" y="451"/>
                    </a:lnTo>
                    <a:lnTo>
                      <a:pt x="1479" y="455"/>
                    </a:lnTo>
                    <a:lnTo>
                      <a:pt x="1481" y="459"/>
                    </a:lnTo>
                    <a:lnTo>
                      <a:pt x="1479" y="461"/>
                    </a:lnTo>
                    <a:lnTo>
                      <a:pt x="1475" y="459"/>
                    </a:lnTo>
                    <a:lnTo>
                      <a:pt x="1469" y="459"/>
                    </a:lnTo>
                    <a:lnTo>
                      <a:pt x="1467" y="461"/>
                    </a:lnTo>
                    <a:lnTo>
                      <a:pt x="1465" y="465"/>
                    </a:lnTo>
                    <a:lnTo>
                      <a:pt x="1462" y="467"/>
                    </a:lnTo>
                    <a:lnTo>
                      <a:pt x="1460" y="470"/>
                    </a:lnTo>
                    <a:lnTo>
                      <a:pt x="1458" y="470"/>
                    </a:lnTo>
                    <a:lnTo>
                      <a:pt x="1452" y="476"/>
                    </a:lnTo>
                    <a:lnTo>
                      <a:pt x="1450" y="474"/>
                    </a:lnTo>
                    <a:lnTo>
                      <a:pt x="1448" y="474"/>
                    </a:lnTo>
                    <a:lnTo>
                      <a:pt x="1446" y="478"/>
                    </a:lnTo>
                    <a:lnTo>
                      <a:pt x="1437" y="480"/>
                    </a:lnTo>
                    <a:lnTo>
                      <a:pt x="1435" y="480"/>
                    </a:lnTo>
                    <a:lnTo>
                      <a:pt x="1437" y="476"/>
                    </a:lnTo>
                    <a:lnTo>
                      <a:pt x="1435" y="472"/>
                    </a:lnTo>
                    <a:lnTo>
                      <a:pt x="1433" y="470"/>
                    </a:lnTo>
                    <a:lnTo>
                      <a:pt x="1433" y="468"/>
                    </a:lnTo>
                    <a:lnTo>
                      <a:pt x="1435" y="467"/>
                    </a:lnTo>
                    <a:lnTo>
                      <a:pt x="1435" y="465"/>
                    </a:lnTo>
                    <a:lnTo>
                      <a:pt x="1439" y="459"/>
                    </a:lnTo>
                    <a:lnTo>
                      <a:pt x="1435" y="463"/>
                    </a:lnTo>
                    <a:lnTo>
                      <a:pt x="1433" y="463"/>
                    </a:lnTo>
                    <a:lnTo>
                      <a:pt x="1433" y="455"/>
                    </a:lnTo>
                    <a:lnTo>
                      <a:pt x="1431" y="455"/>
                    </a:lnTo>
                    <a:lnTo>
                      <a:pt x="1429" y="451"/>
                    </a:lnTo>
                    <a:lnTo>
                      <a:pt x="1425" y="453"/>
                    </a:lnTo>
                    <a:lnTo>
                      <a:pt x="1423" y="453"/>
                    </a:lnTo>
                    <a:lnTo>
                      <a:pt x="1421" y="453"/>
                    </a:lnTo>
                    <a:lnTo>
                      <a:pt x="1418" y="457"/>
                    </a:lnTo>
                    <a:lnTo>
                      <a:pt x="1420" y="459"/>
                    </a:lnTo>
                    <a:lnTo>
                      <a:pt x="1423" y="455"/>
                    </a:lnTo>
                    <a:lnTo>
                      <a:pt x="1425" y="455"/>
                    </a:lnTo>
                    <a:lnTo>
                      <a:pt x="1425" y="459"/>
                    </a:lnTo>
                    <a:lnTo>
                      <a:pt x="1429" y="461"/>
                    </a:lnTo>
                    <a:lnTo>
                      <a:pt x="1431" y="467"/>
                    </a:lnTo>
                    <a:lnTo>
                      <a:pt x="1431" y="470"/>
                    </a:lnTo>
                    <a:lnTo>
                      <a:pt x="1431" y="472"/>
                    </a:lnTo>
                    <a:lnTo>
                      <a:pt x="1433" y="478"/>
                    </a:lnTo>
                    <a:lnTo>
                      <a:pt x="1431" y="480"/>
                    </a:lnTo>
                    <a:lnTo>
                      <a:pt x="1433" y="480"/>
                    </a:lnTo>
                    <a:lnTo>
                      <a:pt x="1433" y="484"/>
                    </a:lnTo>
                    <a:lnTo>
                      <a:pt x="1431" y="484"/>
                    </a:lnTo>
                    <a:lnTo>
                      <a:pt x="1425" y="478"/>
                    </a:lnTo>
                    <a:lnTo>
                      <a:pt x="1423" y="476"/>
                    </a:lnTo>
                    <a:lnTo>
                      <a:pt x="1421" y="474"/>
                    </a:lnTo>
                    <a:lnTo>
                      <a:pt x="1421" y="472"/>
                    </a:lnTo>
                    <a:lnTo>
                      <a:pt x="1420" y="474"/>
                    </a:lnTo>
                    <a:lnTo>
                      <a:pt x="1421" y="478"/>
                    </a:lnTo>
                    <a:lnTo>
                      <a:pt x="1421" y="482"/>
                    </a:lnTo>
                    <a:lnTo>
                      <a:pt x="1418" y="478"/>
                    </a:lnTo>
                    <a:lnTo>
                      <a:pt x="1414" y="478"/>
                    </a:lnTo>
                    <a:lnTo>
                      <a:pt x="1414" y="476"/>
                    </a:lnTo>
                    <a:lnTo>
                      <a:pt x="1412" y="478"/>
                    </a:lnTo>
                    <a:lnTo>
                      <a:pt x="1412" y="474"/>
                    </a:lnTo>
                    <a:lnTo>
                      <a:pt x="1412" y="470"/>
                    </a:lnTo>
                    <a:lnTo>
                      <a:pt x="1414" y="468"/>
                    </a:lnTo>
                    <a:lnTo>
                      <a:pt x="1412" y="468"/>
                    </a:lnTo>
                    <a:lnTo>
                      <a:pt x="1412" y="467"/>
                    </a:lnTo>
                    <a:lnTo>
                      <a:pt x="1406" y="468"/>
                    </a:lnTo>
                    <a:lnTo>
                      <a:pt x="1402" y="468"/>
                    </a:lnTo>
                    <a:lnTo>
                      <a:pt x="1399" y="467"/>
                    </a:lnTo>
                    <a:lnTo>
                      <a:pt x="1397" y="467"/>
                    </a:lnTo>
                    <a:lnTo>
                      <a:pt x="1393" y="465"/>
                    </a:lnTo>
                    <a:lnTo>
                      <a:pt x="1391" y="467"/>
                    </a:lnTo>
                    <a:lnTo>
                      <a:pt x="1393" y="468"/>
                    </a:lnTo>
                    <a:lnTo>
                      <a:pt x="1391" y="470"/>
                    </a:lnTo>
                    <a:lnTo>
                      <a:pt x="1391" y="474"/>
                    </a:lnTo>
                    <a:lnTo>
                      <a:pt x="1393" y="476"/>
                    </a:lnTo>
                    <a:lnTo>
                      <a:pt x="1397" y="478"/>
                    </a:lnTo>
                    <a:lnTo>
                      <a:pt x="1399" y="480"/>
                    </a:lnTo>
                    <a:lnTo>
                      <a:pt x="1397" y="486"/>
                    </a:lnTo>
                    <a:lnTo>
                      <a:pt x="1393" y="486"/>
                    </a:lnTo>
                    <a:lnTo>
                      <a:pt x="1385" y="493"/>
                    </a:lnTo>
                    <a:lnTo>
                      <a:pt x="1381" y="497"/>
                    </a:lnTo>
                    <a:lnTo>
                      <a:pt x="1378" y="503"/>
                    </a:lnTo>
                    <a:lnTo>
                      <a:pt x="1376" y="501"/>
                    </a:lnTo>
                    <a:lnTo>
                      <a:pt x="1372" y="503"/>
                    </a:lnTo>
                    <a:lnTo>
                      <a:pt x="1370" y="507"/>
                    </a:lnTo>
                    <a:lnTo>
                      <a:pt x="1368" y="509"/>
                    </a:lnTo>
                    <a:lnTo>
                      <a:pt x="1357" y="507"/>
                    </a:lnTo>
                    <a:lnTo>
                      <a:pt x="1353" y="503"/>
                    </a:lnTo>
                    <a:lnTo>
                      <a:pt x="1351" y="499"/>
                    </a:lnTo>
                    <a:lnTo>
                      <a:pt x="1347" y="497"/>
                    </a:lnTo>
                    <a:lnTo>
                      <a:pt x="1347" y="495"/>
                    </a:lnTo>
                    <a:lnTo>
                      <a:pt x="1349" y="495"/>
                    </a:lnTo>
                    <a:lnTo>
                      <a:pt x="1349" y="493"/>
                    </a:lnTo>
                    <a:lnTo>
                      <a:pt x="1347" y="491"/>
                    </a:lnTo>
                    <a:lnTo>
                      <a:pt x="1345" y="491"/>
                    </a:lnTo>
                    <a:lnTo>
                      <a:pt x="1341" y="484"/>
                    </a:lnTo>
                    <a:lnTo>
                      <a:pt x="1336" y="480"/>
                    </a:lnTo>
                    <a:lnTo>
                      <a:pt x="1328" y="480"/>
                    </a:lnTo>
                    <a:lnTo>
                      <a:pt x="1324" y="476"/>
                    </a:lnTo>
                    <a:lnTo>
                      <a:pt x="1315" y="476"/>
                    </a:lnTo>
                    <a:lnTo>
                      <a:pt x="1311" y="474"/>
                    </a:lnTo>
                    <a:lnTo>
                      <a:pt x="1311" y="478"/>
                    </a:lnTo>
                    <a:lnTo>
                      <a:pt x="1315" y="480"/>
                    </a:lnTo>
                    <a:lnTo>
                      <a:pt x="1315" y="478"/>
                    </a:lnTo>
                    <a:lnTo>
                      <a:pt x="1317" y="478"/>
                    </a:lnTo>
                    <a:lnTo>
                      <a:pt x="1326" y="480"/>
                    </a:lnTo>
                    <a:lnTo>
                      <a:pt x="1334" y="480"/>
                    </a:lnTo>
                    <a:lnTo>
                      <a:pt x="1336" y="482"/>
                    </a:lnTo>
                    <a:lnTo>
                      <a:pt x="1334" y="484"/>
                    </a:lnTo>
                    <a:lnTo>
                      <a:pt x="1334" y="484"/>
                    </a:lnTo>
                    <a:lnTo>
                      <a:pt x="1332" y="486"/>
                    </a:lnTo>
                    <a:lnTo>
                      <a:pt x="1334" y="488"/>
                    </a:lnTo>
                    <a:lnTo>
                      <a:pt x="1334" y="493"/>
                    </a:lnTo>
                    <a:lnTo>
                      <a:pt x="1336" y="493"/>
                    </a:lnTo>
                    <a:lnTo>
                      <a:pt x="1340" y="501"/>
                    </a:lnTo>
                    <a:lnTo>
                      <a:pt x="1341" y="507"/>
                    </a:lnTo>
                    <a:lnTo>
                      <a:pt x="1349" y="509"/>
                    </a:lnTo>
                    <a:lnTo>
                      <a:pt x="1355" y="510"/>
                    </a:lnTo>
                    <a:lnTo>
                      <a:pt x="1368" y="512"/>
                    </a:lnTo>
                    <a:lnTo>
                      <a:pt x="1368" y="516"/>
                    </a:lnTo>
                    <a:lnTo>
                      <a:pt x="1368" y="518"/>
                    </a:lnTo>
                    <a:lnTo>
                      <a:pt x="1362" y="522"/>
                    </a:lnTo>
                    <a:lnTo>
                      <a:pt x="1361" y="524"/>
                    </a:lnTo>
                    <a:lnTo>
                      <a:pt x="1355" y="529"/>
                    </a:lnTo>
                    <a:lnTo>
                      <a:pt x="1353" y="529"/>
                    </a:lnTo>
                    <a:lnTo>
                      <a:pt x="1353" y="529"/>
                    </a:lnTo>
                    <a:lnTo>
                      <a:pt x="1351" y="531"/>
                    </a:lnTo>
                    <a:lnTo>
                      <a:pt x="1340" y="545"/>
                    </a:lnTo>
                    <a:lnTo>
                      <a:pt x="1336" y="547"/>
                    </a:lnTo>
                    <a:lnTo>
                      <a:pt x="1332" y="552"/>
                    </a:lnTo>
                    <a:lnTo>
                      <a:pt x="1330" y="552"/>
                    </a:lnTo>
                    <a:lnTo>
                      <a:pt x="1328" y="550"/>
                    </a:lnTo>
                    <a:lnTo>
                      <a:pt x="1326" y="550"/>
                    </a:lnTo>
                    <a:lnTo>
                      <a:pt x="1324" y="552"/>
                    </a:lnTo>
                    <a:lnTo>
                      <a:pt x="1321" y="549"/>
                    </a:lnTo>
                    <a:lnTo>
                      <a:pt x="1317" y="547"/>
                    </a:lnTo>
                    <a:lnTo>
                      <a:pt x="1315" y="549"/>
                    </a:lnTo>
                    <a:lnTo>
                      <a:pt x="1315" y="547"/>
                    </a:lnTo>
                    <a:lnTo>
                      <a:pt x="1313" y="547"/>
                    </a:lnTo>
                    <a:lnTo>
                      <a:pt x="1315" y="543"/>
                    </a:lnTo>
                    <a:lnTo>
                      <a:pt x="1315" y="541"/>
                    </a:lnTo>
                    <a:lnTo>
                      <a:pt x="1313" y="539"/>
                    </a:lnTo>
                    <a:lnTo>
                      <a:pt x="1309" y="541"/>
                    </a:lnTo>
                    <a:lnTo>
                      <a:pt x="1307" y="549"/>
                    </a:lnTo>
                    <a:lnTo>
                      <a:pt x="1307" y="547"/>
                    </a:lnTo>
                    <a:lnTo>
                      <a:pt x="1305" y="539"/>
                    </a:lnTo>
                    <a:lnTo>
                      <a:pt x="1303" y="545"/>
                    </a:lnTo>
                    <a:lnTo>
                      <a:pt x="1305" y="547"/>
                    </a:lnTo>
                    <a:lnTo>
                      <a:pt x="1305" y="554"/>
                    </a:lnTo>
                    <a:lnTo>
                      <a:pt x="1301" y="560"/>
                    </a:lnTo>
                    <a:lnTo>
                      <a:pt x="1298" y="560"/>
                    </a:lnTo>
                    <a:lnTo>
                      <a:pt x="1298" y="558"/>
                    </a:lnTo>
                    <a:lnTo>
                      <a:pt x="1296" y="552"/>
                    </a:lnTo>
                    <a:lnTo>
                      <a:pt x="1294" y="556"/>
                    </a:lnTo>
                    <a:lnTo>
                      <a:pt x="1296" y="558"/>
                    </a:lnTo>
                    <a:lnTo>
                      <a:pt x="1292" y="560"/>
                    </a:lnTo>
                    <a:lnTo>
                      <a:pt x="1292" y="564"/>
                    </a:lnTo>
                    <a:lnTo>
                      <a:pt x="1292" y="562"/>
                    </a:lnTo>
                    <a:lnTo>
                      <a:pt x="1286" y="562"/>
                    </a:lnTo>
                    <a:lnTo>
                      <a:pt x="1286" y="558"/>
                    </a:lnTo>
                    <a:lnTo>
                      <a:pt x="1284" y="556"/>
                    </a:lnTo>
                    <a:lnTo>
                      <a:pt x="1280" y="552"/>
                    </a:lnTo>
                    <a:lnTo>
                      <a:pt x="1273" y="550"/>
                    </a:lnTo>
                    <a:lnTo>
                      <a:pt x="1265" y="545"/>
                    </a:lnTo>
                    <a:lnTo>
                      <a:pt x="1263" y="541"/>
                    </a:lnTo>
                    <a:lnTo>
                      <a:pt x="1261" y="539"/>
                    </a:lnTo>
                    <a:lnTo>
                      <a:pt x="1256" y="535"/>
                    </a:lnTo>
                    <a:lnTo>
                      <a:pt x="1254" y="533"/>
                    </a:lnTo>
                    <a:lnTo>
                      <a:pt x="1254" y="537"/>
                    </a:lnTo>
                    <a:lnTo>
                      <a:pt x="1250" y="537"/>
                    </a:lnTo>
                    <a:lnTo>
                      <a:pt x="1252" y="543"/>
                    </a:lnTo>
                    <a:lnTo>
                      <a:pt x="1256" y="545"/>
                    </a:lnTo>
                    <a:lnTo>
                      <a:pt x="1258" y="543"/>
                    </a:lnTo>
                    <a:lnTo>
                      <a:pt x="1256" y="541"/>
                    </a:lnTo>
                    <a:lnTo>
                      <a:pt x="1256" y="539"/>
                    </a:lnTo>
                    <a:lnTo>
                      <a:pt x="1258" y="539"/>
                    </a:lnTo>
                    <a:lnTo>
                      <a:pt x="1265" y="547"/>
                    </a:lnTo>
                    <a:lnTo>
                      <a:pt x="1271" y="550"/>
                    </a:lnTo>
                    <a:lnTo>
                      <a:pt x="1273" y="552"/>
                    </a:lnTo>
                    <a:lnTo>
                      <a:pt x="1267" y="556"/>
                    </a:lnTo>
                    <a:lnTo>
                      <a:pt x="1263" y="556"/>
                    </a:lnTo>
                    <a:lnTo>
                      <a:pt x="1261" y="556"/>
                    </a:lnTo>
                    <a:lnTo>
                      <a:pt x="1261" y="558"/>
                    </a:lnTo>
                    <a:lnTo>
                      <a:pt x="1261" y="560"/>
                    </a:lnTo>
                    <a:lnTo>
                      <a:pt x="1263" y="558"/>
                    </a:lnTo>
                    <a:lnTo>
                      <a:pt x="1271" y="558"/>
                    </a:lnTo>
                    <a:lnTo>
                      <a:pt x="1275" y="554"/>
                    </a:lnTo>
                    <a:lnTo>
                      <a:pt x="1277" y="554"/>
                    </a:lnTo>
                    <a:lnTo>
                      <a:pt x="1279" y="556"/>
                    </a:lnTo>
                    <a:lnTo>
                      <a:pt x="1279" y="560"/>
                    </a:lnTo>
                    <a:lnTo>
                      <a:pt x="1286" y="569"/>
                    </a:lnTo>
                    <a:lnTo>
                      <a:pt x="1286" y="577"/>
                    </a:lnTo>
                    <a:lnTo>
                      <a:pt x="1280" y="583"/>
                    </a:lnTo>
                    <a:lnTo>
                      <a:pt x="1279" y="583"/>
                    </a:lnTo>
                    <a:lnTo>
                      <a:pt x="1277" y="585"/>
                    </a:lnTo>
                    <a:lnTo>
                      <a:pt x="1271" y="583"/>
                    </a:lnTo>
                    <a:lnTo>
                      <a:pt x="1269" y="581"/>
                    </a:lnTo>
                    <a:lnTo>
                      <a:pt x="1260" y="579"/>
                    </a:lnTo>
                    <a:lnTo>
                      <a:pt x="1256" y="573"/>
                    </a:lnTo>
                    <a:lnTo>
                      <a:pt x="1254" y="568"/>
                    </a:lnTo>
                    <a:lnTo>
                      <a:pt x="1252" y="566"/>
                    </a:lnTo>
                    <a:lnTo>
                      <a:pt x="1250" y="568"/>
                    </a:lnTo>
                    <a:lnTo>
                      <a:pt x="1250" y="569"/>
                    </a:lnTo>
                    <a:lnTo>
                      <a:pt x="1250" y="573"/>
                    </a:lnTo>
                    <a:lnTo>
                      <a:pt x="1254" y="577"/>
                    </a:lnTo>
                    <a:lnTo>
                      <a:pt x="1256" y="585"/>
                    </a:lnTo>
                    <a:lnTo>
                      <a:pt x="1260" y="590"/>
                    </a:lnTo>
                    <a:lnTo>
                      <a:pt x="1258" y="592"/>
                    </a:lnTo>
                    <a:lnTo>
                      <a:pt x="1256" y="590"/>
                    </a:lnTo>
                    <a:lnTo>
                      <a:pt x="1252" y="592"/>
                    </a:lnTo>
                    <a:lnTo>
                      <a:pt x="1252" y="587"/>
                    </a:lnTo>
                    <a:lnTo>
                      <a:pt x="1250" y="589"/>
                    </a:lnTo>
                    <a:lnTo>
                      <a:pt x="1250" y="590"/>
                    </a:lnTo>
                    <a:lnTo>
                      <a:pt x="1250" y="592"/>
                    </a:lnTo>
                    <a:lnTo>
                      <a:pt x="1254" y="594"/>
                    </a:lnTo>
                    <a:lnTo>
                      <a:pt x="1254" y="596"/>
                    </a:lnTo>
                    <a:lnTo>
                      <a:pt x="1248" y="594"/>
                    </a:lnTo>
                    <a:lnTo>
                      <a:pt x="1246" y="594"/>
                    </a:lnTo>
                    <a:lnTo>
                      <a:pt x="1246" y="596"/>
                    </a:lnTo>
                    <a:lnTo>
                      <a:pt x="1248" y="598"/>
                    </a:lnTo>
                    <a:lnTo>
                      <a:pt x="1248" y="602"/>
                    </a:lnTo>
                    <a:lnTo>
                      <a:pt x="1246" y="604"/>
                    </a:lnTo>
                    <a:lnTo>
                      <a:pt x="1244" y="600"/>
                    </a:lnTo>
                    <a:lnTo>
                      <a:pt x="1242" y="600"/>
                    </a:lnTo>
                    <a:lnTo>
                      <a:pt x="1244" y="602"/>
                    </a:lnTo>
                    <a:lnTo>
                      <a:pt x="1244" y="604"/>
                    </a:lnTo>
                    <a:lnTo>
                      <a:pt x="1242" y="604"/>
                    </a:lnTo>
                    <a:lnTo>
                      <a:pt x="1239" y="604"/>
                    </a:lnTo>
                    <a:lnTo>
                      <a:pt x="1237" y="606"/>
                    </a:lnTo>
                    <a:lnTo>
                      <a:pt x="1231" y="608"/>
                    </a:lnTo>
                    <a:lnTo>
                      <a:pt x="1233" y="610"/>
                    </a:lnTo>
                    <a:lnTo>
                      <a:pt x="1235" y="611"/>
                    </a:lnTo>
                    <a:lnTo>
                      <a:pt x="1233" y="613"/>
                    </a:lnTo>
                    <a:lnTo>
                      <a:pt x="1233" y="611"/>
                    </a:lnTo>
                    <a:lnTo>
                      <a:pt x="1227" y="608"/>
                    </a:lnTo>
                    <a:lnTo>
                      <a:pt x="1225" y="608"/>
                    </a:lnTo>
                    <a:lnTo>
                      <a:pt x="1225" y="610"/>
                    </a:lnTo>
                    <a:lnTo>
                      <a:pt x="1223" y="611"/>
                    </a:lnTo>
                    <a:lnTo>
                      <a:pt x="1227" y="613"/>
                    </a:lnTo>
                    <a:lnTo>
                      <a:pt x="1225" y="615"/>
                    </a:lnTo>
                    <a:lnTo>
                      <a:pt x="1225" y="617"/>
                    </a:lnTo>
                    <a:lnTo>
                      <a:pt x="1221" y="617"/>
                    </a:lnTo>
                    <a:lnTo>
                      <a:pt x="1220" y="623"/>
                    </a:lnTo>
                    <a:lnTo>
                      <a:pt x="1216" y="625"/>
                    </a:lnTo>
                    <a:lnTo>
                      <a:pt x="1218" y="627"/>
                    </a:lnTo>
                    <a:lnTo>
                      <a:pt x="1216" y="629"/>
                    </a:lnTo>
                    <a:lnTo>
                      <a:pt x="1214" y="629"/>
                    </a:lnTo>
                    <a:lnTo>
                      <a:pt x="1212" y="632"/>
                    </a:lnTo>
                    <a:lnTo>
                      <a:pt x="1212" y="634"/>
                    </a:lnTo>
                    <a:lnTo>
                      <a:pt x="1208" y="636"/>
                    </a:lnTo>
                    <a:lnTo>
                      <a:pt x="1204" y="642"/>
                    </a:lnTo>
                    <a:lnTo>
                      <a:pt x="1200" y="644"/>
                    </a:lnTo>
                    <a:lnTo>
                      <a:pt x="1199" y="648"/>
                    </a:lnTo>
                    <a:lnTo>
                      <a:pt x="1195" y="650"/>
                    </a:lnTo>
                    <a:lnTo>
                      <a:pt x="1191" y="648"/>
                    </a:lnTo>
                    <a:lnTo>
                      <a:pt x="1191" y="650"/>
                    </a:lnTo>
                    <a:lnTo>
                      <a:pt x="1193" y="653"/>
                    </a:lnTo>
                    <a:lnTo>
                      <a:pt x="1189" y="657"/>
                    </a:lnTo>
                    <a:lnTo>
                      <a:pt x="1189" y="663"/>
                    </a:lnTo>
                    <a:lnTo>
                      <a:pt x="1187" y="667"/>
                    </a:lnTo>
                    <a:lnTo>
                      <a:pt x="1185" y="672"/>
                    </a:lnTo>
                    <a:lnTo>
                      <a:pt x="1181" y="674"/>
                    </a:lnTo>
                    <a:lnTo>
                      <a:pt x="1179" y="680"/>
                    </a:lnTo>
                    <a:lnTo>
                      <a:pt x="1181" y="682"/>
                    </a:lnTo>
                    <a:lnTo>
                      <a:pt x="1181" y="688"/>
                    </a:lnTo>
                    <a:lnTo>
                      <a:pt x="1178" y="693"/>
                    </a:lnTo>
                    <a:lnTo>
                      <a:pt x="1176" y="697"/>
                    </a:lnTo>
                    <a:lnTo>
                      <a:pt x="1174" y="697"/>
                    </a:lnTo>
                    <a:lnTo>
                      <a:pt x="1172" y="699"/>
                    </a:lnTo>
                    <a:lnTo>
                      <a:pt x="1176" y="701"/>
                    </a:lnTo>
                    <a:lnTo>
                      <a:pt x="1176" y="703"/>
                    </a:lnTo>
                    <a:lnTo>
                      <a:pt x="1176" y="707"/>
                    </a:lnTo>
                    <a:lnTo>
                      <a:pt x="1178" y="709"/>
                    </a:lnTo>
                    <a:lnTo>
                      <a:pt x="1178" y="712"/>
                    </a:lnTo>
                    <a:lnTo>
                      <a:pt x="1178" y="714"/>
                    </a:lnTo>
                    <a:lnTo>
                      <a:pt x="1176" y="722"/>
                    </a:lnTo>
                    <a:lnTo>
                      <a:pt x="1170" y="728"/>
                    </a:lnTo>
                    <a:lnTo>
                      <a:pt x="1160" y="730"/>
                    </a:lnTo>
                    <a:lnTo>
                      <a:pt x="1159" y="733"/>
                    </a:lnTo>
                    <a:lnTo>
                      <a:pt x="1164" y="730"/>
                    </a:lnTo>
                    <a:lnTo>
                      <a:pt x="1172" y="728"/>
                    </a:lnTo>
                    <a:lnTo>
                      <a:pt x="1178" y="720"/>
                    </a:lnTo>
                    <a:lnTo>
                      <a:pt x="1183" y="711"/>
                    </a:lnTo>
                    <a:lnTo>
                      <a:pt x="1193" y="711"/>
                    </a:lnTo>
                    <a:lnTo>
                      <a:pt x="1197" y="712"/>
                    </a:lnTo>
                    <a:lnTo>
                      <a:pt x="1197" y="716"/>
                    </a:lnTo>
                    <a:lnTo>
                      <a:pt x="1195" y="720"/>
                    </a:lnTo>
                    <a:lnTo>
                      <a:pt x="1195" y="724"/>
                    </a:lnTo>
                    <a:lnTo>
                      <a:pt x="1197" y="728"/>
                    </a:lnTo>
                    <a:lnTo>
                      <a:pt x="1197" y="735"/>
                    </a:lnTo>
                    <a:lnTo>
                      <a:pt x="1195" y="743"/>
                    </a:lnTo>
                    <a:lnTo>
                      <a:pt x="1197" y="747"/>
                    </a:lnTo>
                    <a:lnTo>
                      <a:pt x="1199" y="752"/>
                    </a:lnTo>
                    <a:lnTo>
                      <a:pt x="1197" y="756"/>
                    </a:lnTo>
                    <a:lnTo>
                      <a:pt x="1185" y="768"/>
                    </a:lnTo>
                    <a:lnTo>
                      <a:pt x="1179" y="770"/>
                    </a:lnTo>
                    <a:lnTo>
                      <a:pt x="1176" y="770"/>
                    </a:lnTo>
                    <a:lnTo>
                      <a:pt x="1179" y="770"/>
                    </a:lnTo>
                    <a:lnTo>
                      <a:pt x="1185" y="770"/>
                    </a:lnTo>
                    <a:lnTo>
                      <a:pt x="1199" y="766"/>
                    </a:lnTo>
                    <a:lnTo>
                      <a:pt x="1212" y="762"/>
                    </a:lnTo>
                    <a:lnTo>
                      <a:pt x="1218" y="762"/>
                    </a:lnTo>
                    <a:lnTo>
                      <a:pt x="1227" y="766"/>
                    </a:lnTo>
                    <a:lnTo>
                      <a:pt x="1231" y="772"/>
                    </a:lnTo>
                    <a:lnTo>
                      <a:pt x="1240" y="773"/>
                    </a:lnTo>
                    <a:lnTo>
                      <a:pt x="1242" y="775"/>
                    </a:lnTo>
                    <a:lnTo>
                      <a:pt x="1246" y="777"/>
                    </a:lnTo>
                    <a:lnTo>
                      <a:pt x="1252" y="783"/>
                    </a:lnTo>
                    <a:lnTo>
                      <a:pt x="1254" y="783"/>
                    </a:lnTo>
                    <a:lnTo>
                      <a:pt x="1258" y="789"/>
                    </a:lnTo>
                    <a:lnTo>
                      <a:pt x="1260" y="791"/>
                    </a:lnTo>
                    <a:lnTo>
                      <a:pt x="1260" y="794"/>
                    </a:lnTo>
                    <a:lnTo>
                      <a:pt x="1261" y="796"/>
                    </a:lnTo>
                    <a:lnTo>
                      <a:pt x="1265" y="804"/>
                    </a:lnTo>
                    <a:lnTo>
                      <a:pt x="1265" y="804"/>
                    </a:lnTo>
                    <a:lnTo>
                      <a:pt x="1267" y="804"/>
                    </a:lnTo>
                    <a:lnTo>
                      <a:pt x="1269" y="806"/>
                    </a:lnTo>
                    <a:lnTo>
                      <a:pt x="1277" y="812"/>
                    </a:lnTo>
                    <a:lnTo>
                      <a:pt x="1279" y="812"/>
                    </a:lnTo>
                    <a:lnTo>
                      <a:pt x="1284" y="815"/>
                    </a:lnTo>
                    <a:lnTo>
                      <a:pt x="1286" y="815"/>
                    </a:lnTo>
                    <a:lnTo>
                      <a:pt x="1294" y="821"/>
                    </a:lnTo>
                    <a:lnTo>
                      <a:pt x="1294" y="825"/>
                    </a:lnTo>
                    <a:lnTo>
                      <a:pt x="1298" y="829"/>
                    </a:lnTo>
                    <a:lnTo>
                      <a:pt x="1298" y="831"/>
                    </a:lnTo>
                    <a:lnTo>
                      <a:pt x="1300" y="833"/>
                    </a:lnTo>
                    <a:lnTo>
                      <a:pt x="1305" y="833"/>
                    </a:lnTo>
                    <a:lnTo>
                      <a:pt x="1307" y="833"/>
                    </a:lnTo>
                    <a:lnTo>
                      <a:pt x="1311" y="831"/>
                    </a:lnTo>
                    <a:lnTo>
                      <a:pt x="1319" y="833"/>
                    </a:lnTo>
                    <a:lnTo>
                      <a:pt x="1321" y="833"/>
                    </a:lnTo>
                    <a:lnTo>
                      <a:pt x="1322" y="833"/>
                    </a:lnTo>
                    <a:lnTo>
                      <a:pt x="1328" y="834"/>
                    </a:lnTo>
                    <a:lnTo>
                      <a:pt x="1334" y="836"/>
                    </a:lnTo>
                    <a:lnTo>
                      <a:pt x="1338" y="834"/>
                    </a:lnTo>
                    <a:lnTo>
                      <a:pt x="1340" y="834"/>
                    </a:lnTo>
                    <a:lnTo>
                      <a:pt x="1340" y="836"/>
                    </a:lnTo>
                    <a:lnTo>
                      <a:pt x="1341" y="836"/>
                    </a:lnTo>
                    <a:lnTo>
                      <a:pt x="1343" y="836"/>
                    </a:lnTo>
                    <a:lnTo>
                      <a:pt x="1343" y="840"/>
                    </a:lnTo>
                    <a:lnTo>
                      <a:pt x="1340" y="850"/>
                    </a:lnTo>
                    <a:lnTo>
                      <a:pt x="1340" y="853"/>
                    </a:lnTo>
                    <a:lnTo>
                      <a:pt x="1336" y="857"/>
                    </a:lnTo>
                    <a:lnTo>
                      <a:pt x="1334" y="861"/>
                    </a:lnTo>
                    <a:lnTo>
                      <a:pt x="1334" y="865"/>
                    </a:lnTo>
                    <a:lnTo>
                      <a:pt x="1336" y="867"/>
                    </a:lnTo>
                    <a:lnTo>
                      <a:pt x="1336" y="874"/>
                    </a:lnTo>
                    <a:lnTo>
                      <a:pt x="1332" y="882"/>
                    </a:lnTo>
                    <a:lnTo>
                      <a:pt x="1332" y="884"/>
                    </a:lnTo>
                    <a:lnTo>
                      <a:pt x="1330" y="890"/>
                    </a:lnTo>
                    <a:lnTo>
                      <a:pt x="1326" y="892"/>
                    </a:lnTo>
                    <a:lnTo>
                      <a:pt x="1324" y="899"/>
                    </a:lnTo>
                    <a:lnTo>
                      <a:pt x="1326" y="903"/>
                    </a:lnTo>
                    <a:lnTo>
                      <a:pt x="1330" y="905"/>
                    </a:lnTo>
                    <a:lnTo>
                      <a:pt x="1330" y="911"/>
                    </a:lnTo>
                    <a:lnTo>
                      <a:pt x="1332" y="911"/>
                    </a:lnTo>
                    <a:lnTo>
                      <a:pt x="1334" y="914"/>
                    </a:lnTo>
                    <a:lnTo>
                      <a:pt x="1334" y="918"/>
                    </a:lnTo>
                    <a:lnTo>
                      <a:pt x="1334" y="918"/>
                    </a:lnTo>
                    <a:lnTo>
                      <a:pt x="1334" y="922"/>
                    </a:lnTo>
                    <a:lnTo>
                      <a:pt x="1338" y="924"/>
                    </a:lnTo>
                    <a:lnTo>
                      <a:pt x="1341" y="926"/>
                    </a:lnTo>
                    <a:lnTo>
                      <a:pt x="1343" y="926"/>
                    </a:lnTo>
                    <a:lnTo>
                      <a:pt x="1343" y="928"/>
                    </a:lnTo>
                    <a:lnTo>
                      <a:pt x="1345" y="932"/>
                    </a:lnTo>
                    <a:lnTo>
                      <a:pt x="1345" y="937"/>
                    </a:lnTo>
                    <a:lnTo>
                      <a:pt x="1347" y="939"/>
                    </a:lnTo>
                    <a:lnTo>
                      <a:pt x="1345" y="945"/>
                    </a:lnTo>
                    <a:lnTo>
                      <a:pt x="1338" y="951"/>
                    </a:lnTo>
                    <a:lnTo>
                      <a:pt x="1343" y="947"/>
                    </a:lnTo>
                    <a:lnTo>
                      <a:pt x="1349" y="945"/>
                    </a:lnTo>
                    <a:lnTo>
                      <a:pt x="1353" y="947"/>
                    </a:lnTo>
                    <a:lnTo>
                      <a:pt x="1357" y="949"/>
                    </a:lnTo>
                    <a:lnTo>
                      <a:pt x="1359" y="949"/>
                    </a:lnTo>
                    <a:lnTo>
                      <a:pt x="1361" y="947"/>
                    </a:lnTo>
                    <a:lnTo>
                      <a:pt x="1361" y="943"/>
                    </a:lnTo>
                    <a:lnTo>
                      <a:pt x="1366" y="935"/>
                    </a:lnTo>
                    <a:lnTo>
                      <a:pt x="1368" y="935"/>
                    </a:lnTo>
                    <a:lnTo>
                      <a:pt x="1366" y="939"/>
                    </a:lnTo>
                    <a:lnTo>
                      <a:pt x="1368" y="941"/>
                    </a:lnTo>
                    <a:lnTo>
                      <a:pt x="1370" y="941"/>
                    </a:lnTo>
                    <a:lnTo>
                      <a:pt x="1372" y="947"/>
                    </a:lnTo>
                    <a:lnTo>
                      <a:pt x="1370" y="953"/>
                    </a:lnTo>
                    <a:lnTo>
                      <a:pt x="1374" y="956"/>
                    </a:lnTo>
                    <a:lnTo>
                      <a:pt x="1381" y="956"/>
                    </a:lnTo>
                    <a:lnTo>
                      <a:pt x="1378" y="954"/>
                    </a:lnTo>
                    <a:lnTo>
                      <a:pt x="1374" y="951"/>
                    </a:lnTo>
                    <a:lnTo>
                      <a:pt x="1374" y="947"/>
                    </a:lnTo>
                    <a:lnTo>
                      <a:pt x="1374" y="941"/>
                    </a:lnTo>
                    <a:lnTo>
                      <a:pt x="1376" y="937"/>
                    </a:lnTo>
                    <a:lnTo>
                      <a:pt x="1374" y="935"/>
                    </a:lnTo>
                    <a:lnTo>
                      <a:pt x="1374" y="932"/>
                    </a:lnTo>
                    <a:lnTo>
                      <a:pt x="1376" y="934"/>
                    </a:lnTo>
                    <a:lnTo>
                      <a:pt x="1378" y="934"/>
                    </a:lnTo>
                    <a:lnTo>
                      <a:pt x="1380" y="928"/>
                    </a:lnTo>
                    <a:lnTo>
                      <a:pt x="1383" y="924"/>
                    </a:lnTo>
                    <a:lnTo>
                      <a:pt x="1381" y="922"/>
                    </a:lnTo>
                    <a:lnTo>
                      <a:pt x="1381" y="916"/>
                    </a:lnTo>
                    <a:lnTo>
                      <a:pt x="1380" y="914"/>
                    </a:lnTo>
                    <a:lnTo>
                      <a:pt x="1380" y="911"/>
                    </a:lnTo>
                    <a:lnTo>
                      <a:pt x="1383" y="907"/>
                    </a:lnTo>
                    <a:lnTo>
                      <a:pt x="1381" y="905"/>
                    </a:lnTo>
                    <a:lnTo>
                      <a:pt x="1381" y="903"/>
                    </a:lnTo>
                    <a:lnTo>
                      <a:pt x="1380" y="903"/>
                    </a:lnTo>
                    <a:lnTo>
                      <a:pt x="1380" y="899"/>
                    </a:lnTo>
                    <a:lnTo>
                      <a:pt x="1381" y="892"/>
                    </a:lnTo>
                    <a:lnTo>
                      <a:pt x="1381" y="888"/>
                    </a:lnTo>
                    <a:lnTo>
                      <a:pt x="1381" y="882"/>
                    </a:lnTo>
                    <a:lnTo>
                      <a:pt x="1383" y="880"/>
                    </a:lnTo>
                    <a:lnTo>
                      <a:pt x="1383" y="876"/>
                    </a:lnTo>
                    <a:lnTo>
                      <a:pt x="1385" y="874"/>
                    </a:lnTo>
                    <a:lnTo>
                      <a:pt x="1383" y="873"/>
                    </a:lnTo>
                    <a:lnTo>
                      <a:pt x="1385" y="871"/>
                    </a:lnTo>
                    <a:lnTo>
                      <a:pt x="1383" y="871"/>
                    </a:lnTo>
                    <a:lnTo>
                      <a:pt x="1383" y="867"/>
                    </a:lnTo>
                    <a:lnTo>
                      <a:pt x="1383" y="867"/>
                    </a:lnTo>
                    <a:lnTo>
                      <a:pt x="1383" y="863"/>
                    </a:lnTo>
                    <a:lnTo>
                      <a:pt x="1383" y="861"/>
                    </a:lnTo>
                    <a:lnTo>
                      <a:pt x="1381" y="857"/>
                    </a:lnTo>
                    <a:lnTo>
                      <a:pt x="1381" y="853"/>
                    </a:lnTo>
                    <a:lnTo>
                      <a:pt x="1380" y="852"/>
                    </a:lnTo>
                    <a:lnTo>
                      <a:pt x="1385" y="850"/>
                    </a:lnTo>
                    <a:lnTo>
                      <a:pt x="1391" y="848"/>
                    </a:lnTo>
                    <a:lnTo>
                      <a:pt x="1395" y="846"/>
                    </a:lnTo>
                    <a:lnTo>
                      <a:pt x="1401" y="846"/>
                    </a:lnTo>
                    <a:lnTo>
                      <a:pt x="1402" y="844"/>
                    </a:lnTo>
                    <a:lnTo>
                      <a:pt x="1408" y="840"/>
                    </a:lnTo>
                    <a:lnTo>
                      <a:pt x="1420" y="836"/>
                    </a:lnTo>
                    <a:lnTo>
                      <a:pt x="1420" y="834"/>
                    </a:lnTo>
                    <a:lnTo>
                      <a:pt x="1423" y="833"/>
                    </a:lnTo>
                    <a:lnTo>
                      <a:pt x="1431" y="829"/>
                    </a:lnTo>
                    <a:lnTo>
                      <a:pt x="1431" y="827"/>
                    </a:lnTo>
                    <a:lnTo>
                      <a:pt x="1435" y="825"/>
                    </a:lnTo>
                    <a:lnTo>
                      <a:pt x="1441" y="817"/>
                    </a:lnTo>
                    <a:lnTo>
                      <a:pt x="1442" y="817"/>
                    </a:lnTo>
                    <a:lnTo>
                      <a:pt x="1444" y="819"/>
                    </a:lnTo>
                    <a:lnTo>
                      <a:pt x="1448" y="817"/>
                    </a:lnTo>
                    <a:lnTo>
                      <a:pt x="1452" y="815"/>
                    </a:lnTo>
                    <a:lnTo>
                      <a:pt x="1448" y="812"/>
                    </a:lnTo>
                    <a:lnTo>
                      <a:pt x="1448" y="806"/>
                    </a:lnTo>
                    <a:lnTo>
                      <a:pt x="1444" y="808"/>
                    </a:lnTo>
                    <a:lnTo>
                      <a:pt x="1444" y="812"/>
                    </a:lnTo>
                    <a:lnTo>
                      <a:pt x="1442" y="812"/>
                    </a:lnTo>
                    <a:lnTo>
                      <a:pt x="1444" y="808"/>
                    </a:lnTo>
                    <a:lnTo>
                      <a:pt x="1448" y="798"/>
                    </a:lnTo>
                    <a:lnTo>
                      <a:pt x="1448" y="798"/>
                    </a:lnTo>
                    <a:lnTo>
                      <a:pt x="1448" y="791"/>
                    </a:lnTo>
                    <a:lnTo>
                      <a:pt x="1450" y="787"/>
                    </a:lnTo>
                    <a:lnTo>
                      <a:pt x="1446" y="781"/>
                    </a:lnTo>
                    <a:lnTo>
                      <a:pt x="1446" y="770"/>
                    </a:lnTo>
                    <a:lnTo>
                      <a:pt x="1446" y="760"/>
                    </a:lnTo>
                    <a:lnTo>
                      <a:pt x="1441" y="752"/>
                    </a:lnTo>
                    <a:lnTo>
                      <a:pt x="1437" y="749"/>
                    </a:lnTo>
                    <a:lnTo>
                      <a:pt x="1435" y="745"/>
                    </a:lnTo>
                    <a:lnTo>
                      <a:pt x="1431" y="745"/>
                    </a:lnTo>
                    <a:lnTo>
                      <a:pt x="1431" y="741"/>
                    </a:lnTo>
                    <a:lnTo>
                      <a:pt x="1433" y="733"/>
                    </a:lnTo>
                    <a:lnTo>
                      <a:pt x="1437" y="733"/>
                    </a:lnTo>
                    <a:lnTo>
                      <a:pt x="1446" y="722"/>
                    </a:lnTo>
                    <a:lnTo>
                      <a:pt x="1448" y="722"/>
                    </a:lnTo>
                    <a:lnTo>
                      <a:pt x="1452" y="720"/>
                    </a:lnTo>
                    <a:lnTo>
                      <a:pt x="1452" y="716"/>
                    </a:lnTo>
                    <a:lnTo>
                      <a:pt x="1450" y="716"/>
                    </a:lnTo>
                    <a:lnTo>
                      <a:pt x="1450" y="714"/>
                    </a:lnTo>
                    <a:lnTo>
                      <a:pt x="1454" y="711"/>
                    </a:lnTo>
                    <a:lnTo>
                      <a:pt x="1456" y="711"/>
                    </a:lnTo>
                    <a:lnTo>
                      <a:pt x="1458" y="714"/>
                    </a:lnTo>
                    <a:lnTo>
                      <a:pt x="1460" y="716"/>
                    </a:lnTo>
                    <a:lnTo>
                      <a:pt x="1460" y="714"/>
                    </a:lnTo>
                    <a:lnTo>
                      <a:pt x="1460" y="709"/>
                    </a:lnTo>
                    <a:lnTo>
                      <a:pt x="1463" y="707"/>
                    </a:lnTo>
                    <a:lnTo>
                      <a:pt x="1467" y="701"/>
                    </a:lnTo>
                    <a:lnTo>
                      <a:pt x="1465" y="699"/>
                    </a:lnTo>
                    <a:lnTo>
                      <a:pt x="1462" y="699"/>
                    </a:lnTo>
                    <a:lnTo>
                      <a:pt x="1462" y="697"/>
                    </a:lnTo>
                    <a:lnTo>
                      <a:pt x="1463" y="693"/>
                    </a:lnTo>
                    <a:lnTo>
                      <a:pt x="1462" y="691"/>
                    </a:lnTo>
                    <a:lnTo>
                      <a:pt x="1462" y="688"/>
                    </a:lnTo>
                    <a:lnTo>
                      <a:pt x="1463" y="686"/>
                    </a:lnTo>
                    <a:lnTo>
                      <a:pt x="1467" y="684"/>
                    </a:lnTo>
                    <a:lnTo>
                      <a:pt x="1463" y="684"/>
                    </a:lnTo>
                    <a:lnTo>
                      <a:pt x="1463" y="682"/>
                    </a:lnTo>
                    <a:lnTo>
                      <a:pt x="1463" y="676"/>
                    </a:lnTo>
                    <a:lnTo>
                      <a:pt x="1467" y="674"/>
                    </a:lnTo>
                    <a:lnTo>
                      <a:pt x="1465" y="674"/>
                    </a:lnTo>
                    <a:lnTo>
                      <a:pt x="1460" y="674"/>
                    </a:lnTo>
                    <a:lnTo>
                      <a:pt x="1458" y="674"/>
                    </a:lnTo>
                    <a:lnTo>
                      <a:pt x="1458" y="671"/>
                    </a:lnTo>
                    <a:lnTo>
                      <a:pt x="1465" y="665"/>
                    </a:lnTo>
                    <a:lnTo>
                      <a:pt x="1469" y="659"/>
                    </a:lnTo>
                    <a:lnTo>
                      <a:pt x="1471" y="653"/>
                    </a:lnTo>
                    <a:lnTo>
                      <a:pt x="1473" y="655"/>
                    </a:lnTo>
                    <a:lnTo>
                      <a:pt x="1475" y="653"/>
                    </a:lnTo>
                    <a:lnTo>
                      <a:pt x="1475" y="648"/>
                    </a:lnTo>
                    <a:lnTo>
                      <a:pt x="1473" y="648"/>
                    </a:lnTo>
                    <a:lnTo>
                      <a:pt x="1473" y="646"/>
                    </a:lnTo>
                    <a:lnTo>
                      <a:pt x="1471" y="646"/>
                    </a:lnTo>
                    <a:lnTo>
                      <a:pt x="1469" y="642"/>
                    </a:lnTo>
                    <a:lnTo>
                      <a:pt x="1469" y="634"/>
                    </a:lnTo>
                    <a:lnTo>
                      <a:pt x="1471" y="630"/>
                    </a:lnTo>
                    <a:lnTo>
                      <a:pt x="1471" y="625"/>
                    </a:lnTo>
                    <a:lnTo>
                      <a:pt x="1475" y="623"/>
                    </a:lnTo>
                    <a:lnTo>
                      <a:pt x="1475" y="625"/>
                    </a:lnTo>
                    <a:lnTo>
                      <a:pt x="1477" y="625"/>
                    </a:lnTo>
                    <a:lnTo>
                      <a:pt x="1477" y="623"/>
                    </a:lnTo>
                    <a:lnTo>
                      <a:pt x="1481" y="619"/>
                    </a:lnTo>
                    <a:lnTo>
                      <a:pt x="1482" y="619"/>
                    </a:lnTo>
                    <a:lnTo>
                      <a:pt x="1484" y="619"/>
                    </a:lnTo>
                    <a:lnTo>
                      <a:pt x="1486" y="619"/>
                    </a:lnTo>
                    <a:lnTo>
                      <a:pt x="1492" y="621"/>
                    </a:lnTo>
                    <a:lnTo>
                      <a:pt x="1500" y="623"/>
                    </a:lnTo>
                    <a:lnTo>
                      <a:pt x="1507" y="629"/>
                    </a:lnTo>
                    <a:lnTo>
                      <a:pt x="1511" y="629"/>
                    </a:lnTo>
                    <a:lnTo>
                      <a:pt x="1511" y="632"/>
                    </a:lnTo>
                    <a:lnTo>
                      <a:pt x="1505" y="632"/>
                    </a:lnTo>
                    <a:lnTo>
                      <a:pt x="1511" y="632"/>
                    </a:lnTo>
                    <a:lnTo>
                      <a:pt x="1517" y="629"/>
                    </a:lnTo>
                    <a:lnTo>
                      <a:pt x="1521" y="630"/>
                    </a:lnTo>
                    <a:lnTo>
                      <a:pt x="1522" y="632"/>
                    </a:lnTo>
                    <a:lnTo>
                      <a:pt x="1524" y="632"/>
                    </a:lnTo>
                    <a:lnTo>
                      <a:pt x="1528" y="636"/>
                    </a:lnTo>
                    <a:lnTo>
                      <a:pt x="1528" y="632"/>
                    </a:lnTo>
                    <a:lnTo>
                      <a:pt x="1532" y="632"/>
                    </a:lnTo>
                    <a:lnTo>
                      <a:pt x="1534" y="630"/>
                    </a:lnTo>
                    <a:lnTo>
                      <a:pt x="1536" y="630"/>
                    </a:lnTo>
                    <a:lnTo>
                      <a:pt x="1542" y="629"/>
                    </a:lnTo>
                    <a:lnTo>
                      <a:pt x="1547" y="632"/>
                    </a:lnTo>
                    <a:lnTo>
                      <a:pt x="1547" y="636"/>
                    </a:lnTo>
                    <a:lnTo>
                      <a:pt x="1551" y="640"/>
                    </a:lnTo>
                    <a:lnTo>
                      <a:pt x="1555" y="640"/>
                    </a:lnTo>
                    <a:lnTo>
                      <a:pt x="1555" y="646"/>
                    </a:lnTo>
                    <a:lnTo>
                      <a:pt x="1553" y="650"/>
                    </a:lnTo>
                    <a:lnTo>
                      <a:pt x="1553" y="651"/>
                    </a:lnTo>
                    <a:lnTo>
                      <a:pt x="1555" y="650"/>
                    </a:lnTo>
                    <a:lnTo>
                      <a:pt x="1559" y="653"/>
                    </a:lnTo>
                    <a:lnTo>
                      <a:pt x="1561" y="657"/>
                    </a:lnTo>
                    <a:lnTo>
                      <a:pt x="1559" y="659"/>
                    </a:lnTo>
                    <a:lnTo>
                      <a:pt x="1561" y="661"/>
                    </a:lnTo>
                    <a:lnTo>
                      <a:pt x="1564" y="659"/>
                    </a:lnTo>
                    <a:lnTo>
                      <a:pt x="1566" y="663"/>
                    </a:lnTo>
                    <a:lnTo>
                      <a:pt x="1566" y="665"/>
                    </a:lnTo>
                    <a:lnTo>
                      <a:pt x="1562" y="663"/>
                    </a:lnTo>
                    <a:lnTo>
                      <a:pt x="1561" y="667"/>
                    </a:lnTo>
                    <a:lnTo>
                      <a:pt x="1559" y="667"/>
                    </a:lnTo>
                    <a:lnTo>
                      <a:pt x="1562" y="671"/>
                    </a:lnTo>
                    <a:lnTo>
                      <a:pt x="1562" y="674"/>
                    </a:lnTo>
                    <a:lnTo>
                      <a:pt x="1566" y="671"/>
                    </a:lnTo>
                    <a:lnTo>
                      <a:pt x="1566" y="674"/>
                    </a:lnTo>
                    <a:lnTo>
                      <a:pt x="1568" y="672"/>
                    </a:lnTo>
                    <a:lnTo>
                      <a:pt x="1574" y="676"/>
                    </a:lnTo>
                    <a:lnTo>
                      <a:pt x="1576" y="676"/>
                    </a:lnTo>
                    <a:lnTo>
                      <a:pt x="1578" y="678"/>
                    </a:lnTo>
                    <a:lnTo>
                      <a:pt x="1582" y="676"/>
                    </a:lnTo>
                    <a:lnTo>
                      <a:pt x="1587" y="678"/>
                    </a:lnTo>
                    <a:lnTo>
                      <a:pt x="1585" y="684"/>
                    </a:lnTo>
                    <a:lnTo>
                      <a:pt x="1587" y="688"/>
                    </a:lnTo>
                    <a:lnTo>
                      <a:pt x="1591" y="684"/>
                    </a:lnTo>
                    <a:lnTo>
                      <a:pt x="1593" y="678"/>
                    </a:lnTo>
                    <a:lnTo>
                      <a:pt x="1595" y="678"/>
                    </a:lnTo>
                    <a:lnTo>
                      <a:pt x="1597" y="684"/>
                    </a:lnTo>
                    <a:lnTo>
                      <a:pt x="1595" y="691"/>
                    </a:lnTo>
                    <a:lnTo>
                      <a:pt x="1591" y="691"/>
                    </a:lnTo>
                    <a:lnTo>
                      <a:pt x="1587" y="697"/>
                    </a:lnTo>
                    <a:lnTo>
                      <a:pt x="1587" y="707"/>
                    </a:lnTo>
                    <a:lnTo>
                      <a:pt x="1585" y="709"/>
                    </a:lnTo>
                    <a:lnTo>
                      <a:pt x="1585" y="705"/>
                    </a:lnTo>
                    <a:lnTo>
                      <a:pt x="1583" y="707"/>
                    </a:lnTo>
                    <a:lnTo>
                      <a:pt x="1583" y="712"/>
                    </a:lnTo>
                    <a:lnTo>
                      <a:pt x="1574" y="711"/>
                    </a:lnTo>
                    <a:lnTo>
                      <a:pt x="1564" y="709"/>
                    </a:lnTo>
                    <a:lnTo>
                      <a:pt x="1574" y="712"/>
                    </a:lnTo>
                    <a:lnTo>
                      <a:pt x="1580" y="714"/>
                    </a:lnTo>
                    <a:lnTo>
                      <a:pt x="1585" y="718"/>
                    </a:lnTo>
                    <a:lnTo>
                      <a:pt x="1585" y="724"/>
                    </a:lnTo>
                    <a:lnTo>
                      <a:pt x="1582" y="730"/>
                    </a:lnTo>
                    <a:lnTo>
                      <a:pt x="1582" y="731"/>
                    </a:lnTo>
                    <a:lnTo>
                      <a:pt x="1578" y="735"/>
                    </a:lnTo>
                    <a:lnTo>
                      <a:pt x="1578" y="737"/>
                    </a:lnTo>
                    <a:lnTo>
                      <a:pt x="1583" y="743"/>
                    </a:lnTo>
                    <a:lnTo>
                      <a:pt x="1585" y="745"/>
                    </a:lnTo>
                    <a:lnTo>
                      <a:pt x="1583" y="745"/>
                    </a:lnTo>
                    <a:lnTo>
                      <a:pt x="1578" y="743"/>
                    </a:lnTo>
                    <a:lnTo>
                      <a:pt x="1582" y="749"/>
                    </a:lnTo>
                    <a:lnTo>
                      <a:pt x="1585" y="751"/>
                    </a:lnTo>
                    <a:lnTo>
                      <a:pt x="1587" y="751"/>
                    </a:lnTo>
                    <a:lnTo>
                      <a:pt x="1585" y="747"/>
                    </a:lnTo>
                    <a:lnTo>
                      <a:pt x="1589" y="747"/>
                    </a:lnTo>
                    <a:lnTo>
                      <a:pt x="1593" y="751"/>
                    </a:lnTo>
                    <a:lnTo>
                      <a:pt x="1595" y="754"/>
                    </a:lnTo>
                    <a:lnTo>
                      <a:pt x="1593" y="758"/>
                    </a:lnTo>
                    <a:lnTo>
                      <a:pt x="1593" y="762"/>
                    </a:lnTo>
                    <a:lnTo>
                      <a:pt x="1589" y="768"/>
                    </a:lnTo>
                    <a:lnTo>
                      <a:pt x="1589" y="772"/>
                    </a:lnTo>
                    <a:lnTo>
                      <a:pt x="1587" y="775"/>
                    </a:lnTo>
                    <a:lnTo>
                      <a:pt x="1591" y="773"/>
                    </a:lnTo>
                    <a:lnTo>
                      <a:pt x="1595" y="764"/>
                    </a:lnTo>
                    <a:lnTo>
                      <a:pt x="1599" y="758"/>
                    </a:lnTo>
                    <a:lnTo>
                      <a:pt x="1601" y="760"/>
                    </a:lnTo>
                    <a:lnTo>
                      <a:pt x="1601" y="762"/>
                    </a:lnTo>
                    <a:lnTo>
                      <a:pt x="1601" y="770"/>
                    </a:lnTo>
                    <a:lnTo>
                      <a:pt x="1599" y="772"/>
                    </a:lnTo>
                    <a:lnTo>
                      <a:pt x="1601" y="775"/>
                    </a:lnTo>
                    <a:lnTo>
                      <a:pt x="1599" y="777"/>
                    </a:lnTo>
                    <a:lnTo>
                      <a:pt x="1603" y="773"/>
                    </a:lnTo>
                    <a:lnTo>
                      <a:pt x="1603" y="770"/>
                    </a:lnTo>
                    <a:lnTo>
                      <a:pt x="1606" y="766"/>
                    </a:lnTo>
                    <a:lnTo>
                      <a:pt x="1610" y="766"/>
                    </a:lnTo>
                    <a:lnTo>
                      <a:pt x="1614" y="762"/>
                    </a:lnTo>
                    <a:lnTo>
                      <a:pt x="1616" y="764"/>
                    </a:lnTo>
                    <a:lnTo>
                      <a:pt x="1616" y="766"/>
                    </a:lnTo>
                    <a:lnTo>
                      <a:pt x="1618" y="764"/>
                    </a:lnTo>
                    <a:lnTo>
                      <a:pt x="1622" y="762"/>
                    </a:lnTo>
                    <a:lnTo>
                      <a:pt x="1622" y="758"/>
                    </a:lnTo>
                    <a:lnTo>
                      <a:pt x="1623" y="756"/>
                    </a:lnTo>
                    <a:lnTo>
                      <a:pt x="1629" y="752"/>
                    </a:lnTo>
                    <a:lnTo>
                      <a:pt x="1631" y="754"/>
                    </a:lnTo>
                    <a:lnTo>
                      <a:pt x="1633" y="760"/>
                    </a:lnTo>
                    <a:lnTo>
                      <a:pt x="1631" y="764"/>
                    </a:lnTo>
                    <a:lnTo>
                      <a:pt x="1635" y="758"/>
                    </a:lnTo>
                    <a:lnTo>
                      <a:pt x="1635" y="752"/>
                    </a:lnTo>
                    <a:lnTo>
                      <a:pt x="1635" y="752"/>
                    </a:lnTo>
                    <a:lnTo>
                      <a:pt x="1635" y="751"/>
                    </a:lnTo>
                    <a:lnTo>
                      <a:pt x="1637" y="747"/>
                    </a:lnTo>
                    <a:lnTo>
                      <a:pt x="1641" y="747"/>
                    </a:lnTo>
                    <a:lnTo>
                      <a:pt x="1641" y="743"/>
                    </a:lnTo>
                    <a:lnTo>
                      <a:pt x="1644" y="741"/>
                    </a:lnTo>
                    <a:lnTo>
                      <a:pt x="1646" y="737"/>
                    </a:lnTo>
                    <a:lnTo>
                      <a:pt x="1648" y="735"/>
                    </a:lnTo>
                    <a:lnTo>
                      <a:pt x="1650" y="735"/>
                    </a:lnTo>
                    <a:lnTo>
                      <a:pt x="1652" y="737"/>
                    </a:lnTo>
                    <a:lnTo>
                      <a:pt x="1652" y="735"/>
                    </a:lnTo>
                    <a:lnTo>
                      <a:pt x="1650" y="733"/>
                    </a:lnTo>
                    <a:lnTo>
                      <a:pt x="1648" y="733"/>
                    </a:lnTo>
                    <a:lnTo>
                      <a:pt x="1648" y="730"/>
                    </a:lnTo>
                    <a:lnTo>
                      <a:pt x="1650" y="724"/>
                    </a:lnTo>
                    <a:lnTo>
                      <a:pt x="1652" y="724"/>
                    </a:lnTo>
                    <a:lnTo>
                      <a:pt x="1654" y="726"/>
                    </a:lnTo>
                    <a:lnTo>
                      <a:pt x="1654" y="722"/>
                    </a:lnTo>
                    <a:lnTo>
                      <a:pt x="1656" y="722"/>
                    </a:lnTo>
                    <a:lnTo>
                      <a:pt x="1656" y="718"/>
                    </a:lnTo>
                    <a:lnTo>
                      <a:pt x="1660" y="714"/>
                    </a:lnTo>
                    <a:lnTo>
                      <a:pt x="1662" y="711"/>
                    </a:lnTo>
                    <a:lnTo>
                      <a:pt x="1662" y="709"/>
                    </a:lnTo>
                    <a:lnTo>
                      <a:pt x="1663" y="705"/>
                    </a:lnTo>
                    <a:lnTo>
                      <a:pt x="1667" y="703"/>
                    </a:lnTo>
                    <a:lnTo>
                      <a:pt x="1669" y="705"/>
                    </a:lnTo>
                    <a:lnTo>
                      <a:pt x="1667" y="707"/>
                    </a:lnTo>
                    <a:lnTo>
                      <a:pt x="1669" y="705"/>
                    </a:lnTo>
                    <a:lnTo>
                      <a:pt x="1671" y="707"/>
                    </a:lnTo>
                    <a:lnTo>
                      <a:pt x="1669" y="709"/>
                    </a:lnTo>
                    <a:lnTo>
                      <a:pt x="1669" y="711"/>
                    </a:lnTo>
                    <a:lnTo>
                      <a:pt x="1671" y="712"/>
                    </a:lnTo>
                    <a:lnTo>
                      <a:pt x="1669" y="716"/>
                    </a:lnTo>
                    <a:lnTo>
                      <a:pt x="1667" y="716"/>
                    </a:lnTo>
                    <a:lnTo>
                      <a:pt x="1667" y="716"/>
                    </a:lnTo>
                    <a:lnTo>
                      <a:pt x="1669" y="718"/>
                    </a:lnTo>
                    <a:lnTo>
                      <a:pt x="1671" y="718"/>
                    </a:lnTo>
                    <a:lnTo>
                      <a:pt x="1669" y="720"/>
                    </a:lnTo>
                    <a:lnTo>
                      <a:pt x="1669" y="722"/>
                    </a:lnTo>
                    <a:lnTo>
                      <a:pt x="1671" y="722"/>
                    </a:lnTo>
                    <a:lnTo>
                      <a:pt x="1671" y="726"/>
                    </a:lnTo>
                    <a:lnTo>
                      <a:pt x="1669" y="728"/>
                    </a:lnTo>
                    <a:lnTo>
                      <a:pt x="1671" y="730"/>
                    </a:lnTo>
                    <a:lnTo>
                      <a:pt x="1673" y="733"/>
                    </a:lnTo>
                    <a:lnTo>
                      <a:pt x="1673" y="737"/>
                    </a:lnTo>
                    <a:lnTo>
                      <a:pt x="1673" y="739"/>
                    </a:lnTo>
                    <a:lnTo>
                      <a:pt x="1671" y="737"/>
                    </a:lnTo>
                    <a:lnTo>
                      <a:pt x="1669" y="739"/>
                    </a:lnTo>
                    <a:lnTo>
                      <a:pt x="1671" y="741"/>
                    </a:lnTo>
                    <a:lnTo>
                      <a:pt x="1671" y="743"/>
                    </a:lnTo>
                    <a:lnTo>
                      <a:pt x="1673" y="743"/>
                    </a:lnTo>
                    <a:lnTo>
                      <a:pt x="1675" y="741"/>
                    </a:lnTo>
                    <a:lnTo>
                      <a:pt x="1675" y="743"/>
                    </a:lnTo>
                    <a:lnTo>
                      <a:pt x="1679" y="745"/>
                    </a:lnTo>
                    <a:lnTo>
                      <a:pt x="1675" y="749"/>
                    </a:lnTo>
                    <a:lnTo>
                      <a:pt x="1673" y="751"/>
                    </a:lnTo>
                    <a:lnTo>
                      <a:pt x="1669" y="751"/>
                    </a:lnTo>
                    <a:lnTo>
                      <a:pt x="1667" y="752"/>
                    </a:lnTo>
                    <a:lnTo>
                      <a:pt x="1669" y="754"/>
                    </a:lnTo>
                    <a:lnTo>
                      <a:pt x="1677" y="751"/>
                    </a:lnTo>
                    <a:lnTo>
                      <a:pt x="1681" y="752"/>
                    </a:lnTo>
                    <a:lnTo>
                      <a:pt x="1679" y="754"/>
                    </a:lnTo>
                    <a:lnTo>
                      <a:pt x="1677" y="758"/>
                    </a:lnTo>
                    <a:lnTo>
                      <a:pt x="1679" y="760"/>
                    </a:lnTo>
                    <a:lnTo>
                      <a:pt x="1683" y="758"/>
                    </a:lnTo>
                    <a:lnTo>
                      <a:pt x="1683" y="762"/>
                    </a:lnTo>
                    <a:lnTo>
                      <a:pt x="1679" y="766"/>
                    </a:lnTo>
                    <a:lnTo>
                      <a:pt x="1673" y="766"/>
                    </a:lnTo>
                    <a:lnTo>
                      <a:pt x="1671" y="764"/>
                    </a:lnTo>
                    <a:lnTo>
                      <a:pt x="1669" y="768"/>
                    </a:lnTo>
                    <a:lnTo>
                      <a:pt x="1669" y="770"/>
                    </a:lnTo>
                    <a:lnTo>
                      <a:pt x="1669" y="773"/>
                    </a:lnTo>
                    <a:lnTo>
                      <a:pt x="1673" y="770"/>
                    </a:lnTo>
                    <a:lnTo>
                      <a:pt x="1679" y="770"/>
                    </a:lnTo>
                    <a:lnTo>
                      <a:pt x="1683" y="770"/>
                    </a:lnTo>
                    <a:lnTo>
                      <a:pt x="1684" y="770"/>
                    </a:lnTo>
                    <a:lnTo>
                      <a:pt x="1683" y="772"/>
                    </a:lnTo>
                    <a:lnTo>
                      <a:pt x="1683" y="773"/>
                    </a:lnTo>
                    <a:lnTo>
                      <a:pt x="1679" y="775"/>
                    </a:lnTo>
                    <a:lnTo>
                      <a:pt x="1675" y="775"/>
                    </a:lnTo>
                    <a:lnTo>
                      <a:pt x="1671" y="783"/>
                    </a:lnTo>
                    <a:lnTo>
                      <a:pt x="1677" y="779"/>
                    </a:lnTo>
                    <a:lnTo>
                      <a:pt x="1681" y="779"/>
                    </a:lnTo>
                    <a:lnTo>
                      <a:pt x="1683" y="779"/>
                    </a:lnTo>
                    <a:lnTo>
                      <a:pt x="1686" y="779"/>
                    </a:lnTo>
                    <a:lnTo>
                      <a:pt x="1686" y="783"/>
                    </a:lnTo>
                    <a:lnTo>
                      <a:pt x="1683" y="783"/>
                    </a:lnTo>
                    <a:lnTo>
                      <a:pt x="1679" y="785"/>
                    </a:lnTo>
                    <a:lnTo>
                      <a:pt x="1679" y="789"/>
                    </a:lnTo>
                    <a:lnTo>
                      <a:pt x="1681" y="787"/>
                    </a:lnTo>
                    <a:lnTo>
                      <a:pt x="1684" y="789"/>
                    </a:lnTo>
                    <a:lnTo>
                      <a:pt x="1686" y="785"/>
                    </a:lnTo>
                    <a:lnTo>
                      <a:pt x="1690" y="789"/>
                    </a:lnTo>
                    <a:lnTo>
                      <a:pt x="1690" y="794"/>
                    </a:lnTo>
                    <a:lnTo>
                      <a:pt x="1686" y="798"/>
                    </a:lnTo>
                    <a:lnTo>
                      <a:pt x="1684" y="796"/>
                    </a:lnTo>
                    <a:lnTo>
                      <a:pt x="1683" y="798"/>
                    </a:lnTo>
                    <a:lnTo>
                      <a:pt x="1679" y="798"/>
                    </a:lnTo>
                    <a:lnTo>
                      <a:pt x="1683" y="800"/>
                    </a:lnTo>
                    <a:lnTo>
                      <a:pt x="1684" y="800"/>
                    </a:lnTo>
                    <a:lnTo>
                      <a:pt x="1686" y="802"/>
                    </a:lnTo>
                    <a:lnTo>
                      <a:pt x="1690" y="802"/>
                    </a:lnTo>
                    <a:lnTo>
                      <a:pt x="1692" y="804"/>
                    </a:lnTo>
                    <a:lnTo>
                      <a:pt x="1690" y="806"/>
                    </a:lnTo>
                    <a:lnTo>
                      <a:pt x="1688" y="808"/>
                    </a:lnTo>
                    <a:lnTo>
                      <a:pt x="1692" y="810"/>
                    </a:lnTo>
                    <a:lnTo>
                      <a:pt x="1694" y="808"/>
                    </a:lnTo>
                    <a:lnTo>
                      <a:pt x="1698" y="812"/>
                    </a:lnTo>
                    <a:lnTo>
                      <a:pt x="1696" y="815"/>
                    </a:lnTo>
                    <a:lnTo>
                      <a:pt x="1694" y="815"/>
                    </a:lnTo>
                    <a:lnTo>
                      <a:pt x="1690" y="819"/>
                    </a:lnTo>
                    <a:lnTo>
                      <a:pt x="1686" y="819"/>
                    </a:lnTo>
                    <a:lnTo>
                      <a:pt x="1686" y="821"/>
                    </a:lnTo>
                    <a:lnTo>
                      <a:pt x="1688" y="821"/>
                    </a:lnTo>
                    <a:lnTo>
                      <a:pt x="1688" y="823"/>
                    </a:lnTo>
                    <a:lnTo>
                      <a:pt x="1684" y="825"/>
                    </a:lnTo>
                    <a:lnTo>
                      <a:pt x="1681" y="821"/>
                    </a:lnTo>
                    <a:lnTo>
                      <a:pt x="1675" y="821"/>
                    </a:lnTo>
                    <a:lnTo>
                      <a:pt x="1681" y="825"/>
                    </a:lnTo>
                    <a:lnTo>
                      <a:pt x="1681" y="827"/>
                    </a:lnTo>
                    <a:lnTo>
                      <a:pt x="1684" y="831"/>
                    </a:lnTo>
                    <a:lnTo>
                      <a:pt x="1686" y="833"/>
                    </a:lnTo>
                    <a:lnTo>
                      <a:pt x="1684" y="834"/>
                    </a:lnTo>
                    <a:lnTo>
                      <a:pt x="1681" y="836"/>
                    </a:lnTo>
                    <a:lnTo>
                      <a:pt x="1679" y="838"/>
                    </a:lnTo>
                    <a:lnTo>
                      <a:pt x="1675" y="836"/>
                    </a:lnTo>
                    <a:lnTo>
                      <a:pt x="1681" y="838"/>
                    </a:lnTo>
                    <a:lnTo>
                      <a:pt x="1683" y="838"/>
                    </a:lnTo>
                    <a:lnTo>
                      <a:pt x="1684" y="836"/>
                    </a:lnTo>
                    <a:lnTo>
                      <a:pt x="1688" y="836"/>
                    </a:lnTo>
                    <a:lnTo>
                      <a:pt x="1690" y="836"/>
                    </a:lnTo>
                    <a:lnTo>
                      <a:pt x="1690" y="838"/>
                    </a:lnTo>
                    <a:lnTo>
                      <a:pt x="1692" y="840"/>
                    </a:lnTo>
                    <a:lnTo>
                      <a:pt x="1690" y="842"/>
                    </a:lnTo>
                    <a:lnTo>
                      <a:pt x="1692" y="842"/>
                    </a:lnTo>
                    <a:lnTo>
                      <a:pt x="1694" y="844"/>
                    </a:lnTo>
                    <a:lnTo>
                      <a:pt x="1692" y="846"/>
                    </a:lnTo>
                    <a:lnTo>
                      <a:pt x="1694" y="848"/>
                    </a:lnTo>
                    <a:lnTo>
                      <a:pt x="1698" y="846"/>
                    </a:lnTo>
                    <a:lnTo>
                      <a:pt x="1698" y="846"/>
                    </a:lnTo>
                    <a:lnTo>
                      <a:pt x="1702" y="846"/>
                    </a:lnTo>
                    <a:lnTo>
                      <a:pt x="1700" y="852"/>
                    </a:lnTo>
                    <a:lnTo>
                      <a:pt x="1700" y="853"/>
                    </a:lnTo>
                    <a:lnTo>
                      <a:pt x="1700" y="855"/>
                    </a:lnTo>
                    <a:lnTo>
                      <a:pt x="1702" y="855"/>
                    </a:lnTo>
                    <a:lnTo>
                      <a:pt x="1703" y="850"/>
                    </a:lnTo>
                    <a:lnTo>
                      <a:pt x="1705" y="850"/>
                    </a:lnTo>
                    <a:lnTo>
                      <a:pt x="1705" y="853"/>
                    </a:lnTo>
                    <a:lnTo>
                      <a:pt x="1707" y="855"/>
                    </a:lnTo>
                    <a:lnTo>
                      <a:pt x="1702" y="859"/>
                    </a:lnTo>
                    <a:lnTo>
                      <a:pt x="1698" y="865"/>
                    </a:lnTo>
                    <a:lnTo>
                      <a:pt x="1694" y="869"/>
                    </a:lnTo>
                    <a:lnTo>
                      <a:pt x="1690" y="867"/>
                    </a:lnTo>
                    <a:lnTo>
                      <a:pt x="1694" y="869"/>
                    </a:lnTo>
                    <a:lnTo>
                      <a:pt x="1696" y="869"/>
                    </a:lnTo>
                    <a:lnTo>
                      <a:pt x="1703" y="861"/>
                    </a:lnTo>
                    <a:lnTo>
                      <a:pt x="1705" y="861"/>
                    </a:lnTo>
                    <a:lnTo>
                      <a:pt x="1705" y="865"/>
                    </a:lnTo>
                    <a:lnTo>
                      <a:pt x="1703" y="867"/>
                    </a:lnTo>
                    <a:lnTo>
                      <a:pt x="1702" y="869"/>
                    </a:lnTo>
                    <a:lnTo>
                      <a:pt x="1703" y="871"/>
                    </a:lnTo>
                    <a:lnTo>
                      <a:pt x="1707" y="867"/>
                    </a:lnTo>
                    <a:lnTo>
                      <a:pt x="1709" y="863"/>
                    </a:lnTo>
                    <a:lnTo>
                      <a:pt x="1713" y="861"/>
                    </a:lnTo>
                    <a:lnTo>
                      <a:pt x="1713" y="863"/>
                    </a:lnTo>
                    <a:lnTo>
                      <a:pt x="1711" y="865"/>
                    </a:lnTo>
                    <a:lnTo>
                      <a:pt x="1709" y="867"/>
                    </a:lnTo>
                    <a:lnTo>
                      <a:pt x="1711" y="867"/>
                    </a:lnTo>
                    <a:lnTo>
                      <a:pt x="1715" y="865"/>
                    </a:lnTo>
                    <a:lnTo>
                      <a:pt x="1717" y="867"/>
                    </a:lnTo>
                    <a:lnTo>
                      <a:pt x="1711" y="871"/>
                    </a:lnTo>
                    <a:lnTo>
                      <a:pt x="1709" y="873"/>
                    </a:lnTo>
                    <a:lnTo>
                      <a:pt x="1711" y="874"/>
                    </a:lnTo>
                    <a:lnTo>
                      <a:pt x="1715" y="871"/>
                    </a:lnTo>
                    <a:lnTo>
                      <a:pt x="1721" y="865"/>
                    </a:lnTo>
                    <a:lnTo>
                      <a:pt x="1723" y="865"/>
                    </a:lnTo>
                    <a:lnTo>
                      <a:pt x="1721" y="867"/>
                    </a:lnTo>
                    <a:lnTo>
                      <a:pt x="1721" y="869"/>
                    </a:lnTo>
                    <a:lnTo>
                      <a:pt x="1724" y="865"/>
                    </a:lnTo>
                    <a:lnTo>
                      <a:pt x="1724" y="867"/>
                    </a:lnTo>
                    <a:lnTo>
                      <a:pt x="1724" y="873"/>
                    </a:lnTo>
                    <a:lnTo>
                      <a:pt x="1723" y="874"/>
                    </a:lnTo>
                    <a:lnTo>
                      <a:pt x="1723" y="876"/>
                    </a:lnTo>
                    <a:lnTo>
                      <a:pt x="1726" y="876"/>
                    </a:lnTo>
                    <a:lnTo>
                      <a:pt x="1730" y="878"/>
                    </a:lnTo>
                    <a:lnTo>
                      <a:pt x="1734" y="874"/>
                    </a:lnTo>
                    <a:lnTo>
                      <a:pt x="1740" y="874"/>
                    </a:lnTo>
                    <a:lnTo>
                      <a:pt x="1742" y="874"/>
                    </a:lnTo>
                    <a:lnTo>
                      <a:pt x="1740" y="878"/>
                    </a:lnTo>
                    <a:lnTo>
                      <a:pt x="1738" y="878"/>
                    </a:lnTo>
                    <a:lnTo>
                      <a:pt x="1736" y="880"/>
                    </a:lnTo>
                    <a:lnTo>
                      <a:pt x="1745" y="882"/>
                    </a:lnTo>
                    <a:lnTo>
                      <a:pt x="1747" y="886"/>
                    </a:lnTo>
                    <a:lnTo>
                      <a:pt x="1742" y="886"/>
                    </a:lnTo>
                    <a:lnTo>
                      <a:pt x="1742" y="888"/>
                    </a:lnTo>
                    <a:lnTo>
                      <a:pt x="1736" y="888"/>
                    </a:lnTo>
                    <a:lnTo>
                      <a:pt x="1734" y="888"/>
                    </a:lnTo>
                    <a:lnTo>
                      <a:pt x="1728" y="890"/>
                    </a:lnTo>
                    <a:lnTo>
                      <a:pt x="1724" y="894"/>
                    </a:lnTo>
                    <a:lnTo>
                      <a:pt x="1719" y="894"/>
                    </a:lnTo>
                    <a:lnTo>
                      <a:pt x="1709" y="895"/>
                    </a:lnTo>
                    <a:lnTo>
                      <a:pt x="1709" y="897"/>
                    </a:lnTo>
                    <a:lnTo>
                      <a:pt x="1715" y="895"/>
                    </a:lnTo>
                    <a:lnTo>
                      <a:pt x="1723" y="894"/>
                    </a:lnTo>
                    <a:lnTo>
                      <a:pt x="1724" y="894"/>
                    </a:lnTo>
                    <a:lnTo>
                      <a:pt x="1724" y="895"/>
                    </a:lnTo>
                    <a:lnTo>
                      <a:pt x="1719" y="897"/>
                    </a:lnTo>
                    <a:lnTo>
                      <a:pt x="1711" y="897"/>
                    </a:lnTo>
                    <a:lnTo>
                      <a:pt x="1705" y="901"/>
                    </a:lnTo>
                    <a:lnTo>
                      <a:pt x="1703" y="903"/>
                    </a:lnTo>
                    <a:lnTo>
                      <a:pt x="1700" y="903"/>
                    </a:lnTo>
                    <a:lnTo>
                      <a:pt x="1698" y="907"/>
                    </a:lnTo>
                    <a:lnTo>
                      <a:pt x="1698" y="909"/>
                    </a:lnTo>
                    <a:lnTo>
                      <a:pt x="1690" y="905"/>
                    </a:lnTo>
                    <a:lnTo>
                      <a:pt x="1686" y="897"/>
                    </a:lnTo>
                    <a:lnTo>
                      <a:pt x="1686" y="901"/>
                    </a:lnTo>
                    <a:lnTo>
                      <a:pt x="1686" y="903"/>
                    </a:lnTo>
                    <a:lnTo>
                      <a:pt x="1688" y="903"/>
                    </a:lnTo>
                    <a:lnTo>
                      <a:pt x="1690" y="905"/>
                    </a:lnTo>
                    <a:lnTo>
                      <a:pt x="1696" y="911"/>
                    </a:lnTo>
                    <a:lnTo>
                      <a:pt x="1696" y="914"/>
                    </a:lnTo>
                    <a:lnTo>
                      <a:pt x="1694" y="913"/>
                    </a:lnTo>
                    <a:lnTo>
                      <a:pt x="1690" y="914"/>
                    </a:lnTo>
                    <a:lnTo>
                      <a:pt x="1692" y="918"/>
                    </a:lnTo>
                    <a:lnTo>
                      <a:pt x="1694" y="918"/>
                    </a:lnTo>
                    <a:lnTo>
                      <a:pt x="1696" y="916"/>
                    </a:lnTo>
                    <a:lnTo>
                      <a:pt x="1698" y="916"/>
                    </a:lnTo>
                    <a:lnTo>
                      <a:pt x="1702" y="911"/>
                    </a:lnTo>
                    <a:lnTo>
                      <a:pt x="1705" y="911"/>
                    </a:lnTo>
                    <a:lnTo>
                      <a:pt x="1709" y="907"/>
                    </a:lnTo>
                    <a:lnTo>
                      <a:pt x="1713" y="907"/>
                    </a:lnTo>
                    <a:lnTo>
                      <a:pt x="1715" y="903"/>
                    </a:lnTo>
                    <a:lnTo>
                      <a:pt x="1719" y="899"/>
                    </a:lnTo>
                    <a:lnTo>
                      <a:pt x="1723" y="899"/>
                    </a:lnTo>
                    <a:lnTo>
                      <a:pt x="1728" y="897"/>
                    </a:lnTo>
                    <a:lnTo>
                      <a:pt x="1732" y="897"/>
                    </a:lnTo>
                    <a:lnTo>
                      <a:pt x="1736" y="897"/>
                    </a:lnTo>
                    <a:lnTo>
                      <a:pt x="1734" y="895"/>
                    </a:lnTo>
                    <a:lnTo>
                      <a:pt x="1730" y="895"/>
                    </a:lnTo>
                    <a:lnTo>
                      <a:pt x="1730" y="895"/>
                    </a:lnTo>
                    <a:lnTo>
                      <a:pt x="1732" y="894"/>
                    </a:lnTo>
                    <a:lnTo>
                      <a:pt x="1740" y="894"/>
                    </a:lnTo>
                    <a:lnTo>
                      <a:pt x="1745" y="895"/>
                    </a:lnTo>
                    <a:lnTo>
                      <a:pt x="1749" y="901"/>
                    </a:lnTo>
                    <a:lnTo>
                      <a:pt x="1747" y="903"/>
                    </a:lnTo>
                    <a:lnTo>
                      <a:pt x="1744" y="907"/>
                    </a:lnTo>
                    <a:lnTo>
                      <a:pt x="1742" y="907"/>
                    </a:lnTo>
                    <a:lnTo>
                      <a:pt x="1740" y="911"/>
                    </a:lnTo>
                    <a:lnTo>
                      <a:pt x="1744" y="911"/>
                    </a:lnTo>
                    <a:lnTo>
                      <a:pt x="1745" y="913"/>
                    </a:lnTo>
                    <a:lnTo>
                      <a:pt x="1747" y="913"/>
                    </a:lnTo>
                    <a:lnTo>
                      <a:pt x="1747" y="909"/>
                    </a:lnTo>
                    <a:lnTo>
                      <a:pt x="1753" y="905"/>
                    </a:lnTo>
                    <a:lnTo>
                      <a:pt x="1757" y="907"/>
                    </a:lnTo>
                    <a:lnTo>
                      <a:pt x="1759" y="907"/>
                    </a:lnTo>
                    <a:lnTo>
                      <a:pt x="1757" y="909"/>
                    </a:lnTo>
                    <a:lnTo>
                      <a:pt x="1757" y="911"/>
                    </a:lnTo>
                    <a:lnTo>
                      <a:pt x="1761" y="911"/>
                    </a:lnTo>
                    <a:lnTo>
                      <a:pt x="1766" y="913"/>
                    </a:lnTo>
                    <a:lnTo>
                      <a:pt x="1766" y="914"/>
                    </a:lnTo>
                    <a:lnTo>
                      <a:pt x="1763" y="913"/>
                    </a:lnTo>
                    <a:lnTo>
                      <a:pt x="1761" y="913"/>
                    </a:lnTo>
                    <a:lnTo>
                      <a:pt x="1763" y="916"/>
                    </a:lnTo>
                    <a:lnTo>
                      <a:pt x="1768" y="918"/>
                    </a:lnTo>
                    <a:lnTo>
                      <a:pt x="1768" y="922"/>
                    </a:lnTo>
                    <a:lnTo>
                      <a:pt x="1766" y="924"/>
                    </a:lnTo>
                    <a:lnTo>
                      <a:pt x="1763" y="922"/>
                    </a:lnTo>
                    <a:lnTo>
                      <a:pt x="1761" y="926"/>
                    </a:lnTo>
                    <a:lnTo>
                      <a:pt x="1764" y="928"/>
                    </a:lnTo>
                    <a:lnTo>
                      <a:pt x="1764" y="932"/>
                    </a:lnTo>
                    <a:lnTo>
                      <a:pt x="1761" y="932"/>
                    </a:lnTo>
                    <a:lnTo>
                      <a:pt x="1761" y="935"/>
                    </a:lnTo>
                    <a:lnTo>
                      <a:pt x="1757" y="935"/>
                    </a:lnTo>
                    <a:lnTo>
                      <a:pt x="1753" y="934"/>
                    </a:lnTo>
                    <a:lnTo>
                      <a:pt x="1755" y="935"/>
                    </a:lnTo>
                    <a:lnTo>
                      <a:pt x="1761" y="939"/>
                    </a:lnTo>
                    <a:lnTo>
                      <a:pt x="1763" y="937"/>
                    </a:lnTo>
                    <a:lnTo>
                      <a:pt x="1764" y="941"/>
                    </a:lnTo>
                    <a:lnTo>
                      <a:pt x="1763" y="941"/>
                    </a:lnTo>
                    <a:lnTo>
                      <a:pt x="1759" y="941"/>
                    </a:lnTo>
                    <a:lnTo>
                      <a:pt x="1757" y="941"/>
                    </a:lnTo>
                    <a:lnTo>
                      <a:pt x="1761" y="943"/>
                    </a:lnTo>
                    <a:lnTo>
                      <a:pt x="1763" y="943"/>
                    </a:lnTo>
                    <a:lnTo>
                      <a:pt x="1764" y="943"/>
                    </a:lnTo>
                    <a:lnTo>
                      <a:pt x="1763" y="947"/>
                    </a:lnTo>
                    <a:lnTo>
                      <a:pt x="1763" y="951"/>
                    </a:lnTo>
                    <a:lnTo>
                      <a:pt x="1761" y="951"/>
                    </a:lnTo>
                    <a:lnTo>
                      <a:pt x="1759" y="954"/>
                    </a:lnTo>
                    <a:lnTo>
                      <a:pt x="1755" y="956"/>
                    </a:lnTo>
                    <a:lnTo>
                      <a:pt x="1749" y="958"/>
                    </a:lnTo>
                    <a:lnTo>
                      <a:pt x="1747" y="960"/>
                    </a:lnTo>
                    <a:lnTo>
                      <a:pt x="1745" y="960"/>
                    </a:lnTo>
                    <a:lnTo>
                      <a:pt x="1742" y="964"/>
                    </a:lnTo>
                    <a:lnTo>
                      <a:pt x="1740" y="964"/>
                    </a:lnTo>
                    <a:lnTo>
                      <a:pt x="1740" y="966"/>
                    </a:lnTo>
                    <a:lnTo>
                      <a:pt x="1736" y="966"/>
                    </a:lnTo>
                    <a:lnTo>
                      <a:pt x="1734" y="964"/>
                    </a:lnTo>
                    <a:lnTo>
                      <a:pt x="1732" y="966"/>
                    </a:lnTo>
                    <a:lnTo>
                      <a:pt x="1728" y="966"/>
                    </a:lnTo>
                    <a:lnTo>
                      <a:pt x="1728" y="964"/>
                    </a:lnTo>
                    <a:lnTo>
                      <a:pt x="1724" y="966"/>
                    </a:lnTo>
                    <a:lnTo>
                      <a:pt x="1721" y="966"/>
                    </a:lnTo>
                    <a:lnTo>
                      <a:pt x="1719" y="964"/>
                    </a:lnTo>
                    <a:lnTo>
                      <a:pt x="1717" y="964"/>
                    </a:lnTo>
                    <a:lnTo>
                      <a:pt x="1717" y="966"/>
                    </a:lnTo>
                    <a:lnTo>
                      <a:pt x="1715" y="968"/>
                    </a:lnTo>
                    <a:lnTo>
                      <a:pt x="1711" y="968"/>
                    </a:lnTo>
                    <a:lnTo>
                      <a:pt x="1709" y="968"/>
                    </a:lnTo>
                    <a:lnTo>
                      <a:pt x="1711" y="970"/>
                    </a:lnTo>
                    <a:lnTo>
                      <a:pt x="1709" y="972"/>
                    </a:lnTo>
                    <a:lnTo>
                      <a:pt x="1707" y="974"/>
                    </a:lnTo>
                    <a:lnTo>
                      <a:pt x="1705" y="974"/>
                    </a:lnTo>
                    <a:lnTo>
                      <a:pt x="1705" y="977"/>
                    </a:lnTo>
                    <a:lnTo>
                      <a:pt x="1703" y="981"/>
                    </a:lnTo>
                    <a:lnTo>
                      <a:pt x="1700" y="981"/>
                    </a:lnTo>
                    <a:lnTo>
                      <a:pt x="1698" y="983"/>
                    </a:lnTo>
                    <a:lnTo>
                      <a:pt x="1696" y="985"/>
                    </a:lnTo>
                    <a:lnTo>
                      <a:pt x="1694" y="989"/>
                    </a:lnTo>
                    <a:lnTo>
                      <a:pt x="1692" y="987"/>
                    </a:lnTo>
                    <a:lnTo>
                      <a:pt x="1690" y="989"/>
                    </a:lnTo>
                    <a:lnTo>
                      <a:pt x="1686" y="989"/>
                    </a:lnTo>
                    <a:lnTo>
                      <a:pt x="1684" y="991"/>
                    </a:lnTo>
                    <a:lnTo>
                      <a:pt x="1683" y="993"/>
                    </a:lnTo>
                    <a:lnTo>
                      <a:pt x="1679" y="991"/>
                    </a:lnTo>
                    <a:lnTo>
                      <a:pt x="1673" y="991"/>
                    </a:lnTo>
                    <a:lnTo>
                      <a:pt x="1673" y="991"/>
                    </a:lnTo>
                    <a:lnTo>
                      <a:pt x="1667" y="991"/>
                    </a:lnTo>
                    <a:lnTo>
                      <a:pt x="1665" y="991"/>
                    </a:lnTo>
                    <a:lnTo>
                      <a:pt x="1658" y="995"/>
                    </a:lnTo>
                    <a:lnTo>
                      <a:pt x="1654" y="993"/>
                    </a:lnTo>
                    <a:lnTo>
                      <a:pt x="1656" y="991"/>
                    </a:lnTo>
                    <a:lnTo>
                      <a:pt x="1652" y="991"/>
                    </a:lnTo>
                    <a:lnTo>
                      <a:pt x="1650" y="993"/>
                    </a:lnTo>
                    <a:lnTo>
                      <a:pt x="1646" y="993"/>
                    </a:lnTo>
                    <a:lnTo>
                      <a:pt x="1641" y="989"/>
                    </a:lnTo>
                    <a:lnTo>
                      <a:pt x="1639" y="991"/>
                    </a:lnTo>
                    <a:lnTo>
                      <a:pt x="1635" y="989"/>
                    </a:lnTo>
                    <a:lnTo>
                      <a:pt x="1633" y="987"/>
                    </a:lnTo>
                    <a:lnTo>
                      <a:pt x="1631" y="987"/>
                    </a:lnTo>
                    <a:lnTo>
                      <a:pt x="1627" y="989"/>
                    </a:lnTo>
                    <a:lnTo>
                      <a:pt x="1623" y="989"/>
                    </a:lnTo>
                    <a:lnTo>
                      <a:pt x="1618" y="985"/>
                    </a:lnTo>
                    <a:lnTo>
                      <a:pt x="1616" y="987"/>
                    </a:lnTo>
                    <a:lnTo>
                      <a:pt x="1612" y="989"/>
                    </a:lnTo>
                    <a:lnTo>
                      <a:pt x="1610" y="985"/>
                    </a:lnTo>
                    <a:lnTo>
                      <a:pt x="1606" y="989"/>
                    </a:lnTo>
                    <a:lnTo>
                      <a:pt x="1603" y="987"/>
                    </a:lnTo>
                    <a:lnTo>
                      <a:pt x="1601" y="987"/>
                    </a:lnTo>
                    <a:lnTo>
                      <a:pt x="1595" y="985"/>
                    </a:lnTo>
                    <a:lnTo>
                      <a:pt x="1587" y="987"/>
                    </a:lnTo>
                    <a:lnTo>
                      <a:pt x="1583" y="985"/>
                    </a:lnTo>
                    <a:lnTo>
                      <a:pt x="1580" y="981"/>
                    </a:lnTo>
                    <a:lnTo>
                      <a:pt x="1578" y="983"/>
                    </a:lnTo>
                    <a:lnTo>
                      <a:pt x="1576" y="985"/>
                    </a:lnTo>
                    <a:lnTo>
                      <a:pt x="1578" y="987"/>
                    </a:lnTo>
                    <a:lnTo>
                      <a:pt x="1576" y="989"/>
                    </a:lnTo>
                    <a:lnTo>
                      <a:pt x="1572" y="989"/>
                    </a:lnTo>
                    <a:lnTo>
                      <a:pt x="1566" y="995"/>
                    </a:lnTo>
                    <a:lnTo>
                      <a:pt x="1562" y="996"/>
                    </a:lnTo>
                    <a:lnTo>
                      <a:pt x="1561" y="1000"/>
                    </a:lnTo>
                    <a:lnTo>
                      <a:pt x="1561" y="1002"/>
                    </a:lnTo>
                    <a:lnTo>
                      <a:pt x="1559" y="1006"/>
                    </a:lnTo>
                    <a:lnTo>
                      <a:pt x="1557" y="1010"/>
                    </a:lnTo>
                    <a:lnTo>
                      <a:pt x="1551" y="1010"/>
                    </a:lnTo>
                    <a:lnTo>
                      <a:pt x="1549" y="1012"/>
                    </a:lnTo>
                    <a:lnTo>
                      <a:pt x="1542" y="1012"/>
                    </a:lnTo>
                    <a:lnTo>
                      <a:pt x="1540" y="1015"/>
                    </a:lnTo>
                    <a:lnTo>
                      <a:pt x="1538" y="1015"/>
                    </a:lnTo>
                    <a:lnTo>
                      <a:pt x="1536" y="1014"/>
                    </a:lnTo>
                    <a:lnTo>
                      <a:pt x="1532" y="1015"/>
                    </a:lnTo>
                    <a:lnTo>
                      <a:pt x="1532" y="1019"/>
                    </a:lnTo>
                    <a:lnTo>
                      <a:pt x="1528" y="1021"/>
                    </a:lnTo>
                    <a:lnTo>
                      <a:pt x="1524" y="1023"/>
                    </a:lnTo>
                    <a:lnTo>
                      <a:pt x="1522" y="1025"/>
                    </a:lnTo>
                    <a:lnTo>
                      <a:pt x="1521" y="1027"/>
                    </a:lnTo>
                    <a:lnTo>
                      <a:pt x="1517" y="1033"/>
                    </a:lnTo>
                    <a:lnTo>
                      <a:pt x="1509" y="1036"/>
                    </a:lnTo>
                    <a:lnTo>
                      <a:pt x="1507" y="1042"/>
                    </a:lnTo>
                    <a:lnTo>
                      <a:pt x="1503" y="1046"/>
                    </a:lnTo>
                    <a:lnTo>
                      <a:pt x="1500" y="1050"/>
                    </a:lnTo>
                    <a:lnTo>
                      <a:pt x="1496" y="1050"/>
                    </a:lnTo>
                    <a:lnTo>
                      <a:pt x="1494" y="1056"/>
                    </a:lnTo>
                    <a:lnTo>
                      <a:pt x="1492" y="1059"/>
                    </a:lnTo>
                    <a:lnTo>
                      <a:pt x="1482" y="1063"/>
                    </a:lnTo>
                    <a:lnTo>
                      <a:pt x="1482" y="1067"/>
                    </a:lnTo>
                    <a:lnTo>
                      <a:pt x="1473" y="1071"/>
                    </a:lnTo>
                    <a:lnTo>
                      <a:pt x="1467" y="1073"/>
                    </a:lnTo>
                    <a:lnTo>
                      <a:pt x="1471" y="1073"/>
                    </a:lnTo>
                    <a:lnTo>
                      <a:pt x="1481" y="1069"/>
                    </a:lnTo>
                    <a:lnTo>
                      <a:pt x="1490" y="1063"/>
                    </a:lnTo>
                    <a:lnTo>
                      <a:pt x="1496" y="1059"/>
                    </a:lnTo>
                    <a:lnTo>
                      <a:pt x="1500" y="1054"/>
                    </a:lnTo>
                    <a:lnTo>
                      <a:pt x="1503" y="1050"/>
                    </a:lnTo>
                    <a:lnTo>
                      <a:pt x="1507" y="1048"/>
                    </a:lnTo>
                    <a:lnTo>
                      <a:pt x="1517" y="1040"/>
                    </a:lnTo>
                    <a:lnTo>
                      <a:pt x="1528" y="1031"/>
                    </a:lnTo>
                    <a:lnTo>
                      <a:pt x="1538" y="1027"/>
                    </a:lnTo>
                    <a:lnTo>
                      <a:pt x="1542" y="1025"/>
                    </a:lnTo>
                    <a:lnTo>
                      <a:pt x="1547" y="1023"/>
                    </a:lnTo>
                    <a:lnTo>
                      <a:pt x="1557" y="1021"/>
                    </a:lnTo>
                    <a:lnTo>
                      <a:pt x="1568" y="1017"/>
                    </a:lnTo>
                    <a:lnTo>
                      <a:pt x="1572" y="1017"/>
                    </a:lnTo>
                    <a:lnTo>
                      <a:pt x="1576" y="1015"/>
                    </a:lnTo>
                    <a:lnTo>
                      <a:pt x="1587" y="1015"/>
                    </a:lnTo>
                    <a:lnTo>
                      <a:pt x="1593" y="1017"/>
                    </a:lnTo>
                    <a:lnTo>
                      <a:pt x="1601" y="1021"/>
                    </a:lnTo>
                    <a:lnTo>
                      <a:pt x="1601" y="1023"/>
                    </a:lnTo>
                    <a:lnTo>
                      <a:pt x="1595" y="1023"/>
                    </a:lnTo>
                    <a:lnTo>
                      <a:pt x="1597" y="1023"/>
                    </a:lnTo>
                    <a:lnTo>
                      <a:pt x="1595" y="1025"/>
                    </a:lnTo>
                    <a:lnTo>
                      <a:pt x="1599" y="1025"/>
                    </a:lnTo>
                    <a:lnTo>
                      <a:pt x="1603" y="1027"/>
                    </a:lnTo>
                    <a:lnTo>
                      <a:pt x="1604" y="1029"/>
                    </a:lnTo>
                    <a:lnTo>
                      <a:pt x="1601" y="1029"/>
                    </a:lnTo>
                    <a:lnTo>
                      <a:pt x="1603" y="1031"/>
                    </a:lnTo>
                    <a:lnTo>
                      <a:pt x="1601" y="1036"/>
                    </a:lnTo>
                    <a:lnTo>
                      <a:pt x="1597" y="1038"/>
                    </a:lnTo>
                    <a:lnTo>
                      <a:pt x="1593" y="1040"/>
                    </a:lnTo>
                    <a:lnTo>
                      <a:pt x="1589" y="1040"/>
                    </a:lnTo>
                    <a:lnTo>
                      <a:pt x="1585" y="1044"/>
                    </a:lnTo>
                    <a:lnTo>
                      <a:pt x="1582" y="1044"/>
                    </a:lnTo>
                    <a:lnTo>
                      <a:pt x="1578" y="1042"/>
                    </a:lnTo>
                    <a:lnTo>
                      <a:pt x="1574" y="1040"/>
                    </a:lnTo>
                    <a:lnTo>
                      <a:pt x="1572" y="1042"/>
                    </a:lnTo>
                    <a:lnTo>
                      <a:pt x="1568" y="1042"/>
                    </a:lnTo>
                    <a:lnTo>
                      <a:pt x="1564" y="1042"/>
                    </a:lnTo>
                    <a:lnTo>
                      <a:pt x="1559" y="1044"/>
                    </a:lnTo>
                    <a:lnTo>
                      <a:pt x="1564" y="1044"/>
                    </a:lnTo>
                    <a:lnTo>
                      <a:pt x="1568" y="1044"/>
                    </a:lnTo>
                    <a:lnTo>
                      <a:pt x="1576" y="1046"/>
                    </a:lnTo>
                    <a:lnTo>
                      <a:pt x="1578" y="1050"/>
                    </a:lnTo>
                    <a:lnTo>
                      <a:pt x="1578" y="1052"/>
                    </a:lnTo>
                    <a:lnTo>
                      <a:pt x="1582" y="1050"/>
                    </a:lnTo>
                    <a:lnTo>
                      <a:pt x="1585" y="1048"/>
                    </a:lnTo>
                    <a:lnTo>
                      <a:pt x="1589" y="1048"/>
                    </a:lnTo>
                    <a:lnTo>
                      <a:pt x="1591" y="1050"/>
                    </a:lnTo>
                    <a:lnTo>
                      <a:pt x="1593" y="1050"/>
                    </a:lnTo>
                    <a:lnTo>
                      <a:pt x="1595" y="1052"/>
                    </a:lnTo>
                    <a:lnTo>
                      <a:pt x="1591" y="1054"/>
                    </a:lnTo>
                    <a:lnTo>
                      <a:pt x="1585" y="1063"/>
                    </a:lnTo>
                    <a:lnTo>
                      <a:pt x="1583" y="1063"/>
                    </a:lnTo>
                    <a:lnTo>
                      <a:pt x="1582" y="1067"/>
                    </a:lnTo>
                    <a:lnTo>
                      <a:pt x="1587" y="1067"/>
                    </a:lnTo>
                    <a:lnTo>
                      <a:pt x="1587" y="1069"/>
                    </a:lnTo>
                    <a:lnTo>
                      <a:pt x="1585" y="1071"/>
                    </a:lnTo>
                    <a:lnTo>
                      <a:pt x="1589" y="1075"/>
                    </a:lnTo>
                    <a:lnTo>
                      <a:pt x="1587" y="1076"/>
                    </a:lnTo>
                    <a:lnTo>
                      <a:pt x="1589" y="1082"/>
                    </a:lnTo>
                    <a:lnTo>
                      <a:pt x="1591" y="1084"/>
                    </a:lnTo>
                    <a:lnTo>
                      <a:pt x="1593" y="1088"/>
                    </a:lnTo>
                    <a:lnTo>
                      <a:pt x="1595" y="1088"/>
                    </a:lnTo>
                    <a:lnTo>
                      <a:pt x="1597" y="1090"/>
                    </a:lnTo>
                    <a:lnTo>
                      <a:pt x="1603" y="1090"/>
                    </a:lnTo>
                    <a:lnTo>
                      <a:pt x="1603" y="1092"/>
                    </a:lnTo>
                    <a:lnTo>
                      <a:pt x="1597" y="1094"/>
                    </a:lnTo>
                    <a:lnTo>
                      <a:pt x="1603" y="1097"/>
                    </a:lnTo>
                    <a:lnTo>
                      <a:pt x="1608" y="1097"/>
                    </a:lnTo>
                    <a:lnTo>
                      <a:pt x="1612" y="1099"/>
                    </a:lnTo>
                    <a:lnTo>
                      <a:pt x="1614" y="1097"/>
                    </a:lnTo>
                    <a:lnTo>
                      <a:pt x="1618" y="1099"/>
                    </a:lnTo>
                    <a:lnTo>
                      <a:pt x="1620" y="1101"/>
                    </a:lnTo>
                    <a:lnTo>
                      <a:pt x="1625" y="1103"/>
                    </a:lnTo>
                    <a:lnTo>
                      <a:pt x="1627" y="1101"/>
                    </a:lnTo>
                    <a:lnTo>
                      <a:pt x="1631" y="1097"/>
                    </a:lnTo>
                    <a:lnTo>
                      <a:pt x="1633" y="1099"/>
                    </a:lnTo>
                    <a:lnTo>
                      <a:pt x="1631" y="1101"/>
                    </a:lnTo>
                    <a:lnTo>
                      <a:pt x="1635" y="1103"/>
                    </a:lnTo>
                    <a:lnTo>
                      <a:pt x="1643" y="1105"/>
                    </a:lnTo>
                    <a:lnTo>
                      <a:pt x="1643" y="1107"/>
                    </a:lnTo>
                    <a:lnTo>
                      <a:pt x="1639" y="1107"/>
                    </a:lnTo>
                    <a:lnTo>
                      <a:pt x="1639" y="1109"/>
                    </a:lnTo>
                    <a:lnTo>
                      <a:pt x="1641" y="1111"/>
                    </a:lnTo>
                    <a:lnTo>
                      <a:pt x="1644" y="1111"/>
                    </a:lnTo>
                    <a:lnTo>
                      <a:pt x="1646" y="1113"/>
                    </a:lnTo>
                    <a:lnTo>
                      <a:pt x="1644" y="1113"/>
                    </a:lnTo>
                    <a:lnTo>
                      <a:pt x="1643" y="1113"/>
                    </a:lnTo>
                    <a:lnTo>
                      <a:pt x="1639" y="1113"/>
                    </a:lnTo>
                    <a:lnTo>
                      <a:pt x="1633" y="1115"/>
                    </a:lnTo>
                    <a:lnTo>
                      <a:pt x="1625" y="1118"/>
                    </a:lnTo>
                    <a:lnTo>
                      <a:pt x="1622" y="1118"/>
                    </a:lnTo>
                    <a:lnTo>
                      <a:pt x="1616" y="1120"/>
                    </a:lnTo>
                    <a:lnTo>
                      <a:pt x="1610" y="1122"/>
                    </a:lnTo>
                    <a:lnTo>
                      <a:pt x="1604" y="1124"/>
                    </a:lnTo>
                    <a:lnTo>
                      <a:pt x="1601" y="1124"/>
                    </a:lnTo>
                    <a:lnTo>
                      <a:pt x="1601" y="1126"/>
                    </a:lnTo>
                    <a:lnTo>
                      <a:pt x="1597" y="1126"/>
                    </a:lnTo>
                    <a:lnTo>
                      <a:pt x="1595" y="1122"/>
                    </a:lnTo>
                    <a:lnTo>
                      <a:pt x="1593" y="1122"/>
                    </a:lnTo>
                    <a:lnTo>
                      <a:pt x="1591" y="1124"/>
                    </a:lnTo>
                    <a:lnTo>
                      <a:pt x="1589" y="1124"/>
                    </a:lnTo>
                    <a:lnTo>
                      <a:pt x="1587" y="1128"/>
                    </a:lnTo>
                    <a:lnTo>
                      <a:pt x="1589" y="1130"/>
                    </a:lnTo>
                    <a:lnTo>
                      <a:pt x="1583" y="1134"/>
                    </a:lnTo>
                    <a:lnTo>
                      <a:pt x="1578" y="1141"/>
                    </a:lnTo>
                    <a:lnTo>
                      <a:pt x="1574" y="1141"/>
                    </a:lnTo>
                    <a:lnTo>
                      <a:pt x="1570" y="1145"/>
                    </a:lnTo>
                    <a:lnTo>
                      <a:pt x="1568" y="1145"/>
                    </a:lnTo>
                    <a:lnTo>
                      <a:pt x="1566" y="1145"/>
                    </a:lnTo>
                    <a:lnTo>
                      <a:pt x="1566" y="1149"/>
                    </a:lnTo>
                    <a:lnTo>
                      <a:pt x="1564" y="1151"/>
                    </a:lnTo>
                    <a:lnTo>
                      <a:pt x="1562" y="1149"/>
                    </a:lnTo>
                    <a:lnTo>
                      <a:pt x="1561" y="1151"/>
                    </a:lnTo>
                    <a:lnTo>
                      <a:pt x="1559" y="1147"/>
                    </a:lnTo>
                    <a:lnTo>
                      <a:pt x="1559" y="1143"/>
                    </a:lnTo>
                    <a:lnTo>
                      <a:pt x="1557" y="1143"/>
                    </a:lnTo>
                    <a:lnTo>
                      <a:pt x="1555" y="1143"/>
                    </a:lnTo>
                    <a:lnTo>
                      <a:pt x="1553" y="1139"/>
                    </a:lnTo>
                    <a:lnTo>
                      <a:pt x="1553" y="1136"/>
                    </a:lnTo>
                    <a:lnTo>
                      <a:pt x="1553" y="1132"/>
                    </a:lnTo>
                    <a:lnTo>
                      <a:pt x="1555" y="1126"/>
                    </a:lnTo>
                    <a:lnTo>
                      <a:pt x="1561" y="1122"/>
                    </a:lnTo>
                    <a:lnTo>
                      <a:pt x="1561" y="1120"/>
                    </a:lnTo>
                    <a:lnTo>
                      <a:pt x="1566" y="1117"/>
                    </a:lnTo>
                    <a:lnTo>
                      <a:pt x="1576" y="1115"/>
                    </a:lnTo>
                    <a:lnTo>
                      <a:pt x="1582" y="1111"/>
                    </a:lnTo>
                    <a:lnTo>
                      <a:pt x="1587" y="1109"/>
                    </a:lnTo>
                    <a:lnTo>
                      <a:pt x="1589" y="1109"/>
                    </a:lnTo>
                    <a:lnTo>
                      <a:pt x="1589" y="1113"/>
                    </a:lnTo>
                    <a:lnTo>
                      <a:pt x="1591" y="1115"/>
                    </a:lnTo>
                    <a:lnTo>
                      <a:pt x="1591" y="1113"/>
                    </a:lnTo>
                    <a:lnTo>
                      <a:pt x="1593" y="1111"/>
                    </a:lnTo>
                    <a:lnTo>
                      <a:pt x="1595" y="1111"/>
                    </a:lnTo>
                    <a:lnTo>
                      <a:pt x="1601" y="1109"/>
                    </a:lnTo>
                    <a:lnTo>
                      <a:pt x="1604" y="1107"/>
                    </a:lnTo>
                    <a:lnTo>
                      <a:pt x="1599" y="1109"/>
                    </a:lnTo>
                    <a:lnTo>
                      <a:pt x="1591" y="1107"/>
                    </a:lnTo>
                    <a:lnTo>
                      <a:pt x="1589" y="1105"/>
                    </a:lnTo>
                    <a:lnTo>
                      <a:pt x="1585" y="1105"/>
                    </a:lnTo>
                    <a:lnTo>
                      <a:pt x="1583" y="1109"/>
                    </a:lnTo>
                    <a:lnTo>
                      <a:pt x="1580" y="1107"/>
                    </a:lnTo>
                    <a:lnTo>
                      <a:pt x="1583" y="1103"/>
                    </a:lnTo>
                    <a:lnTo>
                      <a:pt x="1585" y="1101"/>
                    </a:lnTo>
                    <a:lnTo>
                      <a:pt x="1589" y="1097"/>
                    </a:lnTo>
                    <a:lnTo>
                      <a:pt x="1589" y="1096"/>
                    </a:lnTo>
                    <a:lnTo>
                      <a:pt x="1587" y="1097"/>
                    </a:lnTo>
                    <a:lnTo>
                      <a:pt x="1587" y="1096"/>
                    </a:lnTo>
                    <a:lnTo>
                      <a:pt x="1583" y="1101"/>
                    </a:lnTo>
                    <a:lnTo>
                      <a:pt x="1580" y="1101"/>
                    </a:lnTo>
                    <a:lnTo>
                      <a:pt x="1576" y="1105"/>
                    </a:lnTo>
                    <a:lnTo>
                      <a:pt x="1572" y="1107"/>
                    </a:lnTo>
                    <a:lnTo>
                      <a:pt x="1570" y="1109"/>
                    </a:lnTo>
                    <a:lnTo>
                      <a:pt x="1562" y="1111"/>
                    </a:lnTo>
                    <a:lnTo>
                      <a:pt x="1561" y="1109"/>
                    </a:lnTo>
                    <a:lnTo>
                      <a:pt x="1562" y="1107"/>
                    </a:lnTo>
                    <a:lnTo>
                      <a:pt x="1561" y="1107"/>
                    </a:lnTo>
                    <a:lnTo>
                      <a:pt x="1562" y="1103"/>
                    </a:lnTo>
                    <a:lnTo>
                      <a:pt x="1561" y="1107"/>
                    </a:lnTo>
                    <a:lnTo>
                      <a:pt x="1559" y="1111"/>
                    </a:lnTo>
                    <a:lnTo>
                      <a:pt x="1553" y="1111"/>
                    </a:lnTo>
                    <a:lnTo>
                      <a:pt x="1551" y="1111"/>
                    </a:lnTo>
                    <a:lnTo>
                      <a:pt x="1549" y="1113"/>
                    </a:lnTo>
                    <a:lnTo>
                      <a:pt x="1547" y="1113"/>
                    </a:lnTo>
                    <a:lnTo>
                      <a:pt x="1545" y="1109"/>
                    </a:lnTo>
                    <a:lnTo>
                      <a:pt x="1542" y="1111"/>
                    </a:lnTo>
                    <a:lnTo>
                      <a:pt x="1536" y="1109"/>
                    </a:lnTo>
                    <a:lnTo>
                      <a:pt x="1536" y="1109"/>
                    </a:lnTo>
                    <a:lnTo>
                      <a:pt x="1543" y="1113"/>
                    </a:lnTo>
                    <a:lnTo>
                      <a:pt x="1542" y="1117"/>
                    </a:lnTo>
                    <a:lnTo>
                      <a:pt x="1545" y="1120"/>
                    </a:lnTo>
                    <a:lnTo>
                      <a:pt x="1545" y="1117"/>
                    </a:lnTo>
                    <a:lnTo>
                      <a:pt x="1549" y="1118"/>
                    </a:lnTo>
                    <a:lnTo>
                      <a:pt x="1547" y="1122"/>
                    </a:lnTo>
                    <a:lnTo>
                      <a:pt x="1543" y="1122"/>
                    </a:lnTo>
                    <a:lnTo>
                      <a:pt x="1543" y="1120"/>
                    </a:lnTo>
                    <a:lnTo>
                      <a:pt x="1538" y="1122"/>
                    </a:lnTo>
                    <a:lnTo>
                      <a:pt x="1536" y="1122"/>
                    </a:lnTo>
                    <a:lnTo>
                      <a:pt x="1532" y="1124"/>
                    </a:lnTo>
                    <a:lnTo>
                      <a:pt x="1530" y="1126"/>
                    </a:lnTo>
                    <a:lnTo>
                      <a:pt x="1528" y="1124"/>
                    </a:lnTo>
                    <a:lnTo>
                      <a:pt x="1524" y="1130"/>
                    </a:lnTo>
                    <a:lnTo>
                      <a:pt x="1522" y="1130"/>
                    </a:lnTo>
                    <a:lnTo>
                      <a:pt x="1521" y="1124"/>
                    </a:lnTo>
                    <a:lnTo>
                      <a:pt x="1517" y="1124"/>
                    </a:lnTo>
                    <a:lnTo>
                      <a:pt x="1515" y="1128"/>
                    </a:lnTo>
                    <a:lnTo>
                      <a:pt x="1511" y="1128"/>
                    </a:lnTo>
                    <a:lnTo>
                      <a:pt x="1509" y="1126"/>
                    </a:lnTo>
                    <a:lnTo>
                      <a:pt x="1511" y="1122"/>
                    </a:lnTo>
                    <a:lnTo>
                      <a:pt x="1505" y="1128"/>
                    </a:lnTo>
                    <a:lnTo>
                      <a:pt x="1503" y="1134"/>
                    </a:lnTo>
                    <a:lnTo>
                      <a:pt x="1500" y="1136"/>
                    </a:lnTo>
                    <a:lnTo>
                      <a:pt x="1500" y="1134"/>
                    </a:lnTo>
                    <a:lnTo>
                      <a:pt x="1498" y="1137"/>
                    </a:lnTo>
                    <a:lnTo>
                      <a:pt x="1496" y="1137"/>
                    </a:lnTo>
                    <a:lnTo>
                      <a:pt x="1494" y="1134"/>
                    </a:lnTo>
                    <a:lnTo>
                      <a:pt x="1492" y="1137"/>
                    </a:lnTo>
                    <a:lnTo>
                      <a:pt x="1490" y="1139"/>
                    </a:lnTo>
                    <a:lnTo>
                      <a:pt x="1488" y="1139"/>
                    </a:lnTo>
                    <a:lnTo>
                      <a:pt x="1488" y="1137"/>
                    </a:lnTo>
                    <a:lnTo>
                      <a:pt x="1486" y="1139"/>
                    </a:lnTo>
                    <a:lnTo>
                      <a:pt x="1484" y="1139"/>
                    </a:lnTo>
                    <a:lnTo>
                      <a:pt x="1482" y="1145"/>
                    </a:lnTo>
                    <a:lnTo>
                      <a:pt x="1475" y="1151"/>
                    </a:lnTo>
                    <a:lnTo>
                      <a:pt x="1473" y="1157"/>
                    </a:lnTo>
                    <a:lnTo>
                      <a:pt x="1471" y="1158"/>
                    </a:lnTo>
                    <a:lnTo>
                      <a:pt x="1469" y="1162"/>
                    </a:lnTo>
                    <a:lnTo>
                      <a:pt x="1467" y="1164"/>
                    </a:lnTo>
                    <a:lnTo>
                      <a:pt x="1467" y="1166"/>
                    </a:lnTo>
                    <a:lnTo>
                      <a:pt x="1469" y="1166"/>
                    </a:lnTo>
                    <a:lnTo>
                      <a:pt x="1471" y="1168"/>
                    </a:lnTo>
                    <a:lnTo>
                      <a:pt x="1463" y="1174"/>
                    </a:lnTo>
                    <a:lnTo>
                      <a:pt x="1463" y="1176"/>
                    </a:lnTo>
                    <a:lnTo>
                      <a:pt x="1469" y="1179"/>
                    </a:lnTo>
                    <a:lnTo>
                      <a:pt x="1471" y="1185"/>
                    </a:lnTo>
                    <a:lnTo>
                      <a:pt x="1471" y="1187"/>
                    </a:lnTo>
                    <a:lnTo>
                      <a:pt x="1477" y="1187"/>
                    </a:lnTo>
                    <a:lnTo>
                      <a:pt x="1477" y="1183"/>
                    </a:lnTo>
                    <a:lnTo>
                      <a:pt x="1477" y="1179"/>
                    </a:lnTo>
                    <a:lnTo>
                      <a:pt x="1479" y="1179"/>
                    </a:lnTo>
                    <a:lnTo>
                      <a:pt x="1481" y="1185"/>
                    </a:lnTo>
                    <a:lnTo>
                      <a:pt x="1479" y="1189"/>
                    </a:lnTo>
                    <a:lnTo>
                      <a:pt x="1469" y="1195"/>
                    </a:lnTo>
                    <a:lnTo>
                      <a:pt x="1467" y="1193"/>
                    </a:lnTo>
                    <a:lnTo>
                      <a:pt x="1467" y="1191"/>
                    </a:lnTo>
                    <a:lnTo>
                      <a:pt x="1465" y="1187"/>
                    </a:lnTo>
                    <a:lnTo>
                      <a:pt x="1463" y="1193"/>
                    </a:lnTo>
                    <a:lnTo>
                      <a:pt x="1460" y="1197"/>
                    </a:lnTo>
                    <a:lnTo>
                      <a:pt x="1458" y="1197"/>
                    </a:lnTo>
                    <a:lnTo>
                      <a:pt x="1458" y="1195"/>
                    </a:lnTo>
                    <a:lnTo>
                      <a:pt x="1458" y="1191"/>
                    </a:lnTo>
                    <a:lnTo>
                      <a:pt x="1454" y="1187"/>
                    </a:lnTo>
                    <a:lnTo>
                      <a:pt x="1454" y="1191"/>
                    </a:lnTo>
                    <a:lnTo>
                      <a:pt x="1454" y="1195"/>
                    </a:lnTo>
                    <a:lnTo>
                      <a:pt x="1454" y="1197"/>
                    </a:lnTo>
                    <a:lnTo>
                      <a:pt x="1452" y="1198"/>
                    </a:lnTo>
                    <a:lnTo>
                      <a:pt x="1444" y="1198"/>
                    </a:lnTo>
                    <a:lnTo>
                      <a:pt x="1441" y="1200"/>
                    </a:lnTo>
                    <a:lnTo>
                      <a:pt x="1437" y="1198"/>
                    </a:lnTo>
                    <a:lnTo>
                      <a:pt x="1429" y="1198"/>
                    </a:lnTo>
                    <a:lnTo>
                      <a:pt x="1429" y="1198"/>
                    </a:lnTo>
                    <a:lnTo>
                      <a:pt x="1427" y="1198"/>
                    </a:lnTo>
                    <a:lnTo>
                      <a:pt x="1420" y="1202"/>
                    </a:lnTo>
                    <a:lnTo>
                      <a:pt x="1416" y="1202"/>
                    </a:lnTo>
                    <a:lnTo>
                      <a:pt x="1410" y="1206"/>
                    </a:lnTo>
                    <a:lnTo>
                      <a:pt x="1408" y="1206"/>
                    </a:lnTo>
                    <a:lnTo>
                      <a:pt x="1404" y="1208"/>
                    </a:lnTo>
                    <a:lnTo>
                      <a:pt x="1404" y="1212"/>
                    </a:lnTo>
                    <a:lnTo>
                      <a:pt x="1401" y="1214"/>
                    </a:lnTo>
                    <a:lnTo>
                      <a:pt x="1401" y="1216"/>
                    </a:lnTo>
                    <a:lnTo>
                      <a:pt x="1404" y="1218"/>
                    </a:lnTo>
                    <a:lnTo>
                      <a:pt x="1404" y="1221"/>
                    </a:lnTo>
                    <a:lnTo>
                      <a:pt x="1402" y="1223"/>
                    </a:lnTo>
                    <a:lnTo>
                      <a:pt x="1402" y="1225"/>
                    </a:lnTo>
                    <a:lnTo>
                      <a:pt x="1401" y="1227"/>
                    </a:lnTo>
                    <a:lnTo>
                      <a:pt x="1401" y="1229"/>
                    </a:lnTo>
                    <a:lnTo>
                      <a:pt x="1401" y="1231"/>
                    </a:lnTo>
                    <a:lnTo>
                      <a:pt x="1399" y="1235"/>
                    </a:lnTo>
                    <a:lnTo>
                      <a:pt x="1397" y="1235"/>
                    </a:lnTo>
                    <a:lnTo>
                      <a:pt x="1395" y="1238"/>
                    </a:lnTo>
                    <a:lnTo>
                      <a:pt x="1393" y="1242"/>
                    </a:lnTo>
                    <a:lnTo>
                      <a:pt x="1391" y="1244"/>
                    </a:lnTo>
                    <a:lnTo>
                      <a:pt x="1389" y="1246"/>
                    </a:lnTo>
                    <a:lnTo>
                      <a:pt x="1387" y="1246"/>
                    </a:lnTo>
                    <a:lnTo>
                      <a:pt x="1387" y="1248"/>
                    </a:lnTo>
                    <a:lnTo>
                      <a:pt x="1385" y="1252"/>
                    </a:lnTo>
                    <a:lnTo>
                      <a:pt x="1383" y="1252"/>
                    </a:lnTo>
                    <a:lnTo>
                      <a:pt x="1381" y="1254"/>
                    </a:lnTo>
                    <a:lnTo>
                      <a:pt x="1383" y="1248"/>
                    </a:lnTo>
                    <a:lnTo>
                      <a:pt x="1381" y="1246"/>
                    </a:lnTo>
                    <a:lnTo>
                      <a:pt x="1380" y="1246"/>
                    </a:lnTo>
                    <a:lnTo>
                      <a:pt x="1376" y="1242"/>
                    </a:lnTo>
                    <a:lnTo>
                      <a:pt x="1374" y="1240"/>
                    </a:lnTo>
                    <a:lnTo>
                      <a:pt x="1374" y="1237"/>
                    </a:lnTo>
                    <a:lnTo>
                      <a:pt x="1381" y="1231"/>
                    </a:lnTo>
                    <a:lnTo>
                      <a:pt x="1376" y="1233"/>
                    </a:lnTo>
                    <a:lnTo>
                      <a:pt x="1374" y="1237"/>
                    </a:lnTo>
                    <a:lnTo>
                      <a:pt x="1372" y="1240"/>
                    </a:lnTo>
                    <a:lnTo>
                      <a:pt x="1372" y="1242"/>
                    </a:lnTo>
                    <a:lnTo>
                      <a:pt x="1374" y="1244"/>
                    </a:lnTo>
                    <a:lnTo>
                      <a:pt x="1374" y="1250"/>
                    </a:lnTo>
                    <a:lnTo>
                      <a:pt x="1376" y="1252"/>
                    </a:lnTo>
                    <a:lnTo>
                      <a:pt x="1378" y="1258"/>
                    </a:lnTo>
                    <a:lnTo>
                      <a:pt x="1378" y="1263"/>
                    </a:lnTo>
                    <a:lnTo>
                      <a:pt x="1376" y="1269"/>
                    </a:lnTo>
                    <a:lnTo>
                      <a:pt x="1372" y="1271"/>
                    </a:lnTo>
                    <a:lnTo>
                      <a:pt x="1368" y="1279"/>
                    </a:lnTo>
                    <a:lnTo>
                      <a:pt x="1366" y="1282"/>
                    </a:lnTo>
                    <a:lnTo>
                      <a:pt x="1366" y="1284"/>
                    </a:lnTo>
                    <a:lnTo>
                      <a:pt x="1364" y="1286"/>
                    </a:lnTo>
                    <a:lnTo>
                      <a:pt x="1364" y="1284"/>
                    </a:lnTo>
                    <a:lnTo>
                      <a:pt x="1364" y="1284"/>
                    </a:lnTo>
                    <a:lnTo>
                      <a:pt x="1361" y="1290"/>
                    </a:lnTo>
                    <a:lnTo>
                      <a:pt x="1361" y="1292"/>
                    </a:lnTo>
                    <a:lnTo>
                      <a:pt x="1359" y="1294"/>
                    </a:lnTo>
                    <a:lnTo>
                      <a:pt x="1359" y="1290"/>
                    </a:lnTo>
                    <a:lnTo>
                      <a:pt x="1361" y="1286"/>
                    </a:lnTo>
                    <a:lnTo>
                      <a:pt x="1362" y="1282"/>
                    </a:lnTo>
                    <a:lnTo>
                      <a:pt x="1362" y="1280"/>
                    </a:lnTo>
                    <a:lnTo>
                      <a:pt x="1364" y="1277"/>
                    </a:lnTo>
                    <a:lnTo>
                      <a:pt x="1362" y="1277"/>
                    </a:lnTo>
                    <a:lnTo>
                      <a:pt x="1366" y="1275"/>
                    </a:lnTo>
                    <a:lnTo>
                      <a:pt x="1362" y="1275"/>
                    </a:lnTo>
                    <a:lnTo>
                      <a:pt x="1361" y="1273"/>
                    </a:lnTo>
                    <a:lnTo>
                      <a:pt x="1362" y="1271"/>
                    </a:lnTo>
                    <a:lnTo>
                      <a:pt x="1362" y="1269"/>
                    </a:lnTo>
                    <a:lnTo>
                      <a:pt x="1361" y="1269"/>
                    </a:lnTo>
                    <a:lnTo>
                      <a:pt x="1361" y="1267"/>
                    </a:lnTo>
                    <a:lnTo>
                      <a:pt x="1359" y="1269"/>
                    </a:lnTo>
                    <a:lnTo>
                      <a:pt x="1355" y="1265"/>
                    </a:lnTo>
                    <a:lnTo>
                      <a:pt x="1355" y="1261"/>
                    </a:lnTo>
                    <a:lnTo>
                      <a:pt x="1359" y="1259"/>
                    </a:lnTo>
                    <a:lnTo>
                      <a:pt x="1359" y="1254"/>
                    </a:lnTo>
                    <a:lnTo>
                      <a:pt x="1357" y="1248"/>
                    </a:lnTo>
                    <a:lnTo>
                      <a:pt x="1359" y="1244"/>
                    </a:lnTo>
                    <a:lnTo>
                      <a:pt x="1361" y="1242"/>
                    </a:lnTo>
                    <a:lnTo>
                      <a:pt x="1361" y="1242"/>
                    </a:lnTo>
                    <a:lnTo>
                      <a:pt x="1361" y="1238"/>
                    </a:lnTo>
                    <a:lnTo>
                      <a:pt x="1361" y="1237"/>
                    </a:lnTo>
                    <a:lnTo>
                      <a:pt x="1361" y="1238"/>
                    </a:lnTo>
                    <a:lnTo>
                      <a:pt x="1359" y="1240"/>
                    </a:lnTo>
                    <a:lnTo>
                      <a:pt x="1355" y="1244"/>
                    </a:lnTo>
                    <a:lnTo>
                      <a:pt x="1353" y="1246"/>
                    </a:lnTo>
                    <a:lnTo>
                      <a:pt x="1351" y="1246"/>
                    </a:lnTo>
                    <a:lnTo>
                      <a:pt x="1353" y="1248"/>
                    </a:lnTo>
                    <a:lnTo>
                      <a:pt x="1353" y="1250"/>
                    </a:lnTo>
                    <a:lnTo>
                      <a:pt x="1353" y="1256"/>
                    </a:lnTo>
                    <a:lnTo>
                      <a:pt x="1353" y="1258"/>
                    </a:lnTo>
                    <a:lnTo>
                      <a:pt x="1353" y="1259"/>
                    </a:lnTo>
                    <a:lnTo>
                      <a:pt x="1353" y="1263"/>
                    </a:lnTo>
                    <a:lnTo>
                      <a:pt x="1353" y="1271"/>
                    </a:lnTo>
                    <a:lnTo>
                      <a:pt x="1351" y="1271"/>
                    </a:lnTo>
                    <a:lnTo>
                      <a:pt x="1347" y="1265"/>
                    </a:lnTo>
                    <a:lnTo>
                      <a:pt x="1343" y="1265"/>
                    </a:lnTo>
                    <a:lnTo>
                      <a:pt x="1341" y="1261"/>
                    </a:lnTo>
                    <a:lnTo>
                      <a:pt x="1340" y="1261"/>
                    </a:lnTo>
                    <a:lnTo>
                      <a:pt x="1340" y="1259"/>
                    </a:lnTo>
                    <a:lnTo>
                      <a:pt x="1340" y="1256"/>
                    </a:lnTo>
                    <a:lnTo>
                      <a:pt x="1338" y="1259"/>
                    </a:lnTo>
                    <a:lnTo>
                      <a:pt x="1338" y="1263"/>
                    </a:lnTo>
                    <a:lnTo>
                      <a:pt x="1340" y="1263"/>
                    </a:lnTo>
                    <a:lnTo>
                      <a:pt x="1343" y="1267"/>
                    </a:lnTo>
                    <a:lnTo>
                      <a:pt x="1347" y="1269"/>
                    </a:lnTo>
                    <a:lnTo>
                      <a:pt x="1351" y="1273"/>
                    </a:lnTo>
                    <a:lnTo>
                      <a:pt x="1353" y="1275"/>
                    </a:lnTo>
                    <a:lnTo>
                      <a:pt x="1353" y="1279"/>
                    </a:lnTo>
                    <a:lnTo>
                      <a:pt x="1353" y="1282"/>
                    </a:lnTo>
                    <a:lnTo>
                      <a:pt x="1349" y="1282"/>
                    </a:lnTo>
                    <a:lnTo>
                      <a:pt x="1349" y="1279"/>
                    </a:lnTo>
                    <a:lnTo>
                      <a:pt x="1347" y="1279"/>
                    </a:lnTo>
                    <a:lnTo>
                      <a:pt x="1349" y="1282"/>
                    </a:lnTo>
                    <a:lnTo>
                      <a:pt x="1353" y="1284"/>
                    </a:lnTo>
                    <a:lnTo>
                      <a:pt x="1353" y="1288"/>
                    </a:lnTo>
                    <a:lnTo>
                      <a:pt x="1353" y="1288"/>
                    </a:lnTo>
                    <a:lnTo>
                      <a:pt x="1353" y="1290"/>
                    </a:lnTo>
                    <a:lnTo>
                      <a:pt x="1349" y="1290"/>
                    </a:lnTo>
                    <a:lnTo>
                      <a:pt x="1353" y="1294"/>
                    </a:lnTo>
                    <a:lnTo>
                      <a:pt x="1351" y="1296"/>
                    </a:lnTo>
                    <a:lnTo>
                      <a:pt x="1349" y="1294"/>
                    </a:lnTo>
                    <a:lnTo>
                      <a:pt x="1347" y="1292"/>
                    </a:lnTo>
                    <a:lnTo>
                      <a:pt x="1343" y="1292"/>
                    </a:lnTo>
                    <a:lnTo>
                      <a:pt x="1340" y="1290"/>
                    </a:lnTo>
                    <a:lnTo>
                      <a:pt x="1343" y="1294"/>
                    </a:lnTo>
                    <a:lnTo>
                      <a:pt x="1345" y="1294"/>
                    </a:lnTo>
                    <a:lnTo>
                      <a:pt x="1347" y="1294"/>
                    </a:lnTo>
                    <a:lnTo>
                      <a:pt x="1349" y="1298"/>
                    </a:lnTo>
                    <a:lnTo>
                      <a:pt x="1353" y="1299"/>
                    </a:lnTo>
                    <a:lnTo>
                      <a:pt x="1355" y="1298"/>
                    </a:lnTo>
                    <a:lnTo>
                      <a:pt x="1357" y="1299"/>
                    </a:lnTo>
                    <a:lnTo>
                      <a:pt x="1357" y="1303"/>
                    </a:lnTo>
                    <a:lnTo>
                      <a:pt x="1357" y="1307"/>
                    </a:lnTo>
                    <a:lnTo>
                      <a:pt x="1355" y="1305"/>
                    </a:lnTo>
                    <a:lnTo>
                      <a:pt x="1355" y="1307"/>
                    </a:lnTo>
                    <a:lnTo>
                      <a:pt x="1355" y="1309"/>
                    </a:lnTo>
                    <a:lnTo>
                      <a:pt x="1357" y="1313"/>
                    </a:lnTo>
                    <a:lnTo>
                      <a:pt x="1355" y="1315"/>
                    </a:lnTo>
                    <a:lnTo>
                      <a:pt x="1353" y="1315"/>
                    </a:lnTo>
                    <a:lnTo>
                      <a:pt x="1351" y="1317"/>
                    </a:lnTo>
                    <a:lnTo>
                      <a:pt x="1347" y="1317"/>
                    </a:lnTo>
                    <a:lnTo>
                      <a:pt x="1345" y="1319"/>
                    </a:lnTo>
                    <a:lnTo>
                      <a:pt x="1343" y="1319"/>
                    </a:lnTo>
                    <a:lnTo>
                      <a:pt x="1341" y="1315"/>
                    </a:lnTo>
                    <a:lnTo>
                      <a:pt x="1340" y="1315"/>
                    </a:lnTo>
                    <a:lnTo>
                      <a:pt x="1340" y="1320"/>
                    </a:lnTo>
                    <a:lnTo>
                      <a:pt x="1340" y="1322"/>
                    </a:lnTo>
                    <a:lnTo>
                      <a:pt x="1343" y="1322"/>
                    </a:lnTo>
                    <a:lnTo>
                      <a:pt x="1349" y="1320"/>
                    </a:lnTo>
                    <a:lnTo>
                      <a:pt x="1351" y="1320"/>
                    </a:lnTo>
                    <a:lnTo>
                      <a:pt x="1351" y="1326"/>
                    </a:lnTo>
                    <a:lnTo>
                      <a:pt x="1353" y="1328"/>
                    </a:lnTo>
                    <a:lnTo>
                      <a:pt x="1355" y="1324"/>
                    </a:lnTo>
                    <a:lnTo>
                      <a:pt x="1357" y="1322"/>
                    </a:lnTo>
                    <a:lnTo>
                      <a:pt x="1357" y="1320"/>
                    </a:lnTo>
                    <a:lnTo>
                      <a:pt x="1359" y="1324"/>
                    </a:lnTo>
                    <a:lnTo>
                      <a:pt x="1357" y="1328"/>
                    </a:lnTo>
                    <a:lnTo>
                      <a:pt x="1357" y="1328"/>
                    </a:lnTo>
                    <a:lnTo>
                      <a:pt x="1353" y="1332"/>
                    </a:lnTo>
                    <a:lnTo>
                      <a:pt x="1351" y="1334"/>
                    </a:lnTo>
                    <a:lnTo>
                      <a:pt x="1349" y="1336"/>
                    </a:lnTo>
                    <a:lnTo>
                      <a:pt x="1347" y="1334"/>
                    </a:lnTo>
                    <a:lnTo>
                      <a:pt x="1345" y="1334"/>
                    </a:lnTo>
                    <a:lnTo>
                      <a:pt x="1343" y="1330"/>
                    </a:lnTo>
                    <a:lnTo>
                      <a:pt x="1343" y="1334"/>
                    </a:lnTo>
                    <a:lnTo>
                      <a:pt x="1340" y="1334"/>
                    </a:lnTo>
                    <a:lnTo>
                      <a:pt x="1338" y="1332"/>
                    </a:lnTo>
                    <a:lnTo>
                      <a:pt x="1336" y="1332"/>
                    </a:lnTo>
                    <a:lnTo>
                      <a:pt x="1338" y="1336"/>
                    </a:lnTo>
                    <a:lnTo>
                      <a:pt x="1341" y="1336"/>
                    </a:lnTo>
                    <a:lnTo>
                      <a:pt x="1343" y="1338"/>
                    </a:lnTo>
                    <a:lnTo>
                      <a:pt x="1341" y="1339"/>
                    </a:lnTo>
                    <a:lnTo>
                      <a:pt x="1341" y="1341"/>
                    </a:lnTo>
                    <a:lnTo>
                      <a:pt x="1336" y="1343"/>
                    </a:lnTo>
                    <a:lnTo>
                      <a:pt x="1334" y="1341"/>
                    </a:lnTo>
                    <a:lnTo>
                      <a:pt x="1336" y="1343"/>
                    </a:lnTo>
                    <a:lnTo>
                      <a:pt x="1341" y="1343"/>
                    </a:lnTo>
                    <a:lnTo>
                      <a:pt x="1343" y="1341"/>
                    </a:lnTo>
                    <a:lnTo>
                      <a:pt x="1345" y="1343"/>
                    </a:lnTo>
                    <a:lnTo>
                      <a:pt x="1345" y="1343"/>
                    </a:lnTo>
                    <a:lnTo>
                      <a:pt x="1343" y="1347"/>
                    </a:lnTo>
                    <a:lnTo>
                      <a:pt x="1340" y="1347"/>
                    </a:lnTo>
                    <a:lnTo>
                      <a:pt x="1340" y="1345"/>
                    </a:lnTo>
                    <a:lnTo>
                      <a:pt x="1338" y="1347"/>
                    </a:lnTo>
                    <a:lnTo>
                      <a:pt x="1336" y="1347"/>
                    </a:lnTo>
                    <a:lnTo>
                      <a:pt x="1332" y="1347"/>
                    </a:lnTo>
                    <a:lnTo>
                      <a:pt x="1322" y="1353"/>
                    </a:lnTo>
                    <a:lnTo>
                      <a:pt x="1313" y="1360"/>
                    </a:lnTo>
                    <a:lnTo>
                      <a:pt x="1311" y="1366"/>
                    </a:lnTo>
                    <a:lnTo>
                      <a:pt x="1309" y="1366"/>
                    </a:lnTo>
                    <a:lnTo>
                      <a:pt x="1307" y="1364"/>
                    </a:lnTo>
                    <a:lnTo>
                      <a:pt x="1301" y="1366"/>
                    </a:lnTo>
                    <a:lnTo>
                      <a:pt x="1298" y="1368"/>
                    </a:lnTo>
                    <a:lnTo>
                      <a:pt x="1292" y="1378"/>
                    </a:lnTo>
                    <a:lnTo>
                      <a:pt x="1292" y="1380"/>
                    </a:lnTo>
                    <a:lnTo>
                      <a:pt x="1288" y="1381"/>
                    </a:lnTo>
                    <a:lnTo>
                      <a:pt x="1286" y="1381"/>
                    </a:lnTo>
                    <a:lnTo>
                      <a:pt x="1286" y="1385"/>
                    </a:lnTo>
                    <a:lnTo>
                      <a:pt x="1284" y="1387"/>
                    </a:lnTo>
                    <a:lnTo>
                      <a:pt x="1280" y="1387"/>
                    </a:lnTo>
                    <a:lnTo>
                      <a:pt x="1279" y="1387"/>
                    </a:lnTo>
                    <a:lnTo>
                      <a:pt x="1279" y="1389"/>
                    </a:lnTo>
                    <a:lnTo>
                      <a:pt x="1275" y="1389"/>
                    </a:lnTo>
                    <a:lnTo>
                      <a:pt x="1273" y="1391"/>
                    </a:lnTo>
                    <a:lnTo>
                      <a:pt x="1267" y="1393"/>
                    </a:lnTo>
                    <a:lnTo>
                      <a:pt x="1265" y="1395"/>
                    </a:lnTo>
                    <a:lnTo>
                      <a:pt x="1263" y="1395"/>
                    </a:lnTo>
                    <a:lnTo>
                      <a:pt x="1261" y="1397"/>
                    </a:lnTo>
                    <a:lnTo>
                      <a:pt x="1258" y="1397"/>
                    </a:lnTo>
                    <a:lnTo>
                      <a:pt x="1256" y="1397"/>
                    </a:lnTo>
                    <a:lnTo>
                      <a:pt x="1258" y="1399"/>
                    </a:lnTo>
                    <a:lnTo>
                      <a:pt x="1258" y="1400"/>
                    </a:lnTo>
                    <a:lnTo>
                      <a:pt x="1256" y="1404"/>
                    </a:lnTo>
                    <a:lnTo>
                      <a:pt x="1254" y="1404"/>
                    </a:lnTo>
                    <a:lnTo>
                      <a:pt x="1252" y="1406"/>
                    </a:lnTo>
                    <a:lnTo>
                      <a:pt x="1248" y="1408"/>
                    </a:lnTo>
                    <a:lnTo>
                      <a:pt x="1246" y="1414"/>
                    </a:lnTo>
                    <a:lnTo>
                      <a:pt x="1242" y="1418"/>
                    </a:lnTo>
                    <a:lnTo>
                      <a:pt x="1242" y="1425"/>
                    </a:lnTo>
                    <a:lnTo>
                      <a:pt x="1242" y="1435"/>
                    </a:lnTo>
                    <a:lnTo>
                      <a:pt x="1242" y="1441"/>
                    </a:lnTo>
                    <a:lnTo>
                      <a:pt x="1242" y="1448"/>
                    </a:lnTo>
                    <a:lnTo>
                      <a:pt x="1244" y="1454"/>
                    </a:lnTo>
                    <a:lnTo>
                      <a:pt x="1244" y="1461"/>
                    </a:lnTo>
                    <a:lnTo>
                      <a:pt x="1246" y="1465"/>
                    </a:lnTo>
                    <a:lnTo>
                      <a:pt x="1248" y="1473"/>
                    </a:lnTo>
                    <a:lnTo>
                      <a:pt x="1250" y="1477"/>
                    </a:lnTo>
                    <a:lnTo>
                      <a:pt x="1252" y="1481"/>
                    </a:lnTo>
                    <a:lnTo>
                      <a:pt x="1250" y="1484"/>
                    </a:lnTo>
                    <a:lnTo>
                      <a:pt x="1250" y="1490"/>
                    </a:lnTo>
                    <a:lnTo>
                      <a:pt x="1250" y="1492"/>
                    </a:lnTo>
                    <a:lnTo>
                      <a:pt x="1252" y="1503"/>
                    </a:lnTo>
                    <a:lnTo>
                      <a:pt x="1256" y="1505"/>
                    </a:lnTo>
                    <a:lnTo>
                      <a:pt x="1258" y="1511"/>
                    </a:lnTo>
                    <a:lnTo>
                      <a:pt x="1256" y="1513"/>
                    </a:lnTo>
                    <a:lnTo>
                      <a:pt x="1256" y="1515"/>
                    </a:lnTo>
                    <a:lnTo>
                      <a:pt x="1256" y="1521"/>
                    </a:lnTo>
                    <a:lnTo>
                      <a:pt x="1256" y="1522"/>
                    </a:lnTo>
                    <a:lnTo>
                      <a:pt x="1256" y="1526"/>
                    </a:lnTo>
                    <a:lnTo>
                      <a:pt x="1252" y="1532"/>
                    </a:lnTo>
                    <a:lnTo>
                      <a:pt x="1250" y="1536"/>
                    </a:lnTo>
                    <a:lnTo>
                      <a:pt x="1248" y="1540"/>
                    </a:lnTo>
                    <a:lnTo>
                      <a:pt x="1248" y="1545"/>
                    </a:lnTo>
                    <a:lnTo>
                      <a:pt x="1244" y="1545"/>
                    </a:lnTo>
                    <a:lnTo>
                      <a:pt x="1240" y="1547"/>
                    </a:lnTo>
                    <a:lnTo>
                      <a:pt x="1239" y="1545"/>
                    </a:lnTo>
                    <a:lnTo>
                      <a:pt x="1237" y="1543"/>
                    </a:lnTo>
                    <a:lnTo>
                      <a:pt x="1233" y="1542"/>
                    </a:lnTo>
                    <a:lnTo>
                      <a:pt x="1235" y="1542"/>
                    </a:lnTo>
                    <a:lnTo>
                      <a:pt x="1229" y="1538"/>
                    </a:lnTo>
                    <a:lnTo>
                      <a:pt x="1231" y="1536"/>
                    </a:lnTo>
                    <a:lnTo>
                      <a:pt x="1229" y="1532"/>
                    </a:lnTo>
                    <a:lnTo>
                      <a:pt x="1225" y="1532"/>
                    </a:lnTo>
                    <a:lnTo>
                      <a:pt x="1225" y="1530"/>
                    </a:lnTo>
                    <a:lnTo>
                      <a:pt x="1225" y="1526"/>
                    </a:lnTo>
                    <a:lnTo>
                      <a:pt x="1223" y="1522"/>
                    </a:lnTo>
                    <a:lnTo>
                      <a:pt x="1220" y="1519"/>
                    </a:lnTo>
                    <a:lnTo>
                      <a:pt x="1220" y="1517"/>
                    </a:lnTo>
                    <a:lnTo>
                      <a:pt x="1221" y="1515"/>
                    </a:lnTo>
                    <a:lnTo>
                      <a:pt x="1221" y="1513"/>
                    </a:lnTo>
                    <a:lnTo>
                      <a:pt x="1223" y="1509"/>
                    </a:lnTo>
                    <a:lnTo>
                      <a:pt x="1221" y="1511"/>
                    </a:lnTo>
                    <a:lnTo>
                      <a:pt x="1220" y="1509"/>
                    </a:lnTo>
                    <a:lnTo>
                      <a:pt x="1220" y="1511"/>
                    </a:lnTo>
                    <a:lnTo>
                      <a:pt x="1218" y="1513"/>
                    </a:lnTo>
                    <a:lnTo>
                      <a:pt x="1218" y="1509"/>
                    </a:lnTo>
                    <a:lnTo>
                      <a:pt x="1216" y="1509"/>
                    </a:lnTo>
                    <a:lnTo>
                      <a:pt x="1216" y="1507"/>
                    </a:lnTo>
                    <a:lnTo>
                      <a:pt x="1214" y="1505"/>
                    </a:lnTo>
                    <a:lnTo>
                      <a:pt x="1212" y="1502"/>
                    </a:lnTo>
                    <a:lnTo>
                      <a:pt x="1212" y="1500"/>
                    </a:lnTo>
                    <a:lnTo>
                      <a:pt x="1216" y="1494"/>
                    </a:lnTo>
                    <a:lnTo>
                      <a:pt x="1216" y="1490"/>
                    </a:lnTo>
                    <a:lnTo>
                      <a:pt x="1214" y="1488"/>
                    </a:lnTo>
                    <a:lnTo>
                      <a:pt x="1212" y="1490"/>
                    </a:lnTo>
                    <a:lnTo>
                      <a:pt x="1212" y="1492"/>
                    </a:lnTo>
                    <a:lnTo>
                      <a:pt x="1210" y="1494"/>
                    </a:lnTo>
                    <a:lnTo>
                      <a:pt x="1210" y="1496"/>
                    </a:lnTo>
                    <a:lnTo>
                      <a:pt x="1208" y="1492"/>
                    </a:lnTo>
                    <a:lnTo>
                      <a:pt x="1208" y="1488"/>
                    </a:lnTo>
                    <a:lnTo>
                      <a:pt x="1212" y="1482"/>
                    </a:lnTo>
                    <a:lnTo>
                      <a:pt x="1214" y="1473"/>
                    </a:lnTo>
                    <a:lnTo>
                      <a:pt x="1214" y="1469"/>
                    </a:lnTo>
                    <a:lnTo>
                      <a:pt x="1212" y="1465"/>
                    </a:lnTo>
                    <a:lnTo>
                      <a:pt x="1208" y="1465"/>
                    </a:lnTo>
                    <a:lnTo>
                      <a:pt x="1206" y="1461"/>
                    </a:lnTo>
                    <a:lnTo>
                      <a:pt x="1208" y="1460"/>
                    </a:lnTo>
                    <a:lnTo>
                      <a:pt x="1206" y="1460"/>
                    </a:lnTo>
                    <a:lnTo>
                      <a:pt x="1202" y="1458"/>
                    </a:lnTo>
                    <a:lnTo>
                      <a:pt x="1202" y="1454"/>
                    </a:lnTo>
                    <a:lnTo>
                      <a:pt x="1200" y="1454"/>
                    </a:lnTo>
                    <a:lnTo>
                      <a:pt x="1199" y="1452"/>
                    </a:lnTo>
                    <a:lnTo>
                      <a:pt x="1197" y="1446"/>
                    </a:lnTo>
                    <a:lnTo>
                      <a:pt x="1193" y="1444"/>
                    </a:lnTo>
                    <a:lnTo>
                      <a:pt x="1191" y="1444"/>
                    </a:lnTo>
                    <a:lnTo>
                      <a:pt x="1187" y="1444"/>
                    </a:lnTo>
                    <a:lnTo>
                      <a:pt x="1185" y="1446"/>
                    </a:lnTo>
                    <a:lnTo>
                      <a:pt x="1185" y="1446"/>
                    </a:lnTo>
                    <a:lnTo>
                      <a:pt x="1185" y="1448"/>
                    </a:lnTo>
                    <a:lnTo>
                      <a:pt x="1183" y="1446"/>
                    </a:lnTo>
                    <a:lnTo>
                      <a:pt x="1178" y="1452"/>
                    </a:lnTo>
                    <a:lnTo>
                      <a:pt x="1176" y="1452"/>
                    </a:lnTo>
                    <a:lnTo>
                      <a:pt x="1170" y="1452"/>
                    </a:lnTo>
                    <a:lnTo>
                      <a:pt x="1168" y="1452"/>
                    </a:lnTo>
                    <a:lnTo>
                      <a:pt x="1170" y="1450"/>
                    </a:lnTo>
                    <a:lnTo>
                      <a:pt x="1170" y="1452"/>
                    </a:lnTo>
                    <a:lnTo>
                      <a:pt x="1170" y="1450"/>
                    </a:lnTo>
                    <a:lnTo>
                      <a:pt x="1170" y="1448"/>
                    </a:lnTo>
                    <a:lnTo>
                      <a:pt x="1168" y="1446"/>
                    </a:lnTo>
                    <a:lnTo>
                      <a:pt x="1164" y="1442"/>
                    </a:lnTo>
                    <a:lnTo>
                      <a:pt x="1164" y="1442"/>
                    </a:lnTo>
                    <a:lnTo>
                      <a:pt x="1166" y="1444"/>
                    </a:lnTo>
                    <a:lnTo>
                      <a:pt x="1166" y="1442"/>
                    </a:lnTo>
                    <a:lnTo>
                      <a:pt x="1164" y="1441"/>
                    </a:lnTo>
                    <a:lnTo>
                      <a:pt x="1162" y="1439"/>
                    </a:lnTo>
                    <a:lnTo>
                      <a:pt x="1160" y="1439"/>
                    </a:lnTo>
                    <a:lnTo>
                      <a:pt x="1160" y="1441"/>
                    </a:lnTo>
                    <a:lnTo>
                      <a:pt x="1162" y="1442"/>
                    </a:lnTo>
                    <a:lnTo>
                      <a:pt x="1160" y="1441"/>
                    </a:lnTo>
                    <a:lnTo>
                      <a:pt x="1157" y="1439"/>
                    </a:lnTo>
                    <a:lnTo>
                      <a:pt x="1153" y="1439"/>
                    </a:lnTo>
                    <a:lnTo>
                      <a:pt x="1147" y="1439"/>
                    </a:lnTo>
                    <a:lnTo>
                      <a:pt x="1149" y="1437"/>
                    </a:lnTo>
                    <a:lnTo>
                      <a:pt x="1153" y="1437"/>
                    </a:lnTo>
                    <a:lnTo>
                      <a:pt x="1155" y="1437"/>
                    </a:lnTo>
                    <a:lnTo>
                      <a:pt x="1155" y="1435"/>
                    </a:lnTo>
                    <a:lnTo>
                      <a:pt x="1149" y="1435"/>
                    </a:lnTo>
                    <a:lnTo>
                      <a:pt x="1145" y="1439"/>
                    </a:lnTo>
                    <a:lnTo>
                      <a:pt x="1143" y="1437"/>
                    </a:lnTo>
                    <a:lnTo>
                      <a:pt x="1139" y="1439"/>
                    </a:lnTo>
                    <a:lnTo>
                      <a:pt x="1138" y="1437"/>
                    </a:lnTo>
                    <a:lnTo>
                      <a:pt x="1134" y="1437"/>
                    </a:lnTo>
                    <a:lnTo>
                      <a:pt x="1128" y="1437"/>
                    </a:lnTo>
                    <a:lnTo>
                      <a:pt x="1126" y="1439"/>
                    </a:lnTo>
                    <a:lnTo>
                      <a:pt x="1122" y="1435"/>
                    </a:lnTo>
                    <a:lnTo>
                      <a:pt x="1122" y="1433"/>
                    </a:lnTo>
                    <a:lnTo>
                      <a:pt x="1122" y="1431"/>
                    </a:lnTo>
                    <a:lnTo>
                      <a:pt x="1120" y="1431"/>
                    </a:lnTo>
                    <a:lnTo>
                      <a:pt x="1119" y="1433"/>
                    </a:lnTo>
                    <a:lnTo>
                      <a:pt x="1117" y="1437"/>
                    </a:lnTo>
                    <a:lnTo>
                      <a:pt x="1115" y="1437"/>
                    </a:lnTo>
                    <a:lnTo>
                      <a:pt x="1113" y="1437"/>
                    </a:lnTo>
                    <a:lnTo>
                      <a:pt x="1109" y="1437"/>
                    </a:lnTo>
                    <a:lnTo>
                      <a:pt x="1098" y="1439"/>
                    </a:lnTo>
                    <a:lnTo>
                      <a:pt x="1094" y="1441"/>
                    </a:lnTo>
                    <a:lnTo>
                      <a:pt x="1088" y="1442"/>
                    </a:lnTo>
                    <a:lnTo>
                      <a:pt x="1086" y="1446"/>
                    </a:lnTo>
                    <a:lnTo>
                      <a:pt x="1086" y="1450"/>
                    </a:lnTo>
                    <a:lnTo>
                      <a:pt x="1088" y="1448"/>
                    </a:lnTo>
                    <a:lnTo>
                      <a:pt x="1090" y="1446"/>
                    </a:lnTo>
                    <a:lnTo>
                      <a:pt x="1092" y="1446"/>
                    </a:lnTo>
                    <a:lnTo>
                      <a:pt x="1092" y="1448"/>
                    </a:lnTo>
                    <a:lnTo>
                      <a:pt x="1096" y="1450"/>
                    </a:lnTo>
                    <a:lnTo>
                      <a:pt x="1094" y="1450"/>
                    </a:lnTo>
                    <a:lnTo>
                      <a:pt x="1088" y="1454"/>
                    </a:lnTo>
                    <a:lnTo>
                      <a:pt x="1088" y="1456"/>
                    </a:lnTo>
                    <a:lnTo>
                      <a:pt x="1090" y="1460"/>
                    </a:lnTo>
                    <a:lnTo>
                      <a:pt x="1096" y="1461"/>
                    </a:lnTo>
                    <a:lnTo>
                      <a:pt x="1099" y="1463"/>
                    </a:lnTo>
                    <a:lnTo>
                      <a:pt x="1099" y="1465"/>
                    </a:lnTo>
                    <a:lnTo>
                      <a:pt x="1098" y="1465"/>
                    </a:lnTo>
                    <a:lnTo>
                      <a:pt x="1096" y="1469"/>
                    </a:lnTo>
                    <a:lnTo>
                      <a:pt x="1096" y="1465"/>
                    </a:lnTo>
                    <a:lnTo>
                      <a:pt x="1094" y="1463"/>
                    </a:lnTo>
                    <a:lnTo>
                      <a:pt x="1092" y="1463"/>
                    </a:lnTo>
                    <a:lnTo>
                      <a:pt x="1090" y="1461"/>
                    </a:lnTo>
                    <a:lnTo>
                      <a:pt x="1086" y="1460"/>
                    </a:lnTo>
                    <a:lnTo>
                      <a:pt x="1084" y="1456"/>
                    </a:lnTo>
                    <a:lnTo>
                      <a:pt x="1080" y="1456"/>
                    </a:lnTo>
                    <a:lnTo>
                      <a:pt x="1082" y="1460"/>
                    </a:lnTo>
                    <a:lnTo>
                      <a:pt x="1082" y="1463"/>
                    </a:lnTo>
                    <a:lnTo>
                      <a:pt x="1080" y="1465"/>
                    </a:lnTo>
                    <a:lnTo>
                      <a:pt x="1079" y="1463"/>
                    </a:lnTo>
                    <a:lnTo>
                      <a:pt x="1075" y="1461"/>
                    </a:lnTo>
                    <a:lnTo>
                      <a:pt x="1073" y="1463"/>
                    </a:lnTo>
                    <a:lnTo>
                      <a:pt x="1071" y="1465"/>
                    </a:lnTo>
                    <a:lnTo>
                      <a:pt x="1067" y="1463"/>
                    </a:lnTo>
                    <a:lnTo>
                      <a:pt x="1063" y="1461"/>
                    </a:lnTo>
                    <a:lnTo>
                      <a:pt x="1061" y="1463"/>
                    </a:lnTo>
                    <a:lnTo>
                      <a:pt x="1059" y="1461"/>
                    </a:lnTo>
                    <a:lnTo>
                      <a:pt x="1059" y="1460"/>
                    </a:lnTo>
                    <a:lnTo>
                      <a:pt x="1063" y="1458"/>
                    </a:lnTo>
                    <a:lnTo>
                      <a:pt x="1061" y="1456"/>
                    </a:lnTo>
                    <a:lnTo>
                      <a:pt x="1058" y="1456"/>
                    </a:lnTo>
                    <a:lnTo>
                      <a:pt x="1058" y="1456"/>
                    </a:lnTo>
                    <a:lnTo>
                      <a:pt x="1058" y="1452"/>
                    </a:lnTo>
                    <a:lnTo>
                      <a:pt x="1056" y="1452"/>
                    </a:lnTo>
                    <a:lnTo>
                      <a:pt x="1054" y="1452"/>
                    </a:lnTo>
                    <a:lnTo>
                      <a:pt x="1052" y="1452"/>
                    </a:lnTo>
                    <a:lnTo>
                      <a:pt x="1052" y="1450"/>
                    </a:lnTo>
                    <a:lnTo>
                      <a:pt x="1050" y="1448"/>
                    </a:lnTo>
                    <a:lnTo>
                      <a:pt x="1046" y="1450"/>
                    </a:lnTo>
                    <a:lnTo>
                      <a:pt x="1046" y="1452"/>
                    </a:lnTo>
                    <a:lnTo>
                      <a:pt x="1048" y="1454"/>
                    </a:lnTo>
                    <a:lnTo>
                      <a:pt x="1044" y="1454"/>
                    </a:lnTo>
                    <a:lnTo>
                      <a:pt x="1033" y="1454"/>
                    </a:lnTo>
                    <a:lnTo>
                      <a:pt x="1033" y="1452"/>
                    </a:lnTo>
                    <a:lnTo>
                      <a:pt x="1023" y="1450"/>
                    </a:lnTo>
                    <a:lnTo>
                      <a:pt x="1019" y="1450"/>
                    </a:lnTo>
                    <a:lnTo>
                      <a:pt x="1012" y="1450"/>
                    </a:lnTo>
                    <a:lnTo>
                      <a:pt x="1010" y="1452"/>
                    </a:lnTo>
                    <a:lnTo>
                      <a:pt x="1008" y="1452"/>
                    </a:lnTo>
                    <a:lnTo>
                      <a:pt x="1004" y="1458"/>
                    </a:lnTo>
                    <a:lnTo>
                      <a:pt x="1000" y="1458"/>
                    </a:lnTo>
                    <a:lnTo>
                      <a:pt x="1000" y="1454"/>
                    </a:lnTo>
                    <a:lnTo>
                      <a:pt x="1000" y="1452"/>
                    </a:lnTo>
                    <a:lnTo>
                      <a:pt x="1002" y="1448"/>
                    </a:lnTo>
                    <a:lnTo>
                      <a:pt x="1000" y="1444"/>
                    </a:lnTo>
                    <a:lnTo>
                      <a:pt x="1000" y="1446"/>
                    </a:lnTo>
                    <a:lnTo>
                      <a:pt x="997" y="1450"/>
                    </a:lnTo>
                    <a:lnTo>
                      <a:pt x="995" y="1450"/>
                    </a:lnTo>
                    <a:lnTo>
                      <a:pt x="993" y="1448"/>
                    </a:lnTo>
                    <a:lnTo>
                      <a:pt x="995" y="1454"/>
                    </a:lnTo>
                    <a:lnTo>
                      <a:pt x="995" y="1456"/>
                    </a:lnTo>
                    <a:lnTo>
                      <a:pt x="997" y="1460"/>
                    </a:lnTo>
                    <a:lnTo>
                      <a:pt x="993" y="1461"/>
                    </a:lnTo>
                    <a:lnTo>
                      <a:pt x="991" y="1461"/>
                    </a:lnTo>
                    <a:lnTo>
                      <a:pt x="985" y="1467"/>
                    </a:lnTo>
                    <a:lnTo>
                      <a:pt x="978" y="1471"/>
                    </a:lnTo>
                    <a:lnTo>
                      <a:pt x="976" y="1471"/>
                    </a:lnTo>
                    <a:lnTo>
                      <a:pt x="972" y="1475"/>
                    </a:lnTo>
                    <a:lnTo>
                      <a:pt x="970" y="1475"/>
                    </a:lnTo>
                    <a:lnTo>
                      <a:pt x="972" y="1471"/>
                    </a:lnTo>
                    <a:lnTo>
                      <a:pt x="970" y="1469"/>
                    </a:lnTo>
                    <a:lnTo>
                      <a:pt x="968" y="1471"/>
                    </a:lnTo>
                    <a:lnTo>
                      <a:pt x="966" y="1469"/>
                    </a:lnTo>
                    <a:lnTo>
                      <a:pt x="964" y="1471"/>
                    </a:lnTo>
                    <a:lnTo>
                      <a:pt x="966" y="1473"/>
                    </a:lnTo>
                    <a:lnTo>
                      <a:pt x="962" y="1475"/>
                    </a:lnTo>
                    <a:lnTo>
                      <a:pt x="960" y="1473"/>
                    </a:lnTo>
                    <a:lnTo>
                      <a:pt x="960" y="1479"/>
                    </a:lnTo>
                    <a:lnTo>
                      <a:pt x="957" y="1479"/>
                    </a:lnTo>
                    <a:lnTo>
                      <a:pt x="955" y="1479"/>
                    </a:lnTo>
                    <a:lnTo>
                      <a:pt x="951" y="1482"/>
                    </a:lnTo>
                    <a:lnTo>
                      <a:pt x="953" y="1484"/>
                    </a:lnTo>
                    <a:lnTo>
                      <a:pt x="951" y="1488"/>
                    </a:lnTo>
                    <a:lnTo>
                      <a:pt x="947" y="1488"/>
                    </a:lnTo>
                    <a:lnTo>
                      <a:pt x="949" y="1496"/>
                    </a:lnTo>
                    <a:lnTo>
                      <a:pt x="945" y="1500"/>
                    </a:lnTo>
                    <a:lnTo>
                      <a:pt x="945" y="1505"/>
                    </a:lnTo>
                    <a:lnTo>
                      <a:pt x="943" y="1509"/>
                    </a:lnTo>
                    <a:lnTo>
                      <a:pt x="943" y="1511"/>
                    </a:lnTo>
                    <a:lnTo>
                      <a:pt x="943" y="1521"/>
                    </a:lnTo>
                    <a:lnTo>
                      <a:pt x="945" y="1522"/>
                    </a:lnTo>
                    <a:lnTo>
                      <a:pt x="943" y="1526"/>
                    </a:lnTo>
                    <a:lnTo>
                      <a:pt x="941" y="1530"/>
                    </a:lnTo>
                    <a:lnTo>
                      <a:pt x="941" y="1534"/>
                    </a:lnTo>
                    <a:lnTo>
                      <a:pt x="943" y="1530"/>
                    </a:lnTo>
                    <a:lnTo>
                      <a:pt x="945" y="1526"/>
                    </a:lnTo>
                    <a:lnTo>
                      <a:pt x="947" y="1524"/>
                    </a:lnTo>
                    <a:lnTo>
                      <a:pt x="947" y="1526"/>
                    </a:lnTo>
                    <a:lnTo>
                      <a:pt x="947" y="1530"/>
                    </a:lnTo>
                    <a:lnTo>
                      <a:pt x="945" y="1532"/>
                    </a:lnTo>
                    <a:lnTo>
                      <a:pt x="943" y="1538"/>
                    </a:lnTo>
                    <a:lnTo>
                      <a:pt x="941" y="1542"/>
                    </a:lnTo>
                    <a:lnTo>
                      <a:pt x="939" y="1543"/>
                    </a:lnTo>
                    <a:lnTo>
                      <a:pt x="938" y="1543"/>
                    </a:lnTo>
                    <a:lnTo>
                      <a:pt x="939" y="1542"/>
                    </a:lnTo>
                    <a:lnTo>
                      <a:pt x="939" y="1540"/>
                    </a:lnTo>
                    <a:lnTo>
                      <a:pt x="936" y="1540"/>
                    </a:lnTo>
                    <a:lnTo>
                      <a:pt x="936" y="1543"/>
                    </a:lnTo>
                    <a:lnTo>
                      <a:pt x="934" y="1547"/>
                    </a:lnTo>
                    <a:lnTo>
                      <a:pt x="936" y="1549"/>
                    </a:lnTo>
                    <a:lnTo>
                      <a:pt x="936" y="1551"/>
                    </a:lnTo>
                    <a:lnTo>
                      <a:pt x="934" y="1555"/>
                    </a:lnTo>
                    <a:lnTo>
                      <a:pt x="932" y="1557"/>
                    </a:lnTo>
                    <a:lnTo>
                      <a:pt x="932" y="1561"/>
                    </a:lnTo>
                    <a:lnTo>
                      <a:pt x="934" y="1562"/>
                    </a:lnTo>
                    <a:lnTo>
                      <a:pt x="932" y="1566"/>
                    </a:lnTo>
                    <a:lnTo>
                      <a:pt x="934" y="1568"/>
                    </a:lnTo>
                    <a:lnTo>
                      <a:pt x="930" y="1578"/>
                    </a:lnTo>
                    <a:lnTo>
                      <a:pt x="932" y="1583"/>
                    </a:lnTo>
                    <a:lnTo>
                      <a:pt x="930" y="1591"/>
                    </a:lnTo>
                    <a:lnTo>
                      <a:pt x="928" y="1595"/>
                    </a:lnTo>
                    <a:lnTo>
                      <a:pt x="928" y="1599"/>
                    </a:lnTo>
                    <a:lnTo>
                      <a:pt x="930" y="1604"/>
                    </a:lnTo>
                    <a:lnTo>
                      <a:pt x="930" y="1608"/>
                    </a:lnTo>
                    <a:lnTo>
                      <a:pt x="934" y="1616"/>
                    </a:lnTo>
                    <a:lnTo>
                      <a:pt x="934" y="1622"/>
                    </a:lnTo>
                    <a:lnTo>
                      <a:pt x="934" y="1623"/>
                    </a:lnTo>
                    <a:lnTo>
                      <a:pt x="932" y="1616"/>
                    </a:lnTo>
                    <a:lnTo>
                      <a:pt x="928" y="1612"/>
                    </a:lnTo>
                    <a:lnTo>
                      <a:pt x="928" y="1616"/>
                    </a:lnTo>
                    <a:lnTo>
                      <a:pt x="930" y="1618"/>
                    </a:lnTo>
                    <a:lnTo>
                      <a:pt x="934" y="1625"/>
                    </a:lnTo>
                    <a:lnTo>
                      <a:pt x="934" y="1627"/>
                    </a:lnTo>
                    <a:lnTo>
                      <a:pt x="932" y="1631"/>
                    </a:lnTo>
                    <a:lnTo>
                      <a:pt x="934" y="1633"/>
                    </a:lnTo>
                    <a:lnTo>
                      <a:pt x="936" y="1637"/>
                    </a:lnTo>
                    <a:lnTo>
                      <a:pt x="945" y="1648"/>
                    </a:lnTo>
                    <a:lnTo>
                      <a:pt x="947" y="1652"/>
                    </a:lnTo>
                    <a:lnTo>
                      <a:pt x="951" y="1656"/>
                    </a:lnTo>
                    <a:lnTo>
                      <a:pt x="951" y="1660"/>
                    </a:lnTo>
                    <a:lnTo>
                      <a:pt x="951" y="1662"/>
                    </a:lnTo>
                    <a:lnTo>
                      <a:pt x="958" y="1671"/>
                    </a:lnTo>
                    <a:lnTo>
                      <a:pt x="960" y="1673"/>
                    </a:lnTo>
                    <a:lnTo>
                      <a:pt x="962" y="1673"/>
                    </a:lnTo>
                    <a:lnTo>
                      <a:pt x="968" y="1673"/>
                    </a:lnTo>
                    <a:lnTo>
                      <a:pt x="970" y="1675"/>
                    </a:lnTo>
                    <a:lnTo>
                      <a:pt x="974" y="1677"/>
                    </a:lnTo>
                    <a:lnTo>
                      <a:pt x="978" y="1683"/>
                    </a:lnTo>
                    <a:lnTo>
                      <a:pt x="979" y="1688"/>
                    </a:lnTo>
                    <a:lnTo>
                      <a:pt x="985" y="1686"/>
                    </a:lnTo>
                    <a:lnTo>
                      <a:pt x="991" y="1684"/>
                    </a:lnTo>
                    <a:lnTo>
                      <a:pt x="993" y="1686"/>
                    </a:lnTo>
                    <a:lnTo>
                      <a:pt x="995" y="1686"/>
                    </a:lnTo>
                    <a:lnTo>
                      <a:pt x="1002" y="1683"/>
                    </a:lnTo>
                    <a:lnTo>
                      <a:pt x="1002" y="1681"/>
                    </a:lnTo>
                    <a:lnTo>
                      <a:pt x="1010" y="1681"/>
                    </a:lnTo>
                    <a:lnTo>
                      <a:pt x="1014" y="1679"/>
                    </a:lnTo>
                    <a:lnTo>
                      <a:pt x="1018" y="1677"/>
                    </a:lnTo>
                    <a:lnTo>
                      <a:pt x="1021" y="1677"/>
                    </a:lnTo>
                    <a:lnTo>
                      <a:pt x="1025" y="1679"/>
                    </a:lnTo>
                    <a:lnTo>
                      <a:pt x="1027" y="1675"/>
                    </a:lnTo>
                    <a:lnTo>
                      <a:pt x="1033" y="1677"/>
                    </a:lnTo>
                    <a:lnTo>
                      <a:pt x="1029" y="1679"/>
                    </a:lnTo>
                    <a:lnTo>
                      <a:pt x="1027" y="1681"/>
                    </a:lnTo>
                    <a:lnTo>
                      <a:pt x="1031" y="1683"/>
                    </a:lnTo>
                    <a:lnTo>
                      <a:pt x="1035" y="1684"/>
                    </a:lnTo>
                    <a:lnTo>
                      <a:pt x="1035" y="1683"/>
                    </a:lnTo>
                    <a:lnTo>
                      <a:pt x="1037" y="1683"/>
                    </a:lnTo>
                    <a:lnTo>
                      <a:pt x="1040" y="1679"/>
                    </a:lnTo>
                    <a:lnTo>
                      <a:pt x="1040" y="1673"/>
                    </a:lnTo>
                    <a:lnTo>
                      <a:pt x="1042" y="1671"/>
                    </a:lnTo>
                    <a:lnTo>
                      <a:pt x="1038" y="1673"/>
                    </a:lnTo>
                    <a:lnTo>
                      <a:pt x="1037" y="1673"/>
                    </a:lnTo>
                    <a:lnTo>
                      <a:pt x="1046" y="1667"/>
                    </a:lnTo>
                    <a:lnTo>
                      <a:pt x="1048" y="1667"/>
                    </a:lnTo>
                    <a:lnTo>
                      <a:pt x="1052" y="1664"/>
                    </a:lnTo>
                    <a:lnTo>
                      <a:pt x="1052" y="1656"/>
                    </a:lnTo>
                    <a:lnTo>
                      <a:pt x="1058" y="1650"/>
                    </a:lnTo>
                    <a:lnTo>
                      <a:pt x="1058" y="1648"/>
                    </a:lnTo>
                    <a:lnTo>
                      <a:pt x="1058" y="1637"/>
                    </a:lnTo>
                    <a:lnTo>
                      <a:pt x="1065" y="1629"/>
                    </a:lnTo>
                    <a:lnTo>
                      <a:pt x="1061" y="1629"/>
                    </a:lnTo>
                    <a:lnTo>
                      <a:pt x="1061" y="1627"/>
                    </a:lnTo>
                    <a:lnTo>
                      <a:pt x="1075" y="1623"/>
                    </a:lnTo>
                    <a:lnTo>
                      <a:pt x="1090" y="1623"/>
                    </a:lnTo>
                    <a:lnTo>
                      <a:pt x="1092" y="1620"/>
                    </a:lnTo>
                    <a:lnTo>
                      <a:pt x="1096" y="1620"/>
                    </a:lnTo>
                    <a:lnTo>
                      <a:pt x="1098" y="1622"/>
                    </a:lnTo>
                    <a:lnTo>
                      <a:pt x="1103" y="1620"/>
                    </a:lnTo>
                    <a:lnTo>
                      <a:pt x="1101" y="1618"/>
                    </a:lnTo>
                    <a:lnTo>
                      <a:pt x="1109" y="1618"/>
                    </a:lnTo>
                    <a:lnTo>
                      <a:pt x="1119" y="1620"/>
                    </a:lnTo>
                    <a:lnTo>
                      <a:pt x="1120" y="1618"/>
                    </a:lnTo>
                    <a:lnTo>
                      <a:pt x="1119" y="1616"/>
                    </a:lnTo>
                    <a:lnTo>
                      <a:pt x="1122" y="1616"/>
                    </a:lnTo>
                    <a:lnTo>
                      <a:pt x="1128" y="1623"/>
                    </a:lnTo>
                    <a:lnTo>
                      <a:pt x="1128" y="1627"/>
                    </a:lnTo>
                    <a:lnTo>
                      <a:pt x="1126" y="1631"/>
                    </a:lnTo>
                    <a:lnTo>
                      <a:pt x="1120" y="1639"/>
                    </a:lnTo>
                    <a:lnTo>
                      <a:pt x="1113" y="1644"/>
                    </a:lnTo>
                    <a:lnTo>
                      <a:pt x="1111" y="1648"/>
                    </a:lnTo>
                    <a:lnTo>
                      <a:pt x="1111" y="1652"/>
                    </a:lnTo>
                    <a:lnTo>
                      <a:pt x="1107" y="1656"/>
                    </a:lnTo>
                    <a:lnTo>
                      <a:pt x="1107" y="1656"/>
                    </a:lnTo>
                    <a:lnTo>
                      <a:pt x="1109" y="1658"/>
                    </a:lnTo>
                    <a:lnTo>
                      <a:pt x="1113" y="1658"/>
                    </a:lnTo>
                    <a:lnTo>
                      <a:pt x="1111" y="1662"/>
                    </a:lnTo>
                    <a:lnTo>
                      <a:pt x="1107" y="1665"/>
                    </a:lnTo>
                    <a:lnTo>
                      <a:pt x="1107" y="1667"/>
                    </a:lnTo>
                    <a:lnTo>
                      <a:pt x="1109" y="1667"/>
                    </a:lnTo>
                    <a:lnTo>
                      <a:pt x="1111" y="1665"/>
                    </a:lnTo>
                    <a:lnTo>
                      <a:pt x="1113" y="1665"/>
                    </a:lnTo>
                    <a:lnTo>
                      <a:pt x="1111" y="1669"/>
                    </a:lnTo>
                    <a:lnTo>
                      <a:pt x="1107" y="1681"/>
                    </a:lnTo>
                    <a:lnTo>
                      <a:pt x="1103" y="1686"/>
                    </a:lnTo>
                    <a:lnTo>
                      <a:pt x="1103" y="1686"/>
                    </a:lnTo>
                    <a:lnTo>
                      <a:pt x="1101" y="1683"/>
                    </a:lnTo>
                    <a:lnTo>
                      <a:pt x="1098" y="1681"/>
                    </a:lnTo>
                    <a:lnTo>
                      <a:pt x="1098" y="1679"/>
                    </a:lnTo>
                    <a:lnTo>
                      <a:pt x="1099" y="1679"/>
                    </a:lnTo>
                    <a:lnTo>
                      <a:pt x="1099" y="1675"/>
                    </a:lnTo>
                    <a:lnTo>
                      <a:pt x="1098" y="1675"/>
                    </a:lnTo>
                    <a:lnTo>
                      <a:pt x="1094" y="1679"/>
                    </a:lnTo>
                    <a:lnTo>
                      <a:pt x="1090" y="1683"/>
                    </a:lnTo>
                    <a:lnTo>
                      <a:pt x="1090" y="1683"/>
                    </a:lnTo>
                    <a:lnTo>
                      <a:pt x="1092" y="1684"/>
                    </a:lnTo>
                    <a:lnTo>
                      <a:pt x="1094" y="1683"/>
                    </a:lnTo>
                    <a:lnTo>
                      <a:pt x="1096" y="1683"/>
                    </a:lnTo>
                    <a:lnTo>
                      <a:pt x="1096" y="1684"/>
                    </a:lnTo>
                    <a:lnTo>
                      <a:pt x="1096" y="1686"/>
                    </a:lnTo>
                    <a:lnTo>
                      <a:pt x="1096" y="1696"/>
                    </a:lnTo>
                    <a:lnTo>
                      <a:pt x="1094" y="1698"/>
                    </a:lnTo>
                    <a:lnTo>
                      <a:pt x="1092" y="1704"/>
                    </a:lnTo>
                    <a:lnTo>
                      <a:pt x="1094" y="1705"/>
                    </a:lnTo>
                    <a:lnTo>
                      <a:pt x="1094" y="1711"/>
                    </a:lnTo>
                    <a:lnTo>
                      <a:pt x="1092" y="1717"/>
                    </a:lnTo>
                    <a:lnTo>
                      <a:pt x="1088" y="1725"/>
                    </a:lnTo>
                    <a:lnTo>
                      <a:pt x="1086" y="1723"/>
                    </a:lnTo>
                    <a:lnTo>
                      <a:pt x="1082" y="1726"/>
                    </a:lnTo>
                    <a:lnTo>
                      <a:pt x="1080" y="1728"/>
                    </a:lnTo>
                    <a:lnTo>
                      <a:pt x="1080" y="1728"/>
                    </a:lnTo>
                    <a:lnTo>
                      <a:pt x="1082" y="1730"/>
                    </a:lnTo>
                    <a:lnTo>
                      <a:pt x="1084" y="1730"/>
                    </a:lnTo>
                    <a:lnTo>
                      <a:pt x="1086" y="1732"/>
                    </a:lnTo>
                    <a:lnTo>
                      <a:pt x="1088" y="1730"/>
                    </a:lnTo>
                    <a:lnTo>
                      <a:pt x="1092" y="1730"/>
                    </a:lnTo>
                    <a:lnTo>
                      <a:pt x="1092" y="1732"/>
                    </a:lnTo>
                    <a:lnTo>
                      <a:pt x="1096" y="1734"/>
                    </a:lnTo>
                    <a:lnTo>
                      <a:pt x="1099" y="1732"/>
                    </a:lnTo>
                    <a:lnTo>
                      <a:pt x="1111" y="1730"/>
                    </a:lnTo>
                    <a:lnTo>
                      <a:pt x="1119" y="1732"/>
                    </a:lnTo>
                    <a:lnTo>
                      <a:pt x="1124" y="1730"/>
                    </a:lnTo>
                    <a:lnTo>
                      <a:pt x="1128" y="1732"/>
                    </a:lnTo>
                    <a:lnTo>
                      <a:pt x="1130" y="1730"/>
                    </a:lnTo>
                    <a:lnTo>
                      <a:pt x="1132" y="1728"/>
                    </a:lnTo>
                    <a:lnTo>
                      <a:pt x="1130" y="1728"/>
                    </a:lnTo>
                    <a:lnTo>
                      <a:pt x="1132" y="1725"/>
                    </a:lnTo>
                    <a:lnTo>
                      <a:pt x="1136" y="1726"/>
                    </a:lnTo>
                    <a:lnTo>
                      <a:pt x="1139" y="1730"/>
                    </a:lnTo>
                    <a:lnTo>
                      <a:pt x="1147" y="1732"/>
                    </a:lnTo>
                    <a:lnTo>
                      <a:pt x="1155" y="1732"/>
                    </a:lnTo>
                    <a:lnTo>
                      <a:pt x="1157" y="1734"/>
                    </a:lnTo>
                    <a:lnTo>
                      <a:pt x="1159" y="1732"/>
                    </a:lnTo>
                    <a:lnTo>
                      <a:pt x="1160" y="1732"/>
                    </a:lnTo>
                    <a:lnTo>
                      <a:pt x="1162" y="1732"/>
                    </a:lnTo>
                    <a:lnTo>
                      <a:pt x="1166" y="1732"/>
                    </a:lnTo>
                    <a:lnTo>
                      <a:pt x="1170" y="1734"/>
                    </a:lnTo>
                    <a:lnTo>
                      <a:pt x="1174" y="1738"/>
                    </a:lnTo>
                    <a:lnTo>
                      <a:pt x="1174" y="1738"/>
                    </a:lnTo>
                    <a:lnTo>
                      <a:pt x="1168" y="1736"/>
                    </a:lnTo>
                    <a:lnTo>
                      <a:pt x="1166" y="1736"/>
                    </a:lnTo>
                    <a:lnTo>
                      <a:pt x="1164" y="1736"/>
                    </a:lnTo>
                    <a:lnTo>
                      <a:pt x="1164" y="1738"/>
                    </a:lnTo>
                    <a:lnTo>
                      <a:pt x="1162" y="1738"/>
                    </a:lnTo>
                    <a:lnTo>
                      <a:pt x="1160" y="1740"/>
                    </a:lnTo>
                    <a:lnTo>
                      <a:pt x="1164" y="1740"/>
                    </a:lnTo>
                    <a:lnTo>
                      <a:pt x="1168" y="1740"/>
                    </a:lnTo>
                    <a:lnTo>
                      <a:pt x="1170" y="1742"/>
                    </a:lnTo>
                    <a:lnTo>
                      <a:pt x="1174" y="1742"/>
                    </a:lnTo>
                    <a:lnTo>
                      <a:pt x="1178" y="1742"/>
                    </a:lnTo>
                    <a:lnTo>
                      <a:pt x="1176" y="1740"/>
                    </a:lnTo>
                    <a:lnTo>
                      <a:pt x="1178" y="1738"/>
                    </a:lnTo>
                    <a:lnTo>
                      <a:pt x="1181" y="1740"/>
                    </a:lnTo>
                    <a:lnTo>
                      <a:pt x="1185" y="1744"/>
                    </a:lnTo>
                    <a:lnTo>
                      <a:pt x="1185" y="1745"/>
                    </a:lnTo>
                    <a:lnTo>
                      <a:pt x="1185" y="1747"/>
                    </a:lnTo>
                    <a:lnTo>
                      <a:pt x="1183" y="1747"/>
                    </a:lnTo>
                    <a:lnTo>
                      <a:pt x="1183" y="1749"/>
                    </a:lnTo>
                    <a:lnTo>
                      <a:pt x="1183" y="1755"/>
                    </a:lnTo>
                    <a:lnTo>
                      <a:pt x="1183" y="1757"/>
                    </a:lnTo>
                    <a:lnTo>
                      <a:pt x="1181" y="1761"/>
                    </a:lnTo>
                    <a:lnTo>
                      <a:pt x="1181" y="1761"/>
                    </a:lnTo>
                    <a:lnTo>
                      <a:pt x="1183" y="1763"/>
                    </a:lnTo>
                    <a:lnTo>
                      <a:pt x="1183" y="1765"/>
                    </a:lnTo>
                    <a:lnTo>
                      <a:pt x="1181" y="1766"/>
                    </a:lnTo>
                    <a:lnTo>
                      <a:pt x="1179" y="1770"/>
                    </a:lnTo>
                    <a:lnTo>
                      <a:pt x="1178" y="1776"/>
                    </a:lnTo>
                    <a:lnTo>
                      <a:pt x="1178" y="1774"/>
                    </a:lnTo>
                    <a:lnTo>
                      <a:pt x="1176" y="1774"/>
                    </a:lnTo>
                    <a:lnTo>
                      <a:pt x="1176" y="1776"/>
                    </a:lnTo>
                    <a:lnTo>
                      <a:pt x="1176" y="1778"/>
                    </a:lnTo>
                    <a:lnTo>
                      <a:pt x="1176" y="1778"/>
                    </a:lnTo>
                    <a:lnTo>
                      <a:pt x="1178" y="1780"/>
                    </a:lnTo>
                    <a:lnTo>
                      <a:pt x="1178" y="1782"/>
                    </a:lnTo>
                    <a:lnTo>
                      <a:pt x="1178" y="1789"/>
                    </a:lnTo>
                    <a:lnTo>
                      <a:pt x="1176" y="1797"/>
                    </a:lnTo>
                    <a:lnTo>
                      <a:pt x="1174" y="1799"/>
                    </a:lnTo>
                    <a:lnTo>
                      <a:pt x="1174" y="1799"/>
                    </a:lnTo>
                    <a:lnTo>
                      <a:pt x="1174" y="1795"/>
                    </a:lnTo>
                    <a:lnTo>
                      <a:pt x="1174" y="1795"/>
                    </a:lnTo>
                    <a:lnTo>
                      <a:pt x="1174" y="1793"/>
                    </a:lnTo>
                    <a:lnTo>
                      <a:pt x="1174" y="1791"/>
                    </a:lnTo>
                    <a:lnTo>
                      <a:pt x="1174" y="1791"/>
                    </a:lnTo>
                    <a:lnTo>
                      <a:pt x="1170" y="1797"/>
                    </a:lnTo>
                    <a:lnTo>
                      <a:pt x="1170" y="1799"/>
                    </a:lnTo>
                    <a:lnTo>
                      <a:pt x="1172" y="1801"/>
                    </a:lnTo>
                    <a:lnTo>
                      <a:pt x="1170" y="1805"/>
                    </a:lnTo>
                    <a:lnTo>
                      <a:pt x="1168" y="1808"/>
                    </a:lnTo>
                    <a:lnTo>
                      <a:pt x="1168" y="1810"/>
                    </a:lnTo>
                    <a:lnTo>
                      <a:pt x="1170" y="1810"/>
                    </a:lnTo>
                    <a:lnTo>
                      <a:pt x="1170" y="1808"/>
                    </a:lnTo>
                    <a:lnTo>
                      <a:pt x="1172" y="1806"/>
                    </a:lnTo>
                    <a:lnTo>
                      <a:pt x="1172" y="1810"/>
                    </a:lnTo>
                    <a:lnTo>
                      <a:pt x="1170" y="1812"/>
                    </a:lnTo>
                    <a:lnTo>
                      <a:pt x="1168" y="1816"/>
                    </a:lnTo>
                    <a:lnTo>
                      <a:pt x="1170" y="1820"/>
                    </a:lnTo>
                    <a:lnTo>
                      <a:pt x="1172" y="1824"/>
                    </a:lnTo>
                    <a:lnTo>
                      <a:pt x="1172" y="1826"/>
                    </a:lnTo>
                    <a:lnTo>
                      <a:pt x="1170" y="1827"/>
                    </a:lnTo>
                    <a:lnTo>
                      <a:pt x="1170" y="1827"/>
                    </a:lnTo>
                    <a:lnTo>
                      <a:pt x="1170" y="1829"/>
                    </a:lnTo>
                    <a:lnTo>
                      <a:pt x="1174" y="1829"/>
                    </a:lnTo>
                    <a:lnTo>
                      <a:pt x="1174" y="1827"/>
                    </a:lnTo>
                    <a:lnTo>
                      <a:pt x="1176" y="1827"/>
                    </a:lnTo>
                    <a:lnTo>
                      <a:pt x="1176" y="1829"/>
                    </a:lnTo>
                    <a:lnTo>
                      <a:pt x="1178" y="1833"/>
                    </a:lnTo>
                    <a:lnTo>
                      <a:pt x="1179" y="1837"/>
                    </a:lnTo>
                    <a:lnTo>
                      <a:pt x="1183" y="1841"/>
                    </a:lnTo>
                    <a:lnTo>
                      <a:pt x="1183" y="1845"/>
                    </a:lnTo>
                    <a:lnTo>
                      <a:pt x="1185" y="1846"/>
                    </a:lnTo>
                    <a:lnTo>
                      <a:pt x="1189" y="1846"/>
                    </a:lnTo>
                    <a:lnTo>
                      <a:pt x="1191" y="1848"/>
                    </a:lnTo>
                    <a:lnTo>
                      <a:pt x="1191" y="1850"/>
                    </a:lnTo>
                    <a:lnTo>
                      <a:pt x="1193" y="1852"/>
                    </a:lnTo>
                    <a:lnTo>
                      <a:pt x="1195" y="1854"/>
                    </a:lnTo>
                    <a:lnTo>
                      <a:pt x="1197" y="1854"/>
                    </a:lnTo>
                    <a:lnTo>
                      <a:pt x="1199" y="1854"/>
                    </a:lnTo>
                    <a:lnTo>
                      <a:pt x="1199" y="1856"/>
                    </a:lnTo>
                    <a:lnTo>
                      <a:pt x="1199" y="1856"/>
                    </a:lnTo>
                    <a:lnTo>
                      <a:pt x="1197" y="1856"/>
                    </a:lnTo>
                    <a:lnTo>
                      <a:pt x="1199" y="1858"/>
                    </a:lnTo>
                    <a:lnTo>
                      <a:pt x="1200" y="1860"/>
                    </a:lnTo>
                    <a:lnTo>
                      <a:pt x="1204" y="1860"/>
                    </a:lnTo>
                    <a:lnTo>
                      <a:pt x="1204" y="1858"/>
                    </a:lnTo>
                    <a:lnTo>
                      <a:pt x="1202" y="1856"/>
                    </a:lnTo>
                    <a:lnTo>
                      <a:pt x="1202" y="1856"/>
                    </a:lnTo>
                    <a:lnTo>
                      <a:pt x="1208" y="1858"/>
                    </a:lnTo>
                    <a:lnTo>
                      <a:pt x="1214" y="1862"/>
                    </a:lnTo>
                    <a:lnTo>
                      <a:pt x="1220" y="1862"/>
                    </a:lnTo>
                    <a:lnTo>
                      <a:pt x="1223" y="1862"/>
                    </a:lnTo>
                    <a:lnTo>
                      <a:pt x="1225" y="1858"/>
                    </a:lnTo>
                    <a:lnTo>
                      <a:pt x="1237" y="1852"/>
                    </a:lnTo>
                    <a:lnTo>
                      <a:pt x="1242" y="1852"/>
                    </a:lnTo>
                    <a:lnTo>
                      <a:pt x="1248" y="1848"/>
                    </a:lnTo>
                    <a:lnTo>
                      <a:pt x="1250" y="1848"/>
                    </a:lnTo>
                    <a:lnTo>
                      <a:pt x="1252" y="1848"/>
                    </a:lnTo>
                    <a:lnTo>
                      <a:pt x="1254" y="1850"/>
                    </a:lnTo>
                    <a:lnTo>
                      <a:pt x="1256" y="1850"/>
                    </a:lnTo>
                    <a:lnTo>
                      <a:pt x="1263" y="1850"/>
                    </a:lnTo>
                    <a:lnTo>
                      <a:pt x="1269" y="1852"/>
                    </a:lnTo>
                    <a:lnTo>
                      <a:pt x="1277" y="1856"/>
                    </a:lnTo>
                    <a:lnTo>
                      <a:pt x="1279" y="1860"/>
                    </a:lnTo>
                    <a:lnTo>
                      <a:pt x="1280" y="1862"/>
                    </a:lnTo>
                    <a:lnTo>
                      <a:pt x="1282" y="1864"/>
                    </a:lnTo>
                    <a:lnTo>
                      <a:pt x="1284" y="1866"/>
                    </a:lnTo>
                    <a:lnTo>
                      <a:pt x="1288" y="1869"/>
                    </a:lnTo>
                    <a:lnTo>
                      <a:pt x="1288" y="1871"/>
                    </a:lnTo>
                    <a:lnTo>
                      <a:pt x="1292" y="1873"/>
                    </a:lnTo>
                    <a:lnTo>
                      <a:pt x="1290" y="1875"/>
                    </a:lnTo>
                    <a:lnTo>
                      <a:pt x="1290" y="1877"/>
                    </a:lnTo>
                    <a:lnTo>
                      <a:pt x="1294" y="1879"/>
                    </a:lnTo>
                    <a:lnTo>
                      <a:pt x="1296" y="1879"/>
                    </a:lnTo>
                    <a:lnTo>
                      <a:pt x="1298" y="1875"/>
                    </a:lnTo>
                    <a:lnTo>
                      <a:pt x="1298" y="1871"/>
                    </a:lnTo>
                    <a:lnTo>
                      <a:pt x="1294" y="1867"/>
                    </a:lnTo>
                    <a:lnTo>
                      <a:pt x="1294" y="1864"/>
                    </a:lnTo>
                    <a:lnTo>
                      <a:pt x="1296" y="1864"/>
                    </a:lnTo>
                    <a:lnTo>
                      <a:pt x="1298" y="1864"/>
                    </a:lnTo>
                    <a:lnTo>
                      <a:pt x="1301" y="1858"/>
                    </a:lnTo>
                    <a:lnTo>
                      <a:pt x="1303" y="1858"/>
                    </a:lnTo>
                    <a:lnTo>
                      <a:pt x="1309" y="1852"/>
                    </a:lnTo>
                    <a:lnTo>
                      <a:pt x="1311" y="1852"/>
                    </a:lnTo>
                    <a:lnTo>
                      <a:pt x="1315" y="1850"/>
                    </a:lnTo>
                    <a:lnTo>
                      <a:pt x="1317" y="1850"/>
                    </a:lnTo>
                    <a:lnTo>
                      <a:pt x="1319" y="1846"/>
                    </a:lnTo>
                    <a:lnTo>
                      <a:pt x="1317" y="1843"/>
                    </a:lnTo>
                    <a:lnTo>
                      <a:pt x="1317" y="1843"/>
                    </a:lnTo>
                    <a:lnTo>
                      <a:pt x="1315" y="1843"/>
                    </a:lnTo>
                    <a:lnTo>
                      <a:pt x="1315" y="1841"/>
                    </a:lnTo>
                    <a:lnTo>
                      <a:pt x="1321" y="1831"/>
                    </a:lnTo>
                    <a:lnTo>
                      <a:pt x="1324" y="1826"/>
                    </a:lnTo>
                    <a:lnTo>
                      <a:pt x="1326" y="1824"/>
                    </a:lnTo>
                    <a:lnTo>
                      <a:pt x="1332" y="1820"/>
                    </a:lnTo>
                    <a:lnTo>
                      <a:pt x="1334" y="1820"/>
                    </a:lnTo>
                    <a:lnTo>
                      <a:pt x="1340" y="1822"/>
                    </a:lnTo>
                    <a:lnTo>
                      <a:pt x="1343" y="1822"/>
                    </a:lnTo>
                    <a:lnTo>
                      <a:pt x="1340" y="1824"/>
                    </a:lnTo>
                    <a:lnTo>
                      <a:pt x="1340" y="1824"/>
                    </a:lnTo>
                    <a:lnTo>
                      <a:pt x="1340" y="1827"/>
                    </a:lnTo>
                    <a:lnTo>
                      <a:pt x="1341" y="1827"/>
                    </a:lnTo>
                    <a:lnTo>
                      <a:pt x="1345" y="1826"/>
                    </a:lnTo>
                    <a:lnTo>
                      <a:pt x="1345" y="1822"/>
                    </a:lnTo>
                    <a:lnTo>
                      <a:pt x="1343" y="1820"/>
                    </a:lnTo>
                    <a:lnTo>
                      <a:pt x="1343" y="1818"/>
                    </a:lnTo>
                    <a:lnTo>
                      <a:pt x="1347" y="1816"/>
                    </a:lnTo>
                    <a:lnTo>
                      <a:pt x="1353" y="1816"/>
                    </a:lnTo>
                    <a:lnTo>
                      <a:pt x="1359" y="1816"/>
                    </a:lnTo>
                    <a:lnTo>
                      <a:pt x="1362" y="1814"/>
                    </a:lnTo>
                    <a:lnTo>
                      <a:pt x="1368" y="1812"/>
                    </a:lnTo>
                    <a:lnTo>
                      <a:pt x="1374" y="1808"/>
                    </a:lnTo>
                    <a:lnTo>
                      <a:pt x="1378" y="1805"/>
                    </a:lnTo>
                    <a:lnTo>
                      <a:pt x="1380" y="1805"/>
                    </a:lnTo>
                    <a:lnTo>
                      <a:pt x="1378" y="1803"/>
                    </a:lnTo>
                    <a:lnTo>
                      <a:pt x="1380" y="1801"/>
                    </a:lnTo>
                    <a:lnTo>
                      <a:pt x="1381" y="1799"/>
                    </a:lnTo>
                    <a:lnTo>
                      <a:pt x="1385" y="1799"/>
                    </a:lnTo>
                    <a:lnTo>
                      <a:pt x="1387" y="1799"/>
                    </a:lnTo>
                    <a:lnTo>
                      <a:pt x="1389" y="1799"/>
                    </a:lnTo>
                    <a:lnTo>
                      <a:pt x="1389" y="1797"/>
                    </a:lnTo>
                    <a:lnTo>
                      <a:pt x="1391" y="1795"/>
                    </a:lnTo>
                    <a:lnTo>
                      <a:pt x="1393" y="1795"/>
                    </a:lnTo>
                    <a:lnTo>
                      <a:pt x="1401" y="1799"/>
                    </a:lnTo>
                    <a:lnTo>
                      <a:pt x="1402" y="1801"/>
                    </a:lnTo>
                    <a:lnTo>
                      <a:pt x="1401" y="1803"/>
                    </a:lnTo>
                    <a:lnTo>
                      <a:pt x="1399" y="1805"/>
                    </a:lnTo>
                    <a:lnTo>
                      <a:pt x="1399" y="1805"/>
                    </a:lnTo>
                    <a:lnTo>
                      <a:pt x="1395" y="1810"/>
                    </a:lnTo>
                    <a:lnTo>
                      <a:pt x="1391" y="1810"/>
                    </a:lnTo>
                    <a:lnTo>
                      <a:pt x="1385" y="1812"/>
                    </a:lnTo>
                    <a:lnTo>
                      <a:pt x="1385" y="1816"/>
                    </a:lnTo>
                    <a:lnTo>
                      <a:pt x="1387" y="1818"/>
                    </a:lnTo>
                    <a:lnTo>
                      <a:pt x="1389" y="1820"/>
                    </a:lnTo>
                    <a:lnTo>
                      <a:pt x="1389" y="1822"/>
                    </a:lnTo>
                    <a:lnTo>
                      <a:pt x="1389" y="1824"/>
                    </a:lnTo>
                    <a:lnTo>
                      <a:pt x="1391" y="1827"/>
                    </a:lnTo>
                    <a:lnTo>
                      <a:pt x="1391" y="1833"/>
                    </a:lnTo>
                    <a:lnTo>
                      <a:pt x="1385" y="1841"/>
                    </a:lnTo>
                    <a:lnTo>
                      <a:pt x="1383" y="1843"/>
                    </a:lnTo>
                    <a:lnTo>
                      <a:pt x="1381" y="1846"/>
                    </a:lnTo>
                    <a:lnTo>
                      <a:pt x="1381" y="1848"/>
                    </a:lnTo>
                    <a:lnTo>
                      <a:pt x="1385" y="1854"/>
                    </a:lnTo>
                    <a:lnTo>
                      <a:pt x="1385" y="1858"/>
                    </a:lnTo>
                    <a:lnTo>
                      <a:pt x="1389" y="1860"/>
                    </a:lnTo>
                    <a:lnTo>
                      <a:pt x="1395" y="1856"/>
                    </a:lnTo>
                    <a:lnTo>
                      <a:pt x="1399" y="1850"/>
                    </a:lnTo>
                    <a:lnTo>
                      <a:pt x="1397" y="1846"/>
                    </a:lnTo>
                    <a:lnTo>
                      <a:pt x="1395" y="1841"/>
                    </a:lnTo>
                    <a:lnTo>
                      <a:pt x="1395" y="1833"/>
                    </a:lnTo>
                    <a:lnTo>
                      <a:pt x="1393" y="1829"/>
                    </a:lnTo>
                    <a:lnTo>
                      <a:pt x="1393" y="1827"/>
                    </a:lnTo>
                    <a:lnTo>
                      <a:pt x="1397" y="1824"/>
                    </a:lnTo>
                    <a:lnTo>
                      <a:pt x="1404" y="1820"/>
                    </a:lnTo>
                    <a:lnTo>
                      <a:pt x="1412" y="1818"/>
                    </a:lnTo>
                    <a:lnTo>
                      <a:pt x="1416" y="1816"/>
                    </a:lnTo>
                    <a:lnTo>
                      <a:pt x="1416" y="1814"/>
                    </a:lnTo>
                    <a:lnTo>
                      <a:pt x="1418" y="1814"/>
                    </a:lnTo>
                    <a:lnTo>
                      <a:pt x="1420" y="1816"/>
                    </a:lnTo>
                    <a:lnTo>
                      <a:pt x="1421" y="1816"/>
                    </a:lnTo>
                    <a:lnTo>
                      <a:pt x="1425" y="1816"/>
                    </a:lnTo>
                    <a:lnTo>
                      <a:pt x="1425" y="1814"/>
                    </a:lnTo>
                    <a:lnTo>
                      <a:pt x="1423" y="1810"/>
                    </a:lnTo>
                    <a:lnTo>
                      <a:pt x="1420" y="1810"/>
                    </a:lnTo>
                    <a:lnTo>
                      <a:pt x="1416" y="1812"/>
                    </a:lnTo>
                    <a:lnTo>
                      <a:pt x="1414" y="1810"/>
                    </a:lnTo>
                    <a:lnTo>
                      <a:pt x="1414" y="1806"/>
                    </a:lnTo>
                    <a:lnTo>
                      <a:pt x="1418" y="1801"/>
                    </a:lnTo>
                    <a:lnTo>
                      <a:pt x="1423" y="1799"/>
                    </a:lnTo>
                    <a:lnTo>
                      <a:pt x="1425" y="1799"/>
                    </a:lnTo>
                    <a:lnTo>
                      <a:pt x="1427" y="1805"/>
                    </a:lnTo>
                    <a:lnTo>
                      <a:pt x="1427" y="1810"/>
                    </a:lnTo>
                    <a:lnTo>
                      <a:pt x="1429" y="1814"/>
                    </a:lnTo>
                    <a:lnTo>
                      <a:pt x="1433" y="1814"/>
                    </a:lnTo>
                    <a:lnTo>
                      <a:pt x="1435" y="1814"/>
                    </a:lnTo>
                    <a:lnTo>
                      <a:pt x="1439" y="1816"/>
                    </a:lnTo>
                    <a:lnTo>
                      <a:pt x="1448" y="1816"/>
                    </a:lnTo>
                    <a:lnTo>
                      <a:pt x="1450" y="1816"/>
                    </a:lnTo>
                    <a:lnTo>
                      <a:pt x="1454" y="1822"/>
                    </a:lnTo>
                    <a:lnTo>
                      <a:pt x="1456" y="1826"/>
                    </a:lnTo>
                    <a:lnTo>
                      <a:pt x="1452" y="1826"/>
                    </a:lnTo>
                    <a:lnTo>
                      <a:pt x="1452" y="1829"/>
                    </a:lnTo>
                    <a:lnTo>
                      <a:pt x="1454" y="1831"/>
                    </a:lnTo>
                    <a:lnTo>
                      <a:pt x="1458" y="1833"/>
                    </a:lnTo>
                    <a:lnTo>
                      <a:pt x="1465" y="1833"/>
                    </a:lnTo>
                    <a:lnTo>
                      <a:pt x="1482" y="1829"/>
                    </a:lnTo>
                    <a:lnTo>
                      <a:pt x="1492" y="1829"/>
                    </a:lnTo>
                    <a:lnTo>
                      <a:pt x="1494" y="1829"/>
                    </a:lnTo>
                    <a:lnTo>
                      <a:pt x="1496" y="1833"/>
                    </a:lnTo>
                    <a:lnTo>
                      <a:pt x="1503" y="1839"/>
                    </a:lnTo>
                    <a:lnTo>
                      <a:pt x="1507" y="1839"/>
                    </a:lnTo>
                    <a:lnTo>
                      <a:pt x="1509" y="1839"/>
                    </a:lnTo>
                    <a:lnTo>
                      <a:pt x="1513" y="1837"/>
                    </a:lnTo>
                    <a:lnTo>
                      <a:pt x="1515" y="1835"/>
                    </a:lnTo>
                    <a:lnTo>
                      <a:pt x="1519" y="1833"/>
                    </a:lnTo>
                    <a:lnTo>
                      <a:pt x="1522" y="1833"/>
                    </a:lnTo>
                    <a:lnTo>
                      <a:pt x="1530" y="1827"/>
                    </a:lnTo>
                    <a:lnTo>
                      <a:pt x="1532" y="1827"/>
                    </a:lnTo>
                    <a:lnTo>
                      <a:pt x="1536" y="1829"/>
                    </a:lnTo>
                    <a:lnTo>
                      <a:pt x="1543" y="1826"/>
                    </a:lnTo>
                    <a:lnTo>
                      <a:pt x="1547" y="1826"/>
                    </a:lnTo>
                    <a:lnTo>
                      <a:pt x="1553" y="1826"/>
                    </a:lnTo>
                    <a:lnTo>
                      <a:pt x="1562" y="1827"/>
                    </a:lnTo>
                    <a:lnTo>
                      <a:pt x="1566" y="1826"/>
                    </a:lnTo>
                    <a:lnTo>
                      <a:pt x="1566" y="1829"/>
                    </a:lnTo>
                    <a:lnTo>
                      <a:pt x="1561" y="1829"/>
                    </a:lnTo>
                    <a:lnTo>
                      <a:pt x="1557" y="1831"/>
                    </a:lnTo>
                    <a:lnTo>
                      <a:pt x="1549" y="1831"/>
                    </a:lnTo>
                    <a:lnTo>
                      <a:pt x="1547" y="1833"/>
                    </a:lnTo>
                    <a:lnTo>
                      <a:pt x="1549" y="1835"/>
                    </a:lnTo>
                    <a:lnTo>
                      <a:pt x="1553" y="1837"/>
                    </a:lnTo>
                    <a:lnTo>
                      <a:pt x="1553" y="1841"/>
                    </a:lnTo>
                    <a:lnTo>
                      <a:pt x="1557" y="1845"/>
                    </a:lnTo>
                    <a:lnTo>
                      <a:pt x="1557" y="1841"/>
                    </a:lnTo>
                    <a:lnTo>
                      <a:pt x="1559" y="1841"/>
                    </a:lnTo>
                    <a:lnTo>
                      <a:pt x="1562" y="1843"/>
                    </a:lnTo>
                    <a:lnTo>
                      <a:pt x="1562" y="1845"/>
                    </a:lnTo>
                    <a:lnTo>
                      <a:pt x="1566" y="1845"/>
                    </a:lnTo>
                    <a:lnTo>
                      <a:pt x="1568" y="1845"/>
                    </a:lnTo>
                    <a:lnTo>
                      <a:pt x="1570" y="1846"/>
                    </a:lnTo>
                    <a:lnTo>
                      <a:pt x="1576" y="1848"/>
                    </a:lnTo>
                    <a:lnTo>
                      <a:pt x="1582" y="1852"/>
                    </a:lnTo>
                    <a:lnTo>
                      <a:pt x="1582" y="1854"/>
                    </a:lnTo>
                    <a:lnTo>
                      <a:pt x="1582" y="1856"/>
                    </a:lnTo>
                    <a:lnTo>
                      <a:pt x="1585" y="1858"/>
                    </a:lnTo>
                    <a:lnTo>
                      <a:pt x="1583" y="1860"/>
                    </a:lnTo>
                    <a:lnTo>
                      <a:pt x="1580" y="1862"/>
                    </a:lnTo>
                    <a:lnTo>
                      <a:pt x="1578" y="1866"/>
                    </a:lnTo>
                    <a:lnTo>
                      <a:pt x="1576" y="1867"/>
                    </a:lnTo>
                    <a:lnTo>
                      <a:pt x="1574" y="1866"/>
                    </a:lnTo>
                    <a:lnTo>
                      <a:pt x="1570" y="1867"/>
                    </a:lnTo>
                    <a:lnTo>
                      <a:pt x="1572" y="1867"/>
                    </a:lnTo>
                    <a:lnTo>
                      <a:pt x="1576" y="1867"/>
                    </a:lnTo>
                    <a:lnTo>
                      <a:pt x="1582" y="1867"/>
                    </a:lnTo>
                    <a:lnTo>
                      <a:pt x="1585" y="1866"/>
                    </a:lnTo>
                    <a:lnTo>
                      <a:pt x="1587" y="1866"/>
                    </a:lnTo>
                    <a:lnTo>
                      <a:pt x="1591" y="1866"/>
                    </a:lnTo>
                    <a:lnTo>
                      <a:pt x="1593" y="1866"/>
                    </a:lnTo>
                    <a:lnTo>
                      <a:pt x="1597" y="1866"/>
                    </a:lnTo>
                    <a:lnTo>
                      <a:pt x="1603" y="1869"/>
                    </a:lnTo>
                    <a:lnTo>
                      <a:pt x="1604" y="1869"/>
                    </a:lnTo>
                    <a:lnTo>
                      <a:pt x="1604" y="1869"/>
                    </a:lnTo>
                    <a:lnTo>
                      <a:pt x="1608" y="1871"/>
                    </a:lnTo>
                    <a:lnTo>
                      <a:pt x="1612" y="1873"/>
                    </a:lnTo>
                    <a:lnTo>
                      <a:pt x="1612" y="1877"/>
                    </a:lnTo>
                    <a:lnTo>
                      <a:pt x="1618" y="1883"/>
                    </a:lnTo>
                    <a:lnTo>
                      <a:pt x="1623" y="1887"/>
                    </a:lnTo>
                    <a:lnTo>
                      <a:pt x="1627" y="1888"/>
                    </a:lnTo>
                    <a:lnTo>
                      <a:pt x="1629" y="1894"/>
                    </a:lnTo>
                    <a:lnTo>
                      <a:pt x="1627" y="1898"/>
                    </a:lnTo>
                    <a:lnTo>
                      <a:pt x="1627" y="1904"/>
                    </a:lnTo>
                    <a:lnTo>
                      <a:pt x="1627" y="1907"/>
                    </a:lnTo>
                    <a:lnTo>
                      <a:pt x="1627" y="1904"/>
                    </a:lnTo>
                    <a:lnTo>
                      <a:pt x="1631" y="1902"/>
                    </a:lnTo>
                    <a:lnTo>
                      <a:pt x="1635" y="1900"/>
                    </a:lnTo>
                    <a:lnTo>
                      <a:pt x="1637" y="1900"/>
                    </a:lnTo>
                    <a:lnTo>
                      <a:pt x="1641" y="1902"/>
                    </a:lnTo>
                    <a:lnTo>
                      <a:pt x="1646" y="1907"/>
                    </a:lnTo>
                    <a:lnTo>
                      <a:pt x="1652" y="1909"/>
                    </a:lnTo>
                    <a:lnTo>
                      <a:pt x="1654" y="1913"/>
                    </a:lnTo>
                    <a:lnTo>
                      <a:pt x="1654" y="1917"/>
                    </a:lnTo>
                    <a:lnTo>
                      <a:pt x="1654" y="1921"/>
                    </a:lnTo>
                    <a:lnTo>
                      <a:pt x="1654" y="1921"/>
                    </a:lnTo>
                    <a:lnTo>
                      <a:pt x="1656" y="1917"/>
                    </a:lnTo>
                    <a:lnTo>
                      <a:pt x="1660" y="1915"/>
                    </a:lnTo>
                    <a:lnTo>
                      <a:pt x="1669" y="1915"/>
                    </a:lnTo>
                    <a:lnTo>
                      <a:pt x="1675" y="1917"/>
                    </a:lnTo>
                    <a:lnTo>
                      <a:pt x="1681" y="1915"/>
                    </a:lnTo>
                    <a:lnTo>
                      <a:pt x="1686" y="1915"/>
                    </a:lnTo>
                    <a:lnTo>
                      <a:pt x="1690" y="1913"/>
                    </a:lnTo>
                    <a:lnTo>
                      <a:pt x="1692" y="1913"/>
                    </a:lnTo>
                    <a:lnTo>
                      <a:pt x="1700" y="1917"/>
                    </a:lnTo>
                    <a:lnTo>
                      <a:pt x="1705" y="1917"/>
                    </a:lnTo>
                    <a:lnTo>
                      <a:pt x="1709" y="1919"/>
                    </a:lnTo>
                    <a:lnTo>
                      <a:pt x="1709" y="1923"/>
                    </a:lnTo>
                    <a:lnTo>
                      <a:pt x="1707" y="1927"/>
                    </a:lnTo>
                    <a:lnTo>
                      <a:pt x="1707" y="1927"/>
                    </a:lnTo>
                    <a:lnTo>
                      <a:pt x="1709" y="1925"/>
                    </a:lnTo>
                    <a:lnTo>
                      <a:pt x="1713" y="1923"/>
                    </a:lnTo>
                    <a:lnTo>
                      <a:pt x="1719" y="1923"/>
                    </a:lnTo>
                    <a:lnTo>
                      <a:pt x="1723" y="1925"/>
                    </a:lnTo>
                    <a:lnTo>
                      <a:pt x="1734" y="1928"/>
                    </a:lnTo>
                    <a:lnTo>
                      <a:pt x="1738" y="1932"/>
                    </a:lnTo>
                    <a:lnTo>
                      <a:pt x="1740" y="1932"/>
                    </a:lnTo>
                    <a:lnTo>
                      <a:pt x="1745" y="1940"/>
                    </a:lnTo>
                    <a:lnTo>
                      <a:pt x="1745" y="1942"/>
                    </a:lnTo>
                    <a:lnTo>
                      <a:pt x="1749" y="1944"/>
                    </a:lnTo>
                    <a:lnTo>
                      <a:pt x="1749" y="1942"/>
                    </a:lnTo>
                    <a:lnTo>
                      <a:pt x="1753" y="1946"/>
                    </a:lnTo>
                    <a:lnTo>
                      <a:pt x="1753" y="1951"/>
                    </a:lnTo>
                    <a:lnTo>
                      <a:pt x="1751" y="1955"/>
                    </a:lnTo>
                    <a:lnTo>
                      <a:pt x="1751" y="1955"/>
                    </a:lnTo>
                    <a:lnTo>
                      <a:pt x="1755" y="1951"/>
                    </a:lnTo>
                    <a:lnTo>
                      <a:pt x="1757" y="1949"/>
                    </a:lnTo>
                    <a:lnTo>
                      <a:pt x="1755" y="1947"/>
                    </a:lnTo>
                    <a:lnTo>
                      <a:pt x="1757" y="1946"/>
                    </a:lnTo>
                    <a:lnTo>
                      <a:pt x="1759" y="1951"/>
                    </a:lnTo>
                    <a:lnTo>
                      <a:pt x="1759" y="1955"/>
                    </a:lnTo>
                    <a:lnTo>
                      <a:pt x="1761" y="1955"/>
                    </a:lnTo>
                    <a:lnTo>
                      <a:pt x="1763" y="1959"/>
                    </a:lnTo>
                    <a:lnTo>
                      <a:pt x="1763" y="1963"/>
                    </a:lnTo>
                    <a:lnTo>
                      <a:pt x="1764" y="1970"/>
                    </a:lnTo>
                    <a:lnTo>
                      <a:pt x="1768" y="1976"/>
                    </a:lnTo>
                    <a:lnTo>
                      <a:pt x="1772" y="1986"/>
                    </a:lnTo>
                    <a:lnTo>
                      <a:pt x="1774" y="1993"/>
                    </a:lnTo>
                    <a:lnTo>
                      <a:pt x="1776" y="1995"/>
                    </a:lnTo>
                    <a:lnTo>
                      <a:pt x="1778" y="1993"/>
                    </a:lnTo>
                    <a:lnTo>
                      <a:pt x="1782" y="1993"/>
                    </a:lnTo>
                    <a:lnTo>
                      <a:pt x="1785" y="1997"/>
                    </a:lnTo>
                    <a:lnTo>
                      <a:pt x="1784" y="1999"/>
                    </a:lnTo>
                    <a:lnTo>
                      <a:pt x="1784" y="2001"/>
                    </a:lnTo>
                    <a:lnTo>
                      <a:pt x="1782" y="2003"/>
                    </a:lnTo>
                    <a:lnTo>
                      <a:pt x="1784" y="2007"/>
                    </a:lnTo>
                    <a:lnTo>
                      <a:pt x="1784" y="2007"/>
                    </a:lnTo>
                    <a:lnTo>
                      <a:pt x="1782" y="2008"/>
                    </a:lnTo>
                    <a:lnTo>
                      <a:pt x="1774" y="2018"/>
                    </a:lnTo>
                    <a:lnTo>
                      <a:pt x="1770" y="2024"/>
                    </a:lnTo>
                    <a:lnTo>
                      <a:pt x="1768" y="2024"/>
                    </a:lnTo>
                    <a:lnTo>
                      <a:pt x="1764" y="2028"/>
                    </a:lnTo>
                    <a:lnTo>
                      <a:pt x="1761" y="2029"/>
                    </a:lnTo>
                    <a:lnTo>
                      <a:pt x="1757" y="2031"/>
                    </a:lnTo>
                    <a:lnTo>
                      <a:pt x="1757" y="2037"/>
                    </a:lnTo>
                    <a:lnTo>
                      <a:pt x="1749" y="2045"/>
                    </a:lnTo>
                    <a:lnTo>
                      <a:pt x="1749" y="2050"/>
                    </a:lnTo>
                    <a:lnTo>
                      <a:pt x="1745" y="2056"/>
                    </a:lnTo>
                    <a:lnTo>
                      <a:pt x="1749" y="2054"/>
                    </a:lnTo>
                    <a:lnTo>
                      <a:pt x="1751" y="2049"/>
                    </a:lnTo>
                    <a:lnTo>
                      <a:pt x="1753" y="2045"/>
                    </a:lnTo>
                    <a:lnTo>
                      <a:pt x="1757" y="2041"/>
                    </a:lnTo>
                    <a:lnTo>
                      <a:pt x="1759" y="2041"/>
                    </a:lnTo>
                    <a:lnTo>
                      <a:pt x="1759" y="2045"/>
                    </a:lnTo>
                    <a:lnTo>
                      <a:pt x="1757" y="2047"/>
                    </a:lnTo>
                    <a:lnTo>
                      <a:pt x="1757" y="2050"/>
                    </a:lnTo>
                    <a:lnTo>
                      <a:pt x="1753" y="2056"/>
                    </a:lnTo>
                    <a:lnTo>
                      <a:pt x="1759" y="2050"/>
                    </a:lnTo>
                    <a:lnTo>
                      <a:pt x="1763" y="2043"/>
                    </a:lnTo>
                    <a:lnTo>
                      <a:pt x="1766" y="2043"/>
                    </a:lnTo>
                    <a:lnTo>
                      <a:pt x="1768" y="2043"/>
                    </a:lnTo>
                    <a:lnTo>
                      <a:pt x="1770" y="2045"/>
                    </a:lnTo>
                    <a:lnTo>
                      <a:pt x="1770" y="2043"/>
                    </a:lnTo>
                    <a:lnTo>
                      <a:pt x="1772" y="2041"/>
                    </a:lnTo>
                    <a:lnTo>
                      <a:pt x="1774" y="2041"/>
                    </a:lnTo>
                    <a:lnTo>
                      <a:pt x="1774" y="2039"/>
                    </a:lnTo>
                    <a:lnTo>
                      <a:pt x="1772" y="2039"/>
                    </a:lnTo>
                    <a:lnTo>
                      <a:pt x="1772" y="2037"/>
                    </a:lnTo>
                    <a:lnTo>
                      <a:pt x="1776" y="2031"/>
                    </a:lnTo>
                    <a:lnTo>
                      <a:pt x="1784" y="2031"/>
                    </a:lnTo>
                    <a:lnTo>
                      <a:pt x="1789" y="2033"/>
                    </a:lnTo>
                    <a:lnTo>
                      <a:pt x="1795" y="2033"/>
                    </a:lnTo>
                    <a:lnTo>
                      <a:pt x="1799" y="2031"/>
                    </a:lnTo>
                    <a:lnTo>
                      <a:pt x="1803" y="2031"/>
                    </a:lnTo>
                    <a:lnTo>
                      <a:pt x="1806" y="2033"/>
                    </a:lnTo>
                    <a:lnTo>
                      <a:pt x="1812" y="2035"/>
                    </a:lnTo>
                    <a:lnTo>
                      <a:pt x="1812" y="2037"/>
                    </a:lnTo>
                    <a:lnTo>
                      <a:pt x="1810" y="2041"/>
                    </a:lnTo>
                    <a:lnTo>
                      <a:pt x="1810" y="2045"/>
                    </a:lnTo>
                    <a:lnTo>
                      <a:pt x="1804" y="2050"/>
                    </a:lnTo>
                    <a:lnTo>
                      <a:pt x="1804" y="2054"/>
                    </a:lnTo>
                    <a:lnTo>
                      <a:pt x="1801" y="2056"/>
                    </a:lnTo>
                    <a:lnTo>
                      <a:pt x="1797" y="2058"/>
                    </a:lnTo>
                    <a:lnTo>
                      <a:pt x="1795" y="2058"/>
                    </a:lnTo>
                    <a:lnTo>
                      <a:pt x="1793" y="2058"/>
                    </a:lnTo>
                    <a:lnTo>
                      <a:pt x="1791" y="2058"/>
                    </a:lnTo>
                    <a:lnTo>
                      <a:pt x="1789" y="2062"/>
                    </a:lnTo>
                    <a:lnTo>
                      <a:pt x="1785" y="2062"/>
                    </a:lnTo>
                    <a:lnTo>
                      <a:pt x="1780" y="2060"/>
                    </a:lnTo>
                    <a:lnTo>
                      <a:pt x="1778" y="2062"/>
                    </a:lnTo>
                    <a:lnTo>
                      <a:pt x="1774" y="2064"/>
                    </a:lnTo>
                    <a:lnTo>
                      <a:pt x="1772" y="2064"/>
                    </a:lnTo>
                    <a:lnTo>
                      <a:pt x="1774" y="2066"/>
                    </a:lnTo>
                    <a:lnTo>
                      <a:pt x="1778" y="2064"/>
                    </a:lnTo>
                    <a:lnTo>
                      <a:pt x="1782" y="2064"/>
                    </a:lnTo>
                    <a:lnTo>
                      <a:pt x="1785" y="2066"/>
                    </a:lnTo>
                    <a:lnTo>
                      <a:pt x="1791" y="2064"/>
                    </a:lnTo>
                    <a:lnTo>
                      <a:pt x="1793" y="2064"/>
                    </a:lnTo>
                    <a:lnTo>
                      <a:pt x="1793" y="2066"/>
                    </a:lnTo>
                    <a:lnTo>
                      <a:pt x="1791" y="2071"/>
                    </a:lnTo>
                    <a:lnTo>
                      <a:pt x="1791" y="2075"/>
                    </a:lnTo>
                    <a:lnTo>
                      <a:pt x="1789" y="2077"/>
                    </a:lnTo>
                    <a:lnTo>
                      <a:pt x="1785" y="2081"/>
                    </a:lnTo>
                    <a:lnTo>
                      <a:pt x="1785" y="2085"/>
                    </a:lnTo>
                    <a:lnTo>
                      <a:pt x="1789" y="2089"/>
                    </a:lnTo>
                    <a:lnTo>
                      <a:pt x="1789" y="2092"/>
                    </a:lnTo>
                    <a:lnTo>
                      <a:pt x="1791" y="2085"/>
                    </a:lnTo>
                    <a:lnTo>
                      <a:pt x="1789" y="2083"/>
                    </a:lnTo>
                    <a:lnTo>
                      <a:pt x="1789" y="2079"/>
                    </a:lnTo>
                    <a:lnTo>
                      <a:pt x="1793" y="2077"/>
                    </a:lnTo>
                    <a:lnTo>
                      <a:pt x="1795" y="2073"/>
                    </a:lnTo>
                    <a:lnTo>
                      <a:pt x="1795" y="2069"/>
                    </a:lnTo>
                    <a:lnTo>
                      <a:pt x="1797" y="2064"/>
                    </a:lnTo>
                    <a:lnTo>
                      <a:pt x="1801" y="2060"/>
                    </a:lnTo>
                    <a:lnTo>
                      <a:pt x="1806" y="2056"/>
                    </a:lnTo>
                    <a:lnTo>
                      <a:pt x="1812" y="2052"/>
                    </a:lnTo>
                    <a:lnTo>
                      <a:pt x="1816" y="2049"/>
                    </a:lnTo>
                    <a:lnTo>
                      <a:pt x="1816" y="2047"/>
                    </a:lnTo>
                    <a:lnTo>
                      <a:pt x="1818" y="2043"/>
                    </a:lnTo>
                    <a:lnTo>
                      <a:pt x="1822" y="2041"/>
                    </a:lnTo>
                    <a:lnTo>
                      <a:pt x="1825" y="2041"/>
                    </a:lnTo>
                    <a:lnTo>
                      <a:pt x="1825" y="2045"/>
                    </a:lnTo>
                    <a:lnTo>
                      <a:pt x="1827" y="2045"/>
                    </a:lnTo>
                    <a:lnTo>
                      <a:pt x="1829" y="2041"/>
                    </a:lnTo>
                    <a:lnTo>
                      <a:pt x="1831" y="2041"/>
                    </a:lnTo>
                    <a:lnTo>
                      <a:pt x="1833" y="2043"/>
                    </a:lnTo>
                    <a:lnTo>
                      <a:pt x="1835" y="2043"/>
                    </a:lnTo>
                    <a:lnTo>
                      <a:pt x="1837" y="2043"/>
                    </a:lnTo>
                    <a:lnTo>
                      <a:pt x="1843" y="2045"/>
                    </a:lnTo>
                    <a:lnTo>
                      <a:pt x="1846" y="2047"/>
                    </a:lnTo>
                    <a:lnTo>
                      <a:pt x="1848" y="2047"/>
                    </a:lnTo>
                    <a:lnTo>
                      <a:pt x="1850" y="2049"/>
                    </a:lnTo>
                    <a:lnTo>
                      <a:pt x="1852" y="2050"/>
                    </a:lnTo>
                    <a:lnTo>
                      <a:pt x="1852" y="2050"/>
                    </a:lnTo>
                    <a:lnTo>
                      <a:pt x="1852" y="2049"/>
                    </a:lnTo>
                    <a:lnTo>
                      <a:pt x="1856" y="2050"/>
                    </a:lnTo>
                    <a:lnTo>
                      <a:pt x="1856" y="2052"/>
                    </a:lnTo>
                    <a:lnTo>
                      <a:pt x="1860" y="2052"/>
                    </a:lnTo>
                    <a:lnTo>
                      <a:pt x="1862" y="2054"/>
                    </a:lnTo>
                    <a:lnTo>
                      <a:pt x="1862" y="2056"/>
                    </a:lnTo>
                    <a:lnTo>
                      <a:pt x="1864" y="2058"/>
                    </a:lnTo>
                    <a:lnTo>
                      <a:pt x="1865" y="2060"/>
                    </a:lnTo>
                    <a:lnTo>
                      <a:pt x="1867" y="2058"/>
                    </a:lnTo>
                    <a:lnTo>
                      <a:pt x="1869" y="2056"/>
                    </a:lnTo>
                    <a:lnTo>
                      <a:pt x="1875" y="2056"/>
                    </a:lnTo>
                    <a:lnTo>
                      <a:pt x="1877" y="2056"/>
                    </a:lnTo>
                    <a:lnTo>
                      <a:pt x="1881" y="2060"/>
                    </a:lnTo>
                    <a:lnTo>
                      <a:pt x="1885" y="2066"/>
                    </a:lnTo>
                    <a:lnTo>
                      <a:pt x="1881" y="2071"/>
                    </a:lnTo>
                    <a:lnTo>
                      <a:pt x="1885" y="2071"/>
                    </a:lnTo>
                    <a:lnTo>
                      <a:pt x="1885" y="2071"/>
                    </a:lnTo>
                    <a:lnTo>
                      <a:pt x="1885" y="2073"/>
                    </a:lnTo>
                    <a:lnTo>
                      <a:pt x="1883" y="2079"/>
                    </a:lnTo>
                    <a:lnTo>
                      <a:pt x="1883" y="2083"/>
                    </a:lnTo>
                    <a:lnTo>
                      <a:pt x="1881" y="2089"/>
                    </a:lnTo>
                    <a:lnTo>
                      <a:pt x="1883" y="2092"/>
                    </a:lnTo>
                    <a:lnTo>
                      <a:pt x="1883" y="2087"/>
                    </a:lnTo>
                    <a:lnTo>
                      <a:pt x="1885" y="2081"/>
                    </a:lnTo>
                    <a:lnTo>
                      <a:pt x="1885" y="2079"/>
                    </a:lnTo>
                    <a:lnTo>
                      <a:pt x="1886" y="2077"/>
                    </a:lnTo>
                    <a:lnTo>
                      <a:pt x="1888" y="2081"/>
                    </a:lnTo>
                    <a:lnTo>
                      <a:pt x="1890" y="2083"/>
                    </a:lnTo>
                    <a:lnTo>
                      <a:pt x="1890" y="2079"/>
                    </a:lnTo>
                    <a:lnTo>
                      <a:pt x="1892" y="2077"/>
                    </a:lnTo>
                    <a:lnTo>
                      <a:pt x="1896" y="2075"/>
                    </a:lnTo>
                    <a:lnTo>
                      <a:pt x="1896" y="2073"/>
                    </a:lnTo>
                    <a:lnTo>
                      <a:pt x="1896" y="2073"/>
                    </a:lnTo>
                    <a:lnTo>
                      <a:pt x="1898" y="2075"/>
                    </a:lnTo>
                    <a:lnTo>
                      <a:pt x="1900" y="2073"/>
                    </a:lnTo>
                    <a:lnTo>
                      <a:pt x="1898" y="2071"/>
                    </a:lnTo>
                    <a:lnTo>
                      <a:pt x="1900" y="2071"/>
                    </a:lnTo>
                    <a:lnTo>
                      <a:pt x="1904" y="2069"/>
                    </a:lnTo>
                    <a:lnTo>
                      <a:pt x="1913" y="2075"/>
                    </a:lnTo>
                    <a:lnTo>
                      <a:pt x="1917" y="2075"/>
                    </a:lnTo>
                    <a:lnTo>
                      <a:pt x="1919" y="2075"/>
                    </a:lnTo>
                    <a:lnTo>
                      <a:pt x="1925" y="2077"/>
                    </a:lnTo>
                    <a:lnTo>
                      <a:pt x="1926" y="2077"/>
                    </a:lnTo>
                    <a:lnTo>
                      <a:pt x="1925" y="2075"/>
                    </a:lnTo>
                    <a:lnTo>
                      <a:pt x="1926" y="2075"/>
                    </a:lnTo>
                    <a:lnTo>
                      <a:pt x="1928" y="2077"/>
                    </a:lnTo>
                    <a:lnTo>
                      <a:pt x="1930" y="2081"/>
                    </a:lnTo>
                    <a:lnTo>
                      <a:pt x="1930" y="2079"/>
                    </a:lnTo>
                    <a:lnTo>
                      <a:pt x="1932" y="2075"/>
                    </a:lnTo>
                    <a:lnTo>
                      <a:pt x="1934" y="2077"/>
                    </a:lnTo>
                    <a:lnTo>
                      <a:pt x="1934" y="2075"/>
                    </a:lnTo>
                    <a:lnTo>
                      <a:pt x="1940" y="2079"/>
                    </a:lnTo>
                    <a:lnTo>
                      <a:pt x="1942" y="2083"/>
                    </a:lnTo>
                    <a:lnTo>
                      <a:pt x="1944" y="2079"/>
                    </a:lnTo>
                    <a:lnTo>
                      <a:pt x="1945" y="2077"/>
                    </a:lnTo>
                    <a:lnTo>
                      <a:pt x="1949" y="2079"/>
                    </a:lnTo>
                    <a:lnTo>
                      <a:pt x="1955" y="2079"/>
                    </a:lnTo>
                    <a:lnTo>
                      <a:pt x="1959" y="2077"/>
                    </a:lnTo>
                    <a:lnTo>
                      <a:pt x="1965" y="2081"/>
                    </a:lnTo>
                    <a:lnTo>
                      <a:pt x="1968" y="2081"/>
                    </a:lnTo>
                    <a:lnTo>
                      <a:pt x="1980" y="2089"/>
                    </a:lnTo>
                    <a:lnTo>
                      <a:pt x="1984" y="2089"/>
                    </a:lnTo>
                    <a:lnTo>
                      <a:pt x="1987" y="2092"/>
                    </a:lnTo>
                    <a:lnTo>
                      <a:pt x="1991" y="2092"/>
                    </a:lnTo>
                    <a:lnTo>
                      <a:pt x="1997" y="2102"/>
                    </a:lnTo>
                    <a:lnTo>
                      <a:pt x="2006" y="2111"/>
                    </a:lnTo>
                    <a:lnTo>
                      <a:pt x="2010" y="2111"/>
                    </a:lnTo>
                    <a:lnTo>
                      <a:pt x="2014" y="2113"/>
                    </a:lnTo>
                    <a:lnTo>
                      <a:pt x="2018" y="2119"/>
                    </a:lnTo>
                    <a:lnTo>
                      <a:pt x="2024" y="2119"/>
                    </a:lnTo>
                    <a:lnTo>
                      <a:pt x="2026" y="2123"/>
                    </a:lnTo>
                    <a:lnTo>
                      <a:pt x="2031" y="2121"/>
                    </a:lnTo>
                    <a:lnTo>
                      <a:pt x="2039" y="2121"/>
                    </a:lnTo>
                    <a:lnTo>
                      <a:pt x="2050" y="2127"/>
                    </a:lnTo>
                    <a:lnTo>
                      <a:pt x="2050" y="2132"/>
                    </a:lnTo>
                    <a:lnTo>
                      <a:pt x="2050" y="2136"/>
                    </a:lnTo>
                    <a:lnTo>
                      <a:pt x="2058" y="2151"/>
                    </a:lnTo>
                    <a:lnTo>
                      <a:pt x="2058" y="2155"/>
                    </a:lnTo>
                    <a:lnTo>
                      <a:pt x="2060" y="2157"/>
                    </a:lnTo>
                    <a:lnTo>
                      <a:pt x="2060" y="2167"/>
                    </a:lnTo>
                    <a:lnTo>
                      <a:pt x="2058" y="2169"/>
                    </a:lnTo>
                    <a:lnTo>
                      <a:pt x="2058" y="2170"/>
                    </a:lnTo>
                    <a:lnTo>
                      <a:pt x="2060" y="2174"/>
                    </a:lnTo>
                    <a:lnTo>
                      <a:pt x="2060" y="2178"/>
                    </a:lnTo>
                    <a:lnTo>
                      <a:pt x="2058" y="2182"/>
                    </a:lnTo>
                    <a:lnTo>
                      <a:pt x="2056" y="2186"/>
                    </a:lnTo>
                    <a:lnTo>
                      <a:pt x="2052" y="2195"/>
                    </a:lnTo>
                    <a:lnTo>
                      <a:pt x="2050" y="2197"/>
                    </a:lnTo>
                    <a:lnTo>
                      <a:pt x="2043" y="2209"/>
                    </a:lnTo>
                    <a:lnTo>
                      <a:pt x="2035" y="2214"/>
                    </a:lnTo>
                    <a:lnTo>
                      <a:pt x="2033" y="2218"/>
                    </a:lnTo>
                    <a:lnTo>
                      <a:pt x="2029" y="2220"/>
                    </a:lnTo>
                    <a:lnTo>
                      <a:pt x="2029" y="2222"/>
                    </a:lnTo>
                    <a:lnTo>
                      <a:pt x="2020" y="2230"/>
                    </a:lnTo>
                    <a:lnTo>
                      <a:pt x="2016" y="2235"/>
                    </a:lnTo>
                    <a:lnTo>
                      <a:pt x="2014" y="2241"/>
                    </a:lnTo>
                    <a:lnTo>
                      <a:pt x="2012" y="2243"/>
                    </a:lnTo>
                    <a:lnTo>
                      <a:pt x="2010" y="2247"/>
                    </a:lnTo>
                    <a:lnTo>
                      <a:pt x="2008" y="2254"/>
                    </a:lnTo>
                    <a:lnTo>
                      <a:pt x="2003" y="2264"/>
                    </a:lnTo>
                    <a:lnTo>
                      <a:pt x="1997" y="2266"/>
                    </a:lnTo>
                    <a:lnTo>
                      <a:pt x="1993" y="2270"/>
                    </a:lnTo>
                    <a:lnTo>
                      <a:pt x="1991" y="2270"/>
                    </a:lnTo>
                    <a:lnTo>
                      <a:pt x="1993" y="2268"/>
                    </a:lnTo>
                    <a:lnTo>
                      <a:pt x="1995" y="2266"/>
                    </a:lnTo>
                    <a:lnTo>
                      <a:pt x="1997" y="2262"/>
                    </a:lnTo>
                    <a:lnTo>
                      <a:pt x="1995" y="2262"/>
                    </a:lnTo>
                    <a:lnTo>
                      <a:pt x="1993" y="2258"/>
                    </a:lnTo>
                    <a:lnTo>
                      <a:pt x="1991" y="2258"/>
                    </a:lnTo>
                    <a:lnTo>
                      <a:pt x="1991" y="2262"/>
                    </a:lnTo>
                    <a:lnTo>
                      <a:pt x="1987" y="2262"/>
                    </a:lnTo>
                    <a:lnTo>
                      <a:pt x="1986" y="2260"/>
                    </a:lnTo>
                    <a:lnTo>
                      <a:pt x="1984" y="2258"/>
                    </a:lnTo>
                    <a:lnTo>
                      <a:pt x="1984" y="2260"/>
                    </a:lnTo>
                    <a:lnTo>
                      <a:pt x="1982" y="2260"/>
                    </a:lnTo>
                    <a:lnTo>
                      <a:pt x="1987" y="2262"/>
                    </a:lnTo>
                    <a:lnTo>
                      <a:pt x="1989" y="2266"/>
                    </a:lnTo>
                    <a:lnTo>
                      <a:pt x="1989" y="2272"/>
                    </a:lnTo>
                    <a:lnTo>
                      <a:pt x="1987" y="2272"/>
                    </a:lnTo>
                    <a:lnTo>
                      <a:pt x="1986" y="2275"/>
                    </a:lnTo>
                    <a:lnTo>
                      <a:pt x="1987" y="2279"/>
                    </a:lnTo>
                    <a:lnTo>
                      <a:pt x="1984" y="2283"/>
                    </a:lnTo>
                    <a:lnTo>
                      <a:pt x="1984" y="2285"/>
                    </a:lnTo>
                    <a:lnTo>
                      <a:pt x="1987" y="2287"/>
                    </a:lnTo>
                    <a:lnTo>
                      <a:pt x="1989" y="2285"/>
                    </a:lnTo>
                    <a:lnTo>
                      <a:pt x="1989" y="2289"/>
                    </a:lnTo>
                    <a:lnTo>
                      <a:pt x="1987" y="2292"/>
                    </a:lnTo>
                    <a:lnTo>
                      <a:pt x="1987" y="2296"/>
                    </a:lnTo>
                    <a:lnTo>
                      <a:pt x="1989" y="2321"/>
                    </a:lnTo>
                    <a:lnTo>
                      <a:pt x="1987" y="2329"/>
                    </a:lnTo>
                    <a:lnTo>
                      <a:pt x="1987" y="2331"/>
                    </a:lnTo>
                    <a:lnTo>
                      <a:pt x="1987" y="2334"/>
                    </a:lnTo>
                    <a:lnTo>
                      <a:pt x="1987" y="2342"/>
                    </a:lnTo>
                    <a:lnTo>
                      <a:pt x="1984" y="2350"/>
                    </a:lnTo>
                    <a:lnTo>
                      <a:pt x="1986" y="2357"/>
                    </a:lnTo>
                    <a:lnTo>
                      <a:pt x="1986" y="2359"/>
                    </a:lnTo>
                    <a:lnTo>
                      <a:pt x="1980" y="2363"/>
                    </a:lnTo>
                    <a:lnTo>
                      <a:pt x="1980" y="2365"/>
                    </a:lnTo>
                    <a:lnTo>
                      <a:pt x="1978" y="2369"/>
                    </a:lnTo>
                    <a:lnTo>
                      <a:pt x="1976" y="2374"/>
                    </a:lnTo>
                    <a:lnTo>
                      <a:pt x="1976" y="2376"/>
                    </a:lnTo>
                    <a:lnTo>
                      <a:pt x="1978" y="2390"/>
                    </a:lnTo>
                    <a:lnTo>
                      <a:pt x="1978" y="2392"/>
                    </a:lnTo>
                    <a:lnTo>
                      <a:pt x="1970" y="2401"/>
                    </a:lnTo>
                    <a:lnTo>
                      <a:pt x="1966" y="2409"/>
                    </a:lnTo>
                    <a:lnTo>
                      <a:pt x="1966" y="2409"/>
                    </a:lnTo>
                    <a:lnTo>
                      <a:pt x="1966" y="2413"/>
                    </a:lnTo>
                    <a:lnTo>
                      <a:pt x="1963" y="2414"/>
                    </a:lnTo>
                    <a:lnTo>
                      <a:pt x="1961" y="2416"/>
                    </a:lnTo>
                    <a:lnTo>
                      <a:pt x="1961" y="2420"/>
                    </a:lnTo>
                    <a:lnTo>
                      <a:pt x="1959" y="2424"/>
                    </a:lnTo>
                    <a:lnTo>
                      <a:pt x="1957" y="2428"/>
                    </a:lnTo>
                    <a:lnTo>
                      <a:pt x="1959" y="2435"/>
                    </a:lnTo>
                    <a:lnTo>
                      <a:pt x="1961" y="2435"/>
                    </a:lnTo>
                    <a:lnTo>
                      <a:pt x="1959" y="2439"/>
                    </a:lnTo>
                    <a:lnTo>
                      <a:pt x="1955" y="2441"/>
                    </a:lnTo>
                    <a:lnTo>
                      <a:pt x="1949" y="2443"/>
                    </a:lnTo>
                    <a:lnTo>
                      <a:pt x="1940" y="2449"/>
                    </a:lnTo>
                    <a:lnTo>
                      <a:pt x="1940" y="2451"/>
                    </a:lnTo>
                    <a:lnTo>
                      <a:pt x="1942" y="2451"/>
                    </a:lnTo>
                    <a:lnTo>
                      <a:pt x="1942" y="2453"/>
                    </a:lnTo>
                    <a:lnTo>
                      <a:pt x="1938" y="2456"/>
                    </a:lnTo>
                    <a:lnTo>
                      <a:pt x="1930" y="2454"/>
                    </a:lnTo>
                    <a:lnTo>
                      <a:pt x="1926" y="2454"/>
                    </a:lnTo>
                    <a:lnTo>
                      <a:pt x="1923" y="2456"/>
                    </a:lnTo>
                    <a:lnTo>
                      <a:pt x="1923" y="2456"/>
                    </a:lnTo>
                    <a:lnTo>
                      <a:pt x="1919" y="2456"/>
                    </a:lnTo>
                    <a:lnTo>
                      <a:pt x="1917" y="2456"/>
                    </a:lnTo>
                    <a:lnTo>
                      <a:pt x="1917" y="2454"/>
                    </a:lnTo>
                    <a:lnTo>
                      <a:pt x="1917" y="2454"/>
                    </a:lnTo>
                    <a:lnTo>
                      <a:pt x="1917" y="2453"/>
                    </a:lnTo>
                    <a:lnTo>
                      <a:pt x="1919" y="2451"/>
                    </a:lnTo>
                    <a:lnTo>
                      <a:pt x="1915" y="2451"/>
                    </a:lnTo>
                    <a:lnTo>
                      <a:pt x="1913" y="2453"/>
                    </a:lnTo>
                    <a:lnTo>
                      <a:pt x="1915" y="2454"/>
                    </a:lnTo>
                    <a:lnTo>
                      <a:pt x="1905" y="2456"/>
                    </a:lnTo>
                    <a:lnTo>
                      <a:pt x="1900" y="2460"/>
                    </a:lnTo>
                    <a:lnTo>
                      <a:pt x="1898" y="2458"/>
                    </a:lnTo>
                    <a:lnTo>
                      <a:pt x="1898" y="2458"/>
                    </a:lnTo>
                    <a:lnTo>
                      <a:pt x="1904" y="2456"/>
                    </a:lnTo>
                    <a:lnTo>
                      <a:pt x="1907" y="2454"/>
                    </a:lnTo>
                    <a:lnTo>
                      <a:pt x="1907" y="2453"/>
                    </a:lnTo>
                    <a:lnTo>
                      <a:pt x="1904" y="2453"/>
                    </a:lnTo>
                    <a:lnTo>
                      <a:pt x="1902" y="2454"/>
                    </a:lnTo>
                    <a:lnTo>
                      <a:pt x="1900" y="2454"/>
                    </a:lnTo>
                    <a:lnTo>
                      <a:pt x="1896" y="2454"/>
                    </a:lnTo>
                    <a:lnTo>
                      <a:pt x="1892" y="2456"/>
                    </a:lnTo>
                    <a:lnTo>
                      <a:pt x="1888" y="2456"/>
                    </a:lnTo>
                    <a:lnTo>
                      <a:pt x="1890" y="2460"/>
                    </a:lnTo>
                    <a:lnTo>
                      <a:pt x="1892" y="2460"/>
                    </a:lnTo>
                    <a:lnTo>
                      <a:pt x="1894" y="2462"/>
                    </a:lnTo>
                    <a:lnTo>
                      <a:pt x="1894" y="2462"/>
                    </a:lnTo>
                    <a:lnTo>
                      <a:pt x="1892" y="2464"/>
                    </a:lnTo>
                    <a:lnTo>
                      <a:pt x="1885" y="2468"/>
                    </a:lnTo>
                    <a:lnTo>
                      <a:pt x="1881" y="2474"/>
                    </a:lnTo>
                    <a:lnTo>
                      <a:pt x="1881" y="2475"/>
                    </a:lnTo>
                    <a:lnTo>
                      <a:pt x="1879" y="2475"/>
                    </a:lnTo>
                    <a:lnTo>
                      <a:pt x="1875" y="2474"/>
                    </a:lnTo>
                    <a:lnTo>
                      <a:pt x="1871" y="2474"/>
                    </a:lnTo>
                    <a:lnTo>
                      <a:pt x="1867" y="2477"/>
                    </a:lnTo>
                    <a:lnTo>
                      <a:pt x="1864" y="2479"/>
                    </a:lnTo>
                    <a:lnTo>
                      <a:pt x="1858" y="2481"/>
                    </a:lnTo>
                    <a:lnTo>
                      <a:pt x="1850" y="2489"/>
                    </a:lnTo>
                    <a:lnTo>
                      <a:pt x="1845" y="2493"/>
                    </a:lnTo>
                    <a:lnTo>
                      <a:pt x="1841" y="2496"/>
                    </a:lnTo>
                    <a:lnTo>
                      <a:pt x="1841" y="2498"/>
                    </a:lnTo>
                    <a:lnTo>
                      <a:pt x="1837" y="2500"/>
                    </a:lnTo>
                    <a:lnTo>
                      <a:pt x="1831" y="2506"/>
                    </a:lnTo>
                    <a:lnTo>
                      <a:pt x="1829" y="2506"/>
                    </a:lnTo>
                    <a:lnTo>
                      <a:pt x="1827" y="2508"/>
                    </a:lnTo>
                    <a:lnTo>
                      <a:pt x="1824" y="2510"/>
                    </a:lnTo>
                    <a:lnTo>
                      <a:pt x="1827" y="2512"/>
                    </a:lnTo>
                    <a:lnTo>
                      <a:pt x="1827" y="2515"/>
                    </a:lnTo>
                    <a:lnTo>
                      <a:pt x="1824" y="2515"/>
                    </a:lnTo>
                    <a:lnTo>
                      <a:pt x="1825" y="2517"/>
                    </a:lnTo>
                    <a:lnTo>
                      <a:pt x="1825" y="2521"/>
                    </a:lnTo>
                    <a:lnTo>
                      <a:pt x="1822" y="2521"/>
                    </a:lnTo>
                    <a:lnTo>
                      <a:pt x="1820" y="2523"/>
                    </a:lnTo>
                    <a:lnTo>
                      <a:pt x="1822" y="2529"/>
                    </a:lnTo>
                    <a:lnTo>
                      <a:pt x="1824" y="2533"/>
                    </a:lnTo>
                    <a:lnTo>
                      <a:pt x="1824" y="2536"/>
                    </a:lnTo>
                    <a:lnTo>
                      <a:pt x="1824" y="2538"/>
                    </a:lnTo>
                    <a:lnTo>
                      <a:pt x="1824" y="2540"/>
                    </a:lnTo>
                    <a:lnTo>
                      <a:pt x="1827" y="2546"/>
                    </a:lnTo>
                    <a:lnTo>
                      <a:pt x="1827" y="2550"/>
                    </a:lnTo>
                    <a:lnTo>
                      <a:pt x="1827" y="2550"/>
                    </a:lnTo>
                    <a:lnTo>
                      <a:pt x="1829" y="2552"/>
                    </a:lnTo>
                    <a:lnTo>
                      <a:pt x="1827" y="2554"/>
                    </a:lnTo>
                    <a:lnTo>
                      <a:pt x="1829" y="2557"/>
                    </a:lnTo>
                    <a:lnTo>
                      <a:pt x="1827" y="2557"/>
                    </a:lnTo>
                    <a:lnTo>
                      <a:pt x="1825" y="2563"/>
                    </a:lnTo>
                    <a:lnTo>
                      <a:pt x="1824" y="2563"/>
                    </a:lnTo>
                    <a:lnTo>
                      <a:pt x="1824" y="2565"/>
                    </a:lnTo>
                    <a:lnTo>
                      <a:pt x="1824" y="2567"/>
                    </a:lnTo>
                    <a:lnTo>
                      <a:pt x="1822" y="2569"/>
                    </a:lnTo>
                    <a:lnTo>
                      <a:pt x="1814" y="2578"/>
                    </a:lnTo>
                    <a:lnTo>
                      <a:pt x="1806" y="2596"/>
                    </a:lnTo>
                    <a:lnTo>
                      <a:pt x="1803" y="2605"/>
                    </a:lnTo>
                    <a:lnTo>
                      <a:pt x="1799" y="2611"/>
                    </a:lnTo>
                    <a:lnTo>
                      <a:pt x="1791" y="2626"/>
                    </a:lnTo>
                    <a:lnTo>
                      <a:pt x="1785" y="2634"/>
                    </a:lnTo>
                    <a:lnTo>
                      <a:pt x="1774" y="2641"/>
                    </a:lnTo>
                    <a:lnTo>
                      <a:pt x="1770" y="2641"/>
                    </a:lnTo>
                    <a:lnTo>
                      <a:pt x="1770" y="2639"/>
                    </a:lnTo>
                    <a:lnTo>
                      <a:pt x="1772" y="2637"/>
                    </a:lnTo>
                    <a:lnTo>
                      <a:pt x="1774" y="2637"/>
                    </a:lnTo>
                    <a:lnTo>
                      <a:pt x="1774" y="2636"/>
                    </a:lnTo>
                    <a:lnTo>
                      <a:pt x="1778" y="2632"/>
                    </a:lnTo>
                    <a:lnTo>
                      <a:pt x="1782" y="2630"/>
                    </a:lnTo>
                    <a:lnTo>
                      <a:pt x="1782" y="2632"/>
                    </a:lnTo>
                    <a:lnTo>
                      <a:pt x="1784" y="2628"/>
                    </a:lnTo>
                    <a:lnTo>
                      <a:pt x="1784" y="2624"/>
                    </a:lnTo>
                    <a:lnTo>
                      <a:pt x="1787" y="2624"/>
                    </a:lnTo>
                    <a:lnTo>
                      <a:pt x="1793" y="2616"/>
                    </a:lnTo>
                    <a:lnTo>
                      <a:pt x="1793" y="2611"/>
                    </a:lnTo>
                    <a:lnTo>
                      <a:pt x="1795" y="2609"/>
                    </a:lnTo>
                    <a:lnTo>
                      <a:pt x="1795" y="2607"/>
                    </a:lnTo>
                    <a:lnTo>
                      <a:pt x="1793" y="2605"/>
                    </a:lnTo>
                    <a:lnTo>
                      <a:pt x="1791" y="2607"/>
                    </a:lnTo>
                    <a:lnTo>
                      <a:pt x="1791" y="2607"/>
                    </a:lnTo>
                    <a:lnTo>
                      <a:pt x="1785" y="2601"/>
                    </a:lnTo>
                    <a:lnTo>
                      <a:pt x="1784" y="2597"/>
                    </a:lnTo>
                    <a:lnTo>
                      <a:pt x="1782" y="2597"/>
                    </a:lnTo>
                    <a:lnTo>
                      <a:pt x="1784" y="2597"/>
                    </a:lnTo>
                    <a:lnTo>
                      <a:pt x="1784" y="2603"/>
                    </a:lnTo>
                    <a:lnTo>
                      <a:pt x="1785" y="2605"/>
                    </a:lnTo>
                    <a:lnTo>
                      <a:pt x="1785" y="2609"/>
                    </a:lnTo>
                    <a:lnTo>
                      <a:pt x="1785" y="2613"/>
                    </a:lnTo>
                    <a:lnTo>
                      <a:pt x="1784" y="2613"/>
                    </a:lnTo>
                    <a:lnTo>
                      <a:pt x="1782" y="2615"/>
                    </a:lnTo>
                    <a:lnTo>
                      <a:pt x="1782" y="2618"/>
                    </a:lnTo>
                    <a:lnTo>
                      <a:pt x="1780" y="2618"/>
                    </a:lnTo>
                    <a:lnTo>
                      <a:pt x="1780" y="2622"/>
                    </a:lnTo>
                    <a:lnTo>
                      <a:pt x="1778" y="2626"/>
                    </a:lnTo>
                    <a:lnTo>
                      <a:pt x="1774" y="2626"/>
                    </a:lnTo>
                    <a:lnTo>
                      <a:pt x="1772" y="2624"/>
                    </a:lnTo>
                    <a:lnTo>
                      <a:pt x="1772" y="2628"/>
                    </a:lnTo>
                    <a:lnTo>
                      <a:pt x="1770" y="2630"/>
                    </a:lnTo>
                    <a:lnTo>
                      <a:pt x="1770" y="2634"/>
                    </a:lnTo>
                    <a:lnTo>
                      <a:pt x="1766" y="2634"/>
                    </a:lnTo>
                    <a:lnTo>
                      <a:pt x="1766" y="2637"/>
                    </a:lnTo>
                    <a:lnTo>
                      <a:pt x="1768" y="2643"/>
                    </a:lnTo>
                    <a:lnTo>
                      <a:pt x="1770" y="2645"/>
                    </a:lnTo>
                    <a:lnTo>
                      <a:pt x="1768" y="2645"/>
                    </a:lnTo>
                    <a:lnTo>
                      <a:pt x="1766" y="2655"/>
                    </a:lnTo>
                    <a:lnTo>
                      <a:pt x="1763" y="2668"/>
                    </a:lnTo>
                    <a:lnTo>
                      <a:pt x="1761" y="2674"/>
                    </a:lnTo>
                    <a:lnTo>
                      <a:pt x="1753" y="2679"/>
                    </a:lnTo>
                    <a:lnTo>
                      <a:pt x="1751" y="2679"/>
                    </a:lnTo>
                    <a:lnTo>
                      <a:pt x="1749" y="2683"/>
                    </a:lnTo>
                    <a:lnTo>
                      <a:pt x="1749" y="2689"/>
                    </a:lnTo>
                    <a:lnTo>
                      <a:pt x="1745" y="2691"/>
                    </a:lnTo>
                    <a:lnTo>
                      <a:pt x="1744" y="2695"/>
                    </a:lnTo>
                    <a:lnTo>
                      <a:pt x="1744" y="2695"/>
                    </a:lnTo>
                    <a:lnTo>
                      <a:pt x="1744" y="2697"/>
                    </a:lnTo>
                    <a:lnTo>
                      <a:pt x="1740" y="2702"/>
                    </a:lnTo>
                    <a:lnTo>
                      <a:pt x="1732" y="2704"/>
                    </a:lnTo>
                    <a:lnTo>
                      <a:pt x="1730" y="2702"/>
                    </a:lnTo>
                    <a:lnTo>
                      <a:pt x="1730" y="2704"/>
                    </a:lnTo>
                    <a:lnTo>
                      <a:pt x="1728" y="2706"/>
                    </a:lnTo>
                    <a:lnTo>
                      <a:pt x="1728" y="2708"/>
                    </a:lnTo>
                    <a:lnTo>
                      <a:pt x="1724" y="2708"/>
                    </a:lnTo>
                    <a:lnTo>
                      <a:pt x="1723" y="2706"/>
                    </a:lnTo>
                    <a:lnTo>
                      <a:pt x="1721" y="2706"/>
                    </a:lnTo>
                    <a:lnTo>
                      <a:pt x="1719" y="2704"/>
                    </a:lnTo>
                    <a:lnTo>
                      <a:pt x="1715" y="2704"/>
                    </a:lnTo>
                    <a:lnTo>
                      <a:pt x="1709" y="2704"/>
                    </a:lnTo>
                    <a:lnTo>
                      <a:pt x="1705" y="2708"/>
                    </a:lnTo>
                    <a:lnTo>
                      <a:pt x="1702" y="2706"/>
                    </a:lnTo>
                    <a:lnTo>
                      <a:pt x="1702" y="2704"/>
                    </a:lnTo>
                    <a:lnTo>
                      <a:pt x="1702" y="2704"/>
                    </a:lnTo>
                    <a:lnTo>
                      <a:pt x="1702" y="2702"/>
                    </a:lnTo>
                    <a:lnTo>
                      <a:pt x="1698" y="2702"/>
                    </a:lnTo>
                    <a:lnTo>
                      <a:pt x="1696" y="2702"/>
                    </a:lnTo>
                    <a:lnTo>
                      <a:pt x="1692" y="2698"/>
                    </a:lnTo>
                    <a:lnTo>
                      <a:pt x="1686" y="2698"/>
                    </a:lnTo>
                    <a:lnTo>
                      <a:pt x="1679" y="2700"/>
                    </a:lnTo>
                    <a:lnTo>
                      <a:pt x="1675" y="2698"/>
                    </a:lnTo>
                    <a:lnTo>
                      <a:pt x="1671" y="2695"/>
                    </a:lnTo>
                    <a:lnTo>
                      <a:pt x="1669" y="2693"/>
                    </a:lnTo>
                    <a:lnTo>
                      <a:pt x="1663" y="2685"/>
                    </a:lnTo>
                    <a:lnTo>
                      <a:pt x="1662" y="2679"/>
                    </a:lnTo>
                    <a:lnTo>
                      <a:pt x="1662" y="2672"/>
                    </a:lnTo>
                    <a:lnTo>
                      <a:pt x="1662" y="2672"/>
                    </a:lnTo>
                    <a:lnTo>
                      <a:pt x="1660" y="2679"/>
                    </a:lnTo>
                    <a:lnTo>
                      <a:pt x="1662" y="2685"/>
                    </a:lnTo>
                    <a:lnTo>
                      <a:pt x="1660" y="2687"/>
                    </a:lnTo>
                    <a:lnTo>
                      <a:pt x="1663" y="2691"/>
                    </a:lnTo>
                    <a:lnTo>
                      <a:pt x="1663" y="2693"/>
                    </a:lnTo>
                    <a:lnTo>
                      <a:pt x="1662" y="2695"/>
                    </a:lnTo>
                    <a:lnTo>
                      <a:pt x="1663" y="2698"/>
                    </a:lnTo>
                    <a:lnTo>
                      <a:pt x="1671" y="2704"/>
                    </a:lnTo>
                    <a:lnTo>
                      <a:pt x="1679" y="2706"/>
                    </a:lnTo>
                    <a:lnTo>
                      <a:pt x="1688" y="2714"/>
                    </a:lnTo>
                    <a:lnTo>
                      <a:pt x="1690" y="2716"/>
                    </a:lnTo>
                    <a:lnTo>
                      <a:pt x="1690" y="2719"/>
                    </a:lnTo>
                    <a:lnTo>
                      <a:pt x="1686" y="2729"/>
                    </a:lnTo>
                    <a:lnTo>
                      <a:pt x="1686" y="2731"/>
                    </a:lnTo>
                    <a:lnTo>
                      <a:pt x="1688" y="2737"/>
                    </a:lnTo>
                    <a:lnTo>
                      <a:pt x="1692" y="2740"/>
                    </a:lnTo>
                    <a:lnTo>
                      <a:pt x="1698" y="2740"/>
                    </a:lnTo>
                    <a:lnTo>
                      <a:pt x="1700" y="2738"/>
                    </a:lnTo>
                    <a:lnTo>
                      <a:pt x="1700" y="2738"/>
                    </a:lnTo>
                    <a:lnTo>
                      <a:pt x="1702" y="2740"/>
                    </a:lnTo>
                    <a:lnTo>
                      <a:pt x="1702" y="2748"/>
                    </a:lnTo>
                    <a:lnTo>
                      <a:pt x="1700" y="2752"/>
                    </a:lnTo>
                    <a:lnTo>
                      <a:pt x="1696" y="2758"/>
                    </a:lnTo>
                    <a:lnTo>
                      <a:pt x="1696" y="2763"/>
                    </a:lnTo>
                    <a:lnTo>
                      <a:pt x="1694" y="2765"/>
                    </a:lnTo>
                    <a:lnTo>
                      <a:pt x="1694" y="2763"/>
                    </a:lnTo>
                    <a:lnTo>
                      <a:pt x="1692" y="2765"/>
                    </a:lnTo>
                    <a:lnTo>
                      <a:pt x="1690" y="2771"/>
                    </a:lnTo>
                    <a:lnTo>
                      <a:pt x="1692" y="2775"/>
                    </a:lnTo>
                    <a:lnTo>
                      <a:pt x="1690" y="2778"/>
                    </a:lnTo>
                    <a:lnTo>
                      <a:pt x="1681" y="2784"/>
                    </a:lnTo>
                    <a:lnTo>
                      <a:pt x="1673" y="2786"/>
                    </a:lnTo>
                    <a:lnTo>
                      <a:pt x="1671" y="2784"/>
                    </a:lnTo>
                    <a:lnTo>
                      <a:pt x="1671" y="2788"/>
                    </a:lnTo>
                    <a:lnTo>
                      <a:pt x="1660" y="2792"/>
                    </a:lnTo>
                    <a:lnTo>
                      <a:pt x="1646" y="2796"/>
                    </a:lnTo>
                    <a:lnTo>
                      <a:pt x="1639" y="2796"/>
                    </a:lnTo>
                    <a:lnTo>
                      <a:pt x="1633" y="2794"/>
                    </a:lnTo>
                    <a:lnTo>
                      <a:pt x="1627" y="2796"/>
                    </a:lnTo>
                    <a:lnTo>
                      <a:pt x="1623" y="2796"/>
                    </a:lnTo>
                    <a:lnTo>
                      <a:pt x="1620" y="2794"/>
                    </a:lnTo>
                    <a:lnTo>
                      <a:pt x="1614" y="2792"/>
                    </a:lnTo>
                    <a:lnTo>
                      <a:pt x="1612" y="2792"/>
                    </a:lnTo>
                    <a:lnTo>
                      <a:pt x="1610" y="2790"/>
                    </a:lnTo>
                    <a:lnTo>
                      <a:pt x="1608" y="2790"/>
                    </a:lnTo>
                    <a:lnTo>
                      <a:pt x="1608" y="2794"/>
                    </a:lnTo>
                    <a:lnTo>
                      <a:pt x="1610" y="2796"/>
                    </a:lnTo>
                    <a:lnTo>
                      <a:pt x="1610" y="2801"/>
                    </a:lnTo>
                    <a:lnTo>
                      <a:pt x="1612" y="2805"/>
                    </a:lnTo>
                    <a:lnTo>
                      <a:pt x="1612" y="2807"/>
                    </a:lnTo>
                    <a:lnTo>
                      <a:pt x="1614" y="2807"/>
                    </a:lnTo>
                    <a:lnTo>
                      <a:pt x="1616" y="2809"/>
                    </a:lnTo>
                    <a:lnTo>
                      <a:pt x="1614" y="2813"/>
                    </a:lnTo>
                    <a:lnTo>
                      <a:pt x="1614" y="2813"/>
                    </a:lnTo>
                    <a:lnTo>
                      <a:pt x="1614" y="2813"/>
                    </a:lnTo>
                    <a:lnTo>
                      <a:pt x="1610" y="2817"/>
                    </a:lnTo>
                    <a:lnTo>
                      <a:pt x="1610" y="2819"/>
                    </a:lnTo>
                    <a:lnTo>
                      <a:pt x="1610" y="2820"/>
                    </a:lnTo>
                    <a:lnTo>
                      <a:pt x="1610" y="2824"/>
                    </a:lnTo>
                    <a:lnTo>
                      <a:pt x="1612" y="2828"/>
                    </a:lnTo>
                    <a:lnTo>
                      <a:pt x="1614" y="2830"/>
                    </a:lnTo>
                    <a:lnTo>
                      <a:pt x="1614" y="2832"/>
                    </a:lnTo>
                    <a:lnTo>
                      <a:pt x="1612" y="2834"/>
                    </a:lnTo>
                    <a:lnTo>
                      <a:pt x="1614" y="2838"/>
                    </a:lnTo>
                    <a:lnTo>
                      <a:pt x="1612" y="2839"/>
                    </a:lnTo>
                    <a:lnTo>
                      <a:pt x="1608" y="2843"/>
                    </a:lnTo>
                    <a:lnTo>
                      <a:pt x="1610" y="2845"/>
                    </a:lnTo>
                    <a:lnTo>
                      <a:pt x="1603" y="2849"/>
                    </a:lnTo>
                    <a:lnTo>
                      <a:pt x="1593" y="2849"/>
                    </a:lnTo>
                    <a:lnTo>
                      <a:pt x="1587" y="2847"/>
                    </a:lnTo>
                    <a:lnTo>
                      <a:pt x="1582" y="2841"/>
                    </a:lnTo>
                    <a:lnTo>
                      <a:pt x="1574" y="2839"/>
                    </a:lnTo>
                    <a:lnTo>
                      <a:pt x="1570" y="2839"/>
                    </a:lnTo>
                    <a:lnTo>
                      <a:pt x="1568" y="2839"/>
                    </a:lnTo>
                    <a:lnTo>
                      <a:pt x="1570" y="2838"/>
                    </a:lnTo>
                    <a:lnTo>
                      <a:pt x="1566" y="2838"/>
                    </a:lnTo>
                    <a:lnTo>
                      <a:pt x="1564" y="2841"/>
                    </a:lnTo>
                    <a:lnTo>
                      <a:pt x="1562" y="2847"/>
                    </a:lnTo>
                    <a:lnTo>
                      <a:pt x="1568" y="2851"/>
                    </a:lnTo>
                    <a:lnTo>
                      <a:pt x="1568" y="2859"/>
                    </a:lnTo>
                    <a:lnTo>
                      <a:pt x="1568" y="2866"/>
                    </a:lnTo>
                    <a:lnTo>
                      <a:pt x="1570" y="2870"/>
                    </a:lnTo>
                    <a:lnTo>
                      <a:pt x="1574" y="2872"/>
                    </a:lnTo>
                    <a:lnTo>
                      <a:pt x="1580" y="2872"/>
                    </a:lnTo>
                    <a:lnTo>
                      <a:pt x="1582" y="2872"/>
                    </a:lnTo>
                    <a:lnTo>
                      <a:pt x="1580" y="2874"/>
                    </a:lnTo>
                    <a:lnTo>
                      <a:pt x="1578" y="2876"/>
                    </a:lnTo>
                    <a:lnTo>
                      <a:pt x="1580" y="2878"/>
                    </a:lnTo>
                    <a:lnTo>
                      <a:pt x="1587" y="2876"/>
                    </a:lnTo>
                    <a:lnTo>
                      <a:pt x="1587" y="2874"/>
                    </a:lnTo>
                    <a:lnTo>
                      <a:pt x="1583" y="2872"/>
                    </a:lnTo>
                    <a:lnTo>
                      <a:pt x="1583" y="2872"/>
                    </a:lnTo>
                    <a:lnTo>
                      <a:pt x="1585" y="2870"/>
                    </a:lnTo>
                    <a:lnTo>
                      <a:pt x="1587" y="2870"/>
                    </a:lnTo>
                    <a:lnTo>
                      <a:pt x="1591" y="2868"/>
                    </a:lnTo>
                    <a:lnTo>
                      <a:pt x="1593" y="2868"/>
                    </a:lnTo>
                    <a:lnTo>
                      <a:pt x="1597" y="2872"/>
                    </a:lnTo>
                    <a:lnTo>
                      <a:pt x="1595" y="2876"/>
                    </a:lnTo>
                    <a:lnTo>
                      <a:pt x="1593" y="2876"/>
                    </a:lnTo>
                    <a:lnTo>
                      <a:pt x="1597" y="2880"/>
                    </a:lnTo>
                    <a:lnTo>
                      <a:pt x="1599" y="2883"/>
                    </a:lnTo>
                    <a:lnTo>
                      <a:pt x="1597" y="2885"/>
                    </a:lnTo>
                    <a:lnTo>
                      <a:pt x="1589" y="2891"/>
                    </a:lnTo>
                    <a:lnTo>
                      <a:pt x="1587" y="2889"/>
                    </a:lnTo>
                    <a:lnTo>
                      <a:pt x="1585" y="2885"/>
                    </a:lnTo>
                    <a:lnTo>
                      <a:pt x="1587" y="2883"/>
                    </a:lnTo>
                    <a:lnTo>
                      <a:pt x="1587" y="2881"/>
                    </a:lnTo>
                    <a:lnTo>
                      <a:pt x="1582" y="2880"/>
                    </a:lnTo>
                    <a:lnTo>
                      <a:pt x="1578" y="2881"/>
                    </a:lnTo>
                    <a:lnTo>
                      <a:pt x="1574" y="2883"/>
                    </a:lnTo>
                    <a:lnTo>
                      <a:pt x="1574" y="2885"/>
                    </a:lnTo>
                    <a:lnTo>
                      <a:pt x="1574" y="2889"/>
                    </a:lnTo>
                    <a:lnTo>
                      <a:pt x="1578" y="2889"/>
                    </a:lnTo>
                    <a:lnTo>
                      <a:pt x="1583" y="2891"/>
                    </a:lnTo>
                    <a:lnTo>
                      <a:pt x="1583" y="2893"/>
                    </a:lnTo>
                    <a:lnTo>
                      <a:pt x="1580" y="2897"/>
                    </a:lnTo>
                    <a:lnTo>
                      <a:pt x="1574" y="2899"/>
                    </a:lnTo>
                    <a:lnTo>
                      <a:pt x="1572" y="2900"/>
                    </a:lnTo>
                    <a:lnTo>
                      <a:pt x="1574" y="2902"/>
                    </a:lnTo>
                    <a:lnTo>
                      <a:pt x="1572" y="2904"/>
                    </a:lnTo>
                    <a:lnTo>
                      <a:pt x="1570" y="2908"/>
                    </a:lnTo>
                    <a:lnTo>
                      <a:pt x="1570" y="2912"/>
                    </a:lnTo>
                    <a:lnTo>
                      <a:pt x="1572" y="2914"/>
                    </a:lnTo>
                    <a:lnTo>
                      <a:pt x="1572" y="2918"/>
                    </a:lnTo>
                    <a:lnTo>
                      <a:pt x="1570" y="2920"/>
                    </a:lnTo>
                    <a:lnTo>
                      <a:pt x="1576" y="2923"/>
                    </a:lnTo>
                    <a:lnTo>
                      <a:pt x="1576" y="2925"/>
                    </a:lnTo>
                    <a:lnTo>
                      <a:pt x="1574" y="2929"/>
                    </a:lnTo>
                    <a:lnTo>
                      <a:pt x="1574" y="2929"/>
                    </a:lnTo>
                    <a:lnTo>
                      <a:pt x="1570" y="2933"/>
                    </a:lnTo>
                    <a:lnTo>
                      <a:pt x="1568" y="2935"/>
                    </a:lnTo>
                    <a:lnTo>
                      <a:pt x="1568" y="2937"/>
                    </a:lnTo>
                    <a:lnTo>
                      <a:pt x="1572" y="2939"/>
                    </a:lnTo>
                    <a:lnTo>
                      <a:pt x="1574" y="2941"/>
                    </a:lnTo>
                    <a:lnTo>
                      <a:pt x="1574" y="2942"/>
                    </a:lnTo>
                    <a:lnTo>
                      <a:pt x="1568" y="2942"/>
                    </a:lnTo>
                    <a:lnTo>
                      <a:pt x="1564" y="2942"/>
                    </a:lnTo>
                    <a:lnTo>
                      <a:pt x="1559" y="2942"/>
                    </a:lnTo>
                    <a:lnTo>
                      <a:pt x="1555" y="2946"/>
                    </a:lnTo>
                    <a:lnTo>
                      <a:pt x="1551" y="2948"/>
                    </a:lnTo>
                    <a:lnTo>
                      <a:pt x="1549" y="2950"/>
                    </a:lnTo>
                    <a:lnTo>
                      <a:pt x="1545" y="2952"/>
                    </a:lnTo>
                    <a:lnTo>
                      <a:pt x="1545" y="2956"/>
                    </a:lnTo>
                    <a:lnTo>
                      <a:pt x="1543" y="2960"/>
                    </a:lnTo>
                    <a:lnTo>
                      <a:pt x="1540" y="2961"/>
                    </a:lnTo>
                    <a:lnTo>
                      <a:pt x="1540" y="2963"/>
                    </a:lnTo>
                    <a:lnTo>
                      <a:pt x="1542" y="2967"/>
                    </a:lnTo>
                    <a:lnTo>
                      <a:pt x="1542" y="2971"/>
                    </a:lnTo>
                    <a:lnTo>
                      <a:pt x="1545" y="2977"/>
                    </a:lnTo>
                    <a:lnTo>
                      <a:pt x="1549" y="2981"/>
                    </a:lnTo>
                    <a:lnTo>
                      <a:pt x="1551" y="2981"/>
                    </a:lnTo>
                    <a:lnTo>
                      <a:pt x="1557" y="2986"/>
                    </a:lnTo>
                    <a:lnTo>
                      <a:pt x="1562" y="2992"/>
                    </a:lnTo>
                    <a:lnTo>
                      <a:pt x="1570" y="2992"/>
                    </a:lnTo>
                    <a:lnTo>
                      <a:pt x="1572" y="2992"/>
                    </a:lnTo>
                    <a:lnTo>
                      <a:pt x="1574" y="2990"/>
                    </a:lnTo>
                    <a:lnTo>
                      <a:pt x="1578" y="2992"/>
                    </a:lnTo>
                    <a:lnTo>
                      <a:pt x="1578" y="2994"/>
                    </a:lnTo>
                    <a:lnTo>
                      <a:pt x="1578" y="2996"/>
                    </a:lnTo>
                    <a:lnTo>
                      <a:pt x="1578" y="2998"/>
                    </a:lnTo>
                    <a:lnTo>
                      <a:pt x="1580" y="3001"/>
                    </a:lnTo>
                    <a:lnTo>
                      <a:pt x="1580" y="3005"/>
                    </a:lnTo>
                    <a:lnTo>
                      <a:pt x="1576" y="3007"/>
                    </a:lnTo>
                    <a:lnTo>
                      <a:pt x="1578" y="3007"/>
                    </a:lnTo>
                    <a:lnTo>
                      <a:pt x="1582" y="3011"/>
                    </a:lnTo>
                    <a:lnTo>
                      <a:pt x="1580" y="3013"/>
                    </a:lnTo>
                    <a:lnTo>
                      <a:pt x="1580" y="3015"/>
                    </a:lnTo>
                    <a:lnTo>
                      <a:pt x="1580" y="3015"/>
                    </a:lnTo>
                    <a:lnTo>
                      <a:pt x="1576" y="3019"/>
                    </a:lnTo>
                    <a:lnTo>
                      <a:pt x="1574" y="3021"/>
                    </a:lnTo>
                    <a:lnTo>
                      <a:pt x="1574" y="3022"/>
                    </a:lnTo>
                    <a:lnTo>
                      <a:pt x="1572" y="3024"/>
                    </a:lnTo>
                    <a:lnTo>
                      <a:pt x="1568" y="3028"/>
                    </a:lnTo>
                    <a:lnTo>
                      <a:pt x="1566" y="3032"/>
                    </a:lnTo>
                    <a:lnTo>
                      <a:pt x="1564" y="3032"/>
                    </a:lnTo>
                    <a:lnTo>
                      <a:pt x="1559" y="3036"/>
                    </a:lnTo>
                    <a:lnTo>
                      <a:pt x="1559" y="3040"/>
                    </a:lnTo>
                    <a:lnTo>
                      <a:pt x="1557" y="3043"/>
                    </a:lnTo>
                    <a:lnTo>
                      <a:pt x="1555" y="3047"/>
                    </a:lnTo>
                    <a:lnTo>
                      <a:pt x="1553" y="3049"/>
                    </a:lnTo>
                    <a:lnTo>
                      <a:pt x="1555" y="3047"/>
                    </a:lnTo>
                    <a:lnTo>
                      <a:pt x="1559" y="3049"/>
                    </a:lnTo>
                    <a:lnTo>
                      <a:pt x="1559" y="3055"/>
                    </a:lnTo>
                    <a:lnTo>
                      <a:pt x="1559" y="3057"/>
                    </a:lnTo>
                    <a:lnTo>
                      <a:pt x="1555" y="3061"/>
                    </a:lnTo>
                    <a:lnTo>
                      <a:pt x="1555" y="3064"/>
                    </a:lnTo>
                    <a:lnTo>
                      <a:pt x="1551" y="3066"/>
                    </a:lnTo>
                    <a:lnTo>
                      <a:pt x="1547" y="3066"/>
                    </a:lnTo>
                    <a:lnTo>
                      <a:pt x="1545" y="3064"/>
                    </a:lnTo>
                    <a:lnTo>
                      <a:pt x="1543" y="3062"/>
                    </a:lnTo>
                    <a:lnTo>
                      <a:pt x="1545" y="3064"/>
                    </a:lnTo>
                    <a:lnTo>
                      <a:pt x="1545" y="3068"/>
                    </a:lnTo>
                    <a:lnTo>
                      <a:pt x="1545" y="3068"/>
                    </a:lnTo>
                    <a:lnTo>
                      <a:pt x="1543" y="3072"/>
                    </a:lnTo>
                    <a:lnTo>
                      <a:pt x="1540" y="3076"/>
                    </a:lnTo>
                    <a:lnTo>
                      <a:pt x="1538" y="3082"/>
                    </a:lnTo>
                    <a:lnTo>
                      <a:pt x="1538" y="3087"/>
                    </a:lnTo>
                    <a:lnTo>
                      <a:pt x="1542" y="3093"/>
                    </a:lnTo>
                    <a:lnTo>
                      <a:pt x="1545" y="3101"/>
                    </a:lnTo>
                    <a:lnTo>
                      <a:pt x="1545" y="3104"/>
                    </a:lnTo>
                    <a:lnTo>
                      <a:pt x="1545" y="3104"/>
                    </a:lnTo>
                    <a:lnTo>
                      <a:pt x="1545" y="3106"/>
                    </a:lnTo>
                    <a:lnTo>
                      <a:pt x="1543" y="3108"/>
                    </a:lnTo>
                    <a:lnTo>
                      <a:pt x="1545" y="3110"/>
                    </a:lnTo>
                    <a:lnTo>
                      <a:pt x="1547" y="3110"/>
                    </a:lnTo>
                    <a:lnTo>
                      <a:pt x="1549" y="3112"/>
                    </a:lnTo>
                    <a:lnTo>
                      <a:pt x="1551" y="3116"/>
                    </a:lnTo>
                    <a:lnTo>
                      <a:pt x="1557" y="3120"/>
                    </a:lnTo>
                    <a:lnTo>
                      <a:pt x="1561" y="3123"/>
                    </a:lnTo>
                    <a:lnTo>
                      <a:pt x="1561" y="3125"/>
                    </a:lnTo>
                    <a:lnTo>
                      <a:pt x="1559" y="3125"/>
                    </a:lnTo>
                    <a:lnTo>
                      <a:pt x="1555" y="3123"/>
                    </a:lnTo>
                    <a:lnTo>
                      <a:pt x="1555" y="3123"/>
                    </a:lnTo>
                    <a:lnTo>
                      <a:pt x="1553" y="3125"/>
                    </a:lnTo>
                    <a:lnTo>
                      <a:pt x="1547" y="3122"/>
                    </a:lnTo>
                    <a:lnTo>
                      <a:pt x="1543" y="3123"/>
                    </a:lnTo>
                    <a:lnTo>
                      <a:pt x="1542" y="3125"/>
                    </a:lnTo>
                    <a:lnTo>
                      <a:pt x="1542" y="3129"/>
                    </a:lnTo>
                    <a:lnTo>
                      <a:pt x="1540" y="3131"/>
                    </a:lnTo>
                    <a:lnTo>
                      <a:pt x="1536" y="3131"/>
                    </a:lnTo>
                    <a:lnTo>
                      <a:pt x="1534" y="3133"/>
                    </a:lnTo>
                    <a:lnTo>
                      <a:pt x="1530" y="3137"/>
                    </a:lnTo>
                    <a:lnTo>
                      <a:pt x="1526" y="3141"/>
                    </a:lnTo>
                    <a:lnTo>
                      <a:pt x="1524" y="3143"/>
                    </a:lnTo>
                    <a:lnTo>
                      <a:pt x="1526" y="3146"/>
                    </a:lnTo>
                    <a:lnTo>
                      <a:pt x="1526" y="3152"/>
                    </a:lnTo>
                    <a:lnTo>
                      <a:pt x="1524" y="3156"/>
                    </a:lnTo>
                    <a:lnTo>
                      <a:pt x="1524" y="3160"/>
                    </a:lnTo>
                    <a:lnTo>
                      <a:pt x="1524" y="3162"/>
                    </a:lnTo>
                    <a:lnTo>
                      <a:pt x="1526" y="3167"/>
                    </a:lnTo>
                    <a:lnTo>
                      <a:pt x="1524" y="3171"/>
                    </a:lnTo>
                    <a:lnTo>
                      <a:pt x="1522" y="3173"/>
                    </a:lnTo>
                    <a:lnTo>
                      <a:pt x="1521" y="3171"/>
                    </a:lnTo>
                    <a:lnTo>
                      <a:pt x="1519" y="3171"/>
                    </a:lnTo>
                    <a:lnTo>
                      <a:pt x="1515" y="3169"/>
                    </a:lnTo>
                    <a:lnTo>
                      <a:pt x="1509" y="3169"/>
                    </a:lnTo>
                    <a:lnTo>
                      <a:pt x="1503" y="3163"/>
                    </a:lnTo>
                    <a:lnTo>
                      <a:pt x="1502" y="3160"/>
                    </a:lnTo>
                    <a:lnTo>
                      <a:pt x="1503" y="3158"/>
                    </a:lnTo>
                    <a:lnTo>
                      <a:pt x="1505" y="3158"/>
                    </a:lnTo>
                    <a:lnTo>
                      <a:pt x="1507" y="3160"/>
                    </a:lnTo>
                    <a:lnTo>
                      <a:pt x="1507" y="3156"/>
                    </a:lnTo>
                    <a:lnTo>
                      <a:pt x="1509" y="3156"/>
                    </a:lnTo>
                    <a:lnTo>
                      <a:pt x="1509" y="3156"/>
                    </a:lnTo>
                    <a:lnTo>
                      <a:pt x="1509" y="3160"/>
                    </a:lnTo>
                    <a:lnTo>
                      <a:pt x="1509" y="3162"/>
                    </a:lnTo>
                    <a:lnTo>
                      <a:pt x="1507" y="3163"/>
                    </a:lnTo>
                    <a:lnTo>
                      <a:pt x="1511" y="3162"/>
                    </a:lnTo>
                    <a:lnTo>
                      <a:pt x="1513" y="3160"/>
                    </a:lnTo>
                    <a:lnTo>
                      <a:pt x="1511" y="3158"/>
                    </a:lnTo>
                    <a:lnTo>
                      <a:pt x="1511" y="3154"/>
                    </a:lnTo>
                    <a:lnTo>
                      <a:pt x="1515" y="3150"/>
                    </a:lnTo>
                    <a:lnTo>
                      <a:pt x="1515" y="3148"/>
                    </a:lnTo>
                    <a:lnTo>
                      <a:pt x="1517" y="3144"/>
                    </a:lnTo>
                    <a:lnTo>
                      <a:pt x="1521" y="3144"/>
                    </a:lnTo>
                    <a:lnTo>
                      <a:pt x="1519" y="3143"/>
                    </a:lnTo>
                    <a:lnTo>
                      <a:pt x="1517" y="3143"/>
                    </a:lnTo>
                    <a:lnTo>
                      <a:pt x="1515" y="3143"/>
                    </a:lnTo>
                    <a:lnTo>
                      <a:pt x="1515" y="3141"/>
                    </a:lnTo>
                    <a:lnTo>
                      <a:pt x="1511" y="3143"/>
                    </a:lnTo>
                    <a:lnTo>
                      <a:pt x="1509" y="3146"/>
                    </a:lnTo>
                    <a:lnTo>
                      <a:pt x="1505" y="3150"/>
                    </a:lnTo>
                    <a:lnTo>
                      <a:pt x="1502" y="3150"/>
                    </a:lnTo>
                    <a:lnTo>
                      <a:pt x="1503" y="3154"/>
                    </a:lnTo>
                    <a:lnTo>
                      <a:pt x="1503" y="3156"/>
                    </a:lnTo>
                    <a:lnTo>
                      <a:pt x="1502" y="3156"/>
                    </a:lnTo>
                    <a:lnTo>
                      <a:pt x="1500" y="3158"/>
                    </a:lnTo>
                    <a:lnTo>
                      <a:pt x="1500" y="3162"/>
                    </a:lnTo>
                    <a:lnTo>
                      <a:pt x="1500" y="3163"/>
                    </a:lnTo>
                    <a:lnTo>
                      <a:pt x="1498" y="3163"/>
                    </a:lnTo>
                    <a:lnTo>
                      <a:pt x="1494" y="3160"/>
                    </a:lnTo>
                    <a:lnTo>
                      <a:pt x="1488" y="3158"/>
                    </a:lnTo>
                    <a:lnTo>
                      <a:pt x="1488" y="3156"/>
                    </a:lnTo>
                    <a:lnTo>
                      <a:pt x="1490" y="3154"/>
                    </a:lnTo>
                    <a:lnTo>
                      <a:pt x="1488" y="3154"/>
                    </a:lnTo>
                    <a:lnTo>
                      <a:pt x="1488" y="3152"/>
                    </a:lnTo>
                    <a:lnTo>
                      <a:pt x="1490" y="3150"/>
                    </a:lnTo>
                    <a:lnTo>
                      <a:pt x="1490" y="3148"/>
                    </a:lnTo>
                    <a:lnTo>
                      <a:pt x="1490" y="3146"/>
                    </a:lnTo>
                    <a:lnTo>
                      <a:pt x="1492" y="3144"/>
                    </a:lnTo>
                    <a:lnTo>
                      <a:pt x="1494" y="3144"/>
                    </a:lnTo>
                    <a:lnTo>
                      <a:pt x="1496" y="3144"/>
                    </a:lnTo>
                    <a:lnTo>
                      <a:pt x="1502" y="3139"/>
                    </a:lnTo>
                    <a:lnTo>
                      <a:pt x="1503" y="3139"/>
                    </a:lnTo>
                    <a:lnTo>
                      <a:pt x="1505" y="3141"/>
                    </a:lnTo>
                    <a:lnTo>
                      <a:pt x="1507" y="3141"/>
                    </a:lnTo>
                    <a:lnTo>
                      <a:pt x="1509" y="3139"/>
                    </a:lnTo>
                    <a:lnTo>
                      <a:pt x="1511" y="3137"/>
                    </a:lnTo>
                    <a:lnTo>
                      <a:pt x="1511" y="3137"/>
                    </a:lnTo>
                    <a:lnTo>
                      <a:pt x="1507" y="3135"/>
                    </a:lnTo>
                    <a:lnTo>
                      <a:pt x="1503" y="3137"/>
                    </a:lnTo>
                    <a:lnTo>
                      <a:pt x="1502" y="3135"/>
                    </a:lnTo>
                    <a:lnTo>
                      <a:pt x="1498" y="3137"/>
                    </a:lnTo>
                    <a:lnTo>
                      <a:pt x="1496" y="3137"/>
                    </a:lnTo>
                    <a:lnTo>
                      <a:pt x="1496" y="3137"/>
                    </a:lnTo>
                    <a:lnTo>
                      <a:pt x="1494" y="3135"/>
                    </a:lnTo>
                    <a:lnTo>
                      <a:pt x="1492" y="3137"/>
                    </a:lnTo>
                    <a:lnTo>
                      <a:pt x="1488" y="3135"/>
                    </a:lnTo>
                    <a:lnTo>
                      <a:pt x="1486" y="3135"/>
                    </a:lnTo>
                    <a:lnTo>
                      <a:pt x="1486" y="3137"/>
                    </a:lnTo>
                    <a:lnTo>
                      <a:pt x="1484" y="3139"/>
                    </a:lnTo>
                    <a:lnTo>
                      <a:pt x="1484" y="3141"/>
                    </a:lnTo>
                    <a:lnTo>
                      <a:pt x="1486" y="3141"/>
                    </a:lnTo>
                    <a:lnTo>
                      <a:pt x="1488" y="3141"/>
                    </a:lnTo>
                    <a:lnTo>
                      <a:pt x="1488" y="3143"/>
                    </a:lnTo>
                    <a:lnTo>
                      <a:pt x="1488" y="3144"/>
                    </a:lnTo>
                    <a:lnTo>
                      <a:pt x="1490" y="3148"/>
                    </a:lnTo>
                    <a:lnTo>
                      <a:pt x="1488" y="3152"/>
                    </a:lnTo>
                    <a:lnTo>
                      <a:pt x="1486" y="3152"/>
                    </a:lnTo>
                    <a:lnTo>
                      <a:pt x="1481" y="3148"/>
                    </a:lnTo>
                    <a:lnTo>
                      <a:pt x="1477" y="3148"/>
                    </a:lnTo>
                    <a:lnTo>
                      <a:pt x="1477" y="3146"/>
                    </a:lnTo>
                    <a:lnTo>
                      <a:pt x="1479" y="3144"/>
                    </a:lnTo>
                    <a:lnTo>
                      <a:pt x="1481" y="3144"/>
                    </a:lnTo>
                    <a:lnTo>
                      <a:pt x="1481" y="3143"/>
                    </a:lnTo>
                    <a:lnTo>
                      <a:pt x="1479" y="3143"/>
                    </a:lnTo>
                    <a:lnTo>
                      <a:pt x="1477" y="3141"/>
                    </a:lnTo>
                    <a:lnTo>
                      <a:pt x="1475" y="3143"/>
                    </a:lnTo>
                    <a:lnTo>
                      <a:pt x="1473" y="3143"/>
                    </a:lnTo>
                    <a:lnTo>
                      <a:pt x="1473" y="3143"/>
                    </a:lnTo>
                    <a:lnTo>
                      <a:pt x="1473" y="3141"/>
                    </a:lnTo>
                    <a:lnTo>
                      <a:pt x="1473" y="3137"/>
                    </a:lnTo>
                    <a:lnTo>
                      <a:pt x="1471" y="3135"/>
                    </a:lnTo>
                    <a:lnTo>
                      <a:pt x="1471" y="3131"/>
                    </a:lnTo>
                    <a:lnTo>
                      <a:pt x="1467" y="3127"/>
                    </a:lnTo>
                    <a:lnTo>
                      <a:pt x="1471" y="3127"/>
                    </a:lnTo>
                    <a:lnTo>
                      <a:pt x="1475" y="3127"/>
                    </a:lnTo>
                    <a:lnTo>
                      <a:pt x="1479" y="3125"/>
                    </a:lnTo>
                    <a:lnTo>
                      <a:pt x="1481" y="3125"/>
                    </a:lnTo>
                    <a:lnTo>
                      <a:pt x="1481" y="3127"/>
                    </a:lnTo>
                    <a:lnTo>
                      <a:pt x="1482" y="3129"/>
                    </a:lnTo>
                    <a:lnTo>
                      <a:pt x="1484" y="3127"/>
                    </a:lnTo>
                    <a:lnTo>
                      <a:pt x="1482" y="3123"/>
                    </a:lnTo>
                    <a:lnTo>
                      <a:pt x="1482" y="3122"/>
                    </a:lnTo>
                    <a:lnTo>
                      <a:pt x="1484" y="3120"/>
                    </a:lnTo>
                    <a:lnTo>
                      <a:pt x="1486" y="3122"/>
                    </a:lnTo>
                    <a:lnTo>
                      <a:pt x="1488" y="3127"/>
                    </a:lnTo>
                    <a:lnTo>
                      <a:pt x="1488" y="3131"/>
                    </a:lnTo>
                    <a:lnTo>
                      <a:pt x="1490" y="3129"/>
                    </a:lnTo>
                    <a:lnTo>
                      <a:pt x="1490" y="3127"/>
                    </a:lnTo>
                    <a:lnTo>
                      <a:pt x="1488" y="3122"/>
                    </a:lnTo>
                    <a:lnTo>
                      <a:pt x="1488" y="3120"/>
                    </a:lnTo>
                    <a:lnTo>
                      <a:pt x="1490" y="3116"/>
                    </a:lnTo>
                    <a:lnTo>
                      <a:pt x="1490" y="3112"/>
                    </a:lnTo>
                    <a:lnTo>
                      <a:pt x="1484" y="3108"/>
                    </a:lnTo>
                    <a:lnTo>
                      <a:pt x="1479" y="3106"/>
                    </a:lnTo>
                    <a:lnTo>
                      <a:pt x="1477" y="3108"/>
                    </a:lnTo>
                    <a:lnTo>
                      <a:pt x="1477" y="3110"/>
                    </a:lnTo>
                    <a:lnTo>
                      <a:pt x="1482" y="3110"/>
                    </a:lnTo>
                    <a:lnTo>
                      <a:pt x="1486" y="3112"/>
                    </a:lnTo>
                    <a:lnTo>
                      <a:pt x="1488" y="3114"/>
                    </a:lnTo>
                    <a:lnTo>
                      <a:pt x="1484" y="3114"/>
                    </a:lnTo>
                    <a:lnTo>
                      <a:pt x="1482" y="3114"/>
                    </a:lnTo>
                    <a:lnTo>
                      <a:pt x="1477" y="3112"/>
                    </a:lnTo>
                    <a:lnTo>
                      <a:pt x="1475" y="3112"/>
                    </a:lnTo>
                    <a:lnTo>
                      <a:pt x="1475" y="3112"/>
                    </a:lnTo>
                    <a:lnTo>
                      <a:pt x="1479" y="3114"/>
                    </a:lnTo>
                    <a:lnTo>
                      <a:pt x="1481" y="3114"/>
                    </a:lnTo>
                    <a:lnTo>
                      <a:pt x="1481" y="3116"/>
                    </a:lnTo>
                    <a:lnTo>
                      <a:pt x="1479" y="3120"/>
                    </a:lnTo>
                    <a:lnTo>
                      <a:pt x="1477" y="3122"/>
                    </a:lnTo>
                    <a:lnTo>
                      <a:pt x="1475" y="3120"/>
                    </a:lnTo>
                    <a:lnTo>
                      <a:pt x="1475" y="3116"/>
                    </a:lnTo>
                    <a:lnTo>
                      <a:pt x="1471" y="3114"/>
                    </a:lnTo>
                    <a:lnTo>
                      <a:pt x="1473" y="3118"/>
                    </a:lnTo>
                    <a:lnTo>
                      <a:pt x="1473" y="3120"/>
                    </a:lnTo>
                    <a:lnTo>
                      <a:pt x="1473" y="3123"/>
                    </a:lnTo>
                    <a:lnTo>
                      <a:pt x="1471" y="3125"/>
                    </a:lnTo>
                    <a:lnTo>
                      <a:pt x="1467" y="3122"/>
                    </a:lnTo>
                    <a:lnTo>
                      <a:pt x="1467" y="3120"/>
                    </a:lnTo>
                    <a:lnTo>
                      <a:pt x="1465" y="3116"/>
                    </a:lnTo>
                    <a:lnTo>
                      <a:pt x="1463" y="3116"/>
                    </a:lnTo>
                    <a:lnTo>
                      <a:pt x="1462" y="3112"/>
                    </a:lnTo>
                    <a:lnTo>
                      <a:pt x="1462" y="3110"/>
                    </a:lnTo>
                    <a:lnTo>
                      <a:pt x="1463" y="3108"/>
                    </a:lnTo>
                    <a:lnTo>
                      <a:pt x="1465" y="3110"/>
                    </a:lnTo>
                    <a:lnTo>
                      <a:pt x="1467" y="3110"/>
                    </a:lnTo>
                    <a:lnTo>
                      <a:pt x="1465" y="3106"/>
                    </a:lnTo>
                    <a:lnTo>
                      <a:pt x="1465" y="3103"/>
                    </a:lnTo>
                    <a:lnTo>
                      <a:pt x="1463" y="3106"/>
                    </a:lnTo>
                    <a:lnTo>
                      <a:pt x="1462" y="3106"/>
                    </a:lnTo>
                    <a:lnTo>
                      <a:pt x="1460" y="3103"/>
                    </a:lnTo>
                    <a:lnTo>
                      <a:pt x="1460" y="3101"/>
                    </a:lnTo>
                    <a:lnTo>
                      <a:pt x="1458" y="3101"/>
                    </a:lnTo>
                    <a:lnTo>
                      <a:pt x="1456" y="3099"/>
                    </a:lnTo>
                    <a:lnTo>
                      <a:pt x="1458" y="3097"/>
                    </a:lnTo>
                    <a:lnTo>
                      <a:pt x="1460" y="3095"/>
                    </a:lnTo>
                    <a:lnTo>
                      <a:pt x="1462" y="3093"/>
                    </a:lnTo>
                    <a:lnTo>
                      <a:pt x="1462" y="3089"/>
                    </a:lnTo>
                    <a:lnTo>
                      <a:pt x="1458" y="3093"/>
                    </a:lnTo>
                    <a:lnTo>
                      <a:pt x="1456" y="3091"/>
                    </a:lnTo>
                    <a:lnTo>
                      <a:pt x="1456" y="3087"/>
                    </a:lnTo>
                    <a:lnTo>
                      <a:pt x="1458" y="3087"/>
                    </a:lnTo>
                    <a:lnTo>
                      <a:pt x="1458" y="3085"/>
                    </a:lnTo>
                    <a:lnTo>
                      <a:pt x="1456" y="3083"/>
                    </a:lnTo>
                    <a:lnTo>
                      <a:pt x="1448" y="3083"/>
                    </a:lnTo>
                    <a:lnTo>
                      <a:pt x="1442" y="3080"/>
                    </a:lnTo>
                    <a:lnTo>
                      <a:pt x="1442" y="3076"/>
                    </a:lnTo>
                    <a:lnTo>
                      <a:pt x="1444" y="3074"/>
                    </a:lnTo>
                    <a:lnTo>
                      <a:pt x="1446" y="3072"/>
                    </a:lnTo>
                    <a:lnTo>
                      <a:pt x="1446" y="3068"/>
                    </a:lnTo>
                    <a:lnTo>
                      <a:pt x="1446" y="3066"/>
                    </a:lnTo>
                    <a:lnTo>
                      <a:pt x="1446" y="3064"/>
                    </a:lnTo>
                    <a:lnTo>
                      <a:pt x="1450" y="3061"/>
                    </a:lnTo>
                    <a:lnTo>
                      <a:pt x="1454" y="3061"/>
                    </a:lnTo>
                    <a:lnTo>
                      <a:pt x="1454" y="3059"/>
                    </a:lnTo>
                    <a:lnTo>
                      <a:pt x="1452" y="3059"/>
                    </a:lnTo>
                    <a:lnTo>
                      <a:pt x="1450" y="3057"/>
                    </a:lnTo>
                    <a:lnTo>
                      <a:pt x="1450" y="3055"/>
                    </a:lnTo>
                    <a:lnTo>
                      <a:pt x="1452" y="3047"/>
                    </a:lnTo>
                    <a:lnTo>
                      <a:pt x="1454" y="3047"/>
                    </a:lnTo>
                    <a:lnTo>
                      <a:pt x="1452" y="3045"/>
                    </a:lnTo>
                    <a:lnTo>
                      <a:pt x="1450" y="3047"/>
                    </a:lnTo>
                    <a:lnTo>
                      <a:pt x="1448" y="3055"/>
                    </a:lnTo>
                    <a:lnTo>
                      <a:pt x="1448" y="3061"/>
                    </a:lnTo>
                    <a:lnTo>
                      <a:pt x="1444" y="3059"/>
                    </a:lnTo>
                    <a:lnTo>
                      <a:pt x="1442" y="3057"/>
                    </a:lnTo>
                    <a:lnTo>
                      <a:pt x="1442" y="3051"/>
                    </a:lnTo>
                    <a:lnTo>
                      <a:pt x="1441" y="3049"/>
                    </a:lnTo>
                    <a:lnTo>
                      <a:pt x="1439" y="3042"/>
                    </a:lnTo>
                    <a:lnTo>
                      <a:pt x="1439" y="3038"/>
                    </a:lnTo>
                    <a:lnTo>
                      <a:pt x="1441" y="3038"/>
                    </a:lnTo>
                    <a:lnTo>
                      <a:pt x="1442" y="3036"/>
                    </a:lnTo>
                    <a:lnTo>
                      <a:pt x="1442" y="3034"/>
                    </a:lnTo>
                    <a:lnTo>
                      <a:pt x="1441" y="3032"/>
                    </a:lnTo>
                    <a:lnTo>
                      <a:pt x="1444" y="3030"/>
                    </a:lnTo>
                    <a:lnTo>
                      <a:pt x="1444" y="3028"/>
                    </a:lnTo>
                    <a:lnTo>
                      <a:pt x="1442" y="3030"/>
                    </a:lnTo>
                    <a:lnTo>
                      <a:pt x="1439" y="3028"/>
                    </a:lnTo>
                    <a:lnTo>
                      <a:pt x="1439" y="3026"/>
                    </a:lnTo>
                    <a:lnTo>
                      <a:pt x="1435" y="3024"/>
                    </a:lnTo>
                    <a:lnTo>
                      <a:pt x="1435" y="3022"/>
                    </a:lnTo>
                    <a:lnTo>
                      <a:pt x="1435" y="3019"/>
                    </a:lnTo>
                    <a:lnTo>
                      <a:pt x="1441" y="3017"/>
                    </a:lnTo>
                    <a:lnTo>
                      <a:pt x="1442" y="3019"/>
                    </a:lnTo>
                    <a:lnTo>
                      <a:pt x="1444" y="3019"/>
                    </a:lnTo>
                    <a:lnTo>
                      <a:pt x="1448" y="3019"/>
                    </a:lnTo>
                    <a:lnTo>
                      <a:pt x="1448" y="3017"/>
                    </a:lnTo>
                    <a:lnTo>
                      <a:pt x="1448" y="3017"/>
                    </a:lnTo>
                    <a:lnTo>
                      <a:pt x="1450" y="3013"/>
                    </a:lnTo>
                    <a:lnTo>
                      <a:pt x="1446" y="3015"/>
                    </a:lnTo>
                    <a:lnTo>
                      <a:pt x="1444" y="3015"/>
                    </a:lnTo>
                    <a:lnTo>
                      <a:pt x="1442" y="3013"/>
                    </a:lnTo>
                    <a:lnTo>
                      <a:pt x="1439" y="3015"/>
                    </a:lnTo>
                    <a:lnTo>
                      <a:pt x="1433" y="3015"/>
                    </a:lnTo>
                    <a:lnTo>
                      <a:pt x="1431" y="3013"/>
                    </a:lnTo>
                    <a:lnTo>
                      <a:pt x="1429" y="3009"/>
                    </a:lnTo>
                    <a:lnTo>
                      <a:pt x="1429" y="3007"/>
                    </a:lnTo>
                    <a:lnTo>
                      <a:pt x="1431" y="3007"/>
                    </a:lnTo>
                    <a:lnTo>
                      <a:pt x="1433" y="3009"/>
                    </a:lnTo>
                    <a:lnTo>
                      <a:pt x="1435" y="3009"/>
                    </a:lnTo>
                    <a:lnTo>
                      <a:pt x="1437" y="3009"/>
                    </a:lnTo>
                    <a:lnTo>
                      <a:pt x="1433" y="3007"/>
                    </a:lnTo>
                    <a:lnTo>
                      <a:pt x="1431" y="3005"/>
                    </a:lnTo>
                    <a:lnTo>
                      <a:pt x="1433" y="3001"/>
                    </a:lnTo>
                    <a:lnTo>
                      <a:pt x="1435" y="3000"/>
                    </a:lnTo>
                    <a:lnTo>
                      <a:pt x="1433" y="2998"/>
                    </a:lnTo>
                    <a:lnTo>
                      <a:pt x="1435" y="2996"/>
                    </a:lnTo>
                    <a:lnTo>
                      <a:pt x="1437" y="2996"/>
                    </a:lnTo>
                    <a:lnTo>
                      <a:pt x="1435" y="2994"/>
                    </a:lnTo>
                    <a:lnTo>
                      <a:pt x="1429" y="2992"/>
                    </a:lnTo>
                    <a:lnTo>
                      <a:pt x="1429" y="2990"/>
                    </a:lnTo>
                    <a:lnTo>
                      <a:pt x="1427" y="2988"/>
                    </a:lnTo>
                    <a:lnTo>
                      <a:pt x="1425" y="2990"/>
                    </a:lnTo>
                    <a:lnTo>
                      <a:pt x="1420" y="2990"/>
                    </a:lnTo>
                    <a:lnTo>
                      <a:pt x="1418" y="2988"/>
                    </a:lnTo>
                    <a:lnTo>
                      <a:pt x="1416" y="2984"/>
                    </a:lnTo>
                    <a:lnTo>
                      <a:pt x="1416" y="2986"/>
                    </a:lnTo>
                    <a:lnTo>
                      <a:pt x="1410" y="2986"/>
                    </a:lnTo>
                    <a:lnTo>
                      <a:pt x="1408" y="2990"/>
                    </a:lnTo>
                    <a:lnTo>
                      <a:pt x="1410" y="2992"/>
                    </a:lnTo>
                    <a:lnTo>
                      <a:pt x="1412" y="2992"/>
                    </a:lnTo>
                    <a:lnTo>
                      <a:pt x="1414" y="2994"/>
                    </a:lnTo>
                    <a:lnTo>
                      <a:pt x="1412" y="2996"/>
                    </a:lnTo>
                    <a:lnTo>
                      <a:pt x="1408" y="2996"/>
                    </a:lnTo>
                    <a:lnTo>
                      <a:pt x="1404" y="2990"/>
                    </a:lnTo>
                    <a:lnTo>
                      <a:pt x="1404" y="2988"/>
                    </a:lnTo>
                    <a:lnTo>
                      <a:pt x="1408" y="2984"/>
                    </a:lnTo>
                    <a:lnTo>
                      <a:pt x="1410" y="2982"/>
                    </a:lnTo>
                    <a:lnTo>
                      <a:pt x="1412" y="2981"/>
                    </a:lnTo>
                    <a:lnTo>
                      <a:pt x="1414" y="2977"/>
                    </a:lnTo>
                    <a:lnTo>
                      <a:pt x="1416" y="2977"/>
                    </a:lnTo>
                    <a:lnTo>
                      <a:pt x="1416" y="2973"/>
                    </a:lnTo>
                    <a:lnTo>
                      <a:pt x="1414" y="2973"/>
                    </a:lnTo>
                    <a:lnTo>
                      <a:pt x="1412" y="2969"/>
                    </a:lnTo>
                    <a:lnTo>
                      <a:pt x="1412" y="2967"/>
                    </a:lnTo>
                    <a:lnTo>
                      <a:pt x="1414" y="2967"/>
                    </a:lnTo>
                    <a:lnTo>
                      <a:pt x="1416" y="2967"/>
                    </a:lnTo>
                    <a:lnTo>
                      <a:pt x="1423" y="2967"/>
                    </a:lnTo>
                    <a:lnTo>
                      <a:pt x="1427" y="2965"/>
                    </a:lnTo>
                    <a:lnTo>
                      <a:pt x="1427" y="2967"/>
                    </a:lnTo>
                    <a:lnTo>
                      <a:pt x="1427" y="2971"/>
                    </a:lnTo>
                    <a:lnTo>
                      <a:pt x="1425" y="2973"/>
                    </a:lnTo>
                    <a:lnTo>
                      <a:pt x="1423" y="2975"/>
                    </a:lnTo>
                    <a:lnTo>
                      <a:pt x="1423" y="2977"/>
                    </a:lnTo>
                    <a:lnTo>
                      <a:pt x="1425" y="2977"/>
                    </a:lnTo>
                    <a:lnTo>
                      <a:pt x="1427" y="2973"/>
                    </a:lnTo>
                    <a:lnTo>
                      <a:pt x="1433" y="2973"/>
                    </a:lnTo>
                    <a:lnTo>
                      <a:pt x="1435" y="2973"/>
                    </a:lnTo>
                    <a:lnTo>
                      <a:pt x="1433" y="2975"/>
                    </a:lnTo>
                    <a:lnTo>
                      <a:pt x="1435" y="2977"/>
                    </a:lnTo>
                    <a:lnTo>
                      <a:pt x="1433" y="2982"/>
                    </a:lnTo>
                    <a:lnTo>
                      <a:pt x="1431" y="2984"/>
                    </a:lnTo>
                    <a:lnTo>
                      <a:pt x="1433" y="2986"/>
                    </a:lnTo>
                    <a:lnTo>
                      <a:pt x="1433" y="2984"/>
                    </a:lnTo>
                    <a:lnTo>
                      <a:pt x="1437" y="2982"/>
                    </a:lnTo>
                    <a:lnTo>
                      <a:pt x="1437" y="2975"/>
                    </a:lnTo>
                    <a:lnTo>
                      <a:pt x="1437" y="2973"/>
                    </a:lnTo>
                    <a:lnTo>
                      <a:pt x="1435" y="2973"/>
                    </a:lnTo>
                    <a:lnTo>
                      <a:pt x="1435" y="2969"/>
                    </a:lnTo>
                    <a:lnTo>
                      <a:pt x="1437" y="2963"/>
                    </a:lnTo>
                    <a:lnTo>
                      <a:pt x="1441" y="2960"/>
                    </a:lnTo>
                    <a:lnTo>
                      <a:pt x="1439" y="2958"/>
                    </a:lnTo>
                    <a:lnTo>
                      <a:pt x="1439" y="2956"/>
                    </a:lnTo>
                    <a:lnTo>
                      <a:pt x="1441" y="2954"/>
                    </a:lnTo>
                    <a:lnTo>
                      <a:pt x="1439" y="2950"/>
                    </a:lnTo>
                    <a:lnTo>
                      <a:pt x="1439" y="2948"/>
                    </a:lnTo>
                    <a:lnTo>
                      <a:pt x="1441" y="2948"/>
                    </a:lnTo>
                    <a:lnTo>
                      <a:pt x="1446" y="2944"/>
                    </a:lnTo>
                    <a:lnTo>
                      <a:pt x="1448" y="2941"/>
                    </a:lnTo>
                    <a:lnTo>
                      <a:pt x="1448" y="2935"/>
                    </a:lnTo>
                    <a:lnTo>
                      <a:pt x="1446" y="2933"/>
                    </a:lnTo>
                    <a:lnTo>
                      <a:pt x="1444" y="2931"/>
                    </a:lnTo>
                    <a:lnTo>
                      <a:pt x="1444" y="2929"/>
                    </a:lnTo>
                    <a:lnTo>
                      <a:pt x="1441" y="2927"/>
                    </a:lnTo>
                    <a:lnTo>
                      <a:pt x="1439" y="2927"/>
                    </a:lnTo>
                    <a:lnTo>
                      <a:pt x="1437" y="2925"/>
                    </a:lnTo>
                    <a:lnTo>
                      <a:pt x="1437" y="2923"/>
                    </a:lnTo>
                    <a:lnTo>
                      <a:pt x="1439" y="2920"/>
                    </a:lnTo>
                    <a:lnTo>
                      <a:pt x="1439" y="2916"/>
                    </a:lnTo>
                    <a:lnTo>
                      <a:pt x="1441" y="2912"/>
                    </a:lnTo>
                    <a:lnTo>
                      <a:pt x="1437" y="2910"/>
                    </a:lnTo>
                    <a:lnTo>
                      <a:pt x="1435" y="2908"/>
                    </a:lnTo>
                    <a:lnTo>
                      <a:pt x="1439" y="2904"/>
                    </a:lnTo>
                    <a:lnTo>
                      <a:pt x="1437" y="2904"/>
                    </a:lnTo>
                    <a:lnTo>
                      <a:pt x="1439" y="2900"/>
                    </a:lnTo>
                    <a:lnTo>
                      <a:pt x="1441" y="2899"/>
                    </a:lnTo>
                    <a:lnTo>
                      <a:pt x="1437" y="2895"/>
                    </a:lnTo>
                    <a:lnTo>
                      <a:pt x="1437" y="2891"/>
                    </a:lnTo>
                    <a:lnTo>
                      <a:pt x="1439" y="2889"/>
                    </a:lnTo>
                    <a:lnTo>
                      <a:pt x="1441" y="2889"/>
                    </a:lnTo>
                    <a:lnTo>
                      <a:pt x="1441" y="2887"/>
                    </a:lnTo>
                    <a:lnTo>
                      <a:pt x="1437" y="2883"/>
                    </a:lnTo>
                    <a:lnTo>
                      <a:pt x="1437" y="2881"/>
                    </a:lnTo>
                    <a:lnTo>
                      <a:pt x="1439" y="2881"/>
                    </a:lnTo>
                    <a:lnTo>
                      <a:pt x="1441" y="2881"/>
                    </a:lnTo>
                    <a:lnTo>
                      <a:pt x="1441" y="2885"/>
                    </a:lnTo>
                    <a:lnTo>
                      <a:pt x="1442" y="2887"/>
                    </a:lnTo>
                    <a:lnTo>
                      <a:pt x="1444" y="2885"/>
                    </a:lnTo>
                    <a:lnTo>
                      <a:pt x="1442" y="2883"/>
                    </a:lnTo>
                    <a:lnTo>
                      <a:pt x="1442" y="2878"/>
                    </a:lnTo>
                    <a:lnTo>
                      <a:pt x="1441" y="2874"/>
                    </a:lnTo>
                    <a:lnTo>
                      <a:pt x="1439" y="2876"/>
                    </a:lnTo>
                    <a:lnTo>
                      <a:pt x="1437" y="2874"/>
                    </a:lnTo>
                    <a:lnTo>
                      <a:pt x="1437" y="2872"/>
                    </a:lnTo>
                    <a:lnTo>
                      <a:pt x="1441" y="2868"/>
                    </a:lnTo>
                    <a:lnTo>
                      <a:pt x="1442" y="2866"/>
                    </a:lnTo>
                    <a:lnTo>
                      <a:pt x="1441" y="2866"/>
                    </a:lnTo>
                    <a:lnTo>
                      <a:pt x="1439" y="2866"/>
                    </a:lnTo>
                    <a:lnTo>
                      <a:pt x="1435" y="2864"/>
                    </a:lnTo>
                    <a:lnTo>
                      <a:pt x="1433" y="2864"/>
                    </a:lnTo>
                    <a:lnTo>
                      <a:pt x="1431" y="2864"/>
                    </a:lnTo>
                    <a:lnTo>
                      <a:pt x="1431" y="2870"/>
                    </a:lnTo>
                    <a:lnTo>
                      <a:pt x="1427" y="2870"/>
                    </a:lnTo>
                    <a:lnTo>
                      <a:pt x="1421" y="2868"/>
                    </a:lnTo>
                    <a:lnTo>
                      <a:pt x="1420" y="2866"/>
                    </a:lnTo>
                    <a:lnTo>
                      <a:pt x="1418" y="2864"/>
                    </a:lnTo>
                    <a:lnTo>
                      <a:pt x="1412" y="2855"/>
                    </a:lnTo>
                    <a:lnTo>
                      <a:pt x="1412" y="2853"/>
                    </a:lnTo>
                    <a:lnTo>
                      <a:pt x="1412" y="2853"/>
                    </a:lnTo>
                    <a:lnTo>
                      <a:pt x="1412" y="2849"/>
                    </a:lnTo>
                    <a:lnTo>
                      <a:pt x="1410" y="2849"/>
                    </a:lnTo>
                    <a:lnTo>
                      <a:pt x="1412" y="2845"/>
                    </a:lnTo>
                    <a:lnTo>
                      <a:pt x="1412" y="2843"/>
                    </a:lnTo>
                    <a:lnTo>
                      <a:pt x="1414" y="2836"/>
                    </a:lnTo>
                    <a:lnTo>
                      <a:pt x="1412" y="2834"/>
                    </a:lnTo>
                    <a:lnTo>
                      <a:pt x="1410" y="2830"/>
                    </a:lnTo>
                    <a:lnTo>
                      <a:pt x="1412" y="2826"/>
                    </a:lnTo>
                    <a:lnTo>
                      <a:pt x="1414" y="2826"/>
                    </a:lnTo>
                    <a:lnTo>
                      <a:pt x="1416" y="2826"/>
                    </a:lnTo>
                    <a:lnTo>
                      <a:pt x="1416" y="2824"/>
                    </a:lnTo>
                    <a:lnTo>
                      <a:pt x="1416" y="2822"/>
                    </a:lnTo>
                    <a:lnTo>
                      <a:pt x="1416" y="2820"/>
                    </a:lnTo>
                    <a:lnTo>
                      <a:pt x="1418" y="2813"/>
                    </a:lnTo>
                    <a:lnTo>
                      <a:pt x="1418" y="2807"/>
                    </a:lnTo>
                    <a:lnTo>
                      <a:pt x="1416" y="2805"/>
                    </a:lnTo>
                    <a:lnTo>
                      <a:pt x="1416" y="2801"/>
                    </a:lnTo>
                    <a:lnTo>
                      <a:pt x="1410" y="2792"/>
                    </a:lnTo>
                    <a:lnTo>
                      <a:pt x="1410" y="2788"/>
                    </a:lnTo>
                    <a:lnTo>
                      <a:pt x="1410" y="2784"/>
                    </a:lnTo>
                    <a:lnTo>
                      <a:pt x="1406" y="2780"/>
                    </a:lnTo>
                    <a:lnTo>
                      <a:pt x="1402" y="2777"/>
                    </a:lnTo>
                    <a:lnTo>
                      <a:pt x="1402" y="2771"/>
                    </a:lnTo>
                    <a:lnTo>
                      <a:pt x="1402" y="2767"/>
                    </a:lnTo>
                    <a:lnTo>
                      <a:pt x="1402" y="2765"/>
                    </a:lnTo>
                    <a:lnTo>
                      <a:pt x="1404" y="2765"/>
                    </a:lnTo>
                    <a:lnTo>
                      <a:pt x="1408" y="2767"/>
                    </a:lnTo>
                    <a:lnTo>
                      <a:pt x="1410" y="2765"/>
                    </a:lnTo>
                    <a:lnTo>
                      <a:pt x="1412" y="2763"/>
                    </a:lnTo>
                    <a:lnTo>
                      <a:pt x="1412" y="2759"/>
                    </a:lnTo>
                    <a:lnTo>
                      <a:pt x="1410" y="2756"/>
                    </a:lnTo>
                    <a:lnTo>
                      <a:pt x="1410" y="2754"/>
                    </a:lnTo>
                    <a:lnTo>
                      <a:pt x="1412" y="2752"/>
                    </a:lnTo>
                    <a:lnTo>
                      <a:pt x="1412" y="2748"/>
                    </a:lnTo>
                    <a:lnTo>
                      <a:pt x="1414" y="2746"/>
                    </a:lnTo>
                    <a:lnTo>
                      <a:pt x="1414" y="2744"/>
                    </a:lnTo>
                    <a:lnTo>
                      <a:pt x="1414" y="2738"/>
                    </a:lnTo>
                    <a:lnTo>
                      <a:pt x="1418" y="2735"/>
                    </a:lnTo>
                    <a:lnTo>
                      <a:pt x="1416" y="2733"/>
                    </a:lnTo>
                    <a:lnTo>
                      <a:pt x="1416" y="2731"/>
                    </a:lnTo>
                    <a:lnTo>
                      <a:pt x="1418" y="2729"/>
                    </a:lnTo>
                    <a:lnTo>
                      <a:pt x="1418" y="2725"/>
                    </a:lnTo>
                    <a:lnTo>
                      <a:pt x="1420" y="2723"/>
                    </a:lnTo>
                    <a:lnTo>
                      <a:pt x="1418" y="2719"/>
                    </a:lnTo>
                    <a:lnTo>
                      <a:pt x="1420" y="2716"/>
                    </a:lnTo>
                    <a:lnTo>
                      <a:pt x="1421" y="2712"/>
                    </a:lnTo>
                    <a:lnTo>
                      <a:pt x="1421" y="2708"/>
                    </a:lnTo>
                    <a:lnTo>
                      <a:pt x="1423" y="2706"/>
                    </a:lnTo>
                    <a:lnTo>
                      <a:pt x="1423" y="2700"/>
                    </a:lnTo>
                    <a:lnTo>
                      <a:pt x="1423" y="2700"/>
                    </a:lnTo>
                    <a:lnTo>
                      <a:pt x="1423" y="2698"/>
                    </a:lnTo>
                    <a:lnTo>
                      <a:pt x="1425" y="2693"/>
                    </a:lnTo>
                    <a:lnTo>
                      <a:pt x="1427" y="2691"/>
                    </a:lnTo>
                    <a:lnTo>
                      <a:pt x="1429" y="2687"/>
                    </a:lnTo>
                    <a:lnTo>
                      <a:pt x="1429" y="2685"/>
                    </a:lnTo>
                    <a:lnTo>
                      <a:pt x="1425" y="2679"/>
                    </a:lnTo>
                    <a:lnTo>
                      <a:pt x="1423" y="2677"/>
                    </a:lnTo>
                    <a:lnTo>
                      <a:pt x="1425" y="2674"/>
                    </a:lnTo>
                    <a:lnTo>
                      <a:pt x="1425" y="2672"/>
                    </a:lnTo>
                    <a:lnTo>
                      <a:pt x="1425" y="2668"/>
                    </a:lnTo>
                    <a:lnTo>
                      <a:pt x="1425" y="2666"/>
                    </a:lnTo>
                    <a:lnTo>
                      <a:pt x="1425" y="2662"/>
                    </a:lnTo>
                    <a:lnTo>
                      <a:pt x="1425" y="2655"/>
                    </a:lnTo>
                    <a:lnTo>
                      <a:pt x="1421" y="2651"/>
                    </a:lnTo>
                    <a:lnTo>
                      <a:pt x="1421" y="2647"/>
                    </a:lnTo>
                    <a:lnTo>
                      <a:pt x="1423" y="2645"/>
                    </a:lnTo>
                    <a:lnTo>
                      <a:pt x="1423" y="2639"/>
                    </a:lnTo>
                    <a:lnTo>
                      <a:pt x="1420" y="2628"/>
                    </a:lnTo>
                    <a:lnTo>
                      <a:pt x="1418" y="2624"/>
                    </a:lnTo>
                    <a:lnTo>
                      <a:pt x="1418" y="2620"/>
                    </a:lnTo>
                    <a:lnTo>
                      <a:pt x="1418" y="2615"/>
                    </a:lnTo>
                    <a:lnTo>
                      <a:pt x="1420" y="2615"/>
                    </a:lnTo>
                    <a:lnTo>
                      <a:pt x="1423" y="2611"/>
                    </a:lnTo>
                    <a:lnTo>
                      <a:pt x="1420" y="2607"/>
                    </a:lnTo>
                    <a:lnTo>
                      <a:pt x="1421" y="2603"/>
                    </a:lnTo>
                    <a:lnTo>
                      <a:pt x="1425" y="2601"/>
                    </a:lnTo>
                    <a:lnTo>
                      <a:pt x="1423" y="2599"/>
                    </a:lnTo>
                    <a:lnTo>
                      <a:pt x="1421" y="2594"/>
                    </a:lnTo>
                    <a:lnTo>
                      <a:pt x="1418" y="2588"/>
                    </a:lnTo>
                    <a:lnTo>
                      <a:pt x="1418" y="2586"/>
                    </a:lnTo>
                    <a:lnTo>
                      <a:pt x="1421" y="2578"/>
                    </a:lnTo>
                    <a:lnTo>
                      <a:pt x="1421" y="2576"/>
                    </a:lnTo>
                    <a:lnTo>
                      <a:pt x="1421" y="2571"/>
                    </a:lnTo>
                    <a:lnTo>
                      <a:pt x="1423" y="2567"/>
                    </a:lnTo>
                    <a:lnTo>
                      <a:pt x="1423" y="2563"/>
                    </a:lnTo>
                    <a:lnTo>
                      <a:pt x="1427" y="2557"/>
                    </a:lnTo>
                    <a:lnTo>
                      <a:pt x="1427" y="2555"/>
                    </a:lnTo>
                    <a:lnTo>
                      <a:pt x="1425" y="2554"/>
                    </a:lnTo>
                    <a:lnTo>
                      <a:pt x="1425" y="2548"/>
                    </a:lnTo>
                    <a:lnTo>
                      <a:pt x="1427" y="2544"/>
                    </a:lnTo>
                    <a:lnTo>
                      <a:pt x="1427" y="2536"/>
                    </a:lnTo>
                    <a:lnTo>
                      <a:pt x="1429" y="2533"/>
                    </a:lnTo>
                    <a:lnTo>
                      <a:pt x="1425" y="2525"/>
                    </a:lnTo>
                    <a:lnTo>
                      <a:pt x="1425" y="2521"/>
                    </a:lnTo>
                    <a:lnTo>
                      <a:pt x="1427" y="2515"/>
                    </a:lnTo>
                    <a:lnTo>
                      <a:pt x="1429" y="2512"/>
                    </a:lnTo>
                    <a:lnTo>
                      <a:pt x="1429" y="2506"/>
                    </a:lnTo>
                    <a:lnTo>
                      <a:pt x="1425" y="2498"/>
                    </a:lnTo>
                    <a:lnTo>
                      <a:pt x="1425" y="2479"/>
                    </a:lnTo>
                    <a:lnTo>
                      <a:pt x="1427" y="2477"/>
                    </a:lnTo>
                    <a:lnTo>
                      <a:pt x="1427" y="2475"/>
                    </a:lnTo>
                    <a:lnTo>
                      <a:pt x="1423" y="2477"/>
                    </a:lnTo>
                    <a:lnTo>
                      <a:pt x="1423" y="2475"/>
                    </a:lnTo>
                    <a:lnTo>
                      <a:pt x="1421" y="2468"/>
                    </a:lnTo>
                    <a:lnTo>
                      <a:pt x="1425" y="2468"/>
                    </a:lnTo>
                    <a:lnTo>
                      <a:pt x="1427" y="2466"/>
                    </a:lnTo>
                    <a:lnTo>
                      <a:pt x="1427" y="2462"/>
                    </a:lnTo>
                    <a:lnTo>
                      <a:pt x="1427" y="2449"/>
                    </a:lnTo>
                    <a:lnTo>
                      <a:pt x="1427" y="2447"/>
                    </a:lnTo>
                    <a:lnTo>
                      <a:pt x="1429" y="2445"/>
                    </a:lnTo>
                    <a:lnTo>
                      <a:pt x="1429" y="2435"/>
                    </a:lnTo>
                    <a:lnTo>
                      <a:pt x="1427" y="2430"/>
                    </a:lnTo>
                    <a:lnTo>
                      <a:pt x="1423" y="2422"/>
                    </a:lnTo>
                    <a:lnTo>
                      <a:pt x="1423" y="2416"/>
                    </a:lnTo>
                    <a:lnTo>
                      <a:pt x="1425" y="2414"/>
                    </a:lnTo>
                    <a:lnTo>
                      <a:pt x="1425" y="2411"/>
                    </a:lnTo>
                    <a:lnTo>
                      <a:pt x="1425" y="2405"/>
                    </a:lnTo>
                    <a:lnTo>
                      <a:pt x="1423" y="2392"/>
                    </a:lnTo>
                    <a:lnTo>
                      <a:pt x="1421" y="2386"/>
                    </a:lnTo>
                    <a:lnTo>
                      <a:pt x="1421" y="2382"/>
                    </a:lnTo>
                    <a:lnTo>
                      <a:pt x="1421" y="2378"/>
                    </a:lnTo>
                    <a:lnTo>
                      <a:pt x="1420" y="2376"/>
                    </a:lnTo>
                    <a:lnTo>
                      <a:pt x="1420" y="2374"/>
                    </a:lnTo>
                    <a:lnTo>
                      <a:pt x="1416" y="2374"/>
                    </a:lnTo>
                    <a:lnTo>
                      <a:pt x="1412" y="2371"/>
                    </a:lnTo>
                    <a:lnTo>
                      <a:pt x="1406" y="2365"/>
                    </a:lnTo>
                    <a:lnTo>
                      <a:pt x="1402" y="2363"/>
                    </a:lnTo>
                    <a:lnTo>
                      <a:pt x="1399" y="2363"/>
                    </a:lnTo>
                    <a:lnTo>
                      <a:pt x="1399" y="2359"/>
                    </a:lnTo>
                    <a:lnTo>
                      <a:pt x="1399" y="2357"/>
                    </a:lnTo>
                    <a:lnTo>
                      <a:pt x="1397" y="2355"/>
                    </a:lnTo>
                    <a:lnTo>
                      <a:pt x="1395" y="2355"/>
                    </a:lnTo>
                    <a:lnTo>
                      <a:pt x="1391" y="2352"/>
                    </a:lnTo>
                    <a:lnTo>
                      <a:pt x="1389" y="2350"/>
                    </a:lnTo>
                    <a:lnTo>
                      <a:pt x="1383" y="2346"/>
                    </a:lnTo>
                    <a:lnTo>
                      <a:pt x="1383" y="2344"/>
                    </a:lnTo>
                    <a:lnTo>
                      <a:pt x="1381" y="2342"/>
                    </a:lnTo>
                    <a:lnTo>
                      <a:pt x="1378" y="2342"/>
                    </a:lnTo>
                    <a:lnTo>
                      <a:pt x="1372" y="2340"/>
                    </a:lnTo>
                    <a:lnTo>
                      <a:pt x="1366" y="2336"/>
                    </a:lnTo>
                    <a:lnTo>
                      <a:pt x="1362" y="2334"/>
                    </a:lnTo>
                    <a:lnTo>
                      <a:pt x="1361" y="2336"/>
                    </a:lnTo>
                    <a:lnTo>
                      <a:pt x="1357" y="2334"/>
                    </a:lnTo>
                    <a:lnTo>
                      <a:pt x="1353" y="2333"/>
                    </a:lnTo>
                    <a:lnTo>
                      <a:pt x="1353" y="2329"/>
                    </a:lnTo>
                    <a:lnTo>
                      <a:pt x="1351" y="2327"/>
                    </a:lnTo>
                    <a:lnTo>
                      <a:pt x="1345" y="2323"/>
                    </a:lnTo>
                    <a:lnTo>
                      <a:pt x="1341" y="2321"/>
                    </a:lnTo>
                    <a:lnTo>
                      <a:pt x="1343" y="2317"/>
                    </a:lnTo>
                    <a:lnTo>
                      <a:pt x="1341" y="2319"/>
                    </a:lnTo>
                    <a:lnTo>
                      <a:pt x="1336" y="2319"/>
                    </a:lnTo>
                    <a:lnTo>
                      <a:pt x="1334" y="2317"/>
                    </a:lnTo>
                    <a:lnTo>
                      <a:pt x="1332" y="2315"/>
                    </a:lnTo>
                    <a:lnTo>
                      <a:pt x="1330" y="2313"/>
                    </a:lnTo>
                    <a:lnTo>
                      <a:pt x="1326" y="2313"/>
                    </a:lnTo>
                    <a:lnTo>
                      <a:pt x="1324" y="2310"/>
                    </a:lnTo>
                    <a:lnTo>
                      <a:pt x="1324" y="2308"/>
                    </a:lnTo>
                    <a:lnTo>
                      <a:pt x="1319" y="2304"/>
                    </a:lnTo>
                    <a:lnTo>
                      <a:pt x="1313" y="2300"/>
                    </a:lnTo>
                    <a:lnTo>
                      <a:pt x="1313" y="2298"/>
                    </a:lnTo>
                    <a:lnTo>
                      <a:pt x="1313" y="2296"/>
                    </a:lnTo>
                    <a:lnTo>
                      <a:pt x="1311" y="2294"/>
                    </a:lnTo>
                    <a:lnTo>
                      <a:pt x="1307" y="2294"/>
                    </a:lnTo>
                    <a:lnTo>
                      <a:pt x="1307" y="2292"/>
                    </a:lnTo>
                    <a:lnTo>
                      <a:pt x="1307" y="2289"/>
                    </a:lnTo>
                    <a:lnTo>
                      <a:pt x="1307" y="2287"/>
                    </a:lnTo>
                    <a:lnTo>
                      <a:pt x="1309" y="2289"/>
                    </a:lnTo>
                    <a:lnTo>
                      <a:pt x="1311" y="2287"/>
                    </a:lnTo>
                    <a:lnTo>
                      <a:pt x="1311" y="2285"/>
                    </a:lnTo>
                    <a:lnTo>
                      <a:pt x="1305" y="2275"/>
                    </a:lnTo>
                    <a:lnTo>
                      <a:pt x="1303" y="2272"/>
                    </a:lnTo>
                    <a:lnTo>
                      <a:pt x="1298" y="2262"/>
                    </a:lnTo>
                    <a:lnTo>
                      <a:pt x="1298" y="2258"/>
                    </a:lnTo>
                    <a:lnTo>
                      <a:pt x="1292" y="2256"/>
                    </a:lnTo>
                    <a:lnTo>
                      <a:pt x="1290" y="2254"/>
                    </a:lnTo>
                    <a:lnTo>
                      <a:pt x="1290" y="2249"/>
                    </a:lnTo>
                    <a:lnTo>
                      <a:pt x="1288" y="2247"/>
                    </a:lnTo>
                    <a:lnTo>
                      <a:pt x="1282" y="2241"/>
                    </a:lnTo>
                    <a:lnTo>
                      <a:pt x="1280" y="2239"/>
                    </a:lnTo>
                    <a:lnTo>
                      <a:pt x="1279" y="2237"/>
                    </a:lnTo>
                    <a:lnTo>
                      <a:pt x="1280" y="2235"/>
                    </a:lnTo>
                    <a:lnTo>
                      <a:pt x="1279" y="2231"/>
                    </a:lnTo>
                    <a:lnTo>
                      <a:pt x="1273" y="2224"/>
                    </a:lnTo>
                    <a:lnTo>
                      <a:pt x="1269" y="2216"/>
                    </a:lnTo>
                    <a:lnTo>
                      <a:pt x="1271" y="2216"/>
                    </a:lnTo>
                    <a:lnTo>
                      <a:pt x="1269" y="2211"/>
                    </a:lnTo>
                    <a:lnTo>
                      <a:pt x="1267" y="2205"/>
                    </a:lnTo>
                    <a:lnTo>
                      <a:pt x="1263" y="2203"/>
                    </a:lnTo>
                    <a:lnTo>
                      <a:pt x="1261" y="2199"/>
                    </a:lnTo>
                    <a:lnTo>
                      <a:pt x="1260" y="2193"/>
                    </a:lnTo>
                    <a:lnTo>
                      <a:pt x="1258" y="2190"/>
                    </a:lnTo>
                    <a:lnTo>
                      <a:pt x="1258" y="2186"/>
                    </a:lnTo>
                    <a:lnTo>
                      <a:pt x="1254" y="2180"/>
                    </a:lnTo>
                    <a:lnTo>
                      <a:pt x="1246" y="2176"/>
                    </a:lnTo>
                    <a:lnTo>
                      <a:pt x="1244" y="2172"/>
                    </a:lnTo>
                    <a:lnTo>
                      <a:pt x="1244" y="2167"/>
                    </a:lnTo>
                    <a:lnTo>
                      <a:pt x="1240" y="2161"/>
                    </a:lnTo>
                    <a:lnTo>
                      <a:pt x="1239" y="2159"/>
                    </a:lnTo>
                    <a:lnTo>
                      <a:pt x="1235" y="2157"/>
                    </a:lnTo>
                    <a:lnTo>
                      <a:pt x="1227" y="2153"/>
                    </a:lnTo>
                    <a:lnTo>
                      <a:pt x="1223" y="2151"/>
                    </a:lnTo>
                    <a:lnTo>
                      <a:pt x="1218" y="2148"/>
                    </a:lnTo>
                    <a:lnTo>
                      <a:pt x="1214" y="2146"/>
                    </a:lnTo>
                    <a:lnTo>
                      <a:pt x="1210" y="2142"/>
                    </a:lnTo>
                    <a:lnTo>
                      <a:pt x="1212" y="2140"/>
                    </a:lnTo>
                    <a:lnTo>
                      <a:pt x="1214" y="2138"/>
                    </a:lnTo>
                    <a:lnTo>
                      <a:pt x="1218" y="2138"/>
                    </a:lnTo>
                    <a:lnTo>
                      <a:pt x="1218" y="2134"/>
                    </a:lnTo>
                    <a:lnTo>
                      <a:pt x="1216" y="2130"/>
                    </a:lnTo>
                    <a:lnTo>
                      <a:pt x="1212" y="2127"/>
                    </a:lnTo>
                    <a:lnTo>
                      <a:pt x="1212" y="2125"/>
                    </a:lnTo>
                    <a:lnTo>
                      <a:pt x="1214" y="2123"/>
                    </a:lnTo>
                    <a:lnTo>
                      <a:pt x="1214" y="2121"/>
                    </a:lnTo>
                    <a:lnTo>
                      <a:pt x="1210" y="2119"/>
                    </a:lnTo>
                    <a:lnTo>
                      <a:pt x="1210" y="2117"/>
                    </a:lnTo>
                    <a:lnTo>
                      <a:pt x="1212" y="2113"/>
                    </a:lnTo>
                    <a:lnTo>
                      <a:pt x="1214" y="2108"/>
                    </a:lnTo>
                    <a:lnTo>
                      <a:pt x="1220" y="2102"/>
                    </a:lnTo>
                    <a:lnTo>
                      <a:pt x="1223" y="2100"/>
                    </a:lnTo>
                    <a:lnTo>
                      <a:pt x="1231" y="2096"/>
                    </a:lnTo>
                    <a:lnTo>
                      <a:pt x="1231" y="2094"/>
                    </a:lnTo>
                    <a:lnTo>
                      <a:pt x="1237" y="2090"/>
                    </a:lnTo>
                    <a:lnTo>
                      <a:pt x="1239" y="2087"/>
                    </a:lnTo>
                    <a:lnTo>
                      <a:pt x="1239" y="2083"/>
                    </a:lnTo>
                    <a:lnTo>
                      <a:pt x="1239" y="2079"/>
                    </a:lnTo>
                    <a:lnTo>
                      <a:pt x="1237" y="2073"/>
                    </a:lnTo>
                    <a:lnTo>
                      <a:pt x="1237" y="2073"/>
                    </a:lnTo>
                    <a:lnTo>
                      <a:pt x="1237" y="2077"/>
                    </a:lnTo>
                    <a:lnTo>
                      <a:pt x="1237" y="2079"/>
                    </a:lnTo>
                    <a:lnTo>
                      <a:pt x="1235" y="2075"/>
                    </a:lnTo>
                    <a:lnTo>
                      <a:pt x="1235" y="2073"/>
                    </a:lnTo>
                    <a:lnTo>
                      <a:pt x="1233" y="2075"/>
                    </a:lnTo>
                    <a:lnTo>
                      <a:pt x="1231" y="2077"/>
                    </a:lnTo>
                    <a:lnTo>
                      <a:pt x="1229" y="2081"/>
                    </a:lnTo>
                    <a:lnTo>
                      <a:pt x="1229" y="2083"/>
                    </a:lnTo>
                    <a:lnTo>
                      <a:pt x="1225" y="2081"/>
                    </a:lnTo>
                    <a:lnTo>
                      <a:pt x="1221" y="2077"/>
                    </a:lnTo>
                    <a:lnTo>
                      <a:pt x="1218" y="2075"/>
                    </a:lnTo>
                    <a:lnTo>
                      <a:pt x="1216" y="2073"/>
                    </a:lnTo>
                    <a:lnTo>
                      <a:pt x="1218" y="2071"/>
                    </a:lnTo>
                    <a:lnTo>
                      <a:pt x="1220" y="2068"/>
                    </a:lnTo>
                    <a:lnTo>
                      <a:pt x="1220" y="2062"/>
                    </a:lnTo>
                    <a:lnTo>
                      <a:pt x="1220" y="2060"/>
                    </a:lnTo>
                    <a:lnTo>
                      <a:pt x="1218" y="2056"/>
                    </a:lnTo>
                    <a:lnTo>
                      <a:pt x="1216" y="2052"/>
                    </a:lnTo>
                    <a:lnTo>
                      <a:pt x="1220" y="2049"/>
                    </a:lnTo>
                    <a:lnTo>
                      <a:pt x="1223" y="2047"/>
                    </a:lnTo>
                    <a:lnTo>
                      <a:pt x="1227" y="2043"/>
                    </a:lnTo>
                    <a:lnTo>
                      <a:pt x="1225" y="2041"/>
                    </a:lnTo>
                    <a:lnTo>
                      <a:pt x="1225" y="2037"/>
                    </a:lnTo>
                    <a:lnTo>
                      <a:pt x="1233" y="2029"/>
                    </a:lnTo>
                    <a:lnTo>
                      <a:pt x="1235" y="2026"/>
                    </a:lnTo>
                    <a:lnTo>
                      <a:pt x="1233" y="2022"/>
                    </a:lnTo>
                    <a:lnTo>
                      <a:pt x="1233" y="2020"/>
                    </a:lnTo>
                    <a:lnTo>
                      <a:pt x="1229" y="2016"/>
                    </a:lnTo>
                    <a:lnTo>
                      <a:pt x="1235" y="2012"/>
                    </a:lnTo>
                    <a:lnTo>
                      <a:pt x="1239" y="2012"/>
                    </a:lnTo>
                    <a:lnTo>
                      <a:pt x="1248" y="2007"/>
                    </a:lnTo>
                    <a:lnTo>
                      <a:pt x="1254" y="2007"/>
                    </a:lnTo>
                    <a:lnTo>
                      <a:pt x="1254" y="2003"/>
                    </a:lnTo>
                    <a:lnTo>
                      <a:pt x="1254" y="1999"/>
                    </a:lnTo>
                    <a:lnTo>
                      <a:pt x="1256" y="1993"/>
                    </a:lnTo>
                    <a:lnTo>
                      <a:pt x="1261" y="1986"/>
                    </a:lnTo>
                    <a:lnTo>
                      <a:pt x="1265" y="1982"/>
                    </a:lnTo>
                    <a:lnTo>
                      <a:pt x="1273" y="1980"/>
                    </a:lnTo>
                    <a:lnTo>
                      <a:pt x="1279" y="1974"/>
                    </a:lnTo>
                    <a:lnTo>
                      <a:pt x="1280" y="1970"/>
                    </a:lnTo>
                    <a:lnTo>
                      <a:pt x="1286" y="1965"/>
                    </a:lnTo>
                    <a:lnTo>
                      <a:pt x="1288" y="1961"/>
                    </a:lnTo>
                    <a:lnTo>
                      <a:pt x="1290" y="1957"/>
                    </a:lnTo>
                    <a:lnTo>
                      <a:pt x="1290" y="1955"/>
                    </a:lnTo>
                    <a:lnTo>
                      <a:pt x="1288" y="1957"/>
                    </a:lnTo>
                    <a:lnTo>
                      <a:pt x="1286" y="1953"/>
                    </a:lnTo>
                    <a:lnTo>
                      <a:pt x="1286" y="1951"/>
                    </a:lnTo>
                    <a:lnTo>
                      <a:pt x="1282" y="1953"/>
                    </a:lnTo>
                    <a:lnTo>
                      <a:pt x="1280" y="1949"/>
                    </a:lnTo>
                    <a:lnTo>
                      <a:pt x="1280" y="1947"/>
                    </a:lnTo>
                    <a:lnTo>
                      <a:pt x="1284" y="1944"/>
                    </a:lnTo>
                    <a:lnTo>
                      <a:pt x="1284" y="1936"/>
                    </a:lnTo>
                    <a:lnTo>
                      <a:pt x="1284" y="1930"/>
                    </a:lnTo>
                    <a:lnTo>
                      <a:pt x="1282" y="1927"/>
                    </a:lnTo>
                    <a:lnTo>
                      <a:pt x="1280" y="1927"/>
                    </a:lnTo>
                    <a:lnTo>
                      <a:pt x="1282" y="1923"/>
                    </a:lnTo>
                    <a:lnTo>
                      <a:pt x="1284" y="1921"/>
                    </a:lnTo>
                    <a:lnTo>
                      <a:pt x="1284" y="1917"/>
                    </a:lnTo>
                    <a:lnTo>
                      <a:pt x="1282" y="1913"/>
                    </a:lnTo>
                    <a:lnTo>
                      <a:pt x="1282" y="1913"/>
                    </a:lnTo>
                    <a:lnTo>
                      <a:pt x="1284" y="1909"/>
                    </a:lnTo>
                    <a:lnTo>
                      <a:pt x="1284" y="1906"/>
                    </a:lnTo>
                    <a:lnTo>
                      <a:pt x="1284" y="1904"/>
                    </a:lnTo>
                    <a:lnTo>
                      <a:pt x="1282" y="1906"/>
                    </a:lnTo>
                    <a:lnTo>
                      <a:pt x="1280" y="1906"/>
                    </a:lnTo>
                    <a:lnTo>
                      <a:pt x="1277" y="1900"/>
                    </a:lnTo>
                    <a:lnTo>
                      <a:pt x="1277" y="1896"/>
                    </a:lnTo>
                    <a:lnTo>
                      <a:pt x="1277" y="1892"/>
                    </a:lnTo>
                    <a:lnTo>
                      <a:pt x="1275" y="1892"/>
                    </a:lnTo>
                    <a:lnTo>
                      <a:pt x="1271" y="1888"/>
                    </a:lnTo>
                    <a:lnTo>
                      <a:pt x="1267" y="1883"/>
                    </a:lnTo>
                    <a:lnTo>
                      <a:pt x="1265" y="1877"/>
                    </a:lnTo>
                    <a:lnTo>
                      <a:pt x="1267" y="1877"/>
                    </a:lnTo>
                    <a:lnTo>
                      <a:pt x="1271" y="1871"/>
                    </a:lnTo>
                    <a:lnTo>
                      <a:pt x="1273" y="1871"/>
                    </a:lnTo>
                    <a:lnTo>
                      <a:pt x="1273" y="1869"/>
                    </a:lnTo>
                    <a:lnTo>
                      <a:pt x="1273" y="1867"/>
                    </a:lnTo>
                    <a:lnTo>
                      <a:pt x="1271" y="1867"/>
                    </a:lnTo>
                    <a:lnTo>
                      <a:pt x="1269" y="1871"/>
                    </a:lnTo>
                    <a:lnTo>
                      <a:pt x="1267" y="1871"/>
                    </a:lnTo>
                    <a:lnTo>
                      <a:pt x="1265" y="1869"/>
                    </a:lnTo>
                    <a:lnTo>
                      <a:pt x="1263" y="1867"/>
                    </a:lnTo>
                    <a:lnTo>
                      <a:pt x="1261" y="1862"/>
                    </a:lnTo>
                    <a:lnTo>
                      <a:pt x="1258" y="1862"/>
                    </a:lnTo>
                    <a:lnTo>
                      <a:pt x="1256" y="1858"/>
                    </a:lnTo>
                    <a:lnTo>
                      <a:pt x="1252" y="1858"/>
                    </a:lnTo>
                    <a:lnTo>
                      <a:pt x="1248" y="1858"/>
                    </a:lnTo>
                    <a:lnTo>
                      <a:pt x="1242" y="1860"/>
                    </a:lnTo>
                    <a:lnTo>
                      <a:pt x="1242" y="1864"/>
                    </a:lnTo>
                    <a:lnTo>
                      <a:pt x="1244" y="1866"/>
                    </a:lnTo>
                    <a:lnTo>
                      <a:pt x="1244" y="1867"/>
                    </a:lnTo>
                    <a:lnTo>
                      <a:pt x="1239" y="1871"/>
                    </a:lnTo>
                    <a:lnTo>
                      <a:pt x="1233" y="1873"/>
                    </a:lnTo>
                    <a:lnTo>
                      <a:pt x="1229" y="1875"/>
                    </a:lnTo>
                    <a:lnTo>
                      <a:pt x="1229" y="1877"/>
                    </a:lnTo>
                    <a:lnTo>
                      <a:pt x="1231" y="1879"/>
                    </a:lnTo>
                    <a:lnTo>
                      <a:pt x="1233" y="1881"/>
                    </a:lnTo>
                    <a:lnTo>
                      <a:pt x="1237" y="1885"/>
                    </a:lnTo>
                    <a:lnTo>
                      <a:pt x="1237" y="1888"/>
                    </a:lnTo>
                    <a:lnTo>
                      <a:pt x="1235" y="1888"/>
                    </a:lnTo>
                    <a:lnTo>
                      <a:pt x="1231" y="1888"/>
                    </a:lnTo>
                    <a:lnTo>
                      <a:pt x="1229" y="1890"/>
                    </a:lnTo>
                    <a:lnTo>
                      <a:pt x="1227" y="1894"/>
                    </a:lnTo>
                    <a:lnTo>
                      <a:pt x="1221" y="1892"/>
                    </a:lnTo>
                    <a:lnTo>
                      <a:pt x="1220" y="1890"/>
                    </a:lnTo>
                    <a:lnTo>
                      <a:pt x="1221" y="1888"/>
                    </a:lnTo>
                    <a:lnTo>
                      <a:pt x="1220" y="1885"/>
                    </a:lnTo>
                    <a:lnTo>
                      <a:pt x="1221" y="1883"/>
                    </a:lnTo>
                    <a:lnTo>
                      <a:pt x="1220" y="1881"/>
                    </a:lnTo>
                    <a:lnTo>
                      <a:pt x="1218" y="1881"/>
                    </a:lnTo>
                    <a:lnTo>
                      <a:pt x="1216" y="1883"/>
                    </a:lnTo>
                    <a:lnTo>
                      <a:pt x="1218" y="1885"/>
                    </a:lnTo>
                    <a:lnTo>
                      <a:pt x="1216" y="1887"/>
                    </a:lnTo>
                    <a:lnTo>
                      <a:pt x="1214" y="1887"/>
                    </a:lnTo>
                    <a:lnTo>
                      <a:pt x="1210" y="1885"/>
                    </a:lnTo>
                    <a:lnTo>
                      <a:pt x="1208" y="1879"/>
                    </a:lnTo>
                    <a:lnTo>
                      <a:pt x="1206" y="1875"/>
                    </a:lnTo>
                    <a:lnTo>
                      <a:pt x="1200" y="1875"/>
                    </a:lnTo>
                    <a:lnTo>
                      <a:pt x="1199" y="1873"/>
                    </a:lnTo>
                    <a:lnTo>
                      <a:pt x="1199" y="1873"/>
                    </a:lnTo>
                    <a:lnTo>
                      <a:pt x="1197" y="1871"/>
                    </a:lnTo>
                    <a:lnTo>
                      <a:pt x="1195" y="1871"/>
                    </a:lnTo>
                    <a:lnTo>
                      <a:pt x="1191" y="1873"/>
                    </a:lnTo>
                    <a:lnTo>
                      <a:pt x="1189" y="1871"/>
                    </a:lnTo>
                    <a:lnTo>
                      <a:pt x="1187" y="1871"/>
                    </a:lnTo>
                    <a:lnTo>
                      <a:pt x="1185" y="1873"/>
                    </a:lnTo>
                    <a:lnTo>
                      <a:pt x="1185" y="1875"/>
                    </a:lnTo>
                    <a:lnTo>
                      <a:pt x="1185" y="1877"/>
                    </a:lnTo>
                    <a:lnTo>
                      <a:pt x="1183" y="1875"/>
                    </a:lnTo>
                    <a:lnTo>
                      <a:pt x="1181" y="1875"/>
                    </a:lnTo>
                    <a:lnTo>
                      <a:pt x="1181" y="1873"/>
                    </a:lnTo>
                    <a:lnTo>
                      <a:pt x="1179" y="1873"/>
                    </a:lnTo>
                    <a:lnTo>
                      <a:pt x="1179" y="1869"/>
                    </a:lnTo>
                    <a:lnTo>
                      <a:pt x="1176" y="1866"/>
                    </a:lnTo>
                    <a:lnTo>
                      <a:pt x="1174" y="1866"/>
                    </a:lnTo>
                    <a:lnTo>
                      <a:pt x="1174" y="1866"/>
                    </a:lnTo>
                    <a:lnTo>
                      <a:pt x="1174" y="1866"/>
                    </a:lnTo>
                    <a:lnTo>
                      <a:pt x="1176" y="1867"/>
                    </a:lnTo>
                    <a:lnTo>
                      <a:pt x="1178" y="1869"/>
                    </a:lnTo>
                    <a:lnTo>
                      <a:pt x="1178" y="1873"/>
                    </a:lnTo>
                    <a:lnTo>
                      <a:pt x="1176" y="1873"/>
                    </a:lnTo>
                    <a:lnTo>
                      <a:pt x="1174" y="1871"/>
                    </a:lnTo>
                    <a:lnTo>
                      <a:pt x="1168" y="1871"/>
                    </a:lnTo>
                    <a:lnTo>
                      <a:pt x="1168" y="1867"/>
                    </a:lnTo>
                    <a:lnTo>
                      <a:pt x="1168" y="1866"/>
                    </a:lnTo>
                    <a:lnTo>
                      <a:pt x="1170" y="1862"/>
                    </a:lnTo>
                    <a:lnTo>
                      <a:pt x="1170" y="1862"/>
                    </a:lnTo>
                    <a:lnTo>
                      <a:pt x="1164" y="1856"/>
                    </a:lnTo>
                    <a:lnTo>
                      <a:pt x="1162" y="1854"/>
                    </a:lnTo>
                    <a:lnTo>
                      <a:pt x="1160" y="1852"/>
                    </a:lnTo>
                    <a:lnTo>
                      <a:pt x="1155" y="1850"/>
                    </a:lnTo>
                    <a:lnTo>
                      <a:pt x="1155" y="1846"/>
                    </a:lnTo>
                    <a:lnTo>
                      <a:pt x="1151" y="1843"/>
                    </a:lnTo>
                    <a:lnTo>
                      <a:pt x="1151" y="1841"/>
                    </a:lnTo>
                    <a:lnTo>
                      <a:pt x="1147" y="1839"/>
                    </a:lnTo>
                    <a:lnTo>
                      <a:pt x="1143" y="1837"/>
                    </a:lnTo>
                    <a:lnTo>
                      <a:pt x="1141" y="1837"/>
                    </a:lnTo>
                    <a:lnTo>
                      <a:pt x="1143" y="1839"/>
                    </a:lnTo>
                    <a:lnTo>
                      <a:pt x="1149" y="1843"/>
                    </a:lnTo>
                    <a:lnTo>
                      <a:pt x="1149" y="1846"/>
                    </a:lnTo>
                    <a:lnTo>
                      <a:pt x="1147" y="1850"/>
                    </a:lnTo>
                    <a:lnTo>
                      <a:pt x="1145" y="1850"/>
                    </a:lnTo>
                    <a:lnTo>
                      <a:pt x="1143" y="1846"/>
                    </a:lnTo>
                    <a:lnTo>
                      <a:pt x="1141" y="1845"/>
                    </a:lnTo>
                    <a:lnTo>
                      <a:pt x="1136" y="1845"/>
                    </a:lnTo>
                    <a:lnTo>
                      <a:pt x="1132" y="1841"/>
                    </a:lnTo>
                    <a:lnTo>
                      <a:pt x="1130" y="1837"/>
                    </a:lnTo>
                    <a:lnTo>
                      <a:pt x="1132" y="1833"/>
                    </a:lnTo>
                    <a:lnTo>
                      <a:pt x="1136" y="1831"/>
                    </a:lnTo>
                    <a:lnTo>
                      <a:pt x="1134" y="1827"/>
                    </a:lnTo>
                    <a:lnTo>
                      <a:pt x="1132" y="1827"/>
                    </a:lnTo>
                    <a:lnTo>
                      <a:pt x="1130" y="1826"/>
                    </a:lnTo>
                    <a:lnTo>
                      <a:pt x="1132" y="1826"/>
                    </a:lnTo>
                    <a:lnTo>
                      <a:pt x="1134" y="1820"/>
                    </a:lnTo>
                    <a:lnTo>
                      <a:pt x="1132" y="1820"/>
                    </a:lnTo>
                    <a:lnTo>
                      <a:pt x="1132" y="1820"/>
                    </a:lnTo>
                    <a:lnTo>
                      <a:pt x="1128" y="1820"/>
                    </a:lnTo>
                    <a:lnTo>
                      <a:pt x="1120" y="1810"/>
                    </a:lnTo>
                    <a:lnTo>
                      <a:pt x="1117" y="1805"/>
                    </a:lnTo>
                    <a:lnTo>
                      <a:pt x="1111" y="1799"/>
                    </a:lnTo>
                    <a:lnTo>
                      <a:pt x="1111" y="1797"/>
                    </a:lnTo>
                    <a:lnTo>
                      <a:pt x="1107" y="1795"/>
                    </a:lnTo>
                    <a:lnTo>
                      <a:pt x="1101" y="1787"/>
                    </a:lnTo>
                    <a:lnTo>
                      <a:pt x="1101" y="1785"/>
                    </a:lnTo>
                    <a:lnTo>
                      <a:pt x="1105" y="1787"/>
                    </a:lnTo>
                    <a:lnTo>
                      <a:pt x="1107" y="1785"/>
                    </a:lnTo>
                    <a:lnTo>
                      <a:pt x="1107" y="1784"/>
                    </a:lnTo>
                    <a:lnTo>
                      <a:pt x="1107" y="1784"/>
                    </a:lnTo>
                    <a:lnTo>
                      <a:pt x="1105" y="1782"/>
                    </a:lnTo>
                    <a:lnTo>
                      <a:pt x="1105" y="1780"/>
                    </a:lnTo>
                    <a:lnTo>
                      <a:pt x="1105" y="1780"/>
                    </a:lnTo>
                    <a:lnTo>
                      <a:pt x="1103" y="1780"/>
                    </a:lnTo>
                    <a:lnTo>
                      <a:pt x="1101" y="1780"/>
                    </a:lnTo>
                    <a:lnTo>
                      <a:pt x="1101" y="1780"/>
                    </a:lnTo>
                    <a:lnTo>
                      <a:pt x="1099" y="1778"/>
                    </a:lnTo>
                    <a:lnTo>
                      <a:pt x="1099" y="1778"/>
                    </a:lnTo>
                    <a:lnTo>
                      <a:pt x="1099" y="1778"/>
                    </a:lnTo>
                    <a:lnTo>
                      <a:pt x="1098" y="1780"/>
                    </a:lnTo>
                    <a:lnTo>
                      <a:pt x="1099" y="1782"/>
                    </a:lnTo>
                    <a:lnTo>
                      <a:pt x="1096" y="1784"/>
                    </a:lnTo>
                    <a:lnTo>
                      <a:pt x="1088" y="1784"/>
                    </a:lnTo>
                    <a:lnTo>
                      <a:pt x="1086" y="1782"/>
                    </a:lnTo>
                    <a:lnTo>
                      <a:pt x="1084" y="1780"/>
                    </a:lnTo>
                    <a:lnTo>
                      <a:pt x="1080" y="1778"/>
                    </a:lnTo>
                    <a:lnTo>
                      <a:pt x="1079" y="1780"/>
                    </a:lnTo>
                    <a:lnTo>
                      <a:pt x="1082" y="1782"/>
                    </a:lnTo>
                    <a:lnTo>
                      <a:pt x="1080" y="1782"/>
                    </a:lnTo>
                    <a:lnTo>
                      <a:pt x="1075" y="1780"/>
                    </a:lnTo>
                    <a:lnTo>
                      <a:pt x="1069" y="1776"/>
                    </a:lnTo>
                    <a:lnTo>
                      <a:pt x="1067" y="1776"/>
                    </a:lnTo>
                    <a:lnTo>
                      <a:pt x="1063" y="1776"/>
                    </a:lnTo>
                    <a:lnTo>
                      <a:pt x="1059" y="1772"/>
                    </a:lnTo>
                    <a:lnTo>
                      <a:pt x="1056" y="1772"/>
                    </a:lnTo>
                    <a:lnTo>
                      <a:pt x="1054" y="1772"/>
                    </a:lnTo>
                    <a:lnTo>
                      <a:pt x="1048" y="1770"/>
                    </a:lnTo>
                    <a:lnTo>
                      <a:pt x="1042" y="1770"/>
                    </a:lnTo>
                    <a:lnTo>
                      <a:pt x="1037" y="1770"/>
                    </a:lnTo>
                    <a:lnTo>
                      <a:pt x="1027" y="1766"/>
                    </a:lnTo>
                    <a:lnTo>
                      <a:pt x="1025" y="1765"/>
                    </a:lnTo>
                    <a:lnTo>
                      <a:pt x="1023" y="1763"/>
                    </a:lnTo>
                    <a:lnTo>
                      <a:pt x="1019" y="1761"/>
                    </a:lnTo>
                    <a:lnTo>
                      <a:pt x="1018" y="1757"/>
                    </a:lnTo>
                    <a:lnTo>
                      <a:pt x="1014" y="1753"/>
                    </a:lnTo>
                    <a:lnTo>
                      <a:pt x="1010" y="1749"/>
                    </a:lnTo>
                    <a:lnTo>
                      <a:pt x="1008" y="1747"/>
                    </a:lnTo>
                    <a:lnTo>
                      <a:pt x="1004" y="1745"/>
                    </a:lnTo>
                    <a:lnTo>
                      <a:pt x="993" y="1736"/>
                    </a:lnTo>
                    <a:lnTo>
                      <a:pt x="991" y="1732"/>
                    </a:lnTo>
                    <a:lnTo>
                      <a:pt x="991" y="1732"/>
                    </a:lnTo>
                    <a:lnTo>
                      <a:pt x="987" y="1728"/>
                    </a:lnTo>
                    <a:lnTo>
                      <a:pt x="985" y="1725"/>
                    </a:lnTo>
                    <a:lnTo>
                      <a:pt x="981" y="1725"/>
                    </a:lnTo>
                    <a:lnTo>
                      <a:pt x="979" y="1723"/>
                    </a:lnTo>
                    <a:lnTo>
                      <a:pt x="979" y="1723"/>
                    </a:lnTo>
                    <a:lnTo>
                      <a:pt x="979" y="1725"/>
                    </a:lnTo>
                    <a:lnTo>
                      <a:pt x="985" y="1726"/>
                    </a:lnTo>
                    <a:lnTo>
                      <a:pt x="989" y="1732"/>
                    </a:lnTo>
                    <a:lnTo>
                      <a:pt x="989" y="1732"/>
                    </a:lnTo>
                    <a:lnTo>
                      <a:pt x="987" y="1730"/>
                    </a:lnTo>
                    <a:lnTo>
                      <a:pt x="981" y="1726"/>
                    </a:lnTo>
                    <a:lnTo>
                      <a:pt x="978" y="1725"/>
                    </a:lnTo>
                    <a:lnTo>
                      <a:pt x="976" y="1726"/>
                    </a:lnTo>
                    <a:lnTo>
                      <a:pt x="974" y="1725"/>
                    </a:lnTo>
                    <a:lnTo>
                      <a:pt x="976" y="1725"/>
                    </a:lnTo>
                    <a:lnTo>
                      <a:pt x="978" y="1725"/>
                    </a:lnTo>
                    <a:lnTo>
                      <a:pt x="978" y="1723"/>
                    </a:lnTo>
                    <a:lnTo>
                      <a:pt x="974" y="1723"/>
                    </a:lnTo>
                    <a:lnTo>
                      <a:pt x="972" y="1725"/>
                    </a:lnTo>
                    <a:lnTo>
                      <a:pt x="972" y="1721"/>
                    </a:lnTo>
                    <a:lnTo>
                      <a:pt x="970" y="1721"/>
                    </a:lnTo>
                    <a:lnTo>
                      <a:pt x="966" y="1723"/>
                    </a:lnTo>
                    <a:lnTo>
                      <a:pt x="966" y="1725"/>
                    </a:lnTo>
                    <a:lnTo>
                      <a:pt x="970" y="1725"/>
                    </a:lnTo>
                    <a:lnTo>
                      <a:pt x="974" y="1726"/>
                    </a:lnTo>
                    <a:lnTo>
                      <a:pt x="974" y="1726"/>
                    </a:lnTo>
                    <a:lnTo>
                      <a:pt x="972" y="1726"/>
                    </a:lnTo>
                    <a:lnTo>
                      <a:pt x="966" y="1726"/>
                    </a:lnTo>
                    <a:lnTo>
                      <a:pt x="962" y="1728"/>
                    </a:lnTo>
                    <a:lnTo>
                      <a:pt x="958" y="1730"/>
                    </a:lnTo>
                    <a:lnTo>
                      <a:pt x="955" y="1730"/>
                    </a:lnTo>
                    <a:lnTo>
                      <a:pt x="945" y="1734"/>
                    </a:lnTo>
                    <a:lnTo>
                      <a:pt x="941" y="1736"/>
                    </a:lnTo>
                    <a:lnTo>
                      <a:pt x="932" y="1732"/>
                    </a:lnTo>
                    <a:lnTo>
                      <a:pt x="928" y="1728"/>
                    </a:lnTo>
                    <a:lnTo>
                      <a:pt x="920" y="1728"/>
                    </a:lnTo>
                    <a:lnTo>
                      <a:pt x="915" y="1726"/>
                    </a:lnTo>
                    <a:lnTo>
                      <a:pt x="911" y="1725"/>
                    </a:lnTo>
                    <a:lnTo>
                      <a:pt x="909" y="1725"/>
                    </a:lnTo>
                    <a:lnTo>
                      <a:pt x="907" y="1725"/>
                    </a:lnTo>
                    <a:lnTo>
                      <a:pt x="901" y="1723"/>
                    </a:lnTo>
                    <a:lnTo>
                      <a:pt x="899" y="1719"/>
                    </a:lnTo>
                    <a:lnTo>
                      <a:pt x="897" y="1717"/>
                    </a:lnTo>
                    <a:lnTo>
                      <a:pt x="896" y="1719"/>
                    </a:lnTo>
                    <a:lnTo>
                      <a:pt x="892" y="1717"/>
                    </a:lnTo>
                    <a:lnTo>
                      <a:pt x="886" y="1717"/>
                    </a:lnTo>
                    <a:lnTo>
                      <a:pt x="884" y="1713"/>
                    </a:lnTo>
                    <a:lnTo>
                      <a:pt x="878" y="1709"/>
                    </a:lnTo>
                    <a:lnTo>
                      <a:pt x="871" y="1709"/>
                    </a:lnTo>
                    <a:lnTo>
                      <a:pt x="863" y="1705"/>
                    </a:lnTo>
                    <a:lnTo>
                      <a:pt x="857" y="1700"/>
                    </a:lnTo>
                    <a:lnTo>
                      <a:pt x="856" y="1700"/>
                    </a:lnTo>
                    <a:lnTo>
                      <a:pt x="846" y="1692"/>
                    </a:lnTo>
                    <a:lnTo>
                      <a:pt x="844" y="1688"/>
                    </a:lnTo>
                    <a:lnTo>
                      <a:pt x="842" y="1690"/>
                    </a:lnTo>
                    <a:lnTo>
                      <a:pt x="840" y="1690"/>
                    </a:lnTo>
                    <a:lnTo>
                      <a:pt x="838" y="1690"/>
                    </a:lnTo>
                    <a:lnTo>
                      <a:pt x="831" y="1688"/>
                    </a:lnTo>
                    <a:lnTo>
                      <a:pt x="829" y="1688"/>
                    </a:lnTo>
                    <a:lnTo>
                      <a:pt x="825" y="1686"/>
                    </a:lnTo>
                    <a:lnTo>
                      <a:pt x="823" y="1686"/>
                    </a:lnTo>
                    <a:lnTo>
                      <a:pt x="819" y="1684"/>
                    </a:lnTo>
                    <a:lnTo>
                      <a:pt x="817" y="1681"/>
                    </a:lnTo>
                    <a:lnTo>
                      <a:pt x="814" y="1677"/>
                    </a:lnTo>
                    <a:lnTo>
                      <a:pt x="810" y="1671"/>
                    </a:lnTo>
                    <a:lnTo>
                      <a:pt x="806" y="1671"/>
                    </a:lnTo>
                    <a:lnTo>
                      <a:pt x="806" y="1669"/>
                    </a:lnTo>
                    <a:lnTo>
                      <a:pt x="808" y="1667"/>
                    </a:lnTo>
                    <a:lnTo>
                      <a:pt x="804" y="1665"/>
                    </a:lnTo>
                    <a:lnTo>
                      <a:pt x="800" y="1667"/>
                    </a:lnTo>
                    <a:lnTo>
                      <a:pt x="795" y="1665"/>
                    </a:lnTo>
                    <a:lnTo>
                      <a:pt x="795" y="1664"/>
                    </a:lnTo>
                    <a:lnTo>
                      <a:pt x="791" y="1664"/>
                    </a:lnTo>
                    <a:lnTo>
                      <a:pt x="789" y="1662"/>
                    </a:lnTo>
                    <a:lnTo>
                      <a:pt x="789" y="1658"/>
                    </a:lnTo>
                    <a:lnTo>
                      <a:pt x="785" y="1652"/>
                    </a:lnTo>
                    <a:lnTo>
                      <a:pt x="785" y="1650"/>
                    </a:lnTo>
                    <a:lnTo>
                      <a:pt x="783" y="1648"/>
                    </a:lnTo>
                    <a:lnTo>
                      <a:pt x="779" y="1641"/>
                    </a:lnTo>
                    <a:lnTo>
                      <a:pt x="779" y="1641"/>
                    </a:lnTo>
                    <a:lnTo>
                      <a:pt x="783" y="1639"/>
                    </a:lnTo>
                    <a:lnTo>
                      <a:pt x="787" y="1639"/>
                    </a:lnTo>
                    <a:lnTo>
                      <a:pt x="789" y="1637"/>
                    </a:lnTo>
                    <a:lnTo>
                      <a:pt x="787" y="1635"/>
                    </a:lnTo>
                    <a:lnTo>
                      <a:pt x="785" y="1635"/>
                    </a:lnTo>
                    <a:lnTo>
                      <a:pt x="785" y="1633"/>
                    </a:lnTo>
                    <a:lnTo>
                      <a:pt x="789" y="1629"/>
                    </a:lnTo>
                    <a:lnTo>
                      <a:pt x="791" y="1625"/>
                    </a:lnTo>
                    <a:lnTo>
                      <a:pt x="791" y="1622"/>
                    </a:lnTo>
                    <a:lnTo>
                      <a:pt x="787" y="1612"/>
                    </a:lnTo>
                    <a:lnTo>
                      <a:pt x="785" y="1606"/>
                    </a:lnTo>
                    <a:lnTo>
                      <a:pt x="783" y="1604"/>
                    </a:lnTo>
                    <a:lnTo>
                      <a:pt x="785" y="1601"/>
                    </a:lnTo>
                    <a:lnTo>
                      <a:pt x="783" y="1597"/>
                    </a:lnTo>
                    <a:lnTo>
                      <a:pt x="777" y="1589"/>
                    </a:lnTo>
                    <a:lnTo>
                      <a:pt x="777" y="1585"/>
                    </a:lnTo>
                    <a:lnTo>
                      <a:pt x="772" y="1578"/>
                    </a:lnTo>
                    <a:lnTo>
                      <a:pt x="768" y="1572"/>
                    </a:lnTo>
                    <a:lnTo>
                      <a:pt x="762" y="1564"/>
                    </a:lnTo>
                    <a:lnTo>
                      <a:pt x="756" y="1561"/>
                    </a:lnTo>
                    <a:lnTo>
                      <a:pt x="755" y="1559"/>
                    </a:lnTo>
                    <a:lnTo>
                      <a:pt x="755" y="1557"/>
                    </a:lnTo>
                    <a:lnTo>
                      <a:pt x="749" y="1555"/>
                    </a:lnTo>
                    <a:lnTo>
                      <a:pt x="747" y="1553"/>
                    </a:lnTo>
                    <a:lnTo>
                      <a:pt x="747" y="1551"/>
                    </a:lnTo>
                    <a:lnTo>
                      <a:pt x="749" y="1551"/>
                    </a:lnTo>
                    <a:lnTo>
                      <a:pt x="751" y="1547"/>
                    </a:lnTo>
                    <a:lnTo>
                      <a:pt x="749" y="1545"/>
                    </a:lnTo>
                    <a:lnTo>
                      <a:pt x="747" y="1542"/>
                    </a:lnTo>
                    <a:lnTo>
                      <a:pt x="747" y="1540"/>
                    </a:lnTo>
                    <a:lnTo>
                      <a:pt x="743" y="1540"/>
                    </a:lnTo>
                    <a:lnTo>
                      <a:pt x="739" y="1538"/>
                    </a:lnTo>
                    <a:lnTo>
                      <a:pt x="732" y="1532"/>
                    </a:lnTo>
                    <a:lnTo>
                      <a:pt x="730" y="1530"/>
                    </a:lnTo>
                    <a:lnTo>
                      <a:pt x="728" y="1530"/>
                    </a:lnTo>
                    <a:lnTo>
                      <a:pt x="724" y="1528"/>
                    </a:lnTo>
                    <a:lnTo>
                      <a:pt x="724" y="1524"/>
                    </a:lnTo>
                    <a:lnTo>
                      <a:pt x="726" y="1521"/>
                    </a:lnTo>
                    <a:lnTo>
                      <a:pt x="728" y="1517"/>
                    </a:lnTo>
                    <a:lnTo>
                      <a:pt x="732" y="1515"/>
                    </a:lnTo>
                    <a:lnTo>
                      <a:pt x="734" y="1517"/>
                    </a:lnTo>
                    <a:lnTo>
                      <a:pt x="734" y="1515"/>
                    </a:lnTo>
                    <a:lnTo>
                      <a:pt x="734" y="1513"/>
                    </a:lnTo>
                    <a:lnTo>
                      <a:pt x="734" y="1513"/>
                    </a:lnTo>
                    <a:lnTo>
                      <a:pt x="732" y="1513"/>
                    </a:lnTo>
                    <a:lnTo>
                      <a:pt x="730" y="1513"/>
                    </a:lnTo>
                    <a:lnTo>
                      <a:pt x="728" y="1509"/>
                    </a:lnTo>
                    <a:lnTo>
                      <a:pt x="726" y="1505"/>
                    </a:lnTo>
                    <a:lnTo>
                      <a:pt x="722" y="1505"/>
                    </a:lnTo>
                    <a:lnTo>
                      <a:pt x="720" y="1505"/>
                    </a:lnTo>
                    <a:lnTo>
                      <a:pt x="718" y="1502"/>
                    </a:lnTo>
                    <a:lnTo>
                      <a:pt x="718" y="1498"/>
                    </a:lnTo>
                    <a:lnTo>
                      <a:pt x="716" y="1498"/>
                    </a:lnTo>
                    <a:lnTo>
                      <a:pt x="715" y="1498"/>
                    </a:lnTo>
                    <a:lnTo>
                      <a:pt x="709" y="1492"/>
                    </a:lnTo>
                    <a:lnTo>
                      <a:pt x="707" y="1488"/>
                    </a:lnTo>
                    <a:lnTo>
                      <a:pt x="709" y="1484"/>
                    </a:lnTo>
                    <a:lnTo>
                      <a:pt x="709" y="1481"/>
                    </a:lnTo>
                    <a:lnTo>
                      <a:pt x="707" y="1479"/>
                    </a:lnTo>
                    <a:lnTo>
                      <a:pt x="705" y="1481"/>
                    </a:lnTo>
                    <a:lnTo>
                      <a:pt x="703" y="1479"/>
                    </a:lnTo>
                    <a:lnTo>
                      <a:pt x="701" y="1479"/>
                    </a:lnTo>
                    <a:lnTo>
                      <a:pt x="699" y="1477"/>
                    </a:lnTo>
                    <a:lnTo>
                      <a:pt x="697" y="1475"/>
                    </a:lnTo>
                    <a:lnTo>
                      <a:pt x="697" y="1473"/>
                    </a:lnTo>
                    <a:lnTo>
                      <a:pt x="696" y="1469"/>
                    </a:lnTo>
                    <a:lnTo>
                      <a:pt x="692" y="1467"/>
                    </a:lnTo>
                    <a:lnTo>
                      <a:pt x="692" y="1465"/>
                    </a:lnTo>
                    <a:lnTo>
                      <a:pt x="690" y="1461"/>
                    </a:lnTo>
                    <a:lnTo>
                      <a:pt x="690" y="1460"/>
                    </a:lnTo>
                    <a:lnTo>
                      <a:pt x="686" y="1458"/>
                    </a:lnTo>
                    <a:lnTo>
                      <a:pt x="684" y="1452"/>
                    </a:lnTo>
                    <a:lnTo>
                      <a:pt x="684" y="1450"/>
                    </a:lnTo>
                    <a:lnTo>
                      <a:pt x="682" y="1450"/>
                    </a:lnTo>
                    <a:lnTo>
                      <a:pt x="680" y="1448"/>
                    </a:lnTo>
                    <a:lnTo>
                      <a:pt x="682" y="1446"/>
                    </a:lnTo>
                    <a:lnTo>
                      <a:pt x="682" y="1444"/>
                    </a:lnTo>
                    <a:lnTo>
                      <a:pt x="678" y="1437"/>
                    </a:lnTo>
                    <a:lnTo>
                      <a:pt x="676" y="1435"/>
                    </a:lnTo>
                    <a:lnTo>
                      <a:pt x="676" y="1433"/>
                    </a:lnTo>
                    <a:lnTo>
                      <a:pt x="676" y="1427"/>
                    </a:lnTo>
                    <a:lnTo>
                      <a:pt x="675" y="1425"/>
                    </a:lnTo>
                    <a:lnTo>
                      <a:pt x="675" y="1418"/>
                    </a:lnTo>
                    <a:lnTo>
                      <a:pt x="673" y="1414"/>
                    </a:lnTo>
                    <a:lnTo>
                      <a:pt x="673" y="1412"/>
                    </a:lnTo>
                    <a:lnTo>
                      <a:pt x="675" y="1408"/>
                    </a:lnTo>
                    <a:lnTo>
                      <a:pt x="675" y="1406"/>
                    </a:lnTo>
                    <a:lnTo>
                      <a:pt x="671" y="1404"/>
                    </a:lnTo>
                    <a:lnTo>
                      <a:pt x="667" y="1404"/>
                    </a:lnTo>
                    <a:lnTo>
                      <a:pt x="667" y="1402"/>
                    </a:lnTo>
                    <a:lnTo>
                      <a:pt x="663" y="1399"/>
                    </a:lnTo>
                    <a:lnTo>
                      <a:pt x="661" y="1400"/>
                    </a:lnTo>
                    <a:lnTo>
                      <a:pt x="659" y="1400"/>
                    </a:lnTo>
                    <a:lnTo>
                      <a:pt x="655" y="1399"/>
                    </a:lnTo>
                    <a:lnTo>
                      <a:pt x="654" y="1395"/>
                    </a:lnTo>
                    <a:lnTo>
                      <a:pt x="648" y="1391"/>
                    </a:lnTo>
                    <a:lnTo>
                      <a:pt x="646" y="1387"/>
                    </a:lnTo>
                    <a:lnTo>
                      <a:pt x="648" y="1391"/>
                    </a:lnTo>
                    <a:lnTo>
                      <a:pt x="648" y="1395"/>
                    </a:lnTo>
                    <a:lnTo>
                      <a:pt x="646" y="1402"/>
                    </a:lnTo>
                    <a:lnTo>
                      <a:pt x="644" y="1406"/>
                    </a:lnTo>
                    <a:lnTo>
                      <a:pt x="646" y="1414"/>
                    </a:lnTo>
                    <a:lnTo>
                      <a:pt x="646" y="1425"/>
                    </a:lnTo>
                    <a:lnTo>
                      <a:pt x="644" y="1429"/>
                    </a:lnTo>
                    <a:lnTo>
                      <a:pt x="646" y="1431"/>
                    </a:lnTo>
                    <a:lnTo>
                      <a:pt x="650" y="1437"/>
                    </a:lnTo>
                    <a:lnTo>
                      <a:pt x="648" y="1441"/>
                    </a:lnTo>
                    <a:lnTo>
                      <a:pt x="652" y="1441"/>
                    </a:lnTo>
                    <a:lnTo>
                      <a:pt x="652" y="1442"/>
                    </a:lnTo>
                    <a:lnTo>
                      <a:pt x="657" y="1446"/>
                    </a:lnTo>
                    <a:lnTo>
                      <a:pt x="659" y="1450"/>
                    </a:lnTo>
                    <a:lnTo>
                      <a:pt x="657" y="1454"/>
                    </a:lnTo>
                    <a:lnTo>
                      <a:pt x="659" y="1456"/>
                    </a:lnTo>
                    <a:lnTo>
                      <a:pt x="661" y="1458"/>
                    </a:lnTo>
                    <a:lnTo>
                      <a:pt x="665" y="1461"/>
                    </a:lnTo>
                    <a:lnTo>
                      <a:pt x="665" y="1465"/>
                    </a:lnTo>
                    <a:lnTo>
                      <a:pt x="665" y="1465"/>
                    </a:lnTo>
                    <a:lnTo>
                      <a:pt x="669" y="1467"/>
                    </a:lnTo>
                    <a:lnTo>
                      <a:pt x="671" y="1471"/>
                    </a:lnTo>
                    <a:lnTo>
                      <a:pt x="671" y="1475"/>
                    </a:lnTo>
                    <a:lnTo>
                      <a:pt x="671" y="1479"/>
                    </a:lnTo>
                    <a:lnTo>
                      <a:pt x="675" y="1482"/>
                    </a:lnTo>
                    <a:lnTo>
                      <a:pt x="676" y="1482"/>
                    </a:lnTo>
                    <a:lnTo>
                      <a:pt x="678" y="1488"/>
                    </a:lnTo>
                    <a:lnTo>
                      <a:pt x="680" y="1496"/>
                    </a:lnTo>
                    <a:lnTo>
                      <a:pt x="682" y="1496"/>
                    </a:lnTo>
                    <a:lnTo>
                      <a:pt x="682" y="1498"/>
                    </a:lnTo>
                    <a:lnTo>
                      <a:pt x="682" y="1500"/>
                    </a:lnTo>
                    <a:lnTo>
                      <a:pt x="682" y="1502"/>
                    </a:lnTo>
                    <a:lnTo>
                      <a:pt x="684" y="1507"/>
                    </a:lnTo>
                    <a:lnTo>
                      <a:pt x="686" y="1505"/>
                    </a:lnTo>
                    <a:lnTo>
                      <a:pt x="686" y="1503"/>
                    </a:lnTo>
                    <a:lnTo>
                      <a:pt x="686" y="1503"/>
                    </a:lnTo>
                    <a:lnTo>
                      <a:pt x="688" y="1503"/>
                    </a:lnTo>
                    <a:lnTo>
                      <a:pt x="688" y="1505"/>
                    </a:lnTo>
                    <a:lnTo>
                      <a:pt x="692" y="1509"/>
                    </a:lnTo>
                    <a:lnTo>
                      <a:pt x="692" y="1517"/>
                    </a:lnTo>
                    <a:lnTo>
                      <a:pt x="692" y="1519"/>
                    </a:lnTo>
                    <a:lnTo>
                      <a:pt x="692" y="1522"/>
                    </a:lnTo>
                    <a:lnTo>
                      <a:pt x="692" y="1524"/>
                    </a:lnTo>
                    <a:lnTo>
                      <a:pt x="692" y="1528"/>
                    </a:lnTo>
                    <a:lnTo>
                      <a:pt x="696" y="1530"/>
                    </a:lnTo>
                    <a:lnTo>
                      <a:pt x="696" y="1534"/>
                    </a:lnTo>
                    <a:lnTo>
                      <a:pt x="696" y="1536"/>
                    </a:lnTo>
                    <a:lnTo>
                      <a:pt x="696" y="1538"/>
                    </a:lnTo>
                    <a:lnTo>
                      <a:pt x="696" y="1540"/>
                    </a:lnTo>
                    <a:lnTo>
                      <a:pt x="699" y="1543"/>
                    </a:lnTo>
                    <a:lnTo>
                      <a:pt x="699" y="1547"/>
                    </a:lnTo>
                    <a:lnTo>
                      <a:pt x="697" y="1551"/>
                    </a:lnTo>
                    <a:lnTo>
                      <a:pt x="697" y="1553"/>
                    </a:lnTo>
                    <a:lnTo>
                      <a:pt x="699" y="1557"/>
                    </a:lnTo>
                    <a:lnTo>
                      <a:pt x="703" y="1561"/>
                    </a:lnTo>
                    <a:lnTo>
                      <a:pt x="703" y="1562"/>
                    </a:lnTo>
                    <a:lnTo>
                      <a:pt x="705" y="1561"/>
                    </a:lnTo>
                    <a:lnTo>
                      <a:pt x="705" y="1559"/>
                    </a:lnTo>
                    <a:lnTo>
                      <a:pt x="707" y="1559"/>
                    </a:lnTo>
                    <a:lnTo>
                      <a:pt x="707" y="1559"/>
                    </a:lnTo>
                    <a:lnTo>
                      <a:pt x="709" y="1561"/>
                    </a:lnTo>
                    <a:lnTo>
                      <a:pt x="711" y="1564"/>
                    </a:lnTo>
                    <a:lnTo>
                      <a:pt x="713" y="1564"/>
                    </a:lnTo>
                    <a:lnTo>
                      <a:pt x="715" y="1568"/>
                    </a:lnTo>
                    <a:lnTo>
                      <a:pt x="716" y="1570"/>
                    </a:lnTo>
                    <a:lnTo>
                      <a:pt x="716" y="1574"/>
                    </a:lnTo>
                    <a:lnTo>
                      <a:pt x="720" y="1574"/>
                    </a:lnTo>
                    <a:lnTo>
                      <a:pt x="718" y="1580"/>
                    </a:lnTo>
                    <a:lnTo>
                      <a:pt x="716" y="1585"/>
                    </a:lnTo>
                    <a:lnTo>
                      <a:pt x="711" y="1587"/>
                    </a:lnTo>
                    <a:lnTo>
                      <a:pt x="709" y="1585"/>
                    </a:lnTo>
                    <a:lnTo>
                      <a:pt x="707" y="1583"/>
                    </a:lnTo>
                    <a:lnTo>
                      <a:pt x="707" y="1580"/>
                    </a:lnTo>
                    <a:lnTo>
                      <a:pt x="705" y="1578"/>
                    </a:lnTo>
                    <a:lnTo>
                      <a:pt x="703" y="1574"/>
                    </a:lnTo>
                    <a:lnTo>
                      <a:pt x="703" y="1570"/>
                    </a:lnTo>
                    <a:lnTo>
                      <a:pt x="699" y="1570"/>
                    </a:lnTo>
                    <a:lnTo>
                      <a:pt x="696" y="1566"/>
                    </a:lnTo>
                    <a:lnTo>
                      <a:pt x="694" y="1564"/>
                    </a:lnTo>
                    <a:lnTo>
                      <a:pt x="692" y="1564"/>
                    </a:lnTo>
                    <a:lnTo>
                      <a:pt x="684" y="1555"/>
                    </a:lnTo>
                    <a:lnTo>
                      <a:pt x="682" y="1551"/>
                    </a:lnTo>
                    <a:lnTo>
                      <a:pt x="678" y="1551"/>
                    </a:lnTo>
                    <a:lnTo>
                      <a:pt x="678" y="1549"/>
                    </a:lnTo>
                    <a:lnTo>
                      <a:pt x="676" y="1549"/>
                    </a:lnTo>
                    <a:lnTo>
                      <a:pt x="673" y="1545"/>
                    </a:lnTo>
                    <a:lnTo>
                      <a:pt x="673" y="1543"/>
                    </a:lnTo>
                    <a:lnTo>
                      <a:pt x="675" y="1538"/>
                    </a:lnTo>
                    <a:lnTo>
                      <a:pt x="676" y="1530"/>
                    </a:lnTo>
                    <a:lnTo>
                      <a:pt x="676" y="1524"/>
                    </a:lnTo>
                    <a:lnTo>
                      <a:pt x="673" y="1517"/>
                    </a:lnTo>
                    <a:lnTo>
                      <a:pt x="671" y="1515"/>
                    </a:lnTo>
                    <a:lnTo>
                      <a:pt x="669" y="1515"/>
                    </a:lnTo>
                    <a:lnTo>
                      <a:pt x="667" y="1515"/>
                    </a:lnTo>
                    <a:lnTo>
                      <a:pt x="661" y="1507"/>
                    </a:lnTo>
                    <a:lnTo>
                      <a:pt x="659" y="1502"/>
                    </a:lnTo>
                    <a:lnTo>
                      <a:pt x="661" y="1500"/>
                    </a:lnTo>
                    <a:lnTo>
                      <a:pt x="659" y="1500"/>
                    </a:lnTo>
                    <a:lnTo>
                      <a:pt x="657" y="1502"/>
                    </a:lnTo>
                    <a:lnTo>
                      <a:pt x="654" y="1503"/>
                    </a:lnTo>
                    <a:lnTo>
                      <a:pt x="652" y="1503"/>
                    </a:lnTo>
                    <a:lnTo>
                      <a:pt x="650" y="1502"/>
                    </a:lnTo>
                    <a:lnTo>
                      <a:pt x="652" y="1500"/>
                    </a:lnTo>
                    <a:lnTo>
                      <a:pt x="648" y="1500"/>
                    </a:lnTo>
                    <a:lnTo>
                      <a:pt x="646" y="1500"/>
                    </a:lnTo>
                    <a:lnTo>
                      <a:pt x="646" y="1498"/>
                    </a:lnTo>
                    <a:lnTo>
                      <a:pt x="642" y="1496"/>
                    </a:lnTo>
                    <a:lnTo>
                      <a:pt x="638" y="1494"/>
                    </a:lnTo>
                    <a:lnTo>
                      <a:pt x="636" y="1490"/>
                    </a:lnTo>
                    <a:lnTo>
                      <a:pt x="636" y="1486"/>
                    </a:lnTo>
                    <a:lnTo>
                      <a:pt x="633" y="1486"/>
                    </a:lnTo>
                    <a:lnTo>
                      <a:pt x="631" y="1481"/>
                    </a:lnTo>
                    <a:lnTo>
                      <a:pt x="631" y="1481"/>
                    </a:lnTo>
                    <a:lnTo>
                      <a:pt x="636" y="1479"/>
                    </a:lnTo>
                    <a:lnTo>
                      <a:pt x="638" y="1481"/>
                    </a:lnTo>
                    <a:lnTo>
                      <a:pt x="642" y="1481"/>
                    </a:lnTo>
                    <a:lnTo>
                      <a:pt x="646" y="1482"/>
                    </a:lnTo>
                    <a:lnTo>
                      <a:pt x="646" y="1481"/>
                    </a:lnTo>
                    <a:lnTo>
                      <a:pt x="648" y="1479"/>
                    </a:lnTo>
                    <a:lnTo>
                      <a:pt x="644" y="1479"/>
                    </a:lnTo>
                    <a:lnTo>
                      <a:pt x="644" y="1477"/>
                    </a:lnTo>
                    <a:lnTo>
                      <a:pt x="646" y="1475"/>
                    </a:lnTo>
                    <a:lnTo>
                      <a:pt x="648" y="1477"/>
                    </a:lnTo>
                    <a:lnTo>
                      <a:pt x="648" y="1473"/>
                    </a:lnTo>
                    <a:lnTo>
                      <a:pt x="648" y="1471"/>
                    </a:lnTo>
                    <a:lnTo>
                      <a:pt x="648" y="1469"/>
                    </a:lnTo>
                    <a:lnTo>
                      <a:pt x="650" y="1467"/>
                    </a:lnTo>
                    <a:lnTo>
                      <a:pt x="648" y="1463"/>
                    </a:lnTo>
                    <a:lnTo>
                      <a:pt x="646" y="1461"/>
                    </a:lnTo>
                    <a:lnTo>
                      <a:pt x="644" y="1456"/>
                    </a:lnTo>
                    <a:lnTo>
                      <a:pt x="638" y="1452"/>
                    </a:lnTo>
                    <a:lnTo>
                      <a:pt x="638" y="1450"/>
                    </a:lnTo>
                    <a:lnTo>
                      <a:pt x="636" y="1446"/>
                    </a:lnTo>
                    <a:lnTo>
                      <a:pt x="631" y="1441"/>
                    </a:lnTo>
                    <a:lnTo>
                      <a:pt x="629" y="1441"/>
                    </a:lnTo>
                    <a:lnTo>
                      <a:pt x="625" y="1437"/>
                    </a:lnTo>
                    <a:lnTo>
                      <a:pt x="623" y="1433"/>
                    </a:lnTo>
                    <a:lnTo>
                      <a:pt x="623" y="1427"/>
                    </a:lnTo>
                    <a:lnTo>
                      <a:pt x="623" y="1423"/>
                    </a:lnTo>
                    <a:lnTo>
                      <a:pt x="621" y="1421"/>
                    </a:lnTo>
                    <a:lnTo>
                      <a:pt x="621" y="1418"/>
                    </a:lnTo>
                    <a:lnTo>
                      <a:pt x="621" y="1418"/>
                    </a:lnTo>
                    <a:lnTo>
                      <a:pt x="621" y="1414"/>
                    </a:lnTo>
                    <a:lnTo>
                      <a:pt x="617" y="1410"/>
                    </a:lnTo>
                    <a:lnTo>
                      <a:pt x="617" y="1408"/>
                    </a:lnTo>
                    <a:lnTo>
                      <a:pt x="617" y="1406"/>
                    </a:lnTo>
                    <a:lnTo>
                      <a:pt x="617" y="1404"/>
                    </a:lnTo>
                    <a:lnTo>
                      <a:pt x="614" y="1399"/>
                    </a:lnTo>
                    <a:lnTo>
                      <a:pt x="612" y="1395"/>
                    </a:lnTo>
                    <a:lnTo>
                      <a:pt x="612" y="1393"/>
                    </a:lnTo>
                    <a:lnTo>
                      <a:pt x="614" y="1391"/>
                    </a:lnTo>
                    <a:lnTo>
                      <a:pt x="612" y="1389"/>
                    </a:lnTo>
                    <a:lnTo>
                      <a:pt x="610" y="1385"/>
                    </a:lnTo>
                    <a:lnTo>
                      <a:pt x="608" y="1376"/>
                    </a:lnTo>
                    <a:lnTo>
                      <a:pt x="606" y="1372"/>
                    </a:lnTo>
                    <a:lnTo>
                      <a:pt x="606" y="1368"/>
                    </a:lnTo>
                    <a:lnTo>
                      <a:pt x="608" y="1364"/>
                    </a:lnTo>
                    <a:lnTo>
                      <a:pt x="606" y="1359"/>
                    </a:lnTo>
                    <a:lnTo>
                      <a:pt x="600" y="1349"/>
                    </a:lnTo>
                    <a:lnTo>
                      <a:pt x="596" y="1343"/>
                    </a:lnTo>
                    <a:lnTo>
                      <a:pt x="595" y="1345"/>
                    </a:lnTo>
                    <a:lnTo>
                      <a:pt x="593" y="1345"/>
                    </a:lnTo>
                    <a:lnTo>
                      <a:pt x="591" y="1343"/>
                    </a:lnTo>
                    <a:lnTo>
                      <a:pt x="591" y="1341"/>
                    </a:lnTo>
                    <a:lnTo>
                      <a:pt x="591" y="1339"/>
                    </a:lnTo>
                    <a:lnTo>
                      <a:pt x="585" y="1338"/>
                    </a:lnTo>
                    <a:lnTo>
                      <a:pt x="583" y="1338"/>
                    </a:lnTo>
                    <a:lnTo>
                      <a:pt x="577" y="1336"/>
                    </a:lnTo>
                    <a:lnTo>
                      <a:pt x="577" y="1332"/>
                    </a:lnTo>
                    <a:lnTo>
                      <a:pt x="575" y="1330"/>
                    </a:lnTo>
                    <a:lnTo>
                      <a:pt x="572" y="1330"/>
                    </a:lnTo>
                    <a:lnTo>
                      <a:pt x="568" y="1328"/>
                    </a:lnTo>
                    <a:lnTo>
                      <a:pt x="566" y="1328"/>
                    </a:lnTo>
                    <a:lnTo>
                      <a:pt x="562" y="1326"/>
                    </a:lnTo>
                    <a:lnTo>
                      <a:pt x="555" y="1326"/>
                    </a:lnTo>
                    <a:lnTo>
                      <a:pt x="553" y="1324"/>
                    </a:lnTo>
                    <a:lnTo>
                      <a:pt x="553" y="1322"/>
                    </a:lnTo>
                    <a:lnTo>
                      <a:pt x="553" y="1320"/>
                    </a:lnTo>
                    <a:lnTo>
                      <a:pt x="555" y="1319"/>
                    </a:lnTo>
                    <a:lnTo>
                      <a:pt x="555" y="1313"/>
                    </a:lnTo>
                    <a:lnTo>
                      <a:pt x="555" y="1309"/>
                    </a:lnTo>
                    <a:lnTo>
                      <a:pt x="551" y="1305"/>
                    </a:lnTo>
                    <a:lnTo>
                      <a:pt x="551" y="1305"/>
                    </a:lnTo>
                    <a:lnTo>
                      <a:pt x="553" y="1303"/>
                    </a:lnTo>
                    <a:lnTo>
                      <a:pt x="551" y="1301"/>
                    </a:lnTo>
                    <a:lnTo>
                      <a:pt x="547" y="1298"/>
                    </a:lnTo>
                    <a:lnTo>
                      <a:pt x="543" y="1290"/>
                    </a:lnTo>
                    <a:lnTo>
                      <a:pt x="543" y="1284"/>
                    </a:lnTo>
                    <a:lnTo>
                      <a:pt x="539" y="1282"/>
                    </a:lnTo>
                    <a:lnTo>
                      <a:pt x="539" y="1280"/>
                    </a:lnTo>
                    <a:lnTo>
                      <a:pt x="539" y="1277"/>
                    </a:lnTo>
                    <a:lnTo>
                      <a:pt x="539" y="1273"/>
                    </a:lnTo>
                    <a:lnTo>
                      <a:pt x="539" y="1271"/>
                    </a:lnTo>
                    <a:lnTo>
                      <a:pt x="541" y="1271"/>
                    </a:lnTo>
                    <a:lnTo>
                      <a:pt x="543" y="1269"/>
                    </a:lnTo>
                    <a:lnTo>
                      <a:pt x="543" y="1265"/>
                    </a:lnTo>
                    <a:lnTo>
                      <a:pt x="541" y="1263"/>
                    </a:lnTo>
                    <a:lnTo>
                      <a:pt x="537" y="1261"/>
                    </a:lnTo>
                    <a:lnTo>
                      <a:pt x="537" y="1258"/>
                    </a:lnTo>
                    <a:lnTo>
                      <a:pt x="535" y="1258"/>
                    </a:lnTo>
                    <a:lnTo>
                      <a:pt x="535" y="1254"/>
                    </a:lnTo>
                    <a:lnTo>
                      <a:pt x="535" y="1252"/>
                    </a:lnTo>
                    <a:lnTo>
                      <a:pt x="535" y="1250"/>
                    </a:lnTo>
                    <a:lnTo>
                      <a:pt x="537" y="1248"/>
                    </a:lnTo>
                    <a:lnTo>
                      <a:pt x="537" y="1246"/>
                    </a:lnTo>
                    <a:lnTo>
                      <a:pt x="537" y="1244"/>
                    </a:lnTo>
                    <a:lnTo>
                      <a:pt x="539" y="1244"/>
                    </a:lnTo>
                    <a:lnTo>
                      <a:pt x="541" y="1248"/>
                    </a:lnTo>
                    <a:lnTo>
                      <a:pt x="545" y="1250"/>
                    </a:lnTo>
                    <a:lnTo>
                      <a:pt x="543" y="1248"/>
                    </a:lnTo>
                    <a:lnTo>
                      <a:pt x="541" y="1246"/>
                    </a:lnTo>
                    <a:lnTo>
                      <a:pt x="541" y="1240"/>
                    </a:lnTo>
                    <a:lnTo>
                      <a:pt x="539" y="1240"/>
                    </a:lnTo>
                    <a:lnTo>
                      <a:pt x="541" y="1237"/>
                    </a:lnTo>
                    <a:lnTo>
                      <a:pt x="541" y="1237"/>
                    </a:lnTo>
                    <a:lnTo>
                      <a:pt x="543" y="1238"/>
                    </a:lnTo>
                    <a:lnTo>
                      <a:pt x="547" y="1237"/>
                    </a:lnTo>
                    <a:lnTo>
                      <a:pt x="549" y="1237"/>
                    </a:lnTo>
                    <a:lnTo>
                      <a:pt x="545" y="1237"/>
                    </a:lnTo>
                    <a:lnTo>
                      <a:pt x="545" y="1235"/>
                    </a:lnTo>
                    <a:lnTo>
                      <a:pt x="541" y="1235"/>
                    </a:lnTo>
                    <a:lnTo>
                      <a:pt x="541" y="1233"/>
                    </a:lnTo>
                    <a:lnTo>
                      <a:pt x="539" y="1235"/>
                    </a:lnTo>
                    <a:lnTo>
                      <a:pt x="537" y="1233"/>
                    </a:lnTo>
                    <a:lnTo>
                      <a:pt x="537" y="1237"/>
                    </a:lnTo>
                    <a:lnTo>
                      <a:pt x="537" y="1240"/>
                    </a:lnTo>
                    <a:lnTo>
                      <a:pt x="537" y="1240"/>
                    </a:lnTo>
                    <a:lnTo>
                      <a:pt x="535" y="1240"/>
                    </a:lnTo>
                    <a:lnTo>
                      <a:pt x="534" y="1238"/>
                    </a:lnTo>
                    <a:lnTo>
                      <a:pt x="530" y="1235"/>
                    </a:lnTo>
                    <a:lnTo>
                      <a:pt x="530" y="1231"/>
                    </a:lnTo>
                    <a:lnTo>
                      <a:pt x="530" y="1229"/>
                    </a:lnTo>
                    <a:lnTo>
                      <a:pt x="530" y="1225"/>
                    </a:lnTo>
                    <a:lnTo>
                      <a:pt x="522" y="1214"/>
                    </a:lnTo>
                    <a:lnTo>
                      <a:pt x="522" y="1212"/>
                    </a:lnTo>
                    <a:lnTo>
                      <a:pt x="522" y="1210"/>
                    </a:lnTo>
                    <a:lnTo>
                      <a:pt x="524" y="1208"/>
                    </a:lnTo>
                    <a:lnTo>
                      <a:pt x="524" y="1204"/>
                    </a:lnTo>
                    <a:lnTo>
                      <a:pt x="522" y="1200"/>
                    </a:lnTo>
                    <a:lnTo>
                      <a:pt x="522" y="1198"/>
                    </a:lnTo>
                    <a:lnTo>
                      <a:pt x="524" y="1195"/>
                    </a:lnTo>
                    <a:lnTo>
                      <a:pt x="524" y="1191"/>
                    </a:lnTo>
                    <a:lnTo>
                      <a:pt x="524" y="1183"/>
                    </a:lnTo>
                    <a:lnTo>
                      <a:pt x="522" y="1177"/>
                    </a:lnTo>
                    <a:lnTo>
                      <a:pt x="518" y="1174"/>
                    </a:lnTo>
                    <a:lnTo>
                      <a:pt x="518" y="1168"/>
                    </a:lnTo>
                    <a:lnTo>
                      <a:pt x="520" y="1164"/>
                    </a:lnTo>
                    <a:lnTo>
                      <a:pt x="526" y="1160"/>
                    </a:lnTo>
                    <a:lnTo>
                      <a:pt x="528" y="1157"/>
                    </a:lnTo>
                    <a:lnTo>
                      <a:pt x="526" y="1155"/>
                    </a:lnTo>
                    <a:lnTo>
                      <a:pt x="526" y="1153"/>
                    </a:lnTo>
                    <a:lnTo>
                      <a:pt x="528" y="1151"/>
                    </a:lnTo>
                    <a:lnTo>
                      <a:pt x="530" y="1147"/>
                    </a:lnTo>
                    <a:lnTo>
                      <a:pt x="530" y="1139"/>
                    </a:lnTo>
                    <a:lnTo>
                      <a:pt x="530" y="1136"/>
                    </a:lnTo>
                    <a:lnTo>
                      <a:pt x="530" y="1132"/>
                    </a:lnTo>
                    <a:lnTo>
                      <a:pt x="532" y="1130"/>
                    </a:lnTo>
                    <a:lnTo>
                      <a:pt x="528" y="1126"/>
                    </a:lnTo>
                    <a:lnTo>
                      <a:pt x="528" y="1120"/>
                    </a:lnTo>
                    <a:lnTo>
                      <a:pt x="530" y="1115"/>
                    </a:lnTo>
                    <a:lnTo>
                      <a:pt x="530" y="1107"/>
                    </a:lnTo>
                    <a:lnTo>
                      <a:pt x="532" y="1105"/>
                    </a:lnTo>
                    <a:lnTo>
                      <a:pt x="535" y="1097"/>
                    </a:lnTo>
                    <a:lnTo>
                      <a:pt x="537" y="1094"/>
                    </a:lnTo>
                    <a:lnTo>
                      <a:pt x="539" y="1092"/>
                    </a:lnTo>
                    <a:lnTo>
                      <a:pt x="541" y="1086"/>
                    </a:lnTo>
                    <a:lnTo>
                      <a:pt x="545" y="1082"/>
                    </a:lnTo>
                    <a:lnTo>
                      <a:pt x="547" y="1078"/>
                    </a:lnTo>
                    <a:lnTo>
                      <a:pt x="549" y="1069"/>
                    </a:lnTo>
                    <a:lnTo>
                      <a:pt x="553" y="1059"/>
                    </a:lnTo>
                    <a:lnTo>
                      <a:pt x="553" y="1052"/>
                    </a:lnTo>
                    <a:lnTo>
                      <a:pt x="558" y="1040"/>
                    </a:lnTo>
                    <a:lnTo>
                      <a:pt x="560" y="1036"/>
                    </a:lnTo>
                    <a:lnTo>
                      <a:pt x="562" y="1031"/>
                    </a:lnTo>
                    <a:lnTo>
                      <a:pt x="562" y="1029"/>
                    </a:lnTo>
                    <a:lnTo>
                      <a:pt x="562" y="1027"/>
                    </a:lnTo>
                    <a:lnTo>
                      <a:pt x="566" y="1021"/>
                    </a:lnTo>
                    <a:lnTo>
                      <a:pt x="566" y="1019"/>
                    </a:lnTo>
                    <a:lnTo>
                      <a:pt x="568" y="1017"/>
                    </a:lnTo>
                    <a:lnTo>
                      <a:pt x="570" y="1019"/>
                    </a:lnTo>
                    <a:lnTo>
                      <a:pt x="575" y="1019"/>
                    </a:lnTo>
                    <a:lnTo>
                      <a:pt x="577" y="1021"/>
                    </a:lnTo>
                    <a:lnTo>
                      <a:pt x="581" y="1021"/>
                    </a:lnTo>
                    <a:lnTo>
                      <a:pt x="583" y="1023"/>
                    </a:lnTo>
                    <a:lnTo>
                      <a:pt x="585" y="1027"/>
                    </a:lnTo>
                    <a:lnTo>
                      <a:pt x="585" y="1023"/>
                    </a:lnTo>
                    <a:lnTo>
                      <a:pt x="583" y="1019"/>
                    </a:lnTo>
                    <a:lnTo>
                      <a:pt x="579" y="1019"/>
                    </a:lnTo>
                    <a:lnTo>
                      <a:pt x="575" y="1017"/>
                    </a:lnTo>
                    <a:lnTo>
                      <a:pt x="572" y="1015"/>
                    </a:lnTo>
                    <a:lnTo>
                      <a:pt x="566" y="1015"/>
                    </a:lnTo>
                    <a:lnTo>
                      <a:pt x="566" y="1014"/>
                    </a:lnTo>
                    <a:lnTo>
                      <a:pt x="568" y="1012"/>
                    </a:lnTo>
                    <a:lnTo>
                      <a:pt x="568" y="1012"/>
                    </a:lnTo>
                    <a:lnTo>
                      <a:pt x="570" y="1010"/>
                    </a:lnTo>
                    <a:lnTo>
                      <a:pt x="570" y="1006"/>
                    </a:lnTo>
                    <a:lnTo>
                      <a:pt x="572" y="1004"/>
                    </a:lnTo>
                    <a:lnTo>
                      <a:pt x="568" y="1002"/>
                    </a:lnTo>
                    <a:lnTo>
                      <a:pt x="568" y="1000"/>
                    </a:lnTo>
                    <a:lnTo>
                      <a:pt x="568" y="998"/>
                    </a:lnTo>
                    <a:lnTo>
                      <a:pt x="570" y="998"/>
                    </a:lnTo>
                    <a:lnTo>
                      <a:pt x="572" y="996"/>
                    </a:lnTo>
                    <a:lnTo>
                      <a:pt x="572" y="995"/>
                    </a:lnTo>
                    <a:lnTo>
                      <a:pt x="570" y="995"/>
                    </a:lnTo>
                    <a:lnTo>
                      <a:pt x="568" y="991"/>
                    </a:lnTo>
                    <a:lnTo>
                      <a:pt x="570" y="987"/>
                    </a:lnTo>
                    <a:lnTo>
                      <a:pt x="568" y="981"/>
                    </a:lnTo>
                    <a:lnTo>
                      <a:pt x="570" y="974"/>
                    </a:lnTo>
                    <a:lnTo>
                      <a:pt x="568" y="966"/>
                    </a:lnTo>
                    <a:lnTo>
                      <a:pt x="568" y="962"/>
                    </a:lnTo>
                    <a:lnTo>
                      <a:pt x="572" y="956"/>
                    </a:lnTo>
                    <a:lnTo>
                      <a:pt x="572" y="953"/>
                    </a:lnTo>
                    <a:lnTo>
                      <a:pt x="574" y="953"/>
                    </a:lnTo>
                    <a:lnTo>
                      <a:pt x="581" y="960"/>
                    </a:lnTo>
                    <a:lnTo>
                      <a:pt x="585" y="962"/>
                    </a:lnTo>
                    <a:lnTo>
                      <a:pt x="595" y="962"/>
                    </a:lnTo>
                    <a:lnTo>
                      <a:pt x="596" y="964"/>
                    </a:lnTo>
                    <a:lnTo>
                      <a:pt x="598" y="968"/>
                    </a:lnTo>
                    <a:lnTo>
                      <a:pt x="600" y="966"/>
                    </a:lnTo>
                    <a:lnTo>
                      <a:pt x="602" y="966"/>
                    </a:lnTo>
                    <a:lnTo>
                      <a:pt x="604" y="970"/>
                    </a:lnTo>
                    <a:lnTo>
                      <a:pt x="602" y="972"/>
                    </a:lnTo>
                    <a:lnTo>
                      <a:pt x="598" y="972"/>
                    </a:lnTo>
                    <a:lnTo>
                      <a:pt x="595" y="975"/>
                    </a:lnTo>
                    <a:lnTo>
                      <a:pt x="595" y="977"/>
                    </a:lnTo>
                    <a:lnTo>
                      <a:pt x="598" y="977"/>
                    </a:lnTo>
                    <a:lnTo>
                      <a:pt x="598" y="975"/>
                    </a:lnTo>
                    <a:lnTo>
                      <a:pt x="602" y="972"/>
                    </a:lnTo>
                    <a:lnTo>
                      <a:pt x="604" y="972"/>
                    </a:lnTo>
                    <a:lnTo>
                      <a:pt x="604" y="975"/>
                    </a:lnTo>
                    <a:lnTo>
                      <a:pt x="602" y="977"/>
                    </a:lnTo>
                    <a:lnTo>
                      <a:pt x="600" y="981"/>
                    </a:lnTo>
                    <a:lnTo>
                      <a:pt x="600" y="987"/>
                    </a:lnTo>
                    <a:lnTo>
                      <a:pt x="598" y="987"/>
                    </a:lnTo>
                    <a:lnTo>
                      <a:pt x="598" y="985"/>
                    </a:lnTo>
                    <a:lnTo>
                      <a:pt x="596" y="987"/>
                    </a:lnTo>
                    <a:lnTo>
                      <a:pt x="595" y="985"/>
                    </a:lnTo>
                    <a:lnTo>
                      <a:pt x="593" y="989"/>
                    </a:lnTo>
                    <a:lnTo>
                      <a:pt x="593" y="991"/>
                    </a:lnTo>
                    <a:lnTo>
                      <a:pt x="596" y="993"/>
                    </a:lnTo>
                    <a:lnTo>
                      <a:pt x="600" y="989"/>
                    </a:lnTo>
                    <a:lnTo>
                      <a:pt x="602" y="987"/>
                    </a:lnTo>
                    <a:lnTo>
                      <a:pt x="604" y="983"/>
                    </a:lnTo>
                    <a:lnTo>
                      <a:pt x="604" y="979"/>
                    </a:lnTo>
                    <a:lnTo>
                      <a:pt x="606" y="977"/>
                    </a:lnTo>
                    <a:lnTo>
                      <a:pt x="608" y="974"/>
                    </a:lnTo>
                    <a:lnTo>
                      <a:pt x="610" y="972"/>
                    </a:lnTo>
                    <a:lnTo>
                      <a:pt x="614" y="968"/>
                    </a:lnTo>
                    <a:lnTo>
                      <a:pt x="612" y="966"/>
                    </a:lnTo>
                    <a:lnTo>
                      <a:pt x="612" y="964"/>
                    </a:lnTo>
                    <a:lnTo>
                      <a:pt x="610" y="962"/>
                    </a:lnTo>
                    <a:lnTo>
                      <a:pt x="612" y="958"/>
                    </a:lnTo>
                    <a:lnTo>
                      <a:pt x="614" y="958"/>
                    </a:lnTo>
                    <a:lnTo>
                      <a:pt x="610" y="956"/>
                    </a:lnTo>
                    <a:lnTo>
                      <a:pt x="610" y="953"/>
                    </a:lnTo>
                    <a:lnTo>
                      <a:pt x="614" y="951"/>
                    </a:lnTo>
                    <a:lnTo>
                      <a:pt x="614" y="949"/>
                    </a:lnTo>
                    <a:lnTo>
                      <a:pt x="610" y="945"/>
                    </a:lnTo>
                    <a:lnTo>
                      <a:pt x="608" y="939"/>
                    </a:lnTo>
                    <a:lnTo>
                      <a:pt x="608" y="939"/>
                    </a:lnTo>
                    <a:lnTo>
                      <a:pt x="606" y="937"/>
                    </a:lnTo>
                    <a:lnTo>
                      <a:pt x="604" y="932"/>
                    </a:lnTo>
                    <a:lnTo>
                      <a:pt x="608" y="924"/>
                    </a:lnTo>
                    <a:lnTo>
                      <a:pt x="608" y="920"/>
                    </a:lnTo>
                    <a:lnTo>
                      <a:pt x="606" y="922"/>
                    </a:lnTo>
                    <a:lnTo>
                      <a:pt x="602" y="924"/>
                    </a:lnTo>
                    <a:lnTo>
                      <a:pt x="598" y="926"/>
                    </a:lnTo>
                    <a:lnTo>
                      <a:pt x="595" y="922"/>
                    </a:lnTo>
                    <a:lnTo>
                      <a:pt x="595" y="918"/>
                    </a:lnTo>
                    <a:lnTo>
                      <a:pt x="596" y="918"/>
                    </a:lnTo>
                    <a:lnTo>
                      <a:pt x="598" y="920"/>
                    </a:lnTo>
                    <a:lnTo>
                      <a:pt x="600" y="922"/>
                    </a:lnTo>
                    <a:lnTo>
                      <a:pt x="600" y="920"/>
                    </a:lnTo>
                    <a:lnTo>
                      <a:pt x="598" y="916"/>
                    </a:lnTo>
                    <a:lnTo>
                      <a:pt x="596" y="913"/>
                    </a:lnTo>
                    <a:lnTo>
                      <a:pt x="595" y="913"/>
                    </a:lnTo>
                    <a:lnTo>
                      <a:pt x="593" y="914"/>
                    </a:lnTo>
                    <a:lnTo>
                      <a:pt x="589" y="913"/>
                    </a:lnTo>
                    <a:lnTo>
                      <a:pt x="585" y="909"/>
                    </a:lnTo>
                    <a:lnTo>
                      <a:pt x="585" y="907"/>
                    </a:lnTo>
                    <a:lnTo>
                      <a:pt x="591" y="903"/>
                    </a:lnTo>
                    <a:lnTo>
                      <a:pt x="593" y="899"/>
                    </a:lnTo>
                    <a:lnTo>
                      <a:pt x="595" y="897"/>
                    </a:lnTo>
                    <a:lnTo>
                      <a:pt x="595" y="895"/>
                    </a:lnTo>
                    <a:lnTo>
                      <a:pt x="591" y="897"/>
                    </a:lnTo>
                    <a:lnTo>
                      <a:pt x="587" y="897"/>
                    </a:lnTo>
                    <a:lnTo>
                      <a:pt x="585" y="895"/>
                    </a:lnTo>
                    <a:lnTo>
                      <a:pt x="589" y="892"/>
                    </a:lnTo>
                    <a:lnTo>
                      <a:pt x="591" y="888"/>
                    </a:lnTo>
                    <a:lnTo>
                      <a:pt x="591" y="882"/>
                    </a:lnTo>
                    <a:lnTo>
                      <a:pt x="593" y="880"/>
                    </a:lnTo>
                    <a:lnTo>
                      <a:pt x="593" y="878"/>
                    </a:lnTo>
                    <a:lnTo>
                      <a:pt x="591" y="878"/>
                    </a:lnTo>
                    <a:lnTo>
                      <a:pt x="589" y="882"/>
                    </a:lnTo>
                    <a:lnTo>
                      <a:pt x="589" y="888"/>
                    </a:lnTo>
                    <a:lnTo>
                      <a:pt x="585" y="894"/>
                    </a:lnTo>
                    <a:lnTo>
                      <a:pt x="583" y="894"/>
                    </a:lnTo>
                    <a:lnTo>
                      <a:pt x="581" y="894"/>
                    </a:lnTo>
                    <a:lnTo>
                      <a:pt x="579" y="892"/>
                    </a:lnTo>
                    <a:lnTo>
                      <a:pt x="579" y="890"/>
                    </a:lnTo>
                    <a:lnTo>
                      <a:pt x="579" y="888"/>
                    </a:lnTo>
                    <a:lnTo>
                      <a:pt x="579" y="888"/>
                    </a:lnTo>
                    <a:lnTo>
                      <a:pt x="577" y="890"/>
                    </a:lnTo>
                    <a:lnTo>
                      <a:pt x="575" y="892"/>
                    </a:lnTo>
                    <a:lnTo>
                      <a:pt x="574" y="892"/>
                    </a:lnTo>
                    <a:lnTo>
                      <a:pt x="574" y="890"/>
                    </a:lnTo>
                    <a:lnTo>
                      <a:pt x="572" y="890"/>
                    </a:lnTo>
                    <a:lnTo>
                      <a:pt x="570" y="892"/>
                    </a:lnTo>
                    <a:lnTo>
                      <a:pt x="566" y="890"/>
                    </a:lnTo>
                    <a:lnTo>
                      <a:pt x="566" y="888"/>
                    </a:lnTo>
                    <a:lnTo>
                      <a:pt x="570" y="886"/>
                    </a:lnTo>
                    <a:lnTo>
                      <a:pt x="572" y="886"/>
                    </a:lnTo>
                    <a:lnTo>
                      <a:pt x="575" y="884"/>
                    </a:lnTo>
                    <a:lnTo>
                      <a:pt x="581" y="880"/>
                    </a:lnTo>
                    <a:lnTo>
                      <a:pt x="583" y="878"/>
                    </a:lnTo>
                    <a:lnTo>
                      <a:pt x="583" y="874"/>
                    </a:lnTo>
                    <a:lnTo>
                      <a:pt x="581" y="876"/>
                    </a:lnTo>
                    <a:lnTo>
                      <a:pt x="579" y="880"/>
                    </a:lnTo>
                    <a:lnTo>
                      <a:pt x="577" y="884"/>
                    </a:lnTo>
                    <a:lnTo>
                      <a:pt x="575" y="884"/>
                    </a:lnTo>
                    <a:lnTo>
                      <a:pt x="570" y="882"/>
                    </a:lnTo>
                    <a:lnTo>
                      <a:pt x="568" y="880"/>
                    </a:lnTo>
                    <a:lnTo>
                      <a:pt x="566" y="880"/>
                    </a:lnTo>
                    <a:lnTo>
                      <a:pt x="566" y="878"/>
                    </a:lnTo>
                    <a:lnTo>
                      <a:pt x="568" y="878"/>
                    </a:lnTo>
                    <a:lnTo>
                      <a:pt x="566" y="876"/>
                    </a:lnTo>
                    <a:lnTo>
                      <a:pt x="562" y="876"/>
                    </a:lnTo>
                    <a:lnTo>
                      <a:pt x="560" y="876"/>
                    </a:lnTo>
                    <a:lnTo>
                      <a:pt x="556" y="876"/>
                    </a:lnTo>
                    <a:lnTo>
                      <a:pt x="556" y="878"/>
                    </a:lnTo>
                    <a:lnTo>
                      <a:pt x="553" y="876"/>
                    </a:lnTo>
                    <a:lnTo>
                      <a:pt x="551" y="873"/>
                    </a:lnTo>
                    <a:lnTo>
                      <a:pt x="551" y="871"/>
                    </a:lnTo>
                    <a:lnTo>
                      <a:pt x="555" y="873"/>
                    </a:lnTo>
                    <a:lnTo>
                      <a:pt x="558" y="873"/>
                    </a:lnTo>
                    <a:lnTo>
                      <a:pt x="562" y="873"/>
                    </a:lnTo>
                    <a:lnTo>
                      <a:pt x="562" y="871"/>
                    </a:lnTo>
                    <a:lnTo>
                      <a:pt x="560" y="871"/>
                    </a:lnTo>
                    <a:lnTo>
                      <a:pt x="556" y="871"/>
                    </a:lnTo>
                    <a:lnTo>
                      <a:pt x="555" y="871"/>
                    </a:lnTo>
                    <a:lnTo>
                      <a:pt x="555" y="869"/>
                    </a:lnTo>
                    <a:lnTo>
                      <a:pt x="558" y="871"/>
                    </a:lnTo>
                    <a:lnTo>
                      <a:pt x="562" y="869"/>
                    </a:lnTo>
                    <a:lnTo>
                      <a:pt x="562" y="867"/>
                    </a:lnTo>
                    <a:lnTo>
                      <a:pt x="558" y="867"/>
                    </a:lnTo>
                    <a:lnTo>
                      <a:pt x="555" y="867"/>
                    </a:lnTo>
                    <a:lnTo>
                      <a:pt x="551" y="867"/>
                    </a:lnTo>
                    <a:lnTo>
                      <a:pt x="549" y="867"/>
                    </a:lnTo>
                    <a:lnTo>
                      <a:pt x="547" y="865"/>
                    </a:lnTo>
                    <a:lnTo>
                      <a:pt x="549" y="863"/>
                    </a:lnTo>
                    <a:lnTo>
                      <a:pt x="551" y="861"/>
                    </a:lnTo>
                    <a:lnTo>
                      <a:pt x="553" y="863"/>
                    </a:lnTo>
                    <a:lnTo>
                      <a:pt x="556" y="863"/>
                    </a:lnTo>
                    <a:lnTo>
                      <a:pt x="558" y="861"/>
                    </a:lnTo>
                    <a:lnTo>
                      <a:pt x="556" y="861"/>
                    </a:lnTo>
                    <a:lnTo>
                      <a:pt x="553" y="861"/>
                    </a:lnTo>
                    <a:lnTo>
                      <a:pt x="549" y="859"/>
                    </a:lnTo>
                    <a:lnTo>
                      <a:pt x="549" y="859"/>
                    </a:lnTo>
                    <a:lnTo>
                      <a:pt x="555" y="857"/>
                    </a:lnTo>
                    <a:lnTo>
                      <a:pt x="556" y="859"/>
                    </a:lnTo>
                    <a:lnTo>
                      <a:pt x="558" y="857"/>
                    </a:lnTo>
                    <a:lnTo>
                      <a:pt x="558" y="855"/>
                    </a:lnTo>
                    <a:lnTo>
                      <a:pt x="558" y="853"/>
                    </a:lnTo>
                    <a:lnTo>
                      <a:pt x="560" y="852"/>
                    </a:lnTo>
                    <a:lnTo>
                      <a:pt x="564" y="852"/>
                    </a:lnTo>
                    <a:lnTo>
                      <a:pt x="568" y="853"/>
                    </a:lnTo>
                    <a:lnTo>
                      <a:pt x="568" y="852"/>
                    </a:lnTo>
                    <a:lnTo>
                      <a:pt x="562" y="852"/>
                    </a:lnTo>
                    <a:lnTo>
                      <a:pt x="562" y="850"/>
                    </a:lnTo>
                    <a:lnTo>
                      <a:pt x="560" y="848"/>
                    </a:lnTo>
                    <a:lnTo>
                      <a:pt x="558" y="852"/>
                    </a:lnTo>
                    <a:lnTo>
                      <a:pt x="555" y="853"/>
                    </a:lnTo>
                    <a:lnTo>
                      <a:pt x="553" y="855"/>
                    </a:lnTo>
                    <a:lnTo>
                      <a:pt x="551" y="853"/>
                    </a:lnTo>
                    <a:lnTo>
                      <a:pt x="551" y="852"/>
                    </a:lnTo>
                    <a:lnTo>
                      <a:pt x="551" y="848"/>
                    </a:lnTo>
                    <a:lnTo>
                      <a:pt x="553" y="846"/>
                    </a:lnTo>
                    <a:lnTo>
                      <a:pt x="556" y="844"/>
                    </a:lnTo>
                    <a:lnTo>
                      <a:pt x="558" y="840"/>
                    </a:lnTo>
                    <a:lnTo>
                      <a:pt x="568" y="834"/>
                    </a:lnTo>
                    <a:lnTo>
                      <a:pt x="570" y="833"/>
                    </a:lnTo>
                    <a:lnTo>
                      <a:pt x="572" y="836"/>
                    </a:lnTo>
                    <a:lnTo>
                      <a:pt x="572" y="840"/>
                    </a:lnTo>
                    <a:lnTo>
                      <a:pt x="574" y="844"/>
                    </a:lnTo>
                    <a:lnTo>
                      <a:pt x="574" y="842"/>
                    </a:lnTo>
                    <a:lnTo>
                      <a:pt x="574" y="838"/>
                    </a:lnTo>
                    <a:lnTo>
                      <a:pt x="574" y="833"/>
                    </a:lnTo>
                    <a:lnTo>
                      <a:pt x="577" y="831"/>
                    </a:lnTo>
                    <a:lnTo>
                      <a:pt x="581" y="831"/>
                    </a:lnTo>
                    <a:lnTo>
                      <a:pt x="577" y="831"/>
                    </a:lnTo>
                    <a:lnTo>
                      <a:pt x="574" y="831"/>
                    </a:lnTo>
                    <a:lnTo>
                      <a:pt x="570" y="831"/>
                    </a:lnTo>
                    <a:lnTo>
                      <a:pt x="570" y="829"/>
                    </a:lnTo>
                    <a:lnTo>
                      <a:pt x="570" y="827"/>
                    </a:lnTo>
                    <a:lnTo>
                      <a:pt x="574" y="825"/>
                    </a:lnTo>
                    <a:lnTo>
                      <a:pt x="577" y="823"/>
                    </a:lnTo>
                    <a:lnTo>
                      <a:pt x="579" y="817"/>
                    </a:lnTo>
                    <a:lnTo>
                      <a:pt x="579" y="815"/>
                    </a:lnTo>
                    <a:lnTo>
                      <a:pt x="577" y="815"/>
                    </a:lnTo>
                    <a:lnTo>
                      <a:pt x="577" y="819"/>
                    </a:lnTo>
                    <a:lnTo>
                      <a:pt x="574" y="821"/>
                    </a:lnTo>
                    <a:lnTo>
                      <a:pt x="570" y="823"/>
                    </a:lnTo>
                    <a:lnTo>
                      <a:pt x="566" y="827"/>
                    </a:lnTo>
                    <a:lnTo>
                      <a:pt x="562" y="831"/>
                    </a:lnTo>
                    <a:lnTo>
                      <a:pt x="556" y="833"/>
                    </a:lnTo>
                    <a:lnTo>
                      <a:pt x="555" y="829"/>
                    </a:lnTo>
                    <a:lnTo>
                      <a:pt x="555" y="827"/>
                    </a:lnTo>
                    <a:lnTo>
                      <a:pt x="558" y="827"/>
                    </a:lnTo>
                    <a:lnTo>
                      <a:pt x="555" y="827"/>
                    </a:lnTo>
                    <a:lnTo>
                      <a:pt x="551" y="829"/>
                    </a:lnTo>
                    <a:lnTo>
                      <a:pt x="549" y="827"/>
                    </a:lnTo>
                    <a:lnTo>
                      <a:pt x="549" y="825"/>
                    </a:lnTo>
                    <a:lnTo>
                      <a:pt x="553" y="821"/>
                    </a:lnTo>
                    <a:lnTo>
                      <a:pt x="556" y="821"/>
                    </a:lnTo>
                    <a:lnTo>
                      <a:pt x="560" y="821"/>
                    </a:lnTo>
                    <a:lnTo>
                      <a:pt x="560" y="819"/>
                    </a:lnTo>
                    <a:lnTo>
                      <a:pt x="560" y="817"/>
                    </a:lnTo>
                    <a:lnTo>
                      <a:pt x="558" y="815"/>
                    </a:lnTo>
                    <a:lnTo>
                      <a:pt x="558" y="815"/>
                    </a:lnTo>
                    <a:lnTo>
                      <a:pt x="560" y="813"/>
                    </a:lnTo>
                    <a:lnTo>
                      <a:pt x="560" y="812"/>
                    </a:lnTo>
                    <a:lnTo>
                      <a:pt x="556" y="813"/>
                    </a:lnTo>
                    <a:lnTo>
                      <a:pt x="555" y="813"/>
                    </a:lnTo>
                    <a:lnTo>
                      <a:pt x="553" y="810"/>
                    </a:lnTo>
                    <a:lnTo>
                      <a:pt x="553" y="802"/>
                    </a:lnTo>
                    <a:lnTo>
                      <a:pt x="551" y="800"/>
                    </a:lnTo>
                    <a:lnTo>
                      <a:pt x="551" y="796"/>
                    </a:lnTo>
                    <a:lnTo>
                      <a:pt x="553" y="794"/>
                    </a:lnTo>
                    <a:lnTo>
                      <a:pt x="556" y="794"/>
                    </a:lnTo>
                    <a:lnTo>
                      <a:pt x="560" y="796"/>
                    </a:lnTo>
                    <a:lnTo>
                      <a:pt x="564" y="796"/>
                    </a:lnTo>
                    <a:lnTo>
                      <a:pt x="568" y="798"/>
                    </a:lnTo>
                    <a:lnTo>
                      <a:pt x="568" y="796"/>
                    </a:lnTo>
                    <a:lnTo>
                      <a:pt x="564" y="796"/>
                    </a:lnTo>
                    <a:lnTo>
                      <a:pt x="560" y="796"/>
                    </a:lnTo>
                    <a:lnTo>
                      <a:pt x="558" y="792"/>
                    </a:lnTo>
                    <a:lnTo>
                      <a:pt x="556" y="791"/>
                    </a:lnTo>
                    <a:lnTo>
                      <a:pt x="556" y="789"/>
                    </a:lnTo>
                    <a:lnTo>
                      <a:pt x="558" y="785"/>
                    </a:lnTo>
                    <a:lnTo>
                      <a:pt x="560" y="785"/>
                    </a:lnTo>
                    <a:lnTo>
                      <a:pt x="562" y="781"/>
                    </a:lnTo>
                    <a:lnTo>
                      <a:pt x="560" y="777"/>
                    </a:lnTo>
                    <a:lnTo>
                      <a:pt x="560" y="777"/>
                    </a:lnTo>
                    <a:lnTo>
                      <a:pt x="556" y="781"/>
                    </a:lnTo>
                    <a:lnTo>
                      <a:pt x="553" y="783"/>
                    </a:lnTo>
                    <a:lnTo>
                      <a:pt x="547" y="785"/>
                    </a:lnTo>
                    <a:lnTo>
                      <a:pt x="545" y="789"/>
                    </a:lnTo>
                    <a:lnTo>
                      <a:pt x="545" y="791"/>
                    </a:lnTo>
                    <a:lnTo>
                      <a:pt x="543" y="791"/>
                    </a:lnTo>
                    <a:lnTo>
                      <a:pt x="539" y="785"/>
                    </a:lnTo>
                    <a:lnTo>
                      <a:pt x="537" y="779"/>
                    </a:lnTo>
                    <a:lnTo>
                      <a:pt x="539" y="770"/>
                    </a:lnTo>
                    <a:lnTo>
                      <a:pt x="539" y="764"/>
                    </a:lnTo>
                    <a:lnTo>
                      <a:pt x="539" y="762"/>
                    </a:lnTo>
                    <a:lnTo>
                      <a:pt x="537" y="762"/>
                    </a:lnTo>
                    <a:lnTo>
                      <a:pt x="535" y="756"/>
                    </a:lnTo>
                    <a:lnTo>
                      <a:pt x="539" y="754"/>
                    </a:lnTo>
                    <a:lnTo>
                      <a:pt x="541" y="756"/>
                    </a:lnTo>
                    <a:lnTo>
                      <a:pt x="543" y="758"/>
                    </a:lnTo>
                    <a:lnTo>
                      <a:pt x="541" y="754"/>
                    </a:lnTo>
                    <a:lnTo>
                      <a:pt x="545" y="751"/>
                    </a:lnTo>
                    <a:lnTo>
                      <a:pt x="547" y="747"/>
                    </a:lnTo>
                    <a:lnTo>
                      <a:pt x="551" y="745"/>
                    </a:lnTo>
                    <a:lnTo>
                      <a:pt x="555" y="747"/>
                    </a:lnTo>
                    <a:lnTo>
                      <a:pt x="556" y="745"/>
                    </a:lnTo>
                    <a:lnTo>
                      <a:pt x="555" y="745"/>
                    </a:lnTo>
                    <a:lnTo>
                      <a:pt x="553" y="743"/>
                    </a:lnTo>
                    <a:lnTo>
                      <a:pt x="558" y="737"/>
                    </a:lnTo>
                    <a:lnTo>
                      <a:pt x="560" y="733"/>
                    </a:lnTo>
                    <a:lnTo>
                      <a:pt x="566" y="731"/>
                    </a:lnTo>
                    <a:lnTo>
                      <a:pt x="566" y="730"/>
                    </a:lnTo>
                    <a:lnTo>
                      <a:pt x="564" y="730"/>
                    </a:lnTo>
                    <a:lnTo>
                      <a:pt x="562" y="728"/>
                    </a:lnTo>
                    <a:lnTo>
                      <a:pt x="558" y="731"/>
                    </a:lnTo>
                    <a:lnTo>
                      <a:pt x="558" y="735"/>
                    </a:lnTo>
                    <a:lnTo>
                      <a:pt x="551" y="741"/>
                    </a:lnTo>
                    <a:lnTo>
                      <a:pt x="551" y="741"/>
                    </a:lnTo>
                    <a:lnTo>
                      <a:pt x="551" y="739"/>
                    </a:lnTo>
                    <a:lnTo>
                      <a:pt x="555" y="733"/>
                    </a:lnTo>
                    <a:lnTo>
                      <a:pt x="555" y="728"/>
                    </a:lnTo>
                    <a:lnTo>
                      <a:pt x="560" y="718"/>
                    </a:lnTo>
                    <a:lnTo>
                      <a:pt x="562" y="714"/>
                    </a:lnTo>
                    <a:lnTo>
                      <a:pt x="560" y="714"/>
                    </a:lnTo>
                    <a:lnTo>
                      <a:pt x="560" y="714"/>
                    </a:lnTo>
                    <a:lnTo>
                      <a:pt x="558" y="716"/>
                    </a:lnTo>
                    <a:lnTo>
                      <a:pt x="555" y="724"/>
                    </a:lnTo>
                    <a:lnTo>
                      <a:pt x="553" y="731"/>
                    </a:lnTo>
                    <a:lnTo>
                      <a:pt x="549" y="737"/>
                    </a:lnTo>
                    <a:lnTo>
                      <a:pt x="545" y="743"/>
                    </a:lnTo>
                    <a:lnTo>
                      <a:pt x="541" y="745"/>
                    </a:lnTo>
                    <a:lnTo>
                      <a:pt x="539" y="743"/>
                    </a:lnTo>
                    <a:lnTo>
                      <a:pt x="539" y="747"/>
                    </a:lnTo>
                    <a:lnTo>
                      <a:pt x="537" y="747"/>
                    </a:lnTo>
                    <a:lnTo>
                      <a:pt x="535" y="743"/>
                    </a:lnTo>
                    <a:lnTo>
                      <a:pt x="535" y="739"/>
                    </a:lnTo>
                    <a:lnTo>
                      <a:pt x="537" y="737"/>
                    </a:lnTo>
                    <a:lnTo>
                      <a:pt x="539" y="737"/>
                    </a:lnTo>
                    <a:lnTo>
                      <a:pt x="541" y="737"/>
                    </a:lnTo>
                    <a:lnTo>
                      <a:pt x="545" y="735"/>
                    </a:lnTo>
                    <a:lnTo>
                      <a:pt x="545" y="735"/>
                    </a:lnTo>
                    <a:lnTo>
                      <a:pt x="541" y="735"/>
                    </a:lnTo>
                    <a:lnTo>
                      <a:pt x="539" y="735"/>
                    </a:lnTo>
                    <a:lnTo>
                      <a:pt x="537" y="735"/>
                    </a:lnTo>
                    <a:lnTo>
                      <a:pt x="537" y="733"/>
                    </a:lnTo>
                    <a:lnTo>
                      <a:pt x="539" y="731"/>
                    </a:lnTo>
                    <a:lnTo>
                      <a:pt x="543" y="730"/>
                    </a:lnTo>
                    <a:lnTo>
                      <a:pt x="545" y="731"/>
                    </a:lnTo>
                    <a:lnTo>
                      <a:pt x="545" y="730"/>
                    </a:lnTo>
                    <a:lnTo>
                      <a:pt x="543" y="728"/>
                    </a:lnTo>
                    <a:lnTo>
                      <a:pt x="545" y="724"/>
                    </a:lnTo>
                    <a:lnTo>
                      <a:pt x="547" y="720"/>
                    </a:lnTo>
                    <a:lnTo>
                      <a:pt x="547" y="718"/>
                    </a:lnTo>
                    <a:lnTo>
                      <a:pt x="547" y="714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5" y="711"/>
                    </a:lnTo>
                    <a:lnTo>
                      <a:pt x="545" y="709"/>
                    </a:lnTo>
                    <a:lnTo>
                      <a:pt x="549" y="705"/>
                    </a:lnTo>
                    <a:lnTo>
                      <a:pt x="543" y="707"/>
                    </a:lnTo>
                    <a:lnTo>
                      <a:pt x="541" y="707"/>
                    </a:lnTo>
                    <a:lnTo>
                      <a:pt x="539" y="705"/>
                    </a:lnTo>
                    <a:lnTo>
                      <a:pt x="535" y="709"/>
                    </a:lnTo>
                    <a:lnTo>
                      <a:pt x="534" y="709"/>
                    </a:lnTo>
                    <a:lnTo>
                      <a:pt x="532" y="711"/>
                    </a:lnTo>
                    <a:lnTo>
                      <a:pt x="530" y="716"/>
                    </a:lnTo>
                    <a:lnTo>
                      <a:pt x="526" y="720"/>
                    </a:lnTo>
                    <a:lnTo>
                      <a:pt x="526" y="716"/>
                    </a:lnTo>
                    <a:lnTo>
                      <a:pt x="526" y="712"/>
                    </a:lnTo>
                    <a:lnTo>
                      <a:pt x="530" y="709"/>
                    </a:lnTo>
                    <a:lnTo>
                      <a:pt x="535" y="703"/>
                    </a:lnTo>
                    <a:lnTo>
                      <a:pt x="537" y="699"/>
                    </a:lnTo>
                    <a:lnTo>
                      <a:pt x="539" y="697"/>
                    </a:lnTo>
                    <a:lnTo>
                      <a:pt x="543" y="699"/>
                    </a:lnTo>
                    <a:lnTo>
                      <a:pt x="547" y="697"/>
                    </a:lnTo>
                    <a:lnTo>
                      <a:pt x="545" y="695"/>
                    </a:lnTo>
                    <a:lnTo>
                      <a:pt x="541" y="695"/>
                    </a:lnTo>
                    <a:lnTo>
                      <a:pt x="537" y="693"/>
                    </a:lnTo>
                    <a:lnTo>
                      <a:pt x="535" y="690"/>
                    </a:lnTo>
                    <a:lnTo>
                      <a:pt x="535" y="686"/>
                    </a:lnTo>
                    <a:lnTo>
                      <a:pt x="537" y="682"/>
                    </a:lnTo>
                    <a:lnTo>
                      <a:pt x="539" y="682"/>
                    </a:lnTo>
                    <a:lnTo>
                      <a:pt x="541" y="680"/>
                    </a:lnTo>
                    <a:lnTo>
                      <a:pt x="539" y="680"/>
                    </a:lnTo>
                    <a:lnTo>
                      <a:pt x="537" y="678"/>
                    </a:lnTo>
                    <a:lnTo>
                      <a:pt x="535" y="674"/>
                    </a:lnTo>
                    <a:lnTo>
                      <a:pt x="534" y="672"/>
                    </a:lnTo>
                    <a:lnTo>
                      <a:pt x="532" y="671"/>
                    </a:lnTo>
                    <a:lnTo>
                      <a:pt x="534" y="671"/>
                    </a:lnTo>
                    <a:lnTo>
                      <a:pt x="535" y="671"/>
                    </a:lnTo>
                    <a:lnTo>
                      <a:pt x="535" y="669"/>
                    </a:lnTo>
                    <a:lnTo>
                      <a:pt x="534" y="669"/>
                    </a:lnTo>
                    <a:lnTo>
                      <a:pt x="532" y="669"/>
                    </a:lnTo>
                    <a:lnTo>
                      <a:pt x="530" y="667"/>
                    </a:lnTo>
                    <a:lnTo>
                      <a:pt x="528" y="663"/>
                    </a:lnTo>
                    <a:lnTo>
                      <a:pt x="526" y="663"/>
                    </a:lnTo>
                    <a:lnTo>
                      <a:pt x="524" y="663"/>
                    </a:lnTo>
                    <a:lnTo>
                      <a:pt x="524" y="661"/>
                    </a:lnTo>
                    <a:lnTo>
                      <a:pt x="526" y="659"/>
                    </a:lnTo>
                    <a:lnTo>
                      <a:pt x="528" y="659"/>
                    </a:lnTo>
                    <a:lnTo>
                      <a:pt x="530" y="657"/>
                    </a:lnTo>
                    <a:lnTo>
                      <a:pt x="528" y="655"/>
                    </a:lnTo>
                    <a:lnTo>
                      <a:pt x="528" y="651"/>
                    </a:lnTo>
                    <a:lnTo>
                      <a:pt x="530" y="648"/>
                    </a:lnTo>
                    <a:lnTo>
                      <a:pt x="530" y="646"/>
                    </a:lnTo>
                    <a:lnTo>
                      <a:pt x="530" y="646"/>
                    </a:lnTo>
                    <a:lnTo>
                      <a:pt x="532" y="648"/>
                    </a:lnTo>
                    <a:lnTo>
                      <a:pt x="534" y="650"/>
                    </a:lnTo>
                    <a:lnTo>
                      <a:pt x="535" y="650"/>
                    </a:lnTo>
                    <a:lnTo>
                      <a:pt x="535" y="646"/>
                    </a:lnTo>
                    <a:lnTo>
                      <a:pt x="534" y="642"/>
                    </a:lnTo>
                    <a:lnTo>
                      <a:pt x="534" y="640"/>
                    </a:lnTo>
                    <a:lnTo>
                      <a:pt x="535" y="640"/>
                    </a:lnTo>
                    <a:lnTo>
                      <a:pt x="537" y="638"/>
                    </a:lnTo>
                    <a:lnTo>
                      <a:pt x="535" y="636"/>
                    </a:lnTo>
                    <a:lnTo>
                      <a:pt x="535" y="634"/>
                    </a:lnTo>
                    <a:lnTo>
                      <a:pt x="537" y="634"/>
                    </a:lnTo>
                    <a:lnTo>
                      <a:pt x="541" y="630"/>
                    </a:lnTo>
                    <a:lnTo>
                      <a:pt x="541" y="630"/>
                    </a:lnTo>
                    <a:lnTo>
                      <a:pt x="537" y="630"/>
                    </a:lnTo>
                    <a:lnTo>
                      <a:pt x="534" y="630"/>
                    </a:lnTo>
                    <a:lnTo>
                      <a:pt x="532" y="630"/>
                    </a:lnTo>
                    <a:lnTo>
                      <a:pt x="530" y="630"/>
                    </a:lnTo>
                    <a:lnTo>
                      <a:pt x="528" y="629"/>
                    </a:lnTo>
                    <a:lnTo>
                      <a:pt x="528" y="625"/>
                    </a:lnTo>
                    <a:lnTo>
                      <a:pt x="526" y="625"/>
                    </a:lnTo>
                    <a:lnTo>
                      <a:pt x="526" y="621"/>
                    </a:lnTo>
                    <a:lnTo>
                      <a:pt x="522" y="617"/>
                    </a:lnTo>
                    <a:lnTo>
                      <a:pt x="520" y="615"/>
                    </a:lnTo>
                    <a:lnTo>
                      <a:pt x="520" y="611"/>
                    </a:lnTo>
                    <a:lnTo>
                      <a:pt x="520" y="606"/>
                    </a:lnTo>
                    <a:lnTo>
                      <a:pt x="524" y="604"/>
                    </a:lnTo>
                    <a:lnTo>
                      <a:pt x="522" y="602"/>
                    </a:lnTo>
                    <a:lnTo>
                      <a:pt x="522" y="598"/>
                    </a:lnTo>
                    <a:lnTo>
                      <a:pt x="526" y="590"/>
                    </a:lnTo>
                    <a:lnTo>
                      <a:pt x="524" y="585"/>
                    </a:lnTo>
                    <a:lnTo>
                      <a:pt x="526" y="579"/>
                    </a:lnTo>
                    <a:lnTo>
                      <a:pt x="528" y="573"/>
                    </a:lnTo>
                    <a:lnTo>
                      <a:pt x="524" y="577"/>
                    </a:lnTo>
                    <a:lnTo>
                      <a:pt x="522" y="581"/>
                    </a:lnTo>
                    <a:lnTo>
                      <a:pt x="520" y="581"/>
                    </a:lnTo>
                    <a:lnTo>
                      <a:pt x="520" y="575"/>
                    </a:lnTo>
                    <a:lnTo>
                      <a:pt x="518" y="575"/>
                    </a:lnTo>
                    <a:lnTo>
                      <a:pt x="518" y="575"/>
                    </a:lnTo>
                    <a:lnTo>
                      <a:pt x="518" y="579"/>
                    </a:lnTo>
                    <a:lnTo>
                      <a:pt x="520" y="585"/>
                    </a:lnTo>
                    <a:lnTo>
                      <a:pt x="520" y="592"/>
                    </a:lnTo>
                    <a:lnTo>
                      <a:pt x="516" y="600"/>
                    </a:lnTo>
                    <a:lnTo>
                      <a:pt x="516" y="608"/>
                    </a:lnTo>
                    <a:lnTo>
                      <a:pt x="514" y="611"/>
                    </a:lnTo>
                    <a:lnTo>
                      <a:pt x="514" y="615"/>
                    </a:lnTo>
                    <a:lnTo>
                      <a:pt x="513" y="621"/>
                    </a:lnTo>
                    <a:lnTo>
                      <a:pt x="509" y="619"/>
                    </a:lnTo>
                    <a:lnTo>
                      <a:pt x="509" y="615"/>
                    </a:lnTo>
                    <a:lnTo>
                      <a:pt x="509" y="613"/>
                    </a:lnTo>
                    <a:lnTo>
                      <a:pt x="509" y="611"/>
                    </a:lnTo>
                    <a:lnTo>
                      <a:pt x="507" y="613"/>
                    </a:lnTo>
                    <a:lnTo>
                      <a:pt x="507" y="615"/>
                    </a:lnTo>
                    <a:lnTo>
                      <a:pt x="503" y="615"/>
                    </a:lnTo>
                    <a:lnTo>
                      <a:pt x="501" y="613"/>
                    </a:lnTo>
                    <a:lnTo>
                      <a:pt x="503" y="610"/>
                    </a:lnTo>
                    <a:lnTo>
                      <a:pt x="501" y="606"/>
                    </a:lnTo>
                    <a:lnTo>
                      <a:pt x="501" y="604"/>
                    </a:lnTo>
                    <a:lnTo>
                      <a:pt x="505" y="600"/>
                    </a:lnTo>
                    <a:lnTo>
                      <a:pt x="505" y="598"/>
                    </a:lnTo>
                    <a:lnTo>
                      <a:pt x="505" y="598"/>
                    </a:lnTo>
                    <a:lnTo>
                      <a:pt x="501" y="602"/>
                    </a:lnTo>
                    <a:lnTo>
                      <a:pt x="499" y="600"/>
                    </a:lnTo>
                    <a:lnTo>
                      <a:pt x="497" y="598"/>
                    </a:lnTo>
                    <a:lnTo>
                      <a:pt x="499" y="594"/>
                    </a:lnTo>
                    <a:lnTo>
                      <a:pt x="497" y="592"/>
                    </a:lnTo>
                    <a:lnTo>
                      <a:pt x="497" y="590"/>
                    </a:lnTo>
                    <a:lnTo>
                      <a:pt x="495" y="592"/>
                    </a:lnTo>
                    <a:lnTo>
                      <a:pt x="494" y="590"/>
                    </a:lnTo>
                    <a:lnTo>
                      <a:pt x="494" y="587"/>
                    </a:lnTo>
                    <a:lnTo>
                      <a:pt x="492" y="587"/>
                    </a:lnTo>
                    <a:lnTo>
                      <a:pt x="492" y="590"/>
                    </a:lnTo>
                    <a:lnTo>
                      <a:pt x="490" y="592"/>
                    </a:lnTo>
                    <a:lnTo>
                      <a:pt x="490" y="594"/>
                    </a:lnTo>
                    <a:lnTo>
                      <a:pt x="492" y="596"/>
                    </a:lnTo>
                    <a:lnTo>
                      <a:pt x="494" y="598"/>
                    </a:lnTo>
                    <a:lnTo>
                      <a:pt x="494" y="600"/>
                    </a:lnTo>
                    <a:lnTo>
                      <a:pt x="492" y="604"/>
                    </a:lnTo>
                    <a:lnTo>
                      <a:pt x="492" y="606"/>
                    </a:lnTo>
                    <a:lnTo>
                      <a:pt x="494" y="604"/>
                    </a:lnTo>
                    <a:lnTo>
                      <a:pt x="495" y="604"/>
                    </a:lnTo>
                    <a:lnTo>
                      <a:pt x="497" y="610"/>
                    </a:lnTo>
                    <a:lnTo>
                      <a:pt x="495" y="611"/>
                    </a:lnTo>
                    <a:lnTo>
                      <a:pt x="494" y="611"/>
                    </a:lnTo>
                    <a:lnTo>
                      <a:pt x="494" y="610"/>
                    </a:lnTo>
                    <a:lnTo>
                      <a:pt x="492" y="611"/>
                    </a:lnTo>
                    <a:lnTo>
                      <a:pt x="494" y="613"/>
                    </a:lnTo>
                    <a:lnTo>
                      <a:pt x="490" y="613"/>
                    </a:lnTo>
                    <a:lnTo>
                      <a:pt x="488" y="611"/>
                    </a:lnTo>
                    <a:lnTo>
                      <a:pt x="486" y="613"/>
                    </a:lnTo>
                    <a:lnTo>
                      <a:pt x="486" y="611"/>
                    </a:lnTo>
                    <a:lnTo>
                      <a:pt x="484" y="610"/>
                    </a:lnTo>
                    <a:lnTo>
                      <a:pt x="478" y="604"/>
                    </a:lnTo>
                    <a:lnTo>
                      <a:pt x="478" y="600"/>
                    </a:lnTo>
                    <a:lnTo>
                      <a:pt x="478" y="598"/>
                    </a:lnTo>
                    <a:lnTo>
                      <a:pt x="476" y="598"/>
                    </a:lnTo>
                    <a:lnTo>
                      <a:pt x="474" y="596"/>
                    </a:lnTo>
                    <a:lnTo>
                      <a:pt x="474" y="587"/>
                    </a:lnTo>
                    <a:lnTo>
                      <a:pt x="476" y="585"/>
                    </a:lnTo>
                    <a:lnTo>
                      <a:pt x="473" y="583"/>
                    </a:lnTo>
                    <a:lnTo>
                      <a:pt x="473" y="581"/>
                    </a:lnTo>
                    <a:lnTo>
                      <a:pt x="474" y="579"/>
                    </a:lnTo>
                    <a:lnTo>
                      <a:pt x="476" y="577"/>
                    </a:lnTo>
                    <a:lnTo>
                      <a:pt x="478" y="575"/>
                    </a:lnTo>
                    <a:lnTo>
                      <a:pt x="478" y="571"/>
                    </a:lnTo>
                    <a:lnTo>
                      <a:pt x="480" y="564"/>
                    </a:lnTo>
                    <a:lnTo>
                      <a:pt x="476" y="571"/>
                    </a:lnTo>
                    <a:lnTo>
                      <a:pt x="474" y="575"/>
                    </a:lnTo>
                    <a:lnTo>
                      <a:pt x="469" y="575"/>
                    </a:lnTo>
                    <a:lnTo>
                      <a:pt x="469" y="577"/>
                    </a:lnTo>
                    <a:lnTo>
                      <a:pt x="463" y="571"/>
                    </a:lnTo>
                    <a:lnTo>
                      <a:pt x="463" y="569"/>
                    </a:lnTo>
                    <a:lnTo>
                      <a:pt x="465" y="569"/>
                    </a:lnTo>
                    <a:lnTo>
                      <a:pt x="465" y="568"/>
                    </a:lnTo>
                    <a:lnTo>
                      <a:pt x="463" y="566"/>
                    </a:lnTo>
                    <a:lnTo>
                      <a:pt x="461" y="568"/>
                    </a:lnTo>
                    <a:lnTo>
                      <a:pt x="459" y="566"/>
                    </a:lnTo>
                    <a:lnTo>
                      <a:pt x="457" y="562"/>
                    </a:lnTo>
                    <a:lnTo>
                      <a:pt x="455" y="558"/>
                    </a:lnTo>
                    <a:lnTo>
                      <a:pt x="457" y="558"/>
                    </a:lnTo>
                    <a:lnTo>
                      <a:pt x="461" y="560"/>
                    </a:lnTo>
                    <a:lnTo>
                      <a:pt x="463" y="560"/>
                    </a:lnTo>
                    <a:lnTo>
                      <a:pt x="465" y="556"/>
                    </a:lnTo>
                    <a:lnTo>
                      <a:pt x="465" y="549"/>
                    </a:lnTo>
                    <a:lnTo>
                      <a:pt x="469" y="547"/>
                    </a:lnTo>
                    <a:lnTo>
                      <a:pt x="469" y="545"/>
                    </a:lnTo>
                    <a:lnTo>
                      <a:pt x="469" y="545"/>
                    </a:lnTo>
                    <a:lnTo>
                      <a:pt x="463" y="547"/>
                    </a:lnTo>
                    <a:lnTo>
                      <a:pt x="461" y="550"/>
                    </a:lnTo>
                    <a:lnTo>
                      <a:pt x="459" y="549"/>
                    </a:lnTo>
                    <a:lnTo>
                      <a:pt x="457" y="549"/>
                    </a:lnTo>
                    <a:lnTo>
                      <a:pt x="450" y="550"/>
                    </a:lnTo>
                    <a:lnTo>
                      <a:pt x="446" y="549"/>
                    </a:lnTo>
                    <a:lnTo>
                      <a:pt x="442" y="547"/>
                    </a:lnTo>
                    <a:lnTo>
                      <a:pt x="442" y="545"/>
                    </a:lnTo>
                    <a:lnTo>
                      <a:pt x="436" y="543"/>
                    </a:lnTo>
                    <a:lnTo>
                      <a:pt x="436" y="541"/>
                    </a:lnTo>
                    <a:lnTo>
                      <a:pt x="440" y="539"/>
                    </a:lnTo>
                    <a:lnTo>
                      <a:pt x="442" y="537"/>
                    </a:lnTo>
                    <a:lnTo>
                      <a:pt x="442" y="535"/>
                    </a:lnTo>
                    <a:lnTo>
                      <a:pt x="440" y="533"/>
                    </a:lnTo>
                    <a:lnTo>
                      <a:pt x="440" y="535"/>
                    </a:lnTo>
                    <a:lnTo>
                      <a:pt x="434" y="537"/>
                    </a:lnTo>
                    <a:lnTo>
                      <a:pt x="431" y="537"/>
                    </a:lnTo>
                    <a:lnTo>
                      <a:pt x="431" y="535"/>
                    </a:lnTo>
                    <a:lnTo>
                      <a:pt x="429" y="533"/>
                    </a:lnTo>
                    <a:lnTo>
                      <a:pt x="425" y="531"/>
                    </a:lnTo>
                    <a:lnTo>
                      <a:pt x="423" y="531"/>
                    </a:lnTo>
                    <a:lnTo>
                      <a:pt x="423" y="528"/>
                    </a:lnTo>
                    <a:lnTo>
                      <a:pt x="421" y="528"/>
                    </a:lnTo>
                    <a:lnTo>
                      <a:pt x="417" y="528"/>
                    </a:lnTo>
                    <a:lnTo>
                      <a:pt x="414" y="528"/>
                    </a:lnTo>
                    <a:lnTo>
                      <a:pt x="410" y="528"/>
                    </a:lnTo>
                    <a:lnTo>
                      <a:pt x="406" y="528"/>
                    </a:lnTo>
                    <a:lnTo>
                      <a:pt x="404" y="529"/>
                    </a:lnTo>
                    <a:lnTo>
                      <a:pt x="394" y="528"/>
                    </a:lnTo>
                    <a:lnTo>
                      <a:pt x="394" y="524"/>
                    </a:lnTo>
                    <a:lnTo>
                      <a:pt x="396" y="524"/>
                    </a:lnTo>
                    <a:lnTo>
                      <a:pt x="398" y="524"/>
                    </a:lnTo>
                    <a:lnTo>
                      <a:pt x="400" y="524"/>
                    </a:lnTo>
                    <a:lnTo>
                      <a:pt x="396" y="520"/>
                    </a:lnTo>
                    <a:lnTo>
                      <a:pt x="400" y="516"/>
                    </a:lnTo>
                    <a:lnTo>
                      <a:pt x="400" y="514"/>
                    </a:lnTo>
                    <a:lnTo>
                      <a:pt x="404" y="510"/>
                    </a:lnTo>
                    <a:lnTo>
                      <a:pt x="398" y="510"/>
                    </a:lnTo>
                    <a:lnTo>
                      <a:pt x="398" y="512"/>
                    </a:lnTo>
                    <a:lnTo>
                      <a:pt x="398" y="512"/>
                    </a:lnTo>
                    <a:lnTo>
                      <a:pt x="396" y="516"/>
                    </a:lnTo>
                    <a:lnTo>
                      <a:pt x="394" y="516"/>
                    </a:lnTo>
                    <a:lnTo>
                      <a:pt x="393" y="514"/>
                    </a:lnTo>
                    <a:lnTo>
                      <a:pt x="391" y="512"/>
                    </a:lnTo>
                    <a:lnTo>
                      <a:pt x="391" y="510"/>
                    </a:lnTo>
                    <a:lnTo>
                      <a:pt x="393" y="509"/>
                    </a:lnTo>
                    <a:lnTo>
                      <a:pt x="393" y="507"/>
                    </a:lnTo>
                    <a:lnTo>
                      <a:pt x="393" y="505"/>
                    </a:lnTo>
                    <a:lnTo>
                      <a:pt x="387" y="507"/>
                    </a:lnTo>
                    <a:lnTo>
                      <a:pt x="383" y="507"/>
                    </a:lnTo>
                    <a:lnTo>
                      <a:pt x="381" y="503"/>
                    </a:lnTo>
                    <a:lnTo>
                      <a:pt x="377" y="505"/>
                    </a:lnTo>
                    <a:lnTo>
                      <a:pt x="373" y="505"/>
                    </a:lnTo>
                    <a:lnTo>
                      <a:pt x="373" y="503"/>
                    </a:lnTo>
                    <a:lnTo>
                      <a:pt x="375" y="501"/>
                    </a:lnTo>
                    <a:lnTo>
                      <a:pt x="379" y="501"/>
                    </a:lnTo>
                    <a:lnTo>
                      <a:pt x="377" y="499"/>
                    </a:lnTo>
                    <a:lnTo>
                      <a:pt x="372" y="497"/>
                    </a:lnTo>
                    <a:lnTo>
                      <a:pt x="372" y="495"/>
                    </a:lnTo>
                    <a:lnTo>
                      <a:pt x="375" y="495"/>
                    </a:lnTo>
                    <a:lnTo>
                      <a:pt x="377" y="493"/>
                    </a:lnTo>
                    <a:lnTo>
                      <a:pt x="373" y="491"/>
                    </a:lnTo>
                    <a:lnTo>
                      <a:pt x="372" y="493"/>
                    </a:lnTo>
                    <a:lnTo>
                      <a:pt x="368" y="491"/>
                    </a:lnTo>
                    <a:lnTo>
                      <a:pt x="368" y="489"/>
                    </a:lnTo>
                    <a:lnTo>
                      <a:pt x="372" y="488"/>
                    </a:lnTo>
                    <a:lnTo>
                      <a:pt x="377" y="488"/>
                    </a:lnTo>
                    <a:lnTo>
                      <a:pt x="381" y="491"/>
                    </a:lnTo>
                    <a:lnTo>
                      <a:pt x="381" y="489"/>
                    </a:lnTo>
                    <a:lnTo>
                      <a:pt x="379" y="488"/>
                    </a:lnTo>
                    <a:lnTo>
                      <a:pt x="372" y="486"/>
                    </a:lnTo>
                    <a:lnTo>
                      <a:pt x="370" y="484"/>
                    </a:lnTo>
                    <a:lnTo>
                      <a:pt x="372" y="482"/>
                    </a:lnTo>
                    <a:lnTo>
                      <a:pt x="375" y="482"/>
                    </a:lnTo>
                    <a:lnTo>
                      <a:pt x="379" y="478"/>
                    </a:lnTo>
                    <a:lnTo>
                      <a:pt x="383" y="478"/>
                    </a:lnTo>
                    <a:lnTo>
                      <a:pt x="383" y="476"/>
                    </a:lnTo>
                    <a:lnTo>
                      <a:pt x="379" y="474"/>
                    </a:lnTo>
                    <a:lnTo>
                      <a:pt x="375" y="476"/>
                    </a:lnTo>
                    <a:lnTo>
                      <a:pt x="372" y="478"/>
                    </a:lnTo>
                    <a:lnTo>
                      <a:pt x="372" y="478"/>
                    </a:lnTo>
                    <a:lnTo>
                      <a:pt x="368" y="482"/>
                    </a:lnTo>
                    <a:lnTo>
                      <a:pt x="364" y="478"/>
                    </a:lnTo>
                    <a:lnTo>
                      <a:pt x="364" y="482"/>
                    </a:lnTo>
                    <a:lnTo>
                      <a:pt x="358" y="484"/>
                    </a:lnTo>
                    <a:lnTo>
                      <a:pt x="358" y="482"/>
                    </a:lnTo>
                    <a:lnTo>
                      <a:pt x="360" y="480"/>
                    </a:lnTo>
                    <a:lnTo>
                      <a:pt x="362" y="476"/>
                    </a:lnTo>
                    <a:lnTo>
                      <a:pt x="360" y="476"/>
                    </a:lnTo>
                    <a:lnTo>
                      <a:pt x="356" y="478"/>
                    </a:lnTo>
                    <a:lnTo>
                      <a:pt x="354" y="486"/>
                    </a:lnTo>
                    <a:lnTo>
                      <a:pt x="353" y="486"/>
                    </a:lnTo>
                    <a:lnTo>
                      <a:pt x="353" y="480"/>
                    </a:lnTo>
                    <a:lnTo>
                      <a:pt x="353" y="476"/>
                    </a:lnTo>
                    <a:lnTo>
                      <a:pt x="358" y="472"/>
                    </a:lnTo>
                    <a:lnTo>
                      <a:pt x="354" y="472"/>
                    </a:lnTo>
                    <a:lnTo>
                      <a:pt x="351" y="472"/>
                    </a:lnTo>
                    <a:lnTo>
                      <a:pt x="349" y="470"/>
                    </a:lnTo>
                    <a:lnTo>
                      <a:pt x="343" y="472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1" y="478"/>
                    </a:lnTo>
                    <a:lnTo>
                      <a:pt x="339" y="478"/>
                    </a:lnTo>
                    <a:lnTo>
                      <a:pt x="335" y="480"/>
                    </a:lnTo>
                    <a:lnTo>
                      <a:pt x="335" y="482"/>
                    </a:lnTo>
                    <a:lnTo>
                      <a:pt x="339" y="486"/>
                    </a:lnTo>
                    <a:lnTo>
                      <a:pt x="341" y="484"/>
                    </a:lnTo>
                    <a:lnTo>
                      <a:pt x="341" y="488"/>
                    </a:lnTo>
                    <a:lnTo>
                      <a:pt x="339" y="489"/>
                    </a:lnTo>
                    <a:lnTo>
                      <a:pt x="337" y="488"/>
                    </a:lnTo>
                    <a:lnTo>
                      <a:pt x="333" y="488"/>
                    </a:lnTo>
                    <a:lnTo>
                      <a:pt x="333" y="491"/>
                    </a:lnTo>
                    <a:lnTo>
                      <a:pt x="337" y="491"/>
                    </a:lnTo>
                    <a:lnTo>
                      <a:pt x="339" y="493"/>
                    </a:lnTo>
                    <a:lnTo>
                      <a:pt x="343" y="491"/>
                    </a:lnTo>
                    <a:lnTo>
                      <a:pt x="343" y="495"/>
                    </a:lnTo>
                    <a:lnTo>
                      <a:pt x="341" y="499"/>
                    </a:lnTo>
                    <a:lnTo>
                      <a:pt x="333" y="501"/>
                    </a:lnTo>
                    <a:lnTo>
                      <a:pt x="333" y="505"/>
                    </a:lnTo>
                    <a:lnTo>
                      <a:pt x="335" y="505"/>
                    </a:lnTo>
                    <a:lnTo>
                      <a:pt x="332" y="507"/>
                    </a:lnTo>
                    <a:lnTo>
                      <a:pt x="328" y="509"/>
                    </a:lnTo>
                    <a:lnTo>
                      <a:pt x="326" y="512"/>
                    </a:lnTo>
                    <a:lnTo>
                      <a:pt x="322" y="514"/>
                    </a:lnTo>
                    <a:lnTo>
                      <a:pt x="322" y="512"/>
                    </a:lnTo>
                    <a:lnTo>
                      <a:pt x="318" y="512"/>
                    </a:lnTo>
                    <a:lnTo>
                      <a:pt x="318" y="510"/>
                    </a:lnTo>
                    <a:lnTo>
                      <a:pt x="316" y="509"/>
                    </a:lnTo>
                    <a:lnTo>
                      <a:pt x="313" y="512"/>
                    </a:lnTo>
                    <a:lnTo>
                      <a:pt x="313" y="510"/>
                    </a:lnTo>
                    <a:lnTo>
                      <a:pt x="314" y="507"/>
                    </a:lnTo>
                    <a:lnTo>
                      <a:pt x="314" y="505"/>
                    </a:lnTo>
                    <a:lnTo>
                      <a:pt x="313" y="505"/>
                    </a:lnTo>
                    <a:lnTo>
                      <a:pt x="309" y="512"/>
                    </a:lnTo>
                    <a:lnTo>
                      <a:pt x="305" y="516"/>
                    </a:lnTo>
                    <a:lnTo>
                      <a:pt x="303" y="518"/>
                    </a:lnTo>
                    <a:lnTo>
                      <a:pt x="303" y="516"/>
                    </a:lnTo>
                    <a:lnTo>
                      <a:pt x="307" y="510"/>
                    </a:lnTo>
                    <a:lnTo>
                      <a:pt x="305" y="510"/>
                    </a:lnTo>
                    <a:lnTo>
                      <a:pt x="301" y="512"/>
                    </a:lnTo>
                    <a:lnTo>
                      <a:pt x="299" y="520"/>
                    </a:lnTo>
                    <a:lnTo>
                      <a:pt x="297" y="522"/>
                    </a:lnTo>
                    <a:lnTo>
                      <a:pt x="297" y="520"/>
                    </a:lnTo>
                    <a:lnTo>
                      <a:pt x="293" y="520"/>
                    </a:lnTo>
                    <a:lnTo>
                      <a:pt x="288" y="524"/>
                    </a:lnTo>
                    <a:lnTo>
                      <a:pt x="284" y="524"/>
                    </a:lnTo>
                    <a:lnTo>
                      <a:pt x="282" y="522"/>
                    </a:lnTo>
                    <a:lnTo>
                      <a:pt x="284" y="520"/>
                    </a:lnTo>
                    <a:lnTo>
                      <a:pt x="282" y="518"/>
                    </a:lnTo>
                    <a:lnTo>
                      <a:pt x="280" y="520"/>
                    </a:lnTo>
                    <a:lnTo>
                      <a:pt x="280" y="524"/>
                    </a:lnTo>
                    <a:lnTo>
                      <a:pt x="276" y="528"/>
                    </a:lnTo>
                    <a:lnTo>
                      <a:pt x="274" y="528"/>
                    </a:lnTo>
                    <a:lnTo>
                      <a:pt x="273" y="529"/>
                    </a:lnTo>
                    <a:lnTo>
                      <a:pt x="271" y="531"/>
                    </a:lnTo>
                    <a:lnTo>
                      <a:pt x="271" y="529"/>
                    </a:lnTo>
                    <a:lnTo>
                      <a:pt x="269" y="529"/>
                    </a:lnTo>
                    <a:lnTo>
                      <a:pt x="267" y="533"/>
                    </a:lnTo>
                    <a:lnTo>
                      <a:pt x="265" y="531"/>
                    </a:lnTo>
                    <a:lnTo>
                      <a:pt x="263" y="533"/>
                    </a:lnTo>
                    <a:lnTo>
                      <a:pt x="261" y="533"/>
                    </a:lnTo>
                    <a:lnTo>
                      <a:pt x="257" y="528"/>
                    </a:lnTo>
                    <a:lnTo>
                      <a:pt x="257" y="524"/>
                    </a:lnTo>
                    <a:lnTo>
                      <a:pt x="259" y="524"/>
                    </a:lnTo>
                    <a:lnTo>
                      <a:pt x="261" y="524"/>
                    </a:lnTo>
                    <a:lnTo>
                      <a:pt x="261" y="520"/>
                    </a:lnTo>
                    <a:lnTo>
                      <a:pt x="265" y="520"/>
                    </a:lnTo>
                    <a:lnTo>
                      <a:pt x="267" y="520"/>
                    </a:lnTo>
                    <a:lnTo>
                      <a:pt x="271" y="522"/>
                    </a:lnTo>
                    <a:lnTo>
                      <a:pt x="273" y="518"/>
                    </a:lnTo>
                    <a:lnTo>
                      <a:pt x="274" y="518"/>
                    </a:lnTo>
                    <a:lnTo>
                      <a:pt x="282" y="512"/>
                    </a:lnTo>
                    <a:lnTo>
                      <a:pt x="282" y="510"/>
                    </a:lnTo>
                    <a:lnTo>
                      <a:pt x="278" y="510"/>
                    </a:lnTo>
                    <a:lnTo>
                      <a:pt x="276" y="512"/>
                    </a:lnTo>
                    <a:lnTo>
                      <a:pt x="274" y="512"/>
                    </a:lnTo>
                    <a:lnTo>
                      <a:pt x="273" y="516"/>
                    </a:lnTo>
                    <a:lnTo>
                      <a:pt x="269" y="510"/>
                    </a:lnTo>
                    <a:lnTo>
                      <a:pt x="267" y="509"/>
                    </a:lnTo>
                    <a:lnTo>
                      <a:pt x="271" y="505"/>
                    </a:lnTo>
                    <a:lnTo>
                      <a:pt x="280" y="495"/>
                    </a:lnTo>
                    <a:lnTo>
                      <a:pt x="282" y="489"/>
                    </a:lnTo>
                    <a:lnTo>
                      <a:pt x="288" y="488"/>
                    </a:lnTo>
                    <a:lnTo>
                      <a:pt x="290" y="482"/>
                    </a:lnTo>
                    <a:lnTo>
                      <a:pt x="290" y="480"/>
                    </a:lnTo>
                    <a:lnTo>
                      <a:pt x="290" y="476"/>
                    </a:lnTo>
                    <a:lnTo>
                      <a:pt x="293" y="472"/>
                    </a:lnTo>
                    <a:lnTo>
                      <a:pt x="297" y="472"/>
                    </a:lnTo>
                    <a:lnTo>
                      <a:pt x="303" y="470"/>
                    </a:lnTo>
                    <a:lnTo>
                      <a:pt x="307" y="468"/>
                    </a:lnTo>
                    <a:lnTo>
                      <a:pt x="313" y="467"/>
                    </a:lnTo>
                    <a:lnTo>
                      <a:pt x="313" y="470"/>
                    </a:lnTo>
                    <a:lnTo>
                      <a:pt x="316" y="474"/>
                    </a:lnTo>
                    <a:lnTo>
                      <a:pt x="318" y="474"/>
                    </a:lnTo>
                    <a:lnTo>
                      <a:pt x="320" y="472"/>
                    </a:lnTo>
                    <a:lnTo>
                      <a:pt x="324" y="472"/>
                    </a:lnTo>
                    <a:lnTo>
                      <a:pt x="328" y="476"/>
                    </a:lnTo>
                    <a:lnTo>
                      <a:pt x="326" y="472"/>
                    </a:lnTo>
                    <a:lnTo>
                      <a:pt x="322" y="467"/>
                    </a:lnTo>
                    <a:lnTo>
                      <a:pt x="324" y="463"/>
                    </a:lnTo>
                    <a:lnTo>
                      <a:pt x="332" y="455"/>
                    </a:lnTo>
                    <a:lnTo>
                      <a:pt x="335" y="455"/>
                    </a:lnTo>
                    <a:lnTo>
                      <a:pt x="341" y="451"/>
                    </a:lnTo>
                    <a:lnTo>
                      <a:pt x="343" y="448"/>
                    </a:lnTo>
                    <a:lnTo>
                      <a:pt x="341" y="449"/>
                    </a:lnTo>
                    <a:lnTo>
                      <a:pt x="333" y="451"/>
                    </a:lnTo>
                    <a:lnTo>
                      <a:pt x="330" y="453"/>
                    </a:lnTo>
                    <a:lnTo>
                      <a:pt x="324" y="459"/>
                    </a:lnTo>
                    <a:lnTo>
                      <a:pt x="324" y="457"/>
                    </a:lnTo>
                    <a:lnTo>
                      <a:pt x="320" y="457"/>
                    </a:lnTo>
                    <a:lnTo>
                      <a:pt x="318" y="455"/>
                    </a:lnTo>
                    <a:lnTo>
                      <a:pt x="318" y="451"/>
                    </a:lnTo>
                    <a:lnTo>
                      <a:pt x="320" y="448"/>
                    </a:lnTo>
                    <a:lnTo>
                      <a:pt x="314" y="455"/>
                    </a:lnTo>
                    <a:lnTo>
                      <a:pt x="309" y="455"/>
                    </a:lnTo>
                    <a:lnTo>
                      <a:pt x="301" y="461"/>
                    </a:lnTo>
                    <a:lnTo>
                      <a:pt x="295" y="463"/>
                    </a:lnTo>
                    <a:lnTo>
                      <a:pt x="288" y="468"/>
                    </a:lnTo>
                    <a:lnTo>
                      <a:pt x="288" y="470"/>
                    </a:lnTo>
                    <a:lnTo>
                      <a:pt x="286" y="472"/>
                    </a:lnTo>
                    <a:lnTo>
                      <a:pt x="282" y="472"/>
                    </a:lnTo>
                    <a:lnTo>
                      <a:pt x="278" y="476"/>
                    </a:lnTo>
                    <a:lnTo>
                      <a:pt x="269" y="480"/>
                    </a:lnTo>
                    <a:lnTo>
                      <a:pt x="269" y="482"/>
                    </a:lnTo>
                    <a:lnTo>
                      <a:pt x="267" y="486"/>
                    </a:lnTo>
                    <a:lnTo>
                      <a:pt x="261" y="486"/>
                    </a:lnTo>
                    <a:lnTo>
                      <a:pt x="259" y="484"/>
                    </a:lnTo>
                    <a:lnTo>
                      <a:pt x="253" y="484"/>
                    </a:lnTo>
                    <a:lnTo>
                      <a:pt x="252" y="486"/>
                    </a:lnTo>
                    <a:lnTo>
                      <a:pt x="252" y="488"/>
                    </a:lnTo>
                    <a:lnTo>
                      <a:pt x="253" y="486"/>
                    </a:lnTo>
                    <a:lnTo>
                      <a:pt x="255" y="486"/>
                    </a:lnTo>
                    <a:lnTo>
                      <a:pt x="261" y="489"/>
                    </a:lnTo>
                    <a:lnTo>
                      <a:pt x="263" y="493"/>
                    </a:lnTo>
                    <a:lnTo>
                      <a:pt x="261" y="497"/>
                    </a:lnTo>
                    <a:lnTo>
                      <a:pt x="255" y="499"/>
                    </a:lnTo>
                    <a:lnTo>
                      <a:pt x="252" y="499"/>
                    </a:lnTo>
                    <a:lnTo>
                      <a:pt x="250" y="499"/>
                    </a:lnTo>
                    <a:lnTo>
                      <a:pt x="250" y="501"/>
                    </a:lnTo>
                    <a:lnTo>
                      <a:pt x="252" y="501"/>
                    </a:lnTo>
                    <a:lnTo>
                      <a:pt x="253" y="503"/>
                    </a:lnTo>
                    <a:lnTo>
                      <a:pt x="250" y="507"/>
                    </a:lnTo>
                    <a:lnTo>
                      <a:pt x="246" y="507"/>
                    </a:lnTo>
                    <a:lnTo>
                      <a:pt x="246" y="505"/>
                    </a:lnTo>
                    <a:lnTo>
                      <a:pt x="246" y="503"/>
                    </a:lnTo>
                    <a:lnTo>
                      <a:pt x="242" y="505"/>
                    </a:lnTo>
                    <a:lnTo>
                      <a:pt x="238" y="503"/>
                    </a:lnTo>
                    <a:lnTo>
                      <a:pt x="234" y="507"/>
                    </a:lnTo>
                    <a:lnTo>
                      <a:pt x="231" y="505"/>
                    </a:lnTo>
                    <a:lnTo>
                      <a:pt x="229" y="507"/>
                    </a:lnTo>
                    <a:lnTo>
                      <a:pt x="229" y="507"/>
                    </a:lnTo>
                    <a:lnTo>
                      <a:pt x="229" y="509"/>
                    </a:lnTo>
                    <a:lnTo>
                      <a:pt x="227" y="510"/>
                    </a:lnTo>
                    <a:lnTo>
                      <a:pt x="225" y="510"/>
                    </a:lnTo>
                    <a:lnTo>
                      <a:pt x="219" y="514"/>
                    </a:lnTo>
                    <a:lnTo>
                      <a:pt x="221" y="516"/>
                    </a:lnTo>
                    <a:lnTo>
                      <a:pt x="219" y="520"/>
                    </a:lnTo>
                    <a:lnTo>
                      <a:pt x="225" y="520"/>
                    </a:lnTo>
                    <a:lnTo>
                      <a:pt x="227" y="522"/>
                    </a:lnTo>
                    <a:lnTo>
                      <a:pt x="227" y="526"/>
                    </a:lnTo>
                    <a:lnTo>
                      <a:pt x="229" y="526"/>
                    </a:lnTo>
                    <a:lnTo>
                      <a:pt x="231" y="526"/>
                    </a:lnTo>
                    <a:lnTo>
                      <a:pt x="231" y="531"/>
                    </a:lnTo>
                    <a:lnTo>
                      <a:pt x="225" y="535"/>
                    </a:lnTo>
                    <a:lnTo>
                      <a:pt x="223" y="537"/>
                    </a:lnTo>
                    <a:lnTo>
                      <a:pt x="219" y="539"/>
                    </a:lnTo>
                    <a:lnTo>
                      <a:pt x="215" y="539"/>
                    </a:lnTo>
                    <a:lnTo>
                      <a:pt x="212" y="543"/>
                    </a:lnTo>
                    <a:lnTo>
                      <a:pt x="208" y="543"/>
                    </a:lnTo>
                    <a:lnTo>
                      <a:pt x="206" y="543"/>
                    </a:lnTo>
                    <a:lnTo>
                      <a:pt x="208" y="545"/>
                    </a:lnTo>
                    <a:lnTo>
                      <a:pt x="210" y="547"/>
                    </a:lnTo>
                    <a:lnTo>
                      <a:pt x="210" y="547"/>
                    </a:lnTo>
                    <a:lnTo>
                      <a:pt x="208" y="547"/>
                    </a:lnTo>
                    <a:lnTo>
                      <a:pt x="206" y="547"/>
                    </a:lnTo>
                    <a:lnTo>
                      <a:pt x="202" y="549"/>
                    </a:lnTo>
                    <a:lnTo>
                      <a:pt x="202" y="552"/>
                    </a:lnTo>
                    <a:lnTo>
                      <a:pt x="202" y="550"/>
                    </a:lnTo>
                    <a:lnTo>
                      <a:pt x="204" y="550"/>
                    </a:lnTo>
                    <a:lnTo>
                      <a:pt x="202" y="556"/>
                    </a:lnTo>
                    <a:lnTo>
                      <a:pt x="202" y="556"/>
                    </a:lnTo>
                    <a:lnTo>
                      <a:pt x="200" y="556"/>
                    </a:lnTo>
                    <a:lnTo>
                      <a:pt x="198" y="556"/>
                    </a:lnTo>
                    <a:lnTo>
                      <a:pt x="196" y="558"/>
                    </a:lnTo>
                    <a:lnTo>
                      <a:pt x="196" y="556"/>
                    </a:lnTo>
                    <a:lnTo>
                      <a:pt x="194" y="556"/>
                    </a:lnTo>
                    <a:lnTo>
                      <a:pt x="194" y="558"/>
                    </a:lnTo>
                    <a:lnTo>
                      <a:pt x="189" y="558"/>
                    </a:lnTo>
                    <a:lnTo>
                      <a:pt x="187" y="558"/>
                    </a:lnTo>
                    <a:lnTo>
                      <a:pt x="187" y="558"/>
                    </a:lnTo>
                    <a:lnTo>
                      <a:pt x="183" y="560"/>
                    </a:lnTo>
                    <a:lnTo>
                      <a:pt x="183" y="562"/>
                    </a:lnTo>
                    <a:lnTo>
                      <a:pt x="183" y="562"/>
                    </a:lnTo>
                    <a:lnTo>
                      <a:pt x="179" y="562"/>
                    </a:lnTo>
                    <a:lnTo>
                      <a:pt x="179" y="566"/>
                    </a:lnTo>
                    <a:lnTo>
                      <a:pt x="177" y="564"/>
                    </a:lnTo>
                    <a:lnTo>
                      <a:pt x="175" y="562"/>
                    </a:lnTo>
                    <a:lnTo>
                      <a:pt x="173" y="562"/>
                    </a:lnTo>
                    <a:lnTo>
                      <a:pt x="172" y="564"/>
                    </a:lnTo>
                    <a:lnTo>
                      <a:pt x="170" y="566"/>
                    </a:lnTo>
                    <a:lnTo>
                      <a:pt x="168" y="568"/>
                    </a:lnTo>
                    <a:lnTo>
                      <a:pt x="166" y="569"/>
                    </a:lnTo>
                    <a:lnTo>
                      <a:pt x="162" y="573"/>
                    </a:lnTo>
                    <a:lnTo>
                      <a:pt x="160" y="571"/>
                    </a:lnTo>
                    <a:lnTo>
                      <a:pt x="158" y="571"/>
                    </a:lnTo>
                    <a:lnTo>
                      <a:pt x="156" y="575"/>
                    </a:lnTo>
                    <a:lnTo>
                      <a:pt x="152" y="575"/>
                    </a:lnTo>
                    <a:lnTo>
                      <a:pt x="149" y="579"/>
                    </a:lnTo>
                    <a:lnTo>
                      <a:pt x="149" y="581"/>
                    </a:lnTo>
                    <a:lnTo>
                      <a:pt x="151" y="581"/>
                    </a:lnTo>
                    <a:lnTo>
                      <a:pt x="152" y="581"/>
                    </a:lnTo>
                    <a:lnTo>
                      <a:pt x="152" y="583"/>
                    </a:lnTo>
                    <a:lnTo>
                      <a:pt x="149" y="589"/>
                    </a:lnTo>
                    <a:lnTo>
                      <a:pt x="145" y="589"/>
                    </a:lnTo>
                    <a:lnTo>
                      <a:pt x="143" y="587"/>
                    </a:lnTo>
                    <a:lnTo>
                      <a:pt x="143" y="587"/>
                    </a:lnTo>
                    <a:lnTo>
                      <a:pt x="141" y="590"/>
                    </a:lnTo>
                    <a:lnTo>
                      <a:pt x="137" y="590"/>
                    </a:lnTo>
                    <a:lnTo>
                      <a:pt x="137" y="592"/>
                    </a:lnTo>
                    <a:lnTo>
                      <a:pt x="131" y="596"/>
                    </a:lnTo>
                    <a:lnTo>
                      <a:pt x="130" y="594"/>
                    </a:lnTo>
                    <a:lnTo>
                      <a:pt x="130" y="592"/>
                    </a:lnTo>
                    <a:lnTo>
                      <a:pt x="130" y="590"/>
                    </a:lnTo>
                    <a:lnTo>
                      <a:pt x="128" y="592"/>
                    </a:lnTo>
                    <a:lnTo>
                      <a:pt x="128" y="594"/>
                    </a:lnTo>
                    <a:lnTo>
                      <a:pt x="124" y="596"/>
                    </a:lnTo>
                    <a:lnTo>
                      <a:pt x="126" y="598"/>
                    </a:lnTo>
                    <a:lnTo>
                      <a:pt x="124" y="600"/>
                    </a:lnTo>
                    <a:lnTo>
                      <a:pt x="122" y="600"/>
                    </a:lnTo>
                    <a:lnTo>
                      <a:pt x="122" y="598"/>
                    </a:lnTo>
                    <a:lnTo>
                      <a:pt x="120" y="598"/>
                    </a:lnTo>
                    <a:lnTo>
                      <a:pt x="116" y="598"/>
                    </a:lnTo>
                    <a:lnTo>
                      <a:pt x="114" y="600"/>
                    </a:lnTo>
                    <a:lnTo>
                      <a:pt x="112" y="600"/>
                    </a:lnTo>
                    <a:lnTo>
                      <a:pt x="114" y="602"/>
                    </a:lnTo>
                    <a:lnTo>
                      <a:pt x="114" y="604"/>
                    </a:lnTo>
                    <a:lnTo>
                      <a:pt x="112" y="606"/>
                    </a:lnTo>
                    <a:lnTo>
                      <a:pt x="107" y="606"/>
                    </a:lnTo>
                    <a:lnTo>
                      <a:pt x="101" y="608"/>
                    </a:lnTo>
                    <a:lnTo>
                      <a:pt x="95" y="610"/>
                    </a:lnTo>
                    <a:lnTo>
                      <a:pt x="97" y="610"/>
                    </a:lnTo>
                    <a:lnTo>
                      <a:pt x="103" y="611"/>
                    </a:lnTo>
                    <a:lnTo>
                      <a:pt x="103" y="611"/>
                    </a:lnTo>
                    <a:lnTo>
                      <a:pt x="99" y="613"/>
                    </a:lnTo>
                    <a:lnTo>
                      <a:pt x="101" y="615"/>
                    </a:lnTo>
                    <a:lnTo>
                      <a:pt x="99" y="617"/>
                    </a:lnTo>
                    <a:lnTo>
                      <a:pt x="97" y="619"/>
                    </a:lnTo>
                    <a:lnTo>
                      <a:pt x="95" y="615"/>
                    </a:lnTo>
                    <a:lnTo>
                      <a:pt x="97" y="613"/>
                    </a:lnTo>
                    <a:lnTo>
                      <a:pt x="95" y="611"/>
                    </a:lnTo>
                    <a:lnTo>
                      <a:pt x="93" y="613"/>
                    </a:lnTo>
                    <a:lnTo>
                      <a:pt x="91" y="617"/>
                    </a:lnTo>
                    <a:lnTo>
                      <a:pt x="91" y="617"/>
                    </a:lnTo>
                    <a:lnTo>
                      <a:pt x="90" y="617"/>
                    </a:lnTo>
                    <a:lnTo>
                      <a:pt x="88" y="621"/>
                    </a:lnTo>
                    <a:lnTo>
                      <a:pt x="84" y="621"/>
                    </a:lnTo>
                    <a:lnTo>
                      <a:pt x="80" y="621"/>
                    </a:lnTo>
                    <a:lnTo>
                      <a:pt x="78" y="623"/>
                    </a:lnTo>
                    <a:lnTo>
                      <a:pt x="76" y="619"/>
                    </a:lnTo>
                    <a:lnTo>
                      <a:pt x="76" y="621"/>
                    </a:lnTo>
                    <a:lnTo>
                      <a:pt x="76" y="627"/>
                    </a:lnTo>
                    <a:lnTo>
                      <a:pt x="71" y="632"/>
                    </a:lnTo>
                    <a:lnTo>
                      <a:pt x="69" y="632"/>
                    </a:lnTo>
                    <a:lnTo>
                      <a:pt x="69" y="630"/>
                    </a:lnTo>
                    <a:lnTo>
                      <a:pt x="71" y="627"/>
                    </a:lnTo>
                    <a:lnTo>
                      <a:pt x="74" y="623"/>
                    </a:lnTo>
                    <a:lnTo>
                      <a:pt x="74" y="621"/>
                    </a:lnTo>
                    <a:lnTo>
                      <a:pt x="71" y="619"/>
                    </a:lnTo>
                    <a:lnTo>
                      <a:pt x="69" y="621"/>
                    </a:lnTo>
                    <a:lnTo>
                      <a:pt x="65" y="627"/>
                    </a:lnTo>
                    <a:lnTo>
                      <a:pt x="61" y="627"/>
                    </a:lnTo>
                    <a:lnTo>
                      <a:pt x="59" y="629"/>
                    </a:lnTo>
                    <a:lnTo>
                      <a:pt x="55" y="629"/>
                    </a:lnTo>
                    <a:lnTo>
                      <a:pt x="53" y="632"/>
                    </a:lnTo>
                    <a:lnTo>
                      <a:pt x="51" y="632"/>
                    </a:lnTo>
                    <a:lnTo>
                      <a:pt x="53" y="630"/>
                    </a:lnTo>
                    <a:lnTo>
                      <a:pt x="53" y="627"/>
                    </a:lnTo>
                    <a:lnTo>
                      <a:pt x="51" y="627"/>
                    </a:lnTo>
                    <a:lnTo>
                      <a:pt x="50" y="629"/>
                    </a:lnTo>
                    <a:lnTo>
                      <a:pt x="50" y="627"/>
                    </a:lnTo>
                    <a:lnTo>
                      <a:pt x="48" y="629"/>
                    </a:lnTo>
                    <a:lnTo>
                      <a:pt x="46" y="630"/>
                    </a:lnTo>
                    <a:lnTo>
                      <a:pt x="40" y="634"/>
                    </a:lnTo>
                    <a:lnTo>
                      <a:pt x="40" y="634"/>
                    </a:lnTo>
                    <a:lnTo>
                      <a:pt x="40" y="630"/>
                    </a:lnTo>
                    <a:lnTo>
                      <a:pt x="42" y="629"/>
                    </a:lnTo>
                    <a:lnTo>
                      <a:pt x="44" y="627"/>
                    </a:lnTo>
                    <a:lnTo>
                      <a:pt x="46" y="625"/>
                    </a:lnTo>
                    <a:lnTo>
                      <a:pt x="42" y="623"/>
                    </a:lnTo>
                    <a:lnTo>
                      <a:pt x="40" y="623"/>
                    </a:lnTo>
                    <a:lnTo>
                      <a:pt x="36" y="627"/>
                    </a:lnTo>
                    <a:lnTo>
                      <a:pt x="34" y="629"/>
                    </a:lnTo>
                    <a:lnTo>
                      <a:pt x="34" y="630"/>
                    </a:lnTo>
                    <a:lnTo>
                      <a:pt x="32" y="634"/>
                    </a:lnTo>
                    <a:lnTo>
                      <a:pt x="29" y="638"/>
                    </a:lnTo>
                    <a:lnTo>
                      <a:pt x="25" y="636"/>
                    </a:lnTo>
                    <a:lnTo>
                      <a:pt x="23" y="638"/>
                    </a:lnTo>
                    <a:lnTo>
                      <a:pt x="23" y="642"/>
                    </a:lnTo>
                    <a:lnTo>
                      <a:pt x="21" y="640"/>
                    </a:lnTo>
                    <a:lnTo>
                      <a:pt x="21" y="638"/>
                    </a:lnTo>
                    <a:lnTo>
                      <a:pt x="19" y="642"/>
                    </a:lnTo>
                    <a:lnTo>
                      <a:pt x="15" y="642"/>
                    </a:lnTo>
                    <a:lnTo>
                      <a:pt x="15" y="640"/>
                    </a:lnTo>
                    <a:lnTo>
                      <a:pt x="17" y="638"/>
                    </a:lnTo>
                    <a:lnTo>
                      <a:pt x="15" y="636"/>
                    </a:lnTo>
                    <a:lnTo>
                      <a:pt x="13" y="636"/>
                    </a:lnTo>
                    <a:lnTo>
                      <a:pt x="10" y="642"/>
                    </a:lnTo>
                    <a:lnTo>
                      <a:pt x="8" y="642"/>
                    </a:lnTo>
                    <a:lnTo>
                      <a:pt x="8" y="642"/>
                    </a:lnTo>
                    <a:lnTo>
                      <a:pt x="8" y="638"/>
                    </a:lnTo>
                    <a:lnTo>
                      <a:pt x="6" y="638"/>
                    </a:lnTo>
                    <a:lnTo>
                      <a:pt x="4" y="638"/>
                    </a:lnTo>
                    <a:lnTo>
                      <a:pt x="4" y="642"/>
                    </a:lnTo>
                    <a:lnTo>
                      <a:pt x="4" y="644"/>
                    </a:lnTo>
                    <a:lnTo>
                      <a:pt x="0" y="644"/>
                    </a:lnTo>
                    <a:lnTo>
                      <a:pt x="0" y="642"/>
                    </a:lnTo>
                    <a:lnTo>
                      <a:pt x="0" y="638"/>
                    </a:lnTo>
                    <a:lnTo>
                      <a:pt x="2" y="636"/>
                    </a:lnTo>
                    <a:lnTo>
                      <a:pt x="6" y="634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0" y="634"/>
                    </a:lnTo>
                    <a:lnTo>
                      <a:pt x="13" y="632"/>
                    </a:lnTo>
                    <a:lnTo>
                      <a:pt x="17" y="630"/>
                    </a:lnTo>
                    <a:lnTo>
                      <a:pt x="19" y="630"/>
                    </a:lnTo>
                    <a:lnTo>
                      <a:pt x="21" y="629"/>
                    </a:lnTo>
                    <a:lnTo>
                      <a:pt x="19" y="627"/>
                    </a:lnTo>
                    <a:lnTo>
                      <a:pt x="23" y="623"/>
                    </a:lnTo>
                    <a:lnTo>
                      <a:pt x="29" y="619"/>
                    </a:lnTo>
                    <a:lnTo>
                      <a:pt x="32" y="617"/>
                    </a:lnTo>
                    <a:lnTo>
                      <a:pt x="34" y="615"/>
                    </a:lnTo>
                    <a:lnTo>
                      <a:pt x="38" y="613"/>
                    </a:lnTo>
                    <a:lnTo>
                      <a:pt x="44" y="613"/>
                    </a:lnTo>
                    <a:lnTo>
                      <a:pt x="48" y="611"/>
                    </a:lnTo>
                    <a:lnTo>
                      <a:pt x="50" y="613"/>
                    </a:lnTo>
                    <a:lnTo>
                      <a:pt x="51" y="613"/>
                    </a:lnTo>
                    <a:lnTo>
                      <a:pt x="55" y="613"/>
                    </a:lnTo>
                    <a:lnTo>
                      <a:pt x="53" y="615"/>
                    </a:lnTo>
                    <a:lnTo>
                      <a:pt x="53" y="619"/>
                    </a:lnTo>
                    <a:lnTo>
                      <a:pt x="55" y="623"/>
                    </a:lnTo>
                    <a:lnTo>
                      <a:pt x="57" y="621"/>
                    </a:lnTo>
                    <a:lnTo>
                      <a:pt x="57" y="619"/>
                    </a:lnTo>
                    <a:lnTo>
                      <a:pt x="57" y="617"/>
                    </a:lnTo>
                    <a:lnTo>
                      <a:pt x="59" y="617"/>
                    </a:lnTo>
                    <a:lnTo>
                      <a:pt x="61" y="619"/>
                    </a:lnTo>
                    <a:lnTo>
                      <a:pt x="63" y="619"/>
                    </a:lnTo>
                    <a:lnTo>
                      <a:pt x="63" y="617"/>
                    </a:lnTo>
                    <a:lnTo>
                      <a:pt x="61" y="613"/>
                    </a:lnTo>
                    <a:lnTo>
                      <a:pt x="61" y="611"/>
                    </a:lnTo>
                    <a:lnTo>
                      <a:pt x="65" y="606"/>
                    </a:lnTo>
                    <a:lnTo>
                      <a:pt x="71" y="602"/>
                    </a:lnTo>
                    <a:lnTo>
                      <a:pt x="78" y="598"/>
                    </a:lnTo>
                    <a:lnTo>
                      <a:pt x="84" y="594"/>
                    </a:lnTo>
                    <a:lnTo>
                      <a:pt x="88" y="594"/>
                    </a:lnTo>
                    <a:lnTo>
                      <a:pt x="91" y="592"/>
                    </a:lnTo>
                    <a:lnTo>
                      <a:pt x="91" y="590"/>
                    </a:lnTo>
                    <a:lnTo>
                      <a:pt x="95" y="589"/>
                    </a:lnTo>
                    <a:lnTo>
                      <a:pt x="99" y="587"/>
                    </a:lnTo>
                    <a:lnTo>
                      <a:pt x="105" y="583"/>
                    </a:lnTo>
                    <a:lnTo>
                      <a:pt x="105" y="587"/>
                    </a:lnTo>
                    <a:lnTo>
                      <a:pt x="107" y="589"/>
                    </a:lnTo>
                    <a:lnTo>
                      <a:pt x="109" y="587"/>
                    </a:lnTo>
                    <a:lnTo>
                      <a:pt x="109" y="585"/>
                    </a:lnTo>
                    <a:lnTo>
                      <a:pt x="111" y="581"/>
                    </a:lnTo>
                    <a:lnTo>
                      <a:pt x="118" y="575"/>
                    </a:lnTo>
                    <a:lnTo>
                      <a:pt x="120" y="573"/>
                    </a:lnTo>
                    <a:lnTo>
                      <a:pt x="120" y="575"/>
                    </a:lnTo>
                    <a:lnTo>
                      <a:pt x="124" y="575"/>
                    </a:lnTo>
                    <a:lnTo>
                      <a:pt x="124" y="573"/>
                    </a:lnTo>
                    <a:lnTo>
                      <a:pt x="124" y="571"/>
                    </a:lnTo>
                    <a:lnTo>
                      <a:pt x="128" y="568"/>
                    </a:lnTo>
                    <a:lnTo>
                      <a:pt x="131" y="564"/>
                    </a:lnTo>
                    <a:lnTo>
                      <a:pt x="133" y="566"/>
                    </a:lnTo>
                    <a:lnTo>
                      <a:pt x="133" y="568"/>
                    </a:lnTo>
                    <a:lnTo>
                      <a:pt x="137" y="568"/>
                    </a:lnTo>
                    <a:lnTo>
                      <a:pt x="137" y="566"/>
                    </a:lnTo>
                    <a:lnTo>
                      <a:pt x="135" y="564"/>
                    </a:lnTo>
                    <a:lnTo>
                      <a:pt x="135" y="562"/>
                    </a:lnTo>
                    <a:lnTo>
                      <a:pt x="137" y="558"/>
                    </a:lnTo>
                    <a:lnTo>
                      <a:pt x="141" y="554"/>
                    </a:lnTo>
                    <a:lnTo>
                      <a:pt x="143" y="549"/>
                    </a:lnTo>
                    <a:lnTo>
                      <a:pt x="147" y="545"/>
                    </a:lnTo>
                    <a:lnTo>
                      <a:pt x="149" y="545"/>
                    </a:lnTo>
                    <a:lnTo>
                      <a:pt x="154" y="545"/>
                    </a:lnTo>
                    <a:lnTo>
                      <a:pt x="151" y="543"/>
                    </a:lnTo>
                    <a:lnTo>
                      <a:pt x="151" y="539"/>
                    </a:lnTo>
                    <a:lnTo>
                      <a:pt x="151" y="537"/>
                    </a:lnTo>
                    <a:lnTo>
                      <a:pt x="152" y="531"/>
                    </a:lnTo>
                    <a:lnTo>
                      <a:pt x="158" y="528"/>
                    </a:lnTo>
                    <a:lnTo>
                      <a:pt x="168" y="522"/>
                    </a:lnTo>
                    <a:lnTo>
                      <a:pt x="170" y="518"/>
                    </a:lnTo>
                    <a:lnTo>
                      <a:pt x="170" y="516"/>
                    </a:lnTo>
                    <a:lnTo>
                      <a:pt x="173" y="512"/>
                    </a:lnTo>
                    <a:lnTo>
                      <a:pt x="177" y="510"/>
                    </a:lnTo>
                    <a:lnTo>
                      <a:pt x="175" y="510"/>
                    </a:lnTo>
                    <a:lnTo>
                      <a:pt x="168" y="514"/>
                    </a:lnTo>
                    <a:lnTo>
                      <a:pt x="166" y="514"/>
                    </a:lnTo>
                    <a:lnTo>
                      <a:pt x="162" y="518"/>
                    </a:lnTo>
                    <a:lnTo>
                      <a:pt x="154" y="518"/>
                    </a:lnTo>
                    <a:lnTo>
                      <a:pt x="151" y="520"/>
                    </a:lnTo>
                    <a:lnTo>
                      <a:pt x="149" y="520"/>
                    </a:lnTo>
                    <a:lnTo>
                      <a:pt x="143" y="514"/>
                    </a:lnTo>
                    <a:lnTo>
                      <a:pt x="143" y="512"/>
                    </a:lnTo>
                    <a:lnTo>
                      <a:pt x="149" y="509"/>
                    </a:lnTo>
                    <a:lnTo>
                      <a:pt x="152" y="505"/>
                    </a:lnTo>
                    <a:lnTo>
                      <a:pt x="149" y="507"/>
                    </a:lnTo>
                    <a:lnTo>
                      <a:pt x="145" y="509"/>
                    </a:lnTo>
                    <a:lnTo>
                      <a:pt x="143" y="509"/>
                    </a:lnTo>
                    <a:lnTo>
                      <a:pt x="139" y="512"/>
                    </a:lnTo>
                    <a:lnTo>
                      <a:pt x="139" y="514"/>
                    </a:lnTo>
                    <a:lnTo>
                      <a:pt x="135" y="520"/>
                    </a:lnTo>
                    <a:lnTo>
                      <a:pt x="135" y="524"/>
                    </a:lnTo>
                    <a:lnTo>
                      <a:pt x="133" y="528"/>
                    </a:lnTo>
                    <a:lnTo>
                      <a:pt x="131" y="528"/>
                    </a:lnTo>
                    <a:lnTo>
                      <a:pt x="130" y="524"/>
                    </a:lnTo>
                    <a:lnTo>
                      <a:pt x="131" y="520"/>
                    </a:lnTo>
                    <a:lnTo>
                      <a:pt x="130" y="514"/>
                    </a:lnTo>
                    <a:lnTo>
                      <a:pt x="128" y="510"/>
                    </a:lnTo>
                    <a:lnTo>
                      <a:pt x="130" y="509"/>
                    </a:lnTo>
                    <a:lnTo>
                      <a:pt x="128" y="507"/>
                    </a:lnTo>
                    <a:lnTo>
                      <a:pt x="126" y="509"/>
                    </a:lnTo>
                    <a:lnTo>
                      <a:pt x="122" y="510"/>
                    </a:lnTo>
                    <a:lnTo>
                      <a:pt x="120" y="510"/>
                    </a:lnTo>
                    <a:lnTo>
                      <a:pt x="120" y="509"/>
                    </a:lnTo>
                    <a:lnTo>
                      <a:pt x="120" y="505"/>
                    </a:lnTo>
                    <a:lnTo>
                      <a:pt x="116" y="503"/>
                    </a:lnTo>
                    <a:lnTo>
                      <a:pt x="116" y="503"/>
                    </a:lnTo>
                    <a:lnTo>
                      <a:pt x="120" y="501"/>
                    </a:lnTo>
                    <a:lnTo>
                      <a:pt x="120" y="497"/>
                    </a:lnTo>
                    <a:lnTo>
                      <a:pt x="114" y="501"/>
                    </a:lnTo>
                    <a:lnTo>
                      <a:pt x="112" y="503"/>
                    </a:lnTo>
                    <a:lnTo>
                      <a:pt x="109" y="503"/>
                    </a:lnTo>
                    <a:lnTo>
                      <a:pt x="109" y="503"/>
                    </a:lnTo>
                    <a:lnTo>
                      <a:pt x="101" y="507"/>
                    </a:lnTo>
                    <a:lnTo>
                      <a:pt x="97" y="510"/>
                    </a:lnTo>
                    <a:lnTo>
                      <a:pt x="93" y="509"/>
                    </a:lnTo>
                    <a:lnTo>
                      <a:pt x="91" y="509"/>
                    </a:lnTo>
                    <a:lnTo>
                      <a:pt x="88" y="507"/>
                    </a:lnTo>
                    <a:lnTo>
                      <a:pt x="90" y="507"/>
                    </a:lnTo>
                    <a:lnTo>
                      <a:pt x="91" y="507"/>
                    </a:lnTo>
                    <a:lnTo>
                      <a:pt x="95" y="505"/>
                    </a:lnTo>
                    <a:lnTo>
                      <a:pt x="99" y="505"/>
                    </a:lnTo>
                    <a:lnTo>
                      <a:pt x="101" y="503"/>
                    </a:lnTo>
                    <a:lnTo>
                      <a:pt x="99" y="499"/>
                    </a:lnTo>
                    <a:lnTo>
                      <a:pt x="101" y="499"/>
                    </a:lnTo>
                    <a:lnTo>
                      <a:pt x="99" y="497"/>
                    </a:lnTo>
                    <a:lnTo>
                      <a:pt x="101" y="495"/>
                    </a:lnTo>
                    <a:lnTo>
                      <a:pt x="105" y="495"/>
                    </a:lnTo>
                    <a:lnTo>
                      <a:pt x="107" y="493"/>
                    </a:lnTo>
                    <a:lnTo>
                      <a:pt x="107" y="491"/>
                    </a:lnTo>
                    <a:lnTo>
                      <a:pt x="103" y="491"/>
                    </a:lnTo>
                    <a:lnTo>
                      <a:pt x="101" y="491"/>
                    </a:lnTo>
                    <a:lnTo>
                      <a:pt x="99" y="491"/>
                    </a:lnTo>
                    <a:lnTo>
                      <a:pt x="99" y="488"/>
                    </a:lnTo>
                    <a:lnTo>
                      <a:pt x="97" y="484"/>
                    </a:lnTo>
                    <a:lnTo>
                      <a:pt x="99" y="482"/>
                    </a:lnTo>
                    <a:lnTo>
                      <a:pt x="101" y="484"/>
                    </a:lnTo>
                    <a:lnTo>
                      <a:pt x="101" y="480"/>
                    </a:lnTo>
                    <a:lnTo>
                      <a:pt x="103" y="478"/>
                    </a:lnTo>
                    <a:lnTo>
                      <a:pt x="109" y="476"/>
                    </a:lnTo>
                    <a:lnTo>
                      <a:pt x="109" y="472"/>
                    </a:lnTo>
                    <a:lnTo>
                      <a:pt x="109" y="470"/>
                    </a:lnTo>
                    <a:lnTo>
                      <a:pt x="109" y="468"/>
                    </a:lnTo>
                    <a:lnTo>
                      <a:pt x="109" y="465"/>
                    </a:lnTo>
                    <a:lnTo>
                      <a:pt x="109" y="461"/>
                    </a:lnTo>
                    <a:lnTo>
                      <a:pt x="109" y="457"/>
                    </a:lnTo>
                    <a:lnTo>
                      <a:pt x="112" y="453"/>
                    </a:lnTo>
                    <a:lnTo>
                      <a:pt x="116" y="448"/>
                    </a:lnTo>
                    <a:lnTo>
                      <a:pt x="116" y="446"/>
                    </a:lnTo>
                    <a:lnTo>
                      <a:pt x="112" y="444"/>
                    </a:lnTo>
                    <a:lnTo>
                      <a:pt x="112" y="442"/>
                    </a:lnTo>
                    <a:lnTo>
                      <a:pt x="118" y="438"/>
                    </a:lnTo>
                    <a:lnTo>
                      <a:pt x="126" y="432"/>
                    </a:lnTo>
                    <a:lnTo>
                      <a:pt x="130" y="430"/>
                    </a:lnTo>
                    <a:lnTo>
                      <a:pt x="126" y="430"/>
                    </a:lnTo>
                    <a:lnTo>
                      <a:pt x="118" y="436"/>
                    </a:lnTo>
                    <a:lnTo>
                      <a:pt x="112" y="440"/>
                    </a:lnTo>
                    <a:lnTo>
                      <a:pt x="107" y="442"/>
                    </a:lnTo>
                    <a:lnTo>
                      <a:pt x="107" y="444"/>
                    </a:lnTo>
                    <a:lnTo>
                      <a:pt x="109" y="446"/>
                    </a:lnTo>
                    <a:lnTo>
                      <a:pt x="109" y="449"/>
                    </a:lnTo>
                    <a:lnTo>
                      <a:pt x="105" y="455"/>
                    </a:lnTo>
                    <a:lnTo>
                      <a:pt x="103" y="457"/>
                    </a:lnTo>
                    <a:lnTo>
                      <a:pt x="99" y="455"/>
                    </a:lnTo>
                    <a:lnTo>
                      <a:pt x="97" y="455"/>
                    </a:lnTo>
                    <a:lnTo>
                      <a:pt x="91" y="459"/>
                    </a:lnTo>
                    <a:lnTo>
                      <a:pt x="88" y="459"/>
                    </a:lnTo>
                    <a:lnTo>
                      <a:pt x="74" y="453"/>
                    </a:lnTo>
                    <a:lnTo>
                      <a:pt x="76" y="451"/>
                    </a:lnTo>
                    <a:lnTo>
                      <a:pt x="80" y="449"/>
                    </a:lnTo>
                    <a:lnTo>
                      <a:pt x="80" y="449"/>
                    </a:lnTo>
                    <a:lnTo>
                      <a:pt x="76" y="446"/>
                    </a:lnTo>
                    <a:lnTo>
                      <a:pt x="76" y="444"/>
                    </a:lnTo>
                    <a:lnTo>
                      <a:pt x="76" y="442"/>
                    </a:lnTo>
                    <a:lnTo>
                      <a:pt x="76" y="434"/>
                    </a:lnTo>
                    <a:lnTo>
                      <a:pt x="74" y="434"/>
                    </a:lnTo>
                    <a:lnTo>
                      <a:pt x="72" y="432"/>
                    </a:lnTo>
                    <a:lnTo>
                      <a:pt x="72" y="427"/>
                    </a:lnTo>
                    <a:lnTo>
                      <a:pt x="76" y="425"/>
                    </a:lnTo>
                    <a:lnTo>
                      <a:pt x="74" y="425"/>
                    </a:lnTo>
                    <a:lnTo>
                      <a:pt x="72" y="421"/>
                    </a:lnTo>
                    <a:lnTo>
                      <a:pt x="72" y="419"/>
                    </a:lnTo>
                    <a:lnTo>
                      <a:pt x="76" y="419"/>
                    </a:lnTo>
                    <a:lnTo>
                      <a:pt x="78" y="417"/>
                    </a:lnTo>
                    <a:lnTo>
                      <a:pt x="80" y="415"/>
                    </a:lnTo>
                    <a:lnTo>
                      <a:pt x="82" y="413"/>
                    </a:lnTo>
                    <a:lnTo>
                      <a:pt x="86" y="411"/>
                    </a:lnTo>
                    <a:lnTo>
                      <a:pt x="88" y="413"/>
                    </a:lnTo>
                    <a:lnTo>
                      <a:pt x="91" y="415"/>
                    </a:lnTo>
                    <a:lnTo>
                      <a:pt x="93" y="417"/>
                    </a:lnTo>
                    <a:lnTo>
                      <a:pt x="97" y="417"/>
                    </a:lnTo>
                    <a:lnTo>
                      <a:pt x="99" y="419"/>
                    </a:lnTo>
                    <a:lnTo>
                      <a:pt x="99" y="423"/>
                    </a:lnTo>
                    <a:lnTo>
                      <a:pt x="101" y="423"/>
                    </a:lnTo>
                    <a:lnTo>
                      <a:pt x="105" y="423"/>
                    </a:lnTo>
                    <a:lnTo>
                      <a:pt x="105" y="419"/>
                    </a:lnTo>
                    <a:lnTo>
                      <a:pt x="101" y="415"/>
                    </a:lnTo>
                    <a:lnTo>
                      <a:pt x="105" y="413"/>
                    </a:lnTo>
                    <a:lnTo>
                      <a:pt x="105" y="409"/>
                    </a:lnTo>
                    <a:lnTo>
                      <a:pt x="111" y="404"/>
                    </a:lnTo>
                    <a:lnTo>
                      <a:pt x="114" y="404"/>
                    </a:lnTo>
                    <a:lnTo>
                      <a:pt x="116" y="400"/>
                    </a:lnTo>
                    <a:lnTo>
                      <a:pt x="114" y="402"/>
                    </a:lnTo>
                    <a:lnTo>
                      <a:pt x="107" y="402"/>
                    </a:lnTo>
                    <a:lnTo>
                      <a:pt x="105" y="406"/>
                    </a:lnTo>
                    <a:lnTo>
                      <a:pt x="103" y="411"/>
                    </a:lnTo>
                    <a:lnTo>
                      <a:pt x="101" y="413"/>
                    </a:lnTo>
                    <a:lnTo>
                      <a:pt x="97" y="413"/>
                    </a:lnTo>
                    <a:lnTo>
                      <a:pt x="93" y="411"/>
                    </a:lnTo>
                    <a:lnTo>
                      <a:pt x="90" y="411"/>
                    </a:lnTo>
                    <a:lnTo>
                      <a:pt x="90" y="409"/>
                    </a:lnTo>
                    <a:lnTo>
                      <a:pt x="88" y="407"/>
                    </a:lnTo>
                    <a:lnTo>
                      <a:pt x="86" y="407"/>
                    </a:lnTo>
                    <a:lnTo>
                      <a:pt x="84" y="409"/>
                    </a:lnTo>
                    <a:lnTo>
                      <a:pt x="82" y="409"/>
                    </a:lnTo>
                    <a:lnTo>
                      <a:pt x="82" y="409"/>
                    </a:lnTo>
                    <a:lnTo>
                      <a:pt x="82" y="407"/>
                    </a:lnTo>
                    <a:lnTo>
                      <a:pt x="84" y="406"/>
                    </a:lnTo>
                    <a:lnTo>
                      <a:pt x="84" y="402"/>
                    </a:lnTo>
                    <a:lnTo>
                      <a:pt x="82" y="400"/>
                    </a:lnTo>
                    <a:lnTo>
                      <a:pt x="80" y="402"/>
                    </a:lnTo>
                    <a:lnTo>
                      <a:pt x="78" y="402"/>
                    </a:lnTo>
                    <a:lnTo>
                      <a:pt x="78" y="400"/>
                    </a:lnTo>
                    <a:lnTo>
                      <a:pt x="80" y="396"/>
                    </a:lnTo>
                    <a:lnTo>
                      <a:pt x="80" y="392"/>
                    </a:lnTo>
                    <a:lnTo>
                      <a:pt x="80" y="388"/>
                    </a:lnTo>
                    <a:lnTo>
                      <a:pt x="76" y="385"/>
                    </a:lnTo>
                    <a:lnTo>
                      <a:pt x="76" y="381"/>
                    </a:lnTo>
                    <a:lnTo>
                      <a:pt x="80" y="377"/>
                    </a:lnTo>
                    <a:lnTo>
                      <a:pt x="82" y="373"/>
                    </a:lnTo>
                    <a:lnTo>
                      <a:pt x="84" y="373"/>
                    </a:lnTo>
                    <a:lnTo>
                      <a:pt x="86" y="377"/>
                    </a:lnTo>
                    <a:lnTo>
                      <a:pt x="88" y="375"/>
                    </a:lnTo>
                    <a:lnTo>
                      <a:pt x="90" y="373"/>
                    </a:lnTo>
                    <a:lnTo>
                      <a:pt x="86" y="369"/>
                    </a:lnTo>
                    <a:lnTo>
                      <a:pt x="86" y="367"/>
                    </a:lnTo>
                    <a:lnTo>
                      <a:pt x="90" y="369"/>
                    </a:lnTo>
                    <a:lnTo>
                      <a:pt x="93" y="369"/>
                    </a:lnTo>
                    <a:lnTo>
                      <a:pt x="95" y="367"/>
                    </a:lnTo>
                    <a:lnTo>
                      <a:pt x="97" y="362"/>
                    </a:lnTo>
                    <a:lnTo>
                      <a:pt x="105" y="354"/>
                    </a:lnTo>
                    <a:lnTo>
                      <a:pt x="107" y="354"/>
                    </a:lnTo>
                    <a:lnTo>
                      <a:pt x="109" y="354"/>
                    </a:lnTo>
                    <a:lnTo>
                      <a:pt x="111" y="348"/>
                    </a:lnTo>
                    <a:lnTo>
                      <a:pt x="116" y="345"/>
                    </a:lnTo>
                    <a:lnTo>
                      <a:pt x="118" y="345"/>
                    </a:lnTo>
                    <a:lnTo>
                      <a:pt x="120" y="346"/>
                    </a:lnTo>
                    <a:lnTo>
                      <a:pt x="122" y="350"/>
                    </a:lnTo>
                    <a:lnTo>
                      <a:pt x="124" y="350"/>
                    </a:lnTo>
                    <a:lnTo>
                      <a:pt x="126" y="348"/>
                    </a:lnTo>
                    <a:lnTo>
                      <a:pt x="124" y="346"/>
                    </a:lnTo>
                    <a:lnTo>
                      <a:pt x="122" y="343"/>
                    </a:lnTo>
                    <a:lnTo>
                      <a:pt x="126" y="343"/>
                    </a:lnTo>
                    <a:lnTo>
                      <a:pt x="130" y="343"/>
                    </a:lnTo>
                    <a:lnTo>
                      <a:pt x="133" y="346"/>
                    </a:lnTo>
                    <a:lnTo>
                      <a:pt x="135" y="348"/>
                    </a:lnTo>
                    <a:lnTo>
                      <a:pt x="137" y="346"/>
                    </a:lnTo>
                    <a:lnTo>
                      <a:pt x="139" y="341"/>
                    </a:lnTo>
                    <a:lnTo>
                      <a:pt x="139" y="335"/>
                    </a:lnTo>
                    <a:lnTo>
                      <a:pt x="143" y="333"/>
                    </a:lnTo>
                    <a:lnTo>
                      <a:pt x="147" y="333"/>
                    </a:lnTo>
                    <a:lnTo>
                      <a:pt x="151" y="329"/>
                    </a:lnTo>
                    <a:lnTo>
                      <a:pt x="156" y="329"/>
                    </a:lnTo>
                    <a:lnTo>
                      <a:pt x="160" y="331"/>
                    </a:lnTo>
                    <a:lnTo>
                      <a:pt x="164" y="331"/>
                    </a:lnTo>
                    <a:lnTo>
                      <a:pt x="166" y="329"/>
                    </a:lnTo>
                    <a:lnTo>
                      <a:pt x="173" y="326"/>
                    </a:lnTo>
                    <a:lnTo>
                      <a:pt x="175" y="324"/>
                    </a:lnTo>
                    <a:lnTo>
                      <a:pt x="179" y="320"/>
                    </a:lnTo>
                    <a:lnTo>
                      <a:pt x="183" y="316"/>
                    </a:lnTo>
                    <a:lnTo>
                      <a:pt x="185" y="314"/>
                    </a:lnTo>
                    <a:lnTo>
                      <a:pt x="187" y="318"/>
                    </a:lnTo>
                    <a:lnTo>
                      <a:pt x="189" y="320"/>
                    </a:lnTo>
                    <a:lnTo>
                      <a:pt x="191" y="320"/>
                    </a:lnTo>
                    <a:lnTo>
                      <a:pt x="196" y="322"/>
                    </a:lnTo>
                    <a:lnTo>
                      <a:pt x="200" y="324"/>
                    </a:lnTo>
                    <a:lnTo>
                      <a:pt x="202" y="322"/>
                    </a:lnTo>
                    <a:lnTo>
                      <a:pt x="206" y="318"/>
                    </a:lnTo>
                    <a:lnTo>
                      <a:pt x="208" y="318"/>
                    </a:lnTo>
                    <a:lnTo>
                      <a:pt x="212" y="318"/>
                    </a:lnTo>
                    <a:lnTo>
                      <a:pt x="215" y="316"/>
                    </a:lnTo>
                    <a:lnTo>
                      <a:pt x="217" y="310"/>
                    </a:lnTo>
                    <a:lnTo>
                      <a:pt x="219" y="306"/>
                    </a:lnTo>
                    <a:lnTo>
                      <a:pt x="219" y="305"/>
                    </a:lnTo>
                    <a:lnTo>
                      <a:pt x="217" y="303"/>
                    </a:lnTo>
                    <a:lnTo>
                      <a:pt x="219" y="301"/>
                    </a:lnTo>
                    <a:lnTo>
                      <a:pt x="221" y="299"/>
                    </a:lnTo>
                    <a:lnTo>
                      <a:pt x="221" y="293"/>
                    </a:lnTo>
                    <a:lnTo>
                      <a:pt x="227" y="287"/>
                    </a:lnTo>
                    <a:lnTo>
                      <a:pt x="227" y="282"/>
                    </a:lnTo>
                    <a:lnTo>
                      <a:pt x="225" y="280"/>
                    </a:lnTo>
                    <a:lnTo>
                      <a:pt x="221" y="280"/>
                    </a:lnTo>
                    <a:lnTo>
                      <a:pt x="221" y="278"/>
                    </a:lnTo>
                    <a:lnTo>
                      <a:pt x="227" y="274"/>
                    </a:lnTo>
                    <a:lnTo>
                      <a:pt x="229" y="274"/>
                    </a:lnTo>
                    <a:lnTo>
                      <a:pt x="231" y="276"/>
                    </a:lnTo>
                    <a:lnTo>
                      <a:pt x="234" y="276"/>
                    </a:lnTo>
                    <a:lnTo>
                      <a:pt x="238" y="270"/>
                    </a:lnTo>
                    <a:lnTo>
                      <a:pt x="236" y="268"/>
                    </a:lnTo>
                    <a:lnTo>
                      <a:pt x="236" y="266"/>
                    </a:lnTo>
                    <a:lnTo>
                      <a:pt x="240" y="265"/>
                    </a:lnTo>
                    <a:lnTo>
                      <a:pt x="242" y="261"/>
                    </a:lnTo>
                    <a:lnTo>
                      <a:pt x="240" y="263"/>
                    </a:lnTo>
                    <a:lnTo>
                      <a:pt x="234" y="263"/>
                    </a:lnTo>
                    <a:lnTo>
                      <a:pt x="229" y="266"/>
                    </a:lnTo>
                    <a:lnTo>
                      <a:pt x="227" y="266"/>
                    </a:lnTo>
                    <a:lnTo>
                      <a:pt x="227" y="265"/>
                    </a:lnTo>
                    <a:lnTo>
                      <a:pt x="225" y="265"/>
                    </a:lnTo>
                    <a:lnTo>
                      <a:pt x="223" y="268"/>
                    </a:lnTo>
                    <a:lnTo>
                      <a:pt x="217" y="268"/>
                    </a:lnTo>
                    <a:lnTo>
                      <a:pt x="210" y="272"/>
                    </a:lnTo>
                    <a:lnTo>
                      <a:pt x="204" y="274"/>
                    </a:lnTo>
                    <a:lnTo>
                      <a:pt x="202" y="276"/>
                    </a:lnTo>
                    <a:lnTo>
                      <a:pt x="198" y="280"/>
                    </a:lnTo>
                    <a:lnTo>
                      <a:pt x="196" y="280"/>
                    </a:lnTo>
                    <a:lnTo>
                      <a:pt x="196" y="276"/>
                    </a:lnTo>
                    <a:lnTo>
                      <a:pt x="200" y="272"/>
                    </a:lnTo>
                    <a:lnTo>
                      <a:pt x="200" y="270"/>
                    </a:lnTo>
                    <a:lnTo>
                      <a:pt x="196" y="268"/>
                    </a:lnTo>
                    <a:lnTo>
                      <a:pt x="194" y="270"/>
                    </a:lnTo>
                    <a:lnTo>
                      <a:pt x="194" y="276"/>
                    </a:lnTo>
                    <a:lnTo>
                      <a:pt x="194" y="278"/>
                    </a:lnTo>
                    <a:lnTo>
                      <a:pt x="192" y="276"/>
                    </a:lnTo>
                    <a:lnTo>
                      <a:pt x="191" y="272"/>
                    </a:lnTo>
                    <a:lnTo>
                      <a:pt x="187" y="270"/>
                    </a:lnTo>
                    <a:lnTo>
                      <a:pt x="179" y="268"/>
                    </a:lnTo>
                    <a:lnTo>
                      <a:pt x="175" y="266"/>
                    </a:lnTo>
                    <a:lnTo>
                      <a:pt x="170" y="268"/>
                    </a:lnTo>
                    <a:lnTo>
                      <a:pt x="166" y="272"/>
                    </a:lnTo>
                    <a:lnTo>
                      <a:pt x="164" y="272"/>
                    </a:lnTo>
                    <a:lnTo>
                      <a:pt x="158" y="266"/>
                    </a:lnTo>
                    <a:lnTo>
                      <a:pt x="152" y="265"/>
                    </a:lnTo>
                    <a:lnTo>
                      <a:pt x="147" y="257"/>
                    </a:lnTo>
                    <a:lnTo>
                      <a:pt x="147" y="253"/>
                    </a:lnTo>
                    <a:lnTo>
                      <a:pt x="147" y="247"/>
                    </a:lnTo>
                    <a:lnTo>
                      <a:pt x="151" y="244"/>
                    </a:lnTo>
                    <a:lnTo>
                      <a:pt x="154" y="240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28"/>
                    </a:lnTo>
                    <a:lnTo>
                      <a:pt x="154" y="225"/>
                    </a:lnTo>
                    <a:lnTo>
                      <a:pt x="158" y="225"/>
                    </a:lnTo>
                    <a:lnTo>
                      <a:pt x="158" y="225"/>
                    </a:lnTo>
                    <a:lnTo>
                      <a:pt x="154" y="228"/>
                    </a:lnTo>
                    <a:lnTo>
                      <a:pt x="156" y="232"/>
                    </a:lnTo>
                    <a:lnTo>
                      <a:pt x="160" y="232"/>
                    </a:lnTo>
                    <a:lnTo>
                      <a:pt x="164" y="228"/>
                    </a:lnTo>
                    <a:lnTo>
                      <a:pt x="166" y="228"/>
                    </a:lnTo>
                    <a:lnTo>
                      <a:pt x="168" y="230"/>
                    </a:lnTo>
                    <a:lnTo>
                      <a:pt x="172" y="232"/>
                    </a:lnTo>
                    <a:lnTo>
                      <a:pt x="172" y="236"/>
                    </a:lnTo>
                    <a:lnTo>
                      <a:pt x="179" y="236"/>
                    </a:lnTo>
                    <a:lnTo>
                      <a:pt x="179" y="236"/>
                    </a:lnTo>
                    <a:lnTo>
                      <a:pt x="175" y="232"/>
                    </a:lnTo>
                    <a:lnTo>
                      <a:pt x="172" y="232"/>
                    </a:lnTo>
                    <a:lnTo>
                      <a:pt x="170" y="228"/>
                    </a:lnTo>
                    <a:lnTo>
                      <a:pt x="166" y="226"/>
                    </a:lnTo>
                    <a:lnTo>
                      <a:pt x="162" y="221"/>
                    </a:lnTo>
                    <a:lnTo>
                      <a:pt x="158" y="219"/>
                    </a:lnTo>
                    <a:lnTo>
                      <a:pt x="152" y="211"/>
                    </a:lnTo>
                    <a:lnTo>
                      <a:pt x="149" y="205"/>
                    </a:lnTo>
                    <a:lnTo>
                      <a:pt x="149" y="204"/>
                    </a:lnTo>
                    <a:lnTo>
                      <a:pt x="151" y="200"/>
                    </a:lnTo>
                    <a:lnTo>
                      <a:pt x="154" y="198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54" y="202"/>
                    </a:lnTo>
                    <a:lnTo>
                      <a:pt x="158" y="200"/>
                    </a:lnTo>
                    <a:lnTo>
                      <a:pt x="164" y="196"/>
                    </a:lnTo>
                    <a:lnTo>
                      <a:pt x="166" y="196"/>
                    </a:lnTo>
                    <a:lnTo>
                      <a:pt x="166" y="194"/>
                    </a:lnTo>
                    <a:lnTo>
                      <a:pt x="172" y="190"/>
                    </a:lnTo>
                    <a:lnTo>
                      <a:pt x="173" y="190"/>
                    </a:lnTo>
                    <a:lnTo>
                      <a:pt x="175" y="192"/>
                    </a:lnTo>
                    <a:lnTo>
                      <a:pt x="179" y="192"/>
                    </a:lnTo>
                    <a:lnTo>
                      <a:pt x="179" y="190"/>
                    </a:lnTo>
                    <a:lnTo>
                      <a:pt x="181" y="188"/>
                    </a:lnTo>
                    <a:lnTo>
                      <a:pt x="189" y="186"/>
                    </a:lnTo>
                    <a:lnTo>
                      <a:pt x="194" y="188"/>
                    </a:lnTo>
                    <a:lnTo>
                      <a:pt x="198" y="188"/>
                    </a:lnTo>
                    <a:lnTo>
                      <a:pt x="200" y="190"/>
                    </a:lnTo>
                    <a:lnTo>
                      <a:pt x="202" y="190"/>
                    </a:lnTo>
                    <a:lnTo>
                      <a:pt x="206" y="192"/>
                    </a:lnTo>
                    <a:lnTo>
                      <a:pt x="206" y="190"/>
                    </a:lnTo>
                    <a:lnTo>
                      <a:pt x="202" y="186"/>
                    </a:lnTo>
                    <a:lnTo>
                      <a:pt x="200" y="184"/>
                    </a:lnTo>
                    <a:lnTo>
                      <a:pt x="202" y="183"/>
                    </a:lnTo>
                    <a:lnTo>
                      <a:pt x="212" y="179"/>
                    </a:lnTo>
                    <a:lnTo>
                      <a:pt x="215" y="179"/>
                    </a:lnTo>
                    <a:lnTo>
                      <a:pt x="219" y="181"/>
                    </a:lnTo>
                    <a:lnTo>
                      <a:pt x="221" y="181"/>
                    </a:lnTo>
                    <a:lnTo>
                      <a:pt x="227" y="177"/>
                    </a:lnTo>
                    <a:lnTo>
                      <a:pt x="231" y="177"/>
                    </a:lnTo>
                    <a:lnTo>
                      <a:pt x="234" y="179"/>
                    </a:lnTo>
                    <a:lnTo>
                      <a:pt x="238" y="184"/>
                    </a:lnTo>
                    <a:lnTo>
                      <a:pt x="238" y="186"/>
                    </a:lnTo>
                    <a:lnTo>
                      <a:pt x="236" y="188"/>
                    </a:lnTo>
                    <a:lnTo>
                      <a:pt x="234" y="188"/>
                    </a:lnTo>
                    <a:lnTo>
                      <a:pt x="231" y="194"/>
                    </a:lnTo>
                    <a:lnTo>
                      <a:pt x="227" y="196"/>
                    </a:lnTo>
                    <a:lnTo>
                      <a:pt x="227" y="198"/>
                    </a:lnTo>
                    <a:lnTo>
                      <a:pt x="229" y="200"/>
                    </a:lnTo>
                    <a:lnTo>
                      <a:pt x="229" y="205"/>
                    </a:lnTo>
                    <a:lnTo>
                      <a:pt x="231" y="205"/>
                    </a:lnTo>
                    <a:lnTo>
                      <a:pt x="232" y="204"/>
                    </a:lnTo>
                    <a:lnTo>
                      <a:pt x="236" y="205"/>
                    </a:lnTo>
                    <a:lnTo>
                      <a:pt x="236" y="207"/>
                    </a:lnTo>
                    <a:lnTo>
                      <a:pt x="238" y="207"/>
                    </a:lnTo>
                    <a:lnTo>
                      <a:pt x="240" y="207"/>
                    </a:lnTo>
                    <a:lnTo>
                      <a:pt x="244" y="207"/>
                    </a:lnTo>
                    <a:lnTo>
                      <a:pt x="244" y="211"/>
                    </a:lnTo>
                    <a:lnTo>
                      <a:pt x="246" y="213"/>
                    </a:lnTo>
                    <a:lnTo>
                      <a:pt x="252" y="213"/>
                    </a:lnTo>
                    <a:lnTo>
                      <a:pt x="252" y="213"/>
                    </a:lnTo>
                    <a:lnTo>
                      <a:pt x="253" y="217"/>
                    </a:lnTo>
                    <a:lnTo>
                      <a:pt x="257" y="215"/>
                    </a:lnTo>
                    <a:lnTo>
                      <a:pt x="259" y="213"/>
                    </a:lnTo>
                    <a:lnTo>
                      <a:pt x="261" y="211"/>
                    </a:lnTo>
                    <a:lnTo>
                      <a:pt x="265" y="207"/>
                    </a:lnTo>
                    <a:lnTo>
                      <a:pt x="269" y="205"/>
                    </a:lnTo>
                    <a:lnTo>
                      <a:pt x="269" y="205"/>
                    </a:lnTo>
                    <a:lnTo>
                      <a:pt x="273" y="207"/>
                    </a:lnTo>
                    <a:lnTo>
                      <a:pt x="273" y="209"/>
                    </a:lnTo>
                    <a:lnTo>
                      <a:pt x="267" y="215"/>
                    </a:lnTo>
                    <a:lnTo>
                      <a:pt x="273" y="213"/>
                    </a:lnTo>
                    <a:lnTo>
                      <a:pt x="276" y="209"/>
                    </a:lnTo>
                    <a:lnTo>
                      <a:pt x="276" y="204"/>
                    </a:lnTo>
                    <a:lnTo>
                      <a:pt x="274" y="198"/>
                    </a:lnTo>
                    <a:lnTo>
                      <a:pt x="271" y="198"/>
                    </a:lnTo>
                    <a:lnTo>
                      <a:pt x="269" y="198"/>
                    </a:lnTo>
                    <a:lnTo>
                      <a:pt x="267" y="198"/>
                    </a:lnTo>
                    <a:lnTo>
                      <a:pt x="263" y="202"/>
                    </a:lnTo>
                    <a:lnTo>
                      <a:pt x="263" y="198"/>
                    </a:lnTo>
                    <a:lnTo>
                      <a:pt x="267" y="194"/>
                    </a:lnTo>
                    <a:lnTo>
                      <a:pt x="269" y="186"/>
                    </a:lnTo>
                    <a:lnTo>
                      <a:pt x="269" y="177"/>
                    </a:lnTo>
                    <a:lnTo>
                      <a:pt x="273" y="173"/>
                    </a:lnTo>
                    <a:lnTo>
                      <a:pt x="274" y="173"/>
                    </a:lnTo>
                    <a:lnTo>
                      <a:pt x="274" y="177"/>
                    </a:lnTo>
                    <a:lnTo>
                      <a:pt x="271" y="188"/>
                    </a:lnTo>
                    <a:lnTo>
                      <a:pt x="269" y="192"/>
                    </a:lnTo>
                    <a:lnTo>
                      <a:pt x="274" y="196"/>
                    </a:lnTo>
                    <a:lnTo>
                      <a:pt x="276" y="196"/>
                    </a:lnTo>
                    <a:lnTo>
                      <a:pt x="278" y="198"/>
                    </a:lnTo>
                    <a:lnTo>
                      <a:pt x="280" y="202"/>
                    </a:lnTo>
                    <a:lnTo>
                      <a:pt x="282" y="204"/>
                    </a:lnTo>
                    <a:lnTo>
                      <a:pt x="288" y="205"/>
                    </a:lnTo>
                    <a:lnTo>
                      <a:pt x="290" y="204"/>
                    </a:lnTo>
                    <a:lnTo>
                      <a:pt x="293" y="205"/>
                    </a:lnTo>
                    <a:lnTo>
                      <a:pt x="292" y="207"/>
                    </a:lnTo>
                    <a:lnTo>
                      <a:pt x="299" y="207"/>
                    </a:lnTo>
                    <a:lnTo>
                      <a:pt x="299" y="204"/>
                    </a:lnTo>
                    <a:lnTo>
                      <a:pt x="299" y="200"/>
                    </a:lnTo>
                    <a:lnTo>
                      <a:pt x="303" y="198"/>
                    </a:lnTo>
                    <a:lnTo>
                      <a:pt x="299" y="194"/>
                    </a:lnTo>
                    <a:lnTo>
                      <a:pt x="293" y="192"/>
                    </a:lnTo>
                    <a:lnTo>
                      <a:pt x="288" y="194"/>
                    </a:lnTo>
                    <a:lnTo>
                      <a:pt x="288" y="192"/>
                    </a:lnTo>
                    <a:lnTo>
                      <a:pt x="284" y="190"/>
                    </a:lnTo>
                    <a:lnTo>
                      <a:pt x="280" y="192"/>
                    </a:lnTo>
                    <a:lnTo>
                      <a:pt x="276" y="194"/>
                    </a:lnTo>
                    <a:lnTo>
                      <a:pt x="276" y="192"/>
                    </a:lnTo>
                    <a:lnTo>
                      <a:pt x="274" y="188"/>
                    </a:lnTo>
                    <a:lnTo>
                      <a:pt x="276" y="179"/>
                    </a:lnTo>
                    <a:lnTo>
                      <a:pt x="276" y="177"/>
                    </a:lnTo>
                    <a:lnTo>
                      <a:pt x="280" y="177"/>
                    </a:lnTo>
                    <a:lnTo>
                      <a:pt x="282" y="175"/>
                    </a:lnTo>
                    <a:lnTo>
                      <a:pt x="274" y="169"/>
                    </a:lnTo>
                    <a:lnTo>
                      <a:pt x="274" y="165"/>
                    </a:lnTo>
                    <a:lnTo>
                      <a:pt x="276" y="164"/>
                    </a:lnTo>
                    <a:lnTo>
                      <a:pt x="274" y="164"/>
                    </a:lnTo>
                    <a:lnTo>
                      <a:pt x="271" y="165"/>
                    </a:lnTo>
                    <a:lnTo>
                      <a:pt x="269" y="164"/>
                    </a:lnTo>
                    <a:lnTo>
                      <a:pt x="269" y="167"/>
                    </a:lnTo>
                    <a:lnTo>
                      <a:pt x="265" y="165"/>
                    </a:lnTo>
                    <a:lnTo>
                      <a:pt x="259" y="158"/>
                    </a:lnTo>
                    <a:lnTo>
                      <a:pt x="259" y="156"/>
                    </a:lnTo>
                    <a:lnTo>
                      <a:pt x="261" y="152"/>
                    </a:lnTo>
                    <a:lnTo>
                      <a:pt x="267" y="144"/>
                    </a:lnTo>
                    <a:lnTo>
                      <a:pt x="267" y="133"/>
                    </a:lnTo>
                    <a:lnTo>
                      <a:pt x="265" y="123"/>
                    </a:lnTo>
                    <a:lnTo>
                      <a:pt x="261" y="110"/>
                    </a:lnTo>
                    <a:lnTo>
                      <a:pt x="255" y="95"/>
                    </a:lnTo>
                    <a:lnTo>
                      <a:pt x="253" y="87"/>
                    </a:lnTo>
                    <a:lnTo>
                      <a:pt x="255" y="85"/>
                    </a:lnTo>
                    <a:lnTo>
                      <a:pt x="257" y="87"/>
                    </a:lnTo>
                    <a:lnTo>
                      <a:pt x="261" y="87"/>
                    </a:lnTo>
                    <a:lnTo>
                      <a:pt x="263" y="83"/>
                    </a:lnTo>
                    <a:lnTo>
                      <a:pt x="265" y="80"/>
                    </a:lnTo>
                    <a:lnTo>
                      <a:pt x="267" y="76"/>
                    </a:lnTo>
                    <a:lnTo>
                      <a:pt x="274" y="68"/>
                    </a:lnTo>
                    <a:lnTo>
                      <a:pt x="278" y="64"/>
                    </a:lnTo>
                    <a:lnTo>
                      <a:pt x="280" y="64"/>
                    </a:lnTo>
                    <a:lnTo>
                      <a:pt x="286" y="66"/>
                    </a:lnTo>
                    <a:lnTo>
                      <a:pt x="290" y="68"/>
                    </a:lnTo>
                    <a:lnTo>
                      <a:pt x="293" y="72"/>
                    </a:lnTo>
                    <a:lnTo>
                      <a:pt x="299" y="72"/>
                    </a:lnTo>
                    <a:lnTo>
                      <a:pt x="303" y="74"/>
                    </a:lnTo>
                    <a:lnTo>
                      <a:pt x="309" y="74"/>
                    </a:lnTo>
                    <a:lnTo>
                      <a:pt x="314" y="70"/>
                    </a:lnTo>
                    <a:lnTo>
                      <a:pt x="318" y="70"/>
                    </a:lnTo>
                    <a:lnTo>
                      <a:pt x="324" y="66"/>
                    </a:lnTo>
                    <a:lnTo>
                      <a:pt x="326" y="66"/>
                    </a:lnTo>
                    <a:lnTo>
                      <a:pt x="332" y="64"/>
                    </a:lnTo>
                    <a:lnTo>
                      <a:pt x="341" y="55"/>
                    </a:lnTo>
                    <a:lnTo>
                      <a:pt x="349" y="49"/>
                    </a:lnTo>
                    <a:lnTo>
                      <a:pt x="356" y="43"/>
                    </a:lnTo>
                    <a:lnTo>
                      <a:pt x="368" y="38"/>
                    </a:lnTo>
                    <a:lnTo>
                      <a:pt x="377" y="30"/>
                    </a:lnTo>
                    <a:lnTo>
                      <a:pt x="383" y="26"/>
                    </a:lnTo>
                    <a:lnTo>
                      <a:pt x="391" y="28"/>
                    </a:lnTo>
                    <a:lnTo>
                      <a:pt x="394" y="28"/>
                    </a:lnTo>
                    <a:lnTo>
                      <a:pt x="396" y="28"/>
                    </a:lnTo>
                    <a:lnTo>
                      <a:pt x="394" y="26"/>
                    </a:lnTo>
                    <a:lnTo>
                      <a:pt x="391" y="22"/>
                    </a:lnTo>
                    <a:lnTo>
                      <a:pt x="389" y="22"/>
                    </a:lnTo>
                    <a:lnTo>
                      <a:pt x="391" y="22"/>
                    </a:lnTo>
                    <a:lnTo>
                      <a:pt x="396" y="22"/>
                    </a:lnTo>
                    <a:lnTo>
                      <a:pt x="398" y="26"/>
                    </a:lnTo>
                    <a:lnTo>
                      <a:pt x="400" y="28"/>
                    </a:lnTo>
                    <a:lnTo>
                      <a:pt x="404" y="28"/>
                    </a:lnTo>
                    <a:lnTo>
                      <a:pt x="414" y="24"/>
                    </a:lnTo>
                    <a:lnTo>
                      <a:pt x="415" y="24"/>
                    </a:lnTo>
                    <a:lnTo>
                      <a:pt x="415" y="26"/>
                    </a:lnTo>
                    <a:lnTo>
                      <a:pt x="410" y="34"/>
                    </a:lnTo>
                    <a:lnTo>
                      <a:pt x="410" y="40"/>
                    </a:lnTo>
                    <a:lnTo>
                      <a:pt x="410" y="42"/>
                    </a:lnTo>
                    <a:lnTo>
                      <a:pt x="412" y="42"/>
                    </a:lnTo>
                    <a:lnTo>
                      <a:pt x="414" y="36"/>
                    </a:lnTo>
                    <a:lnTo>
                      <a:pt x="417" y="28"/>
                    </a:lnTo>
                    <a:lnTo>
                      <a:pt x="421" y="22"/>
                    </a:lnTo>
                    <a:lnTo>
                      <a:pt x="427" y="22"/>
                    </a:lnTo>
                    <a:lnTo>
                      <a:pt x="429" y="21"/>
                    </a:lnTo>
                    <a:lnTo>
                      <a:pt x="425" y="21"/>
                    </a:lnTo>
                    <a:lnTo>
                      <a:pt x="423" y="17"/>
                    </a:lnTo>
                    <a:lnTo>
                      <a:pt x="425" y="13"/>
                    </a:lnTo>
                    <a:lnTo>
                      <a:pt x="431" y="11"/>
                    </a:lnTo>
                    <a:lnTo>
                      <a:pt x="438" y="7"/>
                    </a:lnTo>
                    <a:lnTo>
                      <a:pt x="442" y="5"/>
                    </a:lnTo>
                    <a:lnTo>
                      <a:pt x="444" y="7"/>
                    </a:lnTo>
                    <a:lnTo>
                      <a:pt x="440" y="9"/>
                    </a:lnTo>
                    <a:lnTo>
                      <a:pt x="440" y="11"/>
                    </a:lnTo>
                    <a:lnTo>
                      <a:pt x="440" y="13"/>
                    </a:lnTo>
                    <a:lnTo>
                      <a:pt x="442" y="13"/>
                    </a:lnTo>
                    <a:lnTo>
                      <a:pt x="444" y="11"/>
                    </a:lnTo>
                    <a:lnTo>
                      <a:pt x="446" y="9"/>
                    </a:lnTo>
                    <a:lnTo>
                      <a:pt x="450" y="11"/>
                    </a:lnTo>
                    <a:lnTo>
                      <a:pt x="454" y="13"/>
                    </a:lnTo>
                    <a:lnTo>
                      <a:pt x="454" y="11"/>
                    </a:lnTo>
                    <a:lnTo>
                      <a:pt x="455" y="11"/>
                    </a:lnTo>
                    <a:lnTo>
                      <a:pt x="459" y="15"/>
                    </a:lnTo>
                    <a:lnTo>
                      <a:pt x="469" y="15"/>
                    </a:lnTo>
                    <a:lnTo>
                      <a:pt x="473" y="13"/>
                    </a:lnTo>
                    <a:lnTo>
                      <a:pt x="480" y="7"/>
                    </a:lnTo>
                    <a:lnTo>
                      <a:pt x="484" y="5"/>
                    </a:lnTo>
                    <a:lnTo>
                      <a:pt x="490" y="3"/>
                    </a:lnTo>
                    <a:lnTo>
                      <a:pt x="492" y="3"/>
                    </a:lnTo>
                    <a:lnTo>
                      <a:pt x="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7" name="Freeform 1616"/>
              <p:cNvSpPr>
                <a:spLocks/>
              </p:cNvSpPr>
              <p:nvPr/>
            </p:nvSpPr>
            <p:spPr bwMode="auto">
              <a:xfrm>
                <a:off x="2791" y="2843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1617"/>
              <p:cNvSpPr>
                <a:spLocks/>
              </p:cNvSpPr>
              <p:nvPr/>
            </p:nvSpPr>
            <p:spPr bwMode="auto">
              <a:xfrm>
                <a:off x="2781" y="2856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  <a:gd name="T10" fmla="*/ 2 w 4"/>
                  <a:gd name="T11" fmla="*/ 0 h 4"/>
                  <a:gd name="T12" fmla="*/ 4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1618"/>
              <p:cNvSpPr>
                <a:spLocks/>
              </p:cNvSpPr>
              <p:nvPr/>
            </p:nvSpPr>
            <p:spPr bwMode="auto">
              <a:xfrm>
                <a:off x="2795" y="2841"/>
                <a:ext cx="11" cy="6"/>
              </a:xfrm>
              <a:custGeom>
                <a:avLst/>
                <a:gdLst>
                  <a:gd name="T0" fmla="*/ 9 w 11"/>
                  <a:gd name="T1" fmla="*/ 0 h 6"/>
                  <a:gd name="T2" fmla="*/ 11 w 11"/>
                  <a:gd name="T3" fmla="*/ 2 h 6"/>
                  <a:gd name="T4" fmla="*/ 9 w 11"/>
                  <a:gd name="T5" fmla="*/ 4 h 6"/>
                  <a:gd name="T6" fmla="*/ 7 w 11"/>
                  <a:gd name="T7" fmla="*/ 6 h 6"/>
                  <a:gd name="T8" fmla="*/ 6 w 11"/>
                  <a:gd name="T9" fmla="*/ 4 h 6"/>
                  <a:gd name="T10" fmla="*/ 2 w 11"/>
                  <a:gd name="T11" fmla="*/ 4 h 6"/>
                  <a:gd name="T12" fmla="*/ 0 w 11"/>
                  <a:gd name="T13" fmla="*/ 4 h 6"/>
                  <a:gd name="T14" fmla="*/ 2 w 11"/>
                  <a:gd name="T15" fmla="*/ 2 h 6"/>
                  <a:gd name="T16" fmla="*/ 4 w 11"/>
                  <a:gd name="T17" fmla="*/ 2 h 6"/>
                  <a:gd name="T18" fmla="*/ 9 w 11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11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1619"/>
              <p:cNvSpPr>
                <a:spLocks/>
              </p:cNvSpPr>
              <p:nvPr/>
            </p:nvSpPr>
            <p:spPr bwMode="auto">
              <a:xfrm>
                <a:off x="2791" y="2803"/>
                <a:ext cx="6" cy="7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2 h 7"/>
                  <a:gd name="T4" fmla="*/ 6 w 6"/>
                  <a:gd name="T5" fmla="*/ 5 h 7"/>
                  <a:gd name="T6" fmla="*/ 6 w 6"/>
                  <a:gd name="T7" fmla="*/ 7 h 7"/>
                  <a:gd name="T8" fmla="*/ 4 w 6"/>
                  <a:gd name="T9" fmla="*/ 7 h 7"/>
                  <a:gd name="T10" fmla="*/ 4 w 6"/>
                  <a:gd name="T11" fmla="*/ 7 h 7"/>
                  <a:gd name="T12" fmla="*/ 2 w 6"/>
                  <a:gd name="T13" fmla="*/ 5 h 7"/>
                  <a:gd name="T14" fmla="*/ 0 w 6"/>
                  <a:gd name="T15" fmla="*/ 0 h 7"/>
                  <a:gd name="T16" fmla="*/ 0 w 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2" y="2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1" name="Freeform 1620"/>
              <p:cNvSpPr>
                <a:spLocks/>
              </p:cNvSpPr>
              <p:nvPr/>
            </p:nvSpPr>
            <p:spPr bwMode="auto">
              <a:xfrm>
                <a:off x="2778" y="2848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11 w 11"/>
                  <a:gd name="T3" fmla="*/ 2 h 10"/>
                  <a:gd name="T4" fmla="*/ 7 w 11"/>
                  <a:gd name="T5" fmla="*/ 4 h 10"/>
                  <a:gd name="T6" fmla="*/ 5 w 11"/>
                  <a:gd name="T7" fmla="*/ 4 h 10"/>
                  <a:gd name="T8" fmla="*/ 2 w 11"/>
                  <a:gd name="T9" fmla="*/ 8 h 10"/>
                  <a:gd name="T10" fmla="*/ 2 w 11"/>
                  <a:gd name="T11" fmla="*/ 10 h 10"/>
                  <a:gd name="T12" fmla="*/ 0 w 11"/>
                  <a:gd name="T13" fmla="*/ 10 h 10"/>
                  <a:gd name="T14" fmla="*/ 2 w 11"/>
                  <a:gd name="T15" fmla="*/ 4 h 10"/>
                  <a:gd name="T16" fmla="*/ 5 w 11"/>
                  <a:gd name="T17" fmla="*/ 0 h 10"/>
                  <a:gd name="T18" fmla="*/ 7 w 11"/>
                  <a:gd name="T19" fmla="*/ 0 h 10"/>
                  <a:gd name="T20" fmla="*/ 9 w 11"/>
                  <a:gd name="T21" fmla="*/ 0 h 10"/>
                  <a:gd name="T22" fmla="*/ 11 w 11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lnTo>
                      <a:pt x="11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2" name="Freeform 1621"/>
              <p:cNvSpPr>
                <a:spLocks/>
              </p:cNvSpPr>
              <p:nvPr/>
            </p:nvSpPr>
            <p:spPr bwMode="auto">
              <a:xfrm>
                <a:off x="2806" y="2847"/>
                <a:ext cx="8" cy="3"/>
              </a:xfrm>
              <a:custGeom>
                <a:avLst/>
                <a:gdLst>
                  <a:gd name="T0" fmla="*/ 6 w 8"/>
                  <a:gd name="T1" fmla="*/ 0 h 3"/>
                  <a:gd name="T2" fmla="*/ 8 w 8"/>
                  <a:gd name="T3" fmla="*/ 0 h 3"/>
                  <a:gd name="T4" fmla="*/ 6 w 8"/>
                  <a:gd name="T5" fmla="*/ 3 h 3"/>
                  <a:gd name="T6" fmla="*/ 2 w 8"/>
                  <a:gd name="T7" fmla="*/ 3 h 3"/>
                  <a:gd name="T8" fmla="*/ 0 w 8"/>
                  <a:gd name="T9" fmla="*/ 1 h 3"/>
                  <a:gd name="T10" fmla="*/ 2 w 8"/>
                  <a:gd name="T11" fmla="*/ 1 h 3"/>
                  <a:gd name="T12" fmla="*/ 2 w 8"/>
                  <a:gd name="T13" fmla="*/ 0 h 3"/>
                  <a:gd name="T14" fmla="*/ 6 w 8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">
                    <a:moveTo>
                      <a:pt x="6" y="0"/>
                    </a:moveTo>
                    <a:lnTo>
                      <a:pt x="8" y="0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3" name="Freeform 1622"/>
              <p:cNvSpPr>
                <a:spLocks/>
              </p:cNvSpPr>
              <p:nvPr/>
            </p:nvSpPr>
            <p:spPr bwMode="auto">
              <a:xfrm>
                <a:off x="2793" y="2833"/>
                <a:ext cx="8" cy="10"/>
              </a:xfrm>
              <a:custGeom>
                <a:avLst/>
                <a:gdLst>
                  <a:gd name="T0" fmla="*/ 6 w 8"/>
                  <a:gd name="T1" fmla="*/ 0 h 10"/>
                  <a:gd name="T2" fmla="*/ 8 w 8"/>
                  <a:gd name="T3" fmla="*/ 0 h 10"/>
                  <a:gd name="T4" fmla="*/ 8 w 8"/>
                  <a:gd name="T5" fmla="*/ 4 h 10"/>
                  <a:gd name="T6" fmla="*/ 4 w 8"/>
                  <a:gd name="T7" fmla="*/ 4 h 10"/>
                  <a:gd name="T8" fmla="*/ 4 w 8"/>
                  <a:gd name="T9" fmla="*/ 8 h 10"/>
                  <a:gd name="T10" fmla="*/ 0 w 8"/>
                  <a:gd name="T11" fmla="*/ 10 h 10"/>
                  <a:gd name="T12" fmla="*/ 0 w 8"/>
                  <a:gd name="T13" fmla="*/ 6 h 10"/>
                  <a:gd name="T14" fmla="*/ 2 w 8"/>
                  <a:gd name="T15" fmla="*/ 4 h 10"/>
                  <a:gd name="T16" fmla="*/ 4 w 8"/>
                  <a:gd name="T17" fmla="*/ 2 h 10"/>
                  <a:gd name="T18" fmla="*/ 6 w 8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0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4" name="Freeform 1623"/>
              <p:cNvSpPr>
                <a:spLocks/>
              </p:cNvSpPr>
              <p:nvPr/>
            </p:nvSpPr>
            <p:spPr bwMode="auto">
              <a:xfrm>
                <a:off x="2452" y="2614"/>
                <a:ext cx="7" cy="8"/>
              </a:xfrm>
              <a:custGeom>
                <a:avLst/>
                <a:gdLst>
                  <a:gd name="T0" fmla="*/ 2 w 7"/>
                  <a:gd name="T1" fmla="*/ 0 h 8"/>
                  <a:gd name="T2" fmla="*/ 4 w 7"/>
                  <a:gd name="T3" fmla="*/ 6 h 8"/>
                  <a:gd name="T4" fmla="*/ 7 w 7"/>
                  <a:gd name="T5" fmla="*/ 6 h 8"/>
                  <a:gd name="T6" fmla="*/ 6 w 7"/>
                  <a:gd name="T7" fmla="*/ 8 h 8"/>
                  <a:gd name="T8" fmla="*/ 2 w 7"/>
                  <a:gd name="T9" fmla="*/ 6 h 8"/>
                  <a:gd name="T10" fmla="*/ 0 w 7"/>
                  <a:gd name="T11" fmla="*/ 2 h 8"/>
                  <a:gd name="T12" fmla="*/ 2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lnTo>
                      <a:pt x="4" y="6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5" name="Freeform 1624"/>
              <p:cNvSpPr>
                <a:spLocks/>
              </p:cNvSpPr>
              <p:nvPr/>
            </p:nvSpPr>
            <p:spPr bwMode="auto">
              <a:xfrm>
                <a:off x="2538" y="2637"/>
                <a:ext cx="13" cy="6"/>
              </a:xfrm>
              <a:custGeom>
                <a:avLst/>
                <a:gdLst>
                  <a:gd name="T0" fmla="*/ 11 w 13"/>
                  <a:gd name="T1" fmla="*/ 0 h 6"/>
                  <a:gd name="T2" fmla="*/ 13 w 13"/>
                  <a:gd name="T3" fmla="*/ 4 h 6"/>
                  <a:gd name="T4" fmla="*/ 9 w 13"/>
                  <a:gd name="T5" fmla="*/ 6 h 6"/>
                  <a:gd name="T6" fmla="*/ 7 w 13"/>
                  <a:gd name="T7" fmla="*/ 6 h 6"/>
                  <a:gd name="T8" fmla="*/ 1 w 13"/>
                  <a:gd name="T9" fmla="*/ 6 h 6"/>
                  <a:gd name="T10" fmla="*/ 1 w 13"/>
                  <a:gd name="T11" fmla="*/ 6 h 6"/>
                  <a:gd name="T12" fmla="*/ 1 w 13"/>
                  <a:gd name="T13" fmla="*/ 6 h 6"/>
                  <a:gd name="T14" fmla="*/ 0 w 13"/>
                  <a:gd name="T15" fmla="*/ 6 h 6"/>
                  <a:gd name="T16" fmla="*/ 3 w 13"/>
                  <a:gd name="T17" fmla="*/ 2 h 6"/>
                  <a:gd name="T18" fmla="*/ 5 w 13"/>
                  <a:gd name="T19" fmla="*/ 4 h 6"/>
                  <a:gd name="T20" fmla="*/ 11 w 13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11" y="0"/>
                    </a:moveTo>
                    <a:lnTo>
                      <a:pt x="13" y="4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6" name="Freeform 1625"/>
              <p:cNvSpPr>
                <a:spLocks/>
              </p:cNvSpPr>
              <p:nvPr/>
            </p:nvSpPr>
            <p:spPr bwMode="auto">
              <a:xfrm>
                <a:off x="2465" y="2616"/>
                <a:ext cx="8" cy="8"/>
              </a:xfrm>
              <a:custGeom>
                <a:avLst/>
                <a:gdLst>
                  <a:gd name="T0" fmla="*/ 4 w 8"/>
                  <a:gd name="T1" fmla="*/ 0 h 8"/>
                  <a:gd name="T2" fmla="*/ 8 w 8"/>
                  <a:gd name="T3" fmla="*/ 4 h 8"/>
                  <a:gd name="T4" fmla="*/ 6 w 8"/>
                  <a:gd name="T5" fmla="*/ 8 h 8"/>
                  <a:gd name="T6" fmla="*/ 4 w 8"/>
                  <a:gd name="T7" fmla="*/ 4 h 8"/>
                  <a:gd name="T8" fmla="*/ 2 w 8"/>
                  <a:gd name="T9" fmla="*/ 4 h 8"/>
                  <a:gd name="T10" fmla="*/ 0 w 8"/>
                  <a:gd name="T11" fmla="*/ 0 h 8"/>
                  <a:gd name="T12" fmla="*/ 4 w 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8" y="4"/>
                    </a:lnTo>
                    <a:lnTo>
                      <a:pt x="6" y="8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7" name="Freeform 1626"/>
              <p:cNvSpPr>
                <a:spLocks/>
              </p:cNvSpPr>
              <p:nvPr/>
            </p:nvSpPr>
            <p:spPr bwMode="auto">
              <a:xfrm>
                <a:off x="2437" y="2610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1 w 5"/>
                  <a:gd name="T3" fmla="*/ 2 h 4"/>
                  <a:gd name="T4" fmla="*/ 5 w 5"/>
                  <a:gd name="T5" fmla="*/ 4 h 4"/>
                  <a:gd name="T6" fmla="*/ 1 w 5"/>
                  <a:gd name="T7" fmla="*/ 4 h 4"/>
                  <a:gd name="T8" fmla="*/ 0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1" y="2"/>
                    </a:lnTo>
                    <a:lnTo>
                      <a:pt x="5" y="4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8" name="Freeform 1627"/>
              <p:cNvSpPr>
                <a:spLocks/>
              </p:cNvSpPr>
              <p:nvPr/>
            </p:nvSpPr>
            <p:spPr bwMode="auto">
              <a:xfrm>
                <a:off x="2246" y="2900"/>
                <a:ext cx="6" cy="9"/>
              </a:xfrm>
              <a:custGeom>
                <a:avLst/>
                <a:gdLst>
                  <a:gd name="T0" fmla="*/ 4 w 6"/>
                  <a:gd name="T1" fmla="*/ 0 h 9"/>
                  <a:gd name="T2" fmla="*/ 6 w 6"/>
                  <a:gd name="T3" fmla="*/ 0 h 9"/>
                  <a:gd name="T4" fmla="*/ 4 w 6"/>
                  <a:gd name="T5" fmla="*/ 4 h 9"/>
                  <a:gd name="T6" fmla="*/ 4 w 6"/>
                  <a:gd name="T7" fmla="*/ 6 h 9"/>
                  <a:gd name="T8" fmla="*/ 2 w 6"/>
                  <a:gd name="T9" fmla="*/ 8 h 9"/>
                  <a:gd name="T10" fmla="*/ 0 w 6"/>
                  <a:gd name="T11" fmla="*/ 9 h 9"/>
                  <a:gd name="T12" fmla="*/ 0 w 6"/>
                  <a:gd name="T13" fmla="*/ 8 h 9"/>
                  <a:gd name="T14" fmla="*/ 0 w 6"/>
                  <a:gd name="T15" fmla="*/ 6 h 9"/>
                  <a:gd name="T16" fmla="*/ 2 w 6"/>
                  <a:gd name="T17" fmla="*/ 2 h 9"/>
                  <a:gd name="T18" fmla="*/ 4 w 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4" y="0"/>
                    </a:move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9" name="Freeform 1628"/>
              <p:cNvSpPr>
                <a:spLocks/>
              </p:cNvSpPr>
              <p:nvPr/>
            </p:nvSpPr>
            <p:spPr bwMode="auto">
              <a:xfrm>
                <a:off x="2534" y="3948"/>
                <a:ext cx="110" cy="80"/>
              </a:xfrm>
              <a:custGeom>
                <a:avLst/>
                <a:gdLst>
                  <a:gd name="T0" fmla="*/ 47 w 110"/>
                  <a:gd name="T1" fmla="*/ 12 h 80"/>
                  <a:gd name="T2" fmla="*/ 45 w 110"/>
                  <a:gd name="T3" fmla="*/ 19 h 80"/>
                  <a:gd name="T4" fmla="*/ 44 w 110"/>
                  <a:gd name="T5" fmla="*/ 23 h 80"/>
                  <a:gd name="T6" fmla="*/ 55 w 110"/>
                  <a:gd name="T7" fmla="*/ 27 h 80"/>
                  <a:gd name="T8" fmla="*/ 66 w 110"/>
                  <a:gd name="T9" fmla="*/ 38 h 80"/>
                  <a:gd name="T10" fmla="*/ 84 w 110"/>
                  <a:gd name="T11" fmla="*/ 48 h 80"/>
                  <a:gd name="T12" fmla="*/ 95 w 110"/>
                  <a:gd name="T13" fmla="*/ 55 h 80"/>
                  <a:gd name="T14" fmla="*/ 108 w 110"/>
                  <a:gd name="T15" fmla="*/ 55 h 80"/>
                  <a:gd name="T16" fmla="*/ 103 w 110"/>
                  <a:gd name="T17" fmla="*/ 59 h 80"/>
                  <a:gd name="T18" fmla="*/ 95 w 110"/>
                  <a:gd name="T19" fmla="*/ 67 h 80"/>
                  <a:gd name="T20" fmla="*/ 84 w 110"/>
                  <a:gd name="T21" fmla="*/ 65 h 80"/>
                  <a:gd name="T22" fmla="*/ 63 w 110"/>
                  <a:gd name="T23" fmla="*/ 63 h 80"/>
                  <a:gd name="T24" fmla="*/ 51 w 110"/>
                  <a:gd name="T25" fmla="*/ 67 h 80"/>
                  <a:gd name="T26" fmla="*/ 32 w 110"/>
                  <a:gd name="T27" fmla="*/ 67 h 80"/>
                  <a:gd name="T28" fmla="*/ 28 w 110"/>
                  <a:gd name="T29" fmla="*/ 71 h 80"/>
                  <a:gd name="T30" fmla="*/ 23 w 110"/>
                  <a:gd name="T31" fmla="*/ 73 h 80"/>
                  <a:gd name="T32" fmla="*/ 26 w 110"/>
                  <a:gd name="T33" fmla="*/ 78 h 80"/>
                  <a:gd name="T34" fmla="*/ 25 w 110"/>
                  <a:gd name="T35" fmla="*/ 80 h 80"/>
                  <a:gd name="T36" fmla="*/ 19 w 110"/>
                  <a:gd name="T37" fmla="*/ 76 h 80"/>
                  <a:gd name="T38" fmla="*/ 21 w 110"/>
                  <a:gd name="T39" fmla="*/ 69 h 80"/>
                  <a:gd name="T40" fmla="*/ 17 w 110"/>
                  <a:gd name="T41" fmla="*/ 65 h 80"/>
                  <a:gd name="T42" fmla="*/ 9 w 110"/>
                  <a:gd name="T43" fmla="*/ 63 h 80"/>
                  <a:gd name="T44" fmla="*/ 4 w 110"/>
                  <a:gd name="T45" fmla="*/ 65 h 80"/>
                  <a:gd name="T46" fmla="*/ 4 w 110"/>
                  <a:gd name="T47" fmla="*/ 61 h 80"/>
                  <a:gd name="T48" fmla="*/ 5 w 110"/>
                  <a:gd name="T49" fmla="*/ 59 h 80"/>
                  <a:gd name="T50" fmla="*/ 15 w 110"/>
                  <a:gd name="T51" fmla="*/ 57 h 80"/>
                  <a:gd name="T52" fmla="*/ 19 w 110"/>
                  <a:gd name="T53" fmla="*/ 57 h 80"/>
                  <a:gd name="T54" fmla="*/ 23 w 110"/>
                  <a:gd name="T55" fmla="*/ 57 h 80"/>
                  <a:gd name="T56" fmla="*/ 25 w 110"/>
                  <a:gd name="T57" fmla="*/ 55 h 80"/>
                  <a:gd name="T58" fmla="*/ 17 w 110"/>
                  <a:gd name="T59" fmla="*/ 50 h 80"/>
                  <a:gd name="T60" fmla="*/ 26 w 110"/>
                  <a:gd name="T61" fmla="*/ 54 h 80"/>
                  <a:gd name="T62" fmla="*/ 28 w 110"/>
                  <a:gd name="T63" fmla="*/ 50 h 80"/>
                  <a:gd name="T64" fmla="*/ 47 w 110"/>
                  <a:gd name="T65" fmla="*/ 55 h 80"/>
                  <a:gd name="T66" fmla="*/ 61 w 110"/>
                  <a:gd name="T67" fmla="*/ 57 h 80"/>
                  <a:gd name="T68" fmla="*/ 70 w 110"/>
                  <a:gd name="T69" fmla="*/ 55 h 80"/>
                  <a:gd name="T70" fmla="*/ 53 w 110"/>
                  <a:gd name="T71" fmla="*/ 57 h 80"/>
                  <a:gd name="T72" fmla="*/ 40 w 110"/>
                  <a:gd name="T73" fmla="*/ 50 h 80"/>
                  <a:gd name="T74" fmla="*/ 26 w 110"/>
                  <a:gd name="T75" fmla="*/ 46 h 80"/>
                  <a:gd name="T76" fmla="*/ 23 w 110"/>
                  <a:gd name="T77" fmla="*/ 38 h 80"/>
                  <a:gd name="T78" fmla="*/ 32 w 110"/>
                  <a:gd name="T79" fmla="*/ 33 h 80"/>
                  <a:gd name="T80" fmla="*/ 30 w 110"/>
                  <a:gd name="T81" fmla="*/ 27 h 80"/>
                  <a:gd name="T82" fmla="*/ 19 w 110"/>
                  <a:gd name="T83" fmla="*/ 33 h 80"/>
                  <a:gd name="T84" fmla="*/ 15 w 110"/>
                  <a:gd name="T85" fmla="*/ 21 h 80"/>
                  <a:gd name="T86" fmla="*/ 15 w 110"/>
                  <a:gd name="T87" fmla="*/ 15 h 80"/>
                  <a:gd name="T88" fmla="*/ 17 w 110"/>
                  <a:gd name="T89" fmla="*/ 12 h 80"/>
                  <a:gd name="T90" fmla="*/ 25 w 110"/>
                  <a:gd name="T91" fmla="*/ 10 h 80"/>
                  <a:gd name="T92" fmla="*/ 26 w 110"/>
                  <a:gd name="T93" fmla="*/ 0 h 80"/>
                  <a:gd name="T94" fmla="*/ 34 w 110"/>
                  <a:gd name="T95" fmla="*/ 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0" y="0"/>
                    </a:moveTo>
                    <a:lnTo>
                      <a:pt x="42" y="4"/>
                    </a:lnTo>
                    <a:lnTo>
                      <a:pt x="47" y="12"/>
                    </a:lnTo>
                    <a:lnTo>
                      <a:pt x="49" y="19"/>
                    </a:lnTo>
                    <a:lnTo>
                      <a:pt x="47" y="17"/>
                    </a:lnTo>
                    <a:lnTo>
                      <a:pt x="45" y="19"/>
                    </a:lnTo>
                    <a:lnTo>
                      <a:pt x="44" y="21"/>
                    </a:lnTo>
                    <a:lnTo>
                      <a:pt x="44" y="23"/>
                    </a:lnTo>
                    <a:lnTo>
                      <a:pt x="44" y="23"/>
                    </a:lnTo>
                    <a:lnTo>
                      <a:pt x="47" y="25"/>
                    </a:lnTo>
                    <a:lnTo>
                      <a:pt x="53" y="23"/>
                    </a:lnTo>
                    <a:lnTo>
                      <a:pt x="55" y="27"/>
                    </a:lnTo>
                    <a:lnTo>
                      <a:pt x="57" y="33"/>
                    </a:lnTo>
                    <a:lnTo>
                      <a:pt x="61" y="34"/>
                    </a:lnTo>
                    <a:lnTo>
                      <a:pt x="66" y="38"/>
                    </a:lnTo>
                    <a:lnTo>
                      <a:pt x="66" y="42"/>
                    </a:lnTo>
                    <a:lnTo>
                      <a:pt x="70" y="42"/>
                    </a:lnTo>
                    <a:lnTo>
                      <a:pt x="84" y="48"/>
                    </a:lnTo>
                    <a:lnTo>
                      <a:pt x="86" y="50"/>
                    </a:lnTo>
                    <a:lnTo>
                      <a:pt x="91" y="52"/>
                    </a:lnTo>
                    <a:lnTo>
                      <a:pt x="95" y="55"/>
                    </a:lnTo>
                    <a:lnTo>
                      <a:pt x="99" y="55"/>
                    </a:lnTo>
                    <a:lnTo>
                      <a:pt x="106" y="54"/>
                    </a:lnTo>
                    <a:lnTo>
                      <a:pt x="108" y="55"/>
                    </a:lnTo>
                    <a:lnTo>
                      <a:pt x="110" y="57"/>
                    </a:lnTo>
                    <a:lnTo>
                      <a:pt x="105" y="61"/>
                    </a:lnTo>
                    <a:lnTo>
                      <a:pt x="103" y="59"/>
                    </a:lnTo>
                    <a:lnTo>
                      <a:pt x="99" y="61"/>
                    </a:lnTo>
                    <a:lnTo>
                      <a:pt x="99" y="63"/>
                    </a:lnTo>
                    <a:lnTo>
                      <a:pt x="95" y="67"/>
                    </a:lnTo>
                    <a:lnTo>
                      <a:pt x="91" y="69"/>
                    </a:lnTo>
                    <a:lnTo>
                      <a:pt x="87" y="67"/>
                    </a:lnTo>
                    <a:lnTo>
                      <a:pt x="84" y="65"/>
                    </a:lnTo>
                    <a:lnTo>
                      <a:pt x="76" y="63"/>
                    </a:lnTo>
                    <a:lnTo>
                      <a:pt x="70" y="63"/>
                    </a:lnTo>
                    <a:lnTo>
                      <a:pt x="63" y="63"/>
                    </a:lnTo>
                    <a:lnTo>
                      <a:pt x="57" y="65"/>
                    </a:lnTo>
                    <a:lnTo>
                      <a:pt x="51" y="65"/>
                    </a:lnTo>
                    <a:lnTo>
                      <a:pt x="51" y="67"/>
                    </a:lnTo>
                    <a:lnTo>
                      <a:pt x="49" y="69"/>
                    </a:lnTo>
                    <a:lnTo>
                      <a:pt x="34" y="65"/>
                    </a:lnTo>
                    <a:lnTo>
                      <a:pt x="32" y="67"/>
                    </a:lnTo>
                    <a:lnTo>
                      <a:pt x="23" y="69"/>
                    </a:lnTo>
                    <a:lnTo>
                      <a:pt x="26" y="71"/>
                    </a:lnTo>
                    <a:lnTo>
                      <a:pt x="28" y="71"/>
                    </a:lnTo>
                    <a:lnTo>
                      <a:pt x="28" y="73"/>
                    </a:lnTo>
                    <a:lnTo>
                      <a:pt x="25" y="75"/>
                    </a:lnTo>
                    <a:lnTo>
                      <a:pt x="23" y="73"/>
                    </a:lnTo>
                    <a:lnTo>
                      <a:pt x="23" y="73"/>
                    </a:lnTo>
                    <a:lnTo>
                      <a:pt x="23" y="75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28" y="80"/>
                    </a:lnTo>
                    <a:lnTo>
                      <a:pt x="25" y="80"/>
                    </a:lnTo>
                    <a:lnTo>
                      <a:pt x="23" y="76"/>
                    </a:lnTo>
                    <a:lnTo>
                      <a:pt x="21" y="76"/>
                    </a:lnTo>
                    <a:lnTo>
                      <a:pt x="19" y="76"/>
                    </a:lnTo>
                    <a:lnTo>
                      <a:pt x="15" y="75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17" y="69"/>
                    </a:lnTo>
                    <a:lnTo>
                      <a:pt x="17" y="67"/>
                    </a:lnTo>
                    <a:lnTo>
                      <a:pt x="17" y="65"/>
                    </a:lnTo>
                    <a:lnTo>
                      <a:pt x="15" y="65"/>
                    </a:lnTo>
                    <a:lnTo>
                      <a:pt x="11" y="63"/>
                    </a:lnTo>
                    <a:lnTo>
                      <a:pt x="9" y="63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4" y="65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5" y="61"/>
                    </a:lnTo>
                    <a:lnTo>
                      <a:pt x="7" y="61"/>
                    </a:lnTo>
                    <a:lnTo>
                      <a:pt x="5" y="59"/>
                    </a:lnTo>
                    <a:lnTo>
                      <a:pt x="7" y="59"/>
                    </a:lnTo>
                    <a:lnTo>
                      <a:pt x="13" y="57"/>
                    </a:lnTo>
                    <a:lnTo>
                      <a:pt x="15" y="57"/>
                    </a:lnTo>
                    <a:lnTo>
                      <a:pt x="15" y="55"/>
                    </a:lnTo>
                    <a:lnTo>
                      <a:pt x="15" y="54"/>
                    </a:lnTo>
                    <a:lnTo>
                      <a:pt x="19" y="57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5" y="55"/>
                    </a:lnTo>
                    <a:lnTo>
                      <a:pt x="17" y="52"/>
                    </a:lnTo>
                    <a:lnTo>
                      <a:pt x="15" y="50"/>
                    </a:lnTo>
                    <a:lnTo>
                      <a:pt x="17" y="50"/>
                    </a:lnTo>
                    <a:lnTo>
                      <a:pt x="19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6" y="52"/>
                    </a:lnTo>
                    <a:lnTo>
                      <a:pt x="28" y="50"/>
                    </a:lnTo>
                    <a:lnTo>
                      <a:pt x="32" y="52"/>
                    </a:lnTo>
                    <a:lnTo>
                      <a:pt x="42" y="54"/>
                    </a:lnTo>
                    <a:lnTo>
                      <a:pt x="47" y="55"/>
                    </a:lnTo>
                    <a:lnTo>
                      <a:pt x="51" y="59"/>
                    </a:lnTo>
                    <a:lnTo>
                      <a:pt x="53" y="59"/>
                    </a:lnTo>
                    <a:lnTo>
                      <a:pt x="61" y="57"/>
                    </a:lnTo>
                    <a:lnTo>
                      <a:pt x="66" y="57"/>
                    </a:lnTo>
                    <a:lnTo>
                      <a:pt x="70" y="55"/>
                    </a:lnTo>
                    <a:lnTo>
                      <a:pt x="70" y="55"/>
                    </a:lnTo>
                    <a:lnTo>
                      <a:pt x="65" y="55"/>
                    </a:lnTo>
                    <a:lnTo>
                      <a:pt x="61" y="55"/>
                    </a:lnTo>
                    <a:lnTo>
                      <a:pt x="53" y="57"/>
                    </a:lnTo>
                    <a:lnTo>
                      <a:pt x="53" y="57"/>
                    </a:lnTo>
                    <a:lnTo>
                      <a:pt x="47" y="55"/>
                    </a:lnTo>
                    <a:lnTo>
                      <a:pt x="40" y="50"/>
                    </a:lnTo>
                    <a:lnTo>
                      <a:pt x="34" y="48"/>
                    </a:lnTo>
                    <a:lnTo>
                      <a:pt x="30" y="48"/>
                    </a:lnTo>
                    <a:lnTo>
                      <a:pt x="26" y="46"/>
                    </a:lnTo>
                    <a:lnTo>
                      <a:pt x="23" y="42"/>
                    </a:lnTo>
                    <a:lnTo>
                      <a:pt x="23" y="40"/>
                    </a:lnTo>
                    <a:lnTo>
                      <a:pt x="23" y="38"/>
                    </a:lnTo>
                    <a:lnTo>
                      <a:pt x="28" y="36"/>
                    </a:lnTo>
                    <a:lnTo>
                      <a:pt x="28" y="34"/>
                    </a:lnTo>
                    <a:lnTo>
                      <a:pt x="32" y="33"/>
                    </a:lnTo>
                    <a:lnTo>
                      <a:pt x="34" y="29"/>
                    </a:lnTo>
                    <a:lnTo>
                      <a:pt x="34" y="27"/>
                    </a:lnTo>
                    <a:lnTo>
                      <a:pt x="30" y="27"/>
                    </a:lnTo>
                    <a:lnTo>
                      <a:pt x="25" y="29"/>
                    </a:lnTo>
                    <a:lnTo>
                      <a:pt x="23" y="33"/>
                    </a:lnTo>
                    <a:lnTo>
                      <a:pt x="19" y="33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17"/>
                    </a:lnTo>
                    <a:lnTo>
                      <a:pt x="19" y="15"/>
                    </a:lnTo>
                    <a:lnTo>
                      <a:pt x="15" y="15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2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6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28" y="2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8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0" name="Freeform 1629"/>
              <p:cNvSpPr>
                <a:spLocks/>
              </p:cNvSpPr>
              <p:nvPr/>
            </p:nvSpPr>
            <p:spPr bwMode="auto">
              <a:xfrm>
                <a:off x="2654" y="4003"/>
                <a:ext cx="13" cy="6"/>
              </a:xfrm>
              <a:custGeom>
                <a:avLst/>
                <a:gdLst>
                  <a:gd name="T0" fmla="*/ 9 w 13"/>
                  <a:gd name="T1" fmla="*/ 0 h 6"/>
                  <a:gd name="T2" fmla="*/ 13 w 13"/>
                  <a:gd name="T3" fmla="*/ 0 h 6"/>
                  <a:gd name="T4" fmla="*/ 11 w 13"/>
                  <a:gd name="T5" fmla="*/ 2 h 6"/>
                  <a:gd name="T6" fmla="*/ 7 w 13"/>
                  <a:gd name="T7" fmla="*/ 4 h 6"/>
                  <a:gd name="T8" fmla="*/ 4 w 13"/>
                  <a:gd name="T9" fmla="*/ 6 h 6"/>
                  <a:gd name="T10" fmla="*/ 0 w 13"/>
                  <a:gd name="T11" fmla="*/ 4 h 6"/>
                  <a:gd name="T12" fmla="*/ 2 w 13"/>
                  <a:gd name="T13" fmla="*/ 2 h 6"/>
                  <a:gd name="T14" fmla="*/ 7 w 13"/>
                  <a:gd name="T15" fmla="*/ 2 h 6"/>
                  <a:gd name="T16" fmla="*/ 9 w 1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">
                    <a:moveTo>
                      <a:pt x="9" y="0"/>
                    </a:moveTo>
                    <a:lnTo>
                      <a:pt x="13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1" name="Freeform 1630"/>
              <p:cNvSpPr>
                <a:spLocks/>
              </p:cNvSpPr>
              <p:nvPr/>
            </p:nvSpPr>
            <p:spPr bwMode="auto">
              <a:xfrm>
                <a:off x="2433" y="3752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4 w 5"/>
                  <a:gd name="T3" fmla="*/ 0 h 6"/>
                  <a:gd name="T4" fmla="*/ 5 w 5"/>
                  <a:gd name="T5" fmla="*/ 4 h 6"/>
                  <a:gd name="T6" fmla="*/ 4 w 5"/>
                  <a:gd name="T7" fmla="*/ 4 h 6"/>
                  <a:gd name="T8" fmla="*/ 0 w 5"/>
                  <a:gd name="T9" fmla="*/ 6 h 6"/>
                  <a:gd name="T10" fmla="*/ 0 w 5"/>
                  <a:gd name="T11" fmla="*/ 2 h 6"/>
                  <a:gd name="T12" fmla="*/ 0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4" y="0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2" name="Freeform 1631"/>
              <p:cNvSpPr>
                <a:spLocks/>
              </p:cNvSpPr>
              <p:nvPr/>
            </p:nvSpPr>
            <p:spPr bwMode="auto">
              <a:xfrm>
                <a:off x="2437" y="3758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5 w 7"/>
                  <a:gd name="T5" fmla="*/ 2 h 5"/>
                  <a:gd name="T6" fmla="*/ 1 w 7"/>
                  <a:gd name="T7" fmla="*/ 3 h 5"/>
                  <a:gd name="T8" fmla="*/ 0 w 7"/>
                  <a:gd name="T9" fmla="*/ 5 h 5"/>
                  <a:gd name="T10" fmla="*/ 0 w 7"/>
                  <a:gd name="T11" fmla="*/ 3 h 5"/>
                  <a:gd name="T12" fmla="*/ 0 w 7"/>
                  <a:gd name="T13" fmla="*/ 3 h 5"/>
                  <a:gd name="T14" fmla="*/ 0 w 7"/>
                  <a:gd name="T15" fmla="*/ 3 h 5"/>
                  <a:gd name="T16" fmla="*/ 0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88" name="Freeform 1633"/>
            <p:cNvSpPr>
              <a:spLocks/>
            </p:cNvSpPr>
            <p:nvPr/>
          </p:nvSpPr>
          <p:spPr bwMode="auto">
            <a:xfrm>
              <a:off x="3868738" y="5940426"/>
              <a:ext cx="4763" cy="6350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Freeform 1634"/>
            <p:cNvSpPr>
              <a:spLocks/>
            </p:cNvSpPr>
            <p:nvPr/>
          </p:nvSpPr>
          <p:spPr bwMode="auto">
            <a:xfrm>
              <a:off x="3868738" y="5929313"/>
              <a:ext cx="7938" cy="6350"/>
            </a:xfrm>
            <a:custGeom>
              <a:avLst/>
              <a:gdLst>
                <a:gd name="T0" fmla="*/ 0 w 5"/>
                <a:gd name="T1" fmla="*/ 0 h 4"/>
                <a:gd name="T2" fmla="*/ 5 w 5"/>
                <a:gd name="T3" fmla="*/ 2 h 4"/>
                <a:gd name="T4" fmla="*/ 1 w 5"/>
                <a:gd name="T5" fmla="*/ 4 h 4"/>
                <a:gd name="T6" fmla="*/ 0 w 5"/>
                <a:gd name="T7" fmla="*/ 2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5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Freeform 1635"/>
            <p:cNvSpPr>
              <a:spLocks/>
            </p:cNvSpPr>
            <p:nvPr/>
          </p:nvSpPr>
          <p:spPr bwMode="auto">
            <a:xfrm>
              <a:off x="3868738" y="5999163"/>
              <a:ext cx="11113" cy="7938"/>
            </a:xfrm>
            <a:custGeom>
              <a:avLst/>
              <a:gdLst>
                <a:gd name="T0" fmla="*/ 1 w 7"/>
                <a:gd name="T1" fmla="*/ 0 h 5"/>
                <a:gd name="T2" fmla="*/ 1 w 7"/>
                <a:gd name="T3" fmla="*/ 1 h 5"/>
                <a:gd name="T4" fmla="*/ 5 w 7"/>
                <a:gd name="T5" fmla="*/ 1 h 5"/>
                <a:gd name="T6" fmla="*/ 7 w 7"/>
                <a:gd name="T7" fmla="*/ 3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lnTo>
                    <a:pt x="1" y="1"/>
                  </a:lnTo>
                  <a:lnTo>
                    <a:pt x="5" y="1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Freeform 1636"/>
            <p:cNvSpPr>
              <a:spLocks/>
            </p:cNvSpPr>
            <p:nvPr/>
          </p:nvSpPr>
          <p:spPr bwMode="auto">
            <a:xfrm>
              <a:off x="3862388" y="5946776"/>
              <a:ext cx="7938" cy="6350"/>
            </a:xfrm>
            <a:custGeom>
              <a:avLst/>
              <a:gdLst>
                <a:gd name="T0" fmla="*/ 2 w 5"/>
                <a:gd name="T1" fmla="*/ 0 h 4"/>
                <a:gd name="T2" fmla="*/ 4 w 5"/>
                <a:gd name="T3" fmla="*/ 0 h 4"/>
                <a:gd name="T4" fmla="*/ 5 w 5"/>
                <a:gd name="T5" fmla="*/ 2 h 4"/>
                <a:gd name="T6" fmla="*/ 5 w 5"/>
                <a:gd name="T7" fmla="*/ 4 h 4"/>
                <a:gd name="T8" fmla="*/ 2 w 5"/>
                <a:gd name="T9" fmla="*/ 4 h 4"/>
                <a:gd name="T10" fmla="*/ 0 w 5"/>
                <a:gd name="T11" fmla="*/ 4 h 4"/>
                <a:gd name="T12" fmla="*/ 0 w 5"/>
                <a:gd name="T13" fmla="*/ 2 h 4"/>
                <a:gd name="T14" fmla="*/ 2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4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Freeform 1637"/>
            <p:cNvSpPr>
              <a:spLocks/>
            </p:cNvSpPr>
            <p:nvPr/>
          </p:nvSpPr>
          <p:spPr bwMode="auto">
            <a:xfrm>
              <a:off x="3843338" y="5965826"/>
              <a:ext cx="9525" cy="7938"/>
            </a:xfrm>
            <a:custGeom>
              <a:avLst/>
              <a:gdLst>
                <a:gd name="T0" fmla="*/ 0 w 6"/>
                <a:gd name="T1" fmla="*/ 0 h 5"/>
                <a:gd name="T2" fmla="*/ 4 w 6"/>
                <a:gd name="T3" fmla="*/ 0 h 5"/>
                <a:gd name="T4" fmla="*/ 6 w 6"/>
                <a:gd name="T5" fmla="*/ 3 h 5"/>
                <a:gd name="T6" fmla="*/ 4 w 6"/>
                <a:gd name="T7" fmla="*/ 5 h 5"/>
                <a:gd name="T8" fmla="*/ 0 w 6"/>
                <a:gd name="T9" fmla="*/ 3 h 5"/>
                <a:gd name="T10" fmla="*/ 0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4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Freeform 1638"/>
            <p:cNvSpPr>
              <a:spLocks/>
            </p:cNvSpPr>
            <p:nvPr/>
          </p:nvSpPr>
          <p:spPr bwMode="auto">
            <a:xfrm>
              <a:off x="3852863" y="595947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4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Freeform 1639"/>
            <p:cNvSpPr>
              <a:spLocks/>
            </p:cNvSpPr>
            <p:nvPr/>
          </p:nvSpPr>
          <p:spPr bwMode="auto">
            <a:xfrm>
              <a:off x="3883026" y="5959476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Freeform 1640"/>
            <p:cNvSpPr>
              <a:spLocks/>
            </p:cNvSpPr>
            <p:nvPr/>
          </p:nvSpPr>
          <p:spPr bwMode="auto">
            <a:xfrm>
              <a:off x="3849688" y="5926138"/>
              <a:ext cx="9525" cy="6350"/>
            </a:xfrm>
            <a:custGeom>
              <a:avLst/>
              <a:gdLst>
                <a:gd name="T0" fmla="*/ 0 w 6"/>
                <a:gd name="T1" fmla="*/ 0 h 4"/>
                <a:gd name="T2" fmla="*/ 4 w 6"/>
                <a:gd name="T3" fmla="*/ 0 h 4"/>
                <a:gd name="T4" fmla="*/ 6 w 6"/>
                <a:gd name="T5" fmla="*/ 2 h 4"/>
                <a:gd name="T6" fmla="*/ 2 w 6"/>
                <a:gd name="T7" fmla="*/ 4 h 4"/>
                <a:gd name="T8" fmla="*/ 0 w 6"/>
                <a:gd name="T9" fmla="*/ 2 h 4"/>
                <a:gd name="T10" fmla="*/ 0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Freeform 1641"/>
            <p:cNvSpPr>
              <a:spLocks/>
            </p:cNvSpPr>
            <p:nvPr/>
          </p:nvSpPr>
          <p:spPr bwMode="auto">
            <a:xfrm>
              <a:off x="3876676" y="5935663"/>
              <a:ext cx="9525" cy="7938"/>
            </a:xfrm>
            <a:custGeom>
              <a:avLst/>
              <a:gdLst>
                <a:gd name="T0" fmla="*/ 2 w 6"/>
                <a:gd name="T1" fmla="*/ 0 h 5"/>
                <a:gd name="T2" fmla="*/ 4 w 6"/>
                <a:gd name="T3" fmla="*/ 0 h 5"/>
                <a:gd name="T4" fmla="*/ 6 w 6"/>
                <a:gd name="T5" fmla="*/ 3 h 5"/>
                <a:gd name="T6" fmla="*/ 2 w 6"/>
                <a:gd name="T7" fmla="*/ 5 h 5"/>
                <a:gd name="T8" fmla="*/ 2 w 6"/>
                <a:gd name="T9" fmla="*/ 3 h 5"/>
                <a:gd name="T10" fmla="*/ 0 w 6"/>
                <a:gd name="T11" fmla="*/ 0 h 5"/>
                <a:gd name="T12" fmla="*/ 2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lnTo>
                    <a:pt x="4" y="0"/>
                  </a:lnTo>
                  <a:lnTo>
                    <a:pt x="6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Freeform 1642"/>
            <p:cNvSpPr>
              <a:spLocks/>
            </p:cNvSpPr>
            <p:nvPr/>
          </p:nvSpPr>
          <p:spPr bwMode="auto">
            <a:xfrm>
              <a:off x="3873501" y="5953126"/>
              <a:ext cx="6350" cy="9525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6 h 6"/>
                <a:gd name="T4" fmla="*/ 0 w 4"/>
                <a:gd name="T5" fmla="*/ 2 h 6"/>
                <a:gd name="T6" fmla="*/ 4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Freeform 1643"/>
            <p:cNvSpPr>
              <a:spLocks/>
            </p:cNvSpPr>
            <p:nvPr/>
          </p:nvSpPr>
          <p:spPr bwMode="auto">
            <a:xfrm>
              <a:off x="3883026" y="5872163"/>
              <a:ext cx="6350" cy="4763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1 h 3"/>
                <a:gd name="T4" fmla="*/ 4 w 4"/>
                <a:gd name="T5" fmla="*/ 3 h 3"/>
                <a:gd name="T6" fmla="*/ 0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Freeform 1644"/>
            <p:cNvSpPr>
              <a:spLocks/>
            </p:cNvSpPr>
            <p:nvPr/>
          </p:nvSpPr>
          <p:spPr bwMode="auto">
            <a:xfrm>
              <a:off x="3870326" y="6089651"/>
              <a:ext cx="25400" cy="30163"/>
            </a:xfrm>
            <a:custGeom>
              <a:avLst/>
              <a:gdLst>
                <a:gd name="T0" fmla="*/ 8 w 16"/>
                <a:gd name="T1" fmla="*/ 0 h 19"/>
                <a:gd name="T2" fmla="*/ 8 w 16"/>
                <a:gd name="T3" fmla="*/ 5 h 19"/>
                <a:gd name="T4" fmla="*/ 12 w 16"/>
                <a:gd name="T5" fmla="*/ 5 h 19"/>
                <a:gd name="T6" fmla="*/ 12 w 16"/>
                <a:gd name="T7" fmla="*/ 11 h 19"/>
                <a:gd name="T8" fmla="*/ 14 w 16"/>
                <a:gd name="T9" fmla="*/ 13 h 19"/>
                <a:gd name="T10" fmla="*/ 16 w 16"/>
                <a:gd name="T11" fmla="*/ 19 h 19"/>
                <a:gd name="T12" fmla="*/ 12 w 16"/>
                <a:gd name="T13" fmla="*/ 19 h 19"/>
                <a:gd name="T14" fmla="*/ 8 w 16"/>
                <a:gd name="T15" fmla="*/ 19 h 19"/>
                <a:gd name="T16" fmla="*/ 8 w 16"/>
                <a:gd name="T17" fmla="*/ 15 h 19"/>
                <a:gd name="T18" fmla="*/ 10 w 16"/>
                <a:gd name="T19" fmla="*/ 13 h 19"/>
                <a:gd name="T20" fmla="*/ 8 w 16"/>
                <a:gd name="T21" fmla="*/ 11 h 19"/>
                <a:gd name="T22" fmla="*/ 8 w 16"/>
                <a:gd name="T23" fmla="*/ 13 h 19"/>
                <a:gd name="T24" fmla="*/ 2 w 16"/>
                <a:gd name="T25" fmla="*/ 5 h 19"/>
                <a:gd name="T26" fmla="*/ 0 w 16"/>
                <a:gd name="T27" fmla="*/ 4 h 19"/>
                <a:gd name="T28" fmla="*/ 0 w 16"/>
                <a:gd name="T29" fmla="*/ 2 h 19"/>
                <a:gd name="T30" fmla="*/ 4 w 16"/>
                <a:gd name="T31" fmla="*/ 2 h 19"/>
                <a:gd name="T32" fmla="*/ 8 w 1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9">
                  <a:moveTo>
                    <a:pt x="8" y="0"/>
                  </a:moveTo>
                  <a:lnTo>
                    <a:pt x="8" y="5"/>
                  </a:lnTo>
                  <a:lnTo>
                    <a:pt x="12" y="5"/>
                  </a:lnTo>
                  <a:lnTo>
                    <a:pt x="12" y="11"/>
                  </a:lnTo>
                  <a:lnTo>
                    <a:pt x="14" y="13"/>
                  </a:lnTo>
                  <a:lnTo>
                    <a:pt x="16" y="19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10" y="13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Freeform 1645"/>
            <p:cNvSpPr>
              <a:spLocks/>
            </p:cNvSpPr>
            <p:nvPr/>
          </p:nvSpPr>
          <p:spPr bwMode="auto">
            <a:xfrm>
              <a:off x="3889376" y="5953126"/>
              <a:ext cx="20638" cy="20638"/>
            </a:xfrm>
            <a:custGeom>
              <a:avLst/>
              <a:gdLst>
                <a:gd name="T0" fmla="*/ 6 w 13"/>
                <a:gd name="T1" fmla="*/ 0 h 13"/>
                <a:gd name="T2" fmla="*/ 9 w 13"/>
                <a:gd name="T3" fmla="*/ 0 h 13"/>
                <a:gd name="T4" fmla="*/ 9 w 13"/>
                <a:gd name="T5" fmla="*/ 4 h 13"/>
                <a:gd name="T6" fmla="*/ 13 w 13"/>
                <a:gd name="T7" fmla="*/ 6 h 13"/>
                <a:gd name="T8" fmla="*/ 11 w 13"/>
                <a:gd name="T9" fmla="*/ 10 h 13"/>
                <a:gd name="T10" fmla="*/ 9 w 13"/>
                <a:gd name="T11" fmla="*/ 11 h 13"/>
                <a:gd name="T12" fmla="*/ 8 w 13"/>
                <a:gd name="T13" fmla="*/ 13 h 13"/>
                <a:gd name="T14" fmla="*/ 6 w 13"/>
                <a:gd name="T15" fmla="*/ 11 h 13"/>
                <a:gd name="T16" fmla="*/ 4 w 13"/>
                <a:gd name="T17" fmla="*/ 11 h 13"/>
                <a:gd name="T18" fmla="*/ 2 w 13"/>
                <a:gd name="T19" fmla="*/ 13 h 13"/>
                <a:gd name="T20" fmla="*/ 2 w 13"/>
                <a:gd name="T21" fmla="*/ 10 h 13"/>
                <a:gd name="T22" fmla="*/ 0 w 13"/>
                <a:gd name="T23" fmla="*/ 8 h 13"/>
                <a:gd name="T24" fmla="*/ 2 w 13"/>
                <a:gd name="T25" fmla="*/ 2 h 13"/>
                <a:gd name="T26" fmla="*/ 6 w 13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13" y="6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Freeform 1646"/>
            <p:cNvSpPr>
              <a:spLocks/>
            </p:cNvSpPr>
            <p:nvPr/>
          </p:nvSpPr>
          <p:spPr bwMode="auto">
            <a:xfrm>
              <a:off x="3889376" y="5946776"/>
              <a:ext cx="9525" cy="6350"/>
            </a:xfrm>
            <a:custGeom>
              <a:avLst/>
              <a:gdLst>
                <a:gd name="T0" fmla="*/ 2 w 6"/>
                <a:gd name="T1" fmla="*/ 0 h 4"/>
                <a:gd name="T2" fmla="*/ 6 w 6"/>
                <a:gd name="T3" fmla="*/ 2 h 4"/>
                <a:gd name="T4" fmla="*/ 2 w 6"/>
                <a:gd name="T5" fmla="*/ 4 h 4"/>
                <a:gd name="T6" fmla="*/ 0 w 6"/>
                <a:gd name="T7" fmla="*/ 2 h 4"/>
                <a:gd name="T8" fmla="*/ 2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Freeform 1647"/>
            <p:cNvSpPr>
              <a:spLocks/>
            </p:cNvSpPr>
            <p:nvPr/>
          </p:nvSpPr>
          <p:spPr bwMode="auto">
            <a:xfrm>
              <a:off x="3852863" y="5856288"/>
              <a:ext cx="26988" cy="60325"/>
            </a:xfrm>
            <a:custGeom>
              <a:avLst/>
              <a:gdLst>
                <a:gd name="T0" fmla="*/ 4 w 17"/>
                <a:gd name="T1" fmla="*/ 0 h 38"/>
                <a:gd name="T2" fmla="*/ 8 w 17"/>
                <a:gd name="T3" fmla="*/ 0 h 38"/>
                <a:gd name="T4" fmla="*/ 11 w 17"/>
                <a:gd name="T5" fmla="*/ 2 h 38"/>
                <a:gd name="T6" fmla="*/ 15 w 17"/>
                <a:gd name="T7" fmla="*/ 6 h 38"/>
                <a:gd name="T8" fmla="*/ 13 w 17"/>
                <a:gd name="T9" fmla="*/ 11 h 38"/>
                <a:gd name="T10" fmla="*/ 15 w 17"/>
                <a:gd name="T11" fmla="*/ 11 h 38"/>
                <a:gd name="T12" fmla="*/ 15 w 17"/>
                <a:gd name="T13" fmla="*/ 15 h 38"/>
                <a:gd name="T14" fmla="*/ 11 w 17"/>
                <a:gd name="T15" fmla="*/ 15 h 38"/>
                <a:gd name="T16" fmla="*/ 15 w 17"/>
                <a:gd name="T17" fmla="*/ 17 h 38"/>
                <a:gd name="T18" fmla="*/ 17 w 17"/>
                <a:gd name="T19" fmla="*/ 19 h 38"/>
                <a:gd name="T20" fmla="*/ 17 w 17"/>
                <a:gd name="T21" fmla="*/ 21 h 38"/>
                <a:gd name="T22" fmla="*/ 13 w 17"/>
                <a:gd name="T23" fmla="*/ 19 h 38"/>
                <a:gd name="T24" fmla="*/ 11 w 17"/>
                <a:gd name="T25" fmla="*/ 19 h 38"/>
                <a:gd name="T26" fmla="*/ 11 w 17"/>
                <a:gd name="T27" fmla="*/ 21 h 38"/>
                <a:gd name="T28" fmla="*/ 15 w 17"/>
                <a:gd name="T29" fmla="*/ 25 h 38"/>
                <a:gd name="T30" fmla="*/ 13 w 17"/>
                <a:gd name="T31" fmla="*/ 27 h 38"/>
                <a:gd name="T32" fmla="*/ 17 w 17"/>
                <a:gd name="T33" fmla="*/ 30 h 38"/>
                <a:gd name="T34" fmla="*/ 17 w 17"/>
                <a:gd name="T35" fmla="*/ 30 h 38"/>
                <a:gd name="T36" fmla="*/ 13 w 17"/>
                <a:gd name="T37" fmla="*/ 29 h 38"/>
                <a:gd name="T38" fmla="*/ 11 w 17"/>
                <a:gd name="T39" fmla="*/ 32 h 38"/>
                <a:gd name="T40" fmla="*/ 11 w 17"/>
                <a:gd name="T41" fmla="*/ 36 h 38"/>
                <a:gd name="T42" fmla="*/ 11 w 17"/>
                <a:gd name="T43" fmla="*/ 38 h 38"/>
                <a:gd name="T44" fmla="*/ 6 w 17"/>
                <a:gd name="T45" fmla="*/ 38 h 38"/>
                <a:gd name="T46" fmla="*/ 2 w 17"/>
                <a:gd name="T47" fmla="*/ 36 h 38"/>
                <a:gd name="T48" fmla="*/ 4 w 17"/>
                <a:gd name="T49" fmla="*/ 32 h 38"/>
                <a:gd name="T50" fmla="*/ 2 w 17"/>
                <a:gd name="T51" fmla="*/ 21 h 38"/>
                <a:gd name="T52" fmla="*/ 2 w 17"/>
                <a:gd name="T53" fmla="*/ 17 h 38"/>
                <a:gd name="T54" fmla="*/ 0 w 17"/>
                <a:gd name="T55" fmla="*/ 15 h 38"/>
                <a:gd name="T56" fmla="*/ 0 w 17"/>
                <a:gd name="T57" fmla="*/ 13 h 38"/>
                <a:gd name="T58" fmla="*/ 0 w 17"/>
                <a:gd name="T59" fmla="*/ 10 h 38"/>
                <a:gd name="T60" fmla="*/ 2 w 17"/>
                <a:gd name="T61" fmla="*/ 10 h 38"/>
                <a:gd name="T62" fmla="*/ 2 w 17"/>
                <a:gd name="T63" fmla="*/ 6 h 38"/>
                <a:gd name="T64" fmla="*/ 2 w 17"/>
                <a:gd name="T65" fmla="*/ 4 h 38"/>
                <a:gd name="T66" fmla="*/ 2 w 17"/>
                <a:gd name="T67" fmla="*/ 2 h 38"/>
                <a:gd name="T68" fmla="*/ 4 w 17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38">
                  <a:moveTo>
                    <a:pt x="4" y="0"/>
                  </a:moveTo>
                  <a:lnTo>
                    <a:pt x="8" y="0"/>
                  </a:lnTo>
                  <a:lnTo>
                    <a:pt x="11" y="2"/>
                  </a:lnTo>
                  <a:lnTo>
                    <a:pt x="15" y="6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1" y="21"/>
                  </a:lnTo>
                  <a:lnTo>
                    <a:pt x="15" y="25"/>
                  </a:lnTo>
                  <a:lnTo>
                    <a:pt x="13" y="27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2" y="21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Freeform 1648"/>
            <p:cNvSpPr>
              <a:spLocks/>
            </p:cNvSpPr>
            <p:nvPr/>
          </p:nvSpPr>
          <p:spPr bwMode="auto">
            <a:xfrm>
              <a:off x="3870326" y="5976938"/>
              <a:ext cx="9525" cy="3175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2 h 2"/>
                <a:gd name="T4" fmla="*/ 2 w 6"/>
                <a:gd name="T5" fmla="*/ 2 h 2"/>
                <a:gd name="T6" fmla="*/ 0 w 6"/>
                <a:gd name="T7" fmla="*/ 2 h 2"/>
                <a:gd name="T8" fmla="*/ 4 w 6"/>
                <a:gd name="T9" fmla="*/ 0 h 2"/>
                <a:gd name="T10" fmla="*/ 6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Freeform 1649"/>
            <p:cNvSpPr>
              <a:spLocks/>
            </p:cNvSpPr>
            <p:nvPr/>
          </p:nvSpPr>
          <p:spPr bwMode="auto">
            <a:xfrm>
              <a:off x="3862388" y="6000751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Freeform 1650"/>
            <p:cNvSpPr>
              <a:spLocks/>
            </p:cNvSpPr>
            <p:nvPr/>
          </p:nvSpPr>
          <p:spPr bwMode="auto">
            <a:xfrm>
              <a:off x="3870326" y="5992813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4 h 4"/>
                <a:gd name="T4" fmla="*/ 0 w 4"/>
                <a:gd name="T5" fmla="*/ 0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Freeform 1651"/>
            <p:cNvSpPr>
              <a:spLocks/>
            </p:cNvSpPr>
            <p:nvPr/>
          </p:nvSpPr>
          <p:spPr bwMode="auto">
            <a:xfrm>
              <a:off x="3876676" y="5983288"/>
              <a:ext cx="9525" cy="12700"/>
            </a:xfrm>
            <a:custGeom>
              <a:avLst/>
              <a:gdLst>
                <a:gd name="T0" fmla="*/ 2 w 6"/>
                <a:gd name="T1" fmla="*/ 0 h 8"/>
                <a:gd name="T2" fmla="*/ 6 w 6"/>
                <a:gd name="T3" fmla="*/ 0 h 8"/>
                <a:gd name="T4" fmla="*/ 6 w 6"/>
                <a:gd name="T5" fmla="*/ 6 h 8"/>
                <a:gd name="T6" fmla="*/ 4 w 6"/>
                <a:gd name="T7" fmla="*/ 8 h 8"/>
                <a:gd name="T8" fmla="*/ 2 w 6"/>
                <a:gd name="T9" fmla="*/ 8 h 8"/>
                <a:gd name="T10" fmla="*/ 2 w 6"/>
                <a:gd name="T11" fmla="*/ 4 h 8"/>
                <a:gd name="T12" fmla="*/ 0 w 6"/>
                <a:gd name="T13" fmla="*/ 2 h 8"/>
                <a:gd name="T14" fmla="*/ 2 w 6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Freeform 1652"/>
            <p:cNvSpPr>
              <a:spLocks/>
            </p:cNvSpPr>
            <p:nvPr/>
          </p:nvSpPr>
          <p:spPr bwMode="auto">
            <a:xfrm>
              <a:off x="3879851" y="5999163"/>
              <a:ext cx="6350" cy="1588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1 h 1"/>
                <a:gd name="T4" fmla="*/ 0 w 4"/>
                <a:gd name="T5" fmla="*/ 0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Freeform 1653"/>
            <p:cNvSpPr>
              <a:spLocks/>
            </p:cNvSpPr>
            <p:nvPr/>
          </p:nvSpPr>
          <p:spPr bwMode="auto">
            <a:xfrm>
              <a:off x="3889376" y="5932488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0 w 4"/>
                <a:gd name="T7" fmla="*/ 2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Freeform 1654"/>
            <p:cNvSpPr>
              <a:spLocks/>
            </p:cNvSpPr>
            <p:nvPr/>
          </p:nvSpPr>
          <p:spPr bwMode="auto">
            <a:xfrm>
              <a:off x="3919538" y="6261101"/>
              <a:ext cx="6350" cy="12700"/>
            </a:xfrm>
            <a:custGeom>
              <a:avLst/>
              <a:gdLst>
                <a:gd name="T0" fmla="*/ 4 w 4"/>
                <a:gd name="T1" fmla="*/ 0 h 8"/>
                <a:gd name="T2" fmla="*/ 4 w 4"/>
                <a:gd name="T3" fmla="*/ 2 h 8"/>
                <a:gd name="T4" fmla="*/ 4 w 4"/>
                <a:gd name="T5" fmla="*/ 6 h 8"/>
                <a:gd name="T6" fmla="*/ 2 w 4"/>
                <a:gd name="T7" fmla="*/ 8 h 8"/>
                <a:gd name="T8" fmla="*/ 0 w 4"/>
                <a:gd name="T9" fmla="*/ 6 h 8"/>
                <a:gd name="T10" fmla="*/ 2 w 4"/>
                <a:gd name="T11" fmla="*/ 6 h 8"/>
                <a:gd name="T12" fmla="*/ 2 w 4"/>
                <a:gd name="T13" fmla="*/ 2 h 8"/>
                <a:gd name="T14" fmla="*/ 4 w 4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Freeform 1655"/>
            <p:cNvSpPr>
              <a:spLocks/>
            </p:cNvSpPr>
            <p:nvPr/>
          </p:nvSpPr>
          <p:spPr bwMode="auto">
            <a:xfrm>
              <a:off x="3906838" y="6243638"/>
              <a:ext cx="9525" cy="14288"/>
            </a:xfrm>
            <a:custGeom>
              <a:avLst/>
              <a:gdLst>
                <a:gd name="T0" fmla="*/ 4 w 6"/>
                <a:gd name="T1" fmla="*/ 0 h 9"/>
                <a:gd name="T2" fmla="*/ 6 w 6"/>
                <a:gd name="T3" fmla="*/ 2 h 9"/>
                <a:gd name="T4" fmla="*/ 6 w 6"/>
                <a:gd name="T5" fmla="*/ 6 h 9"/>
                <a:gd name="T6" fmla="*/ 4 w 6"/>
                <a:gd name="T7" fmla="*/ 8 h 9"/>
                <a:gd name="T8" fmla="*/ 6 w 6"/>
                <a:gd name="T9" fmla="*/ 9 h 9"/>
                <a:gd name="T10" fmla="*/ 4 w 6"/>
                <a:gd name="T11" fmla="*/ 9 h 9"/>
                <a:gd name="T12" fmla="*/ 2 w 6"/>
                <a:gd name="T13" fmla="*/ 8 h 9"/>
                <a:gd name="T14" fmla="*/ 0 w 6"/>
                <a:gd name="T15" fmla="*/ 6 h 9"/>
                <a:gd name="T16" fmla="*/ 2 w 6"/>
                <a:gd name="T17" fmla="*/ 4 h 9"/>
                <a:gd name="T18" fmla="*/ 2 w 6"/>
                <a:gd name="T19" fmla="*/ 2 h 9"/>
                <a:gd name="T20" fmla="*/ 2 w 6"/>
                <a:gd name="T21" fmla="*/ 2 h 9"/>
                <a:gd name="T22" fmla="*/ 2 w 6"/>
                <a:gd name="T23" fmla="*/ 0 h 9"/>
                <a:gd name="T24" fmla="*/ 4 w 6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9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Freeform 1656"/>
            <p:cNvSpPr>
              <a:spLocks/>
            </p:cNvSpPr>
            <p:nvPr/>
          </p:nvSpPr>
          <p:spPr bwMode="auto">
            <a:xfrm>
              <a:off x="3916363" y="6246813"/>
              <a:ext cx="9525" cy="11113"/>
            </a:xfrm>
            <a:custGeom>
              <a:avLst/>
              <a:gdLst>
                <a:gd name="T0" fmla="*/ 2 w 6"/>
                <a:gd name="T1" fmla="*/ 0 h 7"/>
                <a:gd name="T2" fmla="*/ 4 w 6"/>
                <a:gd name="T3" fmla="*/ 2 h 7"/>
                <a:gd name="T4" fmla="*/ 6 w 6"/>
                <a:gd name="T5" fmla="*/ 4 h 7"/>
                <a:gd name="T6" fmla="*/ 6 w 6"/>
                <a:gd name="T7" fmla="*/ 6 h 7"/>
                <a:gd name="T8" fmla="*/ 4 w 6"/>
                <a:gd name="T9" fmla="*/ 7 h 7"/>
                <a:gd name="T10" fmla="*/ 2 w 6"/>
                <a:gd name="T11" fmla="*/ 7 h 7"/>
                <a:gd name="T12" fmla="*/ 2 w 6"/>
                <a:gd name="T13" fmla="*/ 6 h 7"/>
                <a:gd name="T14" fmla="*/ 0 w 6"/>
                <a:gd name="T15" fmla="*/ 6 h 7"/>
                <a:gd name="T16" fmla="*/ 0 w 6"/>
                <a:gd name="T17" fmla="*/ 2 h 7"/>
                <a:gd name="T18" fmla="*/ 0 w 6"/>
                <a:gd name="T19" fmla="*/ 0 h 7"/>
                <a:gd name="T20" fmla="*/ 2 w 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Freeform 1657"/>
            <p:cNvSpPr>
              <a:spLocks/>
            </p:cNvSpPr>
            <p:nvPr/>
          </p:nvSpPr>
          <p:spPr bwMode="auto">
            <a:xfrm>
              <a:off x="3898901" y="6223001"/>
              <a:ext cx="20638" cy="14288"/>
            </a:xfrm>
            <a:custGeom>
              <a:avLst/>
              <a:gdLst>
                <a:gd name="T0" fmla="*/ 3 w 13"/>
                <a:gd name="T1" fmla="*/ 0 h 9"/>
                <a:gd name="T2" fmla="*/ 5 w 13"/>
                <a:gd name="T3" fmla="*/ 2 h 9"/>
                <a:gd name="T4" fmla="*/ 7 w 13"/>
                <a:gd name="T5" fmla="*/ 2 h 9"/>
                <a:gd name="T6" fmla="*/ 13 w 13"/>
                <a:gd name="T7" fmla="*/ 3 h 9"/>
                <a:gd name="T8" fmla="*/ 13 w 13"/>
                <a:gd name="T9" fmla="*/ 5 h 9"/>
                <a:gd name="T10" fmla="*/ 11 w 13"/>
                <a:gd name="T11" fmla="*/ 7 h 9"/>
                <a:gd name="T12" fmla="*/ 9 w 13"/>
                <a:gd name="T13" fmla="*/ 7 h 9"/>
                <a:gd name="T14" fmla="*/ 5 w 13"/>
                <a:gd name="T15" fmla="*/ 7 h 9"/>
                <a:gd name="T16" fmla="*/ 2 w 13"/>
                <a:gd name="T17" fmla="*/ 9 h 9"/>
                <a:gd name="T18" fmla="*/ 0 w 13"/>
                <a:gd name="T19" fmla="*/ 7 h 9"/>
                <a:gd name="T20" fmla="*/ 2 w 13"/>
                <a:gd name="T21" fmla="*/ 5 h 9"/>
                <a:gd name="T22" fmla="*/ 3 w 13"/>
                <a:gd name="T23" fmla="*/ 2 h 9"/>
                <a:gd name="T24" fmla="*/ 2 w 13"/>
                <a:gd name="T25" fmla="*/ 0 h 9"/>
                <a:gd name="T26" fmla="*/ 3 w 13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9">
                  <a:moveTo>
                    <a:pt x="3" y="0"/>
                  </a:moveTo>
                  <a:lnTo>
                    <a:pt x="5" y="2"/>
                  </a:lnTo>
                  <a:lnTo>
                    <a:pt x="7" y="2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9" y="7"/>
                  </a:lnTo>
                  <a:lnTo>
                    <a:pt x="5" y="7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Freeform 1658"/>
            <p:cNvSpPr>
              <a:spLocks/>
            </p:cNvSpPr>
            <p:nvPr/>
          </p:nvSpPr>
          <p:spPr bwMode="auto">
            <a:xfrm>
              <a:off x="3932238" y="6240463"/>
              <a:ext cx="11113" cy="17463"/>
            </a:xfrm>
            <a:custGeom>
              <a:avLst/>
              <a:gdLst>
                <a:gd name="T0" fmla="*/ 0 w 7"/>
                <a:gd name="T1" fmla="*/ 0 h 11"/>
                <a:gd name="T2" fmla="*/ 2 w 7"/>
                <a:gd name="T3" fmla="*/ 6 h 11"/>
                <a:gd name="T4" fmla="*/ 5 w 7"/>
                <a:gd name="T5" fmla="*/ 8 h 11"/>
                <a:gd name="T6" fmla="*/ 7 w 7"/>
                <a:gd name="T7" fmla="*/ 10 h 11"/>
                <a:gd name="T8" fmla="*/ 5 w 7"/>
                <a:gd name="T9" fmla="*/ 11 h 11"/>
                <a:gd name="T10" fmla="*/ 2 w 7"/>
                <a:gd name="T11" fmla="*/ 8 h 11"/>
                <a:gd name="T12" fmla="*/ 0 w 7"/>
                <a:gd name="T13" fmla="*/ 6 h 11"/>
                <a:gd name="T14" fmla="*/ 0 w 7"/>
                <a:gd name="T15" fmla="*/ 0 h 11"/>
                <a:gd name="T16" fmla="*/ 0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2" y="6"/>
                  </a:lnTo>
                  <a:lnTo>
                    <a:pt x="5" y="8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Freeform 1659"/>
            <p:cNvSpPr>
              <a:spLocks/>
            </p:cNvSpPr>
            <p:nvPr/>
          </p:nvSpPr>
          <p:spPr bwMode="auto">
            <a:xfrm>
              <a:off x="3935413" y="6261101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3 w 3"/>
                <a:gd name="T3" fmla="*/ 0 h 2"/>
                <a:gd name="T4" fmla="*/ 3 w 3"/>
                <a:gd name="T5" fmla="*/ 2 h 2"/>
                <a:gd name="T6" fmla="*/ 3 w 3"/>
                <a:gd name="T7" fmla="*/ 2 h 2"/>
                <a:gd name="T8" fmla="*/ 0 w 3"/>
                <a:gd name="T9" fmla="*/ 0 h 2"/>
                <a:gd name="T10" fmla="*/ 1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Freeform 1660"/>
            <p:cNvSpPr>
              <a:spLocks/>
            </p:cNvSpPr>
            <p:nvPr/>
          </p:nvSpPr>
          <p:spPr bwMode="auto">
            <a:xfrm>
              <a:off x="3935413" y="6280151"/>
              <a:ext cx="17463" cy="9525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4 h 6"/>
                <a:gd name="T4" fmla="*/ 9 w 11"/>
                <a:gd name="T5" fmla="*/ 6 h 6"/>
                <a:gd name="T6" fmla="*/ 7 w 11"/>
                <a:gd name="T7" fmla="*/ 6 h 6"/>
                <a:gd name="T8" fmla="*/ 5 w 11"/>
                <a:gd name="T9" fmla="*/ 4 h 6"/>
                <a:gd name="T10" fmla="*/ 5 w 11"/>
                <a:gd name="T11" fmla="*/ 2 h 6"/>
                <a:gd name="T12" fmla="*/ 1 w 11"/>
                <a:gd name="T13" fmla="*/ 2 h 6"/>
                <a:gd name="T14" fmla="*/ 0 w 11"/>
                <a:gd name="T15" fmla="*/ 2 h 6"/>
                <a:gd name="T16" fmla="*/ 3 w 11"/>
                <a:gd name="T17" fmla="*/ 0 h 6"/>
                <a:gd name="T18" fmla="*/ 5 w 11"/>
                <a:gd name="T19" fmla="*/ 0 h 6"/>
                <a:gd name="T20" fmla="*/ 9 w 1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Freeform 1661"/>
            <p:cNvSpPr>
              <a:spLocks/>
            </p:cNvSpPr>
            <p:nvPr/>
          </p:nvSpPr>
          <p:spPr bwMode="auto">
            <a:xfrm>
              <a:off x="3925888" y="6253163"/>
              <a:ext cx="9525" cy="4763"/>
            </a:xfrm>
            <a:custGeom>
              <a:avLst/>
              <a:gdLst>
                <a:gd name="T0" fmla="*/ 0 w 6"/>
                <a:gd name="T1" fmla="*/ 0 h 3"/>
                <a:gd name="T2" fmla="*/ 4 w 6"/>
                <a:gd name="T3" fmla="*/ 2 h 3"/>
                <a:gd name="T4" fmla="*/ 6 w 6"/>
                <a:gd name="T5" fmla="*/ 3 h 3"/>
                <a:gd name="T6" fmla="*/ 4 w 6"/>
                <a:gd name="T7" fmla="*/ 3 h 3"/>
                <a:gd name="T8" fmla="*/ 2 w 6"/>
                <a:gd name="T9" fmla="*/ 2 h 3"/>
                <a:gd name="T10" fmla="*/ 0 w 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Freeform 1662"/>
            <p:cNvSpPr>
              <a:spLocks/>
            </p:cNvSpPr>
            <p:nvPr/>
          </p:nvSpPr>
          <p:spPr bwMode="auto">
            <a:xfrm>
              <a:off x="3898901" y="6200776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4 h 6"/>
                <a:gd name="T6" fmla="*/ 0 w 2"/>
                <a:gd name="T7" fmla="*/ 6 h 6"/>
                <a:gd name="T8" fmla="*/ 0 w 2"/>
                <a:gd name="T9" fmla="*/ 2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Freeform 1663"/>
            <p:cNvSpPr>
              <a:spLocks/>
            </p:cNvSpPr>
            <p:nvPr/>
          </p:nvSpPr>
          <p:spPr bwMode="auto">
            <a:xfrm>
              <a:off x="3935413" y="6264276"/>
              <a:ext cx="7938" cy="12700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4 h 8"/>
                <a:gd name="T4" fmla="*/ 5 w 5"/>
                <a:gd name="T5" fmla="*/ 8 h 8"/>
                <a:gd name="T6" fmla="*/ 5 w 5"/>
                <a:gd name="T7" fmla="*/ 8 h 8"/>
                <a:gd name="T8" fmla="*/ 1 w 5"/>
                <a:gd name="T9" fmla="*/ 4 h 8"/>
                <a:gd name="T10" fmla="*/ 0 w 5"/>
                <a:gd name="T11" fmla="*/ 2 h 8"/>
                <a:gd name="T12" fmla="*/ 0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4"/>
                  </a:lnTo>
                  <a:lnTo>
                    <a:pt x="5" y="8"/>
                  </a:lnTo>
                  <a:lnTo>
                    <a:pt x="5" y="8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Freeform 1664"/>
            <p:cNvSpPr>
              <a:spLocks/>
            </p:cNvSpPr>
            <p:nvPr/>
          </p:nvSpPr>
          <p:spPr bwMode="auto">
            <a:xfrm>
              <a:off x="3862388" y="6110288"/>
              <a:ext cx="7938" cy="15875"/>
            </a:xfrm>
            <a:custGeom>
              <a:avLst/>
              <a:gdLst>
                <a:gd name="T0" fmla="*/ 0 w 5"/>
                <a:gd name="T1" fmla="*/ 0 h 10"/>
                <a:gd name="T2" fmla="*/ 2 w 5"/>
                <a:gd name="T3" fmla="*/ 2 h 10"/>
                <a:gd name="T4" fmla="*/ 4 w 5"/>
                <a:gd name="T5" fmla="*/ 2 h 10"/>
                <a:gd name="T6" fmla="*/ 5 w 5"/>
                <a:gd name="T7" fmla="*/ 6 h 10"/>
                <a:gd name="T8" fmla="*/ 5 w 5"/>
                <a:gd name="T9" fmla="*/ 10 h 10"/>
                <a:gd name="T10" fmla="*/ 2 w 5"/>
                <a:gd name="T11" fmla="*/ 10 h 10"/>
                <a:gd name="T12" fmla="*/ 2 w 5"/>
                <a:gd name="T13" fmla="*/ 8 h 10"/>
                <a:gd name="T14" fmla="*/ 0 w 5"/>
                <a:gd name="T15" fmla="*/ 6 h 10"/>
                <a:gd name="T16" fmla="*/ 0 w 5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5" y="6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Freeform 1665"/>
            <p:cNvSpPr>
              <a:spLocks/>
            </p:cNvSpPr>
            <p:nvPr/>
          </p:nvSpPr>
          <p:spPr bwMode="auto">
            <a:xfrm>
              <a:off x="3873501" y="6159501"/>
              <a:ext cx="9525" cy="11113"/>
            </a:xfrm>
            <a:custGeom>
              <a:avLst/>
              <a:gdLst>
                <a:gd name="T0" fmla="*/ 4 w 6"/>
                <a:gd name="T1" fmla="*/ 0 h 7"/>
                <a:gd name="T2" fmla="*/ 6 w 6"/>
                <a:gd name="T3" fmla="*/ 1 h 7"/>
                <a:gd name="T4" fmla="*/ 4 w 6"/>
                <a:gd name="T5" fmla="*/ 5 h 7"/>
                <a:gd name="T6" fmla="*/ 2 w 6"/>
                <a:gd name="T7" fmla="*/ 7 h 7"/>
                <a:gd name="T8" fmla="*/ 0 w 6"/>
                <a:gd name="T9" fmla="*/ 5 h 7"/>
                <a:gd name="T10" fmla="*/ 0 w 6"/>
                <a:gd name="T11" fmla="*/ 3 h 7"/>
                <a:gd name="T12" fmla="*/ 0 w 6"/>
                <a:gd name="T13" fmla="*/ 1 h 7"/>
                <a:gd name="T14" fmla="*/ 4 w 6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lnTo>
                    <a:pt x="6" y="1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Freeform 1666"/>
            <p:cNvSpPr>
              <a:spLocks/>
            </p:cNvSpPr>
            <p:nvPr/>
          </p:nvSpPr>
          <p:spPr bwMode="auto">
            <a:xfrm>
              <a:off x="3862388" y="6096001"/>
              <a:ext cx="17463" cy="30163"/>
            </a:xfrm>
            <a:custGeom>
              <a:avLst/>
              <a:gdLst>
                <a:gd name="T0" fmla="*/ 2 w 11"/>
                <a:gd name="T1" fmla="*/ 0 h 19"/>
                <a:gd name="T2" fmla="*/ 4 w 11"/>
                <a:gd name="T3" fmla="*/ 1 h 19"/>
                <a:gd name="T4" fmla="*/ 9 w 11"/>
                <a:gd name="T5" fmla="*/ 9 h 19"/>
                <a:gd name="T6" fmla="*/ 11 w 11"/>
                <a:gd name="T7" fmla="*/ 13 h 19"/>
                <a:gd name="T8" fmla="*/ 11 w 11"/>
                <a:gd name="T9" fmla="*/ 17 h 19"/>
                <a:gd name="T10" fmla="*/ 11 w 11"/>
                <a:gd name="T11" fmla="*/ 19 h 19"/>
                <a:gd name="T12" fmla="*/ 7 w 11"/>
                <a:gd name="T13" fmla="*/ 17 h 19"/>
                <a:gd name="T14" fmla="*/ 5 w 11"/>
                <a:gd name="T15" fmla="*/ 13 h 19"/>
                <a:gd name="T16" fmla="*/ 5 w 11"/>
                <a:gd name="T17" fmla="*/ 11 h 19"/>
                <a:gd name="T18" fmla="*/ 4 w 11"/>
                <a:gd name="T19" fmla="*/ 9 h 19"/>
                <a:gd name="T20" fmla="*/ 0 w 11"/>
                <a:gd name="T21" fmla="*/ 9 h 19"/>
                <a:gd name="T22" fmla="*/ 0 w 11"/>
                <a:gd name="T23" fmla="*/ 3 h 19"/>
                <a:gd name="T24" fmla="*/ 0 w 11"/>
                <a:gd name="T25" fmla="*/ 1 h 19"/>
                <a:gd name="T26" fmla="*/ 2 w 11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2" y="0"/>
                  </a:moveTo>
                  <a:lnTo>
                    <a:pt x="4" y="1"/>
                  </a:lnTo>
                  <a:lnTo>
                    <a:pt x="9" y="9"/>
                  </a:lnTo>
                  <a:lnTo>
                    <a:pt x="11" y="13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0" y="9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Freeform 1667"/>
            <p:cNvSpPr>
              <a:spLocks/>
            </p:cNvSpPr>
            <p:nvPr/>
          </p:nvSpPr>
          <p:spPr bwMode="auto">
            <a:xfrm>
              <a:off x="3879851" y="6126163"/>
              <a:ext cx="23813" cy="50800"/>
            </a:xfrm>
            <a:custGeom>
              <a:avLst/>
              <a:gdLst>
                <a:gd name="T0" fmla="*/ 4 w 15"/>
                <a:gd name="T1" fmla="*/ 0 h 32"/>
                <a:gd name="T2" fmla="*/ 8 w 15"/>
                <a:gd name="T3" fmla="*/ 0 h 32"/>
                <a:gd name="T4" fmla="*/ 10 w 15"/>
                <a:gd name="T5" fmla="*/ 0 h 32"/>
                <a:gd name="T6" fmla="*/ 12 w 15"/>
                <a:gd name="T7" fmla="*/ 9 h 32"/>
                <a:gd name="T8" fmla="*/ 14 w 15"/>
                <a:gd name="T9" fmla="*/ 13 h 32"/>
                <a:gd name="T10" fmla="*/ 15 w 15"/>
                <a:gd name="T11" fmla="*/ 19 h 32"/>
                <a:gd name="T12" fmla="*/ 14 w 15"/>
                <a:gd name="T13" fmla="*/ 21 h 32"/>
                <a:gd name="T14" fmla="*/ 15 w 15"/>
                <a:gd name="T15" fmla="*/ 26 h 32"/>
                <a:gd name="T16" fmla="*/ 15 w 15"/>
                <a:gd name="T17" fmla="*/ 30 h 32"/>
                <a:gd name="T18" fmla="*/ 14 w 15"/>
                <a:gd name="T19" fmla="*/ 32 h 32"/>
                <a:gd name="T20" fmla="*/ 12 w 15"/>
                <a:gd name="T21" fmla="*/ 32 h 32"/>
                <a:gd name="T22" fmla="*/ 12 w 15"/>
                <a:gd name="T23" fmla="*/ 28 h 32"/>
                <a:gd name="T24" fmla="*/ 10 w 15"/>
                <a:gd name="T25" fmla="*/ 24 h 32"/>
                <a:gd name="T26" fmla="*/ 10 w 15"/>
                <a:gd name="T27" fmla="*/ 28 h 32"/>
                <a:gd name="T28" fmla="*/ 8 w 15"/>
                <a:gd name="T29" fmla="*/ 30 h 32"/>
                <a:gd name="T30" fmla="*/ 4 w 15"/>
                <a:gd name="T31" fmla="*/ 26 h 32"/>
                <a:gd name="T32" fmla="*/ 2 w 15"/>
                <a:gd name="T33" fmla="*/ 22 h 32"/>
                <a:gd name="T34" fmla="*/ 0 w 15"/>
                <a:gd name="T35" fmla="*/ 15 h 32"/>
                <a:gd name="T36" fmla="*/ 2 w 15"/>
                <a:gd name="T37" fmla="*/ 15 h 32"/>
                <a:gd name="T38" fmla="*/ 6 w 15"/>
                <a:gd name="T39" fmla="*/ 13 h 32"/>
                <a:gd name="T40" fmla="*/ 6 w 15"/>
                <a:gd name="T41" fmla="*/ 9 h 32"/>
                <a:gd name="T42" fmla="*/ 4 w 15"/>
                <a:gd name="T43" fmla="*/ 11 h 32"/>
                <a:gd name="T44" fmla="*/ 2 w 15"/>
                <a:gd name="T45" fmla="*/ 11 h 32"/>
                <a:gd name="T46" fmla="*/ 2 w 15"/>
                <a:gd name="T47" fmla="*/ 9 h 32"/>
                <a:gd name="T48" fmla="*/ 4 w 15"/>
                <a:gd name="T49" fmla="*/ 7 h 32"/>
                <a:gd name="T50" fmla="*/ 2 w 15"/>
                <a:gd name="T51" fmla="*/ 5 h 32"/>
                <a:gd name="T52" fmla="*/ 0 w 15"/>
                <a:gd name="T53" fmla="*/ 0 h 32"/>
                <a:gd name="T54" fmla="*/ 4 w 15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" h="32">
                  <a:moveTo>
                    <a:pt x="4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9"/>
                  </a:lnTo>
                  <a:lnTo>
                    <a:pt x="14" y="13"/>
                  </a:lnTo>
                  <a:lnTo>
                    <a:pt x="15" y="19"/>
                  </a:lnTo>
                  <a:lnTo>
                    <a:pt x="14" y="21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4" y="32"/>
                  </a:lnTo>
                  <a:lnTo>
                    <a:pt x="12" y="32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28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2" y="2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6" y="13"/>
                  </a:lnTo>
                  <a:lnTo>
                    <a:pt x="6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Freeform 1668"/>
            <p:cNvSpPr>
              <a:spLocks/>
            </p:cNvSpPr>
            <p:nvPr/>
          </p:nvSpPr>
          <p:spPr bwMode="auto">
            <a:xfrm>
              <a:off x="3903663" y="6194426"/>
              <a:ext cx="15875" cy="19050"/>
            </a:xfrm>
            <a:custGeom>
              <a:avLst/>
              <a:gdLst>
                <a:gd name="T0" fmla="*/ 2 w 10"/>
                <a:gd name="T1" fmla="*/ 0 h 12"/>
                <a:gd name="T2" fmla="*/ 4 w 10"/>
                <a:gd name="T3" fmla="*/ 2 h 12"/>
                <a:gd name="T4" fmla="*/ 6 w 10"/>
                <a:gd name="T5" fmla="*/ 2 h 12"/>
                <a:gd name="T6" fmla="*/ 10 w 10"/>
                <a:gd name="T7" fmla="*/ 8 h 12"/>
                <a:gd name="T8" fmla="*/ 10 w 10"/>
                <a:gd name="T9" fmla="*/ 12 h 12"/>
                <a:gd name="T10" fmla="*/ 6 w 10"/>
                <a:gd name="T11" fmla="*/ 8 h 12"/>
                <a:gd name="T12" fmla="*/ 2 w 10"/>
                <a:gd name="T13" fmla="*/ 6 h 12"/>
                <a:gd name="T14" fmla="*/ 0 w 10"/>
                <a:gd name="T15" fmla="*/ 2 h 12"/>
                <a:gd name="T16" fmla="*/ 0 w 10"/>
                <a:gd name="T17" fmla="*/ 0 h 12"/>
                <a:gd name="T18" fmla="*/ 2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2" y="0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Freeform 1669"/>
            <p:cNvSpPr>
              <a:spLocks/>
            </p:cNvSpPr>
            <p:nvPr/>
          </p:nvSpPr>
          <p:spPr bwMode="auto">
            <a:xfrm>
              <a:off x="3886201" y="6180138"/>
              <a:ext cx="12700" cy="14288"/>
            </a:xfrm>
            <a:custGeom>
              <a:avLst/>
              <a:gdLst>
                <a:gd name="T0" fmla="*/ 2 w 8"/>
                <a:gd name="T1" fmla="*/ 0 h 9"/>
                <a:gd name="T2" fmla="*/ 4 w 8"/>
                <a:gd name="T3" fmla="*/ 2 h 9"/>
                <a:gd name="T4" fmla="*/ 8 w 8"/>
                <a:gd name="T5" fmla="*/ 2 h 9"/>
                <a:gd name="T6" fmla="*/ 6 w 8"/>
                <a:gd name="T7" fmla="*/ 4 h 9"/>
                <a:gd name="T8" fmla="*/ 8 w 8"/>
                <a:gd name="T9" fmla="*/ 8 h 9"/>
                <a:gd name="T10" fmla="*/ 4 w 8"/>
                <a:gd name="T11" fmla="*/ 9 h 9"/>
                <a:gd name="T12" fmla="*/ 4 w 8"/>
                <a:gd name="T13" fmla="*/ 9 h 9"/>
                <a:gd name="T14" fmla="*/ 2 w 8"/>
                <a:gd name="T15" fmla="*/ 6 h 9"/>
                <a:gd name="T16" fmla="*/ 0 w 8"/>
                <a:gd name="T17" fmla="*/ 6 h 9"/>
                <a:gd name="T18" fmla="*/ 2 w 8"/>
                <a:gd name="T19" fmla="*/ 4 h 9"/>
                <a:gd name="T20" fmla="*/ 2 w 8"/>
                <a:gd name="T21" fmla="*/ 0 h 9"/>
                <a:gd name="T22" fmla="*/ 2 w 8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lnTo>
                    <a:pt x="4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Freeform 1670"/>
            <p:cNvSpPr>
              <a:spLocks/>
            </p:cNvSpPr>
            <p:nvPr/>
          </p:nvSpPr>
          <p:spPr bwMode="auto">
            <a:xfrm>
              <a:off x="3886201" y="6197601"/>
              <a:ext cx="9525" cy="6350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2 w 6"/>
                <a:gd name="T5" fmla="*/ 2 h 4"/>
                <a:gd name="T6" fmla="*/ 0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Freeform 1671"/>
            <p:cNvSpPr>
              <a:spLocks/>
            </p:cNvSpPr>
            <p:nvPr/>
          </p:nvSpPr>
          <p:spPr bwMode="auto">
            <a:xfrm>
              <a:off x="3903663" y="6207126"/>
              <a:ext cx="12700" cy="15875"/>
            </a:xfrm>
            <a:custGeom>
              <a:avLst/>
              <a:gdLst>
                <a:gd name="T0" fmla="*/ 0 w 8"/>
                <a:gd name="T1" fmla="*/ 0 h 10"/>
                <a:gd name="T2" fmla="*/ 6 w 8"/>
                <a:gd name="T3" fmla="*/ 2 h 10"/>
                <a:gd name="T4" fmla="*/ 8 w 8"/>
                <a:gd name="T5" fmla="*/ 8 h 10"/>
                <a:gd name="T6" fmla="*/ 8 w 8"/>
                <a:gd name="T7" fmla="*/ 10 h 10"/>
                <a:gd name="T8" fmla="*/ 4 w 8"/>
                <a:gd name="T9" fmla="*/ 10 h 10"/>
                <a:gd name="T10" fmla="*/ 0 w 8"/>
                <a:gd name="T11" fmla="*/ 4 h 10"/>
                <a:gd name="T12" fmla="*/ 0 w 8"/>
                <a:gd name="T13" fmla="*/ 0 h 10"/>
                <a:gd name="T14" fmla="*/ 0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Freeform 1672"/>
            <p:cNvSpPr>
              <a:spLocks/>
            </p:cNvSpPr>
            <p:nvPr/>
          </p:nvSpPr>
          <p:spPr bwMode="auto">
            <a:xfrm>
              <a:off x="3868738" y="6129338"/>
              <a:ext cx="11113" cy="17463"/>
            </a:xfrm>
            <a:custGeom>
              <a:avLst/>
              <a:gdLst>
                <a:gd name="T0" fmla="*/ 1 w 7"/>
                <a:gd name="T1" fmla="*/ 0 h 11"/>
                <a:gd name="T2" fmla="*/ 3 w 7"/>
                <a:gd name="T3" fmla="*/ 0 h 11"/>
                <a:gd name="T4" fmla="*/ 7 w 7"/>
                <a:gd name="T5" fmla="*/ 1 h 11"/>
                <a:gd name="T6" fmla="*/ 7 w 7"/>
                <a:gd name="T7" fmla="*/ 5 h 11"/>
                <a:gd name="T8" fmla="*/ 5 w 7"/>
                <a:gd name="T9" fmla="*/ 5 h 11"/>
                <a:gd name="T10" fmla="*/ 3 w 7"/>
                <a:gd name="T11" fmla="*/ 11 h 11"/>
                <a:gd name="T12" fmla="*/ 1 w 7"/>
                <a:gd name="T13" fmla="*/ 9 h 11"/>
                <a:gd name="T14" fmla="*/ 1 w 7"/>
                <a:gd name="T15" fmla="*/ 7 h 11"/>
                <a:gd name="T16" fmla="*/ 0 w 7"/>
                <a:gd name="T17" fmla="*/ 1 h 11"/>
                <a:gd name="T18" fmla="*/ 1 w 7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">
                  <a:moveTo>
                    <a:pt x="1" y="0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11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Freeform 1673"/>
            <p:cNvSpPr>
              <a:spLocks/>
            </p:cNvSpPr>
            <p:nvPr/>
          </p:nvSpPr>
          <p:spPr bwMode="auto">
            <a:xfrm>
              <a:off x="4140201" y="641032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0 h 4"/>
                <a:gd name="T4" fmla="*/ 2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2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Freeform 1674"/>
            <p:cNvSpPr>
              <a:spLocks/>
            </p:cNvSpPr>
            <p:nvPr/>
          </p:nvSpPr>
          <p:spPr bwMode="auto">
            <a:xfrm>
              <a:off x="4076701" y="6373813"/>
              <a:ext cx="76200" cy="30163"/>
            </a:xfrm>
            <a:custGeom>
              <a:avLst/>
              <a:gdLst>
                <a:gd name="T0" fmla="*/ 27 w 48"/>
                <a:gd name="T1" fmla="*/ 0 h 19"/>
                <a:gd name="T2" fmla="*/ 32 w 48"/>
                <a:gd name="T3" fmla="*/ 0 h 19"/>
                <a:gd name="T4" fmla="*/ 36 w 48"/>
                <a:gd name="T5" fmla="*/ 0 h 19"/>
                <a:gd name="T6" fmla="*/ 42 w 48"/>
                <a:gd name="T7" fmla="*/ 0 h 19"/>
                <a:gd name="T8" fmla="*/ 46 w 48"/>
                <a:gd name="T9" fmla="*/ 0 h 19"/>
                <a:gd name="T10" fmla="*/ 46 w 48"/>
                <a:gd name="T11" fmla="*/ 4 h 19"/>
                <a:gd name="T12" fmla="*/ 48 w 48"/>
                <a:gd name="T13" fmla="*/ 6 h 19"/>
                <a:gd name="T14" fmla="*/ 46 w 48"/>
                <a:gd name="T15" fmla="*/ 8 h 19"/>
                <a:gd name="T16" fmla="*/ 44 w 48"/>
                <a:gd name="T17" fmla="*/ 9 h 19"/>
                <a:gd name="T18" fmla="*/ 42 w 48"/>
                <a:gd name="T19" fmla="*/ 8 h 19"/>
                <a:gd name="T20" fmla="*/ 40 w 48"/>
                <a:gd name="T21" fmla="*/ 6 h 19"/>
                <a:gd name="T22" fmla="*/ 36 w 48"/>
                <a:gd name="T23" fmla="*/ 8 h 19"/>
                <a:gd name="T24" fmla="*/ 32 w 48"/>
                <a:gd name="T25" fmla="*/ 9 h 19"/>
                <a:gd name="T26" fmla="*/ 31 w 48"/>
                <a:gd name="T27" fmla="*/ 6 h 19"/>
                <a:gd name="T28" fmla="*/ 29 w 48"/>
                <a:gd name="T29" fmla="*/ 4 h 19"/>
                <a:gd name="T30" fmla="*/ 27 w 48"/>
                <a:gd name="T31" fmla="*/ 4 h 19"/>
                <a:gd name="T32" fmla="*/ 23 w 48"/>
                <a:gd name="T33" fmla="*/ 6 h 19"/>
                <a:gd name="T34" fmla="*/ 21 w 48"/>
                <a:gd name="T35" fmla="*/ 6 h 19"/>
                <a:gd name="T36" fmla="*/ 17 w 48"/>
                <a:gd name="T37" fmla="*/ 6 h 19"/>
                <a:gd name="T38" fmla="*/ 21 w 48"/>
                <a:gd name="T39" fmla="*/ 9 h 19"/>
                <a:gd name="T40" fmla="*/ 21 w 48"/>
                <a:gd name="T41" fmla="*/ 9 h 19"/>
                <a:gd name="T42" fmla="*/ 25 w 48"/>
                <a:gd name="T43" fmla="*/ 9 h 19"/>
                <a:gd name="T44" fmla="*/ 27 w 48"/>
                <a:gd name="T45" fmla="*/ 11 h 19"/>
                <a:gd name="T46" fmla="*/ 27 w 48"/>
                <a:gd name="T47" fmla="*/ 11 h 19"/>
                <a:gd name="T48" fmla="*/ 29 w 48"/>
                <a:gd name="T49" fmla="*/ 13 h 19"/>
                <a:gd name="T50" fmla="*/ 32 w 48"/>
                <a:gd name="T51" fmla="*/ 17 h 19"/>
                <a:gd name="T52" fmla="*/ 32 w 48"/>
                <a:gd name="T53" fmla="*/ 19 h 19"/>
                <a:gd name="T54" fmla="*/ 31 w 48"/>
                <a:gd name="T55" fmla="*/ 19 h 19"/>
                <a:gd name="T56" fmla="*/ 27 w 48"/>
                <a:gd name="T57" fmla="*/ 15 h 19"/>
                <a:gd name="T58" fmla="*/ 25 w 48"/>
                <a:gd name="T59" fmla="*/ 15 h 19"/>
                <a:gd name="T60" fmla="*/ 23 w 48"/>
                <a:gd name="T61" fmla="*/ 17 h 19"/>
                <a:gd name="T62" fmla="*/ 19 w 48"/>
                <a:gd name="T63" fmla="*/ 15 h 19"/>
                <a:gd name="T64" fmla="*/ 19 w 48"/>
                <a:gd name="T65" fmla="*/ 11 h 19"/>
                <a:gd name="T66" fmla="*/ 15 w 48"/>
                <a:gd name="T67" fmla="*/ 11 h 19"/>
                <a:gd name="T68" fmla="*/ 13 w 48"/>
                <a:gd name="T69" fmla="*/ 13 h 19"/>
                <a:gd name="T70" fmla="*/ 17 w 48"/>
                <a:gd name="T71" fmla="*/ 15 h 19"/>
                <a:gd name="T72" fmla="*/ 17 w 48"/>
                <a:gd name="T73" fmla="*/ 19 h 19"/>
                <a:gd name="T74" fmla="*/ 15 w 48"/>
                <a:gd name="T75" fmla="*/ 19 h 19"/>
                <a:gd name="T76" fmla="*/ 11 w 48"/>
                <a:gd name="T77" fmla="*/ 17 h 19"/>
                <a:gd name="T78" fmla="*/ 8 w 48"/>
                <a:gd name="T79" fmla="*/ 17 h 19"/>
                <a:gd name="T80" fmla="*/ 8 w 48"/>
                <a:gd name="T81" fmla="*/ 15 h 19"/>
                <a:gd name="T82" fmla="*/ 4 w 48"/>
                <a:gd name="T83" fmla="*/ 15 h 19"/>
                <a:gd name="T84" fmla="*/ 6 w 48"/>
                <a:gd name="T85" fmla="*/ 11 h 19"/>
                <a:gd name="T86" fmla="*/ 4 w 48"/>
                <a:gd name="T87" fmla="*/ 13 h 19"/>
                <a:gd name="T88" fmla="*/ 0 w 48"/>
                <a:gd name="T89" fmla="*/ 11 h 19"/>
                <a:gd name="T90" fmla="*/ 0 w 48"/>
                <a:gd name="T91" fmla="*/ 9 h 19"/>
                <a:gd name="T92" fmla="*/ 4 w 48"/>
                <a:gd name="T93" fmla="*/ 9 h 19"/>
                <a:gd name="T94" fmla="*/ 10 w 48"/>
                <a:gd name="T95" fmla="*/ 8 h 19"/>
                <a:gd name="T96" fmla="*/ 6 w 48"/>
                <a:gd name="T97" fmla="*/ 6 h 19"/>
                <a:gd name="T98" fmla="*/ 4 w 48"/>
                <a:gd name="T99" fmla="*/ 6 h 19"/>
                <a:gd name="T100" fmla="*/ 2 w 48"/>
                <a:gd name="T101" fmla="*/ 4 h 19"/>
                <a:gd name="T102" fmla="*/ 4 w 48"/>
                <a:gd name="T103" fmla="*/ 4 h 19"/>
                <a:gd name="T104" fmla="*/ 8 w 48"/>
                <a:gd name="T105" fmla="*/ 4 h 19"/>
                <a:gd name="T106" fmla="*/ 10 w 48"/>
                <a:gd name="T107" fmla="*/ 4 h 19"/>
                <a:gd name="T108" fmla="*/ 13 w 48"/>
                <a:gd name="T109" fmla="*/ 4 h 19"/>
                <a:gd name="T110" fmla="*/ 23 w 48"/>
                <a:gd name="T111" fmla="*/ 2 h 19"/>
                <a:gd name="T112" fmla="*/ 27 w 48"/>
                <a:gd name="T1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" h="19">
                  <a:moveTo>
                    <a:pt x="27" y="0"/>
                  </a:moveTo>
                  <a:lnTo>
                    <a:pt x="32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8"/>
                  </a:lnTo>
                  <a:lnTo>
                    <a:pt x="44" y="9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32" y="9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17" y="6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5" y="9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9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19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7" y="15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4" y="9"/>
                  </a:lnTo>
                  <a:lnTo>
                    <a:pt x="10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3" y="4"/>
                  </a:lnTo>
                  <a:lnTo>
                    <a:pt x="23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Freeform 1675"/>
            <p:cNvSpPr>
              <a:spLocks/>
            </p:cNvSpPr>
            <p:nvPr/>
          </p:nvSpPr>
          <p:spPr bwMode="auto">
            <a:xfrm>
              <a:off x="4149726" y="6400801"/>
              <a:ext cx="6350" cy="9525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0 h 6"/>
                <a:gd name="T4" fmla="*/ 4 w 4"/>
                <a:gd name="T5" fmla="*/ 4 h 6"/>
                <a:gd name="T6" fmla="*/ 4 w 4"/>
                <a:gd name="T7" fmla="*/ 6 h 6"/>
                <a:gd name="T8" fmla="*/ 0 w 4"/>
                <a:gd name="T9" fmla="*/ 6 h 6"/>
                <a:gd name="T10" fmla="*/ 0 w 4"/>
                <a:gd name="T11" fmla="*/ 4 h 6"/>
                <a:gd name="T12" fmla="*/ 2 w 4"/>
                <a:gd name="T13" fmla="*/ 2 h 6"/>
                <a:gd name="T14" fmla="*/ 0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Freeform 1676"/>
            <p:cNvSpPr>
              <a:spLocks/>
            </p:cNvSpPr>
            <p:nvPr/>
          </p:nvSpPr>
          <p:spPr bwMode="auto">
            <a:xfrm>
              <a:off x="4043363" y="6313488"/>
              <a:ext cx="15875" cy="30163"/>
            </a:xfrm>
            <a:custGeom>
              <a:avLst/>
              <a:gdLst>
                <a:gd name="T0" fmla="*/ 0 w 10"/>
                <a:gd name="T1" fmla="*/ 0 h 19"/>
                <a:gd name="T2" fmla="*/ 4 w 10"/>
                <a:gd name="T3" fmla="*/ 2 h 19"/>
                <a:gd name="T4" fmla="*/ 4 w 10"/>
                <a:gd name="T5" fmla="*/ 5 h 19"/>
                <a:gd name="T6" fmla="*/ 6 w 10"/>
                <a:gd name="T7" fmla="*/ 9 h 19"/>
                <a:gd name="T8" fmla="*/ 6 w 10"/>
                <a:gd name="T9" fmla="*/ 11 h 19"/>
                <a:gd name="T10" fmla="*/ 8 w 10"/>
                <a:gd name="T11" fmla="*/ 13 h 19"/>
                <a:gd name="T12" fmla="*/ 6 w 10"/>
                <a:gd name="T13" fmla="*/ 15 h 19"/>
                <a:gd name="T14" fmla="*/ 10 w 10"/>
                <a:gd name="T15" fmla="*/ 19 h 19"/>
                <a:gd name="T16" fmla="*/ 8 w 10"/>
                <a:gd name="T17" fmla="*/ 19 h 19"/>
                <a:gd name="T18" fmla="*/ 6 w 10"/>
                <a:gd name="T19" fmla="*/ 19 h 19"/>
                <a:gd name="T20" fmla="*/ 2 w 10"/>
                <a:gd name="T21" fmla="*/ 17 h 19"/>
                <a:gd name="T22" fmla="*/ 0 w 10"/>
                <a:gd name="T23" fmla="*/ 15 h 19"/>
                <a:gd name="T24" fmla="*/ 0 w 10"/>
                <a:gd name="T25" fmla="*/ 13 h 19"/>
                <a:gd name="T26" fmla="*/ 0 w 10"/>
                <a:gd name="T27" fmla="*/ 11 h 19"/>
                <a:gd name="T28" fmla="*/ 0 w 10"/>
                <a:gd name="T29" fmla="*/ 7 h 19"/>
                <a:gd name="T30" fmla="*/ 0 w 10"/>
                <a:gd name="T31" fmla="*/ 4 h 19"/>
                <a:gd name="T32" fmla="*/ 0 w 1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9">
                  <a:moveTo>
                    <a:pt x="0" y="0"/>
                  </a:moveTo>
                  <a:lnTo>
                    <a:pt x="4" y="2"/>
                  </a:lnTo>
                  <a:lnTo>
                    <a:pt x="4" y="5"/>
                  </a:lnTo>
                  <a:lnTo>
                    <a:pt x="6" y="9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10" y="19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Freeform 1677"/>
            <p:cNvSpPr>
              <a:spLocks/>
            </p:cNvSpPr>
            <p:nvPr/>
          </p:nvSpPr>
          <p:spPr bwMode="auto">
            <a:xfrm>
              <a:off x="4037013" y="6373813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Freeform 1678"/>
            <p:cNvSpPr>
              <a:spLocks/>
            </p:cNvSpPr>
            <p:nvPr/>
          </p:nvSpPr>
          <p:spPr bwMode="auto">
            <a:xfrm>
              <a:off x="3962401" y="6321426"/>
              <a:ext cx="47625" cy="31750"/>
            </a:xfrm>
            <a:custGeom>
              <a:avLst/>
              <a:gdLst>
                <a:gd name="T0" fmla="*/ 3 w 30"/>
                <a:gd name="T1" fmla="*/ 0 h 20"/>
                <a:gd name="T2" fmla="*/ 5 w 30"/>
                <a:gd name="T3" fmla="*/ 2 h 20"/>
                <a:gd name="T4" fmla="*/ 7 w 30"/>
                <a:gd name="T5" fmla="*/ 2 h 20"/>
                <a:gd name="T6" fmla="*/ 9 w 30"/>
                <a:gd name="T7" fmla="*/ 0 h 20"/>
                <a:gd name="T8" fmla="*/ 13 w 30"/>
                <a:gd name="T9" fmla="*/ 0 h 20"/>
                <a:gd name="T10" fmla="*/ 19 w 30"/>
                <a:gd name="T11" fmla="*/ 4 h 20"/>
                <a:gd name="T12" fmla="*/ 21 w 30"/>
                <a:gd name="T13" fmla="*/ 6 h 20"/>
                <a:gd name="T14" fmla="*/ 23 w 30"/>
                <a:gd name="T15" fmla="*/ 8 h 20"/>
                <a:gd name="T16" fmla="*/ 26 w 30"/>
                <a:gd name="T17" fmla="*/ 6 h 20"/>
                <a:gd name="T18" fmla="*/ 28 w 30"/>
                <a:gd name="T19" fmla="*/ 8 h 20"/>
                <a:gd name="T20" fmla="*/ 30 w 30"/>
                <a:gd name="T21" fmla="*/ 10 h 20"/>
                <a:gd name="T22" fmla="*/ 26 w 30"/>
                <a:gd name="T23" fmla="*/ 10 h 20"/>
                <a:gd name="T24" fmla="*/ 24 w 30"/>
                <a:gd name="T25" fmla="*/ 10 h 20"/>
                <a:gd name="T26" fmla="*/ 26 w 30"/>
                <a:gd name="T27" fmla="*/ 12 h 20"/>
                <a:gd name="T28" fmla="*/ 26 w 30"/>
                <a:gd name="T29" fmla="*/ 14 h 20"/>
                <a:gd name="T30" fmla="*/ 24 w 30"/>
                <a:gd name="T31" fmla="*/ 16 h 20"/>
                <a:gd name="T32" fmla="*/ 24 w 30"/>
                <a:gd name="T33" fmla="*/ 18 h 20"/>
                <a:gd name="T34" fmla="*/ 23 w 30"/>
                <a:gd name="T35" fmla="*/ 20 h 20"/>
                <a:gd name="T36" fmla="*/ 21 w 30"/>
                <a:gd name="T37" fmla="*/ 18 h 20"/>
                <a:gd name="T38" fmla="*/ 21 w 30"/>
                <a:gd name="T39" fmla="*/ 14 h 20"/>
                <a:gd name="T40" fmla="*/ 19 w 30"/>
                <a:gd name="T41" fmla="*/ 14 h 20"/>
                <a:gd name="T42" fmla="*/ 13 w 30"/>
                <a:gd name="T43" fmla="*/ 14 h 20"/>
                <a:gd name="T44" fmla="*/ 11 w 30"/>
                <a:gd name="T45" fmla="*/ 14 h 20"/>
                <a:gd name="T46" fmla="*/ 7 w 30"/>
                <a:gd name="T47" fmla="*/ 10 h 20"/>
                <a:gd name="T48" fmla="*/ 3 w 30"/>
                <a:gd name="T49" fmla="*/ 8 h 20"/>
                <a:gd name="T50" fmla="*/ 3 w 30"/>
                <a:gd name="T51" fmla="*/ 6 h 20"/>
                <a:gd name="T52" fmla="*/ 0 w 30"/>
                <a:gd name="T53" fmla="*/ 4 h 20"/>
                <a:gd name="T54" fmla="*/ 0 w 30"/>
                <a:gd name="T55" fmla="*/ 2 h 20"/>
                <a:gd name="T56" fmla="*/ 0 w 30"/>
                <a:gd name="T57" fmla="*/ 0 h 20"/>
                <a:gd name="T58" fmla="*/ 3 w 30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" h="20">
                  <a:moveTo>
                    <a:pt x="3" y="0"/>
                  </a:moveTo>
                  <a:lnTo>
                    <a:pt x="5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7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Freeform 1679"/>
            <p:cNvSpPr>
              <a:spLocks/>
            </p:cNvSpPr>
            <p:nvPr/>
          </p:nvSpPr>
          <p:spPr bwMode="auto">
            <a:xfrm>
              <a:off x="3943351" y="6321426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2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Freeform 1680"/>
            <p:cNvSpPr>
              <a:spLocks/>
            </p:cNvSpPr>
            <p:nvPr/>
          </p:nvSpPr>
          <p:spPr bwMode="auto">
            <a:xfrm>
              <a:off x="3986213" y="6343651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2 h 4"/>
                <a:gd name="T4" fmla="*/ 2 w 4"/>
                <a:gd name="T5" fmla="*/ 4 h 4"/>
                <a:gd name="T6" fmla="*/ 0 w 4"/>
                <a:gd name="T7" fmla="*/ 4 h 4"/>
                <a:gd name="T8" fmla="*/ 0 w 4"/>
                <a:gd name="T9" fmla="*/ 2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Freeform 1681"/>
            <p:cNvSpPr>
              <a:spLocks/>
            </p:cNvSpPr>
            <p:nvPr/>
          </p:nvSpPr>
          <p:spPr bwMode="auto">
            <a:xfrm>
              <a:off x="3929063" y="6294438"/>
              <a:ext cx="47625" cy="26988"/>
            </a:xfrm>
            <a:custGeom>
              <a:avLst/>
              <a:gdLst>
                <a:gd name="T0" fmla="*/ 2 w 30"/>
                <a:gd name="T1" fmla="*/ 0 h 17"/>
                <a:gd name="T2" fmla="*/ 4 w 30"/>
                <a:gd name="T3" fmla="*/ 0 h 17"/>
                <a:gd name="T4" fmla="*/ 7 w 30"/>
                <a:gd name="T5" fmla="*/ 6 h 17"/>
                <a:gd name="T6" fmla="*/ 9 w 30"/>
                <a:gd name="T7" fmla="*/ 8 h 17"/>
                <a:gd name="T8" fmla="*/ 13 w 30"/>
                <a:gd name="T9" fmla="*/ 8 h 17"/>
                <a:gd name="T10" fmla="*/ 17 w 30"/>
                <a:gd name="T11" fmla="*/ 8 h 17"/>
                <a:gd name="T12" fmla="*/ 19 w 30"/>
                <a:gd name="T13" fmla="*/ 10 h 17"/>
                <a:gd name="T14" fmla="*/ 23 w 30"/>
                <a:gd name="T15" fmla="*/ 10 h 17"/>
                <a:gd name="T16" fmla="*/ 24 w 30"/>
                <a:gd name="T17" fmla="*/ 12 h 17"/>
                <a:gd name="T18" fmla="*/ 28 w 30"/>
                <a:gd name="T19" fmla="*/ 14 h 17"/>
                <a:gd name="T20" fmla="*/ 30 w 30"/>
                <a:gd name="T21" fmla="*/ 14 h 17"/>
                <a:gd name="T22" fmla="*/ 30 w 30"/>
                <a:gd name="T23" fmla="*/ 16 h 17"/>
                <a:gd name="T24" fmla="*/ 30 w 30"/>
                <a:gd name="T25" fmla="*/ 17 h 17"/>
                <a:gd name="T26" fmla="*/ 26 w 30"/>
                <a:gd name="T27" fmla="*/ 17 h 17"/>
                <a:gd name="T28" fmla="*/ 23 w 30"/>
                <a:gd name="T29" fmla="*/ 16 h 17"/>
                <a:gd name="T30" fmla="*/ 19 w 30"/>
                <a:gd name="T31" fmla="*/ 14 h 17"/>
                <a:gd name="T32" fmla="*/ 17 w 30"/>
                <a:gd name="T33" fmla="*/ 16 h 17"/>
                <a:gd name="T34" fmla="*/ 15 w 30"/>
                <a:gd name="T35" fmla="*/ 16 h 17"/>
                <a:gd name="T36" fmla="*/ 13 w 30"/>
                <a:gd name="T37" fmla="*/ 12 h 17"/>
                <a:gd name="T38" fmla="*/ 7 w 30"/>
                <a:gd name="T39" fmla="*/ 10 h 17"/>
                <a:gd name="T40" fmla="*/ 4 w 30"/>
                <a:gd name="T41" fmla="*/ 10 h 17"/>
                <a:gd name="T42" fmla="*/ 2 w 30"/>
                <a:gd name="T43" fmla="*/ 4 h 17"/>
                <a:gd name="T44" fmla="*/ 0 w 30"/>
                <a:gd name="T45" fmla="*/ 2 h 17"/>
                <a:gd name="T46" fmla="*/ 2 w 30"/>
                <a:gd name="T4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17">
                  <a:moveTo>
                    <a:pt x="2" y="0"/>
                  </a:moveTo>
                  <a:lnTo>
                    <a:pt x="4" y="0"/>
                  </a:lnTo>
                  <a:lnTo>
                    <a:pt x="7" y="6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7" y="8"/>
                  </a:lnTo>
                  <a:lnTo>
                    <a:pt x="19" y="10"/>
                  </a:lnTo>
                  <a:lnTo>
                    <a:pt x="23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lnTo>
                    <a:pt x="26" y="17"/>
                  </a:lnTo>
                  <a:lnTo>
                    <a:pt x="23" y="16"/>
                  </a:lnTo>
                  <a:lnTo>
                    <a:pt x="19" y="14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Freeform 1682"/>
            <p:cNvSpPr>
              <a:spLocks/>
            </p:cNvSpPr>
            <p:nvPr/>
          </p:nvSpPr>
          <p:spPr bwMode="auto">
            <a:xfrm>
              <a:off x="4010026" y="6340476"/>
              <a:ext cx="30163" cy="14288"/>
            </a:xfrm>
            <a:custGeom>
              <a:avLst/>
              <a:gdLst>
                <a:gd name="T0" fmla="*/ 8 w 19"/>
                <a:gd name="T1" fmla="*/ 0 h 9"/>
                <a:gd name="T2" fmla="*/ 13 w 19"/>
                <a:gd name="T3" fmla="*/ 0 h 9"/>
                <a:gd name="T4" fmla="*/ 15 w 19"/>
                <a:gd name="T5" fmla="*/ 4 h 9"/>
                <a:gd name="T6" fmla="*/ 17 w 19"/>
                <a:gd name="T7" fmla="*/ 2 h 9"/>
                <a:gd name="T8" fmla="*/ 19 w 19"/>
                <a:gd name="T9" fmla="*/ 2 h 9"/>
                <a:gd name="T10" fmla="*/ 19 w 19"/>
                <a:gd name="T11" fmla="*/ 2 h 9"/>
                <a:gd name="T12" fmla="*/ 19 w 19"/>
                <a:gd name="T13" fmla="*/ 6 h 9"/>
                <a:gd name="T14" fmla="*/ 19 w 19"/>
                <a:gd name="T15" fmla="*/ 8 h 9"/>
                <a:gd name="T16" fmla="*/ 17 w 19"/>
                <a:gd name="T17" fmla="*/ 9 h 9"/>
                <a:gd name="T18" fmla="*/ 13 w 19"/>
                <a:gd name="T19" fmla="*/ 8 h 9"/>
                <a:gd name="T20" fmla="*/ 13 w 19"/>
                <a:gd name="T21" fmla="*/ 6 h 9"/>
                <a:gd name="T22" fmla="*/ 12 w 19"/>
                <a:gd name="T23" fmla="*/ 8 h 9"/>
                <a:gd name="T24" fmla="*/ 10 w 19"/>
                <a:gd name="T25" fmla="*/ 6 h 9"/>
                <a:gd name="T26" fmla="*/ 6 w 19"/>
                <a:gd name="T27" fmla="*/ 6 h 9"/>
                <a:gd name="T28" fmla="*/ 4 w 19"/>
                <a:gd name="T29" fmla="*/ 6 h 9"/>
                <a:gd name="T30" fmla="*/ 2 w 19"/>
                <a:gd name="T31" fmla="*/ 4 h 9"/>
                <a:gd name="T32" fmla="*/ 0 w 19"/>
                <a:gd name="T33" fmla="*/ 2 h 9"/>
                <a:gd name="T34" fmla="*/ 0 w 19"/>
                <a:gd name="T35" fmla="*/ 0 h 9"/>
                <a:gd name="T36" fmla="*/ 6 w 19"/>
                <a:gd name="T37" fmla="*/ 0 h 9"/>
                <a:gd name="T38" fmla="*/ 8 w 19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9">
                  <a:moveTo>
                    <a:pt x="8" y="0"/>
                  </a:moveTo>
                  <a:lnTo>
                    <a:pt x="13" y="0"/>
                  </a:lnTo>
                  <a:lnTo>
                    <a:pt x="15" y="4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7" y="9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Freeform 1683"/>
            <p:cNvSpPr>
              <a:spLocks/>
            </p:cNvSpPr>
            <p:nvPr/>
          </p:nvSpPr>
          <p:spPr bwMode="auto">
            <a:xfrm>
              <a:off x="4003676" y="6350001"/>
              <a:ext cx="9525" cy="4763"/>
            </a:xfrm>
            <a:custGeom>
              <a:avLst/>
              <a:gdLst>
                <a:gd name="T0" fmla="*/ 4 w 6"/>
                <a:gd name="T1" fmla="*/ 0 h 3"/>
                <a:gd name="T2" fmla="*/ 6 w 6"/>
                <a:gd name="T3" fmla="*/ 0 h 3"/>
                <a:gd name="T4" fmla="*/ 6 w 6"/>
                <a:gd name="T5" fmla="*/ 0 h 3"/>
                <a:gd name="T6" fmla="*/ 4 w 6"/>
                <a:gd name="T7" fmla="*/ 3 h 3"/>
                <a:gd name="T8" fmla="*/ 2 w 6"/>
                <a:gd name="T9" fmla="*/ 3 h 3"/>
                <a:gd name="T10" fmla="*/ 0 w 6"/>
                <a:gd name="T11" fmla="*/ 2 h 3"/>
                <a:gd name="T12" fmla="*/ 4 w 6"/>
                <a:gd name="T13" fmla="*/ 0 h 3"/>
                <a:gd name="T14" fmla="*/ 4 w 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Freeform 1684"/>
            <p:cNvSpPr>
              <a:spLocks/>
            </p:cNvSpPr>
            <p:nvPr/>
          </p:nvSpPr>
          <p:spPr bwMode="auto">
            <a:xfrm>
              <a:off x="4037013" y="6383338"/>
              <a:ext cx="6350" cy="4763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0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Freeform 1685"/>
            <p:cNvSpPr>
              <a:spLocks/>
            </p:cNvSpPr>
            <p:nvPr/>
          </p:nvSpPr>
          <p:spPr bwMode="auto">
            <a:xfrm>
              <a:off x="4094163" y="4016376"/>
              <a:ext cx="6350" cy="6350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4 h 4"/>
                <a:gd name="T4" fmla="*/ 0 w 4"/>
                <a:gd name="T5" fmla="*/ 4 h 4"/>
                <a:gd name="T6" fmla="*/ 2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Freeform 1686"/>
            <p:cNvSpPr>
              <a:spLocks/>
            </p:cNvSpPr>
            <p:nvPr/>
          </p:nvSpPr>
          <p:spPr bwMode="auto">
            <a:xfrm>
              <a:off x="4122738" y="4043363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2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Freeform 1687"/>
            <p:cNvSpPr>
              <a:spLocks/>
            </p:cNvSpPr>
            <p:nvPr/>
          </p:nvSpPr>
          <p:spPr bwMode="auto">
            <a:xfrm>
              <a:off x="4119563" y="4022726"/>
              <a:ext cx="7938" cy="12700"/>
            </a:xfrm>
            <a:custGeom>
              <a:avLst/>
              <a:gdLst>
                <a:gd name="T0" fmla="*/ 4 w 5"/>
                <a:gd name="T1" fmla="*/ 0 h 8"/>
                <a:gd name="T2" fmla="*/ 5 w 5"/>
                <a:gd name="T3" fmla="*/ 8 h 8"/>
                <a:gd name="T4" fmla="*/ 2 w 5"/>
                <a:gd name="T5" fmla="*/ 8 h 8"/>
                <a:gd name="T6" fmla="*/ 0 w 5"/>
                <a:gd name="T7" fmla="*/ 4 h 8"/>
                <a:gd name="T8" fmla="*/ 4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lnTo>
                    <a:pt x="5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Freeform 1688"/>
            <p:cNvSpPr>
              <a:spLocks/>
            </p:cNvSpPr>
            <p:nvPr/>
          </p:nvSpPr>
          <p:spPr bwMode="auto">
            <a:xfrm>
              <a:off x="4110038" y="4029076"/>
              <a:ext cx="9525" cy="17463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4 h 11"/>
                <a:gd name="T4" fmla="*/ 4 w 6"/>
                <a:gd name="T5" fmla="*/ 11 h 11"/>
                <a:gd name="T6" fmla="*/ 0 w 6"/>
                <a:gd name="T7" fmla="*/ 4 h 11"/>
                <a:gd name="T8" fmla="*/ 0 w 6"/>
                <a:gd name="T9" fmla="*/ 0 h 11"/>
                <a:gd name="T10" fmla="*/ 2 w 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4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Freeform 1689"/>
            <p:cNvSpPr>
              <a:spLocks/>
            </p:cNvSpPr>
            <p:nvPr/>
          </p:nvSpPr>
          <p:spPr bwMode="auto">
            <a:xfrm>
              <a:off x="4119563" y="4052888"/>
              <a:ext cx="6350" cy="15875"/>
            </a:xfrm>
            <a:custGeom>
              <a:avLst/>
              <a:gdLst>
                <a:gd name="T0" fmla="*/ 2 w 4"/>
                <a:gd name="T1" fmla="*/ 0 h 10"/>
                <a:gd name="T2" fmla="*/ 4 w 4"/>
                <a:gd name="T3" fmla="*/ 4 h 10"/>
                <a:gd name="T4" fmla="*/ 4 w 4"/>
                <a:gd name="T5" fmla="*/ 10 h 10"/>
                <a:gd name="T6" fmla="*/ 0 w 4"/>
                <a:gd name="T7" fmla="*/ 10 h 10"/>
                <a:gd name="T8" fmla="*/ 0 w 4"/>
                <a:gd name="T9" fmla="*/ 4 h 10"/>
                <a:gd name="T10" fmla="*/ 0 w 4"/>
                <a:gd name="T11" fmla="*/ 4 h 10"/>
                <a:gd name="T12" fmla="*/ 0 w 4"/>
                <a:gd name="T13" fmla="*/ 2 h 10"/>
                <a:gd name="T14" fmla="*/ 2 w 4"/>
                <a:gd name="T15" fmla="*/ 2 h 10"/>
                <a:gd name="T16" fmla="*/ 2 w 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Freeform 1690"/>
            <p:cNvSpPr>
              <a:spLocks/>
            </p:cNvSpPr>
            <p:nvPr/>
          </p:nvSpPr>
          <p:spPr bwMode="auto">
            <a:xfrm>
              <a:off x="4125913" y="4102101"/>
              <a:ext cx="7938" cy="14288"/>
            </a:xfrm>
            <a:custGeom>
              <a:avLst/>
              <a:gdLst>
                <a:gd name="T0" fmla="*/ 3 w 5"/>
                <a:gd name="T1" fmla="*/ 0 h 9"/>
                <a:gd name="T2" fmla="*/ 5 w 5"/>
                <a:gd name="T3" fmla="*/ 5 h 9"/>
                <a:gd name="T4" fmla="*/ 3 w 5"/>
                <a:gd name="T5" fmla="*/ 9 h 9"/>
                <a:gd name="T6" fmla="*/ 1 w 5"/>
                <a:gd name="T7" fmla="*/ 9 h 9"/>
                <a:gd name="T8" fmla="*/ 0 w 5"/>
                <a:gd name="T9" fmla="*/ 5 h 9"/>
                <a:gd name="T10" fmla="*/ 3 w 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lnTo>
                    <a:pt x="5" y="5"/>
                  </a:lnTo>
                  <a:lnTo>
                    <a:pt x="3" y="9"/>
                  </a:lnTo>
                  <a:lnTo>
                    <a:pt x="1" y="9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Freeform 1691"/>
            <p:cNvSpPr>
              <a:spLocks/>
            </p:cNvSpPr>
            <p:nvPr/>
          </p:nvSpPr>
          <p:spPr bwMode="auto">
            <a:xfrm>
              <a:off x="4119563" y="4076701"/>
              <a:ext cx="14288" cy="19050"/>
            </a:xfrm>
            <a:custGeom>
              <a:avLst/>
              <a:gdLst>
                <a:gd name="T0" fmla="*/ 0 w 9"/>
                <a:gd name="T1" fmla="*/ 0 h 12"/>
                <a:gd name="T2" fmla="*/ 7 w 9"/>
                <a:gd name="T3" fmla="*/ 2 h 12"/>
                <a:gd name="T4" fmla="*/ 9 w 9"/>
                <a:gd name="T5" fmla="*/ 8 h 12"/>
                <a:gd name="T6" fmla="*/ 9 w 9"/>
                <a:gd name="T7" fmla="*/ 12 h 12"/>
                <a:gd name="T8" fmla="*/ 7 w 9"/>
                <a:gd name="T9" fmla="*/ 10 h 12"/>
                <a:gd name="T10" fmla="*/ 4 w 9"/>
                <a:gd name="T11" fmla="*/ 10 h 12"/>
                <a:gd name="T12" fmla="*/ 5 w 9"/>
                <a:gd name="T13" fmla="*/ 8 h 12"/>
                <a:gd name="T14" fmla="*/ 0 w 9"/>
                <a:gd name="T15" fmla="*/ 2 h 12"/>
                <a:gd name="T16" fmla="*/ 0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7" y="2"/>
                  </a:lnTo>
                  <a:lnTo>
                    <a:pt x="9" y="8"/>
                  </a:lnTo>
                  <a:lnTo>
                    <a:pt x="9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Freeform 1692"/>
            <p:cNvSpPr>
              <a:spLocks/>
            </p:cNvSpPr>
            <p:nvPr/>
          </p:nvSpPr>
          <p:spPr bwMode="auto">
            <a:xfrm>
              <a:off x="4170363" y="4122738"/>
              <a:ext cx="9525" cy="11113"/>
            </a:xfrm>
            <a:custGeom>
              <a:avLst/>
              <a:gdLst>
                <a:gd name="T0" fmla="*/ 2 w 6"/>
                <a:gd name="T1" fmla="*/ 0 h 7"/>
                <a:gd name="T2" fmla="*/ 6 w 6"/>
                <a:gd name="T3" fmla="*/ 4 h 7"/>
                <a:gd name="T4" fmla="*/ 6 w 6"/>
                <a:gd name="T5" fmla="*/ 6 h 7"/>
                <a:gd name="T6" fmla="*/ 2 w 6"/>
                <a:gd name="T7" fmla="*/ 7 h 7"/>
                <a:gd name="T8" fmla="*/ 0 w 6"/>
                <a:gd name="T9" fmla="*/ 4 h 7"/>
                <a:gd name="T10" fmla="*/ 2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2" y="7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Freeform 1693"/>
            <p:cNvSpPr>
              <a:spLocks/>
            </p:cNvSpPr>
            <p:nvPr/>
          </p:nvSpPr>
          <p:spPr bwMode="auto">
            <a:xfrm>
              <a:off x="4106863" y="4156076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2 h 6"/>
                <a:gd name="T4" fmla="*/ 4 w 6"/>
                <a:gd name="T5" fmla="*/ 6 h 6"/>
                <a:gd name="T6" fmla="*/ 0 w 6"/>
                <a:gd name="T7" fmla="*/ 6 h 6"/>
                <a:gd name="T8" fmla="*/ 2 w 6"/>
                <a:gd name="T9" fmla="*/ 2 h 6"/>
                <a:gd name="T10" fmla="*/ 6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Freeform 1694"/>
            <p:cNvSpPr>
              <a:spLocks/>
            </p:cNvSpPr>
            <p:nvPr/>
          </p:nvSpPr>
          <p:spPr bwMode="auto">
            <a:xfrm>
              <a:off x="4119563" y="4146551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Freeform 1695"/>
            <p:cNvSpPr>
              <a:spLocks/>
            </p:cNvSpPr>
            <p:nvPr/>
          </p:nvSpPr>
          <p:spPr bwMode="auto">
            <a:xfrm>
              <a:off x="4122738" y="4119563"/>
              <a:ext cx="4763" cy="14288"/>
            </a:xfrm>
            <a:custGeom>
              <a:avLst/>
              <a:gdLst>
                <a:gd name="T0" fmla="*/ 2 w 3"/>
                <a:gd name="T1" fmla="*/ 0 h 9"/>
                <a:gd name="T2" fmla="*/ 3 w 3"/>
                <a:gd name="T3" fmla="*/ 6 h 9"/>
                <a:gd name="T4" fmla="*/ 0 w 3"/>
                <a:gd name="T5" fmla="*/ 9 h 9"/>
                <a:gd name="T6" fmla="*/ 2 w 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9">
                  <a:moveTo>
                    <a:pt x="2" y="0"/>
                  </a:moveTo>
                  <a:lnTo>
                    <a:pt x="3" y="6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Freeform 1696"/>
            <p:cNvSpPr>
              <a:spLocks/>
            </p:cNvSpPr>
            <p:nvPr/>
          </p:nvSpPr>
          <p:spPr bwMode="auto">
            <a:xfrm>
              <a:off x="4100513" y="4195763"/>
              <a:ext cx="30163" cy="26988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2 h 17"/>
                <a:gd name="T4" fmla="*/ 16 w 19"/>
                <a:gd name="T5" fmla="*/ 5 h 17"/>
                <a:gd name="T6" fmla="*/ 17 w 19"/>
                <a:gd name="T7" fmla="*/ 9 h 17"/>
                <a:gd name="T8" fmla="*/ 17 w 19"/>
                <a:gd name="T9" fmla="*/ 13 h 17"/>
                <a:gd name="T10" fmla="*/ 14 w 19"/>
                <a:gd name="T11" fmla="*/ 17 h 17"/>
                <a:gd name="T12" fmla="*/ 4 w 19"/>
                <a:gd name="T13" fmla="*/ 17 h 17"/>
                <a:gd name="T14" fmla="*/ 0 w 19"/>
                <a:gd name="T15" fmla="*/ 17 h 17"/>
                <a:gd name="T16" fmla="*/ 4 w 19"/>
                <a:gd name="T17" fmla="*/ 15 h 17"/>
                <a:gd name="T18" fmla="*/ 8 w 19"/>
                <a:gd name="T19" fmla="*/ 11 h 17"/>
                <a:gd name="T20" fmla="*/ 8 w 19"/>
                <a:gd name="T21" fmla="*/ 7 h 17"/>
                <a:gd name="T22" fmla="*/ 4 w 19"/>
                <a:gd name="T23" fmla="*/ 5 h 17"/>
                <a:gd name="T24" fmla="*/ 6 w 19"/>
                <a:gd name="T25" fmla="*/ 3 h 17"/>
                <a:gd name="T26" fmla="*/ 10 w 19"/>
                <a:gd name="T27" fmla="*/ 2 h 17"/>
                <a:gd name="T28" fmla="*/ 14 w 19"/>
                <a:gd name="T29" fmla="*/ 3 h 17"/>
                <a:gd name="T30" fmla="*/ 19 w 1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7" y="9"/>
                  </a:lnTo>
                  <a:lnTo>
                    <a:pt x="17" y="13"/>
                  </a:lnTo>
                  <a:lnTo>
                    <a:pt x="14" y="17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8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4" y="3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Freeform 1697"/>
            <p:cNvSpPr>
              <a:spLocks/>
            </p:cNvSpPr>
            <p:nvPr/>
          </p:nvSpPr>
          <p:spPr bwMode="auto">
            <a:xfrm>
              <a:off x="4133851" y="4189413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Infographic Data Visualization</a:t>
            </a:r>
          </a:p>
        </p:txBody>
      </p:sp>
      <p:grpSp>
        <p:nvGrpSpPr>
          <p:cNvPr id="381" name="Group 380"/>
          <p:cNvGrpSpPr/>
          <p:nvPr/>
        </p:nvGrpSpPr>
        <p:grpSpPr>
          <a:xfrm>
            <a:off x="8293113" y="-211015"/>
            <a:ext cx="3975852" cy="7467592"/>
            <a:chOff x="8243223" y="-278296"/>
            <a:chExt cx="4047495" cy="7602154"/>
          </a:xfrm>
          <a:solidFill>
            <a:schemeClr val="accent1">
              <a:alpha val="8000"/>
            </a:schemeClr>
          </a:solidFill>
        </p:grpSpPr>
        <p:sp>
          <p:nvSpPr>
            <p:cNvPr id="181" name="Freeform 6"/>
            <p:cNvSpPr>
              <a:spLocks/>
            </p:cNvSpPr>
            <p:nvPr/>
          </p:nvSpPr>
          <p:spPr bwMode="auto">
            <a:xfrm rot="10800000">
              <a:off x="11713876" y="3067548"/>
              <a:ext cx="111208" cy="108008"/>
            </a:xfrm>
            <a:custGeom>
              <a:avLst/>
              <a:gdLst>
                <a:gd name="T0" fmla="*/ 70 w 139"/>
                <a:gd name="T1" fmla="*/ 0 h 135"/>
                <a:gd name="T2" fmla="*/ 95 w 139"/>
                <a:gd name="T3" fmla="*/ 5 h 135"/>
                <a:gd name="T4" fmla="*/ 119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2 h 135"/>
                <a:gd name="T12" fmla="*/ 119 w 139"/>
                <a:gd name="T13" fmla="*/ 115 h 135"/>
                <a:gd name="T14" fmla="*/ 95 w 139"/>
                <a:gd name="T15" fmla="*/ 129 h 135"/>
                <a:gd name="T16" fmla="*/ 70 w 139"/>
                <a:gd name="T17" fmla="*/ 135 h 135"/>
                <a:gd name="T18" fmla="*/ 44 w 139"/>
                <a:gd name="T19" fmla="*/ 129 h 135"/>
                <a:gd name="T20" fmla="*/ 21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1 w 139"/>
                <a:gd name="T29" fmla="*/ 20 h 135"/>
                <a:gd name="T30" fmla="*/ 44 w 139"/>
                <a:gd name="T31" fmla="*/ 5 h 135"/>
                <a:gd name="T32" fmla="*/ 70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70" y="0"/>
                  </a:moveTo>
                  <a:lnTo>
                    <a:pt x="95" y="5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9" y="115"/>
                  </a:lnTo>
                  <a:lnTo>
                    <a:pt x="95" y="129"/>
                  </a:lnTo>
                  <a:lnTo>
                    <a:pt x="70" y="135"/>
                  </a:lnTo>
                  <a:lnTo>
                    <a:pt x="44" y="129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5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7"/>
            <p:cNvSpPr>
              <a:spLocks/>
            </p:cNvSpPr>
            <p:nvPr/>
          </p:nvSpPr>
          <p:spPr bwMode="auto">
            <a:xfrm rot="10800000">
              <a:off x="11891489" y="2957140"/>
              <a:ext cx="111208" cy="108008"/>
            </a:xfrm>
            <a:custGeom>
              <a:avLst/>
              <a:gdLst>
                <a:gd name="T0" fmla="*/ 70 w 139"/>
                <a:gd name="T1" fmla="*/ 0 h 135"/>
                <a:gd name="T2" fmla="*/ 95 w 139"/>
                <a:gd name="T3" fmla="*/ 6 h 135"/>
                <a:gd name="T4" fmla="*/ 119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5 h 135"/>
                <a:gd name="T12" fmla="*/ 119 w 139"/>
                <a:gd name="T13" fmla="*/ 115 h 135"/>
                <a:gd name="T14" fmla="*/ 95 w 139"/>
                <a:gd name="T15" fmla="*/ 130 h 135"/>
                <a:gd name="T16" fmla="*/ 70 w 139"/>
                <a:gd name="T17" fmla="*/ 135 h 135"/>
                <a:gd name="T18" fmla="*/ 44 w 139"/>
                <a:gd name="T19" fmla="*/ 130 h 135"/>
                <a:gd name="T20" fmla="*/ 21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1 w 139"/>
                <a:gd name="T29" fmla="*/ 20 h 135"/>
                <a:gd name="T30" fmla="*/ 44 w 139"/>
                <a:gd name="T31" fmla="*/ 6 h 135"/>
                <a:gd name="T32" fmla="*/ 70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70" y="0"/>
                  </a:moveTo>
                  <a:lnTo>
                    <a:pt x="95" y="6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5"/>
                  </a:lnTo>
                  <a:lnTo>
                    <a:pt x="119" y="115"/>
                  </a:lnTo>
                  <a:lnTo>
                    <a:pt x="95" y="130"/>
                  </a:lnTo>
                  <a:lnTo>
                    <a:pt x="70" y="135"/>
                  </a:lnTo>
                  <a:lnTo>
                    <a:pt x="44" y="130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8"/>
            <p:cNvSpPr>
              <a:spLocks/>
            </p:cNvSpPr>
            <p:nvPr/>
          </p:nvSpPr>
          <p:spPr bwMode="auto">
            <a:xfrm rot="10800000">
              <a:off x="11765079" y="3270763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3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2 w 135"/>
                <a:gd name="T15" fmla="*/ 130 h 135"/>
                <a:gd name="T16" fmla="*/ 66 w 135"/>
                <a:gd name="T17" fmla="*/ 135 h 135"/>
                <a:gd name="T18" fmla="*/ 40 w 135"/>
                <a:gd name="T19" fmla="*/ 130 h 135"/>
                <a:gd name="T20" fmla="*/ 17 w 135"/>
                <a:gd name="T21" fmla="*/ 115 h 135"/>
                <a:gd name="T22" fmla="*/ 3 w 135"/>
                <a:gd name="T23" fmla="*/ 92 h 135"/>
                <a:gd name="T24" fmla="*/ 0 w 135"/>
                <a:gd name="T25" fmla="*/ 66 h 135"/>
                <a:gd name="T26" fmla="*/ 3 w 135"/>
                <a:gd name="T27" fmla="*/ 40 h 135"/>
                <a:gd name="T28" fmla="*/ 17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5"/>
                  </a:lnTo>
                  <a:lnTo>
                    <a:pt x="40" y="130"/>
                  </a:lnTo>
                  <a:lnTo>
                    <a:pt x="17" y="115"/>
                  </a:lnTo>
                  <a:lnTo>
                    <a:pt x="3" y="92"/>
                  </a:lnTo>
                  <a:lnTo>
                    <a:pt x="0" y="66"/>
                  </a:lnTo>
                  <a:lnTo>
                    <a:pt x="3" y="40"/>
                  </a:lnTo>
                  <a:lnTo>
                    <a:pt x="17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 rot="10800000">
              <a:off x="11550664" y="3000343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8 w 135"/>
                <a:gd name="T5" fmla="*/ 20 h 136"/>
                <a:gd name="T6" fmla="*/ 133 w 135"/>
                <a:gd name="T7" fmla="*/ 41 h 136"/>
                <a:gd name="T8" fmla="*/ 135 w 135"/>
                <a:gd name="T9" fmla="*/ 66 h 136"/>
                <a:gd name="T10" fmla="*/ 133 w 135"/>
                <a:gd name="T11" fmla="*/ 92 h 136"/>
                <a:gd name="T12" fmla="*/ 115 w 135"/>
                <a:gd name="T13" fmla="*/ 115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5 h 136"/>
                <a:gd name="T22" fmla="*/ 6 w 135"/>
                <a:gd name="T23" fmla="*/ 95 h 136"/>
                <a:gd name="T24" fmla="*/ 0 w 135"/>
                <a:gd name="T25" fmla="*/ 69 h 136"/>
                <a:gd name="T26" fmla="*/ 6 w 135"/>
                <a:gd name="T27" fmla="*/ 43 h 136"/>
                <a:gd name="T28" fmla="*/ 20 w 135"/>
                <a:gd name="T29" fmla="*/ 20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1"/>
                  </a:lnTo>
                  <a:lnTo>
                    <a:pt x="135" y="66"/>
                  </a:lnTo>
                  <a:lnTo>
                    <a:pt x="133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 rot="10800000">
              <a:off x="11690674" y="2832331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5 h 135"/>
                <a:gd name="T4" fmla="*/ 115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5 h 135"/>
                <a:gd name="T12" fmla="*/ 115 w 136"/>
                <a:gd name="T13" fmla="*/ 115 h 135"/>
                <a:gd name="T14" fmla="*/ 92 w 136"/>
                <a:gd name="T15" fmla="*/ 129 h 135"/>
                <a:gd name="T16" fmla="*/ 69 w 136"/>
                <a:gd name="T17" fmla="*/ 135 h 135"/>
                <a:gd name="T18" fmla="*/ 43 w 136"/>
                <a:gd name="T19" fmla="*/ 132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0 w 136"/>
                <a:gd name="T29" fmla="*/ 20 h 135"/>
                <a:gd name="T30" fmla="*/ 40 w 136"/>
                <a:gd name="T31" fmla="*/ 5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2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 rot="10800000">
              <a:off x="11905890" y="2779527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6 h 135"/>
                <a:gd name="T4" fmla="*/ 115 w 135"/>
                <a:gd name="T5" fmla="*/ 20 h 135"/>
                <a:gd name="T6" fmla="*/ 130 w 135"/>
                <a:gd name="T7" fmla="*/ 43 h 135"/>
                <a:gd name="T8" fmla="*/ 135 w 135"/>
                <a:gd name="T9" fmla="*/ 66 h 135"/>
                <a:gd name="T10" fmla="*/ 130 w 135"/>
                <a:gd name="T11" fmla="*/ 95 h 135"/>
                <a:gd name="T12" fmla="*/ 115 w 135"/>
                <a:gd name="T13" fmla="*/ 115 h 135"/>
                <a:gd name="T14" fmla="*/ 95 w 135"/>
                <a:gd name="T15" fmla="*/ 130 h 135"/>
                <a:gd name="T16" fmla="*/ 69 w 135"/>
                <a:gd name="T17" fmla="*/ 135 h 135"/>
                <a:gd name="T18" fmla="*/ 43 w 135"/>
                <a:gd name="T19" fmla="*/ 132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5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2"/>
            <p:cNvSpPr>
              <a:spLocks/>
            </p:cNvSpPr>
            <p:nvPr/>
          </p:nvSpPr>
          <p:spPr bwMode="auto">
            <a:xfrm rot="10800000">
              <a:off x="11854686" y="3489179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3 h 136"/>
                <a:gd name="T4" fmla="*/ 116 w 136"/>
                <a:gd name="T5" fmla="*/ 17 h 136"/>
                <a:gd name="T6" fmla="*/ 130 w 136"/>
                <a:gd name="T7" fmla="*/ 41 h 136"/>
                <a:gd name="T8" fmla="*/ 136 w 136"/>
                <a:gd name="T9" fmla="*/ 66 h 136"/>
                <a:gd name="T10" fmla="*/ 130 w 136"/>
                <a:gd name="T11" fmla="*/ 92 h 136"/>
                <a:gd name="T12" fmla="*/ 116 w 136"/>
                <a:gd name="T13" fmla="*/ 115 h 136"/>
                <a:gd name="T14" fmla="*/ 93 w 136"/>
                <a:gd name="T15" fmla="*/ 130 h 136"/>
                <a:gd name="T16" fmla="*/ 70 w 136"/>
                <a:gd name="T17" fmla="*/ 136 h 136"/>
                <a:gd name="T18" fmla="*/ 41 w 136"/>
                <a:gd name="T19" fmla="*/ 130 h 136"/>
                <a:gd name="T20" fmla="*/ 21 w 136"/>
                <a:gd name="T21" fmla="*/ 115 h 136"/>
                <a:gd name="T22" fmla="*/ 6 w 136"/>
                <a:gd name="T23" fmla="*/ 92 h 136"/>
                <a:gd name="T24" fmla="*/ 0 w 136"/>
                <a:gd name="T25" fmla="*/ 66 h 136"/>
                <a:gd name="T26" fmla="*/ 6 w 136"/>
                <a:gd name="T27" fmla="*/ 41 h 136"/>
                <a:gd name="T28" fmla="*/ 21 w 136"/>
                <a:gd name="T29" fmla="*/ 17 h 136"/>
                <a:gd name="T30" fmla="*/ 41 w 136"/>
                <a:gd name="T31" fmla="*/ 3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3"/>
                  </a:lnTo>
                  <a:lnTo>
                    <a:pt x="116" y="17"/>
                  </a:lnTo>
                  <a:lnTo>
                    <a:pt x="130" y="41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30"/>
                  </a:lnTo>
                  <a:lnTo>
                    <a:pt x="70" y="136"/>
                  </a:lnTo>
                  <a:lnTo>
                    <a:pt x="41" y="130"/>
                  </a:lnTo>
                  <a:lnTo>
                    <a:pt x="21" y="115"/>
                  </a:lnTo>
                  <a:lnTo>
                    <a:pt x="6" y="92"/>
                  </a:lnTo>
                  <a:lnTo>
                    <a:pt x="0" y="66"/>
                  </a:lnTo>
                  <a:lnTo>
                    <a:pt x="6" y="41"/>
                  </a:lnTo>
                  <a:lnTo>
                    <a:pt x="21" y="17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3"/>
            <p:cNvSpPr>
              <a:spLocks/>
            </p:cNvSpPr>
            <p:nvPr/>
          </p:nvSpPr>
          <p:spPr bwMode="auto">
            <a:xfrm rot="10800000">
              <a:off x="11649871" y="3406773"/>
              <a:ext cx="110408" cy="110408"/>
            </a:xfrm>
            <a:custGeom>
              <a:avLst/>
              <a:gdLst>
                <a:gd name="T0" fmla="*/ 69 w 138"/>
                <a:gd name="T1" fmla="*/ 0 h 138"/>
                <a:gd name="T2" fmla="*/ 95 w 138"/>
                <a:gd name="T3" fmla="*/ 6 h 138"/>
                <a:gd name="T4" fmla="*/ 118 w 138"/>
                <a:gd name="T5" fmla="*/ 20 h 138"/>
                <a:gd name="T6" fmla="*/ 133 w 138"/>
                <a:gd name="T7" fmla="*/ 43 h 138"/>
                <a:gd name="T8" fmla="*/ 138 w 138"/>
                <a:gd name="T9" fmla="*/ 69 h 138"/>
                <a:gd name="T10" fmla="*/ 133 w 138"/>
                <a:gd name="T11" fmla="*/ 95 h 138"/>
                <a:gd name="T12" fmla="*/ 118 w 138"/>
                <a:gd name="T13" fmla="*/ 118 h 138"/>
                <a:gd name="T14" fmla="*/ 95 w 138"/>
                <a:gd name="T15" fmla="*/ 133 h 138"/>
                <a:gd name="T16" fmla="*/ 69 w 138"/>
                <a:gd name="T17" fmla="*/ 138 h 138"/>
                <a:gd name="T18" fmla="*/ 43 w 138"/>
                <a:gd name="T19" fmla="*/ 133 h 138"/>
                <a:gd name="T20" fmla="*/ 20 w 138"/>
                <a:gd name="T21" fmla="*/ 118 h 138"/>
                <a:gd name="T22" fmla="*/ 6 w 138"/>
                <a:gd name="T23" fmla="*/ 95 h 138"/>
                <a:gd name="T24" fmla="*/ 0 w 138"/>
                <a:gd name="T25" fmla="*/ 69 h 138"/>
                <a:gd name="T26" fmla="*/ 6 w 138"/>
                <a:gd name="T27" fmla="*/ 43 h 138"/>
                <a:gd name="T28" fmla="*/ 20 w 138"/>
                <a:gd name="T29" fmla="*/ 20 h 138"/>
                <a:gd name="T30" fmla="*/ 43 w 138"/>
                <a:gd name="T31" fmla="*/ 6 h 138"/>
                <a:gd name="T32" fmla="*/ 69 w 138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8" y="69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8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4"/>
            <p:cNvSpPr>
              <a:spLocks/>
            </p:cNvSpPr>
            <p:nvPr/>
          </p:nvSpPr>
          <p:spPr bwMode="auto">
            <a:xfrm rot="10800000">
              <a:off x="11533863" y="3219559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3 h 136"/>
                <a:gd name="T4" fmla="*/ 115 w 136"/>
                <a:gd name="T5" fmla="*/ 18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5 w 136"/>
                <a:gd name="T13" fmla="*/ 116 h 136"/>
                <a:gd name="T14" fmla="*/ 95 w 136"/>
                <a:gd name="T15" fmla="*/ 130 h 136"/>
                <a:gd name="T16" fmla="*/ 69 w 136"/>
                <a:gd name="T17" fmla="*/ 136 h 136"/>
                <a:gd name="T18" fmla="*/ 43 w 136"/>
                <a:gd name="T19" fmla="*/ 130 h 136"/>
                <a:gd name="T20" fmla="*/ 20 w 136"/>
                <a:gd name="T21" fmla="*/ 116 h 136"/>
                <a:gd name="T22" fmla="*/ 6 w 136"/>
                <a:gd name="T23" fmla="*/ 93 h 136"/>
                <a:gd name="T24" fmla="*/ 0 w 136"/>
                <a:gd name="T25" fmla="*/ 70 h 136"/>
                <a:gd name="T26" fmla="*/ 6 w 136"/>
                <a:gd name="T27" fmla="*/ 41 h 136"/>
                <a:gd name="T28" fmla="*/ 20 w 136"/>
                <a:gd name="T29" fmla="*/ 18 h 136"/>
                <a:gd name="T30" fmla="*/ 40 w 136"/>
                <a:gd name="T31" fmla="*/ 3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3"/>
                  </a:lnTo>
                  <a:lnTo>
                    <a:pt x="115" y="18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3"/>
                  </a:lnTo>
                  <a:lnTo>
                    <a:pt x="0" y="70"/>
                  </a:lnTo>
                  <a:lnTo>
                    <a:pt x="6" y="41"/>
                  </a:lnTo>
                  <a:lnTo>
                    <a:pt x="20" y="18"/>
                  </a:lnTo>
                  <a:lnTo>
                    <a:pt x="40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5"/>
            <p:cNvSpPr>
              <a:spLocks/>
            </p:cNvSpPr>
            <p:nvPr/>
          </p:nvSpPr>
          <p:spPr bwMode="auto">
            <a:xfrm rot="10800000">
              <a:off x="11384252" y="2933938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6 w 136"/>
                <a:gd name="T15" fmla="*/ 129 h 135"/>
                <a:gd name="T16" fmla="*/ 70 w 136"/>
                <a:gd name="T17" fmla="*/ 135 h 135"/>
                <a:gd name="T18" fmla="*/ 44 w 136"/>
                <a:gd name="T19" fmla="*/ 129 h 135"/>
                <a:gd name="T20" fmla="*/ 21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1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6" y="129"/>
                  </a:lnTo>
                  <a:lnTo>
                    <a:pt x="70" y="135"/>
                  </a:lnTo>
                  <a:lnTo>
                    <a:pt x="44" y="129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6"/>
            <p:cNvSpPr>
              <a:spLocks/>
            </p:cNvSpPr>
            <p:nvPr/>
          </p:nvSpPr>
          <p:spPr bwMode="auto">
            <a:xfrm rot="10800000">
              <a:off x="11509061" y="2749125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0 h 136"/>
                <a:gd name="T6" fmla="*/ 130 w 135"/>
                <a:gd name="T7" fmla="*/ 41 h 136"/>
                <a:gd name="T8" fmla="*/ 135 w 135"/>
                <a:gd name="T9" fmla="*/ 67 h 136"/>
                <a:gd name="T10" fmla="*/ 130 w 135"/>
                <a:gd name="T11" fmla="*/ 93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0 w 135"/>
                <a:gd name="T19" fmla="*/ 130 h 136"/>
                <a:gd name="T20" fmla="*/ 20 w 135"/>
                <a:gd name="T21" fmla="*/ 116 h 136"/>
                <a:gd name="T22" fmla="*/ 6 w 135"/>
                <a:gd name="T23" fmla="*/ 95 h 136"/>
                <a:gd name="T24" fmla="*/ 0 w 135"/>
                <a:gd name="T25" fmla="*/ 69 h 136"/>
                <a:gd name="T26" fmla="*/ 6 w 135"/>
                <a:gd name="T27" fmla="*/ 44 h 136"/>
                <a:gd name="T28" fmla="*/ 20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1"/>
                  </a:lnTo>
                  <a:lnTo>
                    <a:pt x="135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4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7"/>
            <p:cNvSpPr>
              <a:spLocks/>
            </p:cNvSpPr>
            <p:nvPr/>
          </p:nvSpPr>
          <p:spPr bwMode="auto">
            <a:xfrm rot="10800000">
              <a:off x="11697875" y="2631516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6 h 136"/>
                <a:gd name="T4" fmla="*/ 116 w 136"/>
                <a:gd name="T5" fmla="*/ 20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5 h 136"/>
                <a:gd name="T12" fmla="*/ 116 w 136"/>
                <a:gd name="T13" fmla="*/ 116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0 h 136"/>
                <a:gd name="T20" fmla="*/ 21 w 136"/>
                <a:gd name="T21" fmla="*/ 116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4 h 136"/>
                <a:gd name="T28" fmla="*/ 21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5"/>
                  </a:lnTo>
                  <a:lnTo>
                    <a:pt x="116" y="116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0"/>
                  </a:lnTo>
                  <a:lnTo>
                    <a:pt x="21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4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"/>
            <p:cNvSpPr>
              <a:spLocks/>
            </p:cNvSpPr>
            <p:nvPr/>
          </p:nvSpPr>
          <p:spPr bwMode="auto">
            <a:xfrm rot="10800000">
              <a:off x="11700275" y="3616388"/>
              <a:ext cx="172813" cy="172813"/>
            </a:xfrm>
            <a:custGeom>
              <a:avLst/>
              <a:gdLst>
                <a:gd name="T0" fmla="*/ 115 w 216"/>
                <a:gd name="T1" fmla="*/ 0 h 216"/>
                <a:gd name="T2" fmla="*/ 150 w 216"/>
                <a:gd name="T3" fmla="*/ 6 h 216"/>
                <a:gd name="T4" fmla="*/ 179 w 216"/>
                <a:gd name="T5" fmla="*/ 26 h 216"/>
                <a:gd name="T6" fmla="*/ 202 w 216"/>
                <a:gd name="T7" fmla="*/ 49 h 216"/>
                <a:gd name="T8" fmla="*/ 213 w 216"/>
                <a:gd name="T9" fmla="*/ 81 h 216"/>
                <a:gd name="T10" fmla="*/ 216 w 216"/>
                <a:gd name="T11" fmla="*/ 115 h 216"/>
                <a:gd name="T12" fmla="*/ 210 w 216"/>
                <a:gd name="T13" fmla="*/ 150 h 216"/>
                <a:gd name="T14" fmla="*/ 190 w 216"/>
                <a:gd name="T15" fmla="*/ 179 h 216"/>
                <a:gd name="T16" fmla="*/ 164 w 216"/>
                <a:gd name="T17" fmla="*/ 202 h 216"/>
                <a:gd name="T18" fmla="*/ 135 w 216"/>
                <a:gd name="T19" fmla="*/ 213 h 216"/>
                <a:gd name="T20" fmla="*/ 101 w 216"/>
                <a:gd name="T21" fmla="*/ 216 h 216"/>
                <a:gd name="T22" fmla="*/ 66 w 216"/>
                <a:gd name="T23" fmla="*/ 210 h 216"/>
                <a:gd name="T24" fmla="*/ 37 w 216"/>
                <a:gd name="T25" fmla="*/ 190 h 216"/>
                <a:gd name="T26" fmla="*/ 14 w 216"/>
                <a:gd name="T27" fmla="*/ 164 h 216"/>
                <a:gd name="T28" fmla="*/ 3 w 216"/>
                <a:gd name="T29" fmla="*/ 135 h 216"/>
                <a:gd name="T30" fmla="*/ 0 w 216"/>
                <a:gd name="T31" fmla="*/ 101 h 216"/>
                <a:gd name="T32" fmla="*/ 8 w 216"/>
                <a:gd name="T33" fmla="*/ 66 h 216"/>
                <a:gd name="T34" fmla="*/ 26 w 216"/>
                <a:gd name="T35" fmla="*/ 37 h 216"/>
                <a:gd name="T36" fmla="*/ 52 w 216"/>
                <a:gd name="T37" fmla="*/ 14 h 216"/>
                <a:gd name="T38" fmla="*/ 81 w 216"/>
                <a:gd name="T39" fmla="*/ 3 h 216"/>
                <a:gd name="T40" fmla="*/ 115 w 216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3" y="81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6" y="210"/>
                  </a:lnTo>
                  <a:lnTo>
                    <a:pt x="37" y="190"/>
                  </a:lnTo>
                  <a:lnTo>
                    <a:pt x="14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"/>
            <p:cNvSpPr>
              <a:spLocks/>
            </p:cNvSpPr>
            <p:nvPr/>
          </p:nvSpPr>
          <p:spPr bwMode="auto">
            <a:xfrm rot="10800000">
              <a:off x="11536263" y="3545182"/>
              <a:ext cx="108808" cy="108008"/>
            </a:xfrm>
            <a:custGeom>
              <a:avLst/>
              <a:gdLst>
                <a:gd name="T0" fmla="*/ 69 w 136"/>
                <a:gd name="T1" fmla="*/ 0 h 135"/>
                <a:gd name="T2" fmla="*/ 95 w 136"/>
                <a:gd name="T3" fmla="*/ 6 h 135"/>
                <a:gd name="T4" fmla="*/ 116 w 136"/>
                <a:gd name="T5" fmla="*/ 20 h 135"/>
                <a:gd name="T6" fmla="*/ 130 w 136"/>
                <a:gd name="T7" fmla="*/ 43 h 135"/>
                <a:gd name="T8" fmla="*/ 136 w 136"/>
                <a:gd name="T9" fmla="*/ 69 h 135"/>
                <a:gd name="T10" fmla="*/ 130 w 136"/>
                <a:gd name="T11" fmla="*/ 95 h 135"/>
                <a:gd name="T12" fmla="*/ 116 w 136"/>
                <a:gd name="T13" fmla="*/ 118 h 135"/>
                <a:gd name="T14" fmla="*/ 95 w 136"/>
                <a:gd name="T15" fmla="*/ 133 h 135"/>
                <a:gd name="T16" fmla="*/ 69 w 136"/>
                <a:gd name="T17" fmla="*/ 135 h 135"/>
                <a:gd name="T18" fmla="*/ 43 w 136"/>
                <a:gd name="T19" fmla="*/ 133 h 135"/>
                <a:gd name="T20" fmla="*/ 20 w 136"/>
                <a:gd name="T21" fmla="*/ 118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3 w 136"/>
                <a:gd name="T31" fmla="*/ 6 h 135"/>
                <a:gd name="T32" fmla="*/ 69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9" y="0"/>
                  </a:moveTo>
                  <a:lnTo>
                    <a:pt x="95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6" y="118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 rot="10800000">
              <a:off x="11397852" y="3369970"/>
              <a:ext cx="111208" cy="108008"/>
            </a:xfrm>
            <a:custGeom>
              <a:avLst/>
              <a:gdLst>
                <a:gd name="T0" fmla="*/ 69 w 139"/>
                <a:gd name="T1" fmla="*/ 0 h 135"/>
                <a:gd name="T2" fmla="*/ 95 w 139"/>
                <a:gd name="T3" fmla="*/ 6 h 135"/>
                <a:gd name="T4" fmla="*/ 118 w 139"/>
                <a:gd name="T5" fmla="*/ 20 h 135"/>
                <a:gd name="T6" fmla="*/ 133 w 139"/>
                <a:gd name="T7" fmla="*/ 43 h 135"/>
                <a:gd name="T8" fmla="*/ 139 w 139"/>
                <a:gd name="T9" fmla="*/ 69 h 135"/>
                <a:gd name="T10" fmla="*/ 133 w 139"/>
                <a:gd name="T11" fmla="*/ 95 h 135"/>
                <a:gd name="T12" fmla="*/ 118 w 139"/>
                <a:gd name="T13" fmla="*/ 118 h 135"/>
                <a:gd name="T14" fmla="*/ 95 w 139"/>
                <a:gd name="T15" fmla="*/ 133 h 135"/>
                <a:gd name="T16" fmla="*/ 69 w 139"/>
                <a:gd name="T17" fmla="*/ 135 h 135"/>
                <a:gd name="T18" fmla="*/ 44 w 139"/>
                <a:gd name="T19" fmla="*/ 133 h 135"/>
                <a:gd name="T20" fmla="*/ 20 w 139"/>
                <a:gd name="T21" fmla="*/ 118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0 w 139"/>
                <a:gd name="T29" fmla="*/ 20 h 135"/>
                <a:gd name="T30" fmla="*/ 44 w 139"/>
                <a:gd name="T31" fmla="*/ 6 h 135"/>
                <a:gd name="T32" fmla="*/ 69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9" y="69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4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4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 rot="10800000">
              <a:off x="11345049" y="3153154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3 w 136"/>
                <a:gd name="T15" fmla="*/ 130 h 135"/>
                <a:gd name="T16" fmla="*/ 70 w 136"/>
                <a:gd name="T17" fmla="*/ 135 h 135"/>
                <a:gd name="T18" fmla="*/ 44 w 136"/>
                <a:gd name="T19" fmla="*/ 130 h 135"/>
                <a:gd name="T20" fmla="*/ 21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1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30"/>
                  </a:lnTo>
                  <a:lnTo>
                    <a:pt x="70" y="135"/>
                  </a:lnTo>
                  <a:lnTo>
                    <a:pt x="44" y="130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 rot="10800000">
              <a:off x="11217840" y="2866733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5 h 136"/>
                <a:gd name="T12" fmla="*/ 115 w 136"/>
                <a:gd name="T13" fmla="*/ 116 h 136"/>
                <a:gd name="T14" fmla="*/ 92 w 136"/>
                <a:gd name="T15" fmla="*/ 130 h 136"/>
                <a:gd name="T16" fmla="*/ 66 w 136"/>
                <a:gd name="T17" fmla="*/ 136 h 136"/>
                <a:gd name="T18" fmla="*/ 40 w 136"/>
                <a:gd name="T19" fmla="*/ 130 h 136"/>
                <a:gd name="T20" fmla="*/ 17 w 136"/>
                <a:gd name="T21" fmla="*/ 116 h 136"/>
                <a:gd name="T22" fmla="*/ 3 w 136"/>
                <a:gd name="T23" fmla="*/ 95 h 136"/>
                <a:gd name="T24" fmla="*/ 0 w 136"/>
                <a:gd name="T25" fmla="*/ 69 h 136"/>
                <a:gd name="T26" fmla="*/ 3 w 136"/>
                <a:gd name="T27" fmla="*/ 44 h 136"/>
                <a:gd name="T28" fmla="*/ 17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5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6" y="136"/>
                  </a:lnTo>
                  <a:lnTo>
                    <a:pt x="40" y="130"/>
                  </a:lnTo>
                  <a:lnTo>
                    <a:pt x="17" y="116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4"/>
                  </a:lnTo>
                  <a:lnTo>
                    <a:pt x="17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23"/>
            <p:cNvSpPr>
              <a:spLocks/>
            </p:cNvSpPr>
            <p:nvPr/>
          </p:nvSpPr>
          <p:spPr bwMode="auto">
            <a:xfrm rot="10800000">
              <a:off x="11301046" y="2641116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6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3 h 219"/>
                <a:gd name="T20" fmla="*/ 103 w 219"/>
                <a:gd name="T21" fmla="*/ 219 h 219"/>
                <a:gd name="T22" fmla="*/ 69 w 219"/>
                <a:gd name="T23" fmla="*/ 211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8 h 219"/>
                <a:gd name="T36" fmla="*/ 52 w 219"/>
                <a:gd name="T37" fmla="*/ 15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3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24"/>
            <p:cNvSpPr>
              <a:spLocks/>
            </p:cNvSpPr>
            <p:nvPr/>
          </p:nvSpPr>
          <p:spPr bwMode="auto">
            <a:xfrm rot="10800000">
              <a:off x="11469858" y="2495506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25"/>
            <p:cNvSpPr>
              <a:spLocks/>
            </p:cNvSpPr>
            <p:nvPr/>
          </p:nvSpPr>
          <p:spPr bwMode="auto">
            <a:xfrm rot="10800000">
              <a:off x="11674673" y="2408300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1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8 h 219"/>
                <a:gd name="T36" fmla="*/ 52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26"/>
            <p:cNvSpPr>
              <a:spLocks/>
            </p:cNvSpPr>
            <p:nvPr/>
          </p:nvSpPr>
          <p:spPr bwMode="auto">
            <a:xfrm rot="10800000">
              <a:off x="11930692" y="2421901"/>
              <a:ext cx="108808" cy="110408"/>
            </a:xfrm>
            <a:custGeom>
              <a:avLst/>
              <a:gdLst>
                <a:gd name="T0" fmla="*/ 67 w 136"/>
                <a:gd name="T1" fmla="*/ 0 h 138"/>
                <a:gd name="T2" fmla="*/ 92 w 136"/>
                <a:gd name="T3" fmla="*/ 5 h 138"/>
                <a:gd name="T4" fmla="*/ 116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0 w 136"/>
                <a:gd name="T11" fmla="*/ 95 h 138"/>
                <a:gd name="T12" fmla="*/ 116 w 136"/>
                <a:gd name="T13" fmla="*/ 118 h 138"/>
                <a:gd name="T14" fmla="*/ 95 w 136"/>
                <a:gd name="T15" fmla="*/ 132 h 138"/>
                <a:gd name="T16" fmla="*/ 69 w 136"/>
                <a:gd name="T17" fmla="*/ 138 h 138"/>
                <a:gd name="T18" fmla="*/ 43 w 136"/>
                <a:gd name="T19" fmla="*/ 132 h 138"/>
                <a:gd name="T20" fmla="*/ 20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6 w 136"/>
                <a:gd name="T27" fmla="*/ 43 h 138"/>
                <a:gd name="T28" fmla="*/ 20 w 136"/>
                <a:gd name="T29" fmla="*/ 20 h 138"/>
                <a:gd name="T30" fmla="*/ 41 w 136"/>
                <a:gd name="T31" fmla="*/ 5 h 138"/>
                <a:gd name="T32" fmla="*/ 67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7" y="0"/>
                  </a:moveTo>
                  <a:lnTo>
                    <a:pt x="92" y="5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6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27"/>
            <p:cNvSpPr>
              <a:spLocks/>
            </p:cNvSpPr>
            <p:nvPr/>
          </p:nvSpPr>
          <p:spPr bwMode="auto">
            <a:xfrm rot="10800000">
              <a:off x="12147507" y="2472304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2 w 136"/>
                <a:gd name="T3" fmla="*/ 3 h 136"/>
                <a:gd name="T4" fmla="*/ 116 w 136"/>
                <a:gd name="T5" fmla="*/ 17 h 136"/>
                <a:gd name="T6" fmla="*/ 130 w 136"/>
                <a:gd name="T7" fmla="*/ 41 h 136"/>
                <a:gd name="T8" fmla="*/ 136 w 136"/>
                <a:gd name="T9" fmla="*/ 66 h 136"/>
                <a:gd name="T10" fmla="*/ 130 w 136"/>
                <a:gd name="T11" fmla="*/ 92 h 136"/>
                <a:gd name="T12" fmla="*/ 116 w 136"/>
                <a:gd name="T13" fmla="*/ 115 h 136"/>
                <a:gd name="T14" fmla="*/ 92 w 136"/>
                <a:gd name="T15" fmla="*/ 130 h 136"/>
                <a:gd name="T16" fmla="*/ 69 w 136"/>
                <a:gd name="T17" fmla="*/ 136 h 136"/>
                <a:gd name="T18" fmla="*/ 41 w 136"/>
                <a:gd name="T19" fmla="*/ 130 h 136"/>
                <a:gd name="T20" fmla="*/ 18 w 136"/>
                <a:gd name="T21" fmla="*/ 115 h 136"/>
                <a:gd name="T22" fmla="*/ 3 w 136"/>
                <a:gd name="T23" fmla="*/ 95 h 136"/>
                <a:gd name="T24" fmla="*/ 0 w 136"/>
                <a:gd name="T25" fmla="*/ 69 h 136"/>
                <a:gd name="T26" fmla="*/ 3 w 136"/>
                <a:gd name="T27" fmla="*/ 41 h 136"/>
                <a:gd name="T28" fmla="*/ 18 w 136"/>
                <a:gd name="T29" fmla="*/ 17 h 136"/>
                <a:gd name="T30" fmla="*/ 41 w 136"/>
                <a:gd name="T31" fmla="*/ 3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2" y="3"/>
                  </a:lnTo>
                  <a:lnTo>
                    <a:pt x="116" y="17"/>
                  </a:lnTo>
                  <a:lnTo>
                    <a:pt x="130" y="41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1" y="130"/>
                  </a:lnTo>
                  <a:lnTo>
                    <a:pt x="18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1"/>
                  </a:lnTo>
                  <a:lnTo>
                    <a:pt x="18" y="17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28"/>
            <p:cNvSpPr>
              <a:spLocks/>
            </p:cNvSpPr>
            <p:nvPr/>
          </p:nvSpPr>
          <p:spPr bwMode="auto">
            <a:xfrm rot="10800000">
              <a:off x="12018698" y="3794001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1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1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9"/>
            <p:cNvSpPr>
              <a:spLocks/>
            </p:cNvSpPr>
            <p:nvPr/>
          </p:nvSpPr>
          <p:spPr bwMode="auto">
            <a:xfrm rot="10800000">
              <a:off x="11797082" y="3812402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9 h 219"/>
                <a:gd name="T4" fmla="*/ 181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8 h 219"/>
                <a:gd name="T36" fmla="*/ 52 w 219"/>
                <a:gd name="T37" fmla="*/ 17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9"/>
                  </a:lnTo>
                  <a:lnTo>
                    <a:pt x="181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30"/>
            <p:cNvSpPr>
              <a:spLocks/>
            </p:cNvSpPr>
            <p:nvPr/>
          </p:nvSpPr>
          <p:spPr bwMode="auto">
            <a:xfrm rot="10800000">
              <a:off x="11580266" y="3763599"/>
              <a:ext cx="172813" cy="173613"/>
            </a:xfrm>
            <a:custGeom>
              <a:avLst/>
              <a:gdLst>
                <a:gd name="T0" fmla="*/ 115 w 216"/>
                <a:gd name="T1" fmla="*/ 0 h 217"/>
                <a:gd name="T2" fmla="*/ 150 w 216"/>
                <a:gd name="T3" fmla="*/ 6 h 217"/>
                <a:gd name="T4" fmla="*/ 178 w 216"/>
                <a:gd name="T5" fmla="*/ 26 h 217"/>
                <a:gd name="T6" fmla="*/ 201 w 216"/>
                <a:gd name="T7" fmla="*/ 52 h 217"/>
                <a:gd name="T8" fmla="*/ 213 w 216"/>
                <a:gd name="T9" fmla="*/ 81 h 217"/>
                <a:gd name="T10" fmla="*/ 216 w 216"/>
                <a:gd name="T11" fmla="*/ 116 h 217"/>
                <a:gd name="T12" fmla="*/ 210 w 216"/>
                <a:gd name="T13" fmla="*/ 150 h 217"/>
                <a:gd name="T14" fmla="*/ 190 w 216"/>
                <a:gd name="T15" fmla="*/ 179 h 217"/>
                <a:gd name="T16" fmla="*/ 164 w 216"/>
                <a:gd name="T17" fmla="*/ 202 h 217"/>
                <a:gd name="T18" fmla="*/ 135 w 216"/>
                <a:gd name="T19" fmla="*/ 214 h 217"/>
                <a:gd name="T20" fmla="*/ 101 w 216"/>
                <a:gd name="T21" fmla="*/ 217 h 217"/>
                <a:gd name="T22" fmla="*/ 69 w 216"/>
                <a:gd name="T23" fmla="*/ 211 h 217"/>
                <a:gd name="T24" fmla="*/ 37 w 216"/>
                <a:gd name="T25" fmla="*/ 191 h 217"/>
                <a:gd name="T26" fmla="*/ 14 w 216"/>
                <a:gd name="T27" fmla="*/ 168 h 217"/>
                <a:gd name="T28" fmla="*/ 3 w 216"/>
                <a:gd name="T29" fmla="*/ 136 h 217"/>
                <a:gd name="T30" fmla="*/ 0 w 216"/>
                <a:gd name="T31" fmla="*/ 101 h 217"/>
                <a:gd name="T32" fmla="*/ 5 w 216"/>
                <a:gd name="T33" fmla="*/ 67 h 217"/>
                <a:gd name="T34" fmla="*/ 26 w 216"/>
                <a:gd name="T35" fmla="*/ 38 h 217"/>
                <a:gd name="T36" fmla="*/ 52 w 216"/>
                <a:gd name="T37" fmla="*/ 15 h 217"/>
                <a:gd name="T38" fmla="*/ 80 w 216"/>
                <a:gd name="T39" fmla="*/ 3 h 217"/>
                <a:gd name="T40" fmla="*/ 115 w 216"/>
                <a:gd name="T4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7">
                  <a:moveTo>
                    <a:pt x="115" y="0"/>
                  </a:moveTo>
                  <a:lnTo>
                    <a:pt x="150" y="6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1"/>
                  </a:lnTo>
                  <a:lnTo>
                    <a:pt x="216" y="116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4"/>
                  </a:lnTo>
                  <a:lnTo>
                    <a:pt x="101" y="217"/>
                  </a:lnTo>
                  <a:lnTo>
                    <a:pt x="69" y="211"/>
                  </a:lnTo>
                  <a:lnTo>
                    <a:pt x="37" y="191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5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31"/>
            <p:cNvSpPr>
              <a:spLocks/>
            </p:cNvSpPr>
            <p:nvPr/>
          </p:nvSpPr>
          <p:spPr bwMode="auto">
            <a:xfrm rot="10800000">
              <a:off x="11389052" y="3648390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3 w 219"/>
                <a:gd name="T3" fmla="*/ 5 h 216"/>
                <a:gd name="T4" fmla="*/ 182 w 219"/>
                <a:gd name="T5" fmla="*/ 26 h 216"/>
                <a:gd name="T6" fmla="*/ 205 w 219"/>
                <a:gd name="T7" fmla="*/ 51 h 216"/>
                <a:gd name="T8" fmla="*/ 216 w 219"/>
                <a:gd name="T9" fmla="*/ 80 h 216"/>
                <a:gd name="T10" fmla="*/ 219 w 219"/>
                <a:gd name="T11" fmla="*/ 115 h 216"/>
                <a:gd name="T12" fmla="*/ 213 w 219"/>
                <a:gd name="T13" fmla="*/ 149 h 216"/>
                <a:gd name="T14" fmla="*/ 193 w 219"/>
                <a:gd name="T15" fmla="*/ 178 h 216"/>
                <a:gd name="T16" fmla="*/ 167 w 219"/>
                <a:gd name="T17" fmla="*/ 201 h 216"/>
                <a:gd name="T18" fmla="*/ 138 w 219"/>
                <a:gd name="T19" fmla="*/ 213 h 216"/>
                <a:gd name="T20" fmla="*/ 104 w 219"/>
                <a:gd name="T21" fmla="*/ 216 h 216"/>
                <a:gd name="T22" fmla="*/ 69 w 219"/>
                <a:gd name="T23" fmla="*/ 210 h 216"/>
                <a:gd name="T24" fmla="*/ 40 w 219"/>
                <a:gd name="T25" fmla="*/ 190 h 216"/>
                <a:gd name="T26" fmla="*/ 17 w 219"/>
                <a:gd name="T27" fmla="*/ 167 h 216"/>
                <a:gd name="T28" fmla="*/ 6 w 219"/>
                <a:gd name="T29" fmla="*/ 135 h 216"/>
                <a:gd name="T30" fmla="*/ 0 w 219"/>
                <a:gd name="T31" fmla="*/ 100 h 216"/>
                <a:gd name="T32" fmla="*/ 9 w 219"/>
                <a:gd name="T33" fmla="*/ 66 h 216"/>
                <a:gd name="T34" fmla="*/ 29 w 219"/>
                <a:gd name="T35" fmla="*/ 37 h 216"/>
                <a:gd name="T36" fmla="*/ 55 w 219"/>
                <a:gd name="T37" fmla="*/ 14 h 216"/>
                <a:gd name="T38" fmla="*/ 84 w 219"/>
                <a:gd name="T39" fmla="*/ 2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3" y="5"/>
                  </a:lnTo>
                  <a:lnTo>
                    <a:pt x="182" y="26"/>
                  </a:lnTo>
                  <a:lnTo>
                    <a:pt x="205" y="51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3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8" y="213"/>
                  </a:lnTo>
                  <a:lnTo>
                    <a:pt x="104" y="216"/>
                  </a:lnTo>
                  <a:lnTo>
                    <a:pt x="69" y="210"/>
                  </a:lnTo>
                  <a:lnTo>
                    <a:pt x="40" y="190"/>
                  </a:lnTo>
                  <a:lnTo>
                    <a:pt x="17" y="167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9" y="37"/>
                  </a:lnTo>
                  <a:lnTo>
                    <a:pt x="55" y="14"/>
                  </a:lnTo>
                  <a:lnTo>
                    <a:pt x="84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32"/>
            <p:cNvSpPr>
              <a:spLocks/>
            </p:cNvSpPr>
            <p:nvPr/>
          </p:nvSpPr>
          <p:spPr bwMode="auto">
            <a:xfrm rot="10800000">
              <a:off x="11241041" y="3477977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5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7 h 219"/>
                <a:gd name="T36" fmla="*/ 51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1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33"/>
            <p:cNvSpPr>
              <a:spLocks/>
            </p:cNvSpPr>
            <p:nvPr/>
          </p:nvSpPr>
          <p:spPr bwMode="auto">
            <a:xfrm rot="10800000">
              <a:off x="11156235" y="3272363"/>
              <a:ext cx="172813" cy="176013"/>
            </a:xfrm>
            <a:custGeom>
              <a:avLst/>
              <a:gdLst>
                <a:gd name="T0" fmla="*/ 115 w 216"/>
                <a:gd name="T1" fmla="*/ 0 h 220"/>
                <a:gd name="T2" fmla="*/ 150 w 216"/>
                <a:gd name="T3" fmla="*/ 9 h 220"/>
                <a:gd name="T4" fmla="*/ 179 w 216"/>
                <a:gd name="T5" fmla="*/ 26 h 220"/>
                <a:gd name="T6" fmla="*/ 202 w 216"/>
                <a:gd name="T7" fmla="*/ 52 h 220"/>
                <a:gd name="T8" fmla="*/ 213 w 216"/>
                <a:gd name="T9" fmla="*/ 84 h 220"/>
                <a:gd name="T10" fmla="*/ 216 w 216"/>
                <a:gd name="T11" fmla="*/ 116 h 220"/>
                <a:gd name="T12" fmla="*/ 211 w 216"/>
                <a:gd name="T13" fmla="*/ 150 h 220"/>
                <a:gd name="T14" fmla="*/ 193 w 216"/>
                <a:gd name="T15" fmla="*/ 179 h 220"/>
                <a:gd name="T16" fmla="*/ 167 w 216"/>
                <a:gd name="T17" fmla="*/ 202 h 220"/>
                <a:gd name="T18" fmla="*/ 136 w 216"/>
                <a:gd name="T19" fmla="*/ 217 h 220"/>
                <a:gd name="T20" fmla="*/ 101 w 216"/>
                <a:gd name="T21" fmla="*/ 220 h 220"/>
                <a:gd name="T22" fmla="*/ 66 w 216"/>
                <a:gd name="T23" fmla="*/ 211 h 220"/>
                <a:gd name="T24" fmla="*/ 38 w 216"/>
                <a:gd name="T25" fmla="*/ 194 h 220"/>
                <a:gd name="T26" fmla="*/ 15 w 216"/>
                <a:gd name="T27" fmla="*/ 168 h 220"/>
                <a:gd name="T28" fmla="*/ 3 w 216"/>
                <a:gd name="T29" fmla="*/ 136 h 220"/>
                <a:gd name="T30" fmla="*/ 0 w 216"/>
                <a:gd name="T31" fmla="*/ 104 h 220"/>
                <a:gd name="T32" fmla="*/ 6 w 216"/>
                <a:gd name="T33" fmla="*/ 70 h 220"/>
                <a:gd name="T34" fmla="*/ 26 w 216"/>
                <a:gd name="T35" fmla="*/ 38 h 220"/>
                <a:gd name="T36" fmla="*/ 52 w 216"/>
                <a:gd name="T37" fmla="*/ 18 h 220"/>
                <a:gd name="T38" fmla="*/ 81 w 216"/>
                <a:gd name="T39" fmla="*/ 3 h 220"/>
                <a:gd name="T40" fmla="*/ 115 w 216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20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1" y="220"/>
                  </a:lnTo>
                  <a:lnTo>
                    <a:pt x="66" y="211"/>
                  </a:lnTo>
                  <a:lnTo>
                    <a:pt x="38" y="194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34"/>
            <p:cNvSpPr>
              <a:spLocks/>
            </p:cNvSpPr>
            <p:nvPr/>
          </p:nvSpPr>
          <p:spPr bwMode="auto">
            <a:xfrm rot="10800000">
              <a:off x="11167436" y="3083549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1 h 136"/>
                <a:gd name="T6" fmla="*/ 132 w 138"/>
                <a:gd name="T7" fmla="*/ 41 h 136"/>
                <a:gd name="T8" fmla="*/ 138 w 138"/>
                <a:gd name="T9" fmla="*/ 67 h 136"/>
                <a:gd name="T10" fmla="*/ 132 w 138"/>
                <a:gd name="T11" fmla="*/ 93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6 h 136"/>
                <a:gd name="T22" fmla="*/ 5 w 138"/>
                <a:gd name="T23" fmla="*/ 93 h 136"/>
                <a:gd name="T24" fmla="*/ 0 w 138"/>
                <a:gd name="T25" fmla="*/ 70 h 136"/>
                <a:gd name="T26" fmla="*/ 5 w 138"/>
                <a:gd name="T27" fmla="*/ 41 h 136"/>
                <a:gd name="T28" fmla="*/ 20 w 138"/>
                <a:gd name="T29" fmla="*/ 21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1"/>
                  </a:lnTo>
                  <a:lnTo>
                    <a:pt x="132" y="41"/>
                  </a:lnTo>
                  <a:lnTo>
                    <a:pt x="138" y="67"/>
                  </a:lnTo>
                  <a:lnTo>
                    <a:pt x="132" y="93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5" y="93"/>
                  </a:lnTo>
                  <a:lnTo>
                    <a:pt x="0" y="70"/>
                  </a:lnTo>
                  <a:lnTo>
                    <a:pt x="5" y="41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35"/>
            <p:cNvSpPr>
              <a:spLocks/>
            </p:cNvSpPr>
            <p:nvPr/>
          </p:nvSpPr>
          <p:spPr bwMode="auto">
            <a:xfrm rot="10800000">
              <a:off x="11020225" y="2765126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5 h 219"/>
                <a:gd name="T4" fmla="*/ 179 w 219"/>
                <a:gd name="T5" fmla="*/ 25 h 219"/>
                <a:gd name="T6" fmla="*/ 202 w 219"/>
                <a:gd name="T7" fmla="*/ 51 h 219"/>
                <a:gd name="T8" fmla="*/ 217 w 219"/>
                <a:gd name="T9" fmla="*/ 80 h 219"/>
                <a:gd name="T10" fmla="*/ 219 w 219"/>
                <a:gd name="T11" fmla="*/ 115 h 219"/>
                <a:gd name="T12" fmla="*/ 211 w 219"/>
                <a:gd name="T13" fmla="*/ 149 h 219"/>
                <a:gd name="T14" fmla="*/ 193 w 219"/>
                <a:gd name="T15" fmla="*/ 178 h 219"/>
                <a:gd name="T16" fmla="*/ 168 w 219"/>
                <a:gd name="T17" fmla="*/ 201 h 219"/>
                <a:gd name="T18" fmla="*/ 136 w 219"/>
                <a:gd name="T19" fmla="*/ 216 h 219"/>
                <a:gd name="T20" fmla="*/ 101 w 219"/>
                <a:gd name="T21" fmla="*/ 219 h 219"/>
                <a:gd name="T22" fmla="*/ 70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0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2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5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7" y="80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78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36"/>
            <p:cNvSpPr>
              <a:spLocks/>
            </p:cNvSpPr>
            <p:nvPr/>
          </p:nvSpPr>
          <p:spPr bwMode="auto">
            <a:xfrm rot="10800000">
              <a:off x="11130634" y="2571512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3 h 219"/>
                <a:gd name="T10" fmla="*/ 216 w 216"/>
                <a:gd name="T11" fmla="*/ 118 h 219"/>
                <a:gd name="T12" fmla="*/ 210 w 216"/>
                <a:gd name="T13" fmla="*/ 152 h 219"/>
                <a:gd name="T14" fmla="*/ 190 w 216"/>
                <a:gd name="T15" fmla="*/ 181 h 219"/>
                <a:gd name="T16" fmla="*/ 164 w 216"/>
                <a:gd name="T17" fmla="*/ 204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40 h 219"/>
                <a:gd name="T36" fmla="*/ 49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3"/>
                  </a:lnTo>
                  <a:lnTo>
                    <a:pt x="216" y="118"/>
                  </a:lnTo>
                  <a:lnTo>
                    <a:pt x="210" y="152"/>
                  </a:lnTo>
                  <a:lnTo>
                    <a:pt x="190" y="181"/>
                  </a:lnTo>
                  <a:lnTo>
                    <a:pt x="164" y="204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40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37"/>
            <p:cNvSpPr>
              <a:spLocks/>
            </p:cNvSpPr>
            <p:nvPr/>
          </p:nvSpPr>
          <p:spPr bwMode="auto">
            <a:xfrm rot="10800000">
              <a:off x="11285045" y="2410700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8 w 216"/>
                <a:gd name="T5" fmla="*/ 29 h 219"/>
                <a:gd name="T6" fmla="*/ 201 w 216"/>
                <a:gd name="T7" fmla="*/ 52 h 219"/>
                <a:gd name="T8" fmla="*/ 213 w 216"/>
                <a:gd name="T9" fmla="*/ 84 h 219"/>
                <a:gd name="T10" fmla="*/ 216 w 216"/>
                <a:gd name="T11" fmla="*/ 119 h 219"/>
                <a:gd name="T12" fmla="*/ 210 w 216"/>
                <a:gd name="T13" fmla="*/ 153 h 219"/>
                <a:gd name="T14" fmla="*/ 190 w 216"/>
                <a:gd name="T15" fmla="*/ 182 h 219"/>
                <a:gd name="T16" fmla="*/ 167 w 216"/>
                <a:gd name="T17" fmla="*/ 205 h 219"/>
                <a:gd name="T18" fmla="*/ 135 w 216"/>
                <a:gd name="T19" fmla="*/ 217 h 219"/>
                <a:gd name="T20" fmla="*/ 101 w 216"/>
                <a:gd name="T21" fmla="*/ 219 h 219"/>
                <a:gd name="T22" fmla="*/ 69 w 216"/>
                <a:gd name="T23" fmla="*/ 211 h 219"/>
                <a:gd name="T24" fmla="*/ 37 w 216"/>
                <a:gd name="T25" fmla="*/ 194 h 219"/>
                <a:gd name="T26" fmla="*/ 14 w 216"/>
                <a:gd name="T27" fmla="*/ 168 h 219"/>
                <a:gd name="T28" fmla="*/ 3 w 216"/>
                <a:gd name="T29" fmla="*/ 139 h 219"/>
                <a:gd name="T30" fmla="*/ 0 w 216"/>
                <a:gd name="T31" fmla="*/ 104 h 219"/>
                <a:gd name="T32" fmla="*/ 5 w 216"/>
                <a:gd name="T33" fmla="*/ 70 h 219"/>
                <a:gd name="T34" fmla="*/ 23 w 216"/>
                <a:gd name="T35" fmla="*/ 41 h 219"/>
                <a:gd name="T36" fmla="*/ 49 w 216"/>
                <a:gd name="T37" fmla="*/ 18 h 219"/>
                <a:gd name="T38" fmla="*/ 80 w 216"/>
                <a:gd name="T39" fmla="*/ 6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8" y="29"/>
                  </a:lnTo>
                  <a:lnTo>
                    <a:pt x="201" y="52"/>
                  </a:lnTo>
                  <a:lnTo>
                    <a:pt x="213" y="84"/>
                  </a:lnTo>
                  <a:lnTo>
                    <a:pt x="216" y="119"/>
                  </a:lnTo>
                  <a:lnTo>
                    <a:pt x="210" y="153"/>
                  </a:lnTo>
                  <a:lnTo>
                    <a:pt x="190" y="182"/>
                  </a:lnTo>
                  <a:lnTo>
                    <a:pt x="167" y="205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4"/>
                  </a:lnTo>
                  <a:lnTo>
                    <a:pt x="14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5" y="70"/>
                  </a:lnTo>
                  <a:lnTo>
                    <a:pt x="23" y="41"/>
                  </a:lnTo>
                  <a:lnTo>
                    <a:pt x="49" y="18"/>
                  </a:lnTo>
                  <a:lnTo>
                    <a:pt x="80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38"/>
            <p:cNvSpPr>
              <a:spLocks/>
            </p:cNvSpPr>
            <p:nvPr/>
          </p:nvSpPr>
          <p:spPr bwMode="auto">
            <a:xfrm rot="10800000">
              <a:off x="11473858" y="2290691"/>
              <a:ext cx="176013" cy="175213"/>
            </a:xfrm>
            <a:custGeom>
              <a:avLst/>
              <a:gdLst>
                <a:gd name="T0" fmla="*/ 119 w 220"/>
                <a:gd name="T1" fmla="*/ 0 h 219"/>
                <a:gd name="T2" fmla="*/ 153 w 220"/>
                <a:gd name="T3" fmla="*/ 9 h 219"/>
                <a:gd name="T4" fmla="*/ 182 w 220"/>
                <a:gd name="T5" fmla="*/ 26 h 219"/>
                <a:gd name="T6" fmla="*/ 205 w 220"/>
                <a:gd name="T7" fmla="*/ 52 h 219"/>
                <a:gd name="T8" fmla="*/ 217 w 220"/>
                <a:gd name="T9" fmla="*/ 81 h 219"/>
                <a:gd name="T10" fmla="*/ 220 w 220"/>
                <a:gd name="T11" fmla="*/ 116 h 219"/>
                <a:gd name="T12" fmla="*/ 211 w 220"/>
                <a:gd name="T13" fmla="*/ 150 h 219"/>
                <a:gd name="T14" fmla="*/ 194 w 220"/>
                <a:gd name="T15" fmla="*/ 179 h 219"/>
                <a:gd name="T16" fmla="*/ 168 w 220"/>
                <a:gd name="T17" fmla="*/ 202 h 219"/>
                <a:gd name="T18" fmla="*/ 139 w 220"/>
                <a:gd name="T19" fmla="*/ 214 h 219"/>
                <a:gd name="T20" fmla="*/ 104 w 220"/>
                <a:gd name="T21" fmla="*/ 219 h 219"/>
                <a:gd name="T22" fmla="*/ 70 w 220"/>
                <a:gd name="T23" fmla="*/ 211 h 219"/>
                <a:gd name="T24" fmla="*/ 41 w 220"/>
                <a:gd name="T25" fmla="*/ 190 h 219"/>
                <a:gd name="T26" fmla="*/ 18 w 220"/>
                <a:gd name="T27" fmla="*/ 167 h 219"/>
                <a:gd name="T28" fmla="*/ 6 w 220"/>
                <a:gd name="T29" fmla="*/ 136 h 219"/>
                <a:gd name="T30" fmla="*/ 0 w 220"/>
                <a:gd name="T31" fmla="*/ 101 h 219"/>
                <a:gd name="T32" fmla="*/ 9 w 220"/>
                <a:gd name="T33" fmla="*/ 67 h 219"/>
                <a:gd name="T34" fmla="*/ 26 w 220"/>
                <a:gd name="T35" fmla="*/ 38 h 219"/>
                <a:gd name="T36" fmla="*/ 52 w 220"/>
                <a:gd name="T37" fmla="*/ 15 h 219"/>
                <a:gd name="T38" fmla="*/ 84 w 220"/>
                <a:gd name="T39" fmla="*/ 3 h 219"/>
                <a:gd name="T40" fmla="*/ 119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9" y="0"/>
                  </a:moveTo>
                  <a:lnTo>
                    <a:pt x="153" y="9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7" y="81"/>
                  </a:lnTo>
                  <a:lnTo>
                    <a:pt x="220" y="116"/>
                  </a:lnTo>
                  <a:lnTo>
                    <a:pt x="211" y="150"/>
                  </a:lnTo>
                  <a:lnTo>
                    <a:pt x="194" y="179"/>
                  </a:lnTo>
                  <a:lnTo>
                    <a:pt x="168" y="202"/>
                  </a:lnTo>
                  <a:lnTo>
                    <a:pt x="139" y="214"/>
                  </a:lnTo>
                  <a:lnTo>
                    <a:pt x="104" y="219"/>
                  </a:lnTo>
                  <a:lnTo>
                    <a:pt x="70" y="211"/>
                  </a:lnTo>
                  <a:lnTo>
                    <a:pt x="41" y="190"/>
                  </a:lnTo>
                  <a:lnTo>
                    <a:pt x="18" y="167"/>
                  </a:lnTo>
                  <a:lnTo>
                    <a:pt x="6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39"/>
            <p:cNvSpPr>
              <a:spLocks/>
            </p:cNvSpPr>
            <p:nvPr/>
          </p:nvSpPr>
          <p:spPr bwMode="auto">
            <a:xfrm rot="10800000">
              <a:off x="11686674" y="2223486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6 w 219"/>
                <a:gd name="T19" fmla="*/ 216 h 219"/>
                <a:gd name="T20" fmla="*/ 101 w 219"/>
                <a:gd name="T21" fmla="*/ 219 h 219"/>
                <a:gd name="T22" fmla="*/ 67 w 219"/>
                <a:gd name="T23" fmla="*/ 210 h 219"/>
                <a:gd name="T24" fmla="*/ 38 w 219"/>
                <a:gd name="T25" fmla="*/ 193 h 219"/>
                <a:gd name="T26" fmla="*/ 15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1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40"/>
            <p:cNvSpPr>
              <a:spLocks/>
            </p:cNvSpPr>
            <p:nvPr/>
          </p:nvSpPr>
          <p:spPr bwMode="auto">
            <a:xfrm rot="10800000">
              <a:off x="11909890" y="2212285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9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1 h 219"/>
                <a:gd name="T36" fmla="*/ 51 w 219"/>
                <a:gd name="T37" fmla="*/ 18 h 219"/>
                <a:gd name="T38" fmla="*/ 83 w 219"/>
                <a:gd name="T39" fmla="*/ 6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9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1"/>
                  </a:lnTo>
                  <a:lnTo>
                    <a:pt x="51" y="18"/>
                  </a:lnTo>
                  <a:lnTo>
                    <a:pt x="83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41"/>
            <p:cNvSpPr>
              <a:spLocks/>
            </p:cNvSpPr>
            <p:nvPr/>
          </p:nvSpPr>
          <p:spPr bwMode="auto">
            <a:xfrm rot="10800000">
              <a:off x="12115505" y="3950812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6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5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42"/>
            <p:cNvSpPr>
              <a:spLocks/>
            </p:cNvSpPr>
            <p:nvPr/>
          </p:nvSpPr>
          <p:spPr bwMode="auto">
            <a:xfrm rot="10800000">
              <a:off x="11896289" y="3992415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5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9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1 h 219"/>
                <a:gd name="T36" fmla="*/ 52 w 219"/>
                <a:gd name="T37" fmla="*/ 18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5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43"/>
            <p:cNvSpPr>
              <a:spLocks/>
            </p:cNvSpPr>
            <p:nvPr/>
          </p:nvSpPr>
          <p:spPr bwMode="auto">
            <a:xfrm rot="10800000">
              <a:off x="11672273" y="397641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7 h 219"/>
                <a:gd name="T20" fmla="*/ 103 w 219"/>
                <a:gd name="T21" fmla="*/ 219 h 219"/>
                <a:gd name="T22" fmla="*/ 69 w 219"/>
                <a:gd name="T23" fmla="*/ 211 h 219"/>
                <a:gd name="T24" fmla="*/ 37 w 219"/>
                <a:gd name="T25" fmla="*/ 194 h 219"/>
                <a:gd name="T26" fmla="*/ 17 w 219"/>
                <a:gd name="T27" fmla="*/ 168 h 219"/>
                <a:gd name="T28" fmla="*/ 2 w 219"/>
                <a:gd name="T29" fmla="*/ 136 h 219"/>
                <a:gd name="T30" fmla="*/ 0 w 219"/>
                <a:gd name="T31" fmla="*/ 104 h 219"/>
                <a:gd name="T32" fmla="*/ 8 w 219"/>
                <a:gd name="T33" fmla="*/ 70 h 219"/>
                <a:gd name="T34" fmla="*/ 25 w 219"/>
                <a:gd name="T35" fmla="*/ 38 h 219"/>
                <a:gd name="T36" fmla="*/ 51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37" y="194"/>
                  </a:lnTo>
                  <a:lnTo>
                    <a:pt x="17" y="168"/>
                  </a:lnTo>
                  <a:lnTo>
                    <a:pt x="2" y="136"/>
                  </a:lnTo>
                  <a:lnTo>
                    <a:pt x="0" y="104"/>
                  </a:lnTo>
                  <a:lnTo>
                    <a:pt x="8" y="70"/>
                  </a:lnTo>
                  <a:lnTo>
                    <a:pt x="25" y="38"/>
                  </a:lnTo>
                  <a:lnTo>
                    <a:pt x="51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44"/>
            <p:cNvSpPr>
              <a:spLocks/>
            </p:cNvSpPr>
            <p:nvPr/>
          </p:nvSpPr>
          <p:spPr bwMode="auto">
            <a:xfrm rot="10800000">
              <a:off x="11460257" y="390440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8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45"/>
            <p:cNvSpPr>
              <a:spLocks/>
            </p:cNvSpPr>
            <p:nvPr/>
          </p:nvSpPr>
          <p:spPr bwMode="auto">
            <a:xfrm rot="10800000">
              <a:off x="11273844" y="3784400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0 w 219"/>
                <a:gd name="T3" fmla="*/ 5 h 216"/>
                <a:gd name="T4" fmla="*/ 182 w 219"/>
                <a:gd name="T5" fmla="*/ 25 h 216"/>
                <a:gd name="T6" fmla="*/ 205 w 219"/>
                <a:gd name="T7" fmla="*/ 49 h 216"/>
                <a:gd name="T8" fmla="*/ 216 w 219"/>
                <a:gd name="T9" fmla="*/ 80 h 216"/>
                <a:gd name="T10" fmla="*/ 219 w 219"/>
                <a:gd name="T11" fmla="*/ 115 h 216"/>
                <a:gd name="T12" fmla="*/ 211 w 219"/>
                <a:gd name="T13" fmla="*/ 149 h 216"/>
                <a:gd name="T14" fmla="*/ 193 w 219"/>
                <a:gd name="T15" fmla="*/ 178 h 216"/>
                <a:gd name="T16" fmla="*/ 167 w 219"/>
                <a:gd name="T17" fmla="*/ 201 h 216"/>
                <a:gd name="T18" fmla="*/ 139 w 219"/>
                <a:gd name="T19" fmla="*/ 213 h 216"/>
                <a:gd name="T20" fmla="*/ 104 w 219"/>
                <a:gd name="T21" fmla="*/ 216 h 216"/>
                <a:gd name="T22" fmla="*/ 69 w 219"/>
                <a:gd name="T23" fmla="*/ 210 h 216"/>
                <a:gd name="T24" fmla="*/ 41 w 219"/>
                <a:gd name="T25" fmla="*/ 190 h 216"/>
                <a:gd name="T26" fmla="*/ 18 w 219"/>
                <a:gd name="T27" fmla="*/ 164 h 216"/>
                <a:gd name="T28" fmla="*/ 6 w 219"/>
                <a:gd name="T29" fmla="*/ 135 h 216"/>
                <a:gd name="T30" fmla="*/ 0 w 219"/>
                <a:gd name="T31" fmla="*/ 100 h 216"/>
                <a:gd name="T32" fmla="*/ 9 w 219"/>
                <a:gd name="T33" fmla="*/ 66 h 216"/>
                <a:gd name="T34" fmla="*/ 29 w 219"/>
                <a:gd name="T35" fmla="*/ 37 h 216"/>
                <a:gd name="T36" fmla="*/ 52 w 219"/>
                <a:gd name="T37" fmla="*/ 14 h 216"/>
                <a:gd name="T38" fmla="*/ 84 w 219"/>
                <a:gd name="T39" fmla="*/ 2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0" y="5"/>
                  </a:lnTo>
                  <a:lnTo>
                    <a:pt x="182" y="25"/>
                  </a:lnTo>
                  <a:lnTo>
                    <a:pt x="205" y="49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9" y="213"/>
                  </a:lnTo>
                  <a:lnTo>
                    <a:pt x="104" y="216"/>
                  </a:lnTo>
                  <a:lnTo>
                    <a:pt x="69" y="210"/>
                  </a:lnTo>
                  <a:lnTo>
                    <a:pt x="41" y="190"/>
                  </a:lnTo>
                  <a:lnTo>
                    <a:pt x="18" y="164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9" y="37"/>
                  </a:lnTo>
                  <a:lnTo>
                    <a:pt x="52" y="14"/>
                  </a:lnTo>
                  <a:lnTo>
                    <a:pt x="84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46"/>
            <p:cNvSpPr>
              <a:spLocks/>
            </p:cNvSpPr>
            <p:nvPr/>
          </p:nvSpPr>
          <p:spPr bwMode="auto">
            <a:xfrm rot="10800000">
              <a:off x="11121033" y="3618788"/>
              <a:ext cx="176013" cy="175213"/>
            </a:xfrm>
            <a:custGeom>
              <a:avLst/>
              <a:gdLst>
                <a:gd name="T0" fmla="*/ 119 w 220"/>
                <a:gd name="T1" fmla="*/ 0 h 219"/>
                <a:gd name="T2" fmla="*/ 150 w 220"/>
                <a:gd name="T3" fmla="*/ 6 h 219"/>
                <a:gd name="T4" fmla="*/ 182 w 220"/>
                <a:gd name="T5" fmla="*/ 26 h 219"/>
                <a:gd name="T6" fmla="*/ 202 w 220"/>
                <a:gd name="T7" fmla="*/ 52 h 219"/>
                <a:gd name="T8" fmla="*/ 217 w 220"/>
                <a:gd name="T9" fmla="*/ 81 h 219"/>
                <a:gd name="T10" fmla="*/ 220 w 220"/>
                <a:gd name="T11" fmla="*/ 115 h 219"/>
                <a:gd name="T12" fmla="*/ 211 w 220"/>
                <a:gd name="T13" fmla="*/ 150 h 219"/>
                <a:gd name="T14" fmla="*/ 194 w 220"/>
                <a:gd name="T15" fmla="*/ 179 h 219"/>
                <a:gd name="T16" fmla="*/ 168 w 220"/>
                <a:gd name="T17" fmla="*/ 202 h 219"/>
                <a:gd name="T18" fmla="*/ 136 w 220"/>
                <a:gd name="T19" fmla="*/ 213 h 219"/>
                <a:gd name="T20" fmla="*/ 104 w 220"/>
                <a:gd name="T21" fmla="*/ 219 h 219"/>
                <a:gd name="T22" fmla="*/ 70 w 220"/>
                <a:gd name="T23" fmla="*/ 211 h 219"/>
                <a:gd name="T24" fmla="*/ 38 w 220"/>
                <a:gd name="T25" fmla="*/ 193 h 219"/>
                <a:gd name="T26" fmla="*/ 18 w 220"/>
                <a:gd name="T27" fmla="*/ 167 h 219"/>
                <a:gd name="T28" fmla="*/ 3 w 220"/>
                <a:gd name="T29" fmla="*/ 136 h 219"/>
                <a:gd name="T30" fmla="*/ 0 w 220"/>
                <a:gd name="T31" fmla="*/ 101 h 219"/>
                <a:gd name="T32" fmla="*/ 9 w 220"/>
                <a:gd name="T33" fmla="*/ 69 h 219"/>
                <a:gd name="T34" fmla="*/ 26 w 220"/>
                <a:gd name="T35" fmla="*/ 38 h 219"/>
                <a:gd name="T36" fmla="*/ 52 w 220"/>
                <a:gd name="T37" fmla="*/ 15 h 219"/>
                <a:gd name="T38" fmla="*/ 84 w 220"/>
                <a:gd name="T39" fmla="*/ 3 h 219"/>
                <a:gd name="T40" fmla="*/ 119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9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20" y="115"/>
                  </a:lnTo>
                  <a:lnTo>
                    <a:pt x="211" y="150"/>
                  </a:lnTo>
                  <a:lnTo>
                    <a:pt x="194" y="179"/>
                  </a:lnTo>
                  <a:lnTo>
                    <a:pt x="168" y="202"/>
                  </a:lnTo>
                  <a:lnTo>
                    <a:pt x="136" y="213"/>
                  </a:lnTo>
                  <a:lnTo>
                    <a:pt x="104" y="219"/>
                  </a:lnTo>
                  <a:lnTo>
                    <a:pt x="70" y="211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47"/>
            <p:cNvSpPr>
              <a:spLocks/>
            </p:cNvSpPr>
            <p:nvPr/>
          </p:nvSpPr>
          <p:spPr bwMode="auto">
            <a:xfrm rot="10800000">
              <a:off x="11015425" y="342277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48"/>
            <p:cNvSpPr>
              <a:spLocks/>
            </p:cNvSpPr>
            <p:nvPr/>
          </p:nvSpPr>
          <p:spPr bwMode="auto">
            <a:xfrm rot="10800000">
              <a:off x="10961821" y="3205958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9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4 h 219"/>
                <a:gd name="T10" fmla="*/ 217 w 217"/>
                <a:gd name="T11" fmla="*/ 115 h 219"/>
                <a:gd name="T12" fmla="*/ 211 w 217"/>
                <a:gd name="T13" fmla="*/ 150 h 219"/>
                <a:gd name="T14" fmla="*/ 191 w 217"/>
                <a:gd name="T15" fmla="*/ 182 h 219"/>
                <a:gd name="T16" fmla="*/ 165 w 217"/>
                <a:gd name="T17" fmla="*/ 202 h 219"/>
                <a:gd name="T18" fmla="*/ 136 w 217"/>
                <a:gd name="T19" fmla="*/ 216 h 219"/>
                <a:gd name="T20" fmla="*/ 101 w 217"/>
                <a:gd name="T21" fmla="*/ 219 h 219"/>
                <a:gd name="T22" fmla="*/ 67 w 217"/>
                <a:gd name="T23" fmla="*/ 210 h 219"/>
                <a:gd name="T24" fmla="*/ 38 w 217"/>
                <a:gd name="T25" fmla="*/ 193 h 219"/>
                <a:gd name="T26" fmla="*/ 15 w 217"/>
                <a:gd name="T27" fmla="*/ 167 h 219"/>
                <a:gd name="T28" fmla="*/ 3 w 217"/>
                <a:gd name="T29" fmla="*/ 136 h 219"/>
                <a:gd name="T30" fmla="*/ 0 w 217"/>
                <a:gd name="T31" fmla="*/ 104 h 219"/>
                <a:gd name="T32" fmla="*/ 6 w 217"/>
                <a:gd name="T33" fmla="*/ 69 h 219"/>
                <a:gd name="T34" fmla="*/ 26 w 217"/>
                <a:gd name="T35" fmla="*/ 38 h 219"/>
                <a:gd name="T36" fmla="*/ 52 w 217"/>
                <a:gd name="T37" fmla="*/ 17 h 219"/>
                <a:gd name="T38" fmla="*/ 81 w 217"/>
                <a:gd name="T39" fmla="*/ 3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5"/>
                  </a:lnTo>
                  <a:lnTo>
                    <a:pt x="211" y="150"/>
                  </a:lnTo>
                  <a:lnTo>
                    <a:pt x="191" y="182"/>
                  </a:lnTo>
                  <a:lnTo>
                    <a:pt x="165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49"/>
            <p:cNvSpPr>
              <a:spLocks/>
            </p:cNvSpPr>
            <p:nvPr/>
          </p:nvSpPr>
          <p:spPr bwMode="auto">
            <a:xfrm rot="10800000">
              <a:off x="10961821" y="2981941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79 w 220"/>
                <a:gd name="T5" fmla="*/ 26 h 219"/>
                <a:gd name="T6" fmla="*/ 202 w 220"/>
                <a:gd name="T7" fmla="*/ 52 h 219"/>
                <a:gd name="T8" fmla="*/ 217 w 220"/>
                <a:gd name="T9" fmla="*/ 83 h 219"/>
                <a:gd name="T10" fmla="*/ 220 w 220"/>
                <a:gd name="T11" fmla="*/ 115 h 219"/>
                <a:gd name="T12" fmla="*/ 211 w 220"/>
                <a:gd name="T13" fmla="*/ 150 h 219"/>
                <a:gd name="T14" fmla="*/ 194 w 220"/>
                <a:gd name="T15" fmla="*/ 181 h 219"/>
                <a:gd name="T16" fmla="*/ 168 w 220"/>
                <a:gd name="T17" fmla="*/ 201 h 219"/>
                <a:gd name="T18" fmla="*/ 136 w 220"/>
                <a:gd name="T19" fmla="*/ 216 h 219"/>
                <a:gd name="T20" fmla="*/ 101 w 220"/>
                <a:gd name="T21" fmla="*/ 219 h 219"/>
                <a:gd name="T22" fmla="*/ 67 w 220"/>
                <a:gd name="T23" fmla="*/ 210 h 219"/>
                <a:gd name="T24" fmla="*/ 38 w 220"/>
                <a:gd name="T25" fmla="*/ 193 h 219"/>
                <a:gd name="T26" fmla="*/ 15 w 220"/>
                <a:gd name="T27" fmla="*/ 167 h 219"/>
                <a:gd name="T28" fmla="*/ 3 w 220"/>
                <a:gd name="T29" fmla="*/ 135 h 219"/>
                <a:gd name="T30" fmla="*/ 0 w 220"/>
                <a:gd name="T31" fmla="*/ 103 h 219"/>
                <a:gd name="T32" fmla="*/ 6 w 220"/>
                <a:gd name="T33" fmla="*/ 69 h 219"/>
                <a:gd name="T34" fmla="*/ 26 w 220"/>
                <a:gd name="T35" fmla="*/ 37 h 219"/>
                <a:gd name="T36" fmla="*/ 52 w 220"/>
                <a:gd name="T37" fmla="*/ 17 h 219"/>
                <a:gd name="T38" fmla="*/ 81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3"/>
                  </a:lnTo>
                  <a:lnTo>
                    <a:pt x="220" y="115"/>
                  </a:lnTo>
                  <a:lnTo>
                    <a:pt x="211" y="150"/>
                  </a:lnTo>
                  <a:lnTo>
                    <a:pt x="194" y="181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50"/>
            <p:cNvSpPr>
              <a:spLocks/>
            </p:cNvSpPr>
            <p:nvPr/>
          </p:nvSpPr>
          <p:spPr bwMode="auto">
            <a:xfrm rot="10800000">
              <a:off x="10856213" y="2698721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5 h 219"/>
                <a:gd name="T12" fmla="*/ 210 w 216"/>
                <a:gd name="T13" fmla="*/ 150 h 219"/>
                <a:gd name="T14" fmla="*/ 190 w 216"/>
                <a:gd name="T15" fmla="*/ 179 h 219"/>
                <a:gd name="T16" fmla="*/ 167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1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6 h 219"/>
                <a:gd name="T30" fmla="*/ 0 w 216"/>
                <a:gd name="T31" fmla="*/ 101 h 219"/>
                <a:gd name="T32" fmla="*/ 6 w 216"/>
                <a:gd name="T33" fmla="*/ 69 h 219"/>
                <a:gd name="T34" fmla="*/ 26 w 216"/>
                <a:gd name="T35" fmla="*/ 38 h 219"/>
                <a:gd name="T36" fmla="*/ 52 w 216"/>
                <a:gd name="T37" fmla="*/ 15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51"/>
            <p:cNvSpPr>
              <a:spLocks/>
            </p:cNvSpPr>
            <p:nvPr/>
          </p:nvSpPr>
          <p:spPr bwMode="auto">
            <a:xfrm rot="10800000">
              <a:off x="10960221" y="2502707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7 w 219"/>
                <a:gd name="T9" fmla="*/ 84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3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6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4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3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52"/>
            <p:cNvSpPr>
              <a:spLocks/>
            </p:cNvSpPr>
            <p:nvPr/>
          </p:nvSpPr>
          <p:spPr bwMode="auto">
            <a:xfrm rot="10800000">
              <a:off x="11105031" y="2332294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2 w 219"/>
                <a:gd name="T3" fmla="*/ 6 h 216"/>
                <a:gd name="T4" fmla="*/ 181 w 219"/>
                <a:gd name="T5" fmla="*/ 26 h 216"/>
                <a:gd name="T6" fmla="*/ 204 w 219"/>
                <a:gd name="T7" fmla="*/ 52 h 216"/>
                <a:gd name="T8" fmla="*/ 216 w 219"/>
                <a:gd name="T9" fmla="*/ 81 h 216"/>
                <a:gd name="T10" fmla="*/ 219 w 219"/>
                <a:gd name="T11" fmla="*/ 116 h 216"/>
                <a:gd name="T12" fmla="*/ 213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8 w 219"/>
                <a:gd name="T19" fmla="*/ 214 h 216"/>
                <a:gd name="T20" fmla="*/ 103 w 219"/>
                <a:gd name="T21" fmla="*/ 216 h 216"/>
                <a:gd name="T22" fmla="*/ 69 w 219"/>
                <a:gd name="T23" fmla="*/ 211 h 216"/>
                <a:gd name="T24" fmla="*/ 40 w 219"/>
                <a:gd name="T25" fmla="*/ 190 h 216"/>
                <a:gd name="T26" fmla="*/ 17 w 219"/>
                <a:gd name="T27" fmla="*/ 167 h 216"/>
                <a:gd name="T28" fmla="*/ 5 w 219"/>
                <a:gd name="T29" fmla="*/ 136 h 216"/>
                <a:gd name="T30" fmla="*/ 0 w 219"/>
                <a:gd name="T31" fmla="*/ 101 h 216"/>
                <a:gd name="T32" fmla="*/ 8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2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4"/>
                  </a:lnTo>
                  <a:lnTo>
                    <a:pt x="103" y="216"/>
                  </a:lnTo>
                  <a:lnTo>
                    <a:pt x="69" y="211"/>
                  </a:lnTo>
                  <a:lnTo>
                    <a:pt x="40" y="190"/>
                  </a:lnTo>
                  <a:lnTo>
                    <a:pt x="17" y="167"/>
                  </a:lnTo>
                  <a:lnTo>
                    <a:pt x="5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53"/>
            <p:cNvSpPr>
              <a:spLocks/>
            </p:cNvSpPr>
            <p:nvPr/>
          </p:nvSpPr>
          <p:spPr bwMode="auto">
            <a:xfrm rot="10800000">
              <a:off x="11280244" y="219388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5 w 219"/>
                <a:gd name="T19" fmla="*/ 216 h 219"/>
                <a:gd name="T20" fmla="*/ 100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6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1 h 219"/>
                <a:gd name="T36" fmla="*/ 51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6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1"/>
                  </a:lnTo>
                  <a:lnTo>
                    <a:pt x="51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54"/>
            <p:cNvSpPr>
              <a:spLocks/>
            </p:cNvSpPr>
            <p:nvPr/>
          </p:nvSpPr>
          <p:spPr bwMode="auto">
            <a:xfrm rot="10800000">
              <a:off x="11481059" y="2097077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52 h 216"/>
                <a:gd name="T8" fmla="*/ 216 w 219"/>
                <a:gd name="T9" fmla="*/ 81 h 216"/>
                <a:gd name="T10" fmla="*/ 219 w 219"/>
                <a:gd name="T11" fmla="*/ 116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4 h 216"/>
                <a:gd name="T20" fmla="*/ 101 w 219"/>
                <a:gd name="T21" fmla="*/ 216 h 216"/>
                <a:gd name="T22" fmla="*/ 66 w 219"/>
                <a:gd name="T23" fmla="*/ 211 h 216"/>
                <a:gd name="T24" fmla="*/ 37 w 219"/>
                <a:gd name="T25" fmla="*/ 193 h 216"/>
                <a:gd name="T26" fmla="*/ 14 w 219"/>
                <a:gd name="T27" fmla="*/ 167 h 216"/>
                <a:gd name="T28" fmla="*/ 3 w 219"/>
                <a:gd name="T29" fmla="*/ 136 h 216"/>
                <a:gd name="T30" fmla="*/ 0 w 219"/>
                <a:gd name="T31" fmla="*/ 101 h 216"/>
                <a:gd name="T32" fmla="*/ 6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0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4"/>
                  </a:lnTo>
                  <a:lnTo>
                    <a:pt x="101" y="216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55"/>
            <p:cNvSpPr>
              <a:spLocks/>
            </p:cNvSpPr>
            <p:nvPr/>
          </p:nvSpPr>
          <p:spPr bwMode="auto">
            <a:xfrm rot="10800000">
              <a:off x="11700275" y="2041073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5 h 219"/>
                <a:gd name="T6" fmla="*/ 202 w 216"/>
                <a:gd name="T7" fmla="*/ 51 h 219"/>
                <a:gd name="T8" fmla="*/ 213 w 216"/>
                <a:gd name="T9" fmla="*/ 83 h 219"/>
                <a:gd name="T10" fmla="*/ 216 w 216"/>
                <a:gd name="T11" fmla="*/ 115 h 219"/>
                <a:gd name="T12" fmla="*/ 210 w 216"/>
                <a:gd name="T13" fmla="*/ 149 h 219"/>
                <a:gd name="T14" fmla="*/ 190 w 216"/>
                <a:gd name="T15" fmla="*/ 181 h 219"/>
                <a:gd name="T16" fmla="*/ 164 w 216"/>
                <a:gd name="T17" fmla="*/ 201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37 h 219"/>
                <a:gd name="T36" fmla="*/ 52 w 216"/>
                <a:gd name="T37" fmla="*/ 17 h 219"/>
                <a:gd name="T38" fmla="*/ 81 w 216"/>
                <a:gd name="T39" fmla="*/ 2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3" y="83"/>
                  </a:lnTo>
                  <a:lnTo>
                    <a:pt x="216" y="115"/>
                  </a:lnTo>
                  <a:lnTo>
                    <a:pt x="210" y="149"/>
                  </a:lnTo>
                  <a:lnTo>
                    <a:pt x="190" y="181"/>
                  </a:lnTo>
                  <a:lnTo>
                    <a:pt x="164" y="201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56"/>
            <p:cNvSpPr>
              <a:spLocks/>
            </p:cNvSpPr>
            <p:nvPr/>
          </p:nvSpPr>
          <p:spPr bwMode="auto">
            <a:xfrm rot="10800000">
              <a:off x="11924291" y="2034673"/>
              <a:ext cx="172813" cy="172813"/>
            </a:xfrm>
            <a:custGeom>
              <a:avLst/>
              <a:gdLst>
                <a:gd name="T0" fmla="*/ 115 w 216"/>
                <a:gd name="T1" fmla="*/ 0 h 216"/>
                <a:gd name="T2" fmla="*/ 150 w 216"/>
                <a:gd name="T3" fmla="*/ 6 h 216"/>
                <a:gd name="T4" fmla="*/ 179 w 216"/>
                <a:gd name="T5" fmla="*/ 23 h 216"/>
                <a:gd name="T6" fmla="*/ 202 w 216"/>
                <a:gd name="T7" fmla="*/ 49 h 216"/>
                <a:gd name="T8" fmla="*/ 213 w 216"/>
                <a:gd name="T9" fmla="*/ 81 h 216"/>
                <a:gd name="T10" fmla="*/ 216 w 216"/>
                <a:gd name="T11" fmla="*/ 115 h 216"/>
                <a:gd name="T12" fmla="*/ 211 w 216"/>
                <a:gd name="T13" fmla="*/ 150 h 216"/>
                <a:gd name="T14" fmla="*/ 190 w 216"/>
                <a:gd name="T15" fmla="*/ 179 h 216"/>
                <a:gd name="T16" fmla="*/ 164 w 216"/>
                <a:gd name="T17" fmla="*/ 202 h 216"/>
                <a:gd name="T18" fmla="*/ 136 w 216"/>
                <a:gd name="T19" fmla="*/ 213 h 216"/>
                <a:gd name="T20" fmla="*/ 101 w 216"/>
                <a:gd name="T21" fmla="*/ 216 h 216"/>
                <a:gd name="T22" fmla="*/ 66 w 216"/>
                <a:gd name="T23" fmla="*/ 208 h 216"/>
                <a:gd name="T24" fmla="*/ 38 w 216"/>
                <a:gd name="T25" fmla="*/ 190 h 216"/>
                <a:gd name="T26" fmla="*/ 15 w 216"/>
                <a:gd name="T27" fmla="*/ 164 h 216"/>
                <a:gd name="T28" fmla="*/ 3 w 216"/>
                <a:gd name="T29" fmla="*/ 136 h 216"/>
                <a:gd name="T30" fmla="*/ 0 w 216"/>
                <a:gd name="T31" fmla="*/ 101 h 216"/>
                <a:gd name="T32" fmla="*/ 6 w 216"/>
                <a:gd name="T33" fmla="*/ 66 h 216"/>
                <a:gd name="T34" fmla="*/ 26 w 216"/>
                <a:gd name="T35" fmla="*/ 38 h 216"/>
                <a:gd name="T36" fmla="*/ 52 w 216"/>
                <a:gd name="T37" fmla="*/ 14 h 216"/>
                <a:gd name="T38" fmla="*/ 81 w 216"/>
                <a:gd name="T39" fmla="*/ 3 h 216"/>
                <a:gd name="T40" fmla="*/ 115 w 216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6">
                  <a:moveTo>
                    <a:pt x="115" y="0"/>
                  </a:moveTo>
                  <a:lnTo>
                    <a:pt x="150" y="6"/>
                  </a:lnTo>
                  <a:lnTo>
                    <a:pt x="179" y="23"/>
                  </a:lnTo>
                  <a:lnTo>
                    <a:pt x="202" y="49"/>
                  </a:lnTo>
                  <a:lnTo>
                    <a:pt x="213" y="81"/>
                  </a:lnTo>
                  <a:lnTo>
                    <a:pt x="216" y="115"/>
                  </a:lnTo>
                  <a:lnTo>
                    <a:pt x="211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66" y="208"/>
                  </a:lnTo>
                  <a:lnTo>
                    <a:pt x="38" y="190"/>
                  </a:lnTo>
                  <a:lnTo>
                    <a:pt x="15" y="164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8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57"/>
            <p:cNvSpPr>
              <a:spLocks/>
            </p:cNvSpPr>
            <p:nvPr/>
          </p:nvSpPr>
          <p:spPr bwMode="auto">
            <a:xfrm rot="10800000">
              <a:off x="11995496" y="416042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58"/>
            <p:cNvSpPr>
              <a:spLocks/>
            </p:cNvSpPr>
            <p:nvPr/>
          </p:nvSpPr>
          <p:spPr bwMode="auto">
            <a:xfrm rot="10800000">
              <a:off x="11771480" y="4170028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49 w 219"/>
                <a:gd name="T3" fmla="*/ 6 h 216"/>
                <a:gd name="T4" fmla="*/ 181 w 219"/>
                <a:gd name="T5" fmla="*/ 26 h 216"/>
                <a:gd name="T6" fmla="*/ 204 w 219"/>
                <a:gd name="T7" fmla="*/ 52 h 216"/>
                <a:gd name="T8" fmla="*/ 216 w 219"/>
                <a:gd name="T9" fmla="*/ 81 h 216"/>
                <a:gd name="T10" fmla="*/ 219 w 219"/>
                <a:gd name="T11" fmla="*/ 116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4 h 216"/>
                <a:gd name="T20" fmla="*/ 103 w 219"/>
                <a:gd name="T21" fmla="*/ 216 h 216"/>
                <a:gd name="T22" fmla="*/ 69 w 219"/>
                <a:gd name="T23" fmla="*/ 211 h 216"/>
                <a:gd name="T24" fmla="*/ 40 w 219"/>
                <a:gd name="T25" fmla="*/ 190 h 216"/>
                <a:gd name="T26" fmla="*/ 17 w 219"/>
                <a:gd name="T27" fmla="*/ 165 h 216"/>
                <a:gd name="T28" fmla="*/ 2 w 219"/>
                <a:gd name="T29" fmla="*/ 136 h 216"/>
                <a:gd name="T30" fmla="*/ 0 w 219"/>
                <a:gd name="T31" fmla="*/ 101 h 216"/>
                <a:gd name="T32" fmla="*/ 8 w 219"/>
                <a:gd name="T33" fmla="*/ 67 h 216"/>
                <a:gd name="T34" fmla="*/ 28 w 219"/>
                <a:gd name="T35" fmla="*/ 38 h 216"/>
                <a:gd name="T36" fmla="*/ 51 w 219"/>
                <a:gd name="T37" fmla="*/ 15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49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4"/>
                  </a:lnTo>
                  <a:lnTo>
                    <a:pt x="103" y="216"/>
                  </a:lnTo>
                  <a:lnTo>
                    <a:pt x="69" y="211"/>
                  </a:lnTo>
                  <a:lnTo>
                    <a:pt x="40" y="190"/>
                  </a:lnTo>
                  <a:lnTo>
                    <a:pt x="17" y="165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8" y="38"/>
                  </a:lnTo>
                  <a:lnTo>
                    <a:pt x="51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59"/>
            <p:cNvSpPr>
              <a:spLocks/>
            </p:cNvSpPr>
            <p:nvPr/>
          </p:nvSpPr>
          <p:spPr bwMode="auto">
            <a:xfrm rot="10800000">
              <a:off x="11550664" y="4130826"/>
              <a:ext cx="175213" cy="172813"/>
            </a:xfrm>
            <a:custGeom>
              <a:avLst/>
              <a:gdLst>
                <a:gd name="T0" fmla="*/ 116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49 h 216"/>
                <a:gd name="T8" fmla="*/ 217 w 219"/>
                <a:gd name="T9" fmla="*/ 81 h 216"/>
                <a:gd name="T10" fmla="*/ 219 w 219"/>
                <a:gd name="T11" fmla="*/ 116 h 216"/>
                <a:gd name="T12" fmla="*/ 211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6 w 219"/>
                <a:gd name="T19" fmla="*/ 214 h 216"/>
                <a:gd name="T20" fmla="*/ 101 w 219"/>
                <a:gd name="T21" fmla="*/ 216 h 216"/>
                <a:gd name="T22" fmla="*/ 69 w 219"/>
                <a:gd name="T23" fmla="*/ 211 h 216"/>
                <a:gd name="T24" fmla="*/ 38 w 219"/>
                <a:gd name="T25" fmla="*/ 190 h 216"/>
                <a:gd name="T26" fmla="*/ 18 w 219"/>
                <a:gd name="T27" fmla="*/ 165 h 216"/>
                <a:gd name="T28" fmla="*/ 3 w 219"/>
                <a:gd name="T29" fmla="*/ 136 h 216"/>
                <a:gd name="T30" fmla="*/ 0 w 219"/>
                <a:gd name="T31" fmla="*/ 101 h 216"/>
                <a:gd name="T32" fmla="*/ 9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4 w 219"/>
                <a:gd name="T39" fmla="*/ 3 h 216"/>
                <a:gd name="T40" fmla="*/ 116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6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7" y="81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4"/>
                  </a:lnTo>
                  <a:lnTo>
                    <a:pt x="101" y="216"/>
                  </a:lnTo>
                  <a:lnTo>
                    <a:pt x="69" y="211"/>
                  </a:lnTo>
                  <a:lnTo>
                    <a:pt x="38" y="190"/>
                  </a:lnTo>
                  <a:lnTo>
                    <a:pt x="18" y="165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60"/>
            <p:cNvSpPr>
              <a:spLocks/>
            </p:cNvSpPr>
            <p:nvPr/>
          </p:nvSpPr>
          <p:spPr bwMode="auto">
            <a:xfrm rot="10800000">
              <a:off x="11342649" y="404521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8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6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61"/>
            <p:cNvSpPr>
              <a:spLocks/>
            </p:cNvSpPr>
            <p:nvPr/>
          </p:nvSpPr>
          <p:spPr bwMode="auto">
            <a:xfrm rot="10800000">
              <a:off x="11158635" y="3920410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1 h 219"/>
                <a:gd name="T8" fmla="*/ 217 w 219"/>
                <a:gd name="T9" fmla="*/ 83 h 219"/>
                <a:gd name="T10" fmla="*/ 219 w 219"/>
                <a:gd name="T11" fmla="*/ 118 h 219"/>
                <a:gd name="T12" fmla="*/ 211 w 219"/>
                <a:gd name="T13" fmla="*/ 149 h 219"/>
                <a:gd name="T14" fmla="*/ 194 w 219"/>
                <a:gd name="T15" fmla="*/ 181 h 219"/>
                <a:gd name="T16" fmla="*/ 168 w 219"/>
                <a:gd name="T17" fmla="*/ 201 h 219"/>
                <a:gd name="T18" fmla="*/ 136 w 219"/>
                <a:gd name="T19" fmla="*/ 216 h 219"/>
                <a:gd name="T20" fmla="*/ 104 w 219"/>
                <a:gd name="T21" fmla="*/ 219 h 219"/>
                <a:gd name="T22" fmla="*/ 70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8 h 219"/>
                <a:gd name="T30" fmla="*/ 0 w 219"/>
                <a:gd name="T31" fmla="*/ 103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2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1"/>
                  </a:lnTo>
                  <a:lnTo>
                    <a:pt x="217" y="83"/>
                  </a:lnTo>
                  <a:lnTo>
                    <a:pt x="219" y="118"/>
                  </a:lnTo>
                  <a:lnTo>
                    <a:pt x="211" y="149"/>
                  </a:lnTo>
                  <a:lnTo>
                    <a:pt x="194" y="181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62"/>
            <p:cNvSpPr>
              <a:spLocks/>
            </p:cNvSpPr>
            <p:nvPr/>
          </p:nvSpPr>
          <p:spPr bwMode="auto">
            <a:xfrm rot="10800000">
              <a:off x="11003424" y="3759598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9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4 h 219"/>
                <a:gd name="T10" fmla="*/ 217 w 217"/>
                <a:gd name="T11" fmla="*/ 116 h 219"/>
                <a:gd name="T12" fmla="*/ 208 w 217"/>
                <a:gd name="T13" fmla="*/ 150 h 219"/>
                <a:gd name="T14" fmla="*/ 191 w 217"/>
                <a:gd name="T15" fmla="*/ 182 h 219"/>
                <a:gd name="T16" fmla="*/ 165 w 217"/>
                <a:gd name="T17" fmla="*/ 202 h 219"/>
                <a:gd name="T18" fmla="*/ 136 w 217"/>
                <a:gd name="T19" fmla="*/ 217 h 219"/>
                <a:gd name="T20" fmla="*/ 101 w 217"/>
                <a:gd name="T21" fmla="*/ 219 h 219"/>
                <a:gd name="T22" fmla="*/ 67 w 217"/>
                <a:gd name="T23" fmla="*/ 211 h 219"/>
                <a:gd name="T24" fmla="*/ 38 w 217"/>
                <a:gd name="T25" fmla="*/ 193 h 219"/>
                <a:gd name="T26" fmla="*/ 15 w 217"/>
                <a:gd name="T27" fmla="*/ 168 h 219"/>
                <a:gd name="T28" fmla="*/ 3 w 217"/>
                <a:gd name="T29" fmla="*/ 136 h 219"/>
                <a:gd name="T30" fmla="*/ 0 w 217"/>
                <a:gd name="T31" fmla="*/ 104 h 219"/>
                <a:gd name="T32" fmla="*/ 6 w 217"/>
                <a:gd name="T33" fmla="*/ 70 h 219"/>
                <a:gd name="T34" fmla="*/ 26 w 217"/>
                <a:gd name="T35" fmla="*/ 38 h 219"/>
                <a:gd name="T36" fmla="*/ 52 w 217"/>
                <a:gd name="T37" fmla="*/ 18 h 219"/>
                <a:gd name="T38" fmla="*/ 81 w 217"/>
                <a:gd name="T39" fmla="*/ 3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6"/>
                  </a:lnTo>
                  <a:lnTo>
                    <a:pt x="208" y="150"/>
                  </a:lnTo>
                  <a:lnTo>
                    <a:pt x="191" y="182"/>
                  </a:lnTo>
                  <a:lnTo>
                    <a:pt x="165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7" y="211"/>
                  </a:lnTo>
                  <a:lnTo>
                    <a:pt x="38" y="193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63"/>
            <p:cNvSpPr>
              <a:spLocks/>
            </p:cNvSpPr>
            <p:nvPr/>
          </p:nvSpPr>
          <p:spPr bwMode="auto">
            <a:xfrm rot="10800000">
              <a:off x="10883415" y="3569984"/>
              <a:ext cx="176013" cy="172813"/>
            </a:xfrm>
            <a:custGeom>
              <a:avLst/>
              <a:gdLst>
                <a:gd name="T0" fmla="*/ 116 w 220"/>
                <a:gd name="T1" fmla="*/ 0 h 216"/>
                <a:gd name="T2" fmla="*/ 150 w 220"/>
                <a:gd name="T3" fmla="*/ 5 h 216"/>
                <a:gd name="T4" fmla="*/ 179 w 220"/>
                <a:gd name="T5" fmla="*/ 26 h 216"/>
                <a:gd name="T6" fmla="*/ 202 w 220"/>
                <a:gd name="T7" fmla="*/ 49 h 216"/>
                <a:gd name="T8" fmla="*/ 214 w 220"/>
                <a:gd name="T9" fmla="*/ 80 h 216"/>
                <a:gd name="T10" fmla="*/ 220 w 220"/>
                <a:gd name="T11" fmla="*/ 115 h 216"/>
                <a:gd name="T12" fmla="*/ 211 w 220"/>
                <a:gd name="T13" fmla="*/ 149 h 216"/>
                <a:gd name="T14" fmla="*/ 194 w 220"/>
                <a:gd name="T15" fmla="*/ 178 h 216"/>
                <a:gd name="T16" fmla="*/ 168 w 220"/>
                <a:gd name="T17" fmla="*/ 201 h 216"/>
                <a:gd name="T18" fmla="*/ 136 w 220"/>
                <a:gd name="T19" fmla="*/ 213 h 216"/>
                <a:gd name="T20" fmla="*/ 101 w 220"/>
                <a:gd name="T21" fmla="*/ 216 h 216"/>
                <a:gd name="T22" fmla="*/ 67 w 220"/>
                <a:gd name="T23" fmla="*/ 210 h 216"/>
                <a:gd name="T24" fmla="*/ 38 w 220"/>
                <a:gd name="T25" fmla="*/ 190 h 216"/>
                <a:gd name="T26" fmla="*/ 15 w 220"/>
                <a:gd name="T27" fmla="*/ 164 h 216"/>
                <a:gd name="T28" fmla="*/ 3 w 220"/>
                <a:gd name="T29" fmla="*/ 135 h 216"/>
                <a:gd name="T30" fmla="*/ 0 w 220"/>
                <a:gd name="T31" fmla="*/ 100 h 216"/>
                <a:gd name="T32" fmla="*/ 9 w 220"/>
                <a:gd name="T33" fmla="*/ 66 h 216"/>
                <a:gd name="T34" fmla="*/ 26 w 220"/>
                <a:gd name="T35" fmla="*/ 37 h 216"/>
                <a:gd name="T36" fmla="*/ 52 w 220"/>
                <a:gd name="T37" fmla="*/ 14 h 216"/>
                <a:gd name="T38" fmla="*/ 81 w 220"/>
                <a:gd name="T39" fmla="*/ 2 h 216"/>
                <a:gd name="T40" fmla="*/ 116 w 220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6">
                  <a:moveTo>
                    <a:pt x="116" y="0"/>
                  </a:moveTo>
                  <a:lnTo>
                    <a:pt x="150" y="5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4" y="80"/>
                  </a:lnTo>
                  <a:lnTo>
                    <a:pt x="220" y="115"/>
                  </a:lnTo>
                  <a:lnTo>
                    <a:pt x="211" y="149"/>
                  </a:lnTo>
                  <a:lnTo>
                    <a:pt x="194" y="178"/>
                  </a:lnTo>
                  <a:lnTo>
                    <a:pt x="168" y="201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67" y="210"/>
                  </a:lnTo>
                  <a:lnTo>
                    <a:pt x="38" y="190"/>
                  </a:lnTo>
                  <a:lnTo>
                    <a:pt x="15" y="164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64"/>
            <p:cNvSpPr>
              <a:spLocks/>
            </p:cNvSpPr>
            <p:nvPr/>
          </p:nvSpPr>
          <p:spPr bwMode="auto">
            <a:xfrm rot="10800000">
              <a:off x="10807409" y="335796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6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3 h 219"/>
                <a:gd name="T20" fmla="*/ 100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2 w 219"/>
                <a:gd name="T29" fmla="*/ 135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7 h 219"/>
                <a:gd name="T36" fmla="*/ 51 w 219"/>
                <a:gd name="T37" fmla="*/ 14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6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0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1" y="14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65"/>
            <p:cNvSpPr>
              <a:spLocks/>
            </p:cNvSpPr>
            <p:nvPr/>
          </p:nvSpPr>
          <p:spPr bwMode="auto">
            <a:xfrm rot="10800000">
              <a:off x="10777808" y="3136353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8 h 219"/>
                <a:gd name="T4" fmla="*/ 182 w 219"/>
                <a:gd name="T5" fmla="*/ 25 h 219"/>
                <a:gd name="T6" fmla="*/ 205 w 219"/>
                <a:gd name="T7" fmla="*/ 51 h 219"/>
                <a:gd name="T8" fmla="*/ 216 w 219"/>
                <a:gd name="T9" fmla="*/ 80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78 h 219"/>
                <a:gd name="T16" fmla="*/ 167 w 219"/>
                <a:gd name="T17" fmla="*/ 201 h 219"/>
                <a:gd name="T18" fmla="*/ 136 w 219"/>
                <a:gd name="T19" fmla="*/ 213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0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2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8"/>
                  </a:lnTo>
                  <a:lnTo>
                    <a:pt x="182" y="25"/>
                  </a:lnTo>
                  <a:lnTo>
                    <a:pt x="205" y="51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6" y="213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66"/>
            <p:cNvSpPr>
              <a:spLocks/>
            </p:cNvSpPr>
            <p:nvPr/>
          </p:nvSpPr>
          <p:spPr bwMode="auto">
            <a:xfrm rot="10800000">
              <a:off x="10793809" y="291553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9 h 219"/>
                <a:gd name="T4" fmla="*/ 181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3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3 h 219"/>
                <a:gd name="T24" fmla="*/ 40 w 219"/>
                <a:gd name="T25" fmla="*/ 193 h 219"/>
                <a:gd name="T26" fmla="*/ 17 w 219"/>
                <a:gd name="T27" fmla="*/ 167 h 219"/>
                <a:gd name="T28" fmla="*/ 6 w 219"/>
                <a:gd name="T29" fmla="*/ 139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1 h 219"/>
                <a:gd name="T36" fmla="*/ 52 w 219"/>
                <a:gd name="T37" fmla="*/ 18 h 219"/>
                <a:gd name="T38" fmla="*/ 83 w 219"/>
                <a:gd name="T39" fmla="*/ 6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9"/>
                  </a:lnTo>
                  <a:lnTo>
                    <a:pt x="181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3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3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6" y="139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3" y="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67"/>
            <p:cNvSpPr>
              <a:spLocks/>
            </p:cNvSpPr>
            <p:nvPr/>
          </p:nvSpPr>
          <p:spPr bwMode="auto">
            <a:xfrm rot="10800000">
              <a:off x="10689801" y="2631516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49 w 219"/>
                <a:gd name="T3" fmla="*/ 5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0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5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7 h 219"/>
                <a:gd name="T36" fmla="*/ 51 w 219"/>
                <a:gd name="T37" fmla="*/ 14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49" y="5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1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68"/>
            <p:cNvSpPr>
              <a:spLocks/>
            </p:cNvSpPr>
            <p:nvPr/>
          </p:nvSpPr>
          <p:spPr bwMode="auto">
            <a:xfrm rot="10800000">
              <a:off x="10791408" y="2433101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81 w 219"/>
                <a:gd name="T5" fmla="*/ 26 h 219"/>
                <a:gd name="T6" fmla="*/ 202 w 219"/>
                <a:gd name="T7" fmla="*/ 51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3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81" y="26"/>
                  </a:lnTo>
                  <a:lnTo>
                    <a:pt x="202" y="51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3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69"/>
            <p:cNvSpPr>
              <a:spLocks/>
            </p:cNvSpPr>
            <p:nvPr/>
          </p:nvSpPr>
          <p:spPr bwMode="auto">
            <a:xfrm rot="10800000">
              <a:off x="10927418" y="225548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8 w 219"/>
                <a:gd name="T5" fmla="*/ 25 h 219"/>
                <a:gd name="T6" fmla="*/ 201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5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0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8" y="25"/>
                  </a:lnTo>
                  <a:lnTo>
                    <a:pt x="201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5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0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70"/>
            <p:cNvSpPr>
              <a:spLocks/>
            </p:cNvSpPr>
            <p:nvPr/>
          </p:nvSpPr>
          <p:spPr bwMode="auto">
            <a:xfrm rot="10800000">
              <a:off x="11093830" y="210587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1 h 219"/>
                <a:gd name="T16" fmla="*/ 167 w 219"/>
                <a:gd name="T17" fmla="*/ 204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3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6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1"/>
                  </a:lnTo>
                  <a:lnTo>
                    <a:pt x="167" y="204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3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71"/>
            <p:cNvSpPr>
              <a:spLocks/>
            </p:cNvSpPr>
            <p:nvPr/>
          </p:nvSpPr>
          <p:spPr bwMode="auto">
            <a:xfrm rot="10800000">
              <a:off x="11285045" y="1985869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8 w 216"/>
                <a:gd name="T5" fmla="*/ 26 h 219"/>
                <a:gd name="T6" fmla="*/ 201 w 216"/>
                <a:gd name="T7" fmla="*/ 52 h 219"/>
                <a:gd name="T8" fmla="*/ 213 w 216"/>
                <a:gd name="T9" fmla="*/ 83 h 219"/>
                <a:gd name="T10" fmla="*/ 216 w 216"/>
                <a:gd name="T11" fmla="*/ 115 h 219"/>
                <a:gd name="T12" fmla="*/ 210 w 216"/>
                <a:gd name="T13" fmla="*/ 150 h 219"/>
                <a:gd name="T14" fmla="*/ 190 w 216"/>
                <a:gd name="T15" fmla="*/ 178 h 219"/>
                <a:gd name="T16" fmla="*/ 167 w 216"/>
                <a:gd name="T17" fmla="*/ 201 h 219"/>
                <a:gd name="T18" fmla="*/ 135 w 216"/>
                <a:gd name="T19" fmla="*/ 216 h 219"/>
                <a:gd name="T20" fmla="*/ 101 w 216"/>
                <a:gd name="T21" fmla="*/ 219 h 219"/>
                <a:gd name="T22" fmla="*/ 69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1 h 219"/>
                <a:gd name="T32" fmla="*/ 5 w 216"/>
                <a:gd name="T33" fmla="*/ 69 h 219"/>
                <a:gd name="T34" fmla="*/ 23 w 216"/>
                <a:gd name="T35" fmla="*/ 37 h 219"/>
                <a:gd name="T36" fmla="*/ 49 w 216"/>
                <a:gd name="T37" fmla="*/ 14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3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78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5" y="69"/>
                  </a:lnTo>
                  <a:lnTo>
                    <a:pt x="23" y="37"/>
                  </a:lnTo>
                  <a:lnTo>
                    <a:pt x="49" y="14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Freeform 72"/>
            <p:cNvSpPr>
              <a:spLocks/>
            </p:cNvSpPr>
            <p:nvPr/>
          </p:nvSpPr>
          <p:spPr bwMode="auto">
            <a:xfrm rot="10800000">
              <a:off x="11711476" y="1859460"/>
              <a:ext cx="176013" cy="175213"/>
            </a:xfrm>
            <a:custGeom>
              <a:avLst/>
              <a:gdLst>
                <a:gd name="T0" fmla="*/ 119 w 220"/>
                <a:gd name="T1" fmla="*/ 0 h 219"/>
                <a:gd name="T2" fmla="*/ 153 w 220"/>
                <a:gd name="T3" fmla="*/ 9 h 219"/>
                <a:gd name="T4" fmla="*/ 182 w 220"/>
                <a:gd name="T5" fmla="*/ 26 h 219"/>
                <a:gd name="T6" fmla="*/ 202 w 220"/>
                <a:gd name="T7" fmla="*/ 52 h 219"/>
                <a:gd name="T8" fmla="*/ 217 w 220"/>
                <a:gd name="T9" fmla="*/ 81 h 219"/>
                <a:gd name="T10" fmla="*/ 220 w 220"/>
                <a:gd name="T11" fmla="*/ 116 h 219"/>
                <a:gd name="T12" fmla="*/ 211 w 220"/>
                <a:gd name="T13" fmla="*/ 150 h 219"/>
                <a:gd name="T14" fmla="*/ 194 w 220"/>
                <a:gd name="T15" fmla="*/ 179 h 219"/>
                <a:gd name="T16" fmla="*/ 168 w 220"/>
                <a:gd name="T17" fmla="*/ 202 h 219"/>
                <a:gd name="T18" fmla="*/ 136 w 220"/>
                <a:gd name="T19" fmla="*/ 214 h 219"/>
                <a:gd name="T20" fmla="*/ 104 w 220"/>
                <a:gd name="T21" fmla="*/ 219 h 219"/>
                <a:gd name="T22" fmla="*/ 70 w 220"/>
                <a:gd name="T23" fmla="*/ 211 h 219"/>
                <a:gd name="T24" fmla="*/ 38 w 220"/>
                <a:gd name="T25" fmla="*/ 193 h 219"/>
                <a:gd name="T26" fmla="*/ 18 w 220"/>
                <a:gd name="T27" fmla="*/ 167 h 219"/>
                <a:gd name="T28" fmla="*/ 3 w 220"/>
                <a:gd name="T29" fmla="*/ 136 h 219"/>
                <a:gd name="T30" fmla="*/ 0 w 220"/>
                <a:gd name="T31" fmla="*/ 101 h 219"/>
                <a:gd name="T32" fmla="*/ 9 w 220"/>
                <a:gd name="T33" fmla="*/ 67 h 219"/>
                <a:gd name="T34" fmla="*/ 26 w 220"/>
                <a:gd name="T35" fmla="*/ 38 h 219"/>
                <a:gd name="T36" fmla="*/ 52 w 220"/>
                <a:gd name="T37" fmla="*/ 15 h 219"/>
                <a:gd name="T38" fmla="*/ 84 w 220"/>
                <a:gd name="T39" fmla="*/ 3 h 219"/>
                <a:gd name="T40" fmla="*/ 119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9" y="0"/>
                  </a:moveTo>
                  <a:lnTo>
                    <a:pt x="153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20" y="116"/>
                  </a:lnTo>
                  <a:lnTo>
                    <a:pt x="211" y="150"/>
                  </a:lnTo>
                  <a:lnTo>
                    <a:pt x="194" y="179"/>
                  </a:lnTo>
                  <a:lnTo>
                    <a:pt x="168" y="202"/>
                  </a:lnTo>
                  <a:lnTo>
                    <a:pt x="136" y="214"/>
                  </a:lnTo>
                  <a:lnTo>
                    <a:pt x="104" y="219"/>
                  </a:lnTo>
                  <a:lnTo>
                    <a:pt x="70" y="211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Freeform 73"/>
            <p:cNvSpPr>
              <a:spLocks/>
            </p:cNvSpPr>
            <p:nvPr/>
          </p:nvSpPr>
          <p:spPr bwMode="auto">
            <a:xfrm rot="10800000">
              <a:off x="11935492" y="1854659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6 h 219"/>
                <a:gd name="T4" fmla="*/ 181 w 219"/>
                <a:gd name="T5" fmla="*/ 26 h 219"/>
                <a:gd name="T6" fmla="*/ 202 w 219"/>
                <a:gd name="T7" fmla="*/ 49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3 h 219"/>
                <a:gd name="T20" fmla="*/ 104 w 219"/>
                <a:gd name="T21" fmla="*/ 219 h 219"/>
                <a:gd name="T22" fmla="*/ 69 w 219"/>
                <a:gd name="T23" fmla="*/ 210 h 219"/>
                <a:gd name="T24" fmla="*/ 37 w 219"/>
                <a:gd name="T25" fmla="*/ 190 h 219"/>
                <a:gd name="T26" fmla="*/ 17 w 219"/>
                <a:gd name="T27" fmla="*/ 164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4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2" y="49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7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74"/>
            <p:cNvSpPr>
              <a:spLocks/>
            </p:cNvSpPr>
            <p:nvPr/>
          </p:nvSpPr>
          <p:spPr bwMode="auto">
            <a:xfrm rot="10800000">
              <a:off x="12092303" y="432443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6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1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4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8 h 219"/>
                <a:gd name="T36" fmla="*/ 52 w 219"/>
                <a:gd name="T37" fmla="*/ 15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4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75"/>
            <p:cNvSpPr>
              <a:spLocks/>
            </p:cNvSpPr>
            <p:nvPr/>
          </p:nvSpPr>
          <p:spPr bwMode="auto">
            <a:xfrm rot="10800000">
              <a:off x="11870687" y="434924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49 w 219"/>
                <a:gd name="T3" fmla="*/ 8 h 219"/>
                <a:gd name="T4" fmla="*/ 181 w 219"/>
                <a:gd name="T5" fmla="*/ 25 h 219"/>
                <a:gd name="T6" fmla="*/ 201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5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37 h 219"/>
                <a:gd name="T36" fmla="*/ 51 w 219"/>
                <a:gd name="T37" fmla="*/ 17 h 219"/>
                <a:gd name="T38" fmla="*/ 83 w 219"/>
                <a:gd name="T39" fmla="*/ 2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49" y="8"/>
                  </a:lnTo>
                  <a:lnTo>
                    <a:pt x="181" y="25"/>
                  </a:lnTo>
                  <a:lnTo>
                    <a:pt x="201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5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1" y="17"/>
                  </a:lnTo>
                  <a:lnTo>
                    <a:pt x="8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76"/>
            <p:cNvSpPr>
              <a:spLocks/>
            </p:cNvSpPr>
            <p:nvPr/>
          </p:nvSpPr>
          <p:spPr bwMode="auto">
            <a:xfrm rot="10800000">
              <a:off x="11647471" y="4333240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1 h 219"/>
                <a:gd name="T16" fmla="*/ 167 w 219"/>
                <a:gd name="T17" fmla="*/ 201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77"/>
            <p:cNvSpPr>
              <a:spLocks/>
            </p:cNvSpPr>
            <p:nvPr/>
          </p:nvSpPr>
          <p:spPr bwMode="auto">
            <a:xfrm rot="10800000">
              <a:off x="11462657" y="4310038"/>
              <a:ext cx="110408" cy="111208"/>
            </a:xfrm>
            <a:custGeom>
              <a:avLst/>
              <a:gdLst>
                <a:gd name="T0" fmla="*/ 69 w 138"/>
                <a:gd name="T1" fmla="*/ 0 h 139"/>
                <a:gd name="T2" fmla="*/ 95 w 138"/>
                <a:gd name="T3" fmla="*/ 6 h 139"/>
                <a:gd name="T4" fmla="*/ 118 w 138"/>
                <a:gd name="T5" fmla="*/ 20 h 139"/>
                <a:gd name="T6" fmla="*/ 132 w 138"/>
                <a:gd name="T7" fmla="*/ 43 h 139"/>
                <a:gd name="T8" fmla="*/ 138 w 138"/>
                <a:gd name="T9" fmla="*/ 69 h 139"/>
                <a:gd name="T10" fmla="*/ 132 w 138"/>
                <a:gd name="T11" fmla="*/ 95 h 139"/>
                <a:gd name="T12" fmla="*/ 118 w 138"/>
                <a:gd name="T13" fmla="*/ 118 h 139"/>
                <a:gd name="T14" fmla="*/ 95 w 138"/>
                <a:gd name="T15" fmla="*/ 133 h 139"/>
                <a:gd name="T16" fmla="*/ 69 w 138"/>
                <a:gd name="T17" fmla="*/ 139 h 139"/>
                <a:gd name="T18" fmla="*/ 43 w 138"/>
                <a:gd name="T19" fmla="*/ 133 h 139"/>
                <a:gd name="T20" fmla="*/ 20 w 138"/>
                <a:gd name="T21" fmla="*/ 118 h 139"/>
                <a:gd name="T22" fmla="*/ 5 w 138"/>
                <a:gd name="T23" fmla="*/ 95 h 139"/>
                <a:gd name="T24" fmla="*/ 0 w 138"/>
                <a:gd name="T25" fmla="*/ 69 h 139"/>
                <a:gd name="T26" fmla="*/ 5 w 138"/>
                <a:gd name="T27" fmla="*/ 43 h 139"/>
                <a:gd name="T28" fmla="*/ 20 w 138"/>
                <a:gd name="T29" fmla="*/ 20 h 139"/>
                <a:gd name="T30" fmla="*/ 43 w 138"/>
                <a:gd name="T31" fmla="*/ 6 h 139"/>
                <a:gd name="T32" fmla="*/ 69 w 138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9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78"/>
            <p:cNvSpPr>
              <a:spLocks/>
            </p:cNvSpPr>
            <p:nvPr/>
          </p:nvSpPr>
          <p:spPr bwMode="auto">
            <a:xfrm rot="10800000">
              <a:off x="11259443" y="4218032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5 w 136"/>
                <a:gd name="T13" fmla="*/ 116 h 136"/>
                <a:gd name="T14" fmla="*/ 92 w 136"/>
                <a:gd name="T15" fmla="*/ 130 h 136"/>
                <a:gd name="T16" fmla="*/ 69 w 136"/>
                <a:gd name="T17" fmla="*/ 136 h 136"/>
                <a:gd name="T18" fmla="*/ 40 w 136"/>
                <a:gd name="T19" fmla="*/ 130 h 136"/>
                <a:gd name="T20" fmla="*/ 20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79"/>
            <p:cNvSpPr>
              <a:spLocks/>
            </p:cNvSpPr>
            <p:nvPr/>
          </p:nvSpPr>
          <p:spPr bwMode="auto">
            <a:xfrm rot="10800000">
              <a:off x="11042627" y="4056420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8 h 219"/>
                <a:gd name="T4" fmla="*/ 181 w 219"/>
                <a:gd name="T5" fmla="*/ 26 h 219"/>
                <a:gd name="T6" fmla="*/ 201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0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5 h 219"/>
                <a:gd name="T30" fmla="*/ 0 w 219"/>
                <a:gd name="T31" fmla="*/ 103 h 219"/>
                <a:gd name="T32" fmla="*/ 8 w 219"/>
                <a:gd name="T33" fmla="*/ 69 h 219"/>
                <a:gd name="T34" fmla="*/ 25 w 219"/>
                <a:gd name="T35" fmla="*/ 37 h 219"/>
                <a:gd name="T36" fmla="*/ 51 w 219"/>
                <a:gd name="T37" fmla="*/ 17 h 219"/>
                <a:gd name="T38" fmla="*/ 83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8"/>
                  </a:lnTo>
                  <a:lnTo>
                    <a:pt x="181" y="26"/>
                  </a:lnTo>
                  <a:lnTo>
                    <a:pt x="201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5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5" y="37"/>
                  </a:lnTo>
                  <a:lnTo>
                    <a:pt x="51" y="17"/>
                  </a:lnTo>
                  <a:lnTo>
                    <a:pt x="83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80"/>
            <p:cNvSpPr>
              <a:spLocks/>
            </p:cNvSpPr>
            <p:nvPr/>
          </p:nvSpPr>
          <p:spPr bwMode="auto">
            <a:xfrm rot="10800000">
              <a:off x="10885815" y="3898008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8 w 219"/>
                <a:gd name="T19" fmla="*/ 217 h 219"/>
                <a:gd name="T20" fmla="*/ 103 w 219"/>
                <a:gd name="T21" fmla="*/ 219 h 219"/>
                <a:gd name="T22" fmla="*/ 69 w 219"/>
                <a:gd name="T23" fmla="*/ 211 h 219"/>
                <a:gd name="T24" fmla="*/ 40 w 219"/>
                <a:gd name="T25" fmla="*/ 194 h 219"/>
                <a:gd name="T26" fmla="*/ 17 w 219"/>
                <a:gd name="T27" fmla="*/ 168 h 219"/>
                <a:gd name="T28" fmla="*/ 2 w 219"/>
                <a:gd name="T29" fmla="*/ 136 h 219"/>
                <a:gd name="T30" fmla="*/ 0 w 219"/>
                <a:gd name="T31" fmla="*/ 101 h 219"/>
                <a:gd name="T32" fmla="*/ 8 w 219"/>
                <a:gd name="T33" fmla="*/ 70 h 219"/>
                <a:gd name="T34" fmla="*/ 25 w 219"/>
                <a:gd name="T35" fmla="*/ 38 h 219"/>
                <a:gd name="T36" fmla="*/ 51 w 219"/>
                <a:gd name="T37" fmla="*/ 18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8" y="217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40" y="194"/>
                  </a:lnTo>
                  <a:lnTo>
                    <a:pt x="17" y="168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8" y="70"/>
                  </a:lnTo>
                  <a:lnTo>
                    <a:pt x="25" y="38"/>
                  </a:lnTo>
                  <a:lnTo>
                    <a:pt x="51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81"/>
            <p:cNvSpPr>
              <a:spLocks/>
            </p:cNvSpPr>
            <p:nvPr/>
          </p:nvSpPr>
          <p:spPr bwMode="auto">
            <a:xfrm rot="10800000">
              <a:off x="10759406" y="3713195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82"/>
            <p:cNvSpPr>
              <a:spLocks/>
            </p:cNvSpPr>
            <p:nvPr/>
          </p:nvSpPr>
          <p:spPr bwMode="auto">
            <a:xfrm rot="10800000">
              <a:off x="10666600" y="3509980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82 w 220"/>
                <a:gd name="T5" fmla="*/ 26 h 219"/>
                <a:gd name="T6" fmla="*/ 202 w 220"/>
                <a:gd name="T7" fmla="*/ 52 h 219"/>
                <a:gd name="T8" fmla="*/ 217 w 220"/>
                <a:gd name="T9" fmla="*/ 83 h 219"/>
                <a:gd name="T10" fmla="*/ 220 w 220"/>
                <a:gd name="T11" fmla="*/ 118 h 219"/>
                <a:gd name="T12" fmla="*/ 211 w 220"/>
                <a:gd name="T13" fmla="*/ 152 h 219"/>
                <a:gd name="T14" fmla="*/ 194 w 220"/>
                <a:gd name="T15" fmla="*/ 181 h 219"/>
                <a:gd name="T16" fmla="*/ 168 w 220"/>
                <a:gd name="T17" fmla="*/ 204 h 219"/>
                <a:gd name="T18" fmla="*/ 136 w 220"/>
                <a:gd name="T19" fmla="*/ 216 h 219"/>
                <a:gd name="T20" fmla="*/ 104 w 220"/>
                <a:gd name="T21" fmla="*/ 219 h 219"/>
                <a:gd name="T22" fmla="*/ 70 w 220"/>
                <a:gd name="T23" fmla="*/ 213 h 219"/>
                <a:gd name="T24" fmla="*/ 41 w 220"/>
                <a:gd name="T25" fmla="*/ 193 h 219"/>
                <a:gd name="T26" fmla="*/ 18 w 220"/>
                <a:gd name="T27" fmla="*/ 167 h 219"/>
                <a:gd name="T28" fmla="*/ 3 w 220"/>
                <a:gd name="T29" fmla="*/ 138 h 219"/>
                <a:gd name="T30" fmla="*/ 0 w 220"/>
                <a:gd name="T31" fmla="*/ 103 h 219"/>
                <a:gd name="T32" fmla="*/ 9 w 220"/>
                <a:gd name="T33" fmla="*/ 69 h 219"/>
                <a:gd name="T34" fmla="*/ 26 w 220"/>
                <a:gd name="T35" fmla="*/ 40 h 219"/>
                <a:gd name="T36" fmla="*/ 52 w 220"/>
                <a:gd name="T37" fmla="*/ 17 h 219"/>
                <a:gd name="T38" fmla="*/ 84 w 220"/>
                <a:gd name="T39" fmla="*/ 5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3"/>
                  </a:lnTo>
                  <a:lnTo>
                    <a:pt x="220" y="118"/>
                  </a:lnTo>
                  <a:lnTo>
                    <a:pt x="211" y="152"/>
                  </a:lnTo>
                  <a:lnTo>
                    <a:pt x="194" y="181"/>
                  </a:lnTo>
                  <a:lnTo>
                    <a:pt x="168" y="204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3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 rot="10800000">
              <a:off x="10613795" y="3293164"/>
              <a:ext cx="175213" cy="173613"/>
            </a:xfrm>
            <a:custGeom>
              <a:avLst/>
              <a:gdLst>
                <a:gd name="T0" fmla="*/ 118 w 219"/>
                <a:gd name="T1" fmla="*/ 0 h 217"/>
                <a:gd name="T2" fmla="*/ 153 w 219"/>
                <a:gd name="T3" fmla="*/ 9 h 217"/>
                <a:gd name="T4" fmla="*/ 181 w 219"/>
                <a:gd name="T5" fmla="*/ 26 h 217"/>
                <a:gd name="T6" fmla="*/ 204 w 219"/>
                <a:gd name="T7" fmla="*/ 52 h 217"/>
                <a:gd name="T8" fmla="*/ 216 w 219"/>
                <a:gd name="T9" fmla="*/ 81 h 217"/>
                <a:gd name="T10" fmla="*/ 219 w 219"/>
                <a:gd name="T11" fmla="*/ 116 h 217"/>
                <a:gd name="T12" fmla="*/ 210 w 219"/>
                <a:gd name="T13" fmla="*/ 150 h 217"/>
                <a:gd name="T14" fmla="*/ 193 w 219"/>
                <a:gd name="T15" fmla="*/ 179 h 217"/>
                <a:gd name="T16" fmla="*/ 167 w 219"/>
                <a:gd name="T17" fmla="*/ 202 h 217"/>
                <a:gd name="T18" fmla="*/ 138 w 219"/>
                <a:gd name="T19" fmla="*/ 214 h 217"/>
                <a:gd name="T20" fmla="*/ 103 w 219"/>
                <a:gd name="T21" fmla="*/ 217 h 217"/>
                <a:gd name="T22" fmla="*/ 69 w 219"/>
                <a:gd name="T23" fmla="*/ 211 h 217"/>
                <a:gd name="T24" fmla="*/ 40 w 219"/>
                <a:gd name="T25" fmla="*/ 194 h 217"/>
                <a:gd name="T26" fmla="*/ 17 w 219"/>
                <a:gd name="T27" fmla="*/ 168 h 217"/>
                <a:gd name="T28" fmla="*/ 5 w 219"/>
                <a:gd name="T29" fmla="*/ 136 h 217"/>
                <a:gd name="T30" fmla="*/ 0 w 219"/>
                <a:gd name="T31" fmla="*/ 101 h 217"/>
                <a:gd name="T32" fmla="*/ 8 w 219"/>
                <a:gd name="T33" fmla="*/ 67 h 217"/>
                <a:gd name="T34" fmla="*/ 26 w 219"/>
                <a:gd name="T35" fmla="*/ 38 h 217"/>
                <a:gd name="T36" fmla="*/ 52 w 219"/>
                <a:gd name="T37" fmla="*/ 15 h 217"/>
                <a:gd name="T38" fmla="*/ 83 w 219"/>
                <a:gd name="T39" fmla="*/ 3 h 217"/>
                <a:gd name="T40" fmla="*/ 118 w 219"/>
                <a:gd name="T4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7">
                  <a:moveTo>
                    <a:pt x="118" y="0"/>
                  </a:moveTo>
                  <a:lnTo>
                    <a:pt x="153" y="9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4"/>
                  </a:lnTo>
                  <a:lnTo>
                    <a:pt x="103" y="217"/>
                  </a:lnTo>
                  <a:lnTo>
                    <a:pt x="69" y="211"/>
                  </a:lnTo>
                  <a:lnTo>
                    <a:pt x="40" y="194"/>
                  </a:lnTo>
                  <a:lnTo>
                    <a:pt x="17" y="168"/>
                  </a:lnTo>
                  <a:lnTo>
                    <a:pt x="5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84"/>
            <p:cNvSpPr>
              <a:spLocks/>
            </p:cNvSpPr>
            <p:nvPr/>
          </p:nvSpPr>
          <p:spPr bwMode="auto">
            <a:xfrm rot="10800000">
              <a:off x="10597794" y="3069948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52 h 216"/>
                <a:gd name="T8" fmla="*/ 213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0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9 w 219"/>
                <a:gd name="T23" fmla="*/ 210 h 216"/>
                <a:gd name="T24" fmla="*/ 37 w 219"/>
                <a:gd name="T25" fmla="*/ 190 h 216"/>
                <a:gd name="T26" fmla="*/ 14 w 219"/>
                <a:gd name="T27" fmla="*/ 164 h 216"/>
                <a:gd name="T28" fmla="*/ 3 w 219"/>
                <a:gd name="T29" fmla="*/ 135 h 216"/>
                <a:gd name="T30" fmla="*/ 0 w 219"/>
                <a:gd name="T31" fmla="*/ 101 h 216"/>
                <a:gd name="T32" fmla="*/ 9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1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9" y="210"/>
                  </a:lnTo>
                  <a:lnTo>
                    <a:pt x="37" y="190"/>
                  </a:lnTo>
                  <a:lnTo>
                    <a:pt x="14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 rot="10800000">
              <a:off x="10625797" y="284593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8 h 219"/>
                <a:gd name="T4" fmla="*/ 182 w 219"/>
                <a:gd name="T5" fmla="*/ 26 h 219"/>
                <a:gd name="T6" fmla="*/ 205 w 219"/>
                <a:gd name="T7" fmla="*/ 52 h 219"/>
                <a:gd name="T8" fmla="*/ 217 w 219"/>
                <a:gd name="T9" fmla="*/ 83 h 219"/>
                <a:gd name="T10" fmla="*/ 219 w 219"/>
                <a:gd name="T11" fmla="*/ 115 h 219"/>
                <a:gd name="T12" fmla="*/ 214 w 219"/>
                <a:gd name="T13" fmla="*/ 150 h 219"/>
                <a:gd name="T14" fmla="*/ 193 w 219"/>
                <a:gd name="T15" fmla="*/ 178 h 219"/>
                <a:gd name="T16" fmla="*/ 168 w 219"/>
                <a:gd name="T17" fmla="*/ 201 h 219"/>
                <a:gd name="T18" fmla="*/ 139 w 219"/>
                <a:gd name="T19" fmla="*/ 213 h 219"/>
                <a:gd name="T20" fmla="*/ 104 w 219"/>
                <a:gd name="T21" fmla="*/ 219 h 219"/>
                <a:gd name="T22" fmla="*/ 69 w 219"/>
                <a:gd name="T23" fmla="*/ 210 h 219"/>
                <a:gd name="T24" fmla="*/ 41 w 219"/>
                <a:gd name="T25" fmla="*/ 193 h 219"/>
                <a:gd name="T26" fmla="*/ 18 w 219"/>
                <a:gd name="T27" fmla="*/ 167 h 219"/>
                <a:gd name="T28" fmla="*/ 6 w 219"/>
                <a:gd name="T29" fmla="*/ 135 h 219"/>
                <a:gd name="T30" fmla="*/ 0 w 219"/>
                <a:gd name="T31" fmla="*/ 101 h 219"/>
                <a:gd name="T32" fmla="*/ 9 w 219"/>
                <a:gd name="T33" fmla="*/ 66 h 219"/>
                <a:gd name="T34" fmla="*/ 29 w 219"/>
                <a:gd name="T35" fmla="*/ 37 h 219"/>
                <a:gd name="T36" fmla="*/ 52 w 219"/>
                <a:gd name="T37" fmla="*/ 14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8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7" y="83"/>
                  </a:lnTo>
                  <a:lnTo>
                    <a:pt x="219" y="115"/>
                  </a:lnTo>
                  <a:lnTo>
                    <a:pt x="214" y="150"/>
                  </a:lnTo>
                  <a:lnTo>
                    <a:pt x="193" y="178"/>
                  </a:lnTo>
                  <a:lnTo>
                    <a:pt x="168" y="201"/>
                  </a:lnTo>
                  <a:lnTo>
                    <a:pt x="139" y="213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6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9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 rot="10800000">
              <a:off x="10556192" y="2599513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2 w 138"/>
                <a:gd name="T7" fmla="*/ 43 h 135"/>
                <a:gd name="T8" fmla="*/ 138 w 138"/>
                <a:gd name="T9" fmla="*/ 66 h 135"/>
                <a:gd name="T10" fmla="*/ 132 w 138"/>
                <a:gd name="T11" fmla="*/ 95 h 135"/>
                <a:gd name="T12" fmla="*/ 118 w 138"/>
                <a:gd name="T13" fmla="*/ 118 h 135"/>
                <a:gd name="T14" fmla="*/ 95 w 138"/>
                <a:gd name="T15" fmla="*/ 132 h 135"/>
                <a:gd name="T16" fmla="*/ 69 w 138"/>
                <a:gd name="T17" fmla="*/ 135 h 135"/>
                <a:gd name="T18" fmla="*/ 43 w 138"/>
                <a:gd name="T19" fmla="*/ 132 h 135"/>
                <a:gd name="T20" fmla="*/ 20 w 138"/>
                <a:gd name="T21" fmla="*/ 118 h 135"/>
                <a:gd name="T22" fmla="*/ 5 w 138"/>
                <a:gd name="T23" fmla="*/ 95 h 135"/>
                <a:gd name="T24" fmla="*/ 0 w 138"/>
                <a:gd name="T25" fmla="*/ 69 h 135"/>
                <a:gd name="T26" fmla="*/ 5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6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87"/>
            <p:cNvSpPr>
              <a:spLocks/>
            </p:cNvSpPr>
            <p:nvPr/>
          </p:nvSpPr>
          <p:spPr bwMode="auto">
            <a:xfrm rot="10800000">
              <a:off x="10657799" y="2398699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1 h 136"/>
                <a:gd name="T6" fmla="*/ 129 w 135"/>
                <a:gd name="T7" fmla="*/ 44 h 136"/>
                <a:gd name="T8" fmla="*/ 135 w 135"/>
                <a:gd name="T9" fmla="*/ 67 h 136"/>
                <a:gd name="T10" fmla="*/ 129 w 135"/>
                <a:gd name="T11" fmla="*/ 96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6 h 136"/>
                <a:gd name="T22" fmla="*/ 5 w 135"/>
                <a:gd name="T23" fmla="*/ 96 h 136"/>
                <a:gd name="T24" fmla="*/ 0 w 135"/>
                <a:gd name="T25" fmla="*/ 70 h 136"/>
                <a:gd name="T26" fmla="*/ 2 w 135"/>
                <a:gd name="T27" fmla="*/ 44 h 136"/>
                <a:gd name="T28" fmla="*/ 20 w 135"/>
                <a:gd name="T29" fmla="*/ 21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29" y="44"/>
                  </a:lnTo>
                  <a:lnTo>
                    <a:pt x="135" y="67"/>
                  </a:lnTo>
                  <a:lnTo>
                    <a:pt x="129" y="96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5" y="96"/>
                  </a:lnTo>
                  <a:lnTo>
                    <a:pt x="0" y="70"/>
                  </a:lnTo>
                  <a:lnTo>
                    <a:pt x="2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Freeform 88"/>
            <p:cNvSpPr>
              <a:spLocks/>
            </p:cNvSpPr>
            <p:nvPr/>
          </p:nvSpPr>
          <p:spPr bwMode="auto">
            <a:xfrm rot="10800000">
              <a:off x="10786608" y="2216286"/>
              <a:ext cx="111208" cy="108808"/>
            </a:xfrm>
            <a:custGeom>
              <a:avLst/>
              <a:gdLst>
                <a:gd name="T0" fmla="*/ 69 w 139"/>
                <a:gd name="T1" fmla="*/ 0 h 136"/>
                <a:gd name="T2" fmla="*/ 95 w 139"/>
                <a:gd name="T3" fmla="*/ 6 h 136"/>
                <a:gd name="T4" fmla="*/ 118 w 139"/>
                <a:gd name="T5" fmla="*/ 20 h 136"/>
                <a:gd name="T6" fmla="*/ 133 w 139"/>
                <a:gd name="T7" fmla="*/ 40 h 136"/>
                <a:gd name="T8" fmla="*/ 139 w 139"/>
                <a:gd name="T9" fmla="*/ 66 h 136"/>
                <a:gd name="T10" fmla="*/ 133 w 139"/>
                <a:gd name="T11" fmla="*/ 95 h 136"/>
                <a:gd name="T12" fmla="*/ 118 w 139"/>
                <a:gd name="T13" fmla="*/ 115 h 136"/>
                <a:gd name="T14" fmla="*/ 95 w 139"/>
                <a:gd name="T15" fmla="*/ 130 h 136"/>
                <a:gd name="T16" fmla="*/ 69 w 139"/>
                <a:gd name="T17" fmla="*/ 136 h 136"/>
                <a:gd name="T18" fmla="*/ 43 w 139"/>
                <a:gd name="T19" fmla="*/ 130 h 136"/>
                <a:gd name="T20" fmla="*/ 20 w 139"/>
                <a:gd name="T21" fmla="*/ 115 h 136"/>
                <a:gd name="T22" fmla="*/ 6 w 139"/>
                <a:gd name="T23" fmla="*/ 95 h 136"/>
                <a:gd name="T24" fmla="*/ 0 w 139"/>
                <a:gd name="T25" fmla="*/ 69 h 136"/>
                <a:gd name="T26" fmla="*/ 6 w 139"/>
                <a:gd name="T27" fmla="*/ 43 h 136"/>
                <a:gd name="T28" fmla="*/ 20 w 139"/>
                <a:gd name="T29" fmla="*/ 20 h 136"/>
                <a:gd name="T30" fmla="*/ 43 w 139"/>
                <a:gd name="T31" fmla="*/ 6 h 136"/>
                <a:gd name="T32" fmla="*/ 69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5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89"/>
            <p:cNvSpPr>
              <a:spLocks/>
            </p:cNvSpPr>
            <p:nvPr/>
          </p:nvSpPr>
          <p:spPr bwMode="auto">
            <a:xfrm rot="10800000">
              <a:off x="10943419" y="2057874"/>
              <a:ext cx="111208" cy="108008"/>
            </a:xfrm>
            <a:custGeom>
              <a:avLst/>
              <a:gdLst>
                <a:gd name="T0" fmla="*/ 66 w 139"/>
                <a:gd name="T1" fmla="*/ 0 h 135"/>
                <a:gd name="T2" fmla="*/ 95 w 139"/>
                <a:gd name="T3" fmla="*/ 6 h 135"/>
                <a:gd name="T4" fmla="*/ 118 w 139"/>
                <a:gd name="T5" fmla="*/ 20 h 135"/>
                <a:gd name="T6" fmla="*/ 133 w 139"/>
                <a:gd name="T7" fmla="*/ 43 h 135"/>
                <a:gd name="T8" fmla="*/ 139 w 139"/>
                <a:gd name="T9" fmla="*/ 66 h 135"/>
                <a:gd name="T10" fmla="*/ 133 w 139"/>
                <a:gd name="T11" fmla="*/ 95 h 135"/>
                <a:gd name="T12" fmla="*/ 118 w 139"/>
                <a:gd name="T13" fmla="*/ 115 h 135"/>
                <a:gd name="T14" fmla="*/ 95 w 139"/>
                <a:gd name="T15" fmla="*/ 133 h 135"/>
                <a:gd name="T16" fmla="*/ 69 w 139"/>
                <a:gd name="T17" fmla="*/ 135 h 135"/>
                <a:gd name="T18" fmla="*/ 43 w 139"/>
                <a:gd name="T19" fmla="*/ 133 h 135"/>
                <a:gd name="T20" fmla="*/ 20 w 139"/>
                <a:gd name="T21" fmla="*/ 118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0 w 139"/>
                <a:gd name="T29" fmla="*/ 20 h 135"/>
                <a:gd name="T30" fmla="*/ 43 w 139"/>
                <a:gd name="T31" fmla="*/ 6 h 135"/>
                <a:gd name="T32" fmla="*/ 66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66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9" y="66"/>
                  </a:lnTo>
                  <a:lnTo>
                    <a:pt x="133" y="95"/>
                  </a:lnTo>
                  <a:lnTo>
                    <a:pt x="118" y="115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90"/>
            <p:cNvSpPr>
              <a:spLocks/>
            </p:cNvSpPr>
            <p:nvPr/>
          </p:nvSpPr>
          <p:spPr bwMode="auto">
            <a:xfrm rot="10800000">
              <a:off x="12002697" y="4554856"/>
              <a:ext cx="110408" cy="110408"/>
            </a:xfrm>
            <a:custGeom>
              <a:avLst/>
              <a:gdLst>
                <a:gd name="T0" fmla="*/ 69 w 138"/>
                <a:gd name="T1" fmla="*/ 0 h 138"/>
                <a:gd name="T2" fmla="*/ 95 w 138"/>
                <a:gd name="T3" fmla="*/ 5 h 138"/>
                <a:gd name="T4" fmla="*/ 118 w 138"/>
                <a:gd name="T5" fmla="*/ 20 h 138"/>
                <a:gd name="T6" fmla="*/ 133 w 138"/>
                <a:gd name="T7" fmla="*/ 43 h 138"/>
                <a:gd name="T8" fmla="*/ 138 w 138"/>
                <a:gd name="T9" fmla="*/ 69 h 138"/>
                <a:gd name="T10" fmla="*/ 133 w 138"/>
                <a:gd name="T11" fmla="*/ 95 h 138"/>
                <a:gd name="T12" fmla="*/ 118 w 138"/>
                <a:gd name="T13" fmla="*/ 118 h 138"/>
                <a:gd name="T14" fmla="*/ 95 w 138"/>
                <a:gd name="T15" fmla="*/ 132 h 138"/>
                <a:gd name="T16" fmla="*/ 69 w 138"/>
                <a:gd name="T17" fmla="*/ 138 h 138"/>
                <a:gd name="T18" fmla="*/ 43 w 138"/>
                <a:gd name="T19" fmla="*/ 132 h 138"/>
                <a:gd name="T20" fmla="*/ 20 w 138"/>
                <a:gd name="T21" fmla="*/ 118 h 138"/>
                <a:gd name="T22" fmla="*/ 6 w 138"/>
                <a:gd name="T23" fmla="*/ 95 h 138"/>
                <a:gd name="T24" fmla="*/ 0 w 138"/>
                <a:gd name="T25" fmla="*/ 69 h 138"/>
                <a:gd name="T26" fmla="*/ 6 w 138"/>
                <a:gd name="T27" fmla="*/ 43 h 138"/>
                <a:gd name="T28" fmla="*/ 20 w 138"/>
                <a:gd name="T29" fmla="*/ 20 h 138"/>
                <a:gd name="T30" fmla="*/ 43 w 138"/>
                <a:gd name="T31" fmla="*/ 5 h 138"/>
                <a:gd name="T32" fmla="*/ 69 w 138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8" y="69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91"/>
            <p:cNvSpPr>
              <a:spLocks/>
            </p:cNvSpPr>
            <p:nvPr/>
          </p:nvSpPr>
          <p:spPr bwMode="auto">
            <a:xfrm rot="10800000">
              <a:off x="11778681" y="4557256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5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3 w 136"/>
                <a:gd name="T15" fmla="*/ 129 h 135"/>
                <a:gd name="T16" fmla="*/ 70 w 136"/>
                <a:gd name="T17" fmla="*/ 135 h 135"/>
                <a:gd name="T18" fmla="*/ 41 w 136"/>
                <a:gd name="T19" fmla="*/ 129 h 135"/>
                <a:gd name="T20" fmla="*/ 21 w 136"/>
                <a:gd name="T21" fmla="*/ 115 h 135"/>
                <a:gd name="T22" fmla="*/ 6 w 136"/>
                <a:gd name="T23" fmla="*/ 92 h 135"/>
                <a:gd name="T24" fmla="*/ 0 w 136"/>
                <a:gd name="T25" fmla="*/ 69 h 135"/>
                <a:gd name="T26" fmla="*/ 3 w 136"/>
                <a:gd name="T27" fmla="*/ 40 h 135"/>
                <a:gd name="T28" fmla="*/ 18 w 136"/>
                <a:gd name="T29" fmla="*/ 20 h 135"/>
                <a:gd name="T30" fmla="*/ 41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5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29"/>
                  </a:lnTo>
                  <a:lnTo>
                    <a:pt x="70" y="135"/>
                  </a:lnTo>
                  <a:lnTo>
                    <a:pt x="41" y="129"/>
                  </a:lnTo>
                  <a:lnTo>
                    <a:pt x="21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3" y="40"/>
                  </a:lnTo>
                  <a:lnTo>
                    <a:pt x="18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92"/>
            <p:cNvSpPr>
              <a:spLocks/>
            </p:cNvSpPr>
            <p:nvPr/>
          </p:nvSpPr>
          <p:spPr bwMode="auto">
            <a:xfrm rot="10800000">
              <a:off x="11557064" y="4524454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2 w 136"/>
                <a:gd name="T3" fmla="*/ 6 h 136"/>
                <a:gd name="T4" fmla="*/ 116 w 136"/>
                <a:gd name="T5" fmla="*/ 20 h 136"/>
                <a:gd name="T6" fmla="*/ 130 w 136"/>
                <a:gd name="T7" fmla="*/ 43 h 136"/>
                <a:gd name="T8" fmla="*/ 136 w 136"/>
                <a:gd name="T9" fmla="*/ 66 h 136"/>
                <a:gd name="T10" fmla="*/ 130 w 136"/>
                <a:gd name="T11" fmla="*/ 95 h 136"/>
                <a:gd name="T12" fmla="*/ 116 w 136"/>
                <a:gd name="T13" fmla="*/ 115 h 136"/>
                <a:gd name="T14" fmla="*/ 92 w 136"/>
                <a:gd name="T15" fmla="*/ 130 h 136"/>
                <a:gd name="T16" fmla="*/ 69 w 136"/>
                <a:gd name="T17" fmla="*/ 136 h 136"/>
                <a:gd name="T18" fmla="*/ 41 w 136"/>
                <a:gd name="T19" fmla="*/ 133 h 136"/>
                <a:gd name="T20" fmla="*/ 20 w 136"/>
                <a:gd name="T21" fmla="*/ 115 h 136"/>
                <a:gd name="T22" fmla="*/ 3 w 136"/>
                <a:gd name="T23" fmla="*/ 95 h 136"/>
                <a:gd name="T24" fmla="*/ 0 w 136"/>
                <a:gd name="T25" fmla="*/ 69 h 136"/>
                <a:gd name="T26" fmla="*/ 3 w 136"/>
                <a:gd name="T27" fmla="*/ 43 h 136"/>
                <a:gd name="T28" fmla="*/ 18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2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1" y="133"/>
                  </a:lnTo>
                  <a:lnTo>
                    <a:pt x="20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8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93"/>
            <p:cNvSpPr>
              <a:spLocks/>
            </p:cNvSpPr>
            <p:nvPr/>
          </p:nvSpPr>
          <p:spPr bwMode="auto">
            <a:xfrm rot="10800000">
              <a:off x="11345049" y="4455649"/>
              <a:ext cx="108808" cy="110408"/>
            </a:xfrm>
            <a:custGeom>
              <a:avLst/>
              <a:gdLst>
                <a:gd name="T0" fmla="*/ 67 w 136"/>
                <a:gd name="T1" fmla="*/ 0 h 138"/>
                <a:gd name="T2" fmla="*/ 96 w 136"/>
                <a:gd name="T3" fmla="*/ 5 h 138"/>
                <a:gd name="T4" fmla="*/ 116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3 w 136"/>
                <a:gd name="T11" fmla="*/ 95 h 138"/>
                <a:gd name="T12" fmla="*/ 119 w 136"/>
                <a:gd name="T13" fmla="*/ 118 h 138"/>
                <a:gd name="T14" fmla="*/ 96 w 136"/>
                <a:gd name="T15" fmla="*/ 132 h 138"/>
                <a:gd name="T16" fmla="*/ 70 w 136"/>
                <a:gd name="T17" fmla="*/ 138 h 138"/>
                <a:gd name="T18" fmla="*/ 44 w 136"/>
                <a:gd name="T19" fmla="*/ 132 h 138"/>
                <a:gd name="T20" fmla="*/ 21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6 w 136"/>
                <a:gd name="T27" fmla="*/ 43 h 138"/>
                <a:gd name="T28" fmla="*/ 21 w 136"/>
                <a:gd name="T29" fmla="*/ 20 h 138"/>
                <a:gd name="T30" fmla="*/ 44 w 136"/>
                <a:gd name="T31" fmla="*/ 5 h 138"/>
                <a:gd name="T32" fmla="*/ 67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7" y="0"/>
                  </a:moveTo>
                  <a:lnTo>
                    <a:pt x="96" y="5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9" y="118"/>
                  </a:lnTo>
                  <a:lnTo>
                    <a:pt x="96" y="132"/>
                  </a:lnTo>
                  <a:lnTo>
                    <a:pt x="70" y="138"/>
                  </a:lnTo>
                  <a:lnTo>
                    <a:pt x="44" y="132"/>
                  </a:lnTo>
                  <a:lnTo>
                    <a:pt x="21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94"/>
            <p:cNvSpPr>
              <a:spLocks/>
            </p:cNvSpPr>
            <p:nvPr/>
          </p:nvSpPr>
          <p:spPr bwMode="auto">
            <a:xfrm rot="10800000">
              <a:off x="11144234" y="4356442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6 h 136"/>
                <a:gd name="T4" fmla="*/ 116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6 w 136"/>
                <a:gd name="T13" fmla="*/ 116 h 136"/>
                <a:gd name="T14" fmla="*/ 95 w 136"/>
                <a:gd name="T15" fmla="*/ 130 h 136"/>
                <a:gd name="T16" fmla="*/ 69 w 136"/>
                <a:gd name="T17" fmla="*/ 136 h 136"/>
                <a:gd name="T18" fmla="*/ 44 w 136"/>
                <a:gd name="T19" fmla="*/ 130 h 136"/>
                <a:gd name="T20" fmla="*/ 20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6"/>
                  </a:lnTo>
                  <a:lnTo>
                    <a:pt x="116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6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4" y="130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Freeform 95"/>
            <p:cNvSpPr>
              <a:spLocks/>
            </p:cNvSpPr>
            <p:nvPr/>
          </p:nvSpPr>
          <p:spPr bwMode="auto">
            <a:xfrm rot="10800000">
              <a:off x="10961821" y="4227632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6 h 135"/>
                <a:gd name="T4" fmla="*/ 115 w 136"/>
                <a:gd name="T5" fmla="*/ 20 h 135"/>
                <a:gd name="T6" fmla="*/ 130 w 136"/>
                <a:gd name="T7" fmla="*/ 43 h 135"/>
                <a:gd name="T8" fmla="*/ 136 w 136"/>
                <a:gd name="T9" fmla="*/ 66 h 135"/>
                <a:gd name="T10" fmla="*/ 130 w 136"/>
                <a:gd name="T11" fmla="*/ 95 h 135"/>
                <a:gd name="T12" fmla="*/ 115 w 136"/>
                <a:gd name="T13" fmla="*/ 115 h 135"/>
                <a:gd name="T14" fmla="*/ 95 w 136"/>
                <a:gd name="T15" fmla="*/ 132 h 135"/>
                <a:gd name="T16" fmla="*/ 69 w 136"/>
                <a:gd name="T17" fmla="*/ 135 h 135"/>
                <a:gd name="T18" fmla="*/ 43 w 136"/>
                <a:gd name="T19" fmla="*/ 132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0 w 136"/>
                <a:gd name="T31" fmla="*/ 6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Freeform 96"/>
            <p:cNvSpPr>
              <a:spLocks/>
            </p:cNvSpPr>
            <p:nvPr/>
          </p:nvSpPr>
          <p:spPr bwMode="auto">
            <a:xfrm rot="10800000">
              <a:off x="10392179" y="2532309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3 h 136"/>
                <a:gd name="T8" fmla="*/ 136 w 136"/>
                <a:gd name="T9" fmla="*/ 67 h 136"/>
                <a:gd name="T10" fmla="*/ 130 w 136"/>
                <a:gd name="T11" fmla="*/ 95 h 136"/>
                <a:gd name="T12" fmla="*/ 115 w 136"/>
                <a:gd name="T13" fmla="*/ 116 h 136"/>
                <a:gd name="T14" fmla="*/ 95 w 136"/>
                <a:gd name="T15" fmla="*/ 130 h 136"/>
                <a:gd name="T16" fmla="*/ 69 w 136"/>
                <a:gd name="T17" fmla="*/ 136 h 136"/>
                <a:gd name="T18" fmla="*/ 43 w 136"/>
                <a:gd name="T19" fmla="*/ 133 h 136"/>
                <a:gd name="T20" fmla="*/ 20 w 136"/>
                <a:gd name="T21" fmla="*/ 118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7"/>
                  </a:lnTo>
                  <a:lnTo>
                    <a:pt x="130" y="95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97"/>
            <p:cNvSpPr>
              <a:spLocks/>
            </p:cNvSpPr>
            <p:nvPr/>
          </p:nvSpPr>
          <p:spPr bwMode="auto">
            <a:xfrm rot="10800000">
              <a:off x="10489787" y="2329894"/>
              <a:ext cx="110408" cy="110408"/>
            </a:xfrm>
            <a:custGeom>
              <a:avLst/>
              <a:gdLst>
                <a:gd name="T0" fmla="*/ 69 w 138"/>
                <a:gd name="T1" fmla="*/ 0 h 138"/>
                <a:gd name="T2" fmla="*/ 95 w 138"/>
                <a:gd name="T3" fmla="*/ 6 h 138"/>
                <a:gd name="T4" fmla="*/ 118 w 138"/>
                <a:gd name="T5" fmla="*/ 20 h 138"/>
                <a:gd name="T6" fmla="*/ 133 w 138"/>
                <a:gd name="T7" fmla="*/ 43 h 138"/>
                <a:gd name="T8" fmla="*/ 138 w 138"/>
                <a:gd name="T9" fmla="*/ 69 h 138"/>
                <a:gd name="T10" fmla="*/ 133 w 138"/>
                <a:gd name="T11" fmla="*/ 95 h 138"/>
                <a:gd name="T12" fmla="*/ 118 w 138"/>
                <a:gd name="T13" fmla="*/ 118 h 138"/>
                <a:gd name="T14" fmla="*/ 95 w 138"/>
                <a:gd name="T15" fmla="*/ 133 h 138"/>
                <a:gd name="T16" fmla="*/ 69 w 138"/>
                <a:gd name="T17" fmla="*/ 138 h 138"/>
                <a:gd name="T18" fmla="*/ 43 w 138"/>
                <a:gd name="T19" fmla="*/ 133 h 138"/>
                <a:gd name="T20" fmla="*/ 20 w 138"/>
                <a:gd name="T21" fmla="*/ 118 h 138"/>
                <a:gd name="T22" fmla="*/ 6 w 138"/>
                <a:gd name="T23" fmla="*/ 95 h 138"/>
                <a:gd name="T24" fmla="*/ 0 w 138"/>
                <a:gd name="T25" fmla="*/ 69 h 138"/>
                <a:gd name="T26" fmla="*/ 6 w 138"/>
                <a:gd name="T27" fmla="*/ 43 h 138"/>
                <a:gd name="T28" fmla="*/ 20 w 138"/>
                <a:gd name="T29" fmla="*/ 20 h 138"/>
                <a:gd name="T30" fmla="*/ 43 w 138"/>
                <a:gd name="T31" fmla="*/ 6 h 138"/>
                <a:gd name="T32" fmla="*/ 69 w 138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8" y="69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8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98"/>
            <p:cNvSpPr>
              <a:spLocks/>
            </p:cNvSpPr>
            <p:nvPr/>
          </p:nvSpPr>
          <p:spPr bwMode="auto">
            <a:xfrm rot="10800000">
              <a:off x="10616196" y="2145081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6 h 136"/>
                <a:gd name="T4" fmla="*/ 116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6 w 136"/>
                <a:gd name="T13" fmla="*/ 116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0 h 136"/>
                <a:gd name="T20" fmla="*/ 21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4 h 136"/>
                <a:gd name="T28" fmla="*/ 21 w 136"/>
                <a:gd name="T29" fmla="*/ 21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6"/>
                  </a:lnTo>
                  <a:lnTo>
                    <a:pt x="116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6" y="116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0"/>
                  </a:lnTo>
                  <a:lnTo>
                    <a:pt x="21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1" y="21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Freeform 99"/>
            <p:cNvSpPr>
              <a:spLocks/>
            </p:cNvSpPr>
            <p:nvPr/>
          </p:nvSpPr>
          <p:spPr bwMode="auto">
            <a:xfrm rot="10800000">
              <a:off x="10765807" y="1979469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6 h 135"/>
                <a:gd name="T4" fmla="*/ 115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5 w 136"/>
                <a:gd name="T13" fmla="*/ 115 h 135"/>
                <a:gd name="T14" fmla="*/ 95 w 136"/>
                <a:gd name="T15" fmla="*/ 130 h 135"/>
                <a:gd name="T16" fmla="*/ 69 w 136"/>
                <a:gd name="T17" fmla="*/ 135 h 135"/>
                <a:gd name="T18" fmla="*/ 43 w 136"/>
                <a:gd name="T19" fmla="*/ 133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0 w 136"/>
                <a:gd name="T31" fmla="*/ 6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100"/>
            <p:cNvSpPr>
              <a:spLocks/>
            </p:cNvSpPr>
            <p:nvPr/>
          </p:nvSpPr>
          <p:spPr bwMode="auto">
            <a:xfrm rot="10800000">
              <a:off x="12101904" y="4722868"/>
              <a:ext cx="108008" cy="111208"/>
            </a:xfrm>
            <a:custGeom>
              <a:avLst/>
              <a:gdLst>
                <a:gd name="T0" fmla="*/ 66 w 135"/>
                <a:gd name="T1" fmla="*/ 0 h 139"/>
                <a:gd name="T2" fmla="*/ 92 w 135"/>
                <a:gd name="T3" fmla="*/ 6 h 139"/>
                <a:gd name="T4" fmla="*/ 115 w 135"/>
                <a:gd name="T5" fmla="*/ 21 h 139"/>
                <a:gd name="T6" fmla="*/ 130 w 135"/>
                <a:gd name="T7" fmla="*/ 44 h 139"/>
                <a:gd name="T8" fmla="*/ 135 w 135"/>
                <a:gd name="T9" fmla="*/ 70 h 139"/>
                <a:gd name="T10" fmla="*/ 130 w 135"/>
                <a:gd name="T11" fmla="*/ 95 h 139"/>
                <a:gd name="T12" fmla="*/ 115 w 135"/>
                <a:gd name="T13" fmla="*/ 119 h 139"/>
                <a:gd name="T14" fmla="*/ 92 w 135"/>
                <a:gd name="T15" fmla="*/ 133 h 139"/>
                <a:gd name="T16" fmla="*/ 69 w 135"/>
                <a:gd name="T17" fmla="*/ 139 h 139"/>
                <a:gd name="T18" fmla="*/ 40 w 135"/>
                <a:gd name="T19" fmla="*/ 133 h 139"/>
                <a:gd name="T20" fmla="*/ 20 w 135"/>
                <a:gd name="T21" fmla="*/ 119 h 139"/>
                <a:gd name="T22" fmla="*/ 6 w 135"/>
                <a:gd name="T23" fmla="*/ 95 h 139"/>
                <a:gd name="T24" fmla="*/ 0 w 135"/>
                <a:gd name="T25" fmla="*/ 70 h 139"/>
                <a:gd name="T26" fmla="*/ 3 w 135"/>
                <a:gd name="T27" fmla="*/ 44 h 139"/>
                <a:gd name="T28" fmla="*/ 20 w 135"/>
                <a:gd name="T29" fmla="*/ 21 h 139"/>
                <a:gd name="T30" fmla="*/ 40 w 135"/>
                <a:gd name="T31" fmla="*/ 6 h 139"/>
                <a:gd name="T32" fmla="*/ 66 w 135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9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5" y="70"/>
                  </a:lnTo>
                  <a:lnTo>
                    <a:pt x="130" y="95"/>
                  </a:lnTo>
                  <a:lnTo>
                    <a:pt x="115" y="119"/>
                  </a:lnTo>
                  <a:lnTo>
                    <a:pt x="92" y="133"/>
                  </a:lnTo>
                  <a:lnTo>
                    <a:pt x="69" y="139"/>
                  </a:lnTo>
                  <a:lnTo>
                    <a:pt x="40" y="133"/>
                  </a:lnTo>
                  <a:lnTo>
                    <a:pt x="20" y="119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101"/>
            <p:cNvSpPr>
              <a:spLocks/>
            </p:cNvSpPr>
            <p:nvPr/>
          </p:nvSpPr>
          <p:spPr bwMode="auto">
            <a:xfrm rot="10800000">
              <a:off x="11877887" y="4738870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3 h 136"/>
                <a:gd name="T4" fmla="*/ 115 w 135"/>
                <a:gd name="T5" fmla="*/ 20 h 136"/>
                <a:gd name="T6" fmla="*/ 129 w 135"/>
                <a:gd name="T7" fmla="*/ 40 h 136"/>
                <a:gd name="T8" fmla="*/ 135 w 135"/>
                <a:gd name="T9" fmla="*/ 66 h 136"/>
                <a:gd name="T10" fmla="*/ 129 w 135"/>
                <a:gd name="T11" fmla="*/ 92 h 136"/>
                <a:gd name="T12" fmla="*/ 115 w 135"/>
                <a:gd name="T13" fmla="*/ 115 h 136"/>
                <a:gd name="T14" fmla="*/ 92 w 135"/>
                <a:gd name="T15" fmla="*/ 130 h 136"/>
                <a:gd name="T16" fmla="*/ 66 w 135"/>
                <a:gd name="T17" fmla="*/ 136 h 136"/>
                <a:gd name="T18" fmla="*/ 40 w 135"/>
                <a:gd name="T19" fmla="*/ 130 h 136"/>
                <a:gd name="T20" fmla="*/ 20 w 135"/>
                <a:gd name="T21" fmla="*/ 115 h 136"/>
                <a:gd name="T22" fmla="*/ 5 w 135"/>
                <a:gd name="T23" fmla="*/ 95 h 136"/>
                <a:gd name="T24" fmla="*/ 0 w 135"/>
                <a:gd name="T25" fmla="*/ 69 h 136"/>
                <a:gd name="T26" fmla="*/ 2 w 135"/>
                <a:gd name="T27" fmla="*/ 43 h 136"/>
                <a:gd name="T28" fmla="*/ 17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3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6"/>
                  </a:lnTo>
                  <a:lnTo>
                    <a:pt x="40" y="130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2" y="43"/>
                  </a:lnTo>
                  <a:lnTo>
                    <a:pt x="17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102"/>
            <p:cNvSpPr>
              <a:spLocks/>
            </p:cNvSpPr>
            <p:nvPr/>
          </p:nvSpPr>
          <p:spPr bwMode="auto">
            <a:xfrm rot="10800000">
              <a:off x="11653871" y="4722869"/>
              <a:ext cx="111208" cy="108808"/>
            </a:xfrm>
            <a:custGeom>
              <a:avLst/>
              <a:gdLst>
                <a:gd name="T0" fmla="*/ 69 w 139"/>
                <a:gd name="T1" fmla="*/ 0 h 136"/>
                <a:gd name="T2" fmla="*/ 95 w 139"/>
                <a:gd name="T3" fmla="*/ 3 h 136"/>
                <a:gd name="T4" fmla="*/ 118 w 139"/>
                <a:gd name="T5" fmla="*/ 20 h 136"/>
                <a:gd name="T6" fmla="*/ 133 w 139"/>
                <a:gd name="T7" fmla="*/ 41 h 136"/>
                <a:gd name="T8" fmla="*/ 139 w 139"/>
                <a:gd name="T9" fmla="*/ 67 h 136"/>
                <a:gd name="T10" fmla="*/ 133 w 139"/>
                <a:gd name="T11" fmla="*/ 92 h 136"/>
                <a:gd name="T12" fmla="*/ 118 w 139"/>
                <a:gd name="T13" fmla="*/ 116 h 136"/>
                <a:gd name="T14" fmla="*/ 95 w 139"/>
                <a:gd name="T15" fmla="*/ 130 h 136"/>
                <a:gd name="T16" fmla="*/ 69 w 139"/>
                <a:gd name="T17" fmla="*/ 136 h 136"/>
                <a:gd name="T18" fmla="*/ 44 w 139"/>
                <a:gd name="T19" fmla="*/ 130 h 136"/>
                <a:gd name="T20" fmla="*/ 20 w 139"/>
                <a:gd name="T21" fmla="*/ 116 h 136"/>
                <a:gd name="T22" fmla="*/ 6 w 139"/>
                <a:gd name="T23" fmla="*/ 92 h 136"/>
                <a:gd name="T24" fmla="*/ 0 w 139"/>
                <a:gd name="T25" fmla="*/ 67 h 136"/>
                <a:gd name="T26" fmla="*/ 6 w 139"/>
                <a:gd name="T27" fmla="*/ 41 h 136"/>
                <a:gd name="T28" fmla="*/ 20 w 139"/>
                <a:gd name="T29" fmla="*/ 20 h 136"/>
                <a:gd name="T30" fmla="*/ 44 w 139"/>
                <a:gd name="T31" fmla="*/ 6 h 136"/>
                <a:gd name="T32" fmla="*/ 69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69" y="0"/>
                  </a:moveTo>
                  <a:lnTo>
                    <a:pt x="95" y="3"/>
                  </a:lnTo>
                  <a:lnTo>
                    <a:pt x="118" y="20"/>
                  </a:lnTo>
                  <a:lnTo>
                    <a:pt x="133" y="41"/>
                  </a:lnTo>
                  <a:lnTo>
                    <a:pt x="139" y="67"/>
                  </a:lnTo>
                  <a:lnTo>
                    <a:pt x="133" y="92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4" y="130"/>
                  </a:lnTo>
                  <a:lnTo>
                    <a:pt x="20" y="116"/>
                  </a:lnTo>
                  <a:lnTo>
                    <a:pt x="6" y="92"/>
                  </a:lnTo>
                  <a:lnTo>
                    <a:pt x="0" y="67"/>
                  </a:lnTo>
                  <a:lnTo>
                    <a:pt x="6" y="41"/>
                  </a:lnTo>
                  <a:lnTo>
                    <a:pt x="20" y="20"/>
                  </a:lnTo>
                  <a:lnTo>
                    <a:pt x="44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103"/>
            <p:cNvSpPr>
              <a:spLocks/>
            </p:cNvSpPr>
            <p:nvPr/>
          </p:nvSpPr>
          <p:spPr bwMode="auto">
            <a:xfrm rot="10800000">
              <a:off x="11434655" y="4677265"/>
              <a:ext cx="111208" cy="108008"/>
            </a:xfrm>
            <a:custGeom>
              <a:avLst/>
              <a:gdLst>
                <a:gd name="T0" fmla="*/ 69 w 139"/>
                <a:gd name="T1" fmla="*/ 0 h 135"/>
                <a:gd name="T2" fmla="*/ 95 w 139"/>
                <a:gd name="T3" fmla="*/ 3 h 135"/>
                <a:gd name="T4" fmla="*/ 118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2 h 135"/>
                <a:gd name="T12" fmla="*/ 118 w 139"/>
                <a:gd name="T13" fmla="*/ 115 h 135"/>
                <a:gd name="T14" fmla="*/ 95 w 139"/>
                <a:gd name="T15" fmla="*/ 130 h 135"/>
                <a:gd name="T16" fmla="*/ 69 w 139"/>
                <a:gd name="T17" fmla="*/ 135 h 135"/>
                <a:gd name="T18" fmla="*/ 43 w 139"/>
                <a:gd name="T19" fmla="*/ 130 h 135"/>
                <a:gd name="T20" fmla="*/ 20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0 w 139"/>
                <a:gd name="T29" fmla="*/ 20 h 135"/>
                <a:gd name="T30" fmla="*/ 43 w 139"/>
                <a:gd name="T31" fmla="*/ 6 h 135"/>
                <a:gd name="T32" fmla="*/ 69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69" y="0"/>
                  </a:moveTo>
                  <a:lnTo>
                    <a:pt x="95" y="3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104"/>
            <p:cNvSpPr>
              <a:spLocks/>
            </p:cNvSpPr>
            <p:nvPr/>
          </p:nvSpPr>
          <p:spPr bwMode="auto">
            <a:xfrm rot="10800000">
              <a:off x="11225040" y="4601259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3 h 135"/>
                <a:gd name="T8" fmla="*/ 136 w 136"/>
                <a:gd name="T9" fmla="*/ 66 h 135"/>
                <a:gd name="T10" fmla="*/ 130 w 136"/>
                <a:gd name="T11" fmla="*/ 95 h 135"/>
                <a:gd name="T12" fmla="*/ 116 w 136"/>
                <a:gd name="T13" fmla="*/ 115 h 135"/>
                <a:gd name="T14" fmla="*/ 93 w 136"/>
                <a:gd name="T15" fmla="*/ 130 h 135"/>
                <a:gd name="T16" fmla="*/ 67 w 136"/>
                <a:gd name="T17" fmla="*/ 135 h 135"/>
                <a:gd name="T18" fmla="*/ 41 w 136"/>
                <a:gd name="T19" fmla="*/ 133 h 135"/>
                <a:gd name="T20" fmla="*/ 18 w 136"/>
                <a:gd name="T21" fmla="*/ 115 h 135"/>
                <a:gd name="T22" fmla="*/ 3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18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3" y="130"/>
                  </a:lnTo>
                  <a:lnTo>
                    <a:pt x="67" y="135"/>
                  </a:lnTo>
                  <a:lnTo>
                    <a:pt x="41" y="133"/>
                  </a:lnTo>
                  <a:lnTo>
                    <a:pt x="18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8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105"/>
            <p:cNvSpPr>
              <a:spLocks/>
            </p:cNvSpPr>
            <p:nvPr/>
          </p:nvSpPr>
          <p:spPr bwMode="auto">
            <a:xfrm rot="10800000">
              <a:off x="11026625" y="4494852"/>
              <a:ext cx="111208" cy="108008"/>
            </a:xfrm>
            <a:custGeom>
              <a:avLst/>
              <a:gdLst>
                <a:gd name="T0" fmla="*/ 70 w 139"/>
                <a:gd name="T1" fmla="*/ 0 h 135"/>
                <a:gd name="T2" fmla="*/ 96 w 139"/>
                <a:gd name="T3" fmla="*/ 5 h 135"/>
                <a:gd name="T4" fmla="*/ 119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2 h 135"/>
                <a:gd name="T12" fmla="*/ 119 w 139"/>
                <a:gd name="T13" fmla="*/ 115 h 135"/>
                <a:gd name="T14" fmla="*/ 96 w 139"/>
                <a:gd name="T15" fmla="*/ 129 h 135"/>
                <a:gd name="T16" fmla="*/ 70 w 139"/>
                <a:gd name="T17" fmla="*/ 135 h 135"/>
                <a:gd name="T18" fmla="*/ 44 w 139"/>
                <a:gd name="T19" fmla="*/ 129 h 135"/>
                <a:gd name="T20" fmla="*/ 21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0 h 135"/>
                <a:gd name="T28" fmla="*/ 21 w 139"/>
                <a:gd name="T29" fmla="*/ 20 h 135"/>
                <a:gd name="T30" fmla="*/ 44 w 139"/>
                <a:gd name="T31" fmla="*/ 5 h 135"/>
                <a:gd name="T32" fmla="*/ 70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70" y="0"/>
                  </a:moveTo>
                  <a:lnTo>
                    <a:pt x="96" y="5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9" y="115"/>
                  </a:lnTo>
                  <a:lnTo>
                    <a:pt x="96" y="129"/>
                  </a:lnTo>
                  <a:lnTo>
                    <a:pt x="70" y="135"/>
                  </a:lnTo>
                  <a:lnTo>
                    <a:pt x="44" y="129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1" y="20"/>
                  </a:lnTo>
                  <a:lnTo>
                    <a:pt x="44" y="5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106"/>
            <p:cNvSpPr>
              <a:spLocks/>
            </p:cNvSpPr>
            <p:nvPr/>
          </p:nvSpPr>
          <p:spPr bwMode="auto">
            <a:xfrm rot="10800000">
              <a:off x="10846613" y="4363642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6 h 135"/>
                <a:gd name="T4" fmla="*/ 115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5 w 136"/>
                <a:gd name="T13" fmla="*/ 115 h 135"/>
                <a:gd name="T14" fmla="*/ 92 w 136"/>
                <a:gd name="T15" fmla="*/ 130 h 135"/>
                <a:gd name="T16" fmla="*/ 69 w 136"/>
                <a:gd name="T17" fmla="*/ 135 h 135"/>
                <a:gd name="T18" fmla="*/ 41 w 136"/>
                <a:gd name="T19" fmla="*/ 132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0 w 136"/>
                <a:gd name="T29" fmla="*/ 20 h 135"/>
                <a:gd name="T30" fmla="*/ 41 w 136"/>
                <a:gd name="T31" fmla="*/ 6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9" y="135"/>
                  </a:lnTo>
                  <a:lnTo>
                    <a:pt x="41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107"/>
            <p:cNvSpPr>
              <a:spLocks/>
            </p:cNvSpPr>
            <p:nvPr/>
          </p:nvSpPr>
          <p:spPr bwMode="auto">
            <a:xfrm rot="10800000">
              <a:off x="10685801" y="4206831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3 h 135"/>
                <a:gd name="T4" fmla="*/ 115 w 135"/>
                <a:gd name="T5" fmla="*/ 17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2 w 135"/>
                <a:gd name="T15" fmla="*/ 130 h 135"/>
                <a:gd name="T16" fmla="*/ 69 w 135"/>
                <a:gd name="T17" fmla="*/ 135 h 135"/>
                <a:gd name="T18" fmla="*/ 40 w 135"/>
                <a:gd name="T19" fmla="*/ 130 h 135"/>
                <a:gd name="T20" fmla="*/ 20 w 135"/>
                <a:gd name="T21" fmla="*/ 115 h 135"/>
                <a:gd name="T22" fmla="*/ 3 w 135"/>
                <a:gd name="T23" fmla="*/ 92 h 135"/>
                <a:gd name="T24" fmla="*/ 0 w 135"/>
                <a:gd name="T25" fmla="*/ 66 h 135"/>
                <a:gd name="T26" fmla="*/ 3 w 135"/>
                <a:gd name="T27" fmla="*/ 40 h 135"/>
                <a:gd name="T28" fmla="*/ 20 w 135"/>
                <a:gd name="T29" fmla="*/ 17 h 135"/>
                <a:gd name="T30" fmla="*/ 40 w 135"/>
                <a:gd name="T31" fmla="*/ 3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3"/>
                  </a:lnTo>
                  <a:lnTo>
                    <a:pt x="115" y="17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9" y="135"/>
                  </a:lnTo>
                  <a:lnTo>
                    <a:pt x="40" y="130"/>
                  </a:lnTo>
                  <a:lnTo>
                    <a:pt x="20" y="115"/>
                  </a:lnTo>
                  <a:lnTo>
                    <a:pt x="3" y="92"/>
                  </a:lnTo>
                  <a:lnTo>
                    <a:pt x="0" y="66"/>
                  </a:lnTo>
                  <a:lnTo>
                    <a:pt x="3" y="40"/>
                  </a:lnTo>
                  <a:lnTo>
                    <a:pt x="20" y="17"/>
                  </a:lnTo>
                  <a:lnTo>
                    <a:pt x="40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108"/>
            <p:cNvSpPr>
              <a:spLocks/>
            </p:cNvSpPr>
            <p:nvPr/>
          </p:nvSpPr>
          <p:spPr bwMode="auto">
            <a:xfrm rot="10800000">
              <a:off x="10323374" y="2262689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1 h 136"/>
                <a:gd name="T6" fmla="*/ 129 w 135"/>
                <a:gd name="T7" fmla="*/ 41 h 136"/>
                <a:gd name="T8" fmla="*/ 135 w 135"/>
                <a:gd name="T9" fmla="*/ 67 h 136"/>
                <a:gd name="T10" fmla="*/ 129 w 135"/>
                <a:gd name="T11" fmla="*/ 93 h 136"/>
                <a:gd name="T12" fmla="*/ 115 w 135"/>
                <a:gd name="T13" fmla="*/ 116 h 136"/>
                <a:gd name="T14" fmla="*/ 92 w 135"/>
                <a:gd name="T15" fmla="*/ 130 h 136"/>
                <a:gd name="T16" fmla="*/ 69 w 135"/>
                <a:gd name="T17" fmla="*/ 136 h 136"/>
                <a:gd name="T18" fmla="*/ 40 w 135"/>
                <a:gd name="T19" fmla="*/ 130 h 136"/>
                <a:gd name="T20" fmla="*/ 20 w 135"/>
                <a:gd name="T21" fmla="*/ 116 h 136"/>
                <a:gd name="T22" fmla="*/ 2 w 135"/>
                <a:gd name="T23" fmla="*/ 96 h 136"/>
                <a:gd name="T24" fmla="*/ 0 w 135"/>
                <a:gd name="T25" fmla="*/ 70 h 136"/>
                <a:gd name="T26" fmla="*/ 2 w 135"/>
                <a:gd name="T27" fmla="*/ 44 h 136"/>
                <a:gd name="T28" fmla="*/ 20 w 135"/>
                <a:gd name="T29" fmla="*/ 21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29" y="41"/>
                  </a:lnTo>
                  <a:lnTo>
                    <a:pt x="135" y="67"/>
                  </a:lnTo>
                  <a:lnTo>
                    <a:pt x="129" y="93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6"/>
                  </a:lnTo>
                  <a:lnTo>
                    <a:pt x="2" y="96"/>
                  </a:lnTo>
                  <a:lnTo>
                    <a:pt x="0" y="70"/>
                  </a:lnTo>
                  <a:lnTo>
                    <a:pt x="2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109"/>
            <p:cNvSpPr>
              <a:spLocks/>
            </p:cNvSpPr>
            <p:nvPr/>
          </p:nvSpPr>
          <p:spPr bwMode="auto">
            <a:xfrm rot="10800000">
              <a:off x="10445783" y="2073875"/>
              <a:ext cx="108008" cy="110408"/>
            </a:xfrm>
            <a:custGeom>
              <a:avLst/>
              <a:gdLst>
                <a:gd name="T0" fmla="*/ 66 w 135"/>
                <a:gd name="T1" fmla="*/ 0 h 138"/>
                <a:gd name="T2" fmla="*/ 95 w 135"/>
                <a:gd name="T3" fmla="*/ 6 h 138"/>
                <a:gd name="T4" fmla="*/ 115 w 135"/>
                <a:gd name="T5" fmla="*/ 20 h 138"/>
                <a:gd name="T6" fmla="*/ 129 w 135"/>
                <a:gd name="T7" fmla="*/ 43 h 138"/>
                <a:gd name="T8" fmla="*/ 135 w 135"/>
                <a:gd name="T9" fmla="*/ 69 h 138"/>
                <a:gd name="T10" fmla="*/ 129 w 135"/>
                <a:gd name="T11" fmla="*/ 95 h 138"/>
                <a:gd name="T12" fmla="*/ 115 w 135"/>
                <a:gd name="T13" fmla="*/ 118 h 138"/>
                <a:gd name="T14" fmla="*/ 95 w 135"/>
                <a:gd name="T15" fmla="*/ 132 h 138"/>
                <a:gd name="T16" fmla="*/ 69 w 135"/>
                <a:gd name="T17" fmla="*/ 138 h 138"/>
                <a:gd name="T18" fmla="*/ 43 w 135"/>
                <a:gd name="T19" fmla="*/ 132 h 138"/>
                <a:gd name="T20" fmla="*/ 20 w 135"/>
                <a:gd name="T21" fmla="*/ 118 h 138"/>
                <a:gd name="T22" fmla="*/ 6 w 135"/>
                <a:gd name="T23" fmla="*/ 95 h 138"/>
                <a:gd name="T24" fmla="*/ 0 w 135"/>
                <a:gd name="T25" fmla="*/ 69 h 138"/>
                <a:gd name="T26" fmla="*/ 6 w 135"/>
                <a:gd name="T27" fmla="*/ 43 h 138"/>
                <a:gd name="T28" fmla="*/ 20 w 135"/>
                <a:gd name="T29" fmla="*/ 20 h 138"/>
                <a:gd name="T30" fmla="*/ 40 w 135"/>
                <a:gd name="T31" fmla="*/ 6 h 138"/>
                <a:gd name="T32" fmla="*/ 66 w 135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8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9"/>
                  </a:lnTo>
                  <a:lnTo>
                    <a:pt x="129" y="95"/>
                  </a:lnTo>
                  <a:lnTo>
                    <a:pt x="115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110"/>
            <p:cNvSpPr>
              <a:spLocks/>
            </p:cNvSpPr>
            <p:nvPr/>
          </p:nvSpPr>
          <p:spPr bwMode="auto">
            <a:xfrm rot="10800000">
              <a:off x="10588194" y="1902663"/>
              <a:ext cx="111208" cy="108808"/>
            </a:xfrm>
            <a:custGeom>
              <a:avLst/>
              <a:gdLst>
                <a:gd name="T0" fmla="*/ 69 w 139"/>
                <a:gd name="T1" fmla="*/ 0 h 136"/>
                <a:gd name="T2" fmla="*/ 95 w 139"/>
                <a:gd name="T3" fmla="*/ 6 h 136"/>
                <a:gd name="T4" fmla="*/ 118 w 139"/>
                <a:gd name="T5" fmla="*/ 20 h 136"/>
                <a:gd name="T6" fmla="*/ 133 w 139"/>
                <a:gd name="T7" fmla="*/ 40 h 136"/>
                <a:gd name="T8" fmla="*/ 139 w 139"/>
                <a:gd name="T9" fmla="*/ 66 h 136"/>
                <a:gd name="T10" fmla="*/ 133 w 139"/>
                <a:gd name="T11" fmla="*/ 92 h 136"/>
                <a:gd name="T12" fmla="*/ 118 w 139"/>
                <a:gd name="T13" fmla="*/ 115 h 136"/>
                <a:gd name="T14" fmla="*/ 95 w 139"/>
                <a:gd name="T15" fmla="*/ 130 h 136"/>
                <a:gd name="T16" fmla="*/ 69 w 139"/>
                <a:gd name="T17" fmla="*/ 136 h 136"/>
                <a:gd name="T18" fmla="*/ 43 w 139"/>
                <a:gd name="T19" fmla="*/ 130 h 136"/>
                <a:gd name="T20" fmla="*/ 20 w 139"/>
                <a:gd name="T21" fmla="*/ 115 h 136"/>
                <a:gd name="T22" fmla="*/ 6 w 139"/>
                <a:gd name="T23" fmla="*/ 95 h 136"/>
                <a:gd name="T24" fmla="*/ 0 w 139"/>
                <a:gd name="T25" fmla="*/ 69 h 136"/>
                <a:gd name="T26" fmla="*/ 6 w 139"/>
                <a:gd name="T27" fmla="*/ 40 h 136"/>
                <a:gd name="T28" fmla="*/ 20 w 139"/>
                <a:gd name="T29" fmla="*/ 20 h 136"/>
                <a:gd name="T30" fmla="*/ 43 w 139"/>
                <a:gd name="T31" fmla="*/ 6 h 136"/>
                <a:gd name="T32" fmla="*/ 69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Freeform 111"/>
            <p:cNvSpPr>
              <a:spLocks/>
            </p:cNvSpPr>
            <p:nvPr/>
          </p:nvSpPr>
          <p:spPr bwMode="auto">
            <a:xfrm rot="10800000">
              <a:off x="11977095" y="4914882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3 h 135"/>
                <a:gd name="T4" fmla="*/ 118 w 138"/>
                <a:gd name="T5" fmla="*/ 17 h 135"/>
                <a:gd name="T6" fmla="*/ 132 w 138"/>
                <a:gd name="T7" fmla="*/ 40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30 h 135"/>
                <a:gd name="T16" fmla="*/ 69 w 138"/>
                <a:gd name="T17" fmla="*/ 135 h 135"/>
                <a:gd name="T18" fmla="*/ 43 w 138"/>
                <a:gd name="T19" fmla="*/ 130 h 135"/>
                <a:gd name="T20" fmla="*/ 20 w 138"/>
                <a:gd name="T21" fmla="*/ 115 h 135"/>
                <a:gd name="T22" fmla="*/ 5 w 138"/>
                <a:gd name="T23" fmla="*/ 92 h 135"/>
                <a:gd name="T24" fmla="*/ 0 w 138"/>
                <a:gd name="T25" fmla="*/ 69 h 135"/>
                <a:gd name="T26" fmla="*/ 5 w 138"/>
                <a:gd name="T27" fmla="*/ 40 h 135"/>
                <a:gd name="T28" fmla="*/ 20 w 138"/>
                <a:gd name="T29" fmla="*/ 17 h 135"/>
                <a:gd name="T30" fmla="*/ 43 w 138"/>
                <a:gd name="T31" fmla="*/ 3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3"/>
                  </a:lnTo>
                  <a:lnTo>
                    <a:pt x="118" y="17"/>
                  </a:lnTo>
                  <a:lnTo>
                    <a:pt x="132" y="40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5" y="92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17"/>
                  </a:lnTo>
                  <a:lnTo>
                    <a:pt x="43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Freeform 112"/>
            <p:cNvSpPr>
              <a:spLocks/>
            </p:cNvSpPr>
            <p:nvPr/>
          </p:nvSpPr>
          <p:spPr bwMode="auto">
            <a:xfrm rot="10800000">
              <a:off x="11753078" y="4912482"/>
              <a:ext cx="111208" cy="110408"/>
            </a:xfrm>
            <a:custGeom>
              <a:avLst/>
              <a:gdLst>
                <a:gd name="T0" fmla="*/ 70 w 139"/>
                <a:gd name="T1" fmla="*/ 0 h 138"/>
                <a:gd name="T2" fmla="*/ 95 w 139"/>
                <a:gd name="T3" fmla="*/ 6 h 138"/>
                <a:gd name="T4" fmla="*/ 119 w 139"/>
                <a:gd name="T5" fmla="*/ 20 h 138"/>
                <a:gd name="T6" fmla="*/ 133 w 139"/>
                <a:gd name="T7" fmla="*/ 43 h 138"/>
                <a:gd name="T8" fmla="*/ 139 w 139"/>
                <a:gd name="T9" fmla="*/ 69 h 138"/>
                <a:gd name="T10" fmla="*/ 133 w 139"/>
                <a:gd name="T11" fmla="*/ 95 h 138"/>
                <a:gd name="T12" fmla="*/ 119 w 139"/>
                <a:gd name="T13" fmla="*/ 118 h 138"/>
                <a:gd name="T14" fmla="*/ 95 w 139"/>
                <a:gd name="T15" fmla="*/ 133 h 138"/>
                <a:gd name="T16" fmla="*/ 70 w 139"/>
                <a:gd name="T17" fmla="*/ 138 h 138"/>
                <a:gd name="T18" fmla="*/ 44 w 139"/>
                <a:gd name="T19" fmla="*/ 133 h 138"/>
                <a:gd name="T20" fmla="*/ 21 w 139"/>
                <a:gd name="T21" fmla="*/ 118 h 138"/>
                <a:gd name="T22" fmla="*/ 6 w 139"/>
                <a:gd name="T23" fmla="*/ 95 h 138"/>
                <a:gd name="T24" fmla="*/ 0 w 139"/>
                <a:gd name="T25" fmla="*/ 69 h 138"/>
                <a:gd name="T26" fmla="*/ 6 w 139"/>
                <a:gd name="T27" fmla="*/ 43 h 138"/>
                <a:gd name="T28" fmla="*/ 21 w 139"/>
                <a:gd name="T29" fmla="*/ 20 h 138"/>
                <a:gd name="T30" fmla="*/ 44 w 139"/>
                <a:gd name="T31" fmla="*/ 6 h 138"/>
                <a:gd name="T32" fmla="*/ 70 w 139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8">
                  <a:moveTo>
                    <a:pt x="70" y="0"/>
                  </a:moveTo>
                  <a:lnTo>
                    <a:pt x="95" y="6"/>
                  </a:lnTo>
                  <a:lnTo>
                    <a:pt x="119" y="20"/>
                  </a:lnTo>
                  <a:lnTo>
                    <a:pt x="133" y="43"/>
                  </a:lnTo>
                  <a:lnTo>
                    <a:pt x="139" y="69"/>
                  </a:lnTo>
                  <a:lnTo>
                    <a:pt x="133" y="95"/>
                  </a:lnTo>
                  <a:lnTo>
                    <a:pt x="119" y="118"/>
                  </a:lnTo>
                  <a:lnTo>
                    <a:pt x="95" y="133"/>
                  </a:lnTo>
                  <a:lnTo>
                    <a:pt x="70" y="138"/>
                  </a:lnTo>
                  <a:lnTo>
                    <a:pt x="44" y="133"/>
                  </a:lnTo>
                  <a:lnTo>
                    <a:pt x="21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Freeform 113"/>
            <p:cNvSpPr>
              <a:spLocks/>
            </p:cNvSpPr>
            <p:nvPr/>
          </p:nvSpPr>
          <p:spPr bwMode="auto">
            <a:xfrm rot="10800000">
              <a:off x="11532262" y="4882080"/>
              <a:ext cx="108008" cy="111208"/>
            </a:xfrm>
            <a:custGeom>
              <a:avLst/>
              <a:gdLst>
                <a:gd name="T0" fmla="*/ 66 w 135"/>
                <a:gd name="T1" fmla="*/ 0 h 139"/>
                <a:gd name="T2" fmla="*/ 92 w 135"/>
                <a:gd name="T3" fmla="*/ 6 h 139"/>
                <a:gd name="T4" fmla="*/ 115 w 135"/>
                <a:gd name="T5" fmla="*/ 21 h 139"/>
                <a:gd name="T6" fmla="*/ 130 w 135"/>
                <a:gd name="T7" fmla="*/ 44 h 139"/>
                <a:gd name="T8" fmla="*/ 135 w 135"/>
                <a:gd name="T9" fmla="*/ 70 h 139"/>
                <a:gd name="T10" fmla="*/ 130 w 135"/>
                <a:gd name="T11" fmla="*/ 96 h 139"/>
                <a:gd name="T12" fmla="*/ 115 w 135"/>
                <a:gd name="T13" fmla="*/ 119 h 139"/>
                <a:gd name="T14" fmla="*/ 95 w 135"/>
                <a:gd name="T15" fmla="*/ 133 h 139"/>
                <a:gd name="T16" fmla="*/ 69 w 135"/>
                <a:gd name="T17" fmla="*/ 139 h 139"/>
                <a:gd name="T18" fmla="*/ 40 w 135"/>
                <a:gd name="T19" fmla="*/ 133 h 139"/>
                <a:gd name="T20" fmla="*/ 20 w 135"/>
                <a:gd name="T21" fmla="*/ 119 h 139"/>
                <a:gd name="T22" fmla="*/ 6 w 135"/>
                <a:gd name="T23" fmla="*/ 96 h 139"/>
                <a:gd name="T24" fmla="*/ 0 w 135"/>
                <a:gd name="T25" fmla="*/ 70 h 139"/>
                <a:gd name="T26" fmla="*/ 6 w 135"/>
                <a:gd name="T27" fmla="*/ 44 h 139"/>
                <a:gd name="T28" fmla="*/ 20 w 135"/>
                <a:gd name="T29" fmla="*/ 21 h 139"/>
                <a:gd name="T30" fmla="*/ 40 w 135"/>
                <a:gd name="T31" fmla="*/ 6 h 139"/>
                <a:gd name="T32" fmla="*/ 66 w 135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9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5" y="70"/>
                  </a:lnTo>
                  <a:lnTo>
                    <a:pt x="130" y="96"/>
                  </a:lnTo>
                  <a:lnTo>
                    <a:pt x="115" y="119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0" y="133"/>
                  </a:lnTo>
                  <a:lnTo>
                    <a:pt x="20" y="119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Freeform 114"/>
            <p:cNvSpPr>
              <a:spLocks/>
            </p:cNvSpPr>
            <p:nvPr/>
          </p:nvSpPr>
          <p:spPr bwMode="auto">
            <a:xfrm rot="10800000">
              <a:off x="11315447" y="4826876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30 w 135"/>
                <a:gd name="T7" fmla="*/ 43 h 135"/>
                <a:gd name="T8" fmla="*/ 135 w 135"/>
                <a:gd name="T9" fmla="*/ 66 h 135"/>
                <a:gd name="T10" fmla="*/ 130 w 135"/>
                <a:gd name="T11" fmla="*/ 95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0 w 135"/>
                <a:gd name="T19" fmla="*/ 132 h 135"/>
                <a:gd name="T20" fmla="*/ 20 w 135"/>
                <a:gd name="T21" fmla="*/ 118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5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0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Freeform 115"/>
            <p:cNvSpPr>
              <a:spLocks/>
            </p:cNvSpPr>
            <p:nvPr/>
          </p:nvSpPr>
          <p:spPr bwMode="auto">
            <a:xfrm rot="10800000">
              <a:off x="11107432" y="4741270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3 h 136"/>
                <a:gd name="T4" fmla="*/ 116 w 136"/>
                <a:gd name="T5" fmla="*/ 20 h 136"/>
                <a:gd name="T6" fmla="*/ 130 w 136"/>
                <a:gd name="T7" fmla="*/ 41 h 136"/>
                <a:gd name="T8" fmla="*/ 136 w 136"/>
                <a:gd name="T9" fmla="*/ 66 h 136"/>
                <a:gd name="T10" fmla="*/ 130 w 136"/>
                <a:gd name="T11" fmla="*/ 92 h 136"/>
                <a:gd name="T12" fmla="*/ 116 w 136"/>
                <a:gd name="T13" fmla="*/ 115 h 136"/>
                <a:gd name="T14" fmla="*/ 93 w 136"/>
                <a:gd name="T15" fmla="*/ 130 h 136"/>
                <a:gd name="T16" fmla="*/ 70 w 136"/>
                <a:gd name="T17" fmla="*/ 136 h 136"/>
                <a:gd name="T18" fmla="*/ 41 w 136"/>
                <a:gd name="T19" fmla="*/ 130 h 136"/>
                <a:gd name="T20" fmla="*/ 21 w 136"/>
                <a:gd name="T21" fmla="*/ 115 h 136"/>
                <a:gd name="T22" fmla="*/ 3 w 136"/>
                <a:gd name="T23" fmla="*/ 92 h 136"/>
                <a:gd name="T24" fmla="*/ 0 w 136"/>
                <a:gd name="T25" fmla="*/ 69 h 136"/>
                <a:gd name="T26" fmla="*/ 3 w 136"/>
                <a:gd name="T27" fmla="*/ 41 h 136"/>
                <a:gd name="T28" fmla="*/ 21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3"/>
                  </a:lnTo>
                  <a:lnTo>
                    <a:pt x="116" y="20"/>
                  </a:lnTo>
                  <a:lnTo>
                    <a:pt x="130" y="41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30"/>
                  </a:lnTo>
                  <a:lnTo>
                    <a:pt x="70" y="136"/>
                  </a:lnTo>
                  <a:lnTo>
                    <a:pt x="41" y="130"/>
                  </a:lnTo>
                  <a:lnTo>
                    <a:pt x="21" y="115"/>
                  </a:lnTo>
                  <a:lnTo>
                    <a:pt x="3" y="92"/>
                  </a:lnTo>
                  <a:lnTo>
                    <a:pt x="0" y="69"/>
                  </a:lnTo>
                  <a:lnTo>
                    <a:pt x="3" y="41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Freeform 116"/>
            <p:cNvSpPr>
              <a:spLocks/>
            </p:cNvSpPr>
            <p:nvPr/>
          </p:nvSpPr>
          <p:spPr bwMode="auto">
            <a:xfrm rot="10800000">
              <a:off x="10911418" y="4633262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2 w 138"/>
                <a:gd name="T7" fmla="*/ 43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29 h 135"/>
                <a:gd name="T16" fmla="*/ 72 w 138"/>
                <a:gd name="T17" fmla="*/ 135 h 135"/>
                <a:gd name="T18" fmla="*/ 43 w 138"/>
                <a:gd name="T19" fmla="*/ 132 h 135"/>
                <a:gd name="T20" fmla="*/ 20 w 138"/>
                <a:gd name="T21" fmla="*/ 115 h 135"/>
                <a:gd name="T22" fmla="*/ 5 w 138"/>
                <a:gd name="T23" fmla="*/ 95 h 135"/>
                <a:gd name="T24" fmla="*/ 0 w 138"/>
                <a:gd name="T25" fmla="*/ 69 h 135"/>
                <a:gd name="T26" fmla="*/ 5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72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Freeform 117"/>
            <p:cNvSpPr>
              <a:spLocks/>
            </p:cNvSpPr>
            <p:nvPr/>
          </p:nvSpPr>
          <p:spPr bwMode="auto">
            <a:xfrm rot="10800000">
              <a:off x="10731404" y="4499652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3 w 136"/>
                <a:gd name="T15" fmla="*/ 129 h 135"/>
                <a:gd name="T16" fmla="*/ 69 w 136"/>
                <a:gd name="T17" fmla="*/ 135 h 135"/>
                <a:gd name="T18" fmla="*/ 41 w 136"/>
                <a:gd name="T19" fmla="*/ 129 h 135"/>
                <a:gd name="T20" fmla="*/ 20 w 136"/>
                <a:gd name="T21" fmla="*/ 115 h 135"/>
                <a:gd name="T22" fmla="*/ 3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18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29"/>
                  </a:lnTo>
                  <a:lnTo>
                    <a:pt x="69" y="135"/>
                  </a:lnTo>
                  <a:lnTo>
                    <a:pt x="41" y="129"/>
                  </a:lnTo>
                  <a:lnTo>
                    <a:pt x="20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8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Freeform 118"/>
            <p:cNvSpPr>
              <a:spLocks/>
            </p:cNvSpPr>
            <p:nvPr/>
          </p:nvSpPr>
          <p:spPr bwMode="auto">
            <a:xfrm rot="10800000">
              <a:off x="10156962" y="2196284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6 h 135"/>
                <a:gd name="T4" fmla="*/ 115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5 h 135"/>
                <a:gd name="T12" fmla="*/ 115 w 136"/>
                <a:gd name="T13" fmla="*/ 118 h 135"/>
                <a:gd name="T14" fmla="*/ 95 w 136"/>
                <a:gd name="T15" fmla="*/ 133 h 135"/>
                <a:gd name="T16" fmla="*/ 69 w 136"/>
                <a:gd name="T17" fmla="*/ 135 h 135"/>
                <a:gd name="T18" fmla="*/ 43 w 136"/>
                <a:gd name="T19" fmla="*/ 133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0 w 136"/>
                <a:gd name="T31" fmla="*/ 6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5" y="118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Freeform 119"/>
            <p:cNvSpPr>
              <a:spLocks/>
            </p:cNvSpPr>
            <p:nvPr/>
          </p:nvSpPr>
          <p:spPr bwMode="auto">
            <a:xfrm rot="10800000">
              <a:off x="11629070" y="5080495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1 h 136"/>
                <a:gd name="T6" fmla="*/ 133 w 138"/>
                <a:gd name="T7" fmla="*/ 41 h 136"/>
                <a:gd name="T8" fmla="*/ 138 w 138"/>
                <a:gd name="T9" fmla="*/ 67 h 136"/>
                <a:gd name="T10" fmla="*/ 133 w 138"/>
                <a:gd name="T11" fmla="*/ 93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3 h 136"/>
                <a:gd name="T20" fmla="*/ 20 w 138"/>
                <a:gd name="T21" fmla="*/ 116 h 136"/>
                <a:gd name="T22" fmla="*/ 6 w 138"/>
                <a:gd name="T23" fmla="*/ 96 h 136"/>
                <a:gd name="T24" fmla="*/ 0 w 138"/>
                <a:gd name="T25" fmla="*/ 70 h 136"/>
                <a:gd name="T26" fmla="*/ 6 w 138"/>
                <a:gd name="T27" fmla="*/ 44 h 136"/>
                <a:gd name="T28" fmla="*/ 20 w 138"/>
                <a:gd name="T29" fmla="*/ 21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1"/>
                  </a:lnTo>
                  <a:lnTo>
                    <a:pt x="133" y="41"/>
                  </a:lnTo>
                  <a:lnTo>
                    <a:pt x="138" y="67"/>
                  </a:lnTo>
                  <a:lnTo>
                    <a:pt x="133" y="93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Freeform 120"/>
            <p:cNvSpPr>
              <a:spLocks/>
            </p:cNvSpPr>
            <p:nvPr/>
          </p:nvSpPr>
          <p:spPr bwMode="auto">
            <a:xfrm rot="10800000">
              <a:off x="11409854" y="5038891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1 h 136"/>
                <a:gd name="T6" fmla="*/ 129 w 135"/>
                <a:gd name="T7" fmla="*/ 41 h 136"/>
                <a:gd name="T8" fmla="*/ 135 w 135"/>
                <a:gd name="T9" fmla="*/ 67 h 136"/>
                <a:gd name="T10" fmla="*/ 129 w 135"/>
                <a:gd name="T11" fmla="*/ 93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6 h 136"/>
                <a:gd name="T22" fmla="*/ 6 w 135"/>
                <a:gd name="T23" fmla="*/ 95 h 136"/>
                <a:gd name="T24" fmla="*/ 0 w 135"/>
                <a:gd name="T25" fmla="*/ 70 h 136"/>
                <a:gd name="T26" fmla="*/ 6 w 135"/>
                <a:gd name="T27" fmla="*/ 44 h 136"/>
                <a:gd name="T28" fmla="*/ 20 w 135"/>
                <a:gd name="T29" fmla="*/ 21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29" y="41"/>
                  </a:lnTo>
                  <a:lnTo>
                    <a:pt x="135" y="67"/>
                  </a:lnTo>
                  <a:lnTo>
                    <a:pt x="129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Freeform 121"/>
            <p:cNvSpPr>
              <a:spLocks/>
            </p:cNvSpPr>
            <p:nvPr/>
          </p:nvSpPr>
          <p:spPr bwMode="auto">
            <a:xfrm rot="10800000">
              <a:off x="9952147" y="3498779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29 w 135"/>
                <a:gd name="T7" fmla="*/ 43 h 135"/>
                <a:gd name="T8" fmla="*/ 135 w 135"/>
                <a:gd name="T9" fmla="*/ 69 h 135"/>
                <a:gd name="T10" fmla="*/ 129 w 135"/>
                <a:gd name="T11" fmla="*/ 95 h 135"/>
                <a:gd name="T12" fmla="*/ 115 w 135"/>
                <a:gd name="T13" fmla="*/ 118 h 135"/>
                <a:gd name="T14" fmla="*/ 95 w 135"/>
                <a:gd name="T15" fmla="*/ 132 h 135"/>
                <a:gd name="T16" fmla="*/ 69 w 135"/>
                <a:gd name="T17" fmla="*/ 135 h 135"/>
                <a:gd name="T18" fmla="*/ 43 w 135"/>
                <a:gd name="T19" fmla="*/ 132 h 135"/>
                <a:gd name="T20" fmla="*/ 20 w 135"/>
                <a:gd name="T21" fmla="*/ 118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9"/>
                  </a:lnTo>
                  <a:lnTo>
                    <a:pt x="129" y="95"/>
                  </a:lnTo>
                  <a:lnTo>
                    <a:pt x="115" y="118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Freeform 122"/>
            <p:cNvSpPr>
              <a:spLocks/>
            </p:cNvSpPr>
            <p:nvPr/>
          </p:nvSpPr>
          <p:spPr bwMode="auto">
            <a:xfrm rot="10800000">
              <a:off x="10394580" y="1591440"/>
              <a:ext cx="108808" cy="111208"/>
            </a:xfrm>
            <a:custGeom>
              <a:avLst/>
              <a:gdLst>
                <a:gd name="T0" fmla="*/ 66 w 136"/>
                <a:gd name="T1" fmla="*/ 0 h 139"/>
                <a:gd name="T2" fmla="*/ 92 w 136"/>
                <a:gd name="T3" fmla="*/ 6 h 139"/>
                <a:gd name="T4" fmla="*/ 115 w 136"/>
                <a:gd name="T5" fmla="*/ 20 h 139"/>
                <a:gd name="T6" fmla="*/ 130 w 136"/>
                <a:gd name="T7" fmla="*/ 41 h 139"/>
                <a:gd name="T8" fmla="*/ 136 w 136"/>
                <a:gd name="T9" fmla="*/ 67 h 139"/>
                <a:gd name="T10" fmla="*/ 130 w 136"/>
                <a:gd name="T11" fmla="*/ 95 h 139"/>
                <a:gd name="T12" fmla="*/ 115 w 136"/>
                <a:gd name="T13" fmla="*/ 118 h 139"/>
                <a:gd name="T14" fmla="*/ 95 w 136"/>
                <a:gd name="T15" fmla="*/ 133 h 139"/>
                <a:gd name="T16" fmla="*/ 69 w 136"/>
                <a:gd name="T17" fmla="*/ 139 h 139"/>
                <a:gd name="T18" fmla="*/ 43 w 136"/>
                <a:gd name="T19" fmla="*/ 133 h 139"/>
                <a:gd name="T20" fmla="*/ 20 w 136"/>
                <a:gd name="T21" fmla="*/ 116 h 139"/>
                <a:gd name="T22" fmla="*/ 6 w 136"/>
                <a:gd name="T23" fmla="*/ 95 h 139"/>
                <a:gd name="T24" fmla="*/ 0 w 136"/>
                <a:gd name="T25" fmla="*/ 69 h 139"/>
                <a:gd name="T26" fmla="*/ 6 w 136"/>
                <a:gd name="T27" fmla="*/ 43 h 139"/>
                <a:gd name="T28" fmla="*/ 20 w 136"/>
                <a:gd name="T29" fmla="*/ 20 h 139"/>
                <a:gd name="T30" fmla="*/ 41 w 136"/>
                <a:gd name="T31" fmla="*/ 6 h 139"/>
                <a:gd name="T32" fmla="*/ 66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5"/>
                  </a:lnTo>
                  <a:lnTo>
                    <a:pt x="115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123"/>
            <p:cNvSpPr>
              <a:spLocks/>
            </p:cNvSpPr>
            <p:nvPr/>
          </p:nvSpPr>
          <p:spPr bwMode="auto">
            <a:xfrm rot="10800000">
              <a:off x="10563392" y="1446630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2 w 135"/>
                <a:gd name="T15" fmla="*/ 129 h 135"/>
                <a:gd name="T16" fmla="*/ 66 w 135"/>
                <a:gd name="T17" fmla="*/ 135 h 135"/>
                <a:gd name="T18" fmla="*/ 40 w 135"/>
                <a:gd name="T19" fmla="*/ 129 h 135"/>
                <a:gd name="T20" fmla="*/ 17 w 135"/>
                <a:gd name="T21" fmla="*/ 115 h 135"/>
                <a:gd name="T22" fmla="*/ 3 w 135"/>
                <a:gd name="T23" fmla="*/ 95 h 135"/>
                <a:gd name="T24" fmla="*/ 0 w 135"/>
                <a:gd name="T25" fmla="*/ 69 h 135"/>
                <a:gd name="T26" fmla="*/ 3 w 135"/>
                <a:gd name="T27" fmla="*/ 43 h 135"/>
                <a:gd name="T28" fmla="*/ 17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2" y="129"/>
                  </a:lnTo>
                  <a:lnTo>
                    <a:pt x="66" y="135"/>
                  </a:lnTo>
                  <a:lnTo>
                    <a:pt x="40" y="129"/>
                  </a:lnTo>
                  <a:lnTo>
                    <a:pt x="17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7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124"/>
            <p:cNvSpPr>
              <a:spLocks/>
            </p:cNvSpPr>
            <p:nvPr/>
          </p:nvSpPr>
          <p:spPr bwMode="auto">
            <a:xfrm rot="10800000">
              <a:off x="10747405" y="1319421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3 h 136"/>
                <a:gd name="T8" fmla="*/ 136 w 136"/>
                <a:gd name="T9" fmla="*/ 67 h 136"/>
                <a:gd name="T10" fmla="*/ 130 w 136"/>
                <a:gd name="T11" fmla="*/ 95 h 136"/>
                <a:gd name="T12" fmla="*/ 115 w 136"/>
                <a:gd name="T13" fmla="*/ 116 h 136"/>
                <a:gd name="T14" fmla="*/ 95 w 136"/>
                <a:gd name="T15" fmla="*/ 133 h 136"/>
                <a:gd name="T16" fmla="*/ 69 w 136"/>
                <a:gd name="T17" fmla="*/ 136 h 136"/>
                <a:gd name="T18" fmla="*/ 40 w 136"/>
                <a:gd name="T19" fmla="*/ 133 h 136"/>
                <a:gd name="T20" fmla="*/ 20 w 136"/>
                <a:gd name="T21" fmla="*/ 116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7"/>
                  </a:lnTo>
                  <a:lnTo>
                    <a:pt x="130" y="95"/>
                  </a:lnTo>
                  <a:lnTo>
                    <a:pt x="115" y="116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0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125"/>
            <p:cNvSpPr>
              <a:spLocks/>
            </p:cNvSpPr>
            <p:nvPr/>
          </p:nvSpPr>
          <p:spPr bwMode="auto">
            <a:xfrm rot="10800000">
              <a:off x="10943420" y="1211413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5 h 135"/>
                <a:gd name="T4" fmla="*/ 115 w 136"/>
                <a:gd name="T5" fmla="*/ 20 h 135"/>
                <a:gd name="T6" fmla="*/ 130 w 136"/>
                <a:gd name="T7" fmla="*/ 43 h 135"/>
                <a:gd name="T8" fmla="*/ 136 w 136"/>
                <a:gd name="T9" fmla="*/ 66 h 135"/>
                <a:gd name="T10" fmla="*/ 130 w 136"/>
                <a:gd name="T11" fmla="*/ 95 h 135"/>
                <a:gd name="T12" fmla="*/ 115 w 136"/>
                <a:gd name="T13" fmla="*/ 115 h 135"/>
                <a:gd name="T14" fmla="*/ 95 w 136"/>
                <a:gd name="T15" fmla="*/ 132 h 135"/>
                <a:gd name="T16" fmla="*/ 69 w 136"/>
                <a:gd name="T17" fmla="*/ 135 h 135"/>
                <a:gd name="T18" fmla="*/ 43 w 136"/>
                <a:gd name="T19" fmla="*/ 132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0 w 136"/>
                <a:gd name="T29" fmla="*/ 20 h 135"/>
                <a:gd name="T30" fmla="*/ 40 w 136"/>
                <a:gd name="T31" fmla="*/ 5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126"/>
            <p:cNvSpPr>
              <a:spLocks/>
            </p:cNvSpPr>
            <p:nvPr/>
          </p:nvSpPr>
          <p:spPr bwMode="auto">
            <a:xfrm rot="10800000">
              <a:off x="11149035" y="1123406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5 w 138"/>
                <a:gd name="T5" fmla="*/ 20 h 136"/>
                <a:gd name="T6" fmla="*/ 132 w 138"/>
                <a:gd name="T7" fmla="*/ 41 h 136"/>
                <a:gd name="T8" fmla="*/ 138 w 138"/>
                <a:gd name="T9" fmla="*/ 66 h 136"/>
                <a:gd name="T10" fmla="*/ 132 w 138"/>
                <a:gd name="T11" fmla="*/ 92 h 136"/>
                <a:gd name="T12" fmla="*/ 118 w 138"/>
                <a:gd name="T13" fmla="*/ 115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3 h 136"/>
                <a:gd name="T20" fmla="*/ 20 w 138"/>
                <a:gd name="T21" fmla="*/ 118 h 136"/>
                <a:gd name="T22" fmla="*/ 5 w 138"/>
                <a:gd name="T23" fmla="*/ 95 h 136"/>
                <a:gd name="T24" fmla="*/ 0 w 138"/>
                <a:gd name="T25" fmla="*/ 69 h 136"/>
                <a:gd name="T26" fmla="*/ 5 w 138"/>
                <a:gd name="T27" fmla="*/ 43 h 136"/>
                <a:gd name="T28" fmla="*/ 20 w 138"/>
                <a:gd name="T29" fmla="*/ 20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32" y="41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127"/>
            <p:cNvSpPr>
              <a:spLocks/>
            </p:cNvSpPr>
            <p:nvPr/>
          </p:nvSpPr>
          <p:spPr bwMode="auto">
            <a:xfrm rot="10800000">
              <a:off x="11363450" y="1057002"/>
              <a:ext cx="110408" cy="110408"/>
            </a:xfrm>
            <a:custGeom>
              <a:avLst/>
              <a:gdLst>
                <a:gd name="T0" fmla="*/ 69 w 138"/>
                <a:gd name="T1" fmla="*/ 0 h 138"/>
                <a:gd name="T2" fmla="*/ 95 w 138"/>
                <a:gd name="T3" fmla="*/ 6 h 138"/>
                <a:gd name="T4" fmla="*/ 118 w 138"/>
                <a:gd name="T5" fmla="*/ 20 h 138"/>
                <a:gd name="T6" fmla="*/ 132 w 138"/>
                <a:gd name="T7" fmla="*/ 43 h 138"/>
                <a:gd name="T8" fmla="*/ 138 w 138"/>
                <a:gd name="T9" fmla="*/ 69 h 138"/>
                <a:gd name="T10" fmla="*/ 132 w 138"/>
                <a:gd name="T11" fmla="*/ 95 h 138"/>
                <a:gd name="T12" fmla="*/ 118 w 138"/>
                <a:gd name="T13" fmla="*/ 118 h 138"/>
                <a:gd name="T14" fmla="*/ 95 w 138"/>
                <a:gd name="T15" fmla="*/ 132 h 138"/>
                <a:gd name="T16" fmla="*/ 69 w 138"/>
                <a:gd name="T17" fmla="*/ 138 h 138"/>
                <a:gd name="T18" fmla="*/ 43 w 138"/>
                <a:gd name="T19" fmla="*/ 132 h 138"/>
                <a:gd name="T20" fmla="*/ 20 w 138"/>
                <a:gd name="T21" fmla="*/ 118 h 138"/>
                <a:gd name="T22" fmla="*/ 5 w 138"/>
                <a:gd name="T23" fmla="*/ 95 h 138"/>
                <a:gd name="T24" fmla="*/ 0 w 138"/>
                <a:gd name="T25" fmla="*/ 69 h 138"/>
                <a:gd name="T26" fmla="*/ 5 w 138"/>
                <a:gd name="T27" fmla="*/ 43 h 138"/>
                <a:gd name="T28" fmla="*/ 20 w 138"/>
                <a:gd name="T29" fmla="*/ 20 h 138"/>
                <a:gd name="T30" fmla="*/ 43 w 138"/>
                <a:gd name="T31" fmla="*/ 6 h 138"/>
                <a:gd name="T32" fmla="*/ 69 w 138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128"/>
            <p:cNvSpPr>
              <a:spLocks/>
            </p:cNvSpPr>
            <p:nvPr/>
          </p:nvSpPr>
          <p:spPr bwMode="auto">
            <a:xfrm rot="10800000">
              <a:off x="11585066" y="1015398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5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0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129"/>
            <p:cNvSpPr>
              <a:spLocks/>
            </p:cNvSpPr>
            <p:nvPr/>
          </p:nvSpPr>
          <p:spPr bwMode="auto">
            <a:xfrm rot="10800000">
              <a:off x="11806682" y="996997"/>
              <a:ext cx="110408" cy="108008"/>
            </a:xfrm>
            <a:custGeom>
              <a:avLst/>
              <a:gdLst>
                <a:gd name="T0" fmla="*/ 66 w 138"/>
                <a:gd name="T1" fmla="*/ 0 h 135"/>
                <a:gd name="T2" fmla="*/ 95 w 138"/>
                <a:gd name="T3" fmla="*/ 5 h 135"/>
                <a:gd name="T4" fmla="*/ 115 w 138"/>
                <a:gd name="T5" fmla="*/ 20 h 135"/>
                <a:gd name="T6" fmla="*/ 133 w 138"/>
                <a:gd name="T7" fmla="*/ 43 h 135"/>
                <a:gd name="T8" fmla="*/ 138 w 138"/>
                <a:gd name="T9" fmla="*/ 66 h 135"/>
                <a:gd name="T10" fmla="*/ 133 w 138"/>
                <a:gd name="T11" fmla="*/ 95 h 135"/>
                <a:gd name="T12" fmla="*/ 118 w 138"/>
                <a:gd name="T13" fmla="*/ 115 h 135"/>
                <a:gd name="T14" fmla="*/ 95 w 138"/>
                <a:gd name="T15" fmla="*/ 129 h 135"/>
                <a:gd name="T16" fmla="*/ 69 w 138"/>
                <a:gd name="T17" fmla="*/ 135 h 135"/>
                <a:gd name="T18" fmla="*/ 43 w 138"/>
                <a:gd name="T19" fmla="*/ 132 h 135"/>
                <a:gd name="T20" fmla="*/ 20 w 138"/>
                <a:gd name="T21" fmla="*/ 118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6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33" y="43"/>
                  </a:lnTo>
                  <a:lnTo>
                    <a:pt x="138" y="66"/>
                  </a:lnTo>
                  <a:lnTo>
                    <a:pt x="133" y="95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130"/>
            <p:cNvSpPr>
              <a:spLocks/>
            </p:cNvSpPr>
            <p:nvPr/>
          </p:nvSpPr>
          <p:spPr bwMode="auto">
            <a:xfrm rot="10800000">
              <a:off x="12032299" y="999397"/>
              <a:ext cx="108808" cy="110408"/>
            </a:xfrm>
            <a:custGeom>
              <a:avLst/>
              <a:gdLst>
                <a:gd name="T0" fmla="*/ 67 w 136"/>
                <a:gd name="T1" fmla="*/ 0 h 138"/>
                <a:gd name="T2" fmla="*/ 93 w 136"/>
                <a:gd name="T3" fmla="*/ 6 h 138"/>
                <a:gd name="T4" fmla="*/ 116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3 w 136"/>
                <a:gd name="T11" fmla="*/ 95 h 138"/>
                <a:gd name="T12" fmla="*/ 116 w 136"/>
                <a:gd name="T13" fmla="*/ 118 h 138"/>
                <a:gd name="T14" fmla="*/ 96 w 136"/>
                <a:gd name="T15" fmla="*/ 133 h 138"/>
                <a:gd name="T16" fmla="*/ 70 w 136"/>
                <a:gd name="T17" fmla="*/ 138 h 138"/>
                <a:gd name="T18" fmla="*/ 44 w 136"/>
                <a:gd name="T19" fmla="*/ 133 h 138"/>
                <a:gd name="T20" fmla="*/ 21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6 w 136"/>
                <a:gd name="T27" fmla="*/ 43 h 138"/>
                <a:gd name="T28" fmla="*/ 21 w 136"/>
                <a:gd name="T29" fmla="*/ 20 h 138"/>
                <a:gd name="T30" fmla="*/ 41 w 136"/>
                <a:gd name="T31" fmla="*/ 6 h 138"/>
                <a:gd name="T32" fmla="*/ 67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6" y="118"/>
                  </a:lnTo>
                  <a:lnTo>
                    <a:pt x="96" y="133"/>
                  </a:lnTo>
                  <a:lnTo>
                    <a:pt x="70" y="138"/>
                  </a:lnTo>
                  <a:lnTo>
                    <a:pt x="44" y="133"/>
                  </a:lnTo>
                  <a:lnTo>
                    <a:pt x="21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131"/>
            <p:cNvSpPr>
              <a:spLocks/>
            </p:cNvSpPr>
            <p:nvPr/>
          </p:nvSpPr>
          <p:spPr bwMode="auto">
            <a:xfrm rot="10800000">
              <a:off x="10192165" y="4450849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0 h 136"/>
                <a:gd name="T6" fmla="*/ 130 w 135"/>
                <a:gd name="T7" fmla="*/ 41 h 136"/>
                <a:gd name="T8" fmla="*/ 135 w 135"/>
                <a:gd name="T9" fmla="*/ 67 h 136"/>
                <a:gd name="T10" fmla="*/ 130 w 135"/>
                <a:gd name="T11" fmla="*/ 95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0 w 135"/>
                <a:gd name="T19" fmla="*/ 133 h 136"/>
                <a:gd name="T20" fmla="*/ 20 w 135"/>
                <a:gd name="T21" fmla="*/ 116 h 136"/>
                <a:gd name="T22" fmla="*/ 6 w 135"/>
                <a:gd name="T23" fmla="*/ 95 h 136"/>
                <a:gd name="T24" fmla="*/ 0 w 135"/>
                <a:gd name="T25" fmla="*/ 69 h 136"/>
                <a:gd name="T26" fmla="*/ 6 w 135"/>
                <a:gd name="T27" fmla="*/ 44 h 136"/>
                <a:gd name="T28" fmla="*/ 20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1"/>
                  </a:lnTo>
                  <a:lnTo>
                    <a:pt x="135" y="67"/>
                  </a:lnTo>
                  <a:lnTo>
                    <a:pt x="130" y="95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0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4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132"/>
            <p:cNvSpPr>
              <a:spLocks/>
            </p:cNvSpPr>
            <p:nvPr/>
          </p:nvSpPr>
          <p:spPr bwMode="auto">
            <a:xfrm rot="10800000">
              <a:off x="10062555" y="4266835"/>
              <a:ext cx="111208" cy="108008"/>
            </a:xfrm>
            <a:custGeom>
              <a:avLst/>
              <a:gdLst>
                <a:gd name="T0" fmla="*/ 70 w 139"/>
                <a:gd name="T1" fmla="*/ 0 h 135"/>
                <a:gd name="T2" fmla="*/ 96 w 139"/>
                <a:gd name="T3" fmla="*/ 6 h 135"/>
                <a:gd name="T4" fmla="*/ 119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2 h 135"/>
                <a:gd name="T12" fmla="*/ 119 w 139"/>
                <a:gd name="T13" fmla="*/ 115 h 135"/>
                <a:gd name="T14" fmla="*/ 96 w 139"/>
                <a:gd name="T15" fmla="*/ 130 h 135"/>
                <a:gd name="T16" fmla="*/ 70 w 139"/>
                <a:gd name="T17" fmla="*/ 135 h 135"/>
                <a:gd name="T18" fmla="*/ 44 w 139"/>
                <a:gd name="T19" fmla="*/ 130 h 135"/>
                <a:gd name="T20" fmla="*/ 21 w 139"/>
                <a:gd name="T21" fmla="*/ 115 h 135"/>
                <a:gd name="T22" fmla="*/ 6 w 139"/>
                <a:gd name="T23" fmla="*/ 92 h 135"/>
                <a:gd name="T24" fmla="*/ 0 w 139"/>
                <a:gd name="T25" fmla="*/ 69 h 135"/>
                <a:gd name="T26" fmla="*/ 6 w 139"/>
                <a:gd name="T27" fmla="*/ 40 h 135"/>
                <a:gd name="T28" fmla="*/ 21 w 139"/>
                <a:gd name="T29" fmla="*/ 20 h 135"/>
                <a:gd name="T30" fmla="*/ 44 w 139"/>
                <a:gd name="T31" fmla="*/ 6 h 135"/>
                <a:gd name="T32" fmla="*/ 70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70" y="0"/>
                  </a:moveTo>
                  <a:lnTo>
                    <a:pt x="96" y="6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9" y="115"/>
                  </a:lnTo>
                  <a:lnTo>
                    <a:pt x="96" y="130"/>
                  </a:lnTo>
                  <a:lnTo>
                    <a:pt x="70" y="135"/>
                  </a:lnTo>
                  <a:lnTo>
                    <a:pt x="44" y="130"/>
                  </a:lnTo>
                  <a:lnTo>
                    <a:pt x="21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133"/>
            <p:cNvSpPr>
              <a:spLocks/>
            </p:cNvSpPr>
            <p:nvPr/>
          </p:nvSpPr>
          <p:spPr bwMode="auto">
            <a:xfrm rot="10800000">
              <a:off x="9954548" y="4070821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3 h 135"/>
                <a:gd name="T4" fmla="*/ 118 w 138"/>
                <a:gd name="T5" fmla="*/ 20 h 135"/>
                <a:gd name="T6" fmla="*/ 133 w 138"/>
                <a:gd name="T7" fmla="*/ 40 h 135"/>
                <a:gd name="T8" fmla="*/ 138 w 138"/>
                <a:gd name="T9" fmla="*/ 66 h 135"/>
                <a:gd name="T10" fmla="*/ 133 w 138"/>
                <a:gd name="T11" fmla="*/ 92 h 135"/>
                <a:gd name="T12" fmla="*/ 118 w 138"/>
                <a:gd name="T13" fmla="*/ 115 h 135"/>
                <a:gd name="T14" fmla="*/ 95 w 138"/>
                <a:gd name="T15" fmla="*/ 130 h 135"/>
                <a:gd name="T16" fmla="*/ 69 w 138"/>
                <a:gd name="T17" fmla="*/ 135 h 135"/>
                <a:gd name="T18" fmla="*/ 43 w 138"/>
                <a:gd name="T19" fmla="*/ 130 h 135"/>
                <a:gd name="T20" fmla="*/ 20 w 138"/>
                <a:gd name="T21" fmla="*/ 115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0 h 135"/>
                <a:gd name="T28" fmla="*/ 20 w 138"/>
                <a:gd name="T29" fmla="*/ 20 h 135"/>
                <a:gd name="T30" fmla="*/ 43 w 138"/>
                <a:gd name="T31" fmla="*/ 6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3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8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Freeform 134"/>
            <p:cNvSpPr>
              <a:spLocks/>
            </p:cNvSpPr>
            <p:nvPr/>
          </p:nvSpPr>
          <p:spPr bwMode="auto">
            <a:xfrm rot="10800000">
              <a:off x="9866541" y="3865206"/>
              <a:ext cx="111208" cy="108808"/>
            </a:xfrm>
            <a:custGeom>
              <a:avLst/>
              <a:gdLst>
                <a:gd name="T0" fmla="*/ 67 w 139"/>
                <a:gd name="T1" fmla="*/ 0 h 136"/>
                <a:gd name="T2" fmla="*/ 96 w 139"/>
                <a:gd name="T3" fmla="*/ 6 h 136"/>
                <a:gd name="T4" fmla="*/ 119 w 139"/>
                <a:gd name="T5" fmla="*/ 21 h 136"/>
                <a:gd name="T6" fmla="*/ 133 w 139"/>
                <a:gd name="T7" fmla="*/ 44 h 136"/>
                <a:gd name="T8" fmla="*/ 139 w 139"/>
                <a:gd name="T9" fmla="*/ 70 h 136"/>
                <a:gd name="T10" fmla="*/ 133 w 139"/>
                <a:gd name="T11" fmla="*/ 95 h 136"/>
                <a:gd name="T12" fmla="*/ 119 w 139"/>
                <a:gd name="T13" fmla="*/ 119 h 136"/>
                <a:gd name="T14" fmla="*/ 96 w 139"/>
                <a:gd name="T15" fmla="*/ 133 h 136"/>
                <a:gd name="T16" fmla="*/ 70 w 139"/>
                <a:gd name="T17" fmla="*/ 136 h 136"/>
                <a:gd name="T18" fmla="*/ 44 w 139"/>
                <a:gd name="T19" fmla="*/ 133 h 136"/>
                <a:gd name="T20" fmla="*/ 21 w 139"/>
                <a:gd name="T21" fmla="*/ 119 h 136"/>
                <a:gd name="T22" fmla="*/ 6 w 139"/>
                <a:gd name="T23" fmla="*/ 95 h 136"/>
                <a:gd name="T24" fmla="*/ 0 w 139"/>
                <a:gd name="T25" fmla="*/ 70 h 136"/>
                <a:gd name="T26" fmla="*/ 6 w 139"/>
                <a:gd name="T27" fmla="*/ 44 h 136"/>
                <a:gd name="T28" fmla="*/ 21 w 139"/>
                <a:gd name="T29" fmla="*/ 21 h 136"/>
                <a:gd name="T30" fmla="*/ 44 w 139"/>
                <a:gd name="T31" fmla="*/ 6 h 136"/>
                <a:gd name="T32" fmla="*/ 67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67" y="0"/>
                  </a:moveTo>
                  <a:lnTo>
                    <a:pt x="96" y="6"/>
                  </a:lnTo>
                  <a:lnTo>
                    <a:pt x="119" y="21"/>
                  </a:lnTo>
                  <a:lnTo>
                    <a:pt x="133" y="44"/>
                  </a:lnTo>
                  <a:lnTo>
                    <a:pt x="139" y="70"/>
                  </a:lnTo>
                  <a:lnTo>
                    <a:pt x="133" y="95"/>
                  </a:lnTo>
                  <a:lnTo>
                    <a:pt x="119" y="119"/>
                  </a:lnTo>
                  <a:lnTo>
                    <a:pt x="96" y="133"/>
                  </a:lnTo>
                  <a:lnTo>
                    <a:pt x="70" y="136"/>
                  </a:lnTo>
                  <a:lnTo>
                    <a:pt x="44" y="133"/>
                  </a:lnTo>
                  <a:lnTo>
                    <a:pt x="21" y="119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1" y="21"/>
                  </a:lnTo>
                  <a:lnTo>
                    <a:pt x="44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Freeform 135"/>
            <p:cNvSpPr>
              <a:spLocks/>
            </p:cNvSpPr>
            <p:nvPr/>
          </p:nvSpPr>
          <p:spPr bwMode="auto">
            <a:xfrm rot="10800000">
              <a:off x="9801736" y="3650791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1 h 136"/>
                <a:gd name="T6" fmla="*/ 130 w 136"/>
                <a:gd name="T7" fmla="*/ 44 h 136"/>
                <a:gd name="T8" fmla="*/ 136 w 136"/>
                <a:gd name="T9" fmla="*/ 67 h 136"/>
                <a:gd name="T10" fmla="*/ 130 w 136"/>
                <a:gd name="T11" fmla="*/ 96 h 136"/>
                <a:gd name="T12" fmla="*/ 115 w 136"/>
                <a:gd name="T13" fmla="*/ 116 h 136"/>
                <a:gd name="T14" fmla="*/ 92 w 136"/>
                <a:gd name="T15" fmla="*/ 130 h 136"/>
                <a:gd name="T16" fmla="*/ 69 w 136"/>
                <a:gd name="T17" fmla="*/ 136 h 136"/>
                <a:gd name="T18" fmla="*/ 40 w 136"/>
                <a:gd name="T19" fmla="*/ 133 h 136"/>
                <a:gd name="T20" fmla="*/ 17 w 136"/>
                <a:gd name="T21" fmla="*/ 116 h 136"/>
                <a:gd name="T22" fmla="*/ 3 w 136"/>
                <a:gd name="T23" fmla="*/ 96 h 136"/>
                <a:gd name="T24" fmla="*/ 0 w 136"/>
                <a:gd name="T25" fmla="*/ 70 h 136"/>
                <a:gd name="T26" fmla="*/ 3 w 136"/>
                <a:gd name="T27" fmla="*/ 44 h 136"/>
                <a:gd name="T28" fmla="*/ 20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6" y="67"/>
                  </a:lnTo>
                  <a:lnTo>
                    <a:pt x="130" y="96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0" y="133"/>
                  </a:lnTo>
                  <a:lnTo>
                    <a:pt x="17" y="116"/>
                  </a:lnTo>
                  <a:lnTo>
                    <a:pt x="3" y="96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136"/>
            <p:cNvSpPr>
              <a:spLocks/>
            </p:cNvSpPr>
            <p:nvPr/>
          </p:nvSpPr>
          <p:spPr bwMode="auto">
            <a:xfrm rot="10800000">
              <a:off x="9760933" y="3429174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3 h 136"/>
                <a:gd name="T4" fmla="*/ 115 w 135"/>
                <a:gd name="T5" fmla="*/ 20 h 136"/>
                <a:gd name="T6" fmla="*/ 130 w 135"/>
                <a:gd name="T7" fmla="*/ 40 h 136"/>
                <a:gd name="T8" fmla="*/ 135 w 135"/>
                <a:gd name="T9" fmla="*/ 66 h 136"/>
                <a:gd name="T10" fmla="*/ 133 w 135"/>
                <a:gd name="T11" fmla="*/ 92 h 136"/>
                <a:gd name="T12" fmla="*/ 115 w 135"/>
                <a:gd name="T13" fmla="*/ 115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5 h 136"/>
                <a:gd name="T22" fmla="*/ 6 w 135"/>
                <a:gd name="T23" fmla="*/ 92 h 136"/>
                <a:gd name="T24" fmla="*/ 0 w 135"/>
                <a:gd name="T25" fmla="*/ 66 h 136"/>
                <a:gd name="T26" fmla="*/ 6 w 135"/>
                <a:gd name="T27" fmla="*/ 40 h 136"/>
                <a:gd name="T28" fmla="*/ 20 w 135"/>
                <a:gd name="T29" fmla="*/ 17 h 136"/>
                <a:gd name="T30" fmla="*/ 40 w 135"/>
                <a:gd name="T31" fmla="*/ 3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3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6"/>
                  </a:lnTo>
                  <a:lnTo>
                    <a:pt x="6" y="40"/>
                  </a:lnTo>
                  <a:lnTo>
                    <a:pt x="20" y="17"/>
                  </a:lnTo>
                  <a:lnTo>
                    <a:pt x="40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Freeform 137"/>
            <p:cNvSpPr>
              <a:spLocks/>
            </p:cNvSpPr>
            <p:nvPr/>
          </p:nvSpPr>
          <p:spPr bwMode="auto">
            <a:xfrm rot="10800000">
              <a:off x="9740132" y="3208358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6 h 135"/>
                <a:gd name="T4" fmla="*/ 118 w 138"/>
                <a:gd name="T5" fmla="*/ 20 h 135"/>
                <a:gd name="T6" fmla="*/ 133 w 138"/>
                <a:gd name="T7" fmla="*/ 43 h 135"/>
                <a:gd name="T8" fmla="*/ 138 w 138"/>
                <a:gd name="T9" fmla="*/ 66 h 135"/>
                <a:gd name="T10" fmla="*/ 133 w 138"/>
                <a:gd name="T11" fmla="*/ 95 h 135"/>
                <a:gd name="T12" fmla="*/ 118 w 138"/>
                <a:gd name="T13" fmla="*/ 118 h 135"/>
                <a:gd name="T14" fmla="*/ 95 w 138"/>
                <a:gd name="T15" fmla="*/ 132 h 135"/>
                <a:gd name="T16" fmla="*/ 69 w 138"/>
                <a:gd name="T17" fmla="*/ 135 h 135"/>
                <a:gd name="T18" fmla="*/ 43 w 138"/>
                <a:gd name="T19" fmla="*/ 132 h 135"/>
                <a:gd name="T20" fmla="*/ 20 w 138"/>
                <a:gd name="T21" fmla="*/ 118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3 h 135"/>
                <a:gd name="T28" fmla="*/ 20 w 138"/>
                <a:gd name="T29" fmla="*/ 20 h 135"/>
                <a:gd name="T30" fmla="*/ 43 w 138"/>
                <a:gd name="T31" fmla="*/ 6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8" y="66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Freeform 138"/>
            <p:cNvSpPr>
              <a:spLocks/>
            </p:cNvSpPr>
            <p:nvPr/>
          </p:nvSpPr>
          <p:spPr bwMode="auto">
            <a:xfrm rot="10800000">
              <a:off x="9744132" y="2981941"/>
              <a:ext cx="108808" cy="111208"/>
            </a:xfrm>
            <a:custGeom>
              <a:avLst/>
              <a:gdLst>
                <a:gd name="T0" fmla="*/ 66 w 136"/>
                <a:gd name="T1" fmla="*/ 0 h 139"/>
                <a:gd name="T2" fmla="*/ 92 w 136"/>
                <a:gd name="T3" fmla="*/ 6 h 139"/>
                <a:gd name="T4" fmla="*/ 115 w 136"/>
                <a:gd name="T5" fmla="*/ 21 h 139"/>
                <a:gd name="T6" fmla="*/ 130 w 136"/>
                <a:gd name="T7" fmla="*/ 44 h 139"/>
                <a:gd name="T8" fmla="*/ 136 w 136"/>
                <a:gd name="T9" fmla="*/ 70 h 139"/>
                <a:gd name="T10" fmla="*/ 130 w 136"/>
                <a:gd name="T11" fmla="*/ 95 h 139"/>
                <a:gd name="T12" fmla="*/ 115 w 136"/>
                <a:gd name="T13" fmla="*/ 119 h 139"/>
                <a:gd name="T14" fmla="*/ 92 w 136"/>
                <a:gd name="T15" fmla="*/ 133 h 139"/>
                <a:gd name="T16" fmla="*/ 69 w 136"/>
                <a:gd name="T17" fmla="*/ 139 h 139"/>
                <a:gd name="T18" fmla="*/ 41 w 136"/>
                <a:gd name="T19" fmla="*/ 133 h 139"/>
                <a:gd name="T20" fmla="*/ 20 w 136"/>
                <a:gd name="T21" fmla="*/ 119 h 139"/>
                <a:gd name="T22" fmla="*/ 6 w 136"/>
                <a:gd name="T23" fmla="*/ 95 h 139"/>
                <a:gd name="T24" fmla="*/ 0 w 136"/>
                <a:gd name="T25" fmla="*/ 70 h 139"/>
                <a:gd name="T26" fmla="*/ 3 w 136"/>
                <a:gd name="T27" fmla="*/ 44 h 139"/>
                <a:gd name="T28" fmla="*/ 20 w 136"/>
                <a:gd name="T29" fmla="*/ 21 h 139"/>
                <a:gd name="T30" fmla="*/ 41 w 136"/>
                <a:gd name="T31" fmla="*/ 6 h 139"/>
                <a:gd name="T32" fmla="*/ 66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6" y="70"/>
                  </a:lnTo>
                  <a:lnTo>
                    <a:pt x="130" y="95"/>
                  </a:lnTo>
                  <a:lnTo>
                    <a:pt x="115" y="119"/>
                  </a:lnTo>
                  <a:lnTo>
                    <a:pt x="92" y="133"/>
                  </a:lnTo>
                  <a:lnTo>
                    <a:pt x="69" y="139"/>
                  </a:lnTo>
                  <a:lnTo>
                    <a:pt x="41" y="133"/>
                  </a:lnTo>
                  <a:lnTo>
                    <a:pt x="20" y="119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1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Freeform 139"/>
            <p:cNvSpPr>
              <a:spLocks/>
            </p:cNvSpPr>
            <p:nvPr/>
          </p:nvSpPr>
          <p:spPr bwMode="auto">
            <a:xfrm rot="10800000">
              <a:off x="9772134" y="2761125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6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5 w 135"/>
                <a:gd name="T15" fmla="*/ 130 h 135"/>
                <a:gd name="T16" fmla="*/ 69 w 135"/>
                <a:gd name="T17" fmla="*/ 135 h 135"/>
                <a:gd name="T18" fmla="*/ 40 w 135"/>
                <a:gd name="T19" fmla="*/ 132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3 h 135"/>
                <a:gd name="T28" fmla="*/ 20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0" y="132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Freeform 140"/>
            <p:cNvSpPr>
              <a:spLocks/>
            </p:cNvSpPr>
            <p:nvPr/>
          </p:nvSpPr>
          <p:spPr bwMode="auto">
            <a:xfrm rot="10800000">
              <a:off x="10380979" y="1365824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2 w 138"/>
                <a:gd name="T7" fmla="*/ 43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29 h 135"/>
                <a:gd name="T16" fmla="*/ 69 w 138"/>
                <a:gd name="T17" fmla="*/ 135 h 135"/>
                <a:gd name="T18" fmla="*/ 43 w 138"/>
                <a:gd name="T19" fmla="*/ 132 h 135"/>
                <a:gd name="T20" fmla="*/ 23 w 138"/>
                <a:gd name="T21" fmla="*/ 115 h 135"/>
                <a:gd name="T22" fmla="*/ 5 w 138"/>
                <a:gd name="T23" fmla="*/ 95 h 135"/>
                <a:gd name="T24" fmla="*/ 0 w 138"/>
                <a:gd name="T25" fmla="*/ 69 h 135"/>
                <a:gd name="T26" fmla="*/ 5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3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Freeform 141"/>
            <p:cNvSpPr>
              <a:spLocks/>
            </p:cNvSpPr>
            <p:nvPr/>
          </p:nvSpPr>
          <p:spPr bwMode="auto">
            <a:xfrm rot="10800000">
              <a:off x="10558592" y="1229814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2 w 138"/>
                <a:gd name="T7" fmla="*/ 40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29 h 135"/>
                <a:gd name="T16" fmla="*/ 69 w 138"/>
                <a:gd name="T17" fmla="*/ 135 h 135"/>
                <a:gd name="T18" fmla="*/ 43 w 138"/>
                <a:gd name="T19" fmla="*/ 129 h 135"/>
                <a:gd name="T20" fmla="*/ 20 w 138"/>
                <a:gd name="T21" fmla="*/ 115 h 135"/>
                <a:gd name="T22" fmla="*/ 5 w 138"/>
                <a:gd name="T23" fmla="*/ 95 h 135"/>
                <a:gd name="T24" fmla="*/ 0 w 138"/>
                <a:gd name="T25" fmla="*/ 69 h 135"/>
                <a:gd name="T26" fmla="*/ 5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2" y="40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Freeform 142"/>
            <p:cNvSpPr>
              <a:spLocks/>
            </p:cNvSpPr>
            <p:nvPr/>
          </p:nvSpPr>
          <p:spPr bwMode="auto">
            <a:xfrm rot="10800000">
              <a:off x="10749806" y="1109805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2 w 136"/>
                <a:gd name="T3" fmla="*/ 2 h 135"/>
                <a:gd name="T4" fmla="*/ 116 w 136"/>
                <a:gd name="T5" fmla="*/ 17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5 w 136"/>
                <a:gd name="T15" fmla="*/ 129 h 135"/>
                <a:gd name="T16" fmla="*/ 69 w 136"/>
                <a:gd name="T17" fmla="*/ 135 h 135"/>
                <a:gd name="T18" fmla="*/ 43 w 136"/>
                <a:gd name="T19" fmla="*/ 129 h 135"/>
                <a:gd name="T20" fmla="*/ 20 w 136"/>
                <a:gd name="T21" fmla="*/ 115 h 135"/>
                <a:gd name="T22" fmla="*/ 6 w 136"/>
                <a:gd name="T23" fmla="*/ 92 h 135"/>
                <a:gd name="T24" fmla="*/ 0 w 136"/>
                <a:gd name="T25" fmla="*/ 66 h 135"/>
                <a:gd name="T26" fmla="*/ 6 w 136"/>
                <a:gd name="T27" fmla="*/ 40 h 135"/>
                <a:gd name="T28" fmla="*/ 20 w 136"/>
                <a:gd name="T29" fmla="*/ 20 h 135"/>
                <a:gd name="T30" fmla="*/ 41 w 136"/>
                <a:gd name="T31" fmla="*/ 2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2" y="2"/>
                  </a:lnTo>
                  <a:lnTo>
                    <a:pt x="116" y="17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6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1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143"/>
            <p:cNvSpPr>
              <a:spLocks/>
            </p:cNvSpPr>
            <p:nvPr/>
          </p:nvSpPr>
          <p:spPr bwMode="auto">
            <a:xfrm rot="10800000">
              <a:off x="10950620" y="1010598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6 h 136"/>
                <a:gd name="T4" fmla="*/ 116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6 w 136"/>
                <a:gd name="T13" fmla="*/ 116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0 h 136"/>
                <a:gd name="T20" fmla="*/ 21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1 h 136"/>
                <a:gd name="T28" fmla="*/ 21 w 136"/>
                <a:gd name="T29" fmla="*/ 21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6"/>
                  </a:lnTo>
                  <a:lnTo>
                    <a:pt x="116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6" y="116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0"/>
                  </a:lnTo>
                  <a:lnTo>
                    <a:pt x="21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1"/>
                  </a:lnTo>
                  <a:lnTo>
                    <a:pt x="21" y="21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144"/>
            <p:cNvSpPr>
              <a:spLocks/>
            </p:cNvSpPr>
            <p:nvPr/>
          </p:nvSpPr>
          <p:spPr bwMode="auto">
            <a:xfrm rot="10800000">
              <a:off x="11160235" y="932192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5 w 136"/>
                <a:gd name="T3" fmla="*/ 6 h 136"/>
                <a:gd name="T4" fmla="*/ 115 w 136"/>
                <a:gd name="T5" fmla="*/ 21 h 136"/>
                <a:gd name="T6" fmla="*/ 130 w 136"/>
                <a:gd name="T7" fmla="*/ 44 h 136"/>
                <a:gd name="T8" fmla="*/ 136 w 136"/>
                <a:gd name="T9" fmla="*/ 70 h 136"/>
                <a:gd name="T10" fmla="*/ 133 w 136"/>
                <a:gd name="T11" fmla="*/ 96 h 136"/>
                <a:gd name="T12" fmla="*/ 115 w 136"/>
                <a:gd name="T13" fmla="*/ 119 h 136"/>
                <a:gd name="T14" fmla="*/ 95 w 136"/>
                <a:gd name="T15" fmla="*/ 133 h 136"/>
                <a:gd name="T16" fmla="*/ 69 w 136"/>
                <a:gd name="T17" fmla="*/ 136 h 136"/>
                <a:gd name="T18" fmla="*/ 43 w 136"/>
                <a:gd name="T19" fmla="*/ 133 h 136"/>
                <a:gd name="T20" fmla="*/ 20 w 136"/>
                <a:gd name="T21" fmla="*/ 119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3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5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6" y="70"/>
                  </a:lnTo>
                  <a:lnTo>
                    <a:pt x="133" y="96"/>
                  </a:lnTo>
                  <a:lnTo>
                    <a:pt x="115" y="119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9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Freeform 145"/>
            <p:cNvSpPr>
              <a:spLocks/>
            </p:cNvSpPr>
            <p:nvPr/>
          </p:nvSpPr>
          <p:spPr bwMode="auto">
            <a:xfrm rot="10800000">
              <a:off x="11375451" y="872188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1 h 136"/>
                <a:gd name="T6" fmla="*/ 133 w 138"/>
                <a:gd name="T7" fmla="*/ 41 h 136"/>
                <a:gd name="T8" fmla="*/ 138 w 138"/>
                <a:gd name="T9" fmla="*/ 67 h 136"/>
                <a:gd name="T10" fmla="*/ 133 w 138"/>
                <a:gd name="T11" fmla="*/ 93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6 h 136"/>
                <a:gd name="T22" fmla="*/ 6 w 138"/>
                <a:gd name="T23" fmla="*/ 95 h 136"/>
                <a:gd name="T24" fmla="*/ 0 w 138"/>
                <a:gd name="T25" fmla="*/ 70 h 136"/>
                <a:gd name="T26" fmla="*/ 6 w 138"/>
                <a:gd name="T27" fmla="*/ 44 h 136"/>
                <a:gd name="T28" fmla="*/ 20 w 138"/>
                <a:gd name="T29" fmla="*/ 21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1"/>
                  </a:lnTo>
                  <a:lnTo>
                    <a:pt x="133" y="41"/>
                  </a:lnTo>
                  <a:lnTo>
                    <a:pt x="138" y="67"/>
                  </a:lnTo>
                  <a:lnTo>
                    <a:pt x="133" y="93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1" name="Freeform 146"/>
            <p:cNvSpPr>
              <a:spLocks/>
            </p:cNvSpPr>
            <p:nvPr/>
          </p:nvSpPr>
          <p:spPr bwMode="auto">
            <a:xfrm rot="10800000">
              <a:off x="11596267" y="832985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2 w 136"/>
                <a:gd name="T3" fmla="*/ 3 h 136"/>
                <a:gd name="T4" fmla="*/ 116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6 w 136"/>
                <a:gd name="T13" fmla="*/ 116 h 136"/>
                <a:gd name="T14" fmla="*/ 92 w 136"/>
                <a:gd name="T15" fmla="*/ 130 h 136"/>
                <a:gd name="T16" fmla="*/ 69 w 136"/>
                <a:gd name="T17" fmla="*/ 136 h 136"/>
                <a:gd name="T18" fmla="*/ 43 w 136"/>
                <a:gd name="T19" fmla="*/ 130 h 136"/>
                <a:gd name="T20" fmla="*/ 20 w 136"/>
                <a:gd name="T21" fmla="*/ 116 h 136"/>
                <a:gd name="T22" fmla="*/ 6 w 136"/>
                <a:gd name="T23" fmla="*/ 93 h 136"/>
                <a:gd name="T24" fmla="*/ 0 w 136"/>
                <a:gd name="T25" fmla="*/ 70 h 136"/>
                <a:gd name="T26" fmla="*/ 3 w 136"/>
                <a:gd name="T27" fmla="*/ 41 h 136"/>
                <a:gd name="T28" fmla="*/ 20 w 136"/>
                <a:gd name="T29" fmla="*/ 18 h 136"/>
                <a:gd name="T30" fmla="*/ 41 w 136"/>
                <a:gd name="T31" fmla="*/ 3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2" y="3"/>
                  </a:lnTo>
                  <a:lnTo>
                    <a:pt x="116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6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3"/>
                  </a:lnTo>
                  <a:lnTo>
                    <a:pt x="0" y="70"/>
                  </a:lnTo>
                  <a:lnTo>
                    <a:pt x="3" y="41"/>
                  </a:lnTo>
                  <a:lnTo>
                    <a:pt x="20" y="18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2" name="Freeform 147"/>
            <p:cNvSpPr>
              <a:spLocks/>
            </p:cNvSpPr>
            <p:nvPr/>
          </p:nvSpPr>
          <p:spPr bwMode="auto">
            <a:xfrm rot="10800000">
              <a:off x="11820283" y="816984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Freeform 148"/>
            <p:cNvSpPr>
              <a:spLocks/>
            </p:cNvSpPr>
            <p:nvPr/>
          </p:nvSpPr>
          <p:spPr bwMode="auto">
            <a:xfrm rot="10800000">
              <a:off x="12044300" y="821784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3 h 135"/>
                <a:gd name="T4" fmla="*/ 115 w 135"/>
                <a:gd name="T5" fmla="*/ 17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0 w 135"/>
                <a:gd name="T19" fmla="*/ 129 h 135"/>
                <a:gd name="T20" fmla="*/ 20 w 135"/>
                <a:gd name="T21" fmla="*/ 115 h 135"/>
                <a:gd name="T22" fmla="*/ 6 w 135"/>
                <a:gd name="T23" fmla="*/ 92 h 135"/>
                <a:gd name="T24" fmla="*/ 0 w 135"/>
                <a:gd name="T25" fmla="*/ 69 h 135"/>
                <a:gd name="T26" fmla="*/ 3 w 135"/>
                <a:gd name="T27" fmla="*/ 40 h 135"/>
                <a:gd name="T28" fmla="*/ 20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3"/>
                  </a:lnTo>
                  <a:lnTo>
                    <a:pt x="115" y="17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0" y="129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3" y="40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Freeform 149"/>
            <p:cNvSpPr>
              <a:spLocks/>
            </p:cNvSpPr>
            <p:nvPr/>
          </p:nvSpPr>
          <p:spPr bwMode="auto">
            <a:xfrm rot="10800000">
              <a:off x="10224167" y="4758071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6 h 135"/>
                <a:gd name="T4" fmla="*/ 115 w 135"/>
                <a:gd name="T5" fmla="*/ 20 h 135"/>
                <a:gd name="T6" fmla="*/ 129 w 135"/>
                <a:gd name="T7" fmla="*/ 43 h 135"/>
                <a:gd name="T8" fmla="*/ 135 w 135"/>
                <a:gd name="T9" fmla="*/ 69 h 135"/>
                <a:gd name="T10" fmla="*/ 132 w 135"/>
                <a:gd name="T11" fmla="*/ 95 h 135"/>
                <a:gd name="T12" fmla="*/ 118 w 135"/>
                <a:gd name="T13" fmla="*/ 118 h 135"/>
                <a:gd name="T14" fmla="*/ 95 w 135"/>
                <a:gd name="T15" fmla="*/ 133 h 135"/>
                <a:gd name="T16" fmla="*/ 69 w 135"/>
                <a:gd name="T17" fmla="*/ 135 h 135"/>
                <a:gd name="T18" fmla="*/ 43 w 135"/>
                <a:gd name="T19" fmla="*/ 133 h 135"/>
                <a:gd name="T20" fmla="*/ 20 w 135"/>
                <a:gd name="T21" fmla="*/ 118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3 h 135"/>
                <a:gd name="T28" fmla="*/ 20 w 135"/>
                <a:gd name="T29" fmla="*/ 20 h 135"/>
                <a:gd name="T30" fmla="*/ 43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5" name="Freeform 150"/>
            <p:cNvSpPr>
              <a:spLocks/>
            </p:cNvSpPr>
            <p:nvPr/>
          </p:nvSpPr>
          <p:spPr bwMode="auto">
            <a:xfrm rot="10800000">
              <a:off x="10074556" y="4589259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6 h 136"/>
                <a:gd name="T4" fmla="*/ 115 w 135"/>
                <a:gd name="T5" fmla="*/ 21 h 136"/>
                <a:gd name="T6" fmla="*/ 130 w 135"/>
                <a:gd name="T7" fmla="*/ 41 h 136"/>
                <a:gd name="T8" fmla="*/ 135 w 135"/>
                <a:gd name="T9" fmla="*/ 67 h 136"/>
                <a:gd name="T10" fmla="*/ 130 w 135"/>
                <a:gd name="T11" fmla="*/ 93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0 w 135"/>
                <a:gd name="T19" fmla="*/ 133 h 136"/>
                <a:gd name="T20" fmla="*/ 20 w 135"/>
                <a:gd name="T21" fmla="*/ 116 h 136"/>
                <a:gd name="T22" fmla="*/ 6 w 135"/>
                <a:gd name="T23" fmla="*/ 95 h 136"/>
                <a:gd name="T24" fmla="*/ 0 w 135"/>
                <a:gd name="T25" fmla="*/ 70 h 136"/>
                <a:gd name="T26" fmla="*/ 3 w 135"/>
                <a:gd name="T27" fmla="*/ 44 h 136"/>
                <a:gd name="T28" fmla="*/ 20 w 135"/>
                <a:gd name="T29" fmla="*/ 21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1"/>
                  </a:lnTo>
                  <a:lnTo>
                    <a:pt x="135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0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6" name="Freeform 151"/>
            <p:cNvSpPr>
              <a:spLocks/>
            </p:cNvSpPr>
            <p:nvPr/>
          </p:nvSpPr>
          <p:spPr bwMode="auto">
            <a:xfrm rot="10800000">
              <a:off x="9942547" y="4406845"/>
              <a:ext cx="108808" cy="111208"/>
            </a:xfrm>
            <a:custGeom>
              <a:avLst/>
              <a:gdLst>
                <a:gd name="T0" fmla="*/ 67 w 136"/>
                <a:gd name="T1" fmla="*/ 0 h 139"/>
                <a:gd name="T2" fmla="*/ 92 w 136"/>
                <a:gd name="T3" fmla="*/ 6 h 139"/>
                <a:gd name="T4" fmla="*/ 116 w 136"/>
                <a:gd name="T5" fmla="*/ 20 h 139"/>
                <a:gd name="T6" fmla="*/ 130 w 136"/>
                <a:gd name="T7" fmla="*/ 43 h 139"/>
                <a:gd name="T8" fmla="*/ 136 w 136"/>
                <a:gd name="T9" fmla="*/ 69 h 139"/>
                <a:gd name="T10" fmla="*/ 130 w 136"/>
                <a:gd name="T11" fmla="*/ 95 h 139"/>
                <a:gd name="T12" fmla="*/ 116 w 136"/>
                <a:gd name="T13" fmla="*/ 118 h 139"/>
                <a:gd name="T14" fmla="*/ 95 w 136"/>
                <a:gd name="T15" fmla="*/ 133 h 139"/>
                <a:gd name="T16" fmla="*/ 69 w 136"/>
                <a:gd name="T17" fmla="*/ 139 h 139"/>
                <a:gd name="T18" fmla="*/ 43 w 136"/>
                <a:gd name="T19" fmla="*/ 133 h 139"/>
                <a:gd name="T20" fmla="*/ 20 w 136"/>
                <a:gd name="T21" fmla="*/ 118 h 139"/>
                <a:gd name="T22" fmla="*/ 6 w 136"/>
                <a:gd name="T23" fmla="*/ 95 h 139"/>
                <a:gd name="T24" fmla="*/ 0 w 136"/>
                <a:gd name="T25" fmla="*/ 69 h 139"/>
                <a:gd name="T26" fmla="*/ 6 w 136"/>
                <a:gd name="T27" fmla="*/ 43 h 139"/>
                <a:gd name="T28" fmla="*/ 20 w 136"/>
                <a:gd name="T29" fmla="*/ 20 h 139"/>
                <a:gd name="T30" fmla="*/ 41 w 136"/>
                <a:gd name="T31" fmla="*/ 6 h 139"/>
                <a:gd name="T32" fmla="*/ 67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7" y="0"/>
                  </a:moveTo>
                  <a:lnTo>
                    <a:pt x="92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6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Freeform 152"/>
            <p:cNvSpPr>
              <a:spLocks/>
            </p:cNvSpPr>
            <p:nvPr/>
          </p:nvSpPr>
          <p:spPr bwMode="auto">
            <a:xfrm rot="10800000">
              <a:off x="9827338" y="4215632"/>
              <a:ext cx="111208" cy="108808"/>
            </a:xfrm>
            <a:custGeom>
              <a:avLst/>
              <a:gdLst>
                <a:gd name="T0" fmla="*/ 70 w 139"/>
                <a:gd name="T1" fmla="*/ 0 h 136"/>
                <a:gd name="T2" fmla="*/ 96 w 139"/>
                <a:gd name="T3" fmla="*/ 6 h 136"/>
                <a:gd name="T4" fmla="*/ 119 w 139"/>
                <a:gd name="T5" fmla="*/ 20 h 136"/>
                <a:gd name="T6" fmla="*/ 133 w 139"/>
                <a:gd name="T7" fmla="*/ 41 h 136"/>
                <a:gd name="T8" fmla="*/ 139 w 139"/>
                <a:gd name="T9" fmla="*/ 67 h 136"/>
                <a:gd name="T10" fmla="*/ 133 w 139"/>
                <a:gd name="T11" fmla="*/ 95 h 136"/>
                <a:gd name="T12" fmla="*/ 119 w 139"/>
                <a:gd name="T13" fmla="*/ 116 h 136"/>
                <a:gd name="T14" fmla="*/ 96 w 139"/>
                <a:gd name="T15" fmla="*/ 130 h 136"/>
                <a:gd name="T16" fmla="*/ 70 w 139"/>
                <a:gd name="T17" fmla="*/ 136 h 136"/>
                <a:gd name="T18" fmla="*/ 44 w 139"/>
                <a:gd name="T19" fmla="*/ 133 h 136"/>
                <a:gd name="T20" fmla="*/ 21 w 139"/>
                <a:gd name="T21" fmla="*/ 116 h 136"/>
                <a:gd name="T22" fmla="*/ 6 w 139"/>
                <a:gd name="T23" fmla="*/ 95 h 136"/>
                <a:gd name="T24" fmla="*/ 0 w 139"/>
                <a:gd name="T25" fmla="*/ 69 h 136"/>
                <a:gd name="T26" fmla="*/ 6 w 139"/>
                <a:gd name="T27" fmla="*/ 44 h 136"/>
                <a:gd name="T28" fmla="*/ 21 w 139"/>
                <a:gd name="T29" fmla="*/ 20 h 136"/>
                <a:gd name="T30" fmla="*/ 44 w 139"/>
                <a:gd name="T31" fmla="*/ 6 h 136"/>
                <a:gd name="T32" fmla="*/ 70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70" y="0"/>
                  </a:moveTo>
                  <a:lnTo>
                    <a:pt x="96" y="6"/>
                  </a:lnTo>
                  <a:lnTo>
                    <a:pt x="119" y="20"/>
                  </a:lnTo>
                  <a:lnTo>
                    <a:pt x="133" y="41"/>
                  </a:lnTo>
                  <a:lnTo>
                    <a:pt x="139" y="67"/>
                  </a:lnTo>
                  <a:lnTo>
                    <a:pt x="133" y="95"/>
                  </a:lnTo>
                  <a:lnTo>
                    <a:pt x="119" y="116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3"/>
                  </a:lnTo>
                  <a:lnTo>
                    <a:pt x="21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4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Freeform 153"/>
            <p:cNvSpPr>
              <a:spLocks/>
            </p:cNvSpPr>
            <p:nvPr/>
          </p:nvSpPr>
          <p:spPr bwMode="auto">
            <a:xfrm rot="10800000">
              <a:off x="9732931" y="4013217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6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5 h 135"/>
                <a:gd name="T12" fmla="*/ 115 w 135"/>
                <a:gd name="T13" fmla="*/ 115 h 135"/>
                <a:gd name="T14" fmla="*/ 92 w 135"/>
                <a:gd name="T15" fmla="*/ 130 h 135"/>
                <a:gd name="T16" fmla="*/ 66 w 135"/>
                <a:gd name="T17" fmla="*/ 135 h 135"/>
                <a:gd name="T18" fmla="*/ 40 w 135"/>
                <a:gd name="T19" fmla="*/ 130 h 135"/>
                <a:gd name="T20" fmla="*/ 17 w 135"/>
                <a:gd name="T21" fmla="*/ 115 h 135"/>
                <a:gd name="T22" fmla="*/ 2 w 135"/>
                <a:gd name="T23" fmla="*/ 95 h 135"/>
                <a:gd name="T24" fmla="*/ 0 w 135"/>
                <a:gd name="T25" fmla="*/ 69 h 135"/>
                <a:gd name="T26" fmla="*/ 2 w 135"/>
                <a:gd name="T27" fmla="*/ 43 h 135"/>
                <a:gd name="T28" fmla="*/ 17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5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5"/>
                  </a:lnTo>
                  <a:lnTo>
                    <a:pt x="40" y="130"/>
                  </a:lnTo>
                  <a:lnTo>
                    <a:pt x="17" y="115"/>
                  </a:lnTo>
                  <a:lnTo>
                    <a:pt x="2" y="95"/>
                  </a:lnTo>
                  <a:lnTo>
                    <a:pt x="0" y="69"/>
                  </a:lnTo>
                  <a:lnTo>
                    <a:pt x="2" y="43"/>
                  </a:lnTo>
                  <a:lnTo>
                    <a:pt x="17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9" name="Freeform 154"/>
            <p:cNvSpPr>
              <a:spLocks/>
            </p:cNvSpPr>
            <p:nvPr/>
          </p:nvSpPr>
          <p:spPr bwMode="auto">
            <a:xfrm rot="10800000">
              <a:off x="9659326" y="3800401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3 h 136"/>
                <a:gd name="T4" fmla="*/ 115 w 135"/>
                <a:gd name="T5" fmla="*/ 20 h 136"/>
                <a:gd name="T6" fmla="*/ 130 w 135"/>
                <a:gd name="T7" fmla="*/ 40 h 136"/>
                <a:gd name="T8" fmla="*/ 135 w 135"/>
                <a:gd name="T9" fmla="*/ 66 h 136"/>
                <a:gd name="T10" fmla="*/ 130 w 135"/>
                <a:gd name="T11" fmla="*/ 92 h 136"/>
                <a:gd name="T12" fmla="*/ 115 w 135"/>
                <a:gd name="T13" fmla="*/ 115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5 h 136"/>
                <a:gd name="T22" fmla="*/ 6 w 135"/>
                <a:gd name="T23" fmla="*/ 92 h 136"/>
                <a:gd name="T24" fmla="*/ 0 w 135"/>
                <a:gd name="T25" fmla="*/ 69 h 136"/>
                <a:gd name="T26" fmla="*/ 6 w 135"/>
                <a:gd name="T27" fmla="*/ 40 h 136"/>
                <a:gd name="T28" fmla="*/ 20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0" name="Freeform 155"/>
            <p:cNvSpPr>
              <a:spLocks/>
            </p:cNvSpPr>
            <p:nvPr/>
          </p:nvSpPr>
          <p:spPr bwMode="auto">
            <a:xfrm rot="10800000">
              <a:off x="9604122" y="3584385"/>
              <a:ext cx="110408" cy="108008"/>
            </a:xfrm>
            <a:custGeom>
              <a:avLst/>
              <a:gdLst>
                <a:gd name="T0" fmla="*/ 66 w 138"/>
                <a:gd name="T1" fmla="*/ 0 h 135"/>
                <a:gd name="T2" fmla="*/ 95 w 138"/>
                <a:gd name="T3" fmla="*/ 6 h 135"/>
                <a:gd name="T4" fmla="*/ 118 w 138"/>
                <a:gd name="T5" fmla="*/ 20 h 135"/>
                <a:gd name="T6" fmla="*/ 133 w 138"/>
                <a:gd name="T7" fmla="*/ 40 h 135"/>
                <a:gd name="T8" fmla="*/ 138 w 138"/>
                <a:gd name="T9" fmla="*/ 66 h 135"/>
                <a:gd name="T10" fmla="*/ 133 w 138"/>
                <a:gd name="T11" fmla="*/ 92 h 135"/>
                <a:gd name="T12" fmla="*/ 118 w 138"/>
                <a:gd name="T13" fmla="*/ 115 h 135"/>
                <a:gd name="T14" fmla="*/ 95 w 138"/>
                <a:gd name="T15" fmla="*/ 130 h 135"/>
                <a:gd name="T16" fmla="*/ 69 w 138"/>
                <a:gd name="T17" fmla="*/ 135 h 135"/>
                <a:gd name="T18" fmla="*/ 43 w 138"/>
                <a:gd name="T19" fmla="*/ 133 h 135"/>
                <a:gd name="T20" fmla="*/ 20 w 138"/>
                <a:gd name="T21" fmla="*/ 115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3 h 135"/>
                <a:gd name="T28" fmla="*/ 20 w 138"/>
                <a:gd name="T29" fmla="*/ 20 h 135"/>
                <a:gd name="T30" fmla="*/ 43 w 138"/>
                <a:gd name="T31" fmla="*/ 6 h 135"/>
                <a:gd name="T32" fmla="*/ 66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6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8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1" name="Freeform 156"/>
            <p:cNvSpPr>
              <a:spLocks/>
            </p:cNvSpPr>
            <p:nvPr/>
          </p:nvSpPr>
          <p:spPr bwMode="auto">
            <a:xfrm rot="10800000">
              <a:off x="9571320" y="3362769"/>
              <a:ext cx="111208" cy="108008"/>
            </a:xfrm>
            <a:custGeom>
              <a:avLst/>
              <a:gdLst>
                <a:gd name="T0" fmla="*/ 70 w 139"/>
                <a:gd name="T1" fmla="*/ 0 h 135"/>
                <a:gd name="T2" fmla="*/ 96 w 139"/>
                <a:gd name="T3" fmla="*/ 5 h 135"/>
                <a:gd name="T4" fmla="*/ 119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5 h 135"/>
                <a:gd name="T12" fmla="*/ 119 w 139"/>
                <a:gd name="T13" fmla="*/ 115 h 135"/>
                <a:gd name="T14" fmla="*/ 96 w 139"/>
                <a:gd name="T15" fmla="*/ 129 h 135"/>
                <a:gd name="T16" fmla="*/ 70 w 139"/>
                <a:gd name="T17" fmla="*/ 135 h 135"/>
                <a:gd name="T18" fmla="*/ 44 w 139"/>
                <a:gd name="T19" fmla="*/ 132 h 135"/>
                <a:gd name="T20" fmla="*/ 21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1 w 139"/>
                <a:gd name="T29" fmla="*/ 20 h 135"/>
                <a:gd name="T30" fmla="*/ 44 w 139"/>
                <a:gd name="T31" fmla="*/ 5 h 135"/>
                <a:gd name="T32" fmla="*/ 70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70" y="0"/>
                  </a:moveTo>
                  <a:lnTo>
                    <a:pt x="96" y="5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5"/>
                  </a:lnTo>
                  <a:lnTo>
                    <a:pt x="119" y="115"/>
                  </a:lnTo>
                  <a:lnTo>
                    <a:pt x="96" y="129"/>
                  </a:lnTo>
                  <a:lnTo>
                    <a:pt x="70" y="135"/>
                  </a:lnTo>
                  <a:lnTo>
                    <a:pt x="44" y="132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5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2" name="Freeform 157"/>
            <p:cNvSpPr>
              <a:spLocks/>
            </p:cNvSpPr>
            <p:nvPr/>
          </p:nvSpPr>
          <p:spPr bwMode="auto">
            <a:xfrm rot="10800000">
              <a:off x="9560119" y="3138753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0 h 136"/>
                <a:gd name="T6" fmla="*/ 132 w 138"/>
                <a:gd name="T7" fmla="*/ 41 h 136"/>
                <a:gd name="T8" fmla="*/ 138 w 138"/>
                <a:gd name="T9" fmla="*/ 67 h 136"/>
                <a:gd name="T10" fmla="*/ 132 w 138"/>
                <a:gd name="T11" fmla="*/ 95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3 h 136"/>
                <a:gd name="T20" fmla="*/ 20 w 138"/>
                <a:gd name="T21" fmla="*/ 116 h 136"/>
                <a:gd name="T22" fmla="*/ 6 w 138"/>
                <a:gd name="T23" fmla="*/ 95 h 136"/>
                <a:gd name="T24" fmla="*/ 0 w 138"/>
                <a:gd name="T25" fmla="*/ 69 h 136"/>
                <a:gd name="T26" fmla="*/ 6 w 138"/>
                <a:gd name="T27" fmla="*/ 43 h 136"/>
                <a:gd name="T28" fmla="*/ 20 w 138"/>
                <a:gd name="T29" fmla="*/ 20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1"/>
                  </a:lnTo>
                  <a:lnTo>
                    <a:pt x="138" y="67"/>
                  </a:lnTo>
                  <a:lnTo>
                    <a:pt x="132" y="95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3" name="Freeform 158"/>
            <p:cNvSpPr>
              <a:spLocks/>
            </p:cNvSpPr>
            <p:nvPr/>
          </p:nvSpPr>
          <p:spPr bwMode="auto">
            <a:xfrm rot="10800000">
              <a:off x="9571320" y="2915537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3 h 135"/>
                <a:gd name="T8" fmla="*/ 136 w 136"/>
                <a:gd name="T9" fmla="*/ 69 h 135"/>
                <a:gd name="T10" fmla="*/ 130 w 136"/>
                <a:gd name="T11" fmla="*/ 95 h 135"/>
                <a:gd name="T12" fmla="*/ 116 w 136"/>
                <a:gd name="T13" fmla="*/ 118 h 135"/>
                <a:gd name="T14" fmla="*/ 95 w 136"/>
                <a:gd name="T15" fmla="*/ 132 h 135"/>
                <a:gd name="T16" fmla="*/ 70 w 136"/>
                <a:gd name="T17" fmla="*/ 135 h 135"/>
                <a:gd name="T18" fmla="*/ 44 w 136"/>
                <a:gd name="T19" fmla="*/ 132 h 135"/>
                <a:gd name="T20" fmla="*/ 21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1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6" y="118"/>
                  </a:lnTo>
                  <a:lnTo>
                    <a:pt x="95" y="132"/>
                  </a:lnTo>
                  <a:lnTo>
                    <a:pt x="70" y="135"/>
                  </a:lnTo>
                  <a:lnTo>
                    <a:pt x="44" y="132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4" name="Freeform 159"/>
            <p:cNvSpPr>
              <a:spLocks/>
            </p:cNvSpPr>
            <p:nvPr/>
          </p:nvSpPr>
          <p:spPr bwMode="auto">
            <a:xfrm rot="10800000">
              <a:off x="9604122" y="2691520"/>
              <a:ext cx="108008" cy="111208"/>
            </a:xfrm>
            <a:custGeom>
              <a:avLst/>
              <a:gdLst>
                <a:gd name="T0" fmla="*/ 66 w 135"/>
                <a:gd name="T1" fmla="*/ 0 h 139"/>
                <a:gd name="T2" fmla="*/ 92 w 135"/>
                <a:gd name="T3" fmla="*/ 6 h 139"/>
                <a:gd name="T4" fmla="*/ 115 w 135"/>
                <a:gd name="T5" fmla="*/ 21 h 139"/>
                <a:gd name="T6" fmla="*/ 130 w 135"/>
                <a:gd name="T7" fmla="*/ 44 h 139"/>
                <a:gd name="T8" fmla="*/ 135 w 135"/>
                <a:gd name="T9" fmla="*/ 70 h 139"/>
                <a:gd name="T10" fmla="*/ 130 w 135"/>
                <a:gd name="T11" fmla="*/ 96 h 139"/>
                <a:gd name="T12" fmla="*/ 115 w 135"/>
                <a:gd name="T13" fmla="*/ 119 h 139"/>
                <a:gd name="T14" fmla="*/ 95 w 135"/>
                <a:gd name="T15" fmla="*/ 133 h 139"/>
                <a:gd name="T16" fmla="*/ 69 w 135"/>
                <a:gd name="T17" fmla="*/ 139 h 139"/>
                <a:gd name="T18" fmla="*/ 43 w 135"/>
                <a:gd name="T19" fmla="*/ 133 h 139"/>
                <a:gd name="T20" fmla="*/ 20 w 135"/>
                <a:gd name="T21" fmla="*/ 119 h 139"/>
                <a:gd name="T22" fmla="*/ 6 w 135"/>
                <a:gd name="T23" fmla="*/ 96 h 139"/>
                <a:gd name="T24" fmla="*/ 0 w 135"/>
                <a:gd name="T25" fmla="*/ 70 h 139"/>
                <a:gd name="T26" fmla="*/ 6 w 135"/>
                <a:gd name="T27" fmla="*/ 44 h 139"/>
                <a:gd name="T28" fmla="*/ 20 w 135"/>
                <a:gd name="T29" fmla="*/ 21 h 139"/>
                <a:gd name="T30" fmla="*/ 40 w 135"/>
                <a:gd name="T31" fmla="*/ 6 h 139"/>
                <a:gd name="T32" fmla="*/ 66 w 135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9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5" y="70"/>
                  </a:lnTo>
                  <a:lnTo>
                    <a:pt x="130" y="96"/>
                  </a:lnTo>
                  <a:lnTo>
                    <a:pt x="115" y="119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9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5" name="Freeform 160"/>
            <p:cNvSpPr>
              <a:spLocks/>
            </p:cNvSpPr>
            <p:nvPr/>
          </p:nvSpPr>
          <p:spPr bwMode="auto">
            <a:xfrm rot="10800000">
              <a:off x="10200966" y="1285018"/>
              <a:ext cx="108808" cy="110408"/>
            </a:xfrm>
            <a:custGeom>
              <a:avLst/>
              <a:gdLst>
                <a:gd name="T0" fmla="*/ 67 w 136"/>
                <a:gd name="T1" fmla="*/ 0 h 138"/>
                <a:gd name="T2" fmla="*/ 93 w 136"/>
                <a:gd name="T3" fmla="*/ 5 h 138"/>
                <a:gd name="T4" fmla="*/ 116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0 w 136"/>
                <a:gd name="T11" fmla="*/ 95 h 138"/>
                <a:gd name="T12" fmla="*/ 116 w 136"/>
                <a:gd name="T13" fmla="*/ 118 h 138"/>
                <a:gd name="T14" fmla="*/ 93 w 136"/>
                <a:gd name="T15" fmla="*/ 132 h 138"/>
                <a:gd name="T16" fmla="*/ 70 w 136"/>
                <a:gd name="T17" fmla="*/ 138 h 138"/>
                <a:gd name="T18" fmla="*/ 41 w 136"/>
                <a:gd name="T19" fmla="*/ 132 h 138"/>
                <a:gd name="T20" fmla="*/ 21 w 136"/>
                <a:gd name="T21" fmla="*/ 118 h 138"/>
                <a:gd name="T22" fmla="*/ 3 w 136"/>
                <a:gd name="T23" fmla="*/ 95 h 138"/>
                <a:gd name="T24" fmla="*/ 0 w 136"/>
                <a:gd name="T25" fmla="*/ 69 h 138"/>
                <a:gd name="T26" fmla="*/ 3 w 136"/>
                <a:gd name="T27" fmla="*/ 43 h 138"/>
                <a:gd name="T28" fmla="*/ 18 w 136"/>
                <a:gd name="T29" fmla="*/ 20 h 138"/>
                <a:gd name="T30" fmla="*/ 41 w 136"/>
                <a:gd name="T31" fmla="*/ 5 h 138"/>
                <a:gd name="T32" fmla="*/ 67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7" y="0"/>
                  </a:moveTo>
                  <a:lnTo>
                    <a:pt x="93" y="5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6" y="118"/>
                  </a:lnTo>
                  <a:lnTo>
                    <a:pt x="93" y="132"/>
                  </a:lnTo>
                  <a:lnTo>
                    <a:pt x="70" y="138"/>
                  </a:lnTo>
                  <a:lnTo>
                    <a:pt x="41" y="132"/>
                  </a:lnTo>
                  <a:lnTo>
                    <a:pt x="21" y="118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8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161"/>
            <p:cNvSpPr>
              <a:spLocks/>
            </p:cNvSpPr>
            <p:nvPr/>
          </p:nvSpPr>
          <p:spPr bwMode="auto">
            <a:xfrm rot="10800000">
              <a:off x="10373778" y="1141807"/>
              <a:ext cx="108808" cy="111208"/>
            </a:xfrm>
            <a:custGeom>
              <a:avLst/>
              <a:gdLst>
                <a:gd name="T0" fmla="*/ 66 w 136"/>
                <a:gd name="T1" fmla="*/ 0 h 139"/>
                <a:gd name="T2" fmla="*/ 92 w 136"/>
                <a:gd name="T3" fmla="*/ 6 h 139"/>
                <a:gd name="T4" fmla="*/ 115 w 136"/>
                <a:gd name="T5" fmla="*/ 20 h 139"/>
                <a:gd name="T6" fmla="*/ 130 w 136"/>
                <a:gd name="T7" fmla="*/ 44 h 139"/>
                <a:gd name="T8" fmla="*/ 136 w 136"/>
                <a:gd name="T9" fmla="*/ 69 h 139"/>
                <a:gd name="T10" fmla="*/ 130 w 136"/>
                <a:gd name="T11" fmla="*/ 95 h 139"/>
                <a:gd name="T12" fmla="*/ 115 w 136"/>
                <a:gd name="T13" fmla="*/ 118 h 139"/>
                <a:gd name="T14" fmla="*/ 95 w 136"/>
                <a:gd name="T15" fmla="*/ 133 h 139"/>
                <a:gd name="T16" fmla="*/ 69 w 136"/>
                <a:gd name="T17" fmla="*/ 139 h 139"/>
                <a:gd name="T18" fmla="*/ 43 w 136"/>
                <a:gd name="T19" fmla="*/ 133 h 139"/>
                <a:gd name="T20" fmla="*/ 20 w 136"/>
                <a:gd name="T21" fmla="*/ 118 h 139"/>
                <a:gd name="T22" fmla="*/ 6 w 136"/>
                <a:gd name="T23" fmla="*/ 95 h 139"/>
                <a:gd name="T24" fmla="*/ 0 w 136"/>
                <a:gd name="T25" fmla="*/ 72 h 139"/>
                <a:gd name="T26" fmla="*/ 6 w 136"/>
                <a:gd name="T27" fmla="*/ 44 h 139"/>
                <a:gd name="T28" fmla="*/ 20 w 136"/>
                <a:gd name="T29" fmla="*/ 20 h 139"/>
                <a:gd name="T30" fmla="*/ 40 w 136"/>
                <a:gd name="T31" fmla="*/ 6 h 139"/>
                <a:gd name="T32" fmla="*/ 66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4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5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72"/>
                  </a:lnTo>
                  <a:lnTo>
                    <a:pt x="6" y="44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7" name="Freeform 162"/>
            <p:cNvSpPr>
              <a:spLocks/>
            </p:cNvSpPr>
            <p:nvPr/>
          </p:nvSpPr>
          <p:spPr bwMode="auto">
            <a:xfrm rot="10800000">
              <a:off x="10754606" y="906591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3 w 136"/>
                <a:gd name="T3" fmla="*/ 6 h 136"/>
                <a:gd name="T4" fmla="*/ 116 w 136"/>
                <a:gd name="T5" fmla="*/ 20 h 136"/>
                <a:gd name="T6" fmla="*/ 130 w 136"/>
                <a:gd name="T7" fmla="*/ 43 h 136"/>
                <a:gd name="T8" fmla="*/ 136 w 136"/>
                <a:gd name="T9" fmla="*/ 66 h 136"/>
                <a:gd name="T10" fmla="*/ 133 w 136"/>
                <a:gd name="T11" fmla="*/ 92 h 136"/>
                <a:gd name="T12" fmla="*/ 116 w 136"/>
                <a:gd name="T13" fmla="*/ 115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3 h 136"/>
                <a:gd name="T20" fmla="*/ 21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1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6" y="115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3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8" name="Freeform 163"/>
            <p:cNvSpPr>
              <a:spLocks/>
            </p:cNvSpPr>
            <p:nvPr/>
          </p:nvSpPr>
          <p:spPr bwMode="auto">
            <a:xfrm rot="10800000">
              <a:off x="11386652" y="688174"/>
              <a:ext cx="110408" cy="108008"/>
            </a:xfrm>
            <a:custGeom>
              <a:avLst/>
              <a:gdLst>
                <a:gd name="T0" fmla="*/ 66 w 138"/>
                <a:gd name="T1" fmla="*/ 0 h 135"/>
                <a:gd name="T2" fmla="*/ 95 w 138"/>
                <a:gd name="T3" fmla="*/ 6 h 135"/>
                <a:gd name="T4" fmla="*/ 118 w 138"/>
                <a:gd name="T5" fmla="*/ 20 h 135"/>
                <a:gd name="T6" fmla="*/ 132 w 138"/>
                <a:gd name="T7" fmla="*/ 43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33 h 135"/>
                <a:gd name="T16" fmla="*/ 69 w 138"/>
                <a:gd name="T17" fmla="*/ 135 h 135"/>
                <a:gd name="T18" fmla="*/ 43 w 138"/>
                <a:gd name="T19" fmla="*/ 133 h 135"/>
                <a:gd name="T20" fmla="*/ 20 w 138"/>
                <a:gd name="T21" fmla="*/ 118 h 135"/>
                <a:gd name="T22" fmla="*/ 5 w 138"/>
                <a:gd name="T23" fmla="*/ 95 h 135"/>
                <a:gd name="T24" fmla="*/ 0 w 138"/>
                <a:gd name="T25" fmla="*/ 69 h 135"/>
                <a:gd name="T26" fmla="*/ 5 w 138"/>
                <a:gd name="T27" fmla="*/ 43 h 135"/>
                <a:gd name="T28" fmla="*/ 20 w 138"/>
                <a:gd name="T29" fmla="*/ 20 h 135"/>
                <a:gd name="T30" fmla="*/ 43 w 138"/>
                <a:gd name="T31" fmla="*/ 6 h 135"/>
                <a:gd name="T32" fmla="*/ 66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6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33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9" name="Freeform 164"/>
            <p:cNvSpPr>
              <a:spLocks/>
            </p:cNvSpPr>
            <p:nvPr/>
          </p:nvSpPr>
          <p:spPr bwMode="auto">
            <a:xfrm rot="10800000">
              <a:off x="11610668" y="652972"/>
              <a:ext cx="108008" cy="108808"/>
            </a:xfrm>
            <a:custGeom>
              <a:avLst/>
              <a:gdLst>
                <a:gd name="T0" fmla="*/ 69 w 135"/>
                <a:gd name="T1" fmla="*/ 0 h 136"/>
                <a:gd name="T2" fmla="*/ 95 w 135"/>
                <a:gd name="T3" fmla="*/ 6 h 136"/>
                <a:gd name="T4" fmla="*/ 118 w 135"/>
                <a:gd name="T5" fmla="*/ 20 h 136"/>
                <a:gd name="T6" fmla="*/ 133 w 135"/>
                <a:gd name="T7" fmla="*/ 41 h 136"/>
                <a:gd name="T8" fmla="*/ 135 w 135"/>
                <a:gd name="T9" fmla="*/ 66 h 136"/>
                <a:gd name="T10" fmla="*/ 133 w 135"/>
                <a:gd name="T11" fmla="*/ 92 h 136"/>
                <a:gd name="T12" fmla="*/ 115 w 135"/>
                <a:gd name="T13" fmla="*/ 115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5 h 136"/>
                <a:gd name="T22" fmla="*/ 6 w 135"/>
                <a:gd name="T23" fmla="*/ 95 h 136"/>
                <a:gd name="T24" fmla="*/ 0 w 135"/>
                <a:gd name="T25" fmla="*/ 69 h 136"/>
                <a:gd name="T26" fmla="*/ 6 w 135"/>
                <a:gd name="T27" fmla="*/ 43 h 136"/>
                <a:gd name="T28" fmla="*/ 20 w 135"/>
                <a:gd name="T29" fmla="*/ 20 h 136"/>
                <a:gd name="T30" fmla="*/ 43 w 135"/>
                <a:gd name="T31" fmla="*/ 6 h 136"/>
                <a:gd name="T32" fmla="*/ 69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1"/>
                  </a:lnTo>
                  <a:lnTo>
                    <a:pt x="135" y="66"/>
                  </a:lnTo>
                  <a:lnTo>
                    <a:pt x="133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Freeform 165"/>
            <p:cNvSpPr>
              <a:spLocks/>
            </p:cNvSpPr>
            <p:nvPr/>
          </p:nvSpPr>
          <p:spPr bwMode="auto">
            <a:xfrm rot="10800000">
              <a:off x="11833884" y="639371"/>
              <a:ext cx="108808" cy="108808"/>
            </a:xfrm>
            <a:custGeom>
              <a:avLst/>
              <a:gdLst>
                <a:gd name="T0" fmla="*/ 69 w 136"/>
                <a:gd name="T1" fmla="*/ 0 h 136"/>
                <a:gd name="T2" fmla="*/ 95 w 136"/>
                <a:gd name="T3" fmla="*/ 6 h 136"/>
                <a:gd name="T4" fmla="*/ 119 w 136"/>
                <a:gd name="T5" fmla="*/ 21 h 136"/>
                <a:gd name="T6" fmla="*/ 133 w 136"/>
                <a:gd name="T7" fmla="*/ 44 h 136"/>
                <a:gd name="T8" fmla="*/ 136 w 136"/>
                <a:gd name="T9" fmla="*/ 67 h 136"/>
                <a:gd name="T10" fmla="*/ 133 w 136"/>
                <a:gd name="T11" fmla="*/ 96 h 136"/>
                <a:gd name="T12" fmla="*/ 119 w 136"/>
                <a:gd name="T13" fmla="*/ 116 h 136"/>
                <a:gd name="T14" fmla="*/ 95 w 136"/>
                <a:gd name="T15" fmla="*/ 130 h 136"/>
                <a:gd name="T16" fmla="*/ 69 w 136"/>
                <a:gd name="T17" fmla="*/ 136 h 136"/>
                <a:gd name="T18" fmla="*/ 44 w 136"/>
                <a:gd name="T19" fmla="*/ 133 h 136"/>
                <a:gd name="T20" fmla="*/ 20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4 w 136"/>
                <a:gd name="T31" fmla="*/ 6 h 136"/>
                <a:gd name="T32" fmla="*/ 69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95" y="6"/>
                  </a:lnTo>
                  <a:lnTo>
                    <a:pt x="119" y="21"/>
                  </a:lnTo>
                  <a:lnTo>
                    <a:pt x="133" y="44"/>
                  </a:lnTo>
                  <a:lnTo>
                    <a:pt x="136" y="67"/>
                  </a:lnTo>
                  <a:lnTo>
                    <a:pt x="133" y="96"/>
                  </a:lnTo>
                  <a:lnTo>
                    <a:pt x="119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4" y="133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4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Freeform 166"/>
            <p:cNvSpPr>
              <a:spLocks/>
            </p:cNvSpPr>
            <p:nvPr/>
          </p:nvSpPr>
          <p:spPr bwMode="auto">
            <a:xfrm rot="10800000">
              <a:off x="12057901" y="644171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5 h 135"/>
                <a:gd name="T4" fmla="*/ 115 w 135"/>
                <a:gd name="T5" fmla="*/ 20 h 135"/>
                <a:gd name="T6" fmla="*/ 132 w 135"/>
                <a:gd name="T7" fmla="*/ 40 h 135"/>
                <a:gd name="T8" fmla="*/ 135 w 135"/>
                <a:gd name="T9" fmla="*/ 66 h 135"/>
                <a:gd name="T10" fmla="*/ 132 w 135"/>
                <a:gd name="T11" fmla="*/ 92 h 135"/>
                <a:gd name="T12" fmla="*/ 118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3 h 135"/>
                <a:gd name="T28" fmla="*/ 20 w 135"/>
                <a:gd name="T29" fmla="*/ 20 h 135"/>
                <a:gd name="T30" fmla="*/ 43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32" y="40"/>
                  </a:lnTo>
                  <a:lnTo>
                    <a:pt x="135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Freeform 167"/>
            <p:cNvSpPr>
              <a:spLocks/>
            </p:cNvSpPr>
            <p:nvPr/>
          </p:nvSpPr>
          <p:spPr bwMode="auto">
            <a:xfrm rot="10800000">
              <a:off x="11015425" y="5456522"/>
              <a:ext cx="172813" cy="172813"/>
            </a:xfrm>
            <a:custGeom>
              <a:avLst/>
              <a:gdLst>
                <a:gd name="T0" fmla="*/ 115 w 216"/>
                <a:gd name="T1" fmla="*/ 0 h 216"/>
                <a:gd name="T2" fmla="*/ 150 w 216"/>
                <a:gd name="T3" fmla="*/ 6 h 216"/>
                <a:gd name="T4" fmla="*/ 179 w 216"/>
                <a:gd name="T5" fmla="*/ 26 h 216"/>
                <a:gd name="T6" fmla="*/ 202 w 216"/>
                <a:gd name="T7" fmla="*/ 52 h 216"/>
                <a:gd name="T8" fmla="*/ 213 w 216"/>
                <a:gd name="T9" fmla="*/ 81 h 216"/>
                <a:gd name="T10" fmla="*/ 216 w 216"/>
                <a:gd name="T11" fmla="*/ 115 h 216"/>
                <a:gd name="T12" fmla="*/ 210 w 216"/>
                <a:gd name="T13" fmla="*/ 150 h 216"/>
                <a:gd name="T14" fmla="*/ 190 w 216"/>
                <a:gd name="T15" fmla="*/ 179 h 216"/>
                <a:gd name="T16" fmla="*/ 167 w 216"/>
                <a:gd name="T17" fmla="*/ 202 h 216"/>
                <a:gd name="T18" fmla="*/ 135 w 216"/>
                <a:gd name="T19" fmla="*/ 213 h 216"/>
                <a:gd name="T20" fmla="*/ 101 w 216"/>
                <a:gd name="T21" fmla="*/ 216 h 216"/>
                <a:gd name="T22" fmla="*/ 69 w 216"/>
                <a:gd name="T23" fmla="*/ 210 h 216"/>
                <a:gd name="T24" fmla="*/ 37 w 216"/>
                <a:gd name="T25" fmla="*/ 190 h 216"/>
                <a:gd name="T26" fmla="*/ 14 w 216"/>
                <a:gd name="T27" fmla="*/ 167 h 216"/>
                <a:gd name="T28" fmla="*/ 3 w 216"/>
                <a:gd name="T29" fmla="*/ 135 h 216"/>
                <a:gd name="T30" fmla="*/ 0 w 216"/>
                <a:gd name="T31" fmla="*/ 101 h 216"/>
                <a:gd name="T32" fmla="*/ 6 w 216"/>
                <a:gd name="T33" fmla="*/ 66 h 216"/>
                <a:gd name="T34" fmla="*/ 26 w 216"/>
                <a:gd name="T35" fmla="*/ 37 h 216"/>
                <a:gd name="T36" fmla="*/ 52 w 216"/>
                <a:gd name="T37" fmla="*/ 14 h 216"/>
                <a:gd name="T38" fmla="*/ 81 w 216"/>
                <a:gd name="T39" fmla="*/ 3 h 216"/>
                <a:gd name="T40" fmla="*/ 115 w 216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9" y="210"/>
                  </a:lnTo>
                  <a:lnTo>
                    <a:pt x="37" y="190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3" name="Freeform 168"/>
            <p:cNvSpPr>
              <a:spLocks/>
            </p:cNvSpPr>
            <p:nvPr/>
          </p:nvSpPr>
          <p:spPr bwMode="auto">
            <a:xfrm rot="10800000">
              <a:off x="10805010" y="5370915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79 w 220"/>
                <a:gd name="T5" fmla="*/ 26 h 219"/>
                <a:gd name="T6" fmla="*/ 202 w 220"/>
                <a:gd name="T7" fmla="*/ 52 h 219"/>
                <a:gd name="T8" fmla="*/ 214 w 220"/>
                <a:gd name="T9" fmla="*/ 83 h 219"/>
                <a:gd name="T10" fmla="*/ 220 w 220"/>
                <a:gd name="T11" fmla="*/ 118 h 219"/>
                <a:gd name="T12" fmla="*/ 211 w 220"/>
                <a:gd name="T13" fmla="*/ 150 h 219"/>
                <a:gd name="T14" fmla="*/ 191 w 220"/>
                <a:gd name="T15" fmla="*/ 181 h 219"/>
                <a:gd name="T16" fmla="*/ 168 w 220"/>
                <a:gd name="T17" fmla="*/ 202 h 219"/>
                <a:gd name="T18" fmla="*/ 136 w 220"/>
                <a:gd name="T19" fmla="*/ 216 h 219"/>
                <a:gd name="T20" fmla="*/ 101 w 220"/>
                <a:gd name="T21" fmla="*/ 219 h 219"/>
                <a:gd name="T22" fmla="*/ 67 w 220"/>
                <a:gd name="T23" fmla="*/ 210 h 219"/>
                <a:gd name="T24" fmla="*/ 38 w 220"/>
                <a:gd name="T25" fmla="*/ 193 h 219"/>
                <a:gd name="T26" fmla="*/ 15 w 220"/>
                <a:gd name="T27" fmla="*/ 167 h 219"/>
                <a:gd name="T28" fmla="*/ 3 w 220"/>
                <a:gd name="T29" fmla="*/ 135 h 219"/>
                <a:gd name="T30" fmla="*/ 0 w 220"/>
                <a:gd name="T31" fmla="*/ 104 h 219"/>
                <a:gd name="T32" fmla="*/ 9 w 220"/>
                <a:gd name="T33" fmla="*/ 69 h 219"/>
                <a:gd name="T34" fmla="*/ 26 w 220"/>
                <a:gd name="T35" fmla="*/ 40 h 219"/>
                <a:gd name="T36" fmla="*/ 52 w 220"/>
                <a:gd name="T37" fmla="*/ 17 h 219"/>
                <a:gd name="T38" fmla="*/ 81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3"/>
                  </a:lnTo>
                  <a:lnTo>
                    <a:pt x="220" y="118"/>
                  </a:lnTo>
                  <a:lnTo>
                    <a:pt x="211" y="150"/>
                  </a:lnTo>
                  <a:lnTo>
                    <a:pt x="191" y="181"/>
                  </a:lnTo>
                  <a:lnTo>
                    <a:pt x="168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4" name="Freeform 169"/>
            <p:cNvSpPr>
              <a:spLocks/>
            </p:cNvSpPr>
            <p:nvPr/>
          </p:nvSpPr>
          <p:spPr bwMode="auto">
            <a:xfrm rot="10800000">
              <a:off x="10108959" y="4894081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6 h 135"/>
                <a:gd name="T4" fmla="*/ 115 w 135"/>
                <a:gd name="T5" fmla="*/ 20 h 135"/>
                <a:gd name="T6" fmla="*/ 132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5 w 135"/>
                <a:gd name="T15" fmla="*/ 130 h 135"/>
                <a:gd name="T16" fmla="*/ 69 w 135"/>
                <a:gd name="T17" fmla="*/ 135 h 135"/>
                <a:gd name="T18" fmla="*/ 43 w 135"/>
                <a:gd name="T19" fmla="*/ 130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0 h 135"/>
                <a:gd name="T28" fmla="*/ 20 w 135"/>
                <a:gd name="T29" fmla="*/ 20 h 135"/>
                <a:gd name="T30" fmla="*/ 43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32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5" name="Freeform 170"/>
            <p:cNvSpPr>
              <a:spLocks/>
            </p:cNvSpPr>
            <p:nvPr/>
          </p:nvSpPr>
          <p:spPr bwMode="auto">
            <a:xfrm rot="10800000">
              <a:off x="9956948" y="4727669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3 h 136"/>
                <a:gd name="T4" fmla="*/ 118 w 138"/>
                <a:gd name="T5" fmla="*/ 21 h 136"/>
                <a:gd name="T6" fmla="*/ 133 w 138"/>
                <a:gd name="T7" fmla="*/ 41 h 136"/>
                <a:gd name="T8" fmla="*/ 138 w 138"/>
                <a:gd name="T9" fmla="*/ 67 h 136"/>
                <a:gd name="T10" fmla="*/ 133 w 138"/>
                <a:gd name="T11" fmla="*/ 93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6 h 136"/>
                <a:gd name="T22" fmla="*/ 6 w 138"/>
                <a:gd name="T23" fmla="*/ 96 h 136"/>
                <a:gd name="T24" fmla="*/ 0 w 138"/>
                <a:gd name="T25" fmla="*/ 70 h 136"/>
                <a:gd name="T26" fmla="*/ 6 w 138"/>
                <a:gd name="T27" fmla="*/ 44 h 136"/>
                <a:gd name="T28" fmla="*/ 20 w 138"/>
                <a:gd name="T29" fmla="*/ 21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3"/>
                  </a:lnTo>
                  <a:lnTo>
                    <a:pt x="118" y="21"/>
                  </a:lnTo>
                  <a:lnTo>
                    <a:pt x="133" y="41"/>
                  </a:lnTo>
                  <a:lnTo>
                    <a:pt x="138" y="67"/>
                  </a:lnTo>
                  <a:lnTo>
                    <a:pt x="133" y="93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Freeform 171"/>
            <p:cNvSpPr>
              <a:spLocks/>
            </p:cNvSpPr>
            <p:nvPr/>
          </p:nvSpPr>
          <p:spPr bwMode="auto">
            <a:xfrm rot="10800000">
              <a:off x="9822538" y="4550056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1 h 136"/>
                <a:gd name="T6" fmla="*/ 130 w 136"/>
                <a:gd name="T7" fmla="*/ 44 h 136"/>
                <a:gd name="T8" fmla="*/ 136 w 136"/>
                <a:gd name="T9" fmla="*/ 70 h 136"/>
                <a:gd name="T10" fmla="*/ 133 w 136"/>
                <a:gd name="T11" fmla="*/ 95 h 136"/>
                <a:gd name="T12" fmla="*/ 115 w 136"/>
                <a:gd name="T13" fmla="*/ 119 h 136"/>
                <a:gd name="T14" fmla="*/ 95 w 136"/>
                <a:gd name="T15" fmla="*/ 133 h 136"/>
                <a:gd name="T16" fmla="*/ 69 w 136"/>
                <a:gd name="T17" fmla="*/ 136 h 136"/>
                <a:gd name="T18" fmla="*/ 43 w 136"/>
                <a:gd name="T19" fmla="*/ 133 h 136"/>
                <a:gd name="T20" fmla="*/ 20 w 136"/>
                <a:gd name="T21" fmla="*/ 119 h 136"/>
                <a:gd name="T22" fmla="*/ 6 w 136"/>
                <a:gd name="T23" fmla="*/ 95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6" y="70"/>
                  </a:lnTo>
                  <a:lnTo>
                    <a:pt x="133" y="95"/>
                  </a:lnTo>
                  <a:lnTo>
                    <a:pt x="115" y="119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9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Freeform 172"/>
            <p:cNvSpPr>
              <a:spLocks/>
            </p:cNvSpPr>
            <p:nvPr/>
          </p:nvSpPr>
          <p:spPr bwMode="auto">
            <a:xfrm rot="10800000">
              <a:off x="9604122" y="4158027"/>
              <a:ext cx="108008" cy="111208"/>
            </a:xfrm>
            <a:custGeom>
              <a:avLst/>
              <a:gdLst>
                <a:gd name="T0" fmla="*/ 69 w 135"/>
                <a:gd name="T1" fmla="*/ 0 h 139"/>
                <a:gd name="T2" fmla="*/ 95 w 135"/>
                <a:gd name="T3" fmla="*/ 6 h 139"/>
                <a:gd name="T4" fmla="*/ 118 w 135"/>
                <a:gd name="T5" fmla="*/ 21 h 139"/>
                <a:gd name="T6" fmla="*/ 133 w 135"/>
                <a:gd name="T7" fmla="*/ 44 h 139"/>
                <a:gd name="T8" fmla="*/ 135 w 135"/>
                <a:gd name="T9" fmla="*/ 70 h 139"/>
                <a:gd name="T10" fmla="*/ 133 w 135"/>
                <a:gd name="T11" fmla="*/ 96 h 139"/>
                <a:gd name="T12" fmla="*/ 118 w 135"/>
                <a:gd name="T13" fmla="*/ 119 h 139"/>
                <a:gd name="T14" fmla="*/ 95 w 135"/>
                <a:gd name="T15" fmla="*/ 133 h 139"/>
                <a:gd name="T16" fmla="*/ 69 w 135"/>
                <a:gd name="T17" fmla="*/ 139 h 139"/>
                <a:gd name="T18" fmla="*/ 43 w 135"/>
                <a:gd name="T19" fmla="*/ 133 h 139"/>
                <a:gd name="T20" fmla="*/ 20 w 135"/>
                <a:gd name="T21" fmla="*/ 119 h 139"/>
                <a:gd name="T22" fmla="*/ 6 w 135"/>
                <a:gd name="T23" fmla="*/ 96 h 139"/>
                <a:gd name="T24" fmla="*/ 0 w 135"/>
                <a:gd name="T25" fmla="*/ 70 h 139"/>
                <a:gd name="T26" fmla="*/ 6 w 135"/>
                <a:gd name="T27" fmla="*/ 44 h 139"/>
                <a:gd name="T28" fmla="*/ 20 w 135"/>
                <a:gd name="T29" fmla="*/ 21 h 139"/>
                <a:gd name="T30" fmla="*/ 43 w 135"/>
                <a:gd name="T31" fmla="*/ 6 h 139"/>
                <a:gd name="T32" fmla="*/ 69 w 135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9">
                  <a:moveTo>
                    <a:pt x="69" y="0"/>
                  </a:moveTo>
                  <a:lnTo>
                    <a:pt x="95" y="6"/>
                  </a:lnTo>
                  <a:lnTo>
                    <a:pt x="118" y="21"/>
                  </a:lnTo>
                  <a:lnTo>
                    <a:pt x="133" y="44"/>
                  </a:lnTo>
                  <a:lnTo>
                    <a:pt x="135" y="70"/>
                  </a:lnTo>
                  <a:lnTo>
                    <a:pt x="133" y="96"/>
                  </a:lnTo>
                  <a:lnTo>
                    <a:pt x="118" y="119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9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173"/>
            <p:cNvSpPr>
              <a:spLocks/>
            </p:cNvSpPr>
            <p:nvPr/>
          </p:nvSpPr>
          <p:spPr bwMode="auto">
            <a:xfrm rot="10800000">
              <a:off x="9412108" y="3517181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5 h 135"/>
                <a:gd name="T4" fmla="*/ 116 w 136"/>
                <a:gd name="T5" fmla="*/ 20 h 135"/>
                <a:gd name="T6" fmla="*/ 130 w 136"/>
                <a:gd name="T7" fmla="*/ 43 h 135"/>
                <a:gd name="T8" fmla="*/ 136 w 136"/>
                <a:gd name="T9" fmla="*/ 66 h 135"/>
                <a:gd name="T10" fmla="*/ 130 w 136"/>
                <a:gd name="T11" fmla="*/ 95 h 135"/>
                <a:gd name="T12" fmla="*/ 116 w 136"/>
                <a:gd name="T13" fmla="*/ 115 h 135"/>
                <a:gd name="T14" fmla="*/ 95 w 136"/>
                <a:gd name="T15" fmla="*/ 132 h 135"/>
                <a:gd name="T16" fmla="*/ 69 w 136"/>
                <a:gd name="T17" fmla="*/ 135 h 135"/>
                <a:gd name="T18" fmla="*/ 44 w 136"/>
                <a:gd name="T19" fmla="*/ 132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1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5"/>
                  </a:lnTo>
                  <a:lnTo>
                    <a:pt x="116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5" y="132"/>
                  </a:lnTo>
                  <a:lnTo>
                    <a:pt x="69" y="135"/>
                  </a:lnTo>
                  <a:lnTo>
                    <a:pt x="44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Freeform 174"/>
            <p:cNvSpPr>
              <a:spLocks/>
            </p:cNvSpPr>
            <p:nvPr/>
          </p:nvSpPr>
          <p:spPr bwMode="auto">
            <a:xfrm rot="10800000">
              <a:off x="9387306" y="3293164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2 w 135"/>
                <a:gd name="T3" fmla="*/ 3 h 136"/>
                <a:gd name="T4" fmla="*/ 115 w 135"/>
                <a:gd name="T5" fmla="*/ 20 h 136"/>
                <a:gd name="T6" fmla="*/ 130 w 135"/>
                <a:gd name="T7" fmla="*/ 40 h 136"/>
                <a:gd name="T8" fmla="*/ 135 w 135"/>
                <a:gd name="T9" fmla="*/ 66 h 136"/>
                <a:gd name="T10" fmla="*/ 130 w 135"/>
                <a:gd name="T11" fmla="*/ 92 h 136"/>
                <a:gd name="T12" fmla="*/ 115 w 135"/>
                <a:gd name="T13" fmla="*/ 115 h 136"/>
                <a:gd name="T14" fmla="*/ 92 w 135"/>
                <a:gd name="T15" fmla="*/ 130 h 136"/>
                <a:gd name="T16" fmla="*/ 66 w 135"/>
                <a:gd name="T17" fmla="*/ 136 h 136"/>
                <a:gd name="T18" fmla="*/ 40 w 135"/>
                <a:gd name="T19" fmla="*/ 130 h 136"/>
                <a:gd name="T20" fmla="*/ 17 w 135"/>
                <a:gd name="T21" fmla="*/ 115 h 136"/>
                <a:gd name="T22" fmla="*/ 3 w 135"/>
                <a:gd name="T23" fmla="*/ 95 h 136"/>
                <a:gd name="T24" fmla="*/ 0 w 135"/>
                <a:gd name="T25" fmla="*/ 69 h 136"/>
                <a:gd name="T26" fmla="*/ 3 w 135"/>
                <a:gd name="T27" fmla="*/ 40 h 136"/>
                <a:gd name="T28" fmla="*/ 17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2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6"/>
                  </a:lnTo>
                  <a:lnTo>
                    <a:pt x="40" y="130"/>
                  </a:lnTo>
                  <a:lnTo>
                    <a:pt x="17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0"/>
                  </a:lnTo>
                  <a:lnTo>
                    <a:pt x="17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Freeform 175"/>
            <p:cNvSpPr>
              <a:spLocks/>
            </p:cNvSpPr>
            <p:nvPr/>
          </p:nvSpPr>
          <p:spPr bwMode="auto">
            <a:xfrm rot="10800000">
              <a:off x="9398507" y="2845932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0 h 136"/>
                <a:gd name="T6" fmla="*/ 132 w 138"/>
                <a:gd name="T7" fmla="*/ 41 h 136"/>
                <a:gd name="T8" fmla="*/ 138 w 138"/>
                <a:gd name="T9" fmla="*/ 67 h 136"/>
                <a:gd name="T10" fmla="*/ 132 w 138"/>
                <a:gd name="T11" fmla="*/ 92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6 h 136"/>
                <a:gd name="T22" fmla="*/ 5 w 138"/>
                <a:gd name="T23" fmla="*/ 95 h 136"/>
                <a:gd name="T24" fmla="*/ 0 w 138"/>
                <a:gd name="T25" fmla="*/ 69 h 136"/>
                <a:gd name="T26" fmla="*/ 5 w 138"/>
                <a:gd name="T27" fmla="*/ 43 h 136"/>
                <a:gd name="T28" fmla="*/ 20 w 138"/>
                <a:gd name="T29" fmla="*/ 20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1"/>
                  </a:lnTo>
                  <a:lnTo>
                    <a:pt x="138" y="67"/>
                  </a:lnTo>
                  <a:lnTo>
                    <a:pt x="132" y="92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176"/>
            <p:cNvSpPr>
              <a:spLocks/>
            </p:cNvSpPr>
            <p:nvPr/>
          </p:nvSpPr>
          <p:spPr bwMode="auto">
            <a:xfrm rot="10800000">
              <a:off x="9435310" y="2625115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6 w 136"/>
                <a:gd name="T3" fmla="*/ 3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6 w 136"/>
                <a:gd name="T15" fmla="*/ 130 h 135"/>
                <a:gd name="T16" fmla="*/ 70 w 136"/>
                <a:gd name="T17" fmla="*/ 135 h 135"/>
                <a:gd name="T18" fmla="*/ 44 w 136"/>
                <a:gd name="T19" fmla="*/ 130 h 135"/>
                <a:gd name="T20" fmla="*/ 21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1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6" y="3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6" y="130"/>
                  </a:lnTo>
                  <a:lnTo>
                    <a:pt x="70" y="135"/>
                  </a:lnTo>
                  <a:lnTo>
                    <a:pt x="44" y="130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77"/>
            <p:cNvSpPr>
              <a:spLocks/>
            </p:cNvSpPr>
            <p:nvPr/>
          </p:nvSpPr>
          <p:spPr bwMode="auto">
            <a:xfrm rot="10800000">
              <a:off x="9366505" y="2097077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4 w 219"/>
                <a:gd name="T9" fmla="*/ 84 h 219"/>
                <a:gd name="T10" fmla="*/ 219 w 219"/>
                <a:gd name="T11" fmla="*/ 119 h 219"/>
                <a:gd name="T12" fmla="*/ 211 w 219"/>
                <a:gd name="T13" fmla="*/ 150 h 219"/>
                <a:gd name="T14" fmla="*/ 193 w 219"/>
                <a:gd name="T15" fmla="*/ 182 h 219"/>
                <a:gd name="T16" fmla="*/ 168 w 219"/>
                <a:gd name="T17" fmla="*/ 202 h 219"/>
                <a:gd name="T18" fmla="*/ 136 w 219"/>
                <a:gd name="T19" fmla="*/ 217 h 219"/>
                <a:gd name="T20" fmla="*/ 101 w 219"/>
                <a:gd name="T21" fmla="*/ 219 h 219"/>
                <a:gd name="T22" fmla="*/ 67 w 219"/>
                <a:gd name="T23" fmla="*/ 211 h 219"/>
                <a:gd name="T24" fmla="*/ 38 w 219"/>
                <a:gd name="T25" fmla="*/ 193 h 219"/>
                <a:gd name="T26" fmla="*/ 15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38 h 219"/>
                <a:gd name="T36" fmla="*/ 52 w 219"/>
                <a:gd name="T37" fmla="*/ 18 h 219"/>
                <a:gd name="T38" fmla="*/ 81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9" y="119"/>
                  </a:lnTo>
                  <a:lnTo>
                    <a:pt x="211" y="150"/>
                  </a:lnTo>
                  <a:lnTo>
                    <a:pt x="193" y="182"/>
                  </a:lnTo>
                  <a:lnTo>
                    <a:pt x="168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7" y="211"/>
                  </a:lnTo>
                  <a:lnTo>
                    <a:pt x="38" y="193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178"/>
            <p:cNvSpPr>
              <a:spLocks/>
            </p:cNvSpPr>
            <p:nvPr/>
          </p:nvSpPr>
          <p:spPr bwMode="auto">
            <a:xfrm rot="10800000">
              <a:off x="9568919" y="169784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3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3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179"/>
            <p:cNvSpPr>
              <a:spLocks/>
            </p:cNvSpPr>
            <p:nvPr/>
          </p:nvSpPr>
          <p:spPr bwMode="auto">
            <a:xfrm rot="10800000">
              <a:off x="9693728" y="151143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3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0 w 219"/>
                <a:gd name="T15" fmla="*/ 179 h 219"/>
                <a:gd name="T16" fmla="*/ 164 w 219"/>
                <a:gd name="T17" fmla="*/ 202 h 219"/>
                <a:gd name="T18" fmla="*/ 135 w 219"/>
                <a:gd name="T19" fmla="*/ 217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4 h 219"/>
                <a:gd name="T26" fmla="*/ 14 w 219"/>
                <a:gd name="T27" fmla="*/ 168 h 219"/>
                <a:gd name="T28" fmla="*/ 3 w 219"/>
                <a:gd name="T29" fmla="*/ 136 h 219"/>
                <a:gd name="T30" fmla="*/ 0 w 219"/>
                <a:gd name="T31" fmla="*/ 101 h 219"/>
                <a:gd name="T32" fmla="*/ 6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4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180"/>
            <p:cNvSpPr>
              <a:spLocks/>
            </p:cNvSpPr>
            <p:nvPr/>
          </p:nvSpPr>
          <p:spPr bwMode="auto">
            <a:xfrm rot="10800000">
              <a:off x="9834539" y="1337822"/>
              <a:ext cx="175213" cy="173613"/>
            </a:xfrm>
            <a:custGeom>
              <a:avLst/>
              <a:gdLst>
                <a:gd name="T0" fmla="*/ 115 w 219"/>
                <a:gd name="T1" fmla="*/ 0 h 217"/>
                <a:gd name="T2" fmla="*/ 150 w 219"/>
                <a:gd name="T3" fmla="*/ 6 h 217"/>
                <a:gd name="T4" fmla="*/ 179 w 219"/>
                <a:gd name="T5" fmla="*/ 26 h 217"/>
                <a:gd name="T6" fmla="*/ 202 w 219"/>
                <a:gd name="T7" fmla="*/ 49 h 217"/>
                <a:gd name="T8" fmla="*/ 213 w 219"/>
                <a:gd name="T9" fmla="*/ 81 h 217"/>
                <a:gd name="T10" fmla="*/ 219 w 219"/>
                <a:gd name="T11" fmla="*/ 116 h 217"/>
                <a:gd name="T12" fmla="*/ 211 w 219"/>
                <a:gd name="T13" fmla="*/ 150 h 217"/>
                <a:gd name="T14" fmla="*/ 193 w 219"/>
                <a:gd name="T15" fmla="*/ 179 h 217"/>
                <a:gd name="T16" fmla="*/ 167 w 219"/>
                <a:gd name="T17" fmla="*/ 202 h 217"/>
                <a:gd name="T18" fmla="*/ 136 w 219"/>
                <a:gd name="T19" fmla="*/ 214 h 217"/>
                <a:gd name="T20" fmla="*/ 101 w 219"/>
                <a:gd name="T21" fmla="*/ 217 h 217"/>
                <a:gd name="T22" fmla="*/ 66 w 219"/>
                <a:gd name="T23" fmla="*/ 208 h 217"/>
                <a:gd name="T24" fmla="*/ 38 w 219"/>
                <a:gd name="T25" fmla="*/ 191 h 217"/>
                <a:gd name="T26" fmla="*/ 15 w 219"/>
                <a:gd name="T27" fmla="*/ 165 h 217"/>
                <a:gd name="T28" fmla="*/ 3 w 219"/>
                <a:gd name="T29" fmla="*/ 136 h 217"/>
                <a:gd name="T30" fmla="*/ 0 w 219"/>
                <a:gd name="T31" fmla="*/ 101 h 217"/>
                <a:gd name="T32" fmla="*/ 6 w 219"/>
                <a:gd name="T33" fmla="*/ 67 h 217"/>
                <a:gd name="T34" fmla="*/ 26 w 219"/>
                <a:gd name="T35" fmla="*/ 38 h 217"/>
                <a:gd name="T36" fmla="*/ 52 w 219"/>
                <a:gd name="T37" fmla="*/ 15 h 217"/>
                <a:gd name="T38" fmla="*/ 81 w 219"/>
                <a:gd name="T39" fmla="*/ 3 h 217"/>
                <a:gd name="T40" fmla="*/ 115 w 219"/>
                <a:gd name="T4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7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3" y="81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4"/>
                  </a:lnTo>
                  <a:lnTo>
                    <a:pt x="101" y="217"/>
                  </a:lnTo>
                  <a:lnTo>
                    <a:pt x="66" y="208"/>
                  </a:lnTo>
                  <a:lnTo>
                    <a:pt x="38" y="191"/>
                  </a:lnTo>
                  <a:lnTo>
                    <a:pt x="15" y="165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181"/>
            <p:cNvSpPr>
              <a:spLocks/>
            </p:cNvSpPr>
            <p:nvPr/>
          </p:nvSpPr>
          <p:spPr bwMode="auto">
            <a:xfrm rot="10800000">
              <a:off x="9988950" y="1177010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52 h 216"/>
                <a:gd name="T8" fmla="*/ 213 w 219"/>
                <a:gd name="T9" fmla="*/ 81 h 216"/>
                <a:gd name="T10" fmla="*/ 219 w 219"/>
                <a:gd name="T11" fmla="*/ 116 h 216"/>
                <a:gd name="T12" fmla="*/ 210 w 219"/>
                <a:gd name="T13" fmla="*/ 150 h 216"/>
                <a:gd name="T14" fmla="*/ 190 w 219"/>
                <a:gd name="T15" fmla="*/ 179 h 216"/>
                <a:gd name="T16" fmla="*/ 164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6 w 219"/>
                <a:gd name="T23" fmla="*/ 211 h 216"/>
                <a:gd name="T24" fmla="*/ 37 w 219"/>
                <a:gd name="T25" fmla="*/ 190 h 216"/>
                <a:gd name="T26" fmla="*/ 14 w 219"/>
                <a:gd name="T27" fmla="*/ 167 h 216"/>
                <a:gd name="T28" fmla="*/ 3 w 219"/>
                <a:gd name="T29" fmla="*/ 136 h 216"/>
                <a:gd name="T30" fmla="*/ 0 w 219"/>
                <a:gd name="T31" fmla="*/ 101 h 216"/>
                <a:gd name="T32" fmla="*/ 6 w 219"/>
                <a:gd name="T33" fmla="*/ 69 h 216"/>
                <a:gd name="T34" fmla="*/ 26 w 219"/>
                <a:gd name="T35" fmla="*/ 38 h 216"/>
                <a:gd name="T36" fmla="*/ 52 w 219"/>
                <a:gd name="T37" fmla="*/ 15 h 216"/>
                <a:gd name="T38" fmla="*/ 81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6" y="211"/>
                  </a:lnTo>
                  <a:lnTo>
                    <a:pt x="37" y="190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182"/>
            <p:cNvSpPr>
              <a:spLocks/>
            </p:cNvSpPr>
            <p:nvPr/>
          </p:nvSpPr>
          <p:spPr bwMode="auto">
            <a:xfrm rot="10800000">
              <a:off x="10156962" y="102659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8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0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2 w 219"/>
                <a:gd name="T29" fmla="*/ 135 h 219"/>
                <a:gd name="T30" fmla="*/ 0 w 219"/>
                <a:gd name="T31" fmla="*/ 103 h 219"/>
                <a:gd name="T32" fmla="*/ 5 w 219"/>
                <a:gd name="T33" fmla="*/ 69 h 219"/>
                <a:gd name="T34" fmla="*/ 25 w 219"/>
                <a:gd name="T35" fmla="*/ 40 h 219"/>
                <a:gd name="T36" fmla="*/ 51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8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5"/>
                  </a:lnTo>
                  <a:lnTo>
                    <a:pt x="0" y="103"/>
                  </a:lnTo>
                  <a:lnTo>
                    <a:pt x="5" y="69"/>
                  </a:lnTo>
                  <a:lnTo>
                    <a:pt x="25" y="40"/>
                  </a:lnTo>
                  <a:lnTo>
                    <a:pt x="51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183"/>
            <p:cNvSpPr>
              <a:spLocks/>
            </p:cNvSpPr>
            <p:nvPr/>
          </p:nvSpPr>
          <p:spPr bwMode="auto">
            <a:xfrm rot="10800000">
              <a:off x="10336975" y="89298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4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4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184"/>
            <p:cNvSpPr>
              <a:spLocks/>
            </p:cNvSpPr>
            <p:nvPr/>
          </p:nvSpPr>
          <p:spPr bwMode="auto">
            <a:xfrm rot="10800000">
              <a:off x="10528990" y="775381"/>
              <a:ext cx="172813" cy="172813"/>
            </a:xfrm>
            <a:custGeom>
              <a:avLst/>
              <a:gdLst>
                <a:gd name="T0" fmla="*/ 116 w 216"/>
                <a:gd name="T1" fmla="*/ 0 h 216"/>
                <a:gd name="T2" fmla="*/ 150 w 216"/>
                <a:gd name="T3" fmla="*/ 5 h 216"/>
                <a:gd name="T4" fmla="*/ 179 w 216"/>
                <a:gd name="T5" fmla="*/ 26 h 216"/>
                <a:gd name="T6" fmla="*/ 202 w 216"/>
                <a:gd name="T7" fmla="*/ 49 h 216"/>
                <a:gd name="T8" fmla="*/ 214 w 216"/>
                <a:gd name="T9" fmla="*/ 80 h 216"/>
                <a:gd name="T10" fmla="*/ 216 w 216"/>
                <a:gd name="T11" fmla="*/ 115 h 216"/>
                <a:gd name="T12" fmla="*/ 211 w 216"/>
                <a:gd name="T13" fmla="*/ 150 h 216"/>
                <a:gd name="T14" fmla="*/ 191 w 216"/>
                <a:gd name="T15" fmla="*/ 178 h 216"/>
                <a:gd name="T16" fmla="*/ 165 w 216"/>
                <a:gd name="T17" fmla="*/ 201 h 216"/>
                <a:gd name="T18" fmla="*/ 136 w 216"/>
                <a:gd name="T19" fmla="*/ 213 h 216"/>
                <a:gd name="T20" fmla="*/ 101 w 216"/>
                <a:gd name="T21" fmla="*/ 216 h 216"/>
                <a:gd name="T22" fmla="*/ 67 w 216"/>
                <a:gd name="T23" fmla="*/ 210 h 216"/>
                <a:gd name="T24" fmla="*/ 38 w 216"/>
                <a:gd name="T25" fmla="*/ 190 h 216"/>
                <a:gd name="T26" fmla="*/ 15 w 216"/>
                <a:gd name="T27" fmla="*/ 167 h 216"/>
                <a:gd name="T28" fmla="*/ 3 w 216"/>
                <a:gd name="T29" fmla="*/ 135 h 216"/>
                <a:gd name="T30" fmla="*/ 0 w 216"/>
                <a:gd name="T31" fmla="*/ 101 h 216"/>
                <a:gd name="T32" fmla="*/ 6 w 216"/>
                <a:gd name="T33" fmla="*/ 66 h 216"/>
                <a:gd name="T34" fmla="*/ 26 w 216"/>
                <a:gd name="T35" fmla="*/ 37 h 216"/>
                <a:gd name="T36" fmla="*/ 49 w 216"/>
                <a:gd name="T37" fmla="*/ 14 h 216"/>
                <a:gd name="T38" fmla="*/ 81 w 216"/>
                <a:gd name="T39" fmla="*/ 3 h 216"/>
                <a:gd name="T40" fmla="*/ 116 w 216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6">
                  <a:moveTo>
                    <a:pt x="116" y="0"/>
                  </a:moveTo>
                  <a:lnTo>
                    <a:pt x="150" y="5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4" y="80"/>
                  </a:lnTo>
                  <a:lnTo>
                    <a:pt x="216" y="115"/>
                  </a:lnTo>
                  <a:lnTo>
                    <a:pt x="211" y="150"/>
                  </a:lnTo>
                  <a:lnTo>
                    <a:pt x="191" y="178"/>
                  </a:lnTo>
                  <a:lnTo>
                    <a:pt x="165" y="201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67" y="210"/>
                  </a:lnTo>
                  <a:lnTo>
                    <a:pt x="38" y="190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49" y="14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185"/>
            <p:cNvSpPr>
              <a:spLocks/>
            </p:cNvSpPr>
            <p:nvPr/>
          </p:nvSpPr>
          <p:spPr bwMode="auto">
            <a:xfrm rot="10800000">
              <a:off x="10726604" y="671373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82 w 220"/>
                <a:gd name="T5" fmla="*/ 25 h 219"/>
                <a:gd name="T6" fmla="*/ 202 w 220"/>
                <a:gd name="T7" fmla="*/ 51 h 219"/>
                <a:gd name="T8" fmla="*/ 217 w 220"/>
                <a:gd name="T9" fmla="*/ 83 h 219"/>
                <a:gd name="T10" fmla="*/ 220 w 220"/>
                <a:gd name="T11" fmla="*/ 115 h 219"/>
                <a:gd name="T12" fmla="*/ 211 w 220"/>
                <a:gd name="T13" fmla="*/ 149 h 219"/>
                <a:gd name="T14" fmla="*/ 194 w 220"/>
                <a:gd name="T15" fmla="*/ 181 h 219"/>
                <a:gd name="T16" fmla="*/ 168 w 220"/>
                <a:gd name="T17" fmla="*/ 201 h 219"/>
                <a:gd name="T18" fmla="*/ 136 w 220"/>
                <a:gd name="T19" fmla="*/ 216 h 219"/>
                <a:gd name="T20" fmla="*/ 104 w 220"/>
                <a:gd name="T21" fmla="*/ 219 h 219"/>
                <a:gd name="T22" fmla="*/ 70 w 220"/>
                <a:gd name="T23" fmla="*/ 210 h 219"/>
                <a:gd name="T24" fmla="*/ 38 w 220"/>
                <a:gd name="T25" fmla="*/ 193 h 219"/>
                <a:gd name="T26" fmla="*/ 18 w 220"/>
                <a:gd name="T27" fmla="*/ 167 h 219"/>
                <a:gd name="T28" fmla="*/ 3 w 220"/>
                <a:gd name="T29" fmla="*/ 135 h 219"/>
                <a:gd name="T30" fmla="*/ 0 w 220"/>
                <a:gd name="T31" fmla="*/ 103 h 219"/>
                <a:gd name="T32" fmla="*/ 9 w 220"/>
                <a:gd name="T33" fmla="*/ 69 h 219"/>
                <a:gd name="T34" fmla="*/ 26 w 220"/>
                <a:gd name="T35" fmla="*/ 37 h 219"/>
                <a:gd name="T36" fmla="*/ 52 w 220"/>
                <a:gd name="T37" fmla="*/ 17 h 219"/>
                <a:gd name="T38" fmla="*/ 84 w 220"/>
                <a:gd name="T39" fmla="*/ 2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82" y="25"/>
                  </a:lnTo>
                  <a:lnTo>
                    <a:pt x="202" y="51"/>
                  </a:lnTo>
                  <a:lnTo>
                    <a:pt x="217" y="83"/>
                  </a:lnTo>
                  <a:lnTo>
                    <a:pt x="220" y="115"/>
                  </a:lnTo>
                  <a:lnTo>
                    <a:pt x="211" y="149"/>
                  </a:lnTo>
                  <a:lnTo>
                    <a:pt x="194" y="181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186"/>
            <p:cNvSpPr>
              <a:spLocks/>
            </p:cNvSpPr>
            <p:nvPr/>
          </p:nvSpPr>
          <p:spPr bwMode="auto">
            <a:xfrm rot="10800000">
              <a:off x="11400253" y="503361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5 w 136"/>
                <a:gd name="T3" fmla="*/ 5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3 w 136"/>
                <a:gd name="T11" fmla="*/ 92 h 135"/>
                <a:gd name="T12" fmla="*/ 116 w 136"/>
                <a:gd name="T13" fmla="*/ 115 h 135"/>
                <a:gd name="T14" fmla="*/ 95 w 136"/>
                <a:gd name="T15" fmla="*/ 129 h 135"/>
                <a:gd name="T16" fmla="*/ 69 w 136"/>
                <a:gd name="T17" fmla="*/ 135 h 135"/>
                <a:gd name="T18" fmla="*/ 44 w 136"/>
                <a:gd name="T19" fmla="*/ 129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4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5" y="5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6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4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4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187"/>
            <p:cNvSpPr>
              <a:spLocks/>
            </p:cNvSpPr>
            <p:nvPr/>
          </p:nvSpPr>
          <p:spPr bwMode="auto">
            <a:xfrm rot="10800000">
              <a:off x="11589867" y="438556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6 h 219"/>
                <a:gd name="T6" fmla="*/ 202 w 216"/>
                <a:gd name="T7" fmla="*/ 51 h 219"/>
                <a:gd name="T8" fmla="*/ 213 w 216"/>
                <a:gd name="T9" fmla="*/ 83 h 219"/>
                <a:gd name="T10" fmla="*/ 216 w 216"/>
                <a:gd name="T11" fmla="*/ 115 h 219"/>
                <a:gd name="T12" fmla="*/ 211 w 216"/>
                <a:gd name="T13" fmla="*/ 149 h 219"/>
                <a:gd name="T14" fmla="*/ 190 w 216"/>
                <a:gd name="T15" fmla="*/ 181 h 219"/>
                <a:gd name="T16" fmla="*/ 164 w 216"/>
                <a:gd name="T17" fmla="*/ 201 h 219"/>
                <a:gd name="T18" fmla="*/ 136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8 w 216"/>
                <a:gd name="T25" fmla="*/ 193 h 219"/>
                <a:gd name="T26" fmla="*/ 15 w 216"/>
                <a:gd name="T27" fmla="*/ 167 h 219"/>
                <a:gd name="T28" fmla="*/ 3 w 216"/>
                <a:gd name="T29" fmla="*/ 135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37 h 219"/>
                <a:gd name="T36" fmla="*/ 49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1"/>
                  </a:lnTo>
                  <a:lnTo>
                    <a:pt x="213" y="83"/>
                  </a:lnTo>
                  <a:lnTo>
                    <a:pt x="216" y="115"/>
                  </a:lnTo>
                  <a:lnTo>
                    <a:pt x="211" y="149"/>
                  </a:lnTo>
                  <a:lnTo>
                    <a:pt x="190" y="181"/>
                  </a:lnTo>
                  <a:lnTo>
                    <a:pt x="164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188"/>
            <p:cNvSpPr>
              <a:spLocks/>
            </p:cNvSpPr>
            <p:nvPr/>
          </p:nvSpPr>
          <p:spPr bwMode="auto">
            <a:xfrm rot="10800000">
              <a:off x="12037099" y="434556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9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3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8 w 219"/>
                <a:gd name="T19" fmla="*/ 217 h 219"/>
                <a:gd name="T20" fmla="*/ 104 w 219"/>
                <a:gd name="T21" fmla="*/ 219 h 219"/>
                <a:gd name="T22" fmla="*/ 69 w 219"/>
                <a:gd name="T23" fmla="*/ 214 h 219"/>
                <a:gd name="T24" fmla="*/ 40 w 219"/>
                <a:gd name="T25" fmla="*/ 193 h 219"/>
                <a:gd name="T26" fmla="*/ 17 w 219"/>
                <a:gd name="T27" fmla="*/ 168 h 219"/>
                <a:gd name="T28" fmla="*/ 3 w 219"/>
                <a:gd name="T29" fmla="*/ 139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4 w 219"/>
                <a:gd name="T39" fmla="*/ 6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9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3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8" y="217"/>
                  </a:lnTo>
                  <a:lnTo>
                    <a:pt x="104" y="219"/>
                  </a:lnTo>
                  <a:lnTo>
                    <a:pt x="69" y="214"/>
                  </a:lnTo>
                  <a:lnTo>
                    <a:pt x="40" y="193"/>
                  </a:lnTo>
                  <a:lnTo>
                    <a:pt x="17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189"/>
            <p:cNvSpPr>
              <a:spLocks/>
            </p:cNvSpPr>
            <p:nvPr/>
          </p:nvSpPr>
          <p:spPr bwMode="auto">
            <a:xfrm rot="10800000">
              <a:off x="11769080" y="5774945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9 h 219"/>
                <a:gd name="T4" fmla="*/ 182 w 220"/>
                <a:gd name="T5" fmla="*/ 26 h 219"/>
                <a:gd name="T6" fmla="*/ 202 w 220"/>
                <a:gd name="T7" fmla="*/ 52 h 219"/>
                <a:gd name="T8" fmla="*/ 217 w 220"/>
                <a:gd name="T9" fmla="*/ 81 h 219"/>
                <a:gd name="T10" fmla="*/ 220 w 220"/>
                <a:gd name="T11" fmla="*/ 116 h 219"/>
                <a:gd name="T12" fmla="*/ 211 w 220"/>
                <a:gd name="T13" fmla="*/ 150 h 219"/>
                <a:gd name="T14" fmla="*/ 194 w 220"/>
                <a:gd name="T15" fmla="*/ 179 h 219"/>
                <a:gd name="T16" fmla="*/ 168 w 220"/>
                <a:gd name="T17" fmla="*/ 202 h 219"/>
                <a:gd name="T18" fmla="*/ 136 w 220"/>
                <a:gd name="T19" fmla="*/ 217 h 219"/>
                <a:gd name="T20" fmla="*/ 101 w 220"/>
                <a:gd name="T21" fmla="*/ 219 h 219"/>
                <a:gd name="T22" fmla="*/ 70 w 220"/>
                <a:gd name="T23" fmla="*/ 211 h 219"/>
                <a:gd name="T24" fmla="*/ 38 w 220"/>
                <a:gd name="T25" fmla="*/ 193 h 219"/>
                <a:gd name="T26" fmla="*/ 18 w 220"/>
                <a:gd name="T27" fmla="*/ 168 h 219"/>
                <a:gd name="T28" fmla="*/ 3 w 220"/>
                <a:gd name="T29" fmla="*/ 136 h 219"/>
                <a:gd name="T30" fmla="*/ 0 w 220"/>
                <a:gd name="T31" fmla="*/ 101 h 219"/>
                <a:gd name="T32" fmla="*/ 9 w 220"/>
                <a:gd name="T33" fmla="*/ 67 h 219"/>
                <a:gd name="T34" fmla="*/ 26 w 220"/>
                <a:gd name="T35" fmla="*/ 38 h 219"/>
                <a:gd name="T36" fmla="*/ 52 w 220"/>
                <a:gd name="T37" fmla="*/ 18 h 219"/>
                <a:gd name="T38" fmla="*/ 84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20" y="116"/>
                  </a:lnTo>
                  <a:lnTo>
                    <a:pt x="211" y="150"/>
                  </a:lnTo>
                  <a:lnTo>
                    <a:pt x="194" y="179"/>
                  </a:lnTo>
                  <a:lnTo>
                    <a:pt x="168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70" y="211"/>
                  </a:lnTo>
                  <a:lnTo>
                    <a:pt x="38" y="193"/>
                  </a:lnTo>
                  <a:lnTo>
                    <a:pt x="18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190"/>
            <p:cNvSpPr>
              <a:spLocks/>
            </p:cNvSpPr>
            <p:nvPr/>
          </p:nvSpPr>
          <p:spPr bwMode="auto">
            <a:xfrm rot="10800000">
              <a:off x="11545864" y="575814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5 h 219"/>
                <a:gd name="T4" fmla="*/ 182 w 219"/>
                <a:gd name="T5" fmla="*/ 26 h 219"/>
                <a:gd name="T6" fmla="*/ 202 w 219"/>
                <a:gd name="T7" fmla="*/ 51 h 219"/>
                <a:gd name="T8" fmla="*/ 216 w 219"/>
                <a:gd name="T9" fmla="*/ 80 h 219"/>
                <a:gd name="T10" fmla="*/ 219 w 219"/>
                <a:gd name="T11" fmla="*/ 115 h 219"/>
                <a:gd name="T12" fmla="*/ 211 w 219"/>
                <a:gd name="T13" fmla="*/ 149 h 219"/>
                <a:gd name="T14" fmla="*/ 193 w 219"/>
                <a:gd name="T15" fmla="*/ 178 h 219"/>
                <a:gd name="T16" fmla="*/ 167 w 219"/>
                <a:gd name="T17" fmla="*/ 201 h 219"/>
                <a:gd name="T18" fmla="*/ 136 w 219"/>
                <a:gd name="T19" fmla="*/ 213 h 219"/>
                <a:gd name="T20" fmla="*/ 101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0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5"/>
                  </a:lnTo>
                  <a:lnTo>
                    <a:pt x="182" y="26"/>
                  </a:lnTo>
                  <a:lnTo>
                    <a:pt x="202" y="51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6" y="213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191"/>
            <p:cNvSpPr>
              <a:spLocks/>
            </p:cNvSpPr>
            <p:nvPr/>
          </p:nvSpPr>
          <p:spPr bwMode="auto">
            <a:xfrm rot="10800000">
              <a:off x="11107432" y="5670938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6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3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3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0 h 219"/>
                <a:gd name="T26" fmla="*/ 17 w 219"/>
                <a:gd name="T27" fmla="*/ 164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8 h 219"/>
                <a:gd name="T36" fmla="*/ 52 w 219"/>
                <a:gd name="T37" fmla="*/ 14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3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0"/>
                  </a:lnTo>
                  <a:lnTo>
                    <a:pt x="17" y="164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8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192"/>
            <p:cNvSpPr>
              <a:spLocks/>
            </p:cNvSpPr>
            <p:nvPr/>
          </p:nvSpPr>
          <p:spPr bwMode="auto">
            <a:xfrm rot="10800000">
              <a:off x="10895416" y="5601332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5 h 219"/>
                <a:gd name="T6" fmla="*/ 202 w 216"/>
                <a:gd name="T7" fmla="*/ 51 h 219"/>
                <a:gd name="T8" fmla="*/ 213 w 216"/>
                <a:gd name="T9" fmla="*/ 83 h 219"/>
                <a:gd name="T10" fmla="*/ 216 w 216"/>
                <a:gd name="T11" fmla="*/ 118 h 219"/>
                <a:gd name="T12" fmla="*/ 210 w 216"/>
                <a:gd name="T13" fmla="*/ 149 h 219"/>
                <a:gd name="T14" fmla="*/ 190 w 216"/>
                <a:gd name="T15" fmla="*/ 181 h 219"/>
                <a:gd name="T16" fmla="*/ 167 w 216"/>
                <a:gd name="T17" fmla="*/ 204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8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40 h 219"/>
                <a:gd name="T36" fmla="*/ 49 w 216"/>
                <a:gd name="T37" fmla="*/ 17 h 219"/>
                <a:gd name="T38" fmla="*/ 81 w 216"/>
                <a:gd name="T39" fmla="*/ 2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3" y="83"/>
                  </a:lnTo>
                  <a:lnTo>
                    <a:pt x="216" y="118"/>
                  </a:lnTo>
                  <a:lnTo>
                    <a:pt x="210" y="149"/>
                  </a:lnTo>
                  <a:lnTo>
                    <a:pt x="190" y="181"/>
                  </a:lnTo>
                  <a:lnTo>
                    <a:pt x="167" y="204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40"/>
                  </a:lnTo>
                  <a:lnTo>
                    <a:pt x="49" y="17"/>
                  </a:lnTo>
                  <a:lnTo>
                    <a:pt x="81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Freeform 193"/>
            <p:cNvSpPr>
              <a:spLocks/>
            </p:cNvSpPr>
            <p:nvPr/>
          </p:nvSpPr>
          <p:spPr bwMode="auto">
            <a:xfrm rot="10800000">
              <a:off x="10687401" y="5511726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6 h 219"/>
                <a:gd name="T4" fmla="*/ 179 w 220"/>
                <a:gd name="T5" fmla="*/ 26 h 219"/>
                <a:gd name="T6" fmla="*/ 202 w 220"/>
                <a:gd name="T7" fmla="*/ 52 h 219"/>
                <a:gd name="T8" fmla="*/ 217 w 220"/>
                <a:gd name="T9" fmla="*/ 81 h 219"/>
                <a:gd name="T10" fmla="*/ 220 w 220"/>
                <a:gd name="T11" fmla="*/ 115 h 219"/>
                <a:gd name="T12" fmla="*/ 211 w 220"/>
                <a:gd name="T13" fmla="*/ 150 h 219"/>
                <a:gd name="T14" fmla="*/ 194 w 220"/>
                <a:gd name="T15" fmla="*/ 179 h 219"/>
                <a:gd name="T16" fmla="*/ 168 w 220"/>
                <a:gd name="T17" fmla="*/ 202 h 219"/>
                <a:gd name="T18" fmla="*/ 136 w 220"/>
                <a:gd name="T19" fmla="*/ 213 h 219"/>
                <a:gd name="T20" fmla="*/ 101 w 220"/>
                <a:gd name="T21" fmla="*/ 219 h 219"/>
                <a:gd name="T22" fmla="*/ 67 w 220"/>
                <a:gd name="T23" fmla="*/ 210 h 219"/>
                <a:gd name="T24" fmla="*/ 38 w 220"/>
                <a:gd name="T25" fmla="*/ 193 h 219"/>
                <a:gd name="T26" fmla="*/ 15 w 220"/>
                <a:gd name="T27" fmla="*/ 167 h 219"/>
                <a:gd name="T28" fmla="*/ 3 w 220"/>
                <a:gd name="T29" fmla="*/ 135 h 219"/>
                <a:gd name="T30" fmla="*/ 0 w 220"/>
                <a:gd name="T31" fmla="*/ 101 h 219"/>
                <a:gd name="T32" fmla="*/ 6 w 220"/>
                <a:gd name="T33" fmla="*/ 66 h 219"/>
                <a:gd name="T34" fmla="*/ 26 w 220"/>
                <a:gd name="T35" fmla="*/ 37 h 219"/>
                <a:gd name="T36" fmla="*/ 52 w 220"/>
                <a:gd name="T37" fmla="*/ 14 h 219"/>
                <a:gd name="T38" fmla="*/ 81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20" y="115"/>
                  </a:lnTo>
                  <a:lnTo>
                    <a:pt x="211" y="150"/>
                  </a:lnTo>
                  <a:lnTo>
                    <a:pt x="194" y="179"/>
                  </a:lnTo>
                  <a:lnTo>
                    <a:pt x="168" y="202"/>
                  </a:lnTo>
                  <a:lnTo>
                    <a:pt x="136" y="213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Freeform 194"/>
            <p:cNvSpPr>
              <a:spLocks/>
            </p:cNvSpPr>
            <p:nvPr/>
          </p:nvSpPr>
          <p:spPr bwMode="auto">
            <a:xfrm rot="10800000">
              <a:off x="10491387" y="5407718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8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3 h 219"/>
                <a:gd name="T10" fmla="*/ 217 w 217"/>
                <a:gd name="T11" fmla="*/ 118 h 219"/>
                <a:gd name="T12" fmla="*/ 211 w 217"/>
                <a:gd name="T13" fmla="*/ 150 h 219"/>
                <a:gd name="T14" fmla="*/ 191 w 217"/>
                <a:gd name="T15" fmla="*/ 181 h 219"/>
                <a:gd name="T16" fmla="*/ 168 w 217"/>
                <a:gd name="T17" fmla="*/ 204 h 219"/>
                <a:gd name="T18" fmla="*/ 136 w 217"/>
                <a:gd name="T19" fmla="*/ 216 h 219"/>
                <a:gd name="T20" fmla="*/ 101 w 217"/>
                <a:gd name="T21" fmla="*/ 219 h 219"/>
                <a:gd name="T22" fmla="*/ 67 w 217"/>
                <a:gd name="T23" fmla="*/ 213 h 219"/>
                <a:gd name="T24" fmla="*/ 38 w 217"/>
                <a:gd name="T25" fmla="*/ 193 h 219"/>
                <a:gd name="T26" fmla="*/ 15 w 217"/>
                <a:gd name="T27" fmla="*/ 167 h 219"/>
                <a:gd name="T28" fmla="*/ 3 w 217"/>
                <a:gd name="T29" fmla="*/ 138 h 219"/>
                <a:gd name="T30" fmla="*/ 0 w 217"/>
                <a:gd name="T31" fmla="*/ 103 h 219"/>
                <a:gd name="T32" fmla="*/ 6 w 217"/>
                <a:gd name="T33" fmla="*/ 69 h 219"/>
                <a:gd name="T34" fmla="*/ 23 w 217"/>
                <a:gd name="T35" fmla="*/ 40 h 219"/>
                <a:gd name="T36" fmla="*/ 49 w 217"/>
                <a:gd name="T37" fmla="*/ 17 h 219"/>
                <a:gd name="T38" fmla="*/ 81 w 217"/>
                <a:gd name="T39" fmla="*/ 5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3"/>
                  </a:lnTo>
                  <a:lnTo>
                    <a:pt x="217" y="118"/>
                  </a:lnTo>
                  <a:lnTo>
                    <a:pt x="211" y="150"/>
                  </a:lnTo>
                  <a:lnTo>
                    <a:pt x="191" y="181"/>
                  </a:lnTo>
                  <a:lnTo>
                    <a:pt x="168" y="204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3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3" y="40"/>
                  </a:lnTo>
                  <a:lnTo>
                    <a:pt x="49" y="17"/>
                  </a:lnTo>
                  <a:lnTo>
                    <a:pt x="81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Freeform 195"/>
            <p:cNvSpPr>
              <a:spLocks/>
            </p:cNvSpPr>
            <p:nvPr/>
          </p:nvSpPr>
          <p:spPr bwMode="auto">
            <a:xfrm rot="10800000">
              <a:off x="10302573" y="5286109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7 h 219"/>
                <a:gd name="T20" fmla="*/ 104 w 219"/>
                <a:gd name="T21" fmla="*/ 219 h 219"/>
                <a:gd name="T22" fmla="*/ 69 w 219"/>
                <a:gd name="T23" fmla="*/ 211 h 219"/>
                <a:gd name="T24" fmla="*/ 37 w 219"/>
                <a:gd name="T25" fmla="*/ 194 h 219"/>
                <a:gd name="T26" fmla="*/ 17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38 h 219"/>
                <a:gd name="T36" fmla="*/ 52 w 219"/>
                <a:gd name="T37" fmla="*/ 18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7" y="194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Freeform 196"/>
            <p:cNvSpPr>
              <a:spLocks/>
            </p:cNvSpPr>
            <p:nvPr/>
          </p:nvSpPr>
          <p:spPr bwMode="auto">
            <a:xfrm rot="10800000">
              <a:off x="10124960" y="5150100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0 w 219"/>
                <a:gd name="T3" fmla="*/ 6 h 216"/>
                <a:gd name="T4" fmla="*/ 181 w 219"/>
                <a:gd name="T5" fmla="*/ 26 h 216"/>
                <a:gd name="T6" fmla="*/ 202 w 219"/>
                <a:gd name="T7" fmla="*/ 49 h 216"/>
                <a:gd name="T8" fmla="*/ 216 w 219"/>
                <a:gd name="T9" fmla="*/ 81 h 216"/>
                <a:gd name="T10" fmla="*/ 219 w 219"/>
                <a:gd name="T11" fmla="*/ 116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4 h 216"/>
                <a:gd name="T20" fmla="*/ 104 w 219"/>
                <a:gd name="T21" fmla="*/ 216 h 216"/>
                <a:gd name="T22" fmla="*/ 69 w 219"/>
                <a:gd name="T23" fmla="*/ 211 h 216"/>
                <a:gd name="T24" fmla="*/ 40 w 219"/>
                <a:gd name="T25" fmla="*/ 191 h 216"/>
                <a:gd name="T26" fmla="*/ 17 w 219"/>
                <a:gd name="T27" fmla="*/ 167 h 216"/>
                <a:gd name="T28" fmla="*/ 3 w 219"/>
                <a:gd name="T29" fmla="*/ 136 h 216"/>
                <a:gd name="T30" fmla="*/ 0 w 219"/>
                <a:gd name="T31" fmla="*/ 101 h 216"/>
                <a:gd name="T32" fmla="*/ 9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2" y="49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4"/>
                  </a:lnTo>
                  <a:lnTo>
                    <a:pt x="104" y="216"/>
                  </a:lnTo>
                  <a:lnTo>
                    <a:pt x="69" y="211"/>
                  </a:lnTo>
                  <a:lnTo>
                    <a:pt x="40" y="191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Freeform 197"/>
            <p:cNvSpPr>
              <a:spLocks/>
            </p:cNvSpPr>
            <p:nvPr/>
          </p:nvSpPr>
          <p:spPr bwMode="auto">
            <a:xfrm rot="10800000">
              <a:off x="9806537" y="4834077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8 w 219"/>
                <a:gd name="T5" fmla="*/ 26 h 216"/>
                <a:gd name="T6" fmla="*/ 202 w 219"/>
                <a:gd name="T7" fmla="*/ 49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9 w 219"/>
                <a:gd name="T23" fmla="*/ 211 h 216"/>
                <a:gd name="T24" fmla="*/ 37 w 219"/>
                <a:gd name="T25" fmla="*/ 190 h 216"/>
                <a:gd name="T26" fmla="*/ 17 w 219"/>
                <a:gd name="T27" fmla="*/ 167 h 216"/>
                <a:gd name="T28" fmla="*/ 3 w 219"/>
                <a:gd name="T29" fmla="*/ 136 h 216"/>
                <a:gd name="T30" fmla="*/ 0 w 219"/>
                <a:gd name="T31" fmla="*/ 101 h 216"/>
                <a:gd name="T32" fmla="*/ 5 w 219"/>
                <a:gd name="T33" fmla="*/ 66 h 216"/>
                <a:gd name="T34" fmla="*/ 26 w 219"/>
                <a:gd name="T35" fmla="*/ 38 h 216"/>
                <a:gd name="T36" fmla="*/ 52 w 219"/>
                <a:gd name="T37" fmla="*/ 15 h 216"/>
                <a:gd name="T38" fmla="*/ 80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8" y="26"/>
                  </a:lnTo>
                  <a:lnTo>
                    <a:pt x="202" y="49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9" y="211"/>
                  </a:lnTo>
                  <a:lnTo>
                    <a:pt x="37" y="190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5" y="66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Freeform 198"/>
            <p:cNvSpPr>
              <a:spLocks/>
            </p:cNvSpPr>
            <p:nvPr/>
          </p:nvSpPr>
          <p:spPr bwMode="auto">
            <a:xfrm rot="10800000">
              <a:off x="9702529" y="4688466"/>
              <a:ext cx="108808" cy="110408"/>
            </a:xfrm>
            <a:custGeom>
              <a:avLst/>
              <a:gdLst>
                <a:gd name="T0" fmla="*/ 66 w 136"/>
                <a:gd name="T1" fmla="*/ 0 h 138"/>
                <a:gd name="T2" fmla="*/ 92 w 136"/>
                <a:gd name="T3" fmla="*/ 5 h 138"/>
                <a:gd name="T4" fmla="*/ 115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0 w 136"/>
                <a:gd name="T11" fmla="*/ 95 h 138"/>
                <a:gd name="T12" fmla="*/ 115 w 136"/>
                <a:gd name="T13" fmla="*/ 118 h 138"/>
                <a:gd name="T14" fmla="*/ 95 w 136"/>
                <a:gd name="T15" fmla="*/ 132 h 138"/>
                <a:gd name="T16" fmla="*/ 69 w 136"/>
                <a:gd name="T17" fmla="*/ 138 h 138"/>
                <a:gd name="T18" fmla="*/ 43 w 136"/>
                <a:gd name="T19" fmla="*/ 132 h 138"/>
                <a:gd name="T20" fmla="*/ 20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3 w 136"/>
                <a:gd name="T27" fmla="*/ 43 h 138"/>
                <a:gd name="T28" fmla="*/ 20 w 136"/>
                <a:gd name="T29" fmla="*/ 20 h 138"/>
                <a:gd name="T30" fmla="*/ 40 w 136"/>
                <a:gd name="T31" fmla="*/ 5 h 138"/>
                <a:gd name="T32" fmla="*/ 66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5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Freeform 199"/>
            <p:cNvSpPr>
              <a:spLocks/>
            </p:cNvSpPr>
            <p:nvPr/>
          </p:nvSpPr>
          <p:spPr bwMode="auto">
            <a:xfrm rot="10800000">
              <a:off x="9545718" y="4469250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79 w 220"/>
                <a:gd name="T5" fmla="*/ 28 h 219"/>
                <a:gd name="T6" fmla="*/ 202 w 220"/>
                <a:gd name="T7" fmla="*/ 54 h 219"/>
                <a:gd name="T8" fmla="*/ 214 w 220"/>
                <a:gd name="T9" fmla="*/ 83 h 219"/>
                <a:gd name="T10" fmla="*/ 220 w 220"/>
                <a:gd name="T11" fmla="*/ 118 h 219"/>
                <a:gd name="T12" fmla="*/ 211 w 220"/>
                <a:gd name="T13" fmla="*/ 152 h 219"/>
                <a:gd name="T14" fmla="*/ 194 w 220"/>
                <a:gd name="T15" fmla="*/ 181 h 219"/>
                <a:gd name="T16" fmla="*/ 168 w 220"/>
                <a:gd name="T17" fmla="*/ 204 h 219"/>
                <a:gd name="T18" fmla="*/ 136 w 220"/>
                <a:gd name="T19" fmla="*/ 216 h 219"/>
                <a:gd name="T20" fmla="*/ 101 w 220"/>
                <a:gd name="T21" fmla="*/ 219 h 219"/>
                <a:gd name="T22" fmla="*/ 67 w 220"/>
                <a:gd name="T23" fmla="*/ 213 h 219"/>
                <a:gd name="T24" fmla="*/ 38 w 220"/>
                <a:gd name="T25" fmla="*/ 193 h 219"/>
                <a:gd name="T26" fmla="*/ 15 w 220"/>
                <a:gd name="T27" fmla="*/ 167 h 219"/>
                <a:gd name="T28" fmla="*/ 3 w 220"/>
                <a:gd name="T29" fmla="*/ 138 h 219"/>
                <a:gd name="T30" fmla="*/ 0 w 220"/>
                <a:gd name="T31" fmla="*/ 103 h 219"/>
                <a:gd name="T32" fmla="*/ 6 w 220"/>
                <a:gd name="T33" fmla="*/ 69 h 219"/>
                <a:gd name="T34" fmla="*/ 26 w 220"/>
                <a:gd name="T35" fmla="*/ 40 h 219"/>
                <a:gd name="T36" fmla="*/ 52 w 220"/>
                <a:gd name="T37" fmla="*/ 17 h 219"/>
                <a:gd name="T38" fmla="*/ 81 w 220"/>
                <a:gd name="T39" fmla="*/ 5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79" y="28"/>
                  </a:lnTo>
                  <a:lnTo>
                    <a:pt x="202" y="54"/>
                  </a:lnTo>
                  <a:lnTo>
                    <a:pt x="214" y="83"/>
                  </a:lnTo>
                  <a:lnTo>
                    <a:pt x="220" y="118"/>
                  </a:lnTo>
                  <a:lnTo>
                    <a:pt x="211" y="152"/>
                  </a:lnTo>
                  <a:lnTo>
                    <a:pt x="194" y="181"/>
                  </a:lnTo>
                  <a:lnTo>
                    <a:pt x="168" y="204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3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Freeform 200"/>
            <p:cNvSpPr>
              <a:spLocks/>
            </p:cNvSpPr>
            <p:nvPr/>
          </p:nvSpPr>
          <p:spPr bwMode="auto">
            <a:xfrm rot="10800000">
              <a:off x="9440110" y="4270836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9 w 219"/>
                <a:gd name="T5" fmla="*/ 25 h 219"/>
                <a:gd name="T6" fmla="*/ 202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6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4 w 219"/>
                <a:gd name="T27" fmla="*/ 167 h 219"/>
                <a:gd name="T28" fmla="*/ 3 w 219"/>
                <a:gd name="T29" fmla="*/ 135 h 219"/>
                <a:gd name="T30" fmla="*/ 0 w 219"/>
                <a:gd name="T31" fmla="*/ 100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1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Freeform 201"/>
            <p:cNvSpPr>
              <a:spLocks/>
            </p:cNvSpPr>
            <p:nvPr/>
          </p:nvSpPr>
          <p:spPr bwMode="auto">
            <a:xfrm rot="10800000">
              <a:off x="9352104" y="4066021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49 w 216"/>
                <a:gd name="T3" fmla="*/ 9 h 219"/>
                <a:gd name="T4" fmla="*/ 178 w 216"/>
                <a:gd name="T5" fmla="*/ 26 h 219"/>
                <a:gd name="T6" fmla="*/ 201 w 216"/>
                <a:gd name="T7" fmla="*/ 52 h 219"/>
                <a:gd name="T8" fmla="*/ 213 w 216"/>
                <a:gd name="T9" fmla="*/ 84 h 219"/>
                <a:gd name="T10" fmla="*/ 216 w 216"/>
                <a:gd name="T11" fmla="*/ 115 h 219"/>
                <a:gd name="T12" fmla="*/ 210 w 216"/>
                <a:gd name="T13" fmla="*/ 150 h 219"/>
                <a:gd name="T14" fmla="*/ 193 w 216"/>
                <a:gd name="T15" fmla="*/ 182 h 219"/>
                <a:gd name="T16" fmla="*/ 167 w 216"/>
                <a:gd name="T17" fmla="*/ 202 h 219"/>
                <a:gd name="T18" fmla="*/ 135 w 216"/>
                <a:gd name="T19" fmla="*/ 216 h 219"/>
                <a:gd name="T20" fmla="*/ 100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2 w 216"/>
                <a:gd name="T29" fmla="*/ 136 h 219"/>
                <a:gd name="T30" fmla="*/ 0 w 216"/>
                <a:gd name="T31" fmla="*/ 101 h 219"/>
                <a:gd name="T32" fmla="*/ 5 w 216"/>
                <a:gd name="T33" fmla="*/ 69 h 219"/>
                <a:gd name="T34" fmla="*/ 25 w 216"/>
                <a:gd name="T35" fmla="*/ 38 h 219"/>
                <a:gd name="T36" fmla="*/ 51 w 216"/>
                <a:gd name="T37" fmla="*/ 17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49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4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5" y="69"/>
                  </a:lnTo>
                  <a:lnTo>
                    <a:pt x="25" y="38"/>
                  </a:lnTo>
                  <a:lnTo>
                    <a:pt x="51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Freeform 202"/>
            <p:cNvSpPr>
              <a:spLocks/>
            </p:cNvSpPr>
            <p:nvPr/>
          </p:nvSpPr>
          <p:spPr bwMode="auto">
            <a:xfrm rot="10800000">
              <a:off x="9225695" y="3637189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41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41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Freeform 203"/>
            <p:cNvSpPr>
              <a:spLocks/>
            </p:cNvSpPr>
            <p:nvPr/>
          </p:nvSpPr>
          <p:spPr bwMode="auto">
            <a:xfrm rot="10800000">
              <a:off x="9188892" y="3415573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79 w 219"/>
                <a:gd name="T5" fmla="*/ 26 h 219"/>
                <a:gd name="T6" fmla="*/ 202 w 219"/>
                <a:gd name="T7" fmla="*/ 52 h 219"/>
                <a:gd name="T8" fmla="*/ 214 w 219"/>
                <a:gd name="T9" fmla="*/ 83 h 219"/>
                <a:gd name="T10" fmla="*/ 219 w 219"/>
                <a:gd name="T11" fmla="*/ 118 h 219"/>
                <a:gd name="T12" fmla="*/ 211 w 219"/>
                <a:gd name="T13" fmla="*/ 150 h 219"/>
                <a:gd name="T14" fmla="*/ 191 w 219"/>
                <a:gd name="T15" fmla="*/ 181 h 219"/>
                <a:gd name="T16" fmla="*/ 168 w 219"/>
                <a:gd name="T17" fmla="*/ 204 h 219"/>
                <a:gd name="T18" fmla="*/ 136 w 219"/>
                <a:gd name="T19" fmla="*/ 216 h 219"/>
                <a:gd name="T20" fmla="*/ 101 w 219"/>
                <a:gd name="T21" fmla="*/ 219 h 219"/>
                <a:gd name="T22" fmla="*/ 67 w 219"/>
                <a:gd name="T23" fmla="*/ 213 h 219"/>
                <a:gd name="T24" fmla="*/ 38 w 219"/>
                <a:gd name="T25" fmla="*/ 193 h 219"/>
                <a:gd name="T26" fmla="*/ 15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1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3"/>
                  </a:lnTo>
                  <a:lnTo>
                    <a:pt x="219" y="118"/>
                  </a:lnTo>
                  <a:lnTo>
                    <a:pt x="211" y="150"/>
                  </a:lnTo>
                  <a:lnTo>
                    <a:pt x="191" y="181"/>
                  </a:lnTo>
                  <a:lnTo>
                    <a:pt x="168" y="204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3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204"/>
            <p:cNvSpPr>
              <a:spLocks/>
            </p:cNvSpPr>
            <p:nvPr/>
          </p:nvSpPr>
          <p:spPr bwMode="auto">
            <a:xfrm rot="10800000">
              <a:off x="9174491" y="296834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5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5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0 h 219"/>
                <a:gd name="T36" fmla="*/ 51 w 219"/>
                <a:gd name="T37" fmla="*/ 17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5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1" y="17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206"/>
            <p:cNvSpPr>
              <a:spLocks/>
            </p:cNvSpPr>
            <p:nvPr/>
          </p:nvSpPr>
          <p:spPr bwMode="auto">
            <a:xfrm rot="10800000">
              <a:off x="9195292" y="2744324"/>
              <a:ext cx="175213" cy="176013"/>
            </a:xfrm>
            <a:custGeom>
              <a:avLst/>
              <a:gdLst>
                <a:gd name="T0" fmla="*/ 118 w 219"/>
                <a:gd name="T1" fmla="*/ 0 h 220"/>
                <a:gd name="T2" fmla="*/ 150 w 219"/>
                <a:gd name="T3" fmla="*/ 9 h 220"/>
                <a:gd name="T4" fmla="*/ 181 w 219"/>
                <a:gd name="T5" fmla="*/ 26 h 220"/>
                <a:gd name="T6" fmla="*/ 204 w 219"/>
                <a:gd name="T7" fmla="*/ 52 h 220"/>
                <a:gd name="T8" fmla="*/ 216 w 219"/>
                <a:gd name="T9" fmla="*/ 84 h 220"/>
                <a:gd name="T10" fmla="*/ 219 w 219"/>
                <a:gd name="T11" fmla="*/ 119 h 220"/>
                <a:gd name="T12" fmla="*/ 213 w 219"/>
                <a:gd name="T13" fmla="*/ 153 h 220"/>
                <a:gd name="T14" fmla="*/ 193 w 219"/>
                <a:gd name="T15" fmla="*/ 182 h 220"/>
                <a:gd name="T16" fmla="*/ 167 w 219"/>
                <a:gd name="T17" fmla="*/ 202 h 220"/>
                <a:gd name="T18" fmla="*/ 138 w 219"/>
                <a:gd name="T19" fmla="*/ 217 h 220"/>
                <a:gd name="T20" fmla="*/ 103 w 219"/>
                <a:gd name="T21" fmla="*/ 220 h 220"/>
                <a:gd name="T22" fmla="*/ 69 w 219"/>
                <a:gd name="T23" fmla="*/ 211 h 220"/>
                <a:gd name="T24" fmla="*/ 40 w 219"/>
                <a:gd name="T25" fmla="*/ 194 h 220"/>
                <a:gd name="T26" fmla="*/ 17 w 219"/>
                <a:gd name="T27" fmla="*/ 168 h 220"/>
                <a:gd name="T28" fmla="*/ 3 w 219"/>
                <a:gd name="T29" fmla="*/ 136 h 220"/>
                <a:gd name="T30" fmla="*/ 0 w 219"/>
                <a:gd name="T31" fmla="*/ 104 h 220"/>
                <a:gd name="T32" fmla="*/ 8 w 219"/>
                <a:gd name="T33" fmla="*/ 70 h 220"/>
                <a:gd name="T34" fmla="*/ 26 w 219"/>
                <a:gd name="T35" fmla="*/ 38 h 220"/>
                <a:gd name="T36" fmla="*/ 52 w 219"/>
                <a:gd name="T37" fmla="*/ 18 h 220"/>
                <a:gd name="T38" fmla="*/ 83 w 219"/>
                <a:gd name="T39" fmla="*/ 3 h 220"/>
                <a:gd name="T40" fmla="*/ 118 w 219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20">
                  <a:moveTo>
                    <a:pt x="118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3" y="153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8" y="217"/>
                  </a:lnTo>
                  <a:lnTo>
                    <a:pt x="103" y="220"/>
                  </a:lnTo>
                  <a:lnTo>
                    <a:pt x="69" y="211"/>
                  </a:lnTo>
                  <a:lnTo>
                    <a:pt x="40" y="194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8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07"/>
            <p:cNvSpPr>
              <a:spLocks/>
            </p:cNvSpPr>
            <p:nvPr/>
          </p:nvSpPr>
          <p:spPr bwMode="auto">
            <a:xfrm rot="10800000">
              <a:off x="9202493" y="2029872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9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8 h 219"/>
                <a:gd name="T12" fmla="*/ 210 w 216"/>
                <a:gd name="T13" fmla="*/ 153 h 219"/>
                <a:gd name="T14" fmla="*/ 190 w 216"/>
                <a:gd name="T15" fmla="*/ 182 h 219"/>
                <a:gd name="T16" fmla="*/ 167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8 h 219"/>
                <a:gd name="T30" fmla="*/ 0 w 216"/>
                <a:gd name="T31" fmla="*/ 104 h 219"/>
                <a:gd name="T32" fmla="*/ 6 w 216"/>
                <a:gd name="T33" fmla="*/ 69 h 219"/>
                <a:gd name="T34" fmla="*/ 26 w 216"/>
                <a:gd name="T35" fmla="*/ 40 h 219"/>
                <a:gd name="T36" fmla="*/ 49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9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8"/>
                  </a:lnTo>
                  <a:lnTo>
                    <a:pt x="210" y="153"/>
                  </a:lnTo>
                  <a:lnTo>
                    <a:pt x="190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40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08"/>
            <p:cNvSpPr>
              <a:spLocks/>
            </p:cNvSpPr>
            <p:nvPr/>
          </p:nvSpPr>
          <p:spPr bwMode="auto">
            <a:xfrm rot="10800000">
              <a:off x="9294500" y="1824257"/>
              <a:ext cx="172813" cy="176013"/>
            </a:xfrm>
            <a:custGeom>
              <a:avLst/>
              <a:gdLst>
                <a:gd name="T0" fmla="*/ 115 w 216"/>
                <a:gd name="T1" fmla="*/ 0 h 220"/>
                <a:gd name="T2" fmla="*/ 149 w 216"/>
                <a:gd name="T3" fmla="*/ 9 h 220"/>
                <a:gd name="T4" fmla="*/ 178 w 216"/>
                <a:gd name="T5" fmla="*/ 26 h 220"/>
                <a:gd name="T6" fmla="*/ 201 w 216"/>
                <a:gd name="T7" fmla="*/ 52 h 220"/>
                <a:gd name="T8" fmla="*/ 213 w 216"/>
                <a:gd name="T9" fmla="*/ 81 h 220"/>
                <a:gd name="T10" fmla="*/ 216 w 216"/>
                <a:gd name="T11" fmla="*/ 116 h 220"/>
                <a:gd name="T12" fmla="*/ 210 w 216"/>
                <a:gd name="T13" fmla="*/ 150 h 220"/>
                <a:gd name="T14" fmla="*/ 190 w 216"/>
                <a:gd name="T15" fmla="*/ 179 h 220"/>
                <a:gd name="T16" fmla="*/ 164 w 216"/>
                <a:gd name="T17" fmla="*/ 202 h 220"/>
                <a:gd name="T18" fmla="*/ 135 w 216"/>
                <a:gd name="T19" fmla="*/ 217 h 220"/>
                <a:gd name="T20" fmla="*/ 100 w 216"/>
                <a:gd name="T21" fmla="*/ 220 h 220"/>
                <a:gd name="T22" fmla="*/ 66 w 216"/>
                <a:gd name="T23" fmla="*/ 211 h 220"/>
                <a:gd name="T24" fmla="*/ 37 w 216"/>
                <a:gd name="T25" fmla="*/ 194 h 220"/>
                <a:gd name="T26" fmla="*/ 14 w 216"/>
                <a:gd name="T27" fmla="*/ 168 h 220"/>
                <a:gd name="T28" fmla="*/ 2 w 216"/>
                <a:gd name="T29" fmla="*/ 136 h 220"/>
                <a:gd name="T30" fmla="*/ 0 w 216"/>
                <a:gd name="T31" fmla="*/ 101 h 220"/>
                <a:gd name="T32" fmla="*/ 5 w 216"/>
                <a:gd name="T33" fmla="*/ 67 h 220"/>
                <a:gd name="T34" fmla="*/ 23 w 216"/>
                <a:gd name="T35" fmla="*/ 38 h 220"/>
                <a:gd name="T36" fmla="*/ 49 w 216"/>
                <a:gd name="T37" fmla="*/ 15 h 220"/>
                <a:gd name="T38" fmla="*/ 80 w 216"/>
                <a:gd name="T39" fmla="*/ 3 h 220"/>
                <a:gd name="T40" fmla="*/ 115 w 216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20">
                  <a:moveTo>
                    <a:pt x="115" y="0"/>
                  </a:moveTo>
                  <a:lnTo>
                    <a:pt x="149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1"/>
                  </a:lnTo>
                  <a:lnTo>
                    <a:pt x="216" y="116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7"/>
                  </a:lnTo>
                  <a:lnTo>
                    <a:pt x="100" y="220"/>
                  </a:lnTo>
                  <a:lnTo>
                    <a:pt x="66" y="211"/>
                  </a:lnTo>
                  <a:lnTo>
                    <a:pt x="37" y="194"/>
                  </a:lnTo>
                  <a:lnTo>
                    <a:pt x="14" y="168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5" y="67"/>
                  </a:lnTo>
                  <a:lnTo>
                    <a:pt x="23" y="38"/>
                  </a:lnTo>
                  <a:lnTo>
                    <a:pt x="49" y="15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09"/>
            <p:cNvSpPr>
              <a:spLocks/>
            </p:cNvSpPr>
            <p:nvPr/>
          </p:nvSpPr>
          <p:spPr bwMode="auto">
            <a:xfrm rot="10800000">
              <a:off x="9403307" y="1629043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6 h 219"/>
                <a:gd name="T12" fmla="*/ 211 w 216"/>
                <a:gd name="T13" fmla="*/ 150 h 219"/>
                <a:gd name="T14" fmla="*/ 193 w 216"/>
                <a:gd name="T15" fmla="*/ 182 h 219"/>
                <a:gd name="T16" fmla="*/ 167 w 216"/>
                <a:gd name="T17" fmla="*/ 202 h 219"/>
                <a:gd name="T18" fmla="*/ 136 w 216"/>
                <a:gd name="T19" fmla="*/ 217 h 219"/>
                <a:gd name="T20" fmla="*/ 101 w 216"/>
                <a:gd name="T21" fmla="*/ 219 h 219"/>
                <a:gd name="T22" fmla="*/ 66 w 216"/>
                <a:gd name="T23" fmla="*/ 211 h 219"/>
                <a:gd name="T24" fmla="*/ 38 w 216"/>
                <a:gd name="T25" fmla="*/ 194 h 219"/>
                <a:gd name="T26" fmla="*/ 14 w 216"/>
                <a:gd name="T27" fmla="*/ 168 h 219"/>
                <a:gd name="T28" fmla="*/ 3 w 216"/>
                <a:gd name="T29" fmla="*/ 136 h 219"/>
                <a:gd name="T30" fmla="*/ 0 w 216"/>
                <a:gd name="T31" fmla="*/ 101 h 219"/>
                <a:gd name="T32" fmla="*/ 6 w 216"/>
                <a:gd name="T33" fmla="*/ 70 h 219"/>
                <a:gd name="T34" fmla="*/ 26 w 216"/>
                <a:gd name="T35" fmla="*/ 38 h 219"/>
                <a:gd name="T36" fmla="*/ 49 w 216"/>
                <a:gd name="T37" fmla="*/ 18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6"/>
                  </a:lnTo>
                  <a:lnTo>
                    <a:pt x="211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8" y="194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49" y="18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10"/>
            <p:cNvSpPr>
              <a:spLocks/>
            </p:cNvSpPr>
            <p:nvPr/>
          </p:nvSpPr>
          <p:spPr bwMode="auto">
            <a:xfrm rot="10800000">
              <a:off x="9524916" y="1441829"/>
              <a:ext cx="176013" cy="175213"/>
            </a:xfrm>
            <a:custGeom>
              <a:avLst/>
              <a:gdLst>
                <a:gd name="T0" fmla="*/ 119 w 220"/>
                <a:gd name="T1" fmla="*/ 0 h 219"/>
                <a:gd name="T2" fmla="*/ 150 w 220"/>
                <a:gd name="T3" fmla="*/ 9 h 219"/>
                <a:gd name="T4" fmla="*/ 182 w 220"/>
                <a:gd name="T5" fmla="*/ 26 h 219"/>
                <a:gd name="T6" fmla="*/ 202 w 220"/>
                <a:gd name="T7" fmla="*/ 52 h 219"/>
                <a:gd name="T8" fmla="*/ 217 w 220"/>
                <a:gd name="T9" fmla="*/ 83 h 219"/>
                <a:gd name="T10" fmla="*/ 220 w 220"/>
                <a:gd name="T11" fmla="*/ 118 h 219"/>
                <a:gd name="T12" fmla="*/ 211 w 220"/>
                <a:gd name="T13" fmla="*/ 150 h 219"/>
                <a:gd name="T14" fmla="*/ 194 w 220"/>
                <a:gd name="T15" fmla="*/ 181 h 219"/>
                <a:gd name="T16" fmla="*/ 168 w 220"/>
                <a:gd name="T17" fmla="*/ 202 h 219"/>
                <a:gd name="T18" fmla="*/ 136 w 220"/>
                <a:gd name="T19" fmla="*/ 216 h 219"/>
                <a:gd name="T20" fmla="*/ 104 w 220"/>
                <a:gd name="T21" fmla="*/ 219 h 219"/>
                <a:gd name="T22" fmla="*/ 70 w 220"/>
                <a:gd name="T23" fmla="*/ 210 h 219"/>
                <a:gd name="T24" fmla="*/ 38 w 220"/>
                <a:gd name="T25" fmla="*/ 193 h 219"/>
                <a:gd name="T26" fmla="*/ 18 w 220"/>
                <a:gd name="T27" fmla="*/ 167 h 219"/>
                <a:gd name="T28" fmla="*/ 3 w 220"/>
                <a:gd name="T29" fmla="*/ 135 h 219"/>
                <a:gd name="T30" fmla="*/ 0 w 220"/>
                <a:gd name="T31" fmla="*/ 104 h 219"/>
                <a:gd name="T32" fmla="*/ 9 w 220"/>
                <a:gd name="T33" fmla="*/ 69 h 219"/>
                <a:gd name="T34" fmla="*/ 26 w 220"/>
                <a:gd name="T35" fmla="*/ 40 h 219"/>
                <a:gd name="T36" fmla="*/ 52 w 220"/>
                <a:gd name="T37" fmla="*/ 17 h 219"/>
                <a:gd name="T38" fmla="*/ 84 w 220"/>
                <a:gd name="T39" fmla="*/ 6 h 219"/>
                <a:gd name="T40" fmla="*/ 119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9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3"/>
                  </a:lnTo>
                  <a:lnTo>
                    <a:pt x="220" y="118"/>
                  </a:lnTo>
                  <a:lnTo>
                    <a:pt x="211" y="150"/>
                  </a:lnTo>
                  <a:lnTo>
                    <a:pt x="194" y="181"/>
                  </a:lnTo>
                  <a:lnTo>
                    <a:pt x="168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6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11"/>
            <p:cNvSpPr>
              <a:spLocks/>
            </p:cNvSpPr>
            <p:nvPr/>
          </p:nvSpPr>
          <p:spPr bwMode="auto">
            <a:xfrm rot="10800000">
              <a:off x="9663326" y="1266617"/>
              <a:ext cx="173613" cy="172813"/>
            </a:xfrm>
            <a:custGeom>
              <a:avLst/>
              <a:gdLst>
                <a:gd name="T0" fmla="*/ 116 w 217"/>
                <a:gd name="T1" fmla="*/ 0 h 216"/>
                <a:gd name="T2" fmla="*/ 150 w 217"/>
                <a:gd name="T3" fmla="*/ 6 h 216"/>
                <a:gd name="T4" fmla="*/ 179 w 217"/>
                <a:gd name="T5" fmla="*/ 26 h 216"/>
                <a:gd name="T6" fmla="*/ 202 w 217"/>
                <a:gd name="T7" fmla="*/ 52 h 216"/>
                <a:gd name="T8" fmla="*/ 214 w 217"/>
                <a:gd name="T9" fmla="*/ 81 h 216"/>
                <a:gd name="T10" fmla="*/ 217 w 217"/>
                <a:gd name="T11" fmla="*/ 115 h 216"/>
                <a:gd name="T12" fmla="*/ 211 w 217"/>
                <a:gd name="T13" fmla="*/ 150 h 216"/>
                <a:gd name="T14" fmla="*/ 193 w 217"/>
                <a:gd name="T15" fmla="*/ 179 h 216"/>
                <a:gd name="T16" fmla="*/ 168 w 217"/>
                <a:gd name="T17" fmla="*/ 202 h 216"/>
                <a:gd name="T18" fmla="*/ 136 w 217"/>
                <a:gd name="T19" fmla="*/ 213 h 216"/>
                <a:gd name="T20" fmla="*/ 101 w 217"/>
                <a:gd name="T21" fmla="*/ 216 h 216"/>
                <a:gd name="T22" fmla="*/ 67 w 217"/>
                <a:gd name="T23" fmla="*/ 210 h 216"/>
                <a:gd name="T24" fmla="*/ 38 w 217"/>
                <a:gd name="T25" fmla="*/ 193 h 216"/>
                <a:gd name="T26" fmla="*/ 15 w 217"/>
                <a:gd name="T27" fmla="*/ 167 h 216"/>
                <a:gd name="T28" fmla="*/ 3 w 217"/>
                <a:gd name="T29" fmla="*/ 135 h 216"/>
                <a:gd name="T30" fmla="*/ 0 w 217"/>
                <a:gd name="T31" fmla="*/ 101 h 216"/>
                <a:gd name="T32" fmla="*/ 6 w 217"/>
                <a:gd name="T33" fmla="*/ 66 h 216"/>
                <a:gd name="T34" fmla="*/ 26 w 217"/>
                <a:gd name="T35" fmla="*/ 37 h 216"/>
                <a:gd name="T36" fmla="*/ 52 w 217"/>
                <a:gd name="T37" fmla="*/ 14 h 216"/>
                <a:gd name="T38" fmla="*/ 81 w 217"/>
                <a:gd name="T39" fmla="*/ 3 h 216"/>
                <a:gd name="T40" fmla="*/ 116 w 217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6">
                  <a:moveTo>
                    <a:pt x="116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1"/>
                  </a:lnTo>
                  <a:lnTo>
                    <a:pt x="217" y="115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8" y="202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212"/>
            <p:cNvSpPr>
              <a:spLocks/>
            </p:cNvSpPr>
            <p:nvPr/>
          </p:nvSpPr>
          <p:spPr bwMode="auto">
            <a:xfrm rot="10800000">
              <a:off x="9813737" y="1101005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8 w 219"/>
                <a:gd name="T19" fmla="*/ 217 h 219"/>
                <a:gd name="T20" fmla="*/ 104 w 219"/>
                <a:gd name="T21" fmla="*/ 219 h 219"/>
                <a:gd name="T22" fmla="*/ 69 w 219"/>
                <a:gd name="T23" fmla="*/ 214 h 219"/>
                <a:gd name="T24" fmla="*/ 40 w 219"/>
                <a:gd name="T25" fmla="*/ 194 h 219"/>
                <a:gd name="T26" fmla="*/ 17 w 219"/>
                <a:gd name="T27" fmla="*/ 168 h 219"/>
                <a:gd name="T28" fmla="*/ 3 w 219"/>
                <a:gd name="T29" fmla="*/ 139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4 w 219"/>
                <a:gd name="T39" fmla="*/ 6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8" y="217"/>
                  </a:lnTo>
                  <a:lnTo>
                    <a:pt x="104" y="219"/>
                  </a:lnTo>
                  <a:lnTo>
                    <a:pt x="69" y="214"/>
                  </a:lnTo>
                  <a:lnTo>
                    <a:pt x="40" y="194"/>
                  </a:lnTo>
                  <a:lnTo>
                    <a:pt x="17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213"/>
            <p:cNvSpPr>
              <a:spLocks/>
            </p:cNvSpPr>
            <p:nvPr/>
          </p:nvSpPr>
          <p:spPr bwMode="auto">
            <a:xfrm rot="10800000">
              <a:off x="9977749" y="945793"/>
              <a:ext cx="172813" cy="175213"/>
            </a:xfrm>
            <a:custGeom>
              <a:avLst/>
              <a:gdLst>
                <a:gd name="T0" fmla="*/ 116 w 216"/>
                <a:gd name="T1" fmla="*/ 0 h 219"/>
                <a:gd name="T2" fmla="*/ 150 w 216"/>
                <a:gd name="T3" fmla="*/ 8 h 219"/>
                <a:gd name="T4" fmla="*/ 179 w 216"/>
                <a:gd name="T5" fmla="*/ 25 h 219"/>
                <a:gd name="T6" fmla="*/ 202 w 216"/>
                <a:gd name="T7" fmla="*/ 51 h 219"/>
                <a:gd name="T8" fmla="*/ 214 w 216"/>
                <a:gd name="T9" fmla="*/ 83 h 219"/>
                <a:gd name="T10" fmla="*/ 216 w 216"/>
                <a:gd name="T11" fmla="*/ 115 h 219"/>
                <a:gd name="T12" fmla="*/ 211 w 216"/>
                <a:gd name="T13" fmla="*/ 149 h 219"/>
                <a:gd name="T14" fmla="*/ 191 w 216"/>
                <a:gd name="T15" fmla="*/ 181 h 219"/>
                <a:gd name="T16" fmla="*/ 165 w 216"/>
                <a:gd name="T17" fmla="*/ 201 h 219"/>
                <a:gd name="T18" fmla="*/ 136 w 216"/>
                <a:gd name="T19" fmla="*/ 216 h 219"/>
                <a:gd name="T20" fmla="*/ 101 w 216"/>
                <a:gd name="T21" fmla="*/ 219 h 219"/>
                <a:gd name="T22" fmla="*/ 67 w 216"/>
                <a:gd name="T23" fmla="*/ 210 h 219"/>
                <a:gd name="T24" fmla="*/ 38 w 216"/>
                <a:gd name="T25" fmla="*/ 193 h 219"/>
                <a:gd name="T26" fmla="*/ 15 w 216"/>
                <a:gd name="T27" fmla="*/ 167 h 219"/>
                <a:gd name="T28" fmla="*/ 3 w 216"/>
                <a:gd name="T29" fmla="*/ 135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37 h 219"/>
                <a:gd name="T36" fmla="*/ 49 w 216"/>
                <a:gd name="T37" fmla="*/ 17 h 219"/>
                <a:gd name="T38" fmla="*/ 81 w 216"/>
                <a:gd name="T39" fmla="*/ 2 h 219"/>
                <a:gd name="T40" fmla="*/ 116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6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4" y="83"/>
                  </a:lnTo>
                  <a:lnTo>
                    <a:pt x="216" y="115"/>
                  </a:lnTo>
                  <a:lnTo>
                    <a:pt x="211" y="149"/>
                  </a:lnTo>
                  <a:lnTo>
                    <a:pt x="191" y="181"/>
                  </a:lnTo>
                  <a:lnTo>
                    <a:pt x="165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49" y="17"/>
                  </a:lnTo>
                  <a:lnTo>
                    <a:pt x="81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214"/>
            <p:cNvSpPr>
              <a:spLocks/>
            </p:cNvSpPr>
            <p:nvPr/>
          </p:nvSpPr>
          <p:spPr bwMode="auto">
            <a:xfrm rot="10800000">
              <a:off x="10152962" y="805783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6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1 h 219"/>
                <a:gd name="T10" fmla="*/ 216 w 216"/>
                <a:gd name="T11" fmla="*/ 116 h 219"/>
                <a:gd name="T12" fmla="*/ 211 w 216"/>
                <a:gd name="T13" fmla="*/ 150 h 219"/>
                <a:gd name="T14" fmla="*/ 190 w 216"/>
                <a:gd name="T15" fmla="*/ 179 h 219"/>
                <a:gd name="T16" fmla="*/ 167 w 216"/>
                <a:gd name="T17" fmla="*/ 202 h 219"/>
                <a:gd name="T18" fmla="*/ 136 w 216"/>
                <a:gd name="T19" fmla="*/ 217 h 219"/>
                <a:gd name="T20" fmla="*/ 101 w 216"/>
                <a:gd name="T21" fmla="*/ 219 h 219"/>
                <a:gd name="T22" fmla="*/ 66 w 216"/>
                <a:gd name="T23" fmla="*/ 211 h 219"/>
                <a:gd name="T24" fmla="*/ 38 w 216"/>
                <a:gd name="T25" fmla="*/ 193 h 219"/>
                <a:gd name="T26" fmla="*/ 15 w 216"/>
                <a:gd name="T27" fmla="*/ 168 h 219"/>
                <a:gd name="T28" fmla="*/ 3 w 216"/>
                <a:gd name="T29" fmla="*/ 136 h 219"/>
                <a:gd name="T30" fmla="*/ 0 w 216"/>
                <a:gd name="T31" fmla="*/ 101 h 219"/>
                <a:gd name="T32" fmla="*/ 6 w 216"/>
                <a:gd name="T33" fmla="*/ 70 h 219"/>
                <a:gd name="T34" fmla="*/ 26 w 216"/>
                <a:gd name="T35" fmla="*/ 38 h 219"/>
                <a:gd name="T36" fmla="*/ 52 w 216"/>
                <a:gd name="T37" fmla="*/ 15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6" y="116"/>
                  </a:lnTo>
                  <a:lnTo>
                    <a:pt x="211" y="150"/>
                  </a:lnTo>
                  <a:lnTo>
                    <a:pt x="190" y="179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8" y="193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215"/>
            <p:cNvSpPr>
              <a:spLocks/>
            </p:cNvSpPr>
            <p:nvPr/>
          </p:nvSpPr>
          <p:spPr bwMode="auto">
            <a:xfrm rot="10800000">
              <a:off x="10336975" y="680974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0 w 219"/>
                <a:gd name="T3" fmla="*/ 6 h 216"/>
                <a:gd name="T4" fmla="*/ 181 w 219"/>
                <a:gd name="T5" fmla="*/ 26 h 216"/>
                <a:gd name="T6" fmla="*/ 201 w 219"/>
                <a:gd name="T7" fmla="*/ 49 h 216"/>
                <a:gd name="T8" fmla="*/ 216 w 219"/>
                <a:gd name="T9" fmla="*/ 81 h 216"/>
                <a:gd name="T10" fmla="*/ 219 w 219"/>
                <a:gd name="T11" fmla="*/ 115 h 216"/>
                <a:gd name="T12" fmla="*/ 213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3 w 219"/>
                <a:gd name="T21" fmla="*/ 216 h 216"/>
                <a:gd name="T22" fmla="*/ 69 w 219"/>
                <a:gd name="T23" fmla="*/ 207 h 216"/>
                <a:gd name="T24" fmla="*/ 37 w 219"/>
                <a:gd name="T25" fmla="*/ 190 h 216"/>
                <a:gd name="T26" fmla="*/ 17 w 219"/>
                <a:gd name="T27" fmla="*/ 164 h 216"/>
                <a:gd name="T28" fmla="*/ 3 w 219"/>
                <a:gd name="T29" fmla="*/ 135 h 216"/>
                <a:gd name="T30" fmla="*/ 0 w 219"/>
                <a:gd name="T31" fmla="*/ 101 h 216"/>
                <a:gd name="T32" fmla="*/ 8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1" y="49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3" y="216"/>
                  </a:lnTo>
                  <a:lnTo>
                    <a:pt x="69" y="207"/>
                  </a:lnTo>
                  <a:lnTo>
                    <a:pt x="37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16"/>
            <p:cNvSpPr>
              <a:spLocks/>
            </p:cNvSpPr>
            <p:nvPr/>
          </p:nvSpPr>
          <p:spPr bwMode="auto">
            <a:xfrm rot="10800000">
              <a:off x="10530590" y="570566"/>
              <a:ext cx="176013" cy="172813"/>
            </a:xfrm>
            <a:custGeom>
              <a:avLst/>
              <a:gdLst>
                <a:gd name="T0" fmla="*/ 116 w 220"/>
                <a:gd name="T1" fmla="*/ 0 h 216"/>
                <a:gd name="T2" fmla="*/ 150 w 220"/>
                <a:gd name="T3" fmla="*/ 6 h 216"/>
                <a:gd name="T4" fmla="*/ 179 w 220"/>
                <a:gd name="T5" fmla="*/ 26 h 216"/>
                <a:gd name="T6" fmla="*/ 202 w 220"/>
                <a:gd name="T7" fmla="*/ 49 h 216"/>
                <a:gd name="T8" fmla="*/ 217 w 220"/>
                <a:gd name="T9" fmla="*/ 81 h 216"/>
                <a:gd name="T10" fmla="*/ 220 w 220"/>
                <a:gd name="T11" fmla="*/ 116 h 216"/>
                <a:gd name="T12" fmla="*/ 211 w 220"/>
                <a:gd name="T13" fmla="*/ 150 h 216"/>
                <a:gd name="T14" fmla="*/ 191 w 220"/>
                <a:gd name="T15" fmla="*/ 179 h 216"/>
                <a:gd name="T16" fmla="*/ 168 w 220"/>
                <a:gd name="T17" fmla="*/ 202 h 216"/>
                <a:gd name="T18" fmla="*/ 136 w 220"/>
                <a:gd name="T19" fmla="*/ 213 h 216"/>
                <a:gd name="T20" fmla="*/ 101 w 220"/>
                <a:gd name="T21" fmla="*/ 216 h 216"/>
                <a:gd name="T22" fmla="*/ 70 w 220"/>
                <a:gd name="T23" fmla="*/ 211 h 216"/>
                <a:gd name="T24" fmla="*/ 38 w 220"/>
                <a:gd name="T25" fmla="*/ 190 h 216"/>
                <a:gd name="T26" fmla="*/ 18 w 220"/>
                <a:gd name="T27" fmla="*/ 167 h 216"/>
                <a:gd name="T28" fmla="*/ 3 w 220"/>
                <a:gd name="T29" fmla="*/ 136 h 216"/>
                <a:gd name="T30" fmla="*/ 0 w 220"/>
                <a:gd name="T31" fmla="*/ 101 h 216"/>
                <a:gd name="T32" fmla="*/ 9 w 220"/>
                <a:gd name="T33" fmla="*/ 67 h 216"/>
                <a:gd name="T34" fmla="*/ 26 w 220"/>
                <a:gd name="T35" fmla="*/ 38 h 216"/>
                <a:gd name="T36" fmla="*/ 52 w 220"/>
                <a:gd name="T37" fmla="*/ 15 h 216"/>
                <a:gd name="T38" fmla="*/ 81 w 220"/>
                <a:gd name="T39" fmla="*/ 3 h 216"/>
                <a:gd name="T40" fmla="*/ 116 w 220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6">
                  <a:moveTo>
                    <a:pt x="116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7" y="81"/>
                  </a:lnTo>
                  <a:lnTo>
                    <a:pt x="220" y="116"/>
                  </a:lnTo>
                  <a:lnTo>
                    <a:pt x="211" y="150"/>
                  </a:lnTo>
                  <a:lnTo>
                    <a:pt x="191" y="179"/>
                  </a:lnTo>
                  <a:lnTo>
                    <a:pt x="168" y="202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70" y="211"/>
                  </a:lnTo>
                  <a:lnTo>
                    <a:pt x="38" y="190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7"/>
            <p:cNvSpPr>
              <a:spLocks/>
            </p:cNvSpPr>
            <p:nvPr/>
          </p:nvSpPr>
          <p:spPr bwMode="auto">
            <a:xfrm rot="10800000">
              <a:off x="10733804" y="47375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7 h 219"/>
                <a:gd name="T20" fmla="*/ 101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4 w 219"/>
                <a:gd name="T27" fmla="*/ 168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18"/>
            <p:cNvSpPr>
              <a:spLocks/>
            </p:cNvSpPr>
            <p:nvPr/>
          </p:nvSpPr>
          <p:spPr bwMode="auto">
            <a:xfrm rot="10800000">
              <a:off x="10943420" y="395353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9 h 219"/>
                <a:gd name="T4" fmla="*/ 179 w 220"/>
                <a:gd name="T5" fmla="*/ 26 h 219"/>
                <a:gd name="T6" fmla="*/ 202 w 220"/>
                <a:gd name="T7" fmla="*/ 52 h 219"/>
                <a:gd name="T8" fmla="*/ 217 w 220"/>
                <a:gd name="T9" fmla="*/ 84 h 219"/>
                <a:gd name="T10" fmla="*/ 220 w 220"/>
                <a:gd name="T11" fmla="*/ 119 h 219"/>
                <a:gd name="T12" fmla="*/ 211 w 220"/>
                <a:gd name="T13" fmla="*/ 150 h 219"/>
                <a:gd name="T14" fmla="*/ 194 w 220"/>
                <a:gd name="T15" fmla="*/ 182 h 219"/>
                <a:gd name="T16" fmla="*/ 168 w 220"/>
                <a:gd name="T17" fmla="*/ 202 h 219"/>
                <a:gd name="T18" fmla="*/ 136 w 220"/>
                <a:gd name="T19" fmla="*/ 217 h 219"/>
                <a:gd name="T20" fmla="*/ 104 w 220"/>
                <a:gd name="T21" fmla="*/ 219 h 219"/>
                <a:gd name="T22" fmla="*/ 70 w 220"/>
                <a:gd name="T23" fmla="*/ 211 h 219"/>
                <a:gd name="T24" fmla="*/ 38 w 220"/>
                <a:gd name="T25" fmla="*/ 193 h 219"/>
                <a:gd name="T26" fmla="*/ 18 w 220"/>
                <a:gd name="T27" fmla="*/ 168 h 219"/>
                <a:gd name="T28" fmla="*/ 3 w 220"/>
                <a:gd name="T29" fmla="*/ 139 h 219"/>
                <a:gd name="T30" fmla="*/ 0 w 220"/>
                <a:gd name="T31" fmla="*/ 104 h 219"/>
                <a:gd name="T32" fmla="*/ 9 w 220"/>
                <a:gd name="T33" fmla="*/ 70 h 219"/>
                <a:gd name="T34" fmla="*/ 26 w 220"/>
                <a:gd name="T35" fmla="*/ 41 h 219"/>
                <a:gd name="T36" fmla="*/ 52 w 220"/>
                <a:gd name="T37" fmla="*/ 18 h 219"/>
                <a:gd name="T38" fmla="*/ 84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4"/>
                  </a:lnTo>
                  <a:lnTo>
                    <a:pt x="220" y="119"/>
                  </a:lnTo>
                  <a:lnTo>
                    <a:pt x="211" y="150"/>
                  </a:lnTo>
                  <a:lnTo>
                    <a:pt x="194" y="182"/>
                  </a:lnTo>
                  <a:lnTo>
                    <a:pt x="168" y="202"/>
                  </a:lnTo>
                  <a:lnTo>
                    <a:pt x="136" y="217"/>
                  </a:lnTo>
                  <a:lnTo>
                    <a:pt x="104" y="219"/>
                  </a:lnTo>
                  <a:lnTo>
                    <a:pt x="70" y="211"/>
                  </a:lnTo>
                  <a:lnTo>
                    <a:pt x="38" y="193"/>
                  </a:lnTo>
                  <a:lnTo>
                    <a:pt x="18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219"/>
            <p:cNvSpPr>
              <a:spLocks/>
            </p:cNvSpPr>
            <p:nvPr/>
          </p:nvSpPr>
          <p:spPr bwMode="auto">
            <a:xfrm rot="10800000">
              <a:off x="11379451" y="286545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2 w 219"/>
                <a:gd name="T3" fmla="*/ 8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5 w 219"/>
                <a:gd name="T29" fmla="*/ 135 h 219"/>
                <a:gd name="T30" fmla="*/ 0 w 219"/>
                <a:gd name="T31" fmla="*/ 101 h 219"/>
                <a:gd name="T32" fmla="*/ 8 w 219"/>
                <a:gd name="T33" fmla="*/ 69 h 219"/>
                <a:gd name="T34" fmla="*/ 28 w 219"/>
                <a:gd name="T35" fmla="*/ 37 h 219"/>
                <a:gd name="T36" fmla="*/ 52 w 219"/>
                <a:gd name="T37" fmla="*/ 17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2" y="8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5" y="135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8" y="37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20"/>
            <p:cNvSpPr>
              <a:spLocks/>
            </p:cNvSpPr>
            <p:nvPr/>
          </p:nvSpPr>
          <p:spPr bwMode="auto">
            <a:xfrm rot="10800000">
              <a:off x="11601067" y="259343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7 h 219"/>
                <a:gd name="T20" fmla="*/ 104 w 219"/>
                <a:gd name="T21" fmla="*/ 219 h 219"/>
                <a:gd name="T22" fmla="*/ 69 w 219"/>
                <a:gd name="T23" fmla="*/ 211 h 219"/>
                <a:gd name="T24" fmla="*/ 37 w 219"/>
                <a:gd name="T25" fmla="*/ 194 h 219"/>
                <a:gd name="T26" fmla="*/ 17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7" y="194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21"/>
            <p:cNvSpPr>
              <a:spLocks/>
            </p:cNvSpPr>
            <p:nvPr/>
          </p:nvSpPr>
          <p:spPr bwMode="auto">
            <a:xfrm rot="10800000">
              <a:off x="11825084" y="247342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6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22"/>
            <p:cNvSpPr>
              <a:spLocks/>
            </p:cNvSpPr>
            <p:nvPr/>
          </p:nvSpPr>
          <p:spPr bwMode="auto">
            <a:xfrm rot="10800000">
              <a:off x="12048300" y="256943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9 h 216"/>
                <a:gd name="T4" fmla="*/ 178 w 219"/>
                <a:gd name="T5" fmla="*/ 26 h 216"/>
                <a:gd name="T6" fmla="*/ 201 w 219"/>
                <a:gd name="T7" fmla="*/ 52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9 w 219"/>
                <a:gd name="T23" fmla="*/ 211 h 216"/>
                <a:gd name="T24" fmla="*/ 37 w 219"/>
                <a:gd name="T25" fmla="*/ 190 h 216"/>
                <a:gd name="T26" fmla="*/ 17 w 219"/>
                <a:gd name="T27" fmla="*/ 167 h 216"/>
                <a:gd name="T28" fmla="*/ 2 w 219"/>
                <a:gd name="T29" fmla="*/ 136 h 216"/>
                <a:gd name="T30" fmla="*/ 0 w 219"/>
                <a:gd name="T31" fmla="*/ 101 h 216"/>
                <a:gd name="T32" fmla="*/ 8 w 219"/>
                <a:gd name="T33" fmla="*/ 66 h 216"/>
                <a:gd name="T34" fmla="*/ 26 w 219"/>
                <a:gd name="T35" fmla="*/ 38 h 216"/>
                <a:gd name="T36" fmla="*/ 51 w 219"/>
                <a:gd name="T37" fmla="*/ 15 h 216"/>
                <a:gd name="T38" fmla="*/ 83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9" y="211"/>
                  </a:lnTo>
                  <a:lnTo>
                    <a:pt x="37" y="190"/>
                  </a:lnTo>
                  <a:lnTo>
                    <a:pt x="17" y="167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8"/>
                  </a:lnTo>
                  <a:lnTo>
                    <a:pt x="51" y="15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23"/>
            <p:cNvSpPr>
              <a:spLocks/>
            </p:cNvSpPr>
            <p:nvPr/>
          </p:nvSpPr>
          <p:spPr bwMode="auto">
            <a:xfrm rot="10800000">
              <a:off x="12092303" y="5945358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52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6 w 219"/>
                <a:gd name="T23" fmla="*/ 210 h 216"/>
                <a:gd name="T24" fmla="*/ 37 w 219"/>
                <a:gd name="T25" fmla="*/ 190 h 216"/>
                <a:gd name="T26" fmla="*/ 17 w 219"/>
                <a:gd name="T27" fmla="*/ 167 h 216"/>
                <a:gd name="T28" fmla="*/ 3 w 219"/>
                <a:gd name="T29" fmla="*/ 135 h 216"/>
                <a:gd name="T30" fmla="*/ 0 w 219"/>
                <a:gd name="T31" fmla="*/ 101 h 216"/>
                <a:gd name="T32" fmla="*/ 8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3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6" y="210"/>
                  </a:lnTo>
                  <a:lnTo>
                    <a:pt x="37" y="190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 rot="10800000">
              <a:off x="11868287" y="5954158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8 h 219"/>
                <a:gd name="T4" fmla="*/ 179 w 220"/>
                <a:gd name="T5" fmla="*/ 26 h 219"/>
                <a:gd name="T6" fmla="*/ 202 w 220"/>
                <a:gd name="T7" fmla="*/ 51 h 219"/>
                <a:gd name="T8" fmla="*/ 217 w 220"/>
                <a:gd name="T9" fmla="*/ 83 h 219"/>
                <a:gd name="T10" fmla="*/ 220 w 220"/>
                <a:gd name="T11" fmla="*/ 115 h 219"/>
                <a:gd name="T12" fmla="*/ 211 w 220"/>
                <a:gd name="T13" fmla="*/ 149 h 219"/>
                <a:gd name="T14" fmla="*/ 194 w 220"/>
                <a:gd name="T15" fmla="*/ 181 h 219"/>
                <a:gd name="T16" fmla="*/ 168 w 220"/>
                <a:gd name="T17" fmla="*/ 201 h 219"/>
                <a:gd name="T18" fmla="*/ 136 w 220"/>
                <a:gd name="T19" fmla="*/ 216 h 219"/>
                <a:gd name="T20" fmla="*/ 101 w 220"/>
                <a:gd name="T21" fmla="*/ 219 h 219"/>
                <a:gd name="T22" fmla="*/ 70 w 220"/>
                <a:gd name="T23" fmla="*/ 210 h 219"/>
                <a:gd name="T24" fmla="*/ 38 w 220"/>
                <a:gd name="T25" fmla="*/ 193 h 219"/>
                <a:gd name="T26" fmla="*/ 18 w 220"/>
                <a:gd name="T27" fmla="*/ 167 h 219"/>
                <a:gd name="T28" fmla="*/ 3 w 220"/>
                <a:gd name="T29" fmla="*/ 135 h 219"/>
                <a:gd name="T30" fmla="*/ 0 w 220"/>
                <a:gd name="T31" fmla="*/ 103 h 219"/>
                <a:gd name="T32" fmla="*/ 9 w 220"/>
                <a:gd name="T33" fmla="*/ 69 h 219"/>
                <a:gd name="T34" fmla="*/ 26 w 220"/>
                <a:gd name="T35" fmla="*/ 37 h 219"/>
                <a:gd name="T36" fmla="*/ 52 w 220"/>
                <a:gd name="T37" fmla="*/ 17 h 219"/>
                <a:gd name="T38" fmla="*/ 84 w 220"/>
                <a:gd name="T39" fmla="*/ 2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1"/>
                  </a:lnTo>
                  <a:lnTo>
                    <a:pt x="217" y="83"/>
                  </a:lnTo>
                  <a:lnTo>
                    <a:pt x="220" y="115"/>
                  </a:lnTo>
                  <a:lnTo>
                    <a:pt x="211" y="149"/>
                  </a:lnTo>
                  <a:lnTo>
                    <a:pt x="194" y="181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25"/>
            <p:cNvSpPr>
              <a:spLocks/>
            </p:cNvSpPr>
            <p:nvPr/>
          </p:nvSpPr>
          <p:spPr bwMode="auto">
            <a:xfrm rot="10800000">
              <a:off x="11645071" y="594775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1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8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26"/>
            <p:cNvSpPr>
              <a:spLocks/>
            </p:cNvSpPr>
            <p:nvPr/>
          </p:nvSpPr>
          <p:spPr bwMode="auto">
            <a:xfrm rot="10800000">
              <a:off x="11421054" y="5924556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9 h 216"/>
                <a:gd name="T4" fmla="*/ 178 w 219"/>
                <a:gd name="T5" fmla="*/ 26 h 216"/>
                <a:gd name="T6" fmla="*/ 202 w 219"/>
                <a:gd name="T7" fmla="*/ 52 h 216"/>
                <a:gd name="T8" fmla="*/ 213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1 w 219"/>
                <a:gd name="T21" fmla="*/ 216 h 216"/>
                <a:gd name="T22" fmla="*/ 66 w 219"/>
                <a:gd name="T23" fmla="*/ 210 h 216"/>
                <a:gd name="T24" fmla="*/ 37 w 219"/>
                <a:gd name="T25" fmla="*/ 190 h 216"/>
                <a:gd name="T26" fmla="*/ 14 w 219"/>
                <a:gd name="T27" fmla="*/ 167 h 216"/>
                <a:gd name="T28" fmla="*/ 3 w 219"/>
                <a:gd name="T29" fmla="*/ 135 h 216"/>
                <a:gd name="T30" fmla="*/ 0 w 219"/>
                <a:gd name="T31" fmla="*/ 101 h 216"/>
                <a:gd name="T32" fmla="*/ 5 w 219"/>
                <a:gd name="T33" fmla="*/ 69 h 216"/>
                <a:gd name="T34" fmla="*/ 26 w 219"/>
                <a:gd name="T35" fmla="*/ 37 h 216"/>
                <a:gd name="T36" fmla="*/ 52 w 219"/>
                <a:gd name="T37" fmla="*/ 14 h 216"/>
                <a:gd name="T38" fmla="*/ 80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1" y="216"/>
                  </a:lnTo>
                  <a:lnTo>
                    <a:pt x="66" y="210"/>
                  </a:lnTo>
                  <a:lnTo>
                    <a:pt x="37" y="190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5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 rot="10800000">
              <a:off x="10985022" y="582054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6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0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8 h 219"/>
                <a:gd name="T16" fmla="*/ 167 w 219"/>
                <a:gd name="T17" fmla="*/ 201 h 219"/>
                <a:gd name="T18" fmla="*/ 135 w 219"/>
                <a:gd name="T19" fmla="*/ 213 h 219"/>
                <a:gd name="T20" fmla="*/ 100 w 219"/>
                <a:gd name="T21" fmla="*/ 219 h 219"/>
                <a:gd name="T22" fmla="*/ 66 w 219"/>
                <a:gd name="T23" fmla="*/ 210 h 219"/>
                <a:gd name="T24" fmla="*/ 37 w 219"/>
                <a:gd name="T25" fmla="*/ 190 h 219"/>
                <a:gd name="T26" fmla="*/ 14 w 219"/>
                <a:gd name="T27" fmla="*/ 167 h 219"/>
                <a:gd name="T28" fmla="*/ 2 w 219"/>
                <a:gd name="T29" fmla="*/ 135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7 h 219"/>
                <a:gd name="T36" fmla="*/ 51 w 219"/>
                <a:gd name="T37" fmla="*/ 14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6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5" y="213"/>
                  </a:lnTo>
                  <a:lnTo>
                    <a:pt x="100" y="219"/>
                  </a:lnTo>
                  <a:lnTo>
                    <a:pt x="66" y="210"/>
                  </a:lnTo>
                  <a:lnTo>
                    <a:pt x="37" y="190"/>
                  </a:lnTo>
                  <a:lnTo>
                    <a:pt x="14" y="167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1" y="14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 rot="10800000">
              <a:off x="10775407" y="5746943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0 w 219"/>
                <a:gd name="T3" fmla="*/ 6 h 216"/>
                <a:gd name="T4" fmla="*/ 182 w 219"/>
                <a:gd name="T5" fmla="*/ 26 h 216"/>
                <a:gd name="T6" fmla="*/ 202 w 219"/>
                <a:gd name="T7" fmla="*/ 52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4 w 219"/>
                <a:gd name="T21" fmla="*/ 216 h 216"/>
                <a:gd name="T22" fmla="*/ 69 w 219"/>
                <a:gd name="T23" fmla="*/ 207 h 216"/>
                <a:gd name="T24" fmla="*/ 40 w 219"/>
                <a:gd name="T25" fmla="*/ 190 h 216"/>
                <a:gd name="T26" fmla="*/ 17 w 219"/>
                <a:gd name="T27" fmla="*/ 164 h 216"/>
                <a:gd name="T28" fmla="*/ 3 w 219"/>
                <a:gd name="T29" fmla="*/ 135 h 216"/>
                <a:gd name="T30" fmla="*/ 0 w 219"/>
                <a:gd name="T31" fmla="*/ 101 h 216"/>
                <a:gd name="T32" fmla="*/ 9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4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4" y="216"/>
                  </a:lnTo>
                  <a:lnTo>
                    <a:pt x="69" y="207"/>
                  </a:lnTo>
                  <a:lnTo>
                    <a:pt x="40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 rot="10800000">
              <a:off x="10569792" y="5654936"/>
              <a:ext cx="176013" cy="172813"/>
            </a:xfrm>
            <a:custGeom>
              <a:avLst/>
              <a:gdLst>
                <a:gd name="T0" fmla="*/ 116 w 220"/>
                <a:gd name="T1" fmla="*/ 0 h 216"/>
                <a:gd name="T2" fmla="*/ 150 w 220"/>
                <a:gd name="T3" fmla="*/ 6 h 216"/>
                <a:gd name="T4" fmla="*/ 179 w 220"/>
                <a:gd name="T5" fmla="*/ 26 h 216"/>
                <a:gd name="T6" fmla="*/ 202 w 220"/>
                <a:gd name="T7" fmla="*/ 52 h 216"/>
                <a:gd name="T8" fmla="*/ 217 w 220"/>
                <a:gd name="T9" fmla="*/ 81 h 216"/>
                <a:gd name="T10" fmla="*/ 220 w 220"/>
                <a:gd name="T11" fmla="*/ 115 h 216"/>
                <a:gd name="T12" fmla="*/ 211 w 220"/>
                <a:gd name="T13" fmla="*/ 150 h 216"/>
                <a:gd name="T14" fmla="*/ 191 w 220"/>
                <a:gd name="T15" fmla="*/ 179 h 216"/>
                <a:gd name="T16" fmla="*/ 168 w 220"/>
                <a:gd name="T17" fmla="*/ 202 h 216"/>
                <a:gd name="T18" fmla="*/ 136 w 220"/>
                <a:gd name="T19" fmla="*/ 213 h 216"/>
                <a:gd name="T20" fmla="*/ 101 w 220"/>
                <a:gd name="T21" fmla="*/ 216 h 216"/>
                <a:gd name="T22" fmla="*/ 70 w 220"/>
                <a:gd name="T23" fmla="*/ 211 h 216"/>
                <a:gd name="T24" fmla="*/ 38 w 220"/>
                <a:gd name="T25" fmla="*/ 190 h 216"/>
                <a:gd name="T26" fmla="*/ 15 w 220"/>
                <a:gd name="T27" fmla="*/ 164 h 216"/>
                <a:gd name="T28" fmla="*/ 3 w 220"/>
                <a:gd name="T29" fmla="*/ 136 h 216"/>
                <a:gd name="T30" fmla="*/ 0 w 220"/>
                <a:gd name="T31" fmla="*/ 101 h 216"/>
                <a:gd name="T32" fmla="*/ 9 w 220"/>
                <a:gd name="T33" fmla="*/ 66 h 216"/>
                <a:gd name="T34" fmla="*/ 26 w 220"/>
                <a:gd name="T35" fmla="*/ 38 h 216"/>
                <a:gd name="T36" fmla="*/ 52 w 220"/>
                <a:gd name="T37" fmla="*/ 15 h 216"/>
                <a:gd name="T38" fmla="*/ 81 w 220"/>
                <a:gd name="T39" fmla="*/ 3 h 216"/>
                <a:gd name="T40" fmla="*/ 116 w 220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6">
                  <a:moveTo>
                    <a:pt x="116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20" y="115"/>
                  </a:lnTo>
                  <a:lnTo>
                    <a:pt x="211" y="150"/>
                  </a:lnTo>
                  <a:lnTo>
                    <a:pt x="191" y="179"/>
                  </a:lnTo>
                  <a:lnTo>
                    <a:pt x="168" y="202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70" y="211"/>
                  </a:lnTo>
                  <a:lnTo>
                    <a:pt x="38" y="190"/>
                  </a:lnTo>
                  <a:lnTo>
                    <a:pt x="15" y="164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230"/>
            <p:cNvSpPr>
              <a:spLocks/>
            </p:cNvSpPr>
            <p:nvPr/>
          </p:nvSpPr>
          <p:spPr bwMode="auto">
            <a:xfrm rot="10800000">
              <a:off x="10373778" y="554612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8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2 h 219"/>
                <a:gd name="T14" fmla="*/ 193 w 219"/>
                <a:gd name="T15" fmla="*/ 181 h 219"/>
                <a:gd name="T16" fmla="*/ 167 w 219"/>
                <a:gd name="T17" fmla="*/ 204 h 219"/>
                <a:gd name="T18" fmla="*/ 135 w 219"/>
                <a:gd name="T19" fmla="*/ 216 h 219"/>
                <a:gd name="T20" fmla="*/ 100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8 h 219"/>
                <a:gd name="T30" fmla="*/ 0 w 219"/>
                <a:gd name="T31" fmla="*/ 103 h 219"/>
                <a:gd name="T32" fmla="*/ 8 w 219"/>
                <a:gd name="T33" fmla="*/ 69 h 219"/>
                <a:gd name="T34" fmla="*/ 25 w 219"/>
                <a:gd name="T35" fmla="*/ 40 h 219"/>
                <a:gd name="T36" fmla="*/ 51 w 219"/>
                <a:gd name="T37" fmla="*/ 17 h 219"/>
                <a:gd name="T38" fmla="*/ 83 w 219"/>
                <a:gd name="T39" fmla="*/ 5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8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2"/>
                  </a:lnTo>
                  <a:lnTo>
                    <a:pt x="193" y="181"/>
                  </a:lnTo>
                  <a:lnTo>
                    <a:pt x="167" y="204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8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5" y="40"/>
                  </a:lnTo>
                  <a:lnTo>
                    <a:pt x="51" y="17"/>
                  </a:lnTo>
                  <a:lnTo>
                    <a:pt x="83" y="5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231"/>
            <p:cNvSpPr>
              <a:spLocks/>
            </p:cNvSpPr>
            <p:nvPr/>
          </p:nvSpPr>
          <p:spPr bwMode="auto">
            <a:xfrm rot="10800000">
              <a:off x="10187365" y="542211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6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1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6 w 219"/>
                <a:gd name="T19" fmla="*/ 217 h 219"/>
                <a:gd name="T20" fmla="*/ 104 w 219"/>
                <a:gd name="T21" fmla="*/ 219 h 219"/>
                <a:gd name="T22" fmla="*/ 69 w 219"/>
                <a:gd name="T23" fmla="*/ 211 h 219"/>
                <a:gd name="T24" fmla="*/ 38 w 219"/>
                <a:gd name="T25" fmla="*/ 193 h 219"/>
                <a:gd name="T26" fmla="*/ 17 w 219"/>
                <a:gd name="T27" fmla="*/ 168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8" y="193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232"/>
            <p:cNvSpPr>
              <a:spLocks/>
            </p:cNvSpPr>
            <p:nvPr/>
          </p:nvSpPr>
          <p:spPr bwMode="auto">
            <a:xfrm rot="10800000">
              <a:off x="10009752" y="528610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6 w 219"/>
                <a:gd name="T19" fmla="*/ 217 h 219"/>
                <a:gd name="T20" fmla="*/ 101 w 219"/>
                <a:gd name="T21" fmla="*/ 219 h 219"/>
                <a:gd name="T22" fmla="*/ 69 w 219"/>
                <a:gd name="T23" fmla="*/ 211 h 219"/>
                <a:gd name="T24" fmla="*/ 37 w 219"/>
                <a:gd name="T25" fmla="*/ 194 h 219"/>
                <a:gd name="T26" fmla="*/ 17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4 w 219"/>
                <a:gd name="T39" fmla="*/ 6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4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233"/>
            <p:cNvSpPr>
              <a:spLocks/>
            </p:cNvSpPr>
            <p:nvPr/>
          </p:nvSpPr>
          <p:spPr bwMode="auto">
            <a:xfrm rot="10800000">
              <a:off x="9843340" y="5135699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49 w 219"/>
                <a:gd name="T3" fmla="*/ 5 h 216"/>
                <a:gd name="T4" fmla="*/ 178 w 219"/>
                <a:gd name="T5" fmla="*/ 26 h 216"/>
                <a:gd name="T6" fmla="*/ 201 w 219"/>
                <a:gd name="T7" fmla="*/ 51 h 216"/>
                <a:gd name="T8" fmla="*/ 216 w 219"/>
                <a:gd name="T9" fmla="*/ 80 h 216"/>
                <a:gd name="T10" fmla="*/ 219 w 219"/>
                <a:gd name="T11" fmla="*/ 115 h 216"/>
                <a:gd name="T12" fmla="*/ 210 w 219"/>
                <a:gd name="T13" fmla="*/ 149 h 216"/>
                <a:gd name="T14" fmla="*/ 193 w 219"/>
                <a:gd name="T15" fmla="*/ 178 h 216"/>
                <a:gd name="T16" fmla="*/ 167 w 219"/>
                <a:gd name="T17" fmla="*/ 201 h 216"/>
                <a:gd name="T18" fmla="*/ 135 w 219"/>
                <a:gd name="T19" fmla="*/ 213 h 216"/>
                <a:gd name="T20" fmla="*/ 100 w 219"/>
                <a:gd name="T21" fmla="*/ 216 h 216"/>
                <a:gd name="T22" fmla="*/ 69 w 219"/>
                <a:gd name="T23" fmla="*/ 210 h 216"/>
                <a:gd name="T24" fmla="*/ 37 w 219"/>
                <a:gd name="T25" fmla="*/ 190 h 216"/>
                <a:gd name="T26" fmla="*/ 14 w 219"/>
                <a:gd name="T27" fmla="*/ 167 h 216"/>
                <a:gd name="T28" fmla="*/ 2 w 219"/>
                <a:gd name="T29" fmla="*/ 135 h 216"/>
                <a:gd name="T30" fmla="*/ 0 w 219"/>
                <a:gd name="T31" fmla="*/ 100 h 216"/>
                <a:gd name="T32" fmla="*/ 8 w 219"/>
                <a:gd name="T33" fmla="*/ 66 h 216"/>
                <a:gd name="T34" fmla="*/ 26 w 219"/>
                <a:gd name="T35" fmla="*/ 37 h 216"/>
                <a:gd name="T36" fmla="*/ 51 w 219"/>
                <a:gd name="T37" fmla="*/ 14 h 216"/>
                <a:gd name="T38" fmla="*/ 80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49" y="5"/>
                  </a:lnTo>
                  <a:lnTo>
                    <a:pt x="178" y="26"/>
                  </a:lnTo>
                  <a:lnTo>
                    <a:pt x="201" y="51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5" y="213"/>
                  </a:lnTo>
                  <a:lnTo>
                    <a:pt x="100" y="216"/>
                  </a:lnTo>
                  <a:lnTo>
                    <a:pt x="69" y="210"/>
                  </a:lnTo>
                  <a:lnTo>
                    <a:pt x="37" y="190"/>
                  </a:lnTo>
                  <a:lnTo>
                    <a:pt x="14" y="167"/>
                  </a:lnTo>
                  <a:lnTo>
                    <a:pt x="2" y="135"/>
                  </a:lnTo>
                  <a:lnTo>
                    <a:pt x="0" y="100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1" y="14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234"/>
            <p:cNvSpPr>
              <a:spLocks/>
            </p:cNvSpPr>
            <p:nvPr/>
          </p:nvSpPr>
          <p:spPr bwMode="auto">
            <a:xfrm rot="10800000">
              <a:off x="9691328" y="4970086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6 h 219"/>
                <a:gd name="T4" fmla="*/ 181 w 219"/>
                <a:gd name="T5" fmla="*/ 26 h 219"/>
                <a:gd name="T6" fmla="*/ 205 w 219"/>
                <a:gd name="T7" fmla="*/ 49 h 219"/>
                <a:gd name="T8" fmla="*/ 216 w 219"/>
                <a:gd name="T9" fmla="*/ 81 h 219"/>
                <a:gd name="T10" fmla="*/ 219 w 219"/>
                <a:gd name="T11" fmla="*/ 116 h 219"/>
                <a:gd name="T12" fmla="*/ 213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4 h 219"/>
                <a:gd name="T20" fmla="*/ 104 w 219"/>
                <a:gd name="T21" fmla="*/ 219 h 219"/>
                <a:gd name="T22" fmla="*/ 69 w 219"/>
                <a:gd name="T23" fmla="*/ 211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6"/>
                  </a:lnTo>
                  <a:lnTo>
                    <a:pt x="181" y="26"/>
                  </a:lnTo>
                  <a:lnTo>
                    <a:pt x="205" y="49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4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235"/>
            <p:cNvSpPr>
              <a:spLocks/>
            </p:cNvSpPr>
            <p:nvPr/>
          </p:nvSpPr>
          <p:spPr bwMode="auto">
            <a:xfrm rot="10800000">
              <a:off x="9550518" y="479727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0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5 w 219"/>
                <a:gd name="T19" fmla="*/ 217 h 219"/>
                <a:gd name="T20" fmla="*/ 103 w 219"/>
                <a:gd name="T21" fmla="*/ 219 h 219"/>
                <a:gd name="T22" fmla="*/ 69 w 219"/>
                <a:gd name="T23" fmla="*/ 214 h 219"/>
                <a:gd name="T24" fmla="*/ 37 w 219"/>
                <a:gd name="T25" fmla="*/ 194 h 219"/>
                <a:gd name="T26" fmla="*/ 17 w 219"/>
                <a:gd name="T27" fmla="*/ 168 h 219"/>
                <a:gd name="T28" fmla="*/ 3 w 219"/>
                <a:gd name="T29" fmla="*/ 139 h 219"/>
                <a:gd name="T30" fmla="*/ 0 w 219"/>
                <a:gd name="T31" fmla="*/ 104 h 219"/>
                <a:gd name="T32" fmla="*/ 8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3 w 219"/>
                <a:gd name="T39" fmla="*/ 6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0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5" y="217"/>
                  </a:lnTo>
                  <a:lnTo>
                    <a:pt x="103" y="219"/>
                  </a:lnTo>
                  <a:lnTo>
                    <a:pt x="69" y="214"/>
                  </a:lnTo>
                  <a:lnTo>
                    <a:pt x="37" y="194"/>
                  </a:lnTo>
                  <a:lnTo>
                    <a:pt x="17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8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3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236"/>
            <p:cNvSpPr>
              <a:spLocks/>
            </p:cNvSpPr>
            <p:nvPr/>
          </p:nvSpPr>
          <p:spPr bwMode="auto">
            <a:xfrm rot="10800000">
              <a:off x="9426509" y="4610060"/>
              <a:ext cx="172813" cy="175213"/>
            </a:xfrm>
            <a:custGeom>
              <a:avLst/>
              <a:gdLst>
                <a:gd name="T0" fmla="*/ 116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4 w 216"/>
                <a:gd name="T9" fmla="*/ 81 h 219"/>
                <a:gd name="T10" fmla="*/ 216 w 216"/>
                <a:gd name="T11" fmla="*/ 115 h 219"/>
                <a:gd name="T12" fmla="*/ 211 w 216"/>
                <a:gd name="T13" fmla="*/ 150 h 219"/>
                <a:gd name="T14" fmla="*/ 191 w 216"/>
                <a:gd name="T15" fmla="*/ 179 h 219"/>
                <a:gd name="T16" fmla="*/ 167 w 216"/>
                <a:gd name="T17" fmla="*/ 202 h 219"/>
                <a:gd name="T18" fmla="*/ 136 w 216"/>
                <a:gd name="T19" fmla="*/ 216 h 219"/>
                <a:gd name="T20" fmla="*/ 101 w 216"/>
                <a:gd name="T21" fmla="*/ 219 h 219"/>
                <a:gd name="T22" fmla="*/ 67 w 216"/>
                <a:gd name="T23" fmla="*/ 210 h 219"/>
                <a:gd name="T24" fmla="*/ 38 w 216"/>
                <a:gd name="T25" fmla="*/ 193 h 219"/>
                <a:gd name="T26" fmla="*/ 15 w 216"/>
                <a:gd name="T27" fmla="*/ 167 h 219"/>
                <a:gd name="T28" fmla="*/ 3 w 216"/>
                <a:gd name="T29" fmla="*/ 135 h 219"/>
                <a:gd name="T30" fmla="*/ 0 w 216"/>
                <a:gd name="T31" fmla="*/ 101 h 219"/>
                <a:gd name="T32" fmla="*/ 9 w 216"/>
                <a:gd name="T33" fmla="*/ 69 h 219"/>
                <a:gd name="T34" fmla="*/ 26 w 216"/>
                <a:gd name="T35" fmla="*/ 37 h 219"/>
                <a:gd name="T36" fmla="*/ 52 w 216"/>
                <a:gd name="T37" fmla="*/ 14 h 219"/>
                <a:gd name="T38" fmla="*/ 81 w 216"/>
                <a:gd name="T39" fmla="*/ 3 h 219"/>
                <a:gd name="T40" fmla="*/ 116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1"/>
                  </a:lnTo>
                  <a:lnTo>
                    <a:pt x="216" y="115"/>
                  </a:lnTo>
                  <a:lnTo>
                    <a:pt x="211" y="150"/>
                  </a:lnTo>
                  <a:lnTo>
                    <a:pt x="191" y="179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237"/>
            <p:cNvSpPr>
              <a:spLocks/>
            </p:cNvSpPr>
            <p:nvPr/>
          </p:nvSpPr>
          <p:spPr bwMode="auto">
            <a:xfrm rot="10800000">
              <a:off x="9312901" y="4416446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238"/>
            <p:cNvSpPr>
              <a:spLocks/>
            </p:cNvSpPr>
            <p:nvPr/>
          </p:nvSpPr>
          <p:spPr bwMode="auto">
            <a:xfrm rot="10800000">
              <a:off x="9218494" y="4213231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81 w 219"/>
                <a:gd name="T5" fmla="*/ 26 h 219"/>
                <a:gd name="T6" fmla="*/ 202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3 w 219"/>
                <a:gd name="T39" fmla="*/ 2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81" y="26"/>
                  </a:lnTo>
                  <a:lnTo>
                    <a:pt x="202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3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39"/>
            <p:cNvSpPr>
              <a:spLocks/>
            </p:cNvSpPr>
            <p:nvPr/>
          </p:nvSpPr>
          <p:spPr bwMode="auto">
            <a:xfrm rot="10800000">
              <a:off x="9140089" y="4003616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47 w 216"/>
                <a:gd name="T3" fmla="*/ 9 h 219"/>
                <a:gd name="T4" fmla="*/ 178 w 216"/>
                <a:gd name="T5" fmla="*/ 26 h 219"/>
                <a:gd name="T6" fmla="*/ 202 w 216"/>
                <a:gd name="T7" fmla="*/ 52 h 219"/>
                <a:gd name="T8" fmla="*/ 213 w 216"/>
                <a:gd name="T9" fmla="*/ 83 h 219"/>
                <a:gd name="T10" fmla="*/ 216 w 216"/>
                <a:gd name="T11" fmla="*/ 115 h 219"/>
                <a:gd name="T12" fmla="*/ 210 w 216"/>
                <a:gd name="T13" fmla="*/ 150 h 219"/>
                <a:gd name="T14" fmla="*/ 190 w 216"/>
                <a:gd name="T15" fmla="*/ 179 h 219"/>
                <a:gd name="T16" fmla="*/ 164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1 h 219"/>
                <a:gd name="T32" fmla="*/ 5 w 216"/>
                <a:gd name="T33" fmla="*/ 69 h 219"/>
                <a:gd name="T34" fmla="*/ 26 w 216"/>
                <a:gd name="T35" fmla="*/ 37 h 219"/>
                <a:gd name="T36" fmla="*/ 52 w 216"/>
                <a:gd name="T37" fmla="*/ 17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47" y="9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3" y="83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5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240"/>
            <p:cNvSpPr>
              <a:spLocks/>
            </p:cNvSpPr>
            <p:nvPr/>
          </p:nvSpPr>
          <p:spPr bwMode="auto">
            <a:xfrm rot="10800000">
              <a:off x="9032080" y="3569984"/>
              <a:ext cx="175213" cy="175213"/>
            </a:xfrm>
            <a:custGeom>
              <a:avLst/>
              <a:gdLst>
                <a:gd name="T0" fmla="*/ 119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7 w 219"/>
                <a:gd name="T9" fmla="*/ 83 h 219"/>
                <a:gd name="T10" fmla="*/ 219 w 219"/>
                <a:gd name="T11" fmla="*/ 118 h 219"/>
                <a:gd name="T12" fmla="*/ 211 w 219"/>
                <a:gd name="T13" fmla="*/ 152 h 219"/>
                <a:gd name="T14" fmla="*/ 193 w 219"/>
                <a:gd name="T15" fmla="*/ 181 h 219"/>
                <a:gd name="T16" fmla="*/ 168 w 219"/>
                <a:gd name="T17" fmla="*/ 204 h 219"/>
                <a:gd name="T18" fmla="*/ 136 w 219"/>
                <a:gd name="T19" fmla="*/ 216 h 219"/>
                <a:gd name="T20" fmla="*/ 104 w 219"/>
                <a:gd name="T21" fmla="*/ 219 h 219"/>
                <a:gd name="T22" fmla="*/ 70 w 219"/>
                <a:gd name="T23" fmla="*/ 213 h 219"/>
                <a:gd name="T24" fmla="*/ 41 w 219"/>
                <a:gd name="T25" fmla="*/ 193 h 219"/>
                <a:gd name="T26" fmla="*/ 18 w 219"/>
                <a:gd name="T27" fmla="*/ 167 h 219"/>
                <a:gd name="T28" fmla="*/ 3 w 219"/>
                <a:gd name="T29" fmla="*/ 138 h 219"/>
                <a:gd name="T30" fmla="*/ 0 w 219"/>
                <a:gd name="T31" fmla="*/ 103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5 h 219"/>
                <a:gd name="T40" fmla="*/ 119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9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3"/>
                  </a:lnTo>
                  <a:lnTo>
                    <a:pt x="219" y="118"/>
                  </a:lnTo>
                  <a:lnTo>
                    <a:pt x="211" y="152"/>
                  </a:lnTo>
                  <a:lnTo>
                    <a:pt x="193" y="181"/>
                  </a:lnTo>
                  <a:lnTo>
                    <a:pt x="168" y="204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3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5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241"/>
            <p:cNvSpPr>
              <a:spLocks/>
            </p:cNvSpPr>
            <p:nvPr/>
          </p:nvSpPr>
          <p:spPr bwMode="auto">
            <a:xfrm rot="10800000">
              <a:off x="9004078" y="3346768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1 h 219"/>
                <a:gd name="T24" fmla="*/ 40 w 219"/>
                <a:gd name="T25" fmla="*/ 193 h 219"/>
                <a:gd name="T26" fmla="*/ 17 w 219"/>
                <a:gd name="T27" fmla="*/ 167 h 219"/>
                <a:gd name="T28" fmla="*/ 6 w 219"/>
                <a:gd name="T29" fmla="*/ 136 h 219"/>
                <a:gd name="T30" fmla="*/ 0 w 219"/>
                <a:gd name="T31" fmla="*/ 101 h 219"/>
                <a:gd name="T32" fmla="*/ 9 w 219"/>
                <a:gd name="T33" fmla="*/ 67 h 219"/>
                <a:gd name="T34" fmla="*/ 29 w 219"/>
                <a:gd name="T35" fmla="*/ 38 h 219"/>
                <a:gd name="T36" fmla="*/ 52 w 219"/>
                <a:gd name="T37" fmla="*/ 18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6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9" y="38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242"/>
            <p:cNvSpPr>
              <a:spLocks/>
            </p:cNvSpPr>
            <p:nvPr/>
          </p:nvSpPr>
          <p:spPr bwMode="auto">
            <a:xfrm rot="10800000">
              <a:off x="8992877" y="3122752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7 w 219"/>
                <a:gd name="T9" fmla="*/ 81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1 h 219"/>
                <a:gd name="T16" fmla="*/ 168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70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8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70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243"/>
            <p:cNvSpPr>
              <a:spLocks/>
            </p:cNvSpPr>
            <p:nvPr/>
          </p:nvSpPr>
          <p:spPr bwMode="auto">
            <a:xfrm rot="10800000">
              <a:off x="8999278" y="2899536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7 h 219"/>
                <a:gd name="T20" fmla="*/ 101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7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8 w 219"/>
                <a:gd name="T33" fmla="*/ 70 h 219"/>
                <a:gd name="T34" fmla="*/ 26 w 219"/>
                <a:gd name="T35" fmla="*/ 38 h 219"/>
                <a:gd name="T36" fmla="*/ 52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8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44"/>
            <p:cNvSpPr>
              <a:spLocks/>
            </p:cNvSpPr>
            <p:nvPr/>
          </p:nvSpPr>
          <p:spPr bwMode="auto">
            <a:xfrm rot="10800000">
              <a:off x="9024880" y="2677920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3 w 219"/>
                <a:gd name="T3" fmla="*/ 6 h 216"/>
                <a:gd name="T4" fmla="*/ 182 w 219"/>
                <a:gd name="T5" fmla="*/ 26 h 216"/>
                <a:gd name="T6" fmla="*/ 202 w 219"/>
                <a:gd name="T7" fmla="*/ 52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4 w 219"/>
                <a:gd name="T21" fmla="*/ 216 h 216"/>
                <a:gd name="T22" fmla="*/ 69 w 219"/>
                <a:gd name="T23" fmla="*/ 210 h 216"/>
                <a:gd name="T24" fmla="*/ 40 w 219"/>
                <a:gd name="T25" fmla="*/ 190 h 216"/>
                <a:gd name="T26" fmla="*/ 17 w 219"/>
                <a:gd name="T27" fmla="*/ 167 h 216"/>
                <a:gd name="T28" fmla="*/ 3 w 219"/>
                <a:gd name="T29" fmla="*/ 135 h 216"/>
                <a:gd name="T30" fmla="*/ 0 w 219"/>
                <a:gd name="T31" fmla="*/ 101 h 216"/>
                <a:gd name="T32" fmla="*/ 9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4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3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4" y="216"/>
                  </a:lnTo>
                  <a:lnTo>
                    <a:pt x="69" y="210"/>
                  </a:lnTo>
                  <a:lnTo>
                    <a:pt x="40" y="190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245"/>
            <p:cNvSpPr>
              <a:spLocks/>
            </p:cNvSpPr>
            <p:nvPr/>
          </p:nvSpPr>
          <p:spPr bwMode="auto">
            <a:xfrm rot="10800000">
              <a:off x="9126487" y="223948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8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3 w 219"/>
                <a:gd name="T13" fmla="*/ 150 h 219"/>
                <a:gd name="T14" fmla="*/ 193 w 219"/>
                <a:gd name="T15" fmla="*/ 178 h 219"/>
                <a:gd name="T16" fmla="*/ 167 w 219"/>
                <a:gd name="T17" fmla="*/ 201 h 219"/>
                <a:gd name="T18" fmla="*/ 139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6 w 219"/>
                <a:gd name="T29" fmla="*/ 135 h 219"/>
                <a:gd name="T30" fmla="*/ 0 w 219"/>
                <a:gd name="T31" fmla="*/ 101 h 219"/>
                <a:gd name="T32" fmla="*/ 9 w 219"/>
                <a:gd name="T33" fmla="*/ 66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8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3" y="150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9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6" y="135"/>
                  </a:lnTo>
                  <a:lnTo>
                    <a:pt x="0" y="101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46"/>
            <p:cNvSpPr>
              <a:spLocks/>
            </p:cNvSpPr>
            <p:nvPr/>
          </p:nvSpPr>
          <p:spPr bwMode="auto">
            <a:xfrm rot="10800000">
              <a:off x="9036080" y="196266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49 w 219"/>
                <a:gd name="T3" fmla="*/ 8 h 219"/>
                <a:gd name="T4" fmla="*/ 181 w 219"/>
                <a:gd name="T5" fmla="*/ 25 h 219"/>
                <a:gd name="T6" fmla="*/ 201 w 219"/>
                <a:gd name="T7" fmla="*/ 51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2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8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40 h 219"/>
                <a:gd name="T36" fmla="*/ 51 w 219"/>
                <a:gd name="T37" fmla="*/ 17 h 219"/>
                <a:gd name="T38" fmla="*/ 83 w 219"/>
                <a:gd name="T39" fmla="*/ 2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49" y="8"/>
                  </a:lnTo>
                  <a:lnTo>
                    <a:pt x="181" y="25"/>
                  </a:lnTo>
                  <a:lnTo>
                    <a:pt x="201" y="51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2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8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1" y="17"/>
                  </a:lnTo>
                  <a:lnTo>
                    <a:pt x="8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47"/>
            <p:cNvSpPr>
              <a:spLocks/>
            </p:cNvSpPr>
            <p:nvPr/>
          </p:nvSpPr>
          <p:spPr bwMode="auto">
            <a:xfrm rot="10800000">
              <a:off x="9128887" y="1757852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4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1 w 219"/>
                <a:gd name="T25" fmla="*/ 193 h 219"/>
                <a:gd name="T26" fmla="*/ 18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4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8"/>
            <p:cNvSpPr>
              <a:spLocks/>
            </p:cNvSpPr>
            <p:nvPr/>
          </p:nvSpPr>
          <p:spPr bwMode="auto">
            <a:xfrm rot="10800000">
              <a:off x="9234495" y="1561838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0 w 219"/>
                <a:gd name="T3" fmla="*/ 6 h 216"/>
                <a:gd name="T4" fmla="*/ 181 w 219"/>
                <a:gd name="T5" fmla="*/ 26 h 216"/>
                <a:gd name="T6" fmla="*/ 201 w 219"/>
                <a:gd name="T7" fmla="*/ 49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5 w 219"/>
                <a:gd name="T19" fmla="*/ 213 h 216"/>
                <a:gd name="T20" fmla="*/ 103 w 219"/>
                <a:gd name="T21" fmla="*/ 216 h 216"/>
                <a:gd name="T22" fmla="*/ 69 w 219"/>
                <a:gd name="T23" fmla="*/ 207 h 216"/>
                <a:gd name="T24" fmla="*/ 37 w 219"/>
                <a:gd name="T25" fmla="*/ 190 h 216"/>
                <a:gd name="T26" fmla="*/ 17 w 219"/>
                <a:gd name="T27" fmla="*/ 164 h 216"/>
                <a:gd name="T28" fmla="*/ 3 w 219"/>
                <a:gd name="T29" fmla="*/ 135 h 216"/>
                <a:gd name="T30" fmla="*/ 0 w 219"/>
                <a:gd name="T31" fmla="*/ 101 h 216"/>
                <a:gd name="T32" fmla="*/ 8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1" y="49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3" y="216"/>
                  </a:lnTo>
                  <a:lnTo>
                    <a:pt x="69" y="207"/>
                  </a:lnTo>
                  <a:lnTo>
                    <a:pt x="37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49"/>
            <p:cNvSpPr>
              <a:spLocks/>
            </p:cNvSpPr>
            <p:nvPr/>
          </p:nvSpPr>
          <p:spPr bwMode="auto">
            <a:xfrm rot="10800000">
              <a:off x="9354504" y="137302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8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7 h 219"/>
                <a:gd name="T20" fmla="*/ 101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4 w 219"/>
                <a:gd name="T27" fmla="*/ 168 h 219"/>
                <a:gd name="T28" fmla="*/ 3 w 219"/>
                <a:gd name="T29" fmla="*/ 136 h 219"/>
                <a:gd name="T30" fmla="*/ 0 w 219"/>
                <a:gd name="T31" fmla="*/ 104 h 219"/>
                <a:gd name="T32" fmla="*/ 6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50"/>
            <p:cNvSpPr>
              <a:spLocks/>
            </p:cNvSpPr>
            <p:nvPr/>
          </p:nvSpPr>
          <p:spPr bwMode="auto">
            <a:xfrm rot="10800000">
              <a:off x="9490514" y="119301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6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3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3 w 219"/>
                <a:gd name="T21" fmla="*/ 219 h 219"/>
                <a:gd name="T22" fmla="*/ 69 w 219"/>
                <a:gd name="T23" fmla="*/ 211 h 219"/>
                <a:gd name="T24" fmla="*/ 40 w 219"/>
                <a:gd name="T25" fmla="*/ 190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6 h 219"/>
                <a:gd name="T34" fmla="*/ 26 w 219"/>
                <a:gd name="T35" fmla="*/ 38 h 219"/>
                <a:gd name="T36" fmla="*/ 52 w 219"/>
                <a:gd name="T37" fmla="*/ 15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40" y="190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51"/>
            <p:cNvSpPr>
              <a:spLocks/>
            </p:cNvSpPr>
            <p:nvPr/>
          </p:nvSpPr>
          <p:spPr bwMode="auto">
            <a:xfrm rot="10800000">
              <a:off x="9638525" y="1024199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5 h 219"/>
                <a:gd name="T6" fmla="*/ 202 w 216"/>
                <a:gd name="T7" fmla="*/ 51 h 219"/>
                <a:gd name="T8" fmla="*/ 213 w 216"/>
                <a:gd name="T9" fmla="*/ 80 h 219"/>
                <a:gd name="T10" fmla="*/ 216 w 216"/>
                <a:gd name="T11" fmla="*/ 115 h 219"/>
                <a:gd name="T12" fmla="*/ 208 w 216"/>
                <a:gd name="T13" fmla="*/ 149 h 219"/>
                <a:gd name="T14" fmla="*/ 190 w 216"/>
                <a:gd name="T15" fmla="*/ 181 h 219"/>
                <a:gd name="T16" fmla="*/ 164 w 216"/>
                <a:gd name="T17" fmla="*/ 201 h 219"/>
                <a:gd name="T18" fmla="*/ 136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8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0 h 219"/>
                <a:gd name="T32" fmla="*/ 6 w 216"/>
                <a:gd name="T33" fmla="*/ 69 h 219"/>
                <a:gd name="T34" fmla="*/ 26 w 216"/>
                <a:gd name="T35" fmla="*/ 37 h 219"/>
                <a:gd name="T36" fmla="*/ 52 w 216"/>
                <a:gd name="T37" fmla="*/ 14 h 219"/>
                <a:gd name="T38" fmla="*/ 81 w 216"/>
                <a:gd name="T39" fmla="*/ 2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3" y="80"/>
                  </a:lnTo>
                  <a:lnTo>
                    <a:pt x="216" y="115"/>
                  </a:lnTo>
                  <a:lnTo>
                    <a:pt x="208" y="149"/>
                  </a:lnTo>
                  <a:lnTo>
                    <a:pt x="190" y="181"/>
                  </a:lnTo>
                  <a:lnTo>
                    <a:pt x="164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8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2"/>
            <p:cNvSpPr>
              <a:spLocks/>
            </p:cNvSpPr>
            <p:nvPr/>
          </p:nvSpPr>
          <p:spPr bwMode="auto">
            <a:xfrm rot="10800000">
              <a:off x="9797736" y="86738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8 h 219"/>
                <a:gd name="T4" fmla="*/ 182 w 219"/>
                <a:gd name="T5" fmla="*/ 25 h 219"/>
                <a:gd name="T6" fmla="*/ 205 w 219"/>
                <a:gd name="T7" fmla="*/ 51 h 219"/>
                <a:gd name="T8" fmla="*/ 216 w 219"/>
                <a:gd name="T9" fmla="*/ 83 h 219"/>
                <a:gd name="T10" fmla="*/ 219 w 219"/>
                <a:gd name="T11" fmla="*/ 118 h 219"/>
                <a:gd name="T12" fmla="*/ 211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9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1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2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8"/>
                  </a:lnTo>
                  <a:lnTo>
                    <a:pt x="182" y="25"/>
                  </a:lnTo>
                  <a:lnTo>
                    <a:pt x="205" y="51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1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9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53"/>
            <p:cNvSpPr>
              <a:spLocks/>
            </p:cNvSpPr>
            <p:nvPr/>
          </p:nvSpPr>
          <p:spPr bwMode="auto">
            <a:xfrm rot="10800000">
              <a:off x="9968149" y="722577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5 h 219"/>
                <a:gd name="T12" fmla="*/ 207 w 216"/>
                <a:gd name="T13" fmla="*/ 150 h 219"/>
                <a:gd name="T14" fmla="*/ 190 w 216"/>
                <a:gd name="T15" fmla="*/ 182 h 219"/>
                <a:gd name="T16" fmla="*/ 164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1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8 h 219"/>
                <a:gd name="T30" fmla="*/ 0 w 216"/>
                <a:gd name="T31" fmla="*/ 104 h 219"/>
                <a:gd name="T32" fmla="*/ 6 w 216"/>
                <a:gd name="T33" fmla="*/ 69 h 219"/>
                <a:gd name="T34" fmla="*/ 23 w 216"/>
                <a:gd name="T35" fmla="*/ 40 h 219"/>
                <a:gd name="T36" fmla="*/ 49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5"/>
                  </a:lnTo>
                  <a:lnTo>
                    <a:pt x="207" y="150"/>
                  </a:lnTo>
                  <a:lnTo>
                    <a:pt x="190" y="182"/>
                  </a:lnTo>
                  <a:lnTo>
                    <a:pt x="164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3" y="40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54"/>
            <p:cNvSpPr>
              <a:spLocks/>
            </p:cNvSpPr>
            <p:nvPr/>
          </p:nvSpPr>
          <p:spPr bwMode="auto">
            <a:xfrm rot="10800000">
              <a:off x="10148161" y="591368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49 h 216"/>
                <a:gd name="T8" fmla="*/ 216 w 219"/>
                <a:gd name="T9" fmla="*/ 81 h 216"/>
                <a:gd name="T10" fmla="*/ 219 w 219"/>
                <a:gd name="T11" fmla="*/ 116 h 216"/>
                <a:gd name="T12" fmla="*/ 210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6 w 219"/>
                <a:gd name="T19" fmla="*/ 214 h 216"/>
                <a:gd name="T20" fmla="*/ 101 w 219"/>
                <a:gd name="T21" fmla="*/ 216 h 216"/>
                <a:gd name="T22" fmla="*/ 69 w 219"/>
                <a:gd name="T23" fmla="*/ 211 h 216"/>
                <a:gd name="T24" fmla="*/ 38 w 219"/>
                <a:gd name="T25" fmla="*/ 191 h 216"/>
                <a:gd name="T26" fmla="*/ 14 w 219"/>
                <a:gd name="T27" fmla="*/ 165 h 216"/>
                <a:gd name="T28" fmla="*/ 3 w 219"/>
                <a:gd name="T29" fmla="*/ 136 h 216"/>
                <a:gd name="T30" fmla="*/ 0 w 219"/>
                <a:gd name="T31" fmla="*/ 101 h 216"/>
                <a:gd name="T32" fmla="*/ 9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4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49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4"/>
                  </a:lnTo>
                  <a:lnTo>
                    <a:pt x="101" y="216"/>
                  </a:lnTo>
                  <a:lnTo>
                    <a:pt x="69" y="211"/>
                  </a:lnTo>
                  <a:lnTo>
                    <a:pt x="38" y="191"/>
                  </a:lnTo>
                  <a:lnTo>
                    <a:pt x="14" y="165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255"/>
            <p:cNvSpPr>
              <a:spLocks/>
            </p:cNvSpPr>
            <p:nvPr/>
          </p:nvSpPr>
          <p:spPr bwMode="auto">
            <a:xfrm rot="10800000">
              <a:off x="10339376" y="471358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8 w 216"/>
                <a:gd name="T5" fmla="*/ 26 h 219"/>
                <a:gd name="T6" fmla="*/ 201 w 216"/>
                <a:gd name="T7" fmla="*/ 52 h 219"/>
                <a:gd name="T8" fmla="*/ 213 w 216"/>
                <a:gd name="T9" fmla="*/ 84 h 219"/>
                <a:gd name="T10" fmla="*/ 216 w 216"/>
                <a:gd name="T11" fmla="*/ 116 h 219"/>
                <a:gd name="T12" fmla="*/ 210 w 216"/>
                <a:gd name="T13" fmla="*/ 150 h 219"/>
                <a:gd name="T14" fmla="*/ 190 w 216"/>
                <a:gd name="T15" fmla="*/ 182 h 219"/>
                <a:gd name="T16" fmla="*/ 164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1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6 h 219"/>
                <a:gd name="T30" fmla="*/ 0 w 216"/>
                <a:gd name="T31" fmla="*/ 101 h 219"/>
                <a:gd name="T32" fmla="*/ 5 w 216"/>
                <a:gd name="T33" fmla="*/ 69 h 219"/>
                <a:gd name="T34" fmla="*/ 23 w 216"/>
                <a:gd name="T35" fmla="*/ 38 h 219"/>
                <a:gd name="T36" fmla="*/ 49 w 216"/>
                <a:gd name="T37" fmla="*/ 18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4"/>
                  </a:lnTo>
                  <a:lnTo>
                    <a:pt x="216" y="116"/>
                  </a:lnTo>
                  <a:lnTo>
                    <a:pt x="210" y="150"/>
                  </a:lnTo>
                  <a:lnTo>
                    <a:pt x="190" y="182"/>
                  </a:lnTo>
                  <a:lnTo>
                    <a:pt x="164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5" y="69"/>
                  </a:lnTo>
                  <a:lnTo>
                    <a:pt x="23" y="38"/>
                  </a:lnTo>
                  <a:lnTo>
                    <a:pt x="49" y="18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256"/>
            <p:cNvSpPr>
              <a:spLocks/>
            </p:cNvSpPr>
            <p:nvPr/>
          </p:nvSpPr>
          <p:spPr bwMode="auto">
            <a:xfrm rot="10800000">
              <a:off x="10537790" y="36735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9 h 219"/>
                <a:gd name="T4" fmla="*/ 181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3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9"/>
                  </a:lnTo>
                  <a:lnTo>
                    <a:pt x="181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3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57"/>
            <p:cNvSpPr>
              <a:spLocks/>
            </p:cNvSpPr>
            <p:nvPr/>
          </p:nvSpPr>
          <p:spPr bwMode="auto">
            <a:xfrm rot="10800000">
              <a:off x="10743405" y="277744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6 h 219"/>
                <a:gd name="T4" fmla="*/ 182 w 219"/>
                <a:gd name="T5" fmla="*/ 26 h 219"/>
                <a:gd name="T6" fmla="*/ 205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1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9 w 219"/>
                <a:gd name="T19" fmla="*/ 217 h 219"/>
                <a:gd name="T20" fmla="*/ 104 w 219"/>
                <a:gd name="T21" fmla="*/ 219 h 219"/>
                <a:gd name="T22" fmla="*/ 69 w 219"/>
                <a:gd name="T23" fmla="*/ 211 h 219"/>
                <a:gd name="T24" fmla="*/ 41 w 219"/>
                <a:gd name="T25" fmla="*/ 193 h 219"/>
                <a:gd name="T26" fmla="*/ 18 w 219"/>
                <a:gd name="T27" fmla="*/ 168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6"/>
                  </a:lnTo>
                  <a:lnTo>
                    <a:pt x="182" y="26"/>
                  </a:lnTo>
                  <a:lnTo>
                    <a:pt x="205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9" y="217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41" y="193"/>
                  </a:lnTo>
                  <a:lnTo>
                    <a:pt x="18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58"/>
            <p:cNvSpPr>
              <a:spLocks/>
            </p:cNvSpPr>
            <p:nvPr/>
          </p:nvSpPr>
          <p:spPr bwMode="auto">
            <a:xfrm rot="10800000">
              <a:off x="11172237" y="145735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3 h 219"/>
                <a:gd name="T10" fmla="*/ 216 w 216"/>
                <a:gd name="T11" fmla="*/ 115 h 219"/>
                <a:gd name="T12" fmla="*/ 210 w 216"/>
                <a:gd name="T13" fmla="*/ 150 h 219"/>
                <a:gd name="T14" fmla="*/ 190 w 216"/>
                <a:gd name="T15" fmla="*/ 181 h 219"/>
                <a:gd name="T16" fmla="*/ 167 w 216"/>
                <a:gd name="T17" fmla="*/ 201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3 h 219"/>
                <a:gd name="T32" fmla="*/ 6 w 216"/>
                <a:gd name="T33" fmla="*/ 69 h 219"/>
                <a:gd name="T34" fmla="*/ 26 w 216"/>
                <a:gd name="T35" fmla="*/ 37 h 219"/>
                <a:gd name="T36" fmla="*/ 52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3"/>
                  </a:lnTo>
                  <a:lnTo>
                    <a:pt x="216" y="115"/>
                  </a:lnTo>
                  <a:lnTo>
                    <a:pt x="210" y="150"/>
                  </a:lnTo>
                  <a:lnTo>
                    <a:pt x="190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59"/>
            <p:cNvSpPr>
              <a:spLocks/>
            </p:cNvSpPr>
            <p:nvPr/>
          </p:nvSpPr>
          <p:spPr bwMode="auto">
            <a:xfrm rot="10800000">
              <a:off x="11391452" y="104132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82 w 219"/>
                <a:gd name="T5" fmla="*/ 25 h 219"/>
                <a:gd name="T6" fmla="*/ 202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2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82" y="25"/>
                  </a:lnTo>
                  <a:lnTo>
                    <a:pt x="202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60"/>
            <p:cNvSpPr>
              <a:spLocks/>
            </p:cNvSpPr>
            <p:nvPr/>
          </p:nvSpPr>
          <p:spPr bwMode="auto">
            <a:xfrm rot="10800000">
              <a:off x="11614669" y="79330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9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4 h 219"/>
                <a:gd name="T10" fmla="*/ 217 w 217"/>
                <a:gd name="T11" fmla="*/ 118 h 219"/>
                <a:gd name="T12" fmla="*/ 211 w 217"/>
                <a:gd name="T13" fmla="*/ 150 h 219"/>
                <a:gd name="T14" fmla="*/ 191 w 217"/>
                <a:gd name="T15" fmla="*/ 182 h 219"/>
                <a:gd name="T16" fmla="*/ 168 w 217"/>
                <a:gd name="T17" fmla="*/ 202 h 219"/>
                <a:gd name="T18" fmla="*/ 136 w 217"/>
                <a:gd name="T19" fmla="*/ 216 h 219"/>
                <a:gd name="T20" fmla="*/ 101 w 217"/>
                <a:gd name="T21" fmla="*/ 219 h 219"/>
                <a:gd name="T22" fmla="*/ 67 w 217"/>
                <a:gd name="T23" fmla="*/ 211 h 219"/>
                <a:gd name="T24" fmla="*/ 38 w 217"/>
                <a:gd name="T25" fmla="*/ 193 h 219"/>
                <a:gd name="T26" fmla="*/ 15 w 217"/>
                <a:gd name="T27" fmla="*/ 167 h 219"/>
                <a:gd name="T28" fmla="*/ 3 w 217"/>
                <a:gd name="T29" fmla="*/ 139 h 219"/>
                <a:gd name="T30" fmla="*/ 0 w 217"/>
                <a:gd name="T31" fmla="*/ 104 h 219"/>
                <a:gd name="T32" fmla="*/ 6 w 217"/>
                <a:gd name="T33" fmla="*/ 69 h 219"/>
                <a:gd name="T34" fmla="*/ 26 w 217"/>
                <a:gd name="T35" fmla="*/ 41 h 219"/>
                <a:gd name="T36" fmla="*/ 52 w 217"/>
                <a:gd name="T37" fmla="*/ 18 h 219"/>
                <a:gd name="T38" fmla="*/ 81 w 217"/>
                <a:gd name="T39" fmla="*/ 3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8"/>
                  </a:lnTo>
                  <a:lnTo>
                    <a:pt x="211" y="150"/>
                  </a:lnTo>
                  <a:lnTo>
                    <a:pt x="191" y="182"/>
                  </a:lnTo>
                  <a:lnTo>
                    <a:pt x="168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1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61"/>
            <p:cNvSpPr>
              <a:spLocks/>
            </p:cNvSpPr>
            <p:nvPr/>
          </p:nvSpPr>
          <p:spPr bwMode="auto">
            <a:xfrm rot="10800000">
              <a:off x="11838685" y="69729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3 h 219"/>
                <a:gd name="T10" fmla="*/ 216 w 216"/>
                <a:gd name="T11" fmla="*/ 118 h 219"/>
                <a:gd name="T12" fmla="*/ 210 w 216"/>
                <a:gd name="T13" fmla="*/ 150 h 219"/>
                <a:gd name="T14" fmla="*/ 190 w 216"/>
                <a:gd name="T15" fmla="*/ 181 h 219"/>
                <a:gd name="T16" fmla="*/ 164 w 216"/>
                <a:gd name="T17" fmla="*/ 202 h 219"/>
                <a:gd name="T18" fmla="*/ 135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7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4 h 219"/>
                <a:gd name="T32" fmla="*/ 6 w 216"/>
                <a:gd name="T33" fmla="*/ 69 h 219"/>
                <a:gd name="T34" fmla="*/ 26 w 216"/>
                <a:gd name="T35" fmla="*/ 37 h 219"/>
                <a:gd name="T36" fmla="*/ 52 w 216"/>
                <a:gd name="T37" fmla="*/ 17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3"/>
                  </a:lnTo>
                  <a:lnTo>
                    <a:pt x="216" y="118"/>
                  </a:lnTo>
                  <a:lnTo>
                    <a:pt x="210" y="150"/>
                  </a:lnTo>
                  <a:lnTo>
                    <a:pt x="190" y="181"/>
                  </a:lnTo>
                  <a:lnTo>
                    <a:pt x="164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62"/>
            <p:cNvSpPr>
              <a:spLocks/>
            </p:cNvSpPr>
            <p:nvPr/>
          </p:nvSpPr>
          <p:spPr bwMode="auto">
            <a:xfrm rot="10800000">
              <a:off x="12062701" y="76930"/>
              <a:ext cx="172813" cy="175213"/>
            </a:xfrm>
            <a:custGeom>
              <a:avLst/>
              <a:gdLst>
                <a:gd name="T0" fmla="*/ 116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4 w 216"/>
                <a:gd name="T9" fmla="*/ 81 h 219"/>
                <a:gd name="T10" fmla="*/ 216 w 216"/>
                <a:gd name="T11" fmla="*/ 115 h 219"/>
                <a:gd name="T12" fmla="*/ 211 w 216"/>
                <a:gd name="T13" fmla="*/ 150 h 219"/>
                <a:gd name="T14" fmla="*/ 190 w 216"/>
                <a:gd name="T15" fmla="*/ 179 h 219"/>
                <a:gd name="T16" fmla="*/ 165 w 216"/>
                <a:gd name="T17" fmla="*/ 202 h 219"/>
                <a:gd name="T18" fmla="*/ 136 w 216"/>
                <a:gd name="T19" fmla="*/ 216 h 219"/>
                <a:gd name="T20" fmla="*/ 101 w 216"/>
                <a:gd name="T21" fmla="*/ 219 h 219"/>
                <a:gd name="T22" fmla="*/ 66 w 216"/>
                <a:gd name="T23" fmla="*/ 211 h 219"/>
                <a:gd name="T24" fmla="*/ 38 w 216"/>
                <a:gd name="T25" fmla="*/ 193 h 219"/>
                <a:gd name="T26" fmla="*/ 15 w 216"/>
                <a:gd name="T27" fmla="*/ 167 h 219"/>
                <a:gd name="T28" fmla="*/ 3 w 216"/>
                <a:gd name="T29" fmla="*/ 136 h 219"/>
                <a:gd name="T30" fmla="*/ 0 w 216"/>
                <a:gd name="T31" fmla="*/ 101 h 219"/>
                <a:gd name="T32" fmla="*/ 6 w 216"/>
                <a:gd name="T33" fmla="*/ 69 h 219"/>
                <a:gd name="T34" fmla="*/ 26 w 216"/>
                <a:gd name="T35" fmla="*/ 38 h 219"/>
                <a:gd name="T36" fmla="*/ 49 w 216"/>
                <a:gd name="T37" fmla="*/ 17 h 219"/>
                <a:gd name="T38" fmla="*/ 81 w 216"/>
                <a:gd name="T39" fmla="*/ 3 h 219"/>
                <a:gd name="T40" fmla="*/ 116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1"/>
                  </a:lnTo>
                  <a:lnTo>
                    <a:pt x="216" y="115"/>
                  </a:lnTo>
                  <a:lnTo>
                    <a:pt x="211" y="150"/>
                  </a:lnTo>
                  <a:lnTo>
                    <a:pt x="190" y="179"/>
                  </a:lnTo>
                  <a:lnTo>
                    <a:pt x="165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9"/>
                  </a:lnTo>
                  <a:lnTo>
                    <a:pt x="26" y="38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63"/>
            <p:cNvSpPr>
              <a:spLocks/>
            </p:cNvSpPr>
            <p:nvPr/>
          </p:nvSpPr>
          <p:spPr bwMode="auto">
            <a:xfrm rot="10800000">
              <a:off x="11969894" y="6131771"/>
              <a:ext cx="172813" cy="172813"/>
            </a:xfrm>
            <a:custGeom>
              <a:avLst/>
              <a:gdLst>
                <a:gd name="T0" fmla="*/ 115 w 216"/>
                <a:gd name="T1" fmla="*/ 0 h 216"/>
                <a:gd name="T2" fmla="*/ 149 w 216"/>
                <a:gd name="T3" fmla="*/ 5 h 216"/>
                <a:gd name="T4" fmla="*/ 178 w 216"/>
                <a:gd name="T5" fmla="*/ 25 h 216"/>
                <a:gd name="T6" fmla="*/ 201 w 216"/>
                <a:gd name="T7" fmla="*/ 51 h 216"/>
                <a:gd name="T8" fmla="*/ 213 w 216"/>
                <a:gd name="T9" fmla="*/ 80 h 216"/>
                <a:gd name="T10" fmla="*/ 216 w 216"/>
                <a:gd name="T11" fmla="*/ 115 h 216"/>
                <a:gd name="T12" fmla="*/ 210 w 216"/>
                <a:gd name="T13" fmla="*/ 149 h 216"/>
                <a:gd name="T14" fmla="*/ 193 w 216"/>
                <a:gd name="T15" fmla="*/ 178 h 216"/>
                <a:gd name="T16" fmla="*/ 167 w 216"/>
                <a:gd name="T17" fmla="*/ 201 h 216"/>
                <a:gd name="T18" fmla="*/ 135 w 216"/>
                <a:gd name="T19" fmla="*/ 213 h 216"/>
                <a:gd name="T20" fmla="*/ 100 w 216"/>
                <a:gd name="T21" fmla="*/ 216 h 216"/>
                <a:gd name="T22" fmla="*/ 66 w 216"/>
                <a:gd name="T23" fmla="*/ 210 h 216"/>
                <a:gd name="T24" fmla="*/ 37 w 216"/>
                <a:gd name="T25" fmla="*/ 193 h 216"/>
                <a:gd name="T26" fmla="*/ 14 w 216"/>
                <a:gd name="T27" fmla="*/ 167 h 216"/>
                <a:gd name="T28" fmla="*/ 2 w 216"/>
                <a:gd name="T29" fmla="*/ 135 h 216"/>
                <a:gd name="T30" fmla="*/ 0 w 216"/>
                <a:gd name="T31" fmla="*/ 100 h 216"/>
                <a:gd name="T32" fmla="*/ 8 w 216"/>
                <a:gd name="T33" fmla="*/ 66 h 216"/>
                <a:gd name="T34" fmla="*/ 25 w 216"/>
                <a:gd name="T35" fmla="*/ 37 h 216"/>
                <a:gd name="T36" fmla="*/ 51 w 216"/>
                <a:gd name="T37" fmla="*/ 14 h 216"/>
                <a:gd name="T38" fmla="*/ 80 w 216"/>
                <a:gd name="T39" fmla="*/ 2 h 216"/>
                <a:gd name="T40" fmla="*/ 115 w 216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6">
                  <a:moveTo>
                    <a:pt x="115" y="0"/>
                  </a:moveTo>
                  <a:lnTo>
                    <a:pt x="149" y="5"/>
                  </a:lnTo>
                  <a:lnTo>
                    <a:pt x="178" y="25"/>
                  </a:lnTo>
                  <a:lnTo>
                    <a:pt x="201" y="51"/>
                  </a:lnTo>
                  <a:lnTo>
                    <a:pt x="213" y="80"/>
                  </a:lnTo>
                  <a:lnTo>
                    <a:pt x="216" y="115"/>
                  </a:lnTo>
                  <a:lnTo>
                    <a:pt x="210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5" y="213"/>
                  </a:lnTo>
                  <a:lnTo>
                    <a:pt x="100" y="216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5"/>
                  </a:lnTo>
                  <a:lnTo>
                    <a:pt x="0" y="100"/>
                  </a:lnTo>
                  <a:lnTo>
                    <a:pt x="8" y="66"/>
                  </a:lnTo>
                  <a:lnTo>
                    <a:pt x="25" y="37"/>
                  </a:lnTo>
                  <a:lnTo>
                    <a:pt x="51" y="14"/>
                  </a:lnTo>
                  <a:lnTo>
                    <a:pt x="80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64"/>
            <p:cNvSpPr>
              <a:spLocks/>
            </p:cNvSpPr>
            <p:nvPr/>
          </p:nvSpPr>
          <p:spPr bwMode="auto">
            <a:xfrm rot="10800000">
              <a:off x="11744278" y="6131771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5 h 216"/>
                <a:gd name="T4" fmla="*/ 182 w 219"/>
                <a:gd name="T5" fmla="*/ 23 h 216"/>
                <a:gd name="T6" fmla="*/ 202 w 219"/>
                <a:gd name="T7" fmla="*/ 49 h 216"/>
                <a:gd name="T8" fmla="*/ 216 w 219"/>
                <a:gd name="T9" fmla="*/ 80 h 216"/>
                <a:gd name="T10" fmla="*/ 219 w 219"/>
                <a:gd name="T11" fmla="*/ 115 h 216"/>
                <a:gd name="T12" fmla="*/ 211 w 219"/>
                <a:gd name="T13" fmla="*/ 149 h 216"/>
                <a:gd name="T14" fmla="*/ 193 w 219"/>
                <a:gd name="T15" fmla="*/ 178 h 216"/>
                <a:gd name="T16" fmla="*/ 167 w 219"/>
                <a:gd name="T17" fmla="*/ 201 h 216"/>
                <a:gd name="T18" fmla="*/ 136 w 219"/>
                <a:gd name="T19" fmla="*/ 213 h 216"/>
                <a:gd name="T20" fmla="*/ 104 w 219"/>
                <a:gd name="T21" fmla="*/ 216 h 216"/>
                <a:gd name="T22" fmla="*/ 69 w 219"/>
                <a:gd name="T23" fmla="*/ 210 h 216"/>
                <a:gd name="T24" fmla="*/ 38 w 219"/>
                <a:gd name="T25" fmla="*/ 190 h 216"/>
                <a:gd name="T26" fmla="*/ 17 w 219"/>
                <a:gd name="T27" fmla="*/ 164 h 216"/>
                <a:gd name="T28" fmla="*/ 3 w 219"/>
                <a:gd name="T29" fmla="*/ 135 h 216"/>
                <a:gd name="T30" fmla="*/ 0 w 219"/>
                <a:gd name="T31" fmla="*/ 100 h 216"/>
                <a:gd name="T32" fmla="*/ 9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4 w 219"/>
                <a:gd name="T39" fmla="*/ 2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5"/>
                  </a:lnTo>
                  <a:lnTo>
                    <a:pt x="182" y="23"/>
                  </a:lnTo>
                  <a:lnTo>
                    <a:pt x="202" y="49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6" y="213"/>
                  </a:lnTo>
                  <a:lnTo>
                    <a:pt x="104" y="216"/>
                  </a:lnTo>
                  <a:lnTo>
                    <a:pt x="69" y="210"/>
                  </a:lnTo>
                  <a:lnTo>
                    <a:pt x="38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9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65"/>
            <p:cNvSpPr>
              <a:spLocks/>
            </p:cNvSpPr>
            <p:nvPr/>
          </p:nvSpPr>
          <p:spPr bwMode="auto">
            <a:xfrm rot="10800000">
              <a:off x="11520262" y="6115770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66"/>
            <p:cNvSpPr>
              <a:spLocks/>
            </p:cNvSpPr>
            <p:nvPr/>
          </p:nvSpPr>
          <p:spPr bwMode="auto">
            <a:xfrm rot="10800000">
              <a:off x="11298645" y="608376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49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3 w 219"/>
                <a:gd name="T21" fmla="*/ 219 h 219"/>
                <a:gd name="T22" fmla="*/ 69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2 w 219"/>
                <a:gd name="T29" fmla="*/ 139 h 219"/>
                <a:gd name="T30" fmla="*/ 0 w 219"/>
                <a:gd name="T31" fmla="*/ 104 h 219"/>
                <a:gd name="T32" fmla="*/ 8 w 219"/>
                <a:gd name="T33" fmla="*/ 69 h 219"/>
                <a:gd name="T34" fmla="*/ 25 w 219"/>
                <a:gd name="T35" fmla="*/ 41 h 219"/>
                <a:gd name="T36" fmla="*/ 51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49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2" y="139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5" y="41"/>
                  </a:lnTo>
                  <a:lnTo>
                    <a:pt x="51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67"/>
            <p:cNvSpPr>
              <a:spLocks/>
            </p:cNvSpPr>
            <p:nvPr/>
          </p:nvSpPr>
          <p:spPr bwMode="auto">
            <a:xfrm rot="10800000">
              <a:off x="10865014" y="5970959"/>
              <a:ext cx="176013" cy="175213"/>
            </a:xfrm>
            <a:custGeom>
              <a:avLst/>
              <a:gdLst>
                <a:gd name="T0" fmla="*/ 116 w 220"/>
                <a:gd name="T1" fmla="*/ 0 h 219"/>
                <a:gd name="T2" fmla="*/ 150 w 220"/>
                <a:gd name="T3" fmla="*/ 9 h 219"/>
                <a:gd name="T4" fmla="*/ 179 w 220"/>
                <a:gd name="T5" fmla="*/ 26 h 219"/>
                <a:gd name="T6" fmla="*/ 202 w 220"/>
                <a:gd name="T7" fmla="*/ 52 h 219"/>
                <a:gd name="T8" fmla="*/ 217 w 220"/>
                <a:gd name="T9" fmla="*/ 84 h 219"/>
                <a:gd name="T10" fmla="*/ 220 w 220"/>
                <a:gd name="T11" fmla="*/ 119 h 219"/>
                <a:gd name="T12" fmla="*/ 211 w 220"/>
                <a:gd name="T13" fmla="*/ 150 h 219"/>
                <a:gd name="T14" fmla="*/ 194 w 220"/>
                <a:gd name="T15" fmla="*/ 182 h 219"/>
                <a:gd name="T16" fmla="*/ 168 w 220"/>
                <a:gd name="T17" fmla="*/ 205 h 219"/>
                <a:gd name="T18" fmla="*/ 136 w 220"/>
                <a:gd name="T19" fmla="*/ 217 h 219"/>
                <a:gd name="T20" fmla="*/ 104 w 220"/>
                <a:gd name="T21" fmla="*/ 219 h 219"/>
                <a:gd name="T22" fmla="*/ 70 w 220"/>
                <a:gd name="T23" fmla="*/ 214 h 219"/>
                <a:gd name="T24" fmla="*/ 38 w 220"/>
                <a:gd name="T25" fmla="*/ 194 h 219"/>
                <a:gd name="T26" fmla="*/ 18 w 220"/>
                <a:gd name="T27" fmla="*/ 168 h 219"/>
                <a:gd name="T28" fmla="*/ 3 w 220"/>
                <a:gd name="T29" fmla="*/ 139 h 219"/>
                <a:gd name="T30" fmla="*/ 0 w 220"/>
                <a:gd name="T31" fmla="*/ 104 h 219"/>
                <a:gd name="T32" fmla="*/ 9 w 220"/>
                <a:gd name="T33" fmla="*/ 70 h 219"/>
                <a:gd name="T34" fmla="*/ 26 w 220"/>
                <a:gd name="T35" fmla="*/ 41 h 219"/>
                <a:gd name="T36" fmla="*/ 52 w 220"/>
                <a:gd name="T37" fmla="*/ 18 h 219"/>
                <a:gd name="T38" fmla="*/ 84 w 220"/>
                <a:gd name="T39" fmla="*/ 3 h 219"/>
                <a:gd name="T40" fmla="*/ 116 w 220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4"/>
                  </a:lnTo>
                  <a:lnTo>
                    <a:pt x="220" y="119"/>
                  </a:lnTo>
                  <a:lnTo>
                    <a:pt x="211" y="150"/>
                  </a:lnTo>
                  <a:lnTo>
                    <a:pt x="194" y="182"/>
                  </a:lnTo>
                  <a:lnTo>
                    <a:pt x="168" y="205"/>
                  </a:lnTo>
                  <a:lnTo>
                    <a:pt x="136" y="217"/>
                  </a:lnTo>
                  <a:lnTo>
                    <a:pt x="104" y="219"/>
                  </a:lnTo>
                  <a:lnTo>
                    <a:pt x="70" y="214"/>
                  </a:lnTo>
                  <a:lnTo>
                    <a:pt x="38" y="194"/>
                  </a:lnTo>
                  <a:lnTo>
                    <a:pt x="18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268"/>
            <p:cNvSpPr>
              <a:spLocks/>
            </p:cNvSpPr>
            <p:nvPr/>
          </p:nvSpPr>
          <p:spPr bwMode="auto">
            <a:xfrm rot="10800000">
              <a:off x="10655398" y="589015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3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41 h 219"/>
                <a:gd name="T36" fmla="*/ 52 w 219"/>
                <a:gd name="T37" fmla="*/ 18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269"/>
            <p:cNvSpPr>
              <a:spLocks/>
            </p:cNvSpPr>
            <p:nvPr/>
          </p:nvSpPr>
          <p:spPr bwMode="auto">
            <a:xfrm rot="10800000">
              <a:off x="10454584" y="5793346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49 w 216"/>
                <a:gd name="T3" fmla="*/ 6 h 219"/>
                <a:gd name="T4" fmla="*/ 178 w 216"/>
                <a:gd name="T5" fmla="*/ 26 h 219"/>
                <a:gd name="T6" fmla="*/ 201 w 216"/>
                <a:gd name="T7" fmla="*/ 52 h 219"/>
                <a:gd name="T8" fmla="*/ 213 w 216"/>
                <a:gd name="T9" fmla="*/ 81 h 219"/>
                <a:gd name="T10" fmla="*/ 216 w 216"/>
                <a:gd name="T11" fmla="*/ 116 h 219"/>
                <a:gd name="T12" fmla="*/ 210 w 216"/>
                <a:gd name="T13" fmla="*/ 150 h 219"/>
                <a:gd name="T14" fmla="*/ 190 w 216"/>
                <a:gd name="T15" fmla="*/ 179 h 219"/>
                <a:gd name="T16" fmla="*/ 164 w 216"/>
                <a:gd name="T17" fmla="*/ 202 h 219"/>
                <a:gd name="T18" fmla="*/ 135 w 216"/>
                <a:gd name="T19" fmla="*/ 214 h 219"/>
                <a:gd name="T20" fmla="*/ 100 w 216"/>
                <a:gd name="T21" fmla="*/ 219 h 219"/>
                <a:gd name="T22" fmla="*/ 66 w 216"/>
                <a:gd name="T23" fmla="*/ 211 h 219"/>
                <a:gd name="T24" fmla="*/ 37 w 216"/>
                <a:gd name="T25" fmla="*/ 191 h 219"/>
                <a:gd name="T26" fmla="*/ 14 w 216"/>
                <a:gd name="T27" fmla="*/ 167 h 219"/>
                <a:gd name="T28" fmla="*/ 2 w 216"/>
                <a:gd name="T29" fmla="*/ 136 h 219"/>
                <a:gd name="T30" fmla="*/ 0 w 216"/>
                <a:gd name="T31" fmla="*/ 101 h 219"/>
                <a:gd name="T32" fmla="*/ 5 w 216"/>
                <a:gd name="T33" fmla="*/ 67 h 219"/>
                <a:gd name="T34" fmla="*/ 25 w 216"/>
                <a:gd name="T35" fmla="*/ 38 h 219"/>
                <a:gd name="T36" fmla="*/ 51 w 216"/>
                <a:gd name="T37" fmla="*/ 15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49" y="6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1"/>
                  </a:lnTo>
                  <a:lnTo>
                    <a:pt x="216" y="116"/>
                  </a:lnTo>
                  <a:lnTo>
                    <a:pt x="210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5" y="214"/>
                  </a:lnTo>
                  <a:lnTo>
                    <a:pt x="100" y="219"/>
                  </a:lnTo>
                  <a:lnTo>
                    <a:pt x="66" y="211"/>
                  </a:lnTo>
                  <a:lnTo>
                    <a:pt x="37" y="191"/>
                  </a:lnTo>
                  <a:lnTo>
                    <a:pt x="14" y="167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5" y="67"/>
                  </a:lnTo>
                  <a:lnTo>
                    <a:pt x="25" y="38"/>
                  </a:lnTo>
                  <a:lnTo>
                    <a:pt x="51" y="15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270"/>
            <p:cNvSpPr>
              <a:spLocks/>
            </p:cNvSpPr>
            <p:nvPr/>
          </p:nvSpPr>
          <p:spPr bwMode="auto">
            <a:xfrm rot="10800000">
              <a:off x="10258570" y="5684539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5 h 216"/>
                <a:gd name="T4" fmla="*/ 181 w 219"/>
                <a:gd name="T5" fmla="*/ 23 h 216"/>
                <a:gd name="T6" fmla="*/ 201 w 219"/>
                <a:gd name="T7" fmla="*/ 49 h 216"/>
                <a:gd name="T8" fmla="*/ 216 w 219"/>
                <a:gd name="T9" fmla="*/ 80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8 h 216"/>
                <a:gd name="T16" fmla="*/ 167 w 219"/>
                <a:gd name="T17" fmla="*/ 201 h 216"/>
                <a:gd name="T18" fmla="*/ 135 w 219"/>
                <a:gd name="T19" fmla="*/ 213 h 216"/>
                <a:gd name="T20" fmla="*/ 103 w 219"/>
                <a:gd name="T21" fmla="*/ 216 h 216"/>
                <a:gd name="T22" fmla="*/ 69 w 219"/>
                <a:gd name="T23" fmla="*/ 210 h 216"/>
                <a:gd name="T24" fmla="*/ 40 w 219"/>
                <a:gd name="T25" fmla="*/ 190 h 216"/>
                <a:gd name="T26" fmla="*/ 17 w 219"/>
                <a:gd name="T27" fmla="*/ 164 h 216"/>
                <a:gd name="T28" fmla="*/ 3 w 219"/>
                <a:gd name="T29" fmla="*/ 135 h 216"/>
                <a:gd name="T30" fmla="*/ 0 w 219"/>
                <a:gd name="T31" fmla="*/ 101 h 216"/>
                <a:gd name="T32" fmla="*/ 8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3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5"/>
                  </a:lnTo>
                  <a:lnTo>
                    <a:pt x="181" y="23"/>
                  </a:lnTo>
                  <a:lnTo>
                    <a:pt x="201" y="49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5" y="213"/>
                  </a:lnTo>
                  <a:lnTo>
                    <a:pt x="103" y="216"/>
                  </a:lnTo>
                  <a:lnTo>
                    <a:pt x="69" y="210"/>
                  </a:lnTo>
                  <a:lnTo>
                    <a:pt x="40" y="190"/>
                  </a:lnTo>
                  <a:lnTo>
                    <a:pt x="17" y="164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271"/>
            <p:cNvSpPr>
              <a:spLocks/>
            </p:cNvSpPr>
            <p:nvPr/>
          </p:nvSpPr>
          <p:spPr bwMode="auto">
            <a:xfrm rot="10800000">
              <a:off x="10072156" y="556052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9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6 w 219"/>
                <a:gd name="T19" fmla="*/ 217 h 219"/>
                <a:gd name="T20" fmla="*/ 101 w 219"/>
                <a:gd name="T21" fmla="*/ 219 h 219"/>
                <a:gd name="T22" fmla="*/ 69 w 219"/>
                <a:gd name="T23" fmla="*/ 214 h 219"/>
                <a:gd name="T24" fmla="*/ 38 w 219"/>
                <a:gd name="T25" fmla="*/ 194 h 219"/>
                <a:gd name="T26" fmla="*/ 17 w 219"/>
                <a:gd name="T27" fmla="*/ 168 h 219"/>
                <a:gd name="T28" fmla="*/ 3 w 219"/>
                <a:gd name="T29" fmla="*/ 139 h 219"/>
                <a:gd name="T30" fmla="*/ 0 w 219"/>
                <a:gd name="T31" fmla="*/ 104 h 219"/>
                <a:gd name="T32" fmla="*/ 9 w 219"/>
                <a:gd name="T33" fmla="*/ 70 h 219"/>
                <a:gd name="T34" fmla="*/ 26 w 219"/>
                <a:gd name="T35" fmla="*/ 41 h 219"/>
                <a:gd name="T36" fmla="*/ 52 w 219"/>
                <a:gd name="T37" fmla="*/ 18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9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9" y="214"/>
                  </a:lnTo>
                  <a:lnTo>
                    <a:pt x="38" y="194"/>
                  </a:lnTo>
                  <a:lnTo>
                    <a:pt x="17" y="168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70"/>
                  </a:lnTo>
                  <a:lnTo>
                    <a:pt x="26" y="41"/>
                  </a:lnTo>
                  <a:lnTo>
                    <a:pt x="52" y="18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72"/>
            <p:cNvSpPr>
              <a:spLocks/>
            </p:cNvSpPr>
            <p:nvPr/>
          </p:nvSpPr>
          <p:spPr bwMode="auto">
            <a:xfrm rot="10800000">
              <a:off x="9896944" y="5422119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9 h 219"/>
                <a:gd name="T12" fmla="*/ 211 w 216"/>
                <a:gd name="T13" fmla="*/ 150 h 219"/>
                <a:gd name="T14" fmla="*/ 190 w 216"/>
                <a:gd name="T15" fmla="*/ 182 h 219"/>
                <a:gd name="T16" fmla="*/ 167 w 216"/>
                <a:gd name="T17" fmla="*/ 202 h 219"/>
                <a:gd name="T18" fmla="*/ 136 w 216"/>
                <a:gd name="T19" fmla="*/ 217 h 219"/>
                <a:gd name="T20" fmla="*/ 101 w 216"/>
                <a:gd name="T21" fmla="*/ 219 h 219"/>
                <a:gd name="T22" fmla="*/ 66 w 216"/>
                <a:gd name="T23" fmla="*/ 211 h 219"/>
                <a:gd name="T24" fmla="*/ 38 w 216"/>
                <a:gd name="T25" fmla="*/ 193 h 219"/>
                <a:gd name="T26" fmla="*/ 15 w 216"/>
                <a:gd name="T27" fmla="*/ 168 h 219"/>
                <a:gd name="T28" fmla="*/ 3 w 216"/>
                <a:gd name="T29" fmla="*/ 136 h 219"/>
                <a:gd name="T30" fmla="*/ 0 w 216"/>
                <a:gd name="T31" fmla="*/ 104 h 219"/>
                <a:gd name="T32" fmla="*/ 6 w 216"/>
                <a:gd name="T33" fmla="*/ 70 h 219"/>
                <a:gd name="T34" fmla="*/ 26 w 216"/>
                <a:gd name="T35" fmla="*/ 38 h 219"/>
                <a:gd name="T36" fmla="*/ 52 w 216"/>
                <a:gd name="T37" fmla="*/ 18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9"/>
                  </a:lnTo>
                  <a:lnTo>
                    <a:pt x="211" y="150"/>
                  </a:lnTo>
                  <a:lnTo>
                    <a:pt x="190" y="182"/>
                  </a:lnTo>
                  <a:lnTo>
                    <a:pt x="167" y="202"/>
                  </a:lnTo>
                  <a:lnTo>
                    <a:pt x="136" y="217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8" y="193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273"/>
            <p:cNvSpPr>
              <a:spLocks/>
            </p:cNvSpPr>
            <p:nvPr/>
          </p:nvSpPr>
          <p:spPr bwMode="auto">
            <a:xfrm rot="10800000">
              <a:off x="9728131" y="527170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8 w 219"/>
                <a:gd name="T5" fmla="*/ 26 h 219"/>
                <a:gd name="T6" fmla="*/ 202 w 219"/>
                <a:gd name="T7" fmla="*/ 52 h 219"/>
                <a:gd name="T8" fmla="*/ 213 w 219"/>
                <a:gd name="T9" fmla="*/ 83 h 219"/>
                <a:gd name="T10" fmla="*/ 219 w 219"/>
                <a:gd name="T11" fmla="*/ 118 h 219"/>
                <a:gd name="T12" fmla="*/ 210 w 219"/>
                <a:gd name="T13" fmla="*/ 152 h 219"/>
                <a:gd name="T14" fmla="*/ 190 w 219"/>
                <a:gd name="T15" fmla="*/ 181 h 219"/>
                <a:gd name="T16" fmla="*/ 167 w 219"/>
                <a:gd name="T17" fmla="*/ 204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3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8 h 219"/>
                <a:gd name="T30" fmla="*/ 0 w 219"/>
                <a:gd name="T31" fmla="*/ 103 h 219"/>
                <a:gd name="T32" fmla="*/ 5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0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8" y="26"/>
                  </a:lnTo>
                  <a:lnTo>
                    <a:pt x="202" y="52"/>
                  </a:lnTo>
                  <a:lnTo>
                    <a:pt x="213" y="83"/>
                  </a:lnTo>
                  <a:lnTo>
                    <a:pt x="219" y="118"/>
                  </a:lnTo>
                  <a:lnTo>
                    <a:pt x="210" y="152"/>
                  </a:lnTo>
                  <a:lnTo>
                    <a:pt x="190" y="181"/>
                  </a:lnTo>
                  <a:lnTo>
                    <a:pt x="167" y="204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3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5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74"/>
            <p:cNvSpPr>
              <a:spLocks/>
            </p:cNvSpPr>
            <p:nvPr/>
          </p:nvSpPr>
          <p:spPr bwMode="auto">
            <a:xfrm rot="10800000">
              <a:off x="9573720" y="5108496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3 w 219"/>
                <a:gd name="T9" fmla="*/ 81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1 h 219"/>
                <a:gd name="T26" fmla="*/ 14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6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1"/>
                  </a:lnTo>
                  <a:lnTo>
                    <a:pt x="14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75"/>
            <p:cNvSpPr>
              <a:spLocks/>
            </p:cNvSpPr>
            <p:nvPr/>
          </p:nvSpPr>
          <p:spPr bwMode="auto">
            <a:xfrm rot="10800000">
              <a:off x="9432909" y="4934884"/>
              <a:ext cx="175213" cy="176013"/>
            </a:xfrm>
            <a:custGeom>
              <a:avLst/>
              <a:gdLst>
                <a:gd name="T0" fmla="*/ 118 w 219"/>
                <a:gd name="T1" fmla="*/ 0 h 220"/>
                <a:gd name="T2" fmla="*/ 153 w 219"/>
                <a:gd name="T3" fmla="*/ 9 h 220"/>
                <a:gd name="T4" fmla="*/ 181 w 219"/>
                <a:gd name="T5" fmla="*/ 26 h 220"/>
                <a:gd name="T6" fmla="*/ 204 w 219"/>
                <a:gd name="T7" fmla="*/ 52 h 220"/>
                <a:gd name="T8" fmla="*/ 216 w 219"/>
                <a:gd name="T9" fmla="*/ 84 h 220"/>
                <a:gd name="T10" fmla="*/ 219 w 219"/>
                <a:gd name="T11" fmla="*/ 116 h 220"/>
                <a:gd name="T12" fmla="*/ 210 w 219"/>
                <a:gd name="T13" fmla="*/ 150 h 220"/>
                <a:gd name="T14" fmla="*/ 193 w 219"/>
                <a:gd name="T15" fmla="*/ 179 h 220"/>
                <a:gd name="T16" fmla="*/ 167 w 219"/>
                <a:gd name="T17" fmla="*/ 202 h 220"/>
                <a:gd name="T18" fmla="*/ 138 w 219"/>
                <a:gd name="T19" fmla="*/ 217 h 220"/>
                <a:gd name="T20" fmla="*/ 104 w 219"/>
                <a:gd name="T21" fmla="*/ 220 h 220"/>
                <a:gd name="T22" fmla="*/ 69 w 219"/>
                <a:gd name="T23" fmla="*/ 211 h 220"/>
                <a:gd name="T24" fmla="*/ 40 w 219"/>
                <a:gd name="T25" fmla="*/ 194 h 220"/>
                <a:gd name="T26" fmla="*/ 17 w 219"/>
                <a:gd name="T27" fmla="*/ 168 h 220"/>
                <a:gd name="T28" fmla="*/ 3 w 219"/>
                <a:gd name="T29" fmla="*/ 136 h 220"/>
                <a:gd name="T30" fmla="*/ 0 w 219"/>
                <a:gd name="T31" fmla="*/ 101 h 220"/>
                <a:gd name="T32" fmla="*/ 8 w 219"/>
                <a:gd name="T33" fmla="*/ 70 h 220"/>
                <a:gd name="T34" fmla="*/ 26 w 219"/>
                <a:gd name="T35" fmla="*/ 38 h 220"/>
                <a:gd name="T36" fmla="*/ 52 w 219"/>
                <a:gd name="T37" fmla="*/ 18 h 220"/>
                <a:gd name="T38" fmla="*/ 83 w 219"/>
                <a:gd name="T39" fmla="*/ 3 h 220"/>
                <a:gd name="T40" fmla="*/ 118 w 219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20">
                  <a:moveTo>
                    <a:pt x="118" y="0"/>
                  </a:moveTo>
                  <a:lnTo>
                    <a:pt x="153" y="9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7"/>
                  </a:lnTo>
                  <a:lnTo>
                    <a:pt x="104" y="220"/>
                  </a:lnTo>
                  <a:lnTo>
                    <a:pt x="69" y="211"/>
                  </a:lnTo>
                  <a:lnTo>
                    <a:pt x="40" y="194"/>
                  </a:lnTo>
                  <a:lnTo>
                    <a:pt x="17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70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76"/>
            <p:cNvSpPr>
              <a:spLocks/>
            </p:cNvSpPr>
            <p:nvPr/>
          </p:nvSpPr>
          <p:spPr bwMode="auto">
            <a:xfrm rot="10800000">
              <a:off x="9304100" y="4753270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3 h 219"/>
                <a:gd name="T24" fmla="*/ 41 w 219"/>
                <a:gd name="T25" fmla="*/ 193 h 219"/>
                <a:gd name="T26" fmla="*/ 17 w 219"/>
                <a:gd name="T27" fmla="*/ 167 h 219"/>
                <a:gd name="T28" fmla="*/ 3 w 219"/>
                <a:gd name="T29" fmla="*/ 139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1 h 219"/>
                <a:gd name="T36" fmla="*/ 52 w 219"/>
                <a:gd name="T37" fmla="*/ 17 h 219"/>
                <a:gd name="T38" fmla="*/ 84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3"/>
                  </a:lnTo>
                  <a:lnTo>
                    <a:pt x="41" y="193"/>
                  </a:lnTo>
                  <a:lnTo>
                    <a:pt x="17" y="167"/>
                  </a:lnTo>
                  <a:lnTo>
                    <a:pt x="3" y="139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1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77"/>
            <p:cNvSpPr>
              <a:spLocks/>
            </p:cNvSpPr>
            <p:nvPr/>
          </p:nvSpPr>
          <p:spPr bwMode="auto">
            <a:xfrm rot="10800000">
              <a:off x="9188892" y="4559656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7 w 219"/>
                <a:gd name="T9" fmla="*/ 81 h 219"/>
                <a:gd name="T10" fmla="*/ 219 w 219"/>
                <a:gd name="T11" fmla="*/ 116 h 219"/>
                <a:gd name="T12" fmla="*/ 211 w 219"/>
                <a:gd name="T13" fmla="*/ 150 h 219"/>
                <a:gd name="T14" fmla="*/ 193 w 219"/>
                <a:gd name="T15" fmla="*/ 179 h 219"/>
                <a:gd name="T16" fmla="*/ 168 w 219"/>
                <a:gd name="T17" fmla="*/ 202 h 219"/>
                <a:gd name="T18" fmla="*/ 136 w 219"/>
                <a:gd name="T19" fmla="*/ 214 h 219"/>
                <a:gd name="T20" fmla="*/ 104 w 219"/>
                <a:gd name="T21" fmla="*/ 219 h 219"/>
                <a:gd name="T22" fmla="*/ 69 w 219"/>
                <a:gd name="T23" fmla="*/ 211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4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8" y="202"/>
                  </a:lnTo>
                  <a:lnTo>
                    <a:pt x="136" y="214"/>
                  </a:lnTo>
                  <a:lnTo>
                    <a:pt x="104" y="219"/>
                  </a:lnTo>
                  <a:lnTo>
                    <a:pt x="69" y="211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278"/>
            <p:cNvSpPr>
              <a:spLocks/>
            </p:cNvSpPr>
            <p:nvPr/>
          </p:nvSpPr>
          <p:spPr bwMode="auto">
            <a:xfrm rot="10800000">
              <a:off x="9087284" y="4361242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79 w 219"/>
                <a:gd name="T5" fmla="*/ 26 h 216"/>
                <a:gd name="T6" fmla="*/ 202 w 219"/>
                <a:gd name="T7" fmla="*/ 52 h 216"/>
                <a:gd name="T8" fmla="*/ 213 w 219"/>
                <a:gd name="T9" fmla="*/ 81 h 216"/>
                <a:gd name="T10" fmla="*/ 219 w 219"/>
                <a:gd name="T11" fmla="*/ 115 h 216"/>
                <a:gd name="T12" fmla="*/ 211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6 w 219"/>
                <a:gd name="T19" fmla="*/ 213 h 216"/>
                <a:gd name="T20" fmla="*/ 101 w 219"/>
                <a:gd name="T21" fmla="*/ 216 h 216"/>
                <a:gd name="T22" fmla="*/ 69 w 219"/>
                <a:gd name="T23" fmla="*/ 210 h 216"/>
                <a:gd name="T24" fmla="*/ 38 w 219"/>
                <a:gd name="T25" fmla="*/ 190 h 216"/>
                <a:gd name="T26" fmla="*/ 15 w 219"/>
                <a:gd name="T27" fmla="*/ 167 h 216"/>
                <a:gd name="T28" fmla="*/ 3 w 219"/>
                <a:gd name="T29" fmla="*/ 135 h 216"/>
                <a:gd name="T30" fmla="*/ 0 w 219"/>
                <a:gd name="T31" fmla="*/ 101 h 216"/>
                <a:gd name="T32" fmla="*/ 6 w 219"/>
                <a:gd name="T33" fmla="*/ 66 h 216"/>
                <a:gd name="T34" fmla="*/ 26 w 219"/>
                <a:gd name="T35" fmla="*/ 37 h 216"/>
                <a:gd name="T36" fmla="*/ 52 w 219"/>
                <a:gd name="T37" fmla="*/ 14 h 216"/>
                <a:gd name="T38" fmla="*/ 81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3"/>
                  </a:lnTo>
                  <a:lnTo>
                    <a:pt x="101" y="216"/>
                  </a:lnTo>
                  <a:lnTo>
                    <a:pt x="69" y="210"/>
                  </a:lnTo>
                  <a:lnTo>
                    <a:pt x="38" y="190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279"/>
            <p:cNvSpPr>
              <a:spLocks/>
            </p:cNvSpPr>
            <p:nvPr/>
          </p:nvSpPr>
          <p:spPr bwMode="auto">
            <a:xfrm rot="10800000">
              <a:off x="9001678" y="4153227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9 w 219"/>
                <a:gd name="T5" fmla="*/ 25 h 219"/>
                <a:gd name="T6" fmla="*/ 202 w 219"/>
                <a:gd name="T7" fmla="*/ 51 h 219"/>
                <a:gd name="T8" fmla="*/ 216 w 219"/>
                <a:gd name="T9" fmla="*/ 83 h 219"/>
                <a:gd name="T10" fmla="*/ 219 w 219"/>
                <a:gd name="T11" fmla="*/ 118 h 219"/>
                <a:gd name="T12" fmla="*/ 210 w 219"/>
                <a:gd name="T13" fmla="*/ 152 h 219"/>
                <a:gd name="T14" fmla="*/ 190 w 219"/>
                <a:gd name="T15" fmla="*/ 181 h 219"/>
                <a:gd name="T16" fmla="*/ 167 w 219"/>
                <a:gd name="T17" fmla="*/ 204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0 h 219"/>
                <a:gd name="T24" fmla="*/ 37 w 219"/>
                <a:gd name="T25" fmla="*/ 193 h 219"/>
                <a:gd name="T26" fmla="*/ 14 w 219"/>
                <a:gd name="T27" fmla="*/ 167 h 219"/>
                <a:gd name="T28" fmla="*/ 3 w 219"/>
                <a:gd name="T29" fmla="*/ 138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1 w 219"/>
                <a:gd name="T39" fmla="*/ 5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0" y="152"/>
                  </a:lnTo>
                  <a:lnTo>
                    <a:pt x="190" y="181"/>
                  </a:lnTo>
                  <a:lnTo>
                    <a:pt x="167" y="204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3" y="138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5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80"/>
            <p:cNvSpPr>
              <a:spLocks/>
            </p:cNvSpPr>
            <p:nvPr/>
          </p:nvSpPr>
          <p:spPr bwMode="auto">
            <a:xfrm rot="10800000">
              <a:off x="8879269" y="3721996"/>
              <a:ext cx="173613" cy="176013"/>
            </a:xfrm>
            <a:custGeom>
              <a:avLst/>
              <a:gdLst>
                <a:gd name="T0" fmla="*/ 116 w 217"/>
                <a:gd name="T1" fmla="*/ 0 h 220"/>
                <a:gd name="T2" fmla="*/ 150 w 217"/>
                <a:gd name="T3" fmla="*/ 9 h 220"/>
                <a:gd name="T4" fmla="*/ 179 w 217"/>
                <a:gd name="T5" fmla="*/ 26 h 220"/>
                <a:gd name="T6" fmla="*/ 202 w 217"/>
                <a:gd name="T7" fmla="*/ 52 h 220"/>
                <a:gd name="T8" fmla="*/ 214 w 217"/>
                <a:gd name="T9" fmla="*/ 84 h 220"/>
                <a:gd name="T10" fmla="*/ 217 w 217"/>
                <a:gd name="T11" fmla="*/ 116 h 220"/>
                <a:gd name="T12" fmla="*/ 211 w 217"/>
                <a:gd name="T13" fmla="*/ 150 h 220"/>
                <a:gd name="T14" fmla="*/ 191 w 217"/>
                <a:gd name="T15" fmla="*/ 182 h 220"/>
                <a:gd name="T16" fmla="*/ 165 w 217"/>
                <a:gd name="T17" fmla="*/ 202 h 220"/>
                <a:gd name="T18" fmla="*/ 136 w 217"/>
                <a:gd name="T19" fmla="*/ 217 h 220"/>
                <a:gd name="T20" fmla="*/ 101 w 217"/>
                <a:gd name="T21" fmla="*/ 220 h 220"/>
                <a:gd name="T22" fmla="*/ 67 w 217"/>
                <a:gd name="T23" fmla="*/ 211 h 220"/>
                <a:gd name="T24" fmla="*/ 38 w 217"/>
                <a:gd name="T25" fmla="*/ 194 h 220"/>
                <a:gd name="T26" fmla="*/ 15 w 217"/>
                <a:gd name="T27" fmla="*/ 168 h 220"/>
                <a:gd name="T28" fmla="*/ 3 w 217"/>
                <a:gd name="T29" fmla="*/ 136 h 220"/>
                <a:gd name="T30" fmla="*/ 0 w 217"/>
                <a:gd name="T31" fmla="*/ 104 h 220"/>
                <a:gd name="T32" fmla="*/ 6 w 217"/>
                <a:gd name="T33" fmla="*/ 70 h 220"/>
                <a:gd name="T34" fmla="*/ 26 w 217"/>
                <a:gd name="T35" fmla="*/ 38 h 220"/>
                <a:gd name="T36" fmla="*/ 49 w 217"/>
                <a:gd name="T37" fmla="*/ 18 h 220"/>
                <a:gd name="T38" fmla="*/ 81 w 217"/>
                <a:gd name="T39" fmla="*/ 3 h 220"/>
                <a:gd name="T40" fmla="*/ 116 w 217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20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6"/>
                  </a:lnTo>
                  <a:lnTo>
                    <a:pt x="211" y="150"/>
                  </a:lnTo>
                  <a:lnTo>
                    <a:pt x="191" y="182"/>
                  </a:lnTo>
                  <a:lnTo>
                    <a:pt x="165" y="202"/>
                  </a:lnTo>
                  <a:lnTo>
                    <a:pt x="136" y="217"/>
                  </a:lnTo>
                  <a:lnTo>
                    <a:pt x="101" y="220"/>
                  </a:lnTo>
                  <a:lnTo>
                    <a:pt x="67" y="211"/>
                  </a:lnTo>
                  <a:lnTo>
                    <a:pt x="38" y="194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38"/>
                  </a:lnTo>
                  <a:lnTo>
                    <a:pt x="49" y="18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81"/>
            <p:cNvSpPr>
              <a:spLocks/>
            </p:cNvSpPr>
            <p:nvPr/>
          </p:nvSpPr>
          <p:spPr bwMode="auto">
            <a:xfrm rot="10800000">
              <a:off x="8840066" y="3501179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6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3 h 219"/>
                <a:gd name="T26" fmla="*/ 14 w 219"/>
                <a:gd name="T27" fmla="*/ 167 h 219"/>
                <a:gd name="T28" fmla="*/ 2 w 219"/>
                <a:gd name="T29" fmla="*/ 136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8 h 219"/>
                <a:gd name="T36" fmla="*/ 51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6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6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1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282"/>
            <p:cNvSpPr>
              <a:spLocks/>
            </p:cNvSpPr>
            <p:nvPr/>
          </p:nvSpPr>
          <p:spPr bwMode="auto">
            <a:xfrm rot="10800000">
              <a:off x="8819265" y="3279564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49 w 219"/>
                <a:gd name="T3" fmla="*/ 5 h 216"/>
                <a:gd name="T4" fmla="*/ 181 w 219"/>
                <a:gd name="T5" fmla="*/ 26 h 216"/>
                <a:gd name="T6" fmla="*/ 201 w 219"/>
                <a:gd name="T7" fmla="*/ 49 h 216"/>
                <a:gd name="T8" fmla="*/ 216 w 219"/>
                <a:gd name="T9" fmla="*/ 80 h 216"/>
                <a:gd name="T10" fmla="*/ 219 w 219"/>
                <a:gd name="T11" fmla="*/ 115 h 216"/>
                <a:gd name="T12" fmla="*/ 210 w 219"/>
                <a:gd name="T13" fmla="*/ 150 h 216"/>
                <a:gd name="T14" fmla="*/ 193 w 219"/>
                <a:gd name="T15" fmla="*/ 178 h 216"/>
                <a:gd name="T16" fmla="*/ 167 w 219"/>
                <a:gd name="T17" fmla="*/ 201 h 216"/>
                <a:gd name="T18" fmla="*/ 135 w 219"/>
                <a:gd name="T19" fmla="*/ 213 h 216"/>
                <a:gd name="T20" fmla="*/ 103 w 219"/>
                <a:gd name="T21" fmla="*/ 216 h 216"/>
                <a:gd name="T22" fmla="*/ 69 w 219"/>
                <a:gd name="T23" fmla="*/ 210 h 216"/>
                <a:gd name="T24" fmla="*/ 37 w 219"/>
                <a:gd name="T25" fmla="*/ 190 h 216"/>
                <a:gd name="T26" fmla="*/ 17 w 219"/>
                <a:gd name="T27" fmla="*/ 164 h 216"/>
                <a:gd name="T28" fmla="*/ 2 w 219"/>
                <a:gd name="T29" fmla="*/ 135 h 216"/>
                <a:gd name="T30" fmla="*/ 0 w 219"/>
                <a:gd name="T31" fmla="*/ 101 h 216"/>
                <a:gd name="T32" fmla="*/ 8 w 219"/>
                <a:gd name="T33" fmla="*/ 66 h 216"/>
                <a:gd name="T34" fmla="*/ 25 w 219"/>
                <a:gd name="T35" fmla="*/ 37 h 216"/>
                <a:gd name="T36" fmla="*/ 51 w 219"/>
                <a:gd name="T37" fmla="*/ 14 h 216"/>
                <a:gd name="T38" fmla="*/ 83 w 219"/>
                <a:gd name="T39" fmla="*/ 3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49" y="5"/>
                  </a:lnTo>
                  <a:lnTo>
                    <a:pt x="181" y="26"/>
                  </a:lnTo>
                  <a:lnTo>
                    <a:pt x="201" y="49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5" y="213"/>
                  </a:lnTo>
                  <a:lnTo>
                    <a:pt x="103" y="216"/>
                  </a:lnTo>
                  <a:lnTo>
                    <a:pt x="69" y="210"/>
                  </a:lnTo>
                  <a:lnTo>
                    <a:pt x="37" y="190"/>
                  </a:lnTo>
                  <a:lnTo>
                    <a:pt x="17" y="164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8" y="66"/>
                  </a:lnTo>
                  <a:lnTo>
                    <a:pt x="25" y="37"/>
                  </a:lnTo>
                  <a:lnTo>
                    <a:pt x="51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83"/>
            <p:cNvSpPr>
              <a:spLocks/>
            </p:cNvSpPr>
            <p:nvPr/>
          </p:nvSpPr>
          <p:spPr bwMode="auto">
            <a:xfrm rot="10800000">
              <a:off x="8815264" y="3053947"/>
              <a:ext cx="175213" cy="175213"/>
            </a:xfrm>
            <a:custGeom>
              <a:avLst/>
              <a:gdLst>
                <a:gd name="T0" fmla="*/ 119 w 219"/>
                <a:gd name="T1" fmla="*/ 0 h 219"/>
                <a:gd name="T2" fmla="*/ 150 w 219"/>
                <a:gd name="T3" fmla="*/ 6 h 219"/>
                <a:gd name="T4" fmla="*/ 182 w 219"/>
                <a:gd name="T5" fmla="*/ 26 h 219"/>
                <a:gd name="T6" fmla="*/ 202 w 219"/>
                <a:gd name="T7" fmla="*/ 52 h 219"/>
                <a:gd name="T8" fmla="*/ 217 w 219"/>
                <a:gd name="T9" fmla="*/ 81 h 219"/>
                <a:gd name="T10" fmla="*/ 219 w 219"/>
                <a:gd name="T11" fmla="*/ 116 h 219"/>
                <a:gd name="T12" fmla="*/ 211 w 219"/>
                <a:gd name="T13" fmla="*/ 150 h 219"/>
                <a:gd name="T14" fmla="*/ 193 w 219"/>
                <a:gd name="T15" fmla="*/ 179 h 219"/>
                <a:gd name="T16" fmla="*/ 168 w 219"/>
                <a:gd name="T17" fmla="*/ 202 h 219"/>
                <a:gd name="T18" fmla="*/ 136 w 219"/>
                <a:gd name="T19" fmla="*/ 214 h 219"/>
                <a:gd name="T20" fmla="*/ 104 w 219"/>
                <a:gd name="T21" fmla="*/ 219 h 219"/>
                <a:gd name="T22" fmla="*/ 70 w 219"/>
                <a:gd name="T23" fmla="*/ 211 h 219"/>
                <a:gd name="T24" fmla="*/ 41 w 219"/>
                <a:gd name="T25" fmla="*/ 193 h 219"/>
                <a:gd name="T26" fmla="*/ 18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9 w 219"/>
                <a:gd name="T33" fmla="*/ 67 h 219"/>
                <a:gd name="T34" fmla="*/ 26 w 219"/>
                <a:gd name="T35" fmla="*/ 38 h 219"/>
                <a:gd name="T36" fmla="*/ 52 w 219"/>
                <a:gd name="T37" fmla="*/ 15 h 219"/>
                <a:gd name="T38" fmla="*/ 84 w 219"/>
                <a:gd name="T39" fmla="*/ 3 h 219"/>
                <a:gd name="T40" fmla="*/ 119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9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7" y="81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8" y="202"/>
                  </a:lnTo>
                  <a:lnTo>
                    <a:pt x="136" y="214"/>
                  </a:lnTo>
                  <a:lnTo>
                    <a:pt x="104" y="219"/>
                  </a:lnTo>
                  <a:lnTo>
                    <a:pt x="70" y="211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84"/>
            <p:cNvSpPr>
              <a:spLocks/>
            </p:cNvSpPr>
            <p:nvPr/>
          </p:nvSpPr>
          <p:spPr bwMode="auto">
            <a:xfrm rot="10800000">
              <a:off x="8826465" y="2829930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6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4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6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85"/>
            <p:cNvSpPr>
              <a:spLocks/>
            </p:cNvSpPr>
            <p:nvPr/>
          </p:nvSpPr>
          <p:spPr bwMode="auto">
            <a:xfrm rot="10800000">
              <a:off x="8854468" y="2608314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79 w 219"/>
                <a:gd name="T5" fmla="*/ 25 h 219"/>
                <a:gd name="T6" fmla="*/ 202 w 219"/>
                <a:gd name="T7" fmla="*/ 51 h 219"/>
                <a:gd name="T8" fmla="*/ 217 w 219"/>
                <a:gd name="T9" fmla="*/ 83 h 219"/>
                <a:gd name="T10" fmla="*/ 219 w 219"/>
                <a:gd name="T11" fmla="*/ 115 h 219"/>
                <a:gd name="T12" fmla="*/ 211 w 219"/>
                <a:gd name="T13" fmla="*/ 149 h 219"/>
                <a:gd name="T14" fmla="*/ 193 w 219"/>
                <a:gd name="T15" fmla="*/ 181 h 219"/>
                <a:gd name="T16" fmla="*/ 168 w 219"/>
                <a:gd name="T17" fmla="*/ 201 h 219"/>
                <a:gd name="T18" fmla="*/ 136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2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79" y="25"/>
                  </a:lnTo>
                  <a:lnTo>
                    <a:pt x="202" y="51"/>
                  </a:lnTo>
                  <a:lnTo>
                    <a:pt x="217" y="83"/>
                  </a:lnTo>
                  <a:lnTo>
                    <a:pt x="219" y="115"/>
                  </a:lnTo>
                  <a:lnTo>
                    <a:pt x="211" y="149"/>
                  </a:lnTo>
                  <a:lnTo>
                    <a:pt x="193" y="181"/>
                  </a:lnTo>
                  <a:lnTo>
                    <a:pt x="168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86"/>
            <p:cNvSpPr>
              <a:spLocks/>
            </p:cNvSpPr>
            <p:nvPr/>
          </p:nvSpPr>
          <p:spPr bwMode="auto">
            <a:xfrm rot="10800000">
              <a:off x="8960075" y="2173083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9 h 219"/>
                <a:gd name="T4" fmla="*/ 181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6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8 w 219"/>
                <a:gd name="T19" fmla="*/ 216 h 219"/>
                <a:gd name="T20" fmla="*/ 103 w 219"/>
                <a:gd name="T21" fmla="*/ 219 h 219"/>
                <a:gd name="T22" fmla="*/ 69 w 219"/>
                <a:gd name="T23" fmla="*/ 211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8 h 219"/>
                <a:gd name="T36" fmla="*/ 52 w 219"/>
                <a:gd name="T37" fmla="*/ 18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9"/>
                  </a:lnTo>
                  <a:lnTo>
                    <a:pt x="181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8" y="216"/>
                  </a:lnTo>
                  <a:lnTo>
                    <a:pt x="103" y="219"/>
                  </a:lnTo>
                  <a:lnTo>
                    <a:pt x="69" y="211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87"/>
            <p:cNvSpPr>
              <a:spLocks/>
            </p:cNvSpPr>
            <p:nvPr/>
          </p:nvSpPr>
          <p:spPr bwMode="auto">
            <a:xfrm rot="10800000">
              <a:off x="8870469" y="1896262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2 h 219"/>
                <a:gd name="T16" fmla="*/ 167 w 219"/>
                <a:gd name="T17" fmla="*/ 205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3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1 w 219"/>
                <a:gd name="T39" fmla="*/ 6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2"/>
                  </a:lnTo>
                  <a:lnTo>
                    <a:pt x="167" y="205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3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6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288"/>
            <p:cNvSpPr>
              <a:spLocks/>
            </p:cNvSpPr>
            <p:nvPr/>
          </p:nvSpPr>
          <p:spPr bwMode="auto">
            <a:xfrm rot="10800000">
              <a:off x="8962475" y="169064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8 h 219"/>
                <a:gd name="T4" fmla="*/ 181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49 h 219"/>
                <a:gd name="T14" fmla="*/ 193 w 219"/>
                <a:gd name="T15" fmla="*/ 181 h 219"/>
                <a:gd name="T16" fmla="*/ 167 w 219"/>
                <a:gd name="T17" fmla="*/ 201 h 219"/>
                <a:gd name="T18" fmla="*/ 135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3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8"/>
                  </a:lnTo>
                  <a:lnTo>
                    <a:pt x="181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81"/>
                  </a:lnTo>
                  <a:lnTo>
                    <a:pt x="167" y="201"/>
                  </a:lnTo>
                  <a:lnTo>
                    <a:pt x="135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3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289"/>
            <p:cNvSpPr>
              <a:spLocks/>
            </p:cNvSpPr>
            <p:nvPr/>
          </p:nvSpPr>
          <p:spPr bwMode="auto">
            <a:xfrm rot="10800000">
              <a:off x="9068883" y="1492233"/>
              <a:ext cx="172813" cy="176013"/>
            </a:xfrm>
            <a:custGeom>
              <a:avLst/>
              <a:gdLst>
                <a:gd name="T0" fmla="*/ 115 w 216"/>
                <a:gd name="T1" fmla="*/ 0 h 220"/>
                <a:gd name="T2" fmla="*/ 150 w 216"/>
                <a:gd name="T3" fmla="*/ 6 h 220"/>
                <a:gd name="T4" fmla="*/ 179 w 216"/>
                <a:gd name="T5" fmla="*/ 26 h 220"/>
                <a:gd name="T6" fmla="*/ 202 w 216"/>
                <a:gd name="T7" fmla="*/ 52 h 220"/>
                <a:gd name="T8" fmla="*/ 213 w 216"/>
                <a:gd name="T9" fmla="*/ 81 h 220"/>
                <a:gd name="T10" fmla="*/ 216 w 216"/>
                <a:gd name="T11" fmla="*/ 116 h 220"/>
                <a:gd name="T12" fmla="*/ 211 w 216"/>
                <a:gd name="T13" fmla="*/ 150 h 220"/>
                <a:gd name="T14" fmla="*/ 190 w 216"/>
                <a:gd name="T15" fmla="*/ 179 h 220"/>
                <a:gd name="T16" fmla="*/ 164 w 216"/>
                <a:gd name="T17" fmla="*/ 202 h 220"/>
                <a:gd name="T18" fmla="*/ 136 w 216"/>
                <a:gd name="T19" fmla="*/ 217 h 220"/>
                <a:gd name="T20" fmla="*/ 101 w 216"/>
                <a:gd name="T21" fmla="*/ 220 h 220"/>
                <a:gd name="T22" fmla="*/ 66 w 216"/>
                <a:gd name="T23" fmla="*/ 211 h 220"/>
                <a:gd name="T24" fmla="*/ 38 w 216"/>
                <a:gd name="T25" fmla="*/ 194 h 220"/>
                <a:gd name="T26" fmla="*/ 15 w 216"/>
                <a:gd name="T27" fmla="*/ 168 h 220"/>
                <a:gd name="T28" fmla="*/ 3 w 216"/>
                <a:gd name="T29" fmla="*/ 136 h 220"/>
                <a:gd name="T30" fmla="*/ 0 w 216"/>
                <a:gd name="T31" fmla="*/ 101 h 220"/>
                <a:gd name="T32" fmla="*/ 6 w 216"/>
                <a:gd name="T33" fmla="*/ 67 h 220"/>
                <a:gd name="T34" fmla="*/ 26 w 216"/>
                <a:gd name="T35" fmla="*/ 38 h 220"/>
                <a:gd name="T36" fmla="*/ 52 w 216"/>
                <a:gd name="T37" fmla="*/ 15 h 220"/>
                <a:gd name="T38" fmla="*/ 81 w 216"/>
                <a:gd name="T39" fmla="*/ 3 h 220"/>
                <a:gd name="T40" fmla="*/ 115 w 216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20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1"/>
                  </a:lnTo>
                  <a:lnTo>
                    <a:pt x="216" y="116"/>
                  </a:lnTo>
                  <a:lnTo>
                    <a:pt x="211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6" y="217"/>
                  </a:lnTo>
                  <a:lnTo>
                    <a:pt x="101" y="220"/>
                  </a:lnTo>
                  <a:lnTo>
                    <a:pt x="66" y="211"/>
                  </a:lnTo>
                  <a:lnTo>
                    <a:pt x="38" y="194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290"/>
            <p:cNvSpPr>
              <a:spLocks/>
            </p:cNvSpPr>
            <p:nvPr/>
          </p:nvSpPr>
          <p:spPr bwMode="auto">
            <a:xfrm rot="10800000">
              <a:off x="9220894" y="1337822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8 w 135"/>
                <a:gd name="T5" fmla="*/ 20 h 136"/>
                <a:gd name="T6" fmla="*/ 132 w 135"/>
                <a:gd name="T7" fmla="*/ 43 h 136"/>
                <a:gd name="T8" fmla="*/ 135 w 135"/>
                <a:gd name="T9" fmla="*/ 69 h 136"/>
                <a:gd name="T10" fmla="*/ 132 w 135"/>
                <a:gd name="T11" fmla="*/ 95 h 136"/>
                <a:gd name="T12" fmla="*/ 118 w 135"/>
                <a:gd name="T13" fmla="*/ 118 h 136"/>
                <a:gd name="T14" fmla="*/ 95 w 135"/>
                <a:gd name="T15" fmla="*/ 133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5 h 136"/>
                <a:gd name="T22" fmla="*/ 5 w 135"/>
                <a:gd name="T23" fmla="*/ 95 h 136"/>
                <a:gd name="T24" fmla="*/ 0 w 135"/>
                <a:gd name="T25" fmla="*/ 69 h 136"/>
                <a:gd name="T26" fmla="*/ 5 w 135"/>
                <a:gd name="T27" fmla="*/ 43 h 136"/>
                <a:gd name="T28" fmla="*/ 20 w 135"/>
                <a:gd name="T29" fmla="*/ 20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5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291"/>
            <p:cNvSpPr>
              <a:spLocks/>
            </p:cNvSpPr>
            <p:nvPr/>
          </p:nvSpPr>
          <p:spPr bwMode="auto">
            <a:xfrm rot="10800000">
              <a:off x="9352104" y="1156208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2 w 136"/>
                <a:gd name="T3" fmla="*/ 6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5 w 136"/>
                <a:gd name="T15" fmla="*/ 130 h 135"/>
                <a:gd name="T16" fmla="*/ 69 w 136"/>
                <a:gd name="T17" fmla="*/ 135 h 135"/>
                <a:gd name="T18" fmla="*/ 43 w 136"/>
                <a:gd name="T19" fmla="*/ 130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3 h 135"/>
                <a:gd name="T28" fmla="*/ 20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2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292"/>
            <p:cNvSpPr>
              <a:spLocks/>
            </p:cNvSpPr>
            <p:nvPr/>
          </p:nvSpPr>
          <p:spPr bwMode="auto">
            <a:xfrm rot="10800000">
              <a:off x="9785735" y="639371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6 h 219"/>
                <a:gd name="T4" fmla="*/ 181 w 219"/>
                <a:gd name="T5" fmla="*/ 26 h 219"/>
                <a:gd name="T6" fmla="*/ 204 w 219"/>
                <a:gd name="T7" fmla="*/ 52 h 219"/>
                <a:gd name="T8" fmla="*/ 216 w 219"/>
                <a:gd name="T9" fmla="*/ 81 h 219"/>
                <a:gd name="T10" fmla="*/ 219 w 219"/>
                <a:gd name="T11" fmla="*/ 115 h 219"/>
                <a:gd name="T12" fmla="*/ 213 w 219"/>
                <a:gd name="T13" fmla="*/ 150 h 219"/>
                <a:gd name="T14" fmla="*/ 193 w 219"/>
                <a:gd name="T15" fmla="*/ 179 h 219"/>
                <a:gd name="T16" fmla="*/ 167 w 219"/>
                <a:gd name="T17" fmla="*/ 202 h 219"/>
                <a:gd name="T18" fmla="*/ 138 w 219"/>
                <a:gd name="T19" fmla="*/ 213 h 219"/>
                <a:gd name="T20" fmla="*/ 103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1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4 h 219"/>
                <a:gd name="T38" fmla="*/ 83 w 219"/>
                <a:gd name="T39" fmla="*/ 3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4" y="52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3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3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4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293"/>
            <p:cNvSpPr>
              <a:spLocks/>
            </p:cNvSpPr>
            <p:nvPr/>
          </p:nvSpPr>
          <p:spPr bwMode="auto">
            <a:xfrm rot="10800000">
              <a:off x="9960948" y="503361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49 w 219"/>
                <a:gd name="T3" fmla="*/ 6 h 216"/>
                <a:gd name="T4" fmla="*/ 178 w 219"/>
                <a:gd name="T5" fmla="*/ 26 h 216"/>
                <a:gd name="T6" fmla="*/ 201 w 219"/>
                <a:gd name="T7" fmla="*/ 49 h 216"/>
                <a:gd name="T8" fmla="*/ 216 w 219"/>
                <a:gd name="T9" fmla="*/ 81 h 216"/>
                <a:gd name="T10" fmla="*/ 219 w 219"/>
                <a:gd name="T11" fmla="*/ 115 h 216"/>
                <a:gd name="T12" fmla="*/ 210 w 219"/>
                <a:gd name="T13" fmla="*/ 147 h 216"/>
                <a:gd name="T14" fmla="*/ 193 w 219"/>
                <a:gd name="T15" fmla="*/ 178 h 216"/>
                <a:gd name="T16" fmla="*/ 167 w 219"/>
                <a:gd name="T17" fmla="*/ 202 h 216"/>
                <a:gd name="T18" fmla="*/ 135 w 219"/>
                <a:gd name="T19" fmla="*/ 213 h 216"/>
                <a:gd name="T20" fmla="*/ 100 w 219"/>
                <a:gd name="T21" fmla="*/ 216 h 216"/>
                <a:gd name="T22" fmla="*/ 66 w 219"/>
                <a:gd name="T23" fmla="*/ 207 h 216"/>
                <a:gd name="T24" fmla="*/ 37 w 219"/>
                <a:gd name="T25" fmla="*/ 190 h 216"/>
                <a:gd name="T26" fmla="*/ 14 w 219"/>
                <a:gd name="T27" fmla="*/ 164 h 216"/>
                <a:gd name="T28" fmla="*/ 2 w 219"/>
                <a:gd name="T29" fmla="*/ 135 h 216"/>
                <a:gd name="T30" fmla="*/ 0 w 219"/>
                <a:gd name="T31" fmla="*/ 101 h 216"/>
                <a:gd name="T32" fmla="*/ 5 w 219"/>
                <a:gd name="T33" fmla="*/ 66 h 216"/>
                <a:gd name="T34" fmla="*/ 26 w 219"/>
                <a:gd name="T35" fmla="*/ 37 h 216"/>
                <a:gd name="T36" fmla="*/ 51 w 219"/>
                <a:gd name="T37" fmla="*/ 14 h 216"/>
                <a:gd name="T38" fmla="*/ 80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49" y="6"/>
                  </a:lnTo>
                  <a:lnTo>
                    <a:pt x="178" y="26"/>
                  </a:lnTo>
                  <a:lnTo>
                    <a:pt x="201" y="49"/>
                  </a:lnTo>
                  <a:lnTo>
                    <a:pt x="216" y="81"/>
                  </a:lnTo>
                  <a:lnTo>
                    <a:pt x="219" y="115"/>
                  </a:lnTo>
                  <a:lnTo>
                    <a:pt x="210" y="147"/>
                  </a:lnTo>
                  <a:lnTo>
                    <a:pt x="193" y="178"/>
                  </a:lnTo>
                  <a:lnTo>
                    <a:pt x="167" y="202"/>
                  </a:lnTo>
                  <a:lnTo>
                    <a:pt x="135" y="213"/>
                  </a:lnTo>
                  <a:lnTo>
                    <a:pt x="100" y="216"/>
                  </a:lnTo>
                  <a:lnTo>
                    <a:pt x="66" y="207"/>
                  </a:lnTo>
                  <a:lnTo>
                    <a:pt x="37" y="190"/>
                  </a:lnTo>
                  <a:lnTo>
                    <a:pt x="14" y="164"/>
                  </a:lnTo>
                  <a:lnTo>
                    <a:pt x="2" y="135"/>
                  </a:lnTo>
                  <a:lnTo>
                    <a:pt x="0" y="101"/>
                  </a:lnTo>
                  <a:lnTo>
                    <a:pt x="5" y="66"/>
                  </a:lnTo>
                  <a:lnTo>
                    <a:pt x="26" y="37"/>
                  </a:lnTo>
                  <a:lnTo>
                    <a:pt x="51" y="14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294"/>
            <p:cNvSpPr>
              <a:spLocks/>
            </p:cNvSpPr>
            <p:nvPr/>
          </p:nvSpPr>
          <p:spPr bwMode="auto">
            <a:xfrm rot="10800000">
              <a:off x="10341776" y="26574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8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295"/>
            <p:cNvSpPr>
              <a:spLocks/>
            </p:cNvSpPr>
            <p:nvPr/>
          </p:nvSpPr>
          <p:spPr bwMode="auto">
            <a:xfrm rot="10800000">
              <a:off x="10544991" y="166536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8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0 h 219"/>
                <a:gd name="T10" fmla="*/ 216 w 216"/>
                <a:gd name="T11" fmla="*/ 115 h 219"/>
                <a:gd name="T12" fmla="*/ 211 w 216"/>
                <a:gd name="T13" fmla="*/ 150 h 219"/>
                <a:gd name="T14" fmla="*/ 190 w 216"/>
                <a:gd name="T15" fmla="*/ 178 h 219"/>
                <a:gd name="T16" fmla="*/ 164 w 216"/>
                <a:gd name="T17" fmla="*/ 201 h 219"/>
                <a:gd name="T18" fmla="*/ 136 w 216"/>
                <a:gd name="T19" fmla="*/ 216 h 219"/>
                <a:gd name="T20" fmla="*/ 101 w 216"/>
                <a:gd name="T21" fmla="*/ 219 h 219"/>
                <a:gd name="T22" fmla="*/ 66 w 216"/>
                <a:gd name="T23" fmla="*/ 210 h 219"/>
                <a:gd name="T24" fmla="*/ 38 w 216"/>
                <a:gd name="T25" fmla="*/ 193 h 219"/>
                <a:gd name="T26" fmla="*/ 14 w 216"/>
                <a:gd name="T27" fmla="*/ 167 h 219"/>
                <a:gd name="T28" fmla="*/ 3 w 216"/>
                <a:gd name="T29" fmla="*/ 135 h 219"/>
                <a:gd name="T30" fmla="*/ 0 w 216"/>
                <a:gd name="T31" fmla="*/ 101 h 219"/>
                <a:gd name="T32" fmla="*/ 6 w 216"/>
                <a:gd name="T33" fmla="*/ 66 h 219"/>
                <a:gd name="T34" fmla="*/ 26 w 216"/>
                <a:gd name="T35" fmla="*/ 37 h 219"/>
                <a:gd name="T36" fmla="*/ 49 w 216"/>
                <a:gd name="T37" fmla="*/ 14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8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0"/>
                  </a:lnTo>
                  <a:lnTo>
                    <a:pt x="216" y="115"/>
                  </a:lnTo>
                  <a:lnTo>
                    <a:pt x="211" y="150"/>
                  </a:lnTo>
                  <a:lnTo>
                    <a:pt x="190" y="178"/>
                  </a:lnTo>
                  <a:lnTo>
                    <a:pt x="164" y="201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6" y="210"/>
                  </a:lnTo>
                  <a:lnTo>
                    <a:pt x="38" y="193"/>
                  </a:lnTo>
                  <a:lnTo>
                    <a:pt x="14" y="167"/>
                  </a:lnTo>
                  <a:lnTo>
                    <a:pt x="3" y="135"/>
                  </a:lnTo>
                  <a:lnTo>
                    <a:pt x="0" y="101"/>
                  </a:lnTo>
                  <a:lnTo>
                    <a:pt x="6" y="66"/>
                  </a:lnTo>
                  <a:lnTo>
                    <a:pt x="26" y="37"/>
                  </a:lnTo>
                  <a:lnTo>
                    <a:pt x="49" y="14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296"/>
            <p:cNvSpPr>
              <a:spLocks/>
            </p:cNvSpPr>
            <p:nvPr/>
          </p:nvSpPr>
          <p:spPr bwMode="auto">
            <a:xfrm rot="10800000">
              <a:off x="11183437" y="-38279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49 w 216"/>
                <a:gd name="T3" fmla="*/ 9 h 219"/>
                <a:gd name="T4" fmla="*/ 178 w 216"/>
                <a:gd name="T5" fmla="*/ 26 h 219"/>
                <a:gd name="T6" fmla="*/ 201 w 216"/>
                <a:gd name="T7" fmla="*/ 52 h 219"/>
                <a:gd name="T8" fmla="*/ 213 w 216"/>
                <a:gd name="T9" fmla="*/ 84 h 219"/>
                <a:gd name="T10" fmla="*/ 216 w 216"/>
                <a:gd name="T11" fmla="*/ 118 h 219"/>
                <a:gd name="T12" fmla="*/ 210 w 216"/>
                <a:gd name="T13" fmla="*/ 150 h 219"/>
                <a:gd name="T14" fmla="*/ 190 w 216"/>
                <a:gd name="T15" fmla="*/ 182 h 219"/>
                <a:gd name="T16" fmla="*/ 167 w 216"/>
                <a:gd name="T17" fmla="*/ 205 h 219"/>
                <a:gd name="T18" fmla="*/ 135 w 216"/>
                <a:gd name="T19" fmla="*/ 216 h 219"/>
                <a:gd name="T20" fmla="*/ 100 w 216"/>
                <a:gd name="T21" fmla="*/ 219 h 219"/>
                <a:gd name="T22" fmla="*/ 66 w 216"/>
                <a:gd name="T23" fmla="*/ 213 h 219"/>
                <a:gd name="T24" fmla="*/ 37 w 216"/>
                <a:gd name="T25" fmla="*/ 193 h 219"/>
                <a:gd name="T26" fmla="*/ 14 w 216"/>
                <a:gd name="T27" fmla="*/ 167 h 219"/>
                <a:gd name="T28" fmla="*/ 2 w 216"/>
                <a:gd name="T29" fmla="*/ 139 h 219"/>
                <a:gd name="T30" fmla="*/ 0 w 216"/>
                <a:gd name="T31" fmla="*/ 104 h 219"/>
                <a:gd name="T32" fmla="*/ 5 w 216"/>
                <a:gd name="T33" fmla="*/ 69 h 219"/>
                <a:gd name="T34" fmla="*/ 25 w 216"/>
                <a:gd name="T35" fmla="*/ 41 h 219"/>
                <a:gd name="T36" fmla="*/ 49 w 216"/>
                <a:gd name="T37" fmla="*/ 18 h 219"/>
                <a:gd name="T38" fmla="*/ 80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49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3" y="84"/>
                  </a:lnTo>
                  <a:lnTo>
                    <a:pt x="216" y="118"/>
                  </a:lnTo>
                  <a:lnTo>
                    <a:pt x="210" y="150"/>
                  </a:lnTo>
                  <a:lnTo>
                    <a:pt x="190" y="182"/>
                  </a:lnTo>
                  <a:lnTo>
                    <a:pt x="167" y="205"/>
                  </a:lnTo>
                  <a:lnTo>
                    <a:pt x="135" y="216"/>
                  </a:lnTo>
                  <a:lnTo>
                    <a:pt x="100" y="219"/>
                  </a:lnTo>
                  <a:lnTo>
                    <a:pt x="66" y="213"/>
                  </a:lnTo>
                  <a:lnTo>
                    <a:pt x="37" y="193"/>
                  </a:lnTo>
                  <a:lnTo>
                    <a:pt x="14" y="167"/>
                  </a:lnTo>
                  <a:lnTo>
                    <a:pt x="2" y="139"/>
                  </a:lnTo>
                  <a:lnTo>
                    <a:pt x="0" y="104"/>
                  </a:lnTo>
                  <a:lnTo>
                    <a:pt x="5" y="69"/>
                  </a:lnTo>
                  <a:lnTo>
                    <a:pt x="25" y="41"/>
                  </a:lnTo>
                  <a:lnTo>
                    <a:pt x="49" y="18"/>
                  </a:lnTo>
                  <a:lnTo>
                    <a:pt x="8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297"/>
            <p:cNvSpPr>
              <a:spLocks/>
            </p:cNvSpPr>
            <p:nvPr/>
          </p:nvSpPr>
          <p:spPr bwMode="auto">
            <a:xfrm rot="10800000">
              <a:off x="11402653" y="-77482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6 w 219"/>
                <a:gd name="T23" fmla="*/ 211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38 h 219"/>
                <a:gd name="T36" fmla="*/ 52 w 219"/>
                <a:gd name="T37" fmla="*/ 18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2" y="18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298"/>
            <p:cNvSpPr>
              <a:spLocks/>
            </p:cNvSpPr>
            <p:nvPr/>
          </p:nvSpPr>
          <p:spPr bwMode="auto">
            <a:xfrm rot="10800000">
              <a:off x="12073902" y="-100683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5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5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299"/>
            <p:cNvSpPr>
              <a:spLocks/>
            </p:cNvSpPr>
            <p:nvPr/>
          </p:nvSpPr>
          <p:spPr bwMode="auto">
            <a:xfrm rot="10800000">
              <a:off x="11843485" y="6311784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1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6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8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1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8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300"/>
            <p:cNvSpPr>
              <a:spLocks/>
            </p:cNvSpPr>
            <p:nvPr/>
          </p:nvSpPr>
          <p:spPr bwMode="auto">
            <a:xfrm rot="10800000">
              <a:off x="11651471" y="6337386"/>
              <a:ext cx="111208" cy="108008"/>
            </a:xfrm>
            <a:custGeom>
              <a:avLst/>
              <a:gdLst>
                <a:gd name="T0" fmla="*/ 69 w 139"/>
                <a:gd name="T1" fmla="*/ 0 h 135"/>
                <a:gd name="T2" fmla="*/ 95 w 139"/>
                <a:gd name="T3" fmla="*/ 5 h 135"/>
                <a:gd name="T4" fmla="*/ 118 w 139"/>
                <a:gd name="T5" fmla="*/ 20 h 135"/>
                <a:gd name="T6" fmla="*/ 133 w 139"/>
                <a:gd name="T7" fmla="*/ 43 h 135"/>
                <a:gd name="T8" fmla="*/ 139 w 139"/>
                <a:gd name="T9" fmla="*/ 66 h 135"/>
                <a:gd name="T10" fmla="*/ 133 w 139"/>
                <a:gd name="T11" fmla="*/ 92 h 135"/>
                <a:gd name="T12" fmla="*/ 118 w 139"/>
                <a:gd name="T13" fmla="*/ 115 h 135"/>
                <a:gd name="T14" fmla="*/ 95 w 139"/>
                <a:gd name="T15" fmla="*/ 129 h 135"/>
                <a:gd name="T16" fmla="*/ 69 w 139"/>
                <a:gd name="T17" fmla="*/ 135 h 135"/>
                <a:gd name="T18" fmla="*/ 43 w 139"/>
                <a:gd name="T19" fmla="*/ 132 h 135"/>
                <a:gd name="T20" fmla="*/ 20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3 h 135"/>
                <a:gd name="T28" fmla="*/ 20 w 139"/>
                <a:gd name="T29" fmla="*/ 20 h 135"/>
                <a:gd name="T30" fmla="*/ 43 w 139"/>
                <a:gd name="T31" fmla="*/ 5 h 135"/>
                <a:gd name="T32" fmla="*/ 69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301"/>
            <p:cNvSpPr>
              <a:spLocks/>
            </p:cNvSpPr>
            <p:nvPr/>
          </p:nvSpPr>
          <p:spPr bwMode="auto">
            <a:xfrm rot="10800000">
              <a:off x="11397852" y="6279782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9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4 h 219"/>
                <a:gd name="T10" fmla="*/ 217 w 217"/>
                <a:gd name="T11" fmla="*/ 115 h 219"/>
                <a:gd name="T12" fmla="*/ 211 w 217"/>
                <a:gd name="T13" fmla="*/ 150 h 219"/>
                <a:gd name="T14" fmla="*/ 194 w 217"/>
                <a:gd name="T15" fmla="*/ 182 h 219"/>
                <a:gd name="T16" fmla="*/ 168 w 217"/>
                <a:gd name="T17" fmla="*/ 202 h 219"/>
                <a:gd name="T18" fmla="*/ 136 w 217"/>
                <a:gd name="T19" fmla="*/ 216 h 219"/>
                <a:gd name="T20" fmla="*/ 101 w 217"/>
                <a:gd name="T21" fmla="*/ 219 h 219"/>
                <a:gd name="T22" fmla="*/ 67 w 217"/>
                <a:gd name="T23" fmla="*/ 211 h 219"/>
                <a:gd name="T24" fmla="*/ 38 w 217"/>
                <a:gd name="T25" fmla="*/ 193 h 219"/>
                <a:gd name="T26" fmla="*/ 15 w 217"/>
                <a:gd name="T27" fmla="*/ 167 h 219"/>
                <a:gd name="T28" fmla="*/ 3 w 217"/>
                <a:gd name="T29" fmla="*/ 136 h 219"/>
                <a:gd name="T30" fmla="*/ 0 w 217"/>
                <a:gd name="T31" fmla="*/ 104 h 219"/>
                <a:gd name="T32" fmla="*/ 6 w 217"/>
                <a:gd name="T33" fmla="*/ 69 h 219"/>
                <a:gd name="T34" fmla="*/ 26 w 217"/>
                <a:gd name="T35" fmla="*/ 38 h 219"/>
                <a:gd name="T36" fmla="*/ 52 w 217"/>
                <a:gd name="T37" fmla="*/ 17 h 219"/>
                <a:gd name="T38" fmla="*/ 81 w 217"/>
                <a:gd name="T39" fmla="*/ 3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5"/>
                  </a:lnTo>
                  <a:lnTo>
                    <a:pt x="211" y="150"/>
                  </a:lnTo>
                  <a:lnTo>
                    <a:pt x="194" y="182"/>
                  </a:lnTo>
                  <a:lnTo>
                    <a:pt x="168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1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302"/>
            <p:cNvSpPr>
              <a:spLocks/>
            </p:cNvSpPr>
            <p:nvPr/>
          </p:nvSpPr>
          <p:spPr bwMode="auto">
            <a:xfrm rot="10800000">
              <a:off x="10960221" y="6185375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6 h 219"/>
                <a:gd name="T4" fmla="*/ 179 w 216"/>
                <a:gd name="T5" fmla="*/ 26 h 219"/>
                <a:gd name="T6" fmla="*/ 202 w 216"/>
                <a:gd name="T7" fmla="*/ 52 h 219"/>
                <a:gd name="T8" fmla="*/ 214 w 216"/>
                <a:gd name="T9" fmla="*/ 81 h 219"/>
                <a:gd name="T10" fmla="*/ 216 w 216"/>
                <a:gd name="T11" fmla="*/ 116 h 219"/>
                <a:gd name="T12" fmla="*/ 211 w 216"/>
                <a:gd name="T13" fmla="*/ 150 h 219"/>
                <a:gd name="T14" fmla="*/ 190 w 216"/>
                <a:gd name="T15" fmla="*/ 179 h 219"/>
                <a:gd name="T16" fmla="*/ 164 w 216"/>
                <a:gd name="T17" fmla="*/ 202 h 219"/>
                <a:gd name="T18" fmla="*/ 136 w 216"/>
                <a:gd name="T19" fmla="*/ 214 h 219"/>
                <a:gd name="T20" fmla="*/ 101 w 216"/>
                <a:gd name="T21" fmla="*/ 219 h 219"/>
                <a:gd name="T22" fmla="*/ 66 w 216"/>
                <a:gd name="T23" fmla="*/ 211 h 219"/>
                <a:gd name="T24" fmla="*/ 38 w 216"/>
                <a:gd name="T25" fmla="*/ 193 h 219"/>
                <a:gd name="T26" fmla="*/ 15 w 216"/>
                <a:gd name="T27" fmla="*/ 168 h 219"/>
                <a:gd name="T28" fmla="*/ 3 w 216"/>
                <a:gd name="T29" fmla="*/ 136 h 219"/>
                <a:gd name="T30" fmla="*/ 0 w 216"/>
                <a:gd name="T31" fmla="*/ 101 h 219"/>
                <a:gd name="T32" fmla="*/ 6 w 216"/>
                <a:gd name="T33" fmla="*/ 67 h 219"/>
                <a:gd name="T34" fmla="*/ 26 w 216"/>
                <a:gd name="T35" fmla="*/ 38 h 219"/>
                <a:gd name="T36" fmla="*/ 52 w 216"/>
                <a:gd name="T37" fmla="*/ 15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6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1"/>
                  </a:lnTo>
                  <a:lnTo>
                    <a:pt x="216" y="116"/>
                  </a:lnTo>
                  <a:lnTo>
                    <a:pt x="211" y="150"/>
                  </a:lnTo>
                  <a:lnTo>
                    <a:pt x="190" y="179"/>
                  </a:lnTo>
                  <a:lnTo>
                    <a:pt x="164" y="202"/>
                  </a:lnTo>
                  <a:lnTo>
                    <a:pt x="136" y="214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8" y="193"/>
                  </a:lnTo>
                  <a:lnTo>
                    <a:pt x="15" y="168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6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303"/>
            <p:cNvSpPr>
              <a:spLocks/>
            </p:cNvSpPr>
            <p:nvPr/>
          </p:nvSpPr>
          <p:spPr bwMode="auto">
            <a:xfrm rot="10800000">
              <a:off x="10777808" y="6150173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6 h 136"/>
                <a:gd name="T4" fmla="*/ 118 w 138"/>
                <a:gd name="T5" fmla="*/ 20 h 136"/>
                <a:gd name="T6" fmla="*/ 132 w 138"/>
                <a:gd name="T7" fmla="*/ 41 h 136"/>
                <a:gd name="T8" fmla="*/ 138 w 138"/>
                <a:gd name="T9" fmla="*/ 66 h 136"/>
                <a:gd name="T10" fmla="*/ 132 w 138"/>
                <a:gd name="T11" fmla="*/ 92 h 136"/>
                <a:gd name="T12" fmla="*/ 118 w 138"/>
                <a:gd name="T13" fmla="*/ 115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5 h 136"/>
                <a:gd name="T22" fmla="*/ 6 w 138"/>
                <a:gd name="T23" fmla="*/ 95 h 136"/>
                <a:gd name="T24" fmla="*/ 0 w 138"/>
                <a:gd name="T25" fmla="*/ 69 h 136"/>
                <a:gd name="T26" fmla="*/ 6 w 138"/>
                <a:gd name="T27" fmla="*/ 43 h 136"/>
                <a:gd name="T28" fmla="*/ 20 w 138"/>
                <a:gd name="T29" fmla="*/ 20 h 136"/>
                <a:gd name="T30" fmla="*/ 43 w 138"/>
                <a:gd name="T31" fmla="*/ 6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1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304"/>
            <p:cNvSpPr>
              <a:spLocks/>
            </p:cNvSpPr>
            <p:nvPr/>
          </p:nvSpPr>
          <p:spPr bwMode="auto">
            <a:xfrm rot="10800000">
              <a:off x="10572193" y="6065367"/>
              <a:ext cx="108808" cy="110408"/>
            </a:xfrm>
            <a:custGeom>
              <a:avLst/>
              <a:gdLst>
                <a:gd name="T0" fmla="*/ 69 w 136"/>
                <a:gd name="T1" fmla="*/ 0 h 138"/>
                <a:gd name="T2" fmla="*/ 95 w 136"/>
                <a:gd name="T3" fmla="*/ 6 h 138"/>
                <a:gd name="T4" fmla="*/ 116 w 136"/>
                <a:gd name="T5" fmla="*/ 20 h 138"/>
                <a:gd name="T6" fmla="*/ 133 w 136"/>
                <a:gd name="T7" fmla="*/ 43 h 138"/>
                <a:gd name="T8" fmla="*/ 136 w 136"/>
                <a:gd name="T9" fmla="*/ 69 h 138"/>
                <a:gd name="T10" fmla="*/ 133 w 136"/>
                <a:gd name="T11" fmla="*/ 95 h 138"/>
                <a:gd name="T12" fmla="*/ 118 w 136"/>
                <a:gd name="T13" fmla="*/ 118 h 138"/>
                <a:gd name="T14" fmla="*/ 95 w 136"/>
                <a:gd name="T15" fmla="*/ 133 h 138"/>
                <a:gd name="T16" fmla="*/ 69 w 136"/>
                <a:gd name="T17" fmla="*/ 138 h 138"/>
                <a:gd name="T18" fmla="*/ 43 w 136"/>
                <a:gd name="T19" fmla="*/ 133 h 138"/>
                <a:gd name="T20" fmla="*/ 20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6 w 136"/>
                <a:gd name="T27" fmla="*/ 43 h 138"/>
                <a:gd name="T28" fmla="*/ 20 w 136"/>
                <a:gd name="T29" fmla="*/ 20 h 138"/>
                <a:gd name="T30" fmla="*/ 43 w 136"/>
                <a:gd name="T31" fmla="*/ 6 h 138"/>
                <a:gd name="T32" fmla="*/ 69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9" y="0"/>
                  </a:moveTo>
                  <a:lnTo>
                    <a:pt x="95" y="6"/>
                  </a:lnTo>
                  <a:lnTo>
                    <a:pt x="116" y="20"/>
                  </a:lnTo>
                  <a:lnTo>
                    <a:pt x="133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8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305"/>
            <p:cNvSpPr>
              <a:spLocks/>
            </p:cNvSpPr>
            <p:nvPr/>
          </p:nvSpPr>
          <p:spPr bwMode="auto">
            <a:xfrm rot="10800000">
              <a:off x="10336975" y="5933357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0 w 219"/>
                <a:gd name="T3" fmla="*/ 8 h 219"/>
                <a:gd name="T4" fmla="*/ 181 w 219"/>
                <a:gd name="T5" fmla="*/ 25 h 219"/>
                <a:gd name="T6" fmla="*/ 201 w 219"/>
                <a:gd name="T7" fmla="*/ 51 h 219"/>
                <a:gd name="T8" fmla="*/ 216 w 219"/>
                <a:gd name="T9" fmla="*/ 83 h 219"/>
                <a:gd name="T10" fmla="*/ 219 w 219"/>
                <a:gd name="T11" fmla="*/ 115 h 219"/>
                <a:gd name="T12" fmla="*/ 213 w 219"/>
                <a:gd name="T13" fmla="*/ 149 h 219"/>
                <a:gd name="T14" fmla="*/ 193 w 219"/>
                <a:gd name="T15" fmla="*/ 178 h 219"/>
                <a:gd name="T16" fmla="*/ 167 w 219"/>
                <a:gd name="T17" fmla="*/ 201 h 219"/>
                <a:gd name="T18" fmla="*/ 138 w 219"/>
                <a:gd name="T19" fmla="*/ 216 h 219"/>
                <a:gd name="T20" fmla="*/ 103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5 h 219"/>
                <a:gd name="T30" fmla="*/ 0 w 219"/>
                <a:gd name="T31" fmla="*/ 100 h 219"/>
                <a:gd name="T32" fmla="*/ 8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3 w 219"/>
                <a:gd name="T39" fmla="*/ 2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0" y="8"/>
                  </a:lnTo>
                  <a:lnTo>
                    <a:pt x="181" y="25"/>
                  </a:lnTo>
                  <a:lnTo>
                    <a:pt x="201" y="51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3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8" y="216"/>
                  </a:lnTo>
                  <a:lnTo>
                    <a:pt x="103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5"/>
                  </a:lnTo>
                  <a:lnTo>
                    <a:pt x="0" y="100"/>
                  </a:lnTo>
                  <a:lnTo>
                    <a:pt x="8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306"/>
            <p:cNvSpPr>
              <a:spLocks/>
            </p:cNvSpPr>
            <p:nvPr/>
          </p:nvSpPr>
          <p:spPr bwMode="auto">
            <a:xfrm rot="10800000">
              <a:off x="10175364" y="5854951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0 h 136"/>
                <a:gd name="T8" fmla="*/ 136 w 136"/>
                <a:gd name="T9" fmla="*/ 66 h 136"/>
                <a:gd name="T10" fmla="*/ 130 w 136"/>
                <a:gd name="T11" fmla="*/ 92 h 136"/>
                <a:gd name="T12" fmla="*/ 115 w 136"/>
                <a:gd name="T13" fmla="*/ 115 h 136"/>
                <a:gd name="T14" fmla="*/ 95 w 136"/>
                <a:gd name="T15" fmla="*/ 130 h 136"/>
                <a:gd name="T16" fmla="*/ 69 w 136"/>
                <a:gd name="T17" fmla="*/ 136 h 136"/>
                <a:gd name="T18" fmla="*/ 40 w 136"/>
                <a:gd name="T19" fmla="*/ 130 h 136"/>
                <a:gd name="T20" fmla="*/ 20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307"/>
            <p:cNvSpPr>
              <a:spLocks/>
            </p:cNvSpPr>
            <p:nvPr/>
          </p:nvSpPr>
          <p:spPr bwMode="auto">
            <a:xfrm rot="10800000">
              <a:off x="9991350" y="5728542"/>
              <a:ext cx="108008" cy="110408"/>
            </a:xfrm>
            <a:custGeom>
              <a:avLst/>
              <a:gdLst>
                <a:gd name="T0" fmla="*/ 66 w 135"/>
                <a:gd name="T1" fmla="*/ 0 h 138"/>
                <a:gd name="T2" fmla="*/ 95 w 135"/>
                <a:gd name="T3" fmla="*/ 5 h 138"/>
                <a:gd name="T4" fmla="*/ 118 w 135"/>
                <a:gd name="T5" fmla="*/ 20 h 138"/>
                <a:gd name="T6" fmla="*/ 132 w 135"/>
                <a:gd name="T7" fmla="*/ 43 h 138"/>
                <a:gd name="T8" fmla="*/ 135 w 135"/>
                <a:gd name="T9" fmla="*/ 69 h 138"/>
                <a:gd name="T10" fmla="*/ 132 w 135"/>
                <a:gd name="T11" fmla="*/ 95 h 138"/>
                <a:gd name="T12" fmla="*/ 118 w 135"/>
                <a:gd name="T13" fmla="*/ 118 h 138"/>
                <a:gd name="T14" fmla="*/ 95 w 135"/>
                <a:gd name="T15" fmla="*/ 132 h 138"/>
                <a:gd name="T16" fmla="*/ 69 w 135"/>
                <a:gd name="T17" fmla="*/ 138 h 138"/>
                <a:gd name="T18" fmla="*/ 43 w 135"/>
                <a:gd name="T19" fmla="*/ 132 h 138"/>
                <a:gd name="T20" fmla="*/ 20 w 135"/>
                <a:gd name="T21" fmla="*/ 118 h 138"/>
                <a:gd name="T22" fmla="*/ 5 w 135"/>
                <a:gd name="T23" fmla="*/ 95 h 138"/>
                <a:gd name="T24" fmla="*/ 0 w 135"/>
                <a:gd name="T25" fmla="*/ 69 h 138"/>
                <a:gd name="T26" fmla="*/ 5 w 135"/>
                <a:gd name="T27" fmla="*/ 43 h 138"/>
                <a:gd name="T28" fmla="*/ 20 w 135"/>
                <a:gd name="T29" fmla="*/ 20 h 138"/>
                <a:gd name="T30" fmla="*/ 43 w 135"/>
                <a:gd name="T31" fmla="*/ 5 h 138"/>
                <a:gd name="T32" fmla="*/ 66 w 135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8">
                  <a:moveTo>
                    <a:pt x="66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5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308"/>
            <p:cNvSpPr>
              <a:spLocks/>
            </p:cNvSpPr>
            <p:nvPr/>
          </p:nvSpPr>
          <p:spPr bwMode="auto">
            <a:xfrm rot="10800000">
              <a:off x="9315301" y="5075694"/>
              <a:ext cx="175213" cy="172813"/>
            </a:xfrm>
            <a:custGeom>
              <a:avLst/>
              <a:gdLst>
                <a:gd name="T0" fmla="*/ 118 w 219"/>
                <a:gd name="T1" fmla="*/ 0 h 216"/>
                <a:gd name="T2" fmla="*/ 153 w 219"/>
                <a:gd name="T3" fmla="*/ 5 h 216"/>
                <a:gd name="T4" fmla="*/ 181 w 219"/>
                <a:gd name="T5" fmla="*/ 25 h 216"/>
                <a:gd name="T6" fmla="*/ 204 w 219"/>
                <a:gd name="T7" fmla="*/ 49 h 216"/>
                <a:gd name="T8" fmla="*/ 216 w 219"/>
                <a:gd name="T9" fmla="*/ 80 h 216"/>
                <a:gd name="T10" fmla="*/ 219 w 219"/>
                <a:gd name="T11" fmla="*/ 115 h 216"/>
                <a:gd name="T12" fmla="*/ 210 w 219"/>
                <a:gd name="T13" fmla="*/ 149 h 216"/>
                <a:gd name="T14" fmla="*/ 193 w 219"/>
                <a:gd name="T15" fmla="*/ 178 h 216"/>
                <a:gd name="T16" fmla="*/ 167 w 219"/>
                <a:gd name="T17" fmla="*/ 201 h 216"/>
                <a:gd name="T18" fmla="*/ 138 w 219"/>
                <a:gd name="T19" fmla="*/ 213 h 216"/>
                <a:gd name="T20" fmla="*/ 104 w 219"/>
                <a:gd name="T21" fmla="*/ 216 h 216"/>
                <a:gd name="T22" fmla="*/ 69 w 219"/>
                <a:gd name="T23" fmla="*/ 210 h 216"/>
                <a:gd name="T24" fmla="*/ 40 w 219"/>
                <a:gd name="T25" fmla="*/ 190 h 216"/>
                <a:gd name="T26" fmla="*/ 17 w 219"/>
                <a:gd name="T27" fmla="*/ 164 h 216"/>
                <a:gd name="T28" fmla="*/ 6 w 219"/>
                <a:gd name="T29" fmla="*/ 135 h 216"/>
                <a:gd name="T30" fmla="*/ 0 w 219"/>
                <a:gd name="T31" fmla="*/ 100 h 216"/>
                <a:gd name="T32" fmla="*/ 8 w 219"/>
                <a:gd name="T33" fmla="*/ 66 h 216"/>
                <a:gd name="T34" fmla="*/ 29 w 219"/>
                <a:gd name="T35" fmla="*/ 37 h 216"/>
                <a:gd name="T36" fmla="*/ 52 w 219"/>
                <a:gd name="T37" fmla="*/ 14 h 216"/>
                <a:gd name="T38" fmla="*/ 83 w 219"/>
                <a:gd name="T39" fmla="*/ 2 h 216"/>
                <a:gd name="T40" fmla="*/ 118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8" y="0"/>
                  </a:moveTo>
                  <a:lnTo>
                    <a:pt x="153" y="5"/>
                  </a:lnTo>
                  <a:lnTo>
                    <a:pt x="181" y="25"/>
                  </a:lnTo>
                  <a:lnTo>
                    <a:pt x="204" y="49"/>
                  </a:lnTo>
                  <a:lnTo>
                    <a:pt x="216" y="80"/>
                  </a:lnTo>
                  <a:lnTo>
                    <a:pt x="219" y="115"/>
                  </a:lnTo>
                  <a:lnTo>
                    <a:pt x="210" y="149"/>
                  </a:lnTo>
                  <a:lnTo>
                    <a:pt x="193" y="178"/>
                  </a:lnTo>
                  <a:lnTo>
                    <a:pt x="167" y="201"/>
                  </a:lnTo>
                  <a:lnTo>
                    <a:pt x="138" y="213"/>
                  </a:lnTo>
                  <a:lnTo>
                    <a:pt x="104" y="216"/>
                  </a:lnTo>
                  <a:lnTo>
                    <a:pt x="69" y="210"/>
                  </a:lnTo>
                  <a:lnTo>
                    <a:pt x="40" y="190"/>
                  </a:lnTo>
                  <a:lnTo>
                    <a:pt x="17" y="164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8" y="66"/>
                  </a:lnTo>
                  <a:lnTo>
                    <a:pt x="29" y="37"/>
                  </a:lnTo>
                  <a:lnTo>
                    <a:pt x="52" y="14"/>
                  </a:lnTo>
                  <a:lnTo>
                    <a:pt x="8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309"/>
            <p:cNvSpPr>
              <a:spLocks/>
            </p:cNvSpPr>
            <p:nvPr/>
          </p:nvSpPr>
          <p:spPr bwMode="auto">
            <a:xfrm rot="10800000">
              <a:off x="9184092" y="4894081"/>
              <a:ext cx="172813" cy="175213"/>
            </a:xfrm>
            <a:custGeom>
              <a:avLst/>
              <a:gdLst>
                <a:gd name="T0" fmla="*/ 115 w 216"/>
                <a:gd name="T1" fmla="*/ 0 h 219"/>
                <a:gd name="T2" fmla="*/ 150 w 216"/>
                <a:gd name="T3" fmla="*/ 9 h 219"/>
                <a:gd name="T4" fmla="*/ 179 w 216"/>
                <a:gd name="T5" fmla="*/ 26 h 219"/>
                <a:gd name="T6" fmla="*/ 202 w 216"/>
                <a:gd name="T7" fmla="*/ 52 h 219"/>
                <a:gd name="T8" fmla="*/ 213 w 216"/>
                <a:gd name="T9" fmla="*/ 84 h 219"/>
                <a:gd name="T10" fmla="*/ 216 w 216"/>
                <a:gd name="T11" fmla="*/ 119 h 219"/>
                <a:gd name="T12" fmla="*/ 210 w 216"/>
                <a:gd name="T13" fmla="*/ 150 h 219"/>
                <a:gd name="T14" fmla="*/ 190 w 216"/>
                <a:gd name="T15" fmla="*/ 182 h 219"/>
                <a:gd name="T16" fmla="*/ 164 w 216"/>
                <a:gd name="T17" fmla="*/ 202 h 219"/>
                <a:gd name="T18" fmla="*/ 135 w 216"/>
                <a:gd name="T19" fmla="*/ 217 h 219"/>
                <a:gd name="T20" fmla="*/ 101 w 216"/>
                <a:gd name="T21" fmla="*/ 219 h 219"/>
                <a:gd name="T22" fmla="*/ 66 w 216"/>
                <a:gd name="T23" fmla="*/ 211 h 219"/>
                <a:gd name="T24" fmla="*/ 37 w 216"/>
                <a:gd name="T25" fmla="*/ 193 h 219"/>
                <a:gd name="T26" fmla="*/ 14 w 216"/>
                <a:gd name="T27" fmla="*/ 168 h 219"/>
                <a:gd name="T28" fmla="*/ 3 w 216"/>
                <a:gd name="T29" fmla="*/ 136 h 219"/>
                <a:gd name="T30" fmla="*/ 0 w 216"/>
                <a:gd name="T31" fmla="*/ 104 h 219"/>
                <a:gd name="T32" fmla="*/ 6 w 216"/>
                <a:gd name="T33" fmla="*/ 70 h 219"/>
                <a:gd name="T34" fmla="*/ 26 w 216"/>
                <a:gd name="T35" fmla="*/ 41 h 219"/>
                <a:gd name="T36" fmla="*/ 49 w 216"/>
                <a:gd name="T37" fmla="*/ 18 h 219"/>
                <a:gd name="T38" fmla="*/ 81 w 216"/>
                <a:gd name="T39" fmla="*/ 3 h 219"/>
                <a:gd name="T40" fmla="*/ 115 w 216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9">
                  <a:moveTo>
                    <a:pt x="115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3" y="84"/>
                  </a:lnTo>
                  <a:lnTo>
                    <a:pt x="216" y="119"/>
                  </a:lnTo>
                  <a:lnTo>
                    <a:pt x="210" y="150"/>
                  </a:lnTo>
                  <a:lnTo>
                    <a:pt x="190" y="182"/>
                  </a:lnTo>
                  <a:lnTo>
                    <a:pt x="164" y="202"/>
                  </a:lnTo>
                  <a:lnTo>
                    <a:pt x="135" y="217"/>
                  </a:lnTo>
                  <a:lnTo>
                    <a:pt x="101" y="219"/>
                  </a:lnTo>
                  <a:lnTo>
                    <a:pt x="66" y="211"/>
                  </a:lnTo>
                  <a:lnTo>
                    <a:pt x="37" y="193"/>
                  </a:lnTo>
                  <a:lnTo>
                    <a:pt x="14" y="168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6" y="70"/>
                  </a:lnTo>
                  <a:lnTo>
                    <a:pt x="26" y="41"/>
                  </a:lnTo>
                  <a:lnTo>
                    <a:pt x="49" y="18"/>
                  </a:lnTo>
                  <a:lnTo>
                    <a:pt x="81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310"/>
            <p:cNvSpPr>
              <a:spLocks/>
            </p:cNvSpPr>
            <p:nvPr/>
          </p:nvSpPr>
          <p:spPr bwMode="auto">
            <a:xfrm rot="10800000">
              <a:off x="8960075" y="4506053"/>
              <a:ext cx="175213" cy="173613"/>
            </a:xfrm>
            <a:custGeom>
              <a:avLst/>
              <a:gdLst>
                <a:gd name="T0" fmla="*/ 118 w 219"/>
                <a:gd name="T1" fmla="*/ 0 h 217"/>
                <a:gd name="T2" fmla="*/ 150 w 219"/>
                <a:gd name="T3" fmla="*/ 6 h 217"/>
                <a:gd name="T4" fmla="*/ 181 w 219"/>
                <a:gd name="T5" fmla="*/ 26 h 217"/>
                <a:gd name="T6" fmla="*/ 204 w 219"/>
                <a:gd name="T7" fmla="*/ 49 h 217"/>
                <a:gd name="T8" fmla="*/ 216 w 219"/>
                <a:gd name="T9" fmla="*/ 81 h 217"/>
                <a:gd name="T10" fmla="*/ 219 w 219"/>
                <a:gd name="T11" fmla="*/ 116 h 217"/>
                <a:gd name="T12" fmla="*/ 210 w 219"/>
                <a:gd name="T13" fmla="*/ 150 h 217"/>
                <a:gd name="T14" fmla="*/ 193 w 219"/>
                <a:gd name="T15" fmla="*/ 179 h 217"/>
                <a:gd name="T16" fmla="*/ 167 w 219"/>
                <a:gd name="T17" fmla="*/ 202 h 217"/>
                <a:gd name="T18" fmla="*/ 138 w 219"/>
                <a:gd name="T19" fmla="*/ 214 h 217"/>
                <a:gd name="T20" fmla="*/ 103 w 219"/>
                <a:gd name="T21" fmla="*/ 217 h 217"/>
                <a:gd name="T22" fmla="*/ 69 w 219"/>
                <a:gd name="T23" fmla="*/ 211 h 217"/>
                <a:gd name="T24" fmla="*/ 40 w 219"/>
                <a:gd name="T25" fmla="*/ 191 h 217"/>
                <a:gd name="T26" fmla="*/ 17 w 219"/>
                <a:gd name="T27" fmla="*/ 165 h 217"/>
                <a:gd name="T28" fmla="*/ 5 w 219"/>
                <a:gd name="T29" fmla="*/ 136 h 217"/>
                <a:gd name="T30" fmla="*/ 0 w 219"/>
                <a:gd name="T31" fmla="*/ 101 h 217"/>
                <a:gd name="T32" fmla="*/ 8 w 219"/>
                <a:gd name="T33" fmla="*/ 67 h 217"/>
                <a:gd name="T34" fmla="*/ 26 w 219"/>
                <a:gd name="T35" fmla="*/ 38 h 217"/>
                <a:gd name="T36" fmla="*/ 52 w 219"/>
                <a:gd name="T37" fmla="*/ 15 h 217"/>
                <a:gd name="T38" fmla="*/ 83 w 219"/>
                <a:gd name="T39" fmla="*/ 3 h 217"/>
                <a:gd name="T40" fmla="*/ 118 w 219"/>
                <a:gd name="T4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7">
                  <a:moveTo>
                    <a:pt x="118" y="0"/>
                  </a:moveTo>
                  <a:lnTo>
                    <a:pt x="150" y="6"/>
                  </a:lnTo>
                  <a:lnTo>
                    <a:pt x="181" y="26"/>
                  </a:lnTo>
                  <a:lnTo>
                    <a:pt x="204" y="49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0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8" y="214"/>
                  </a:lnTo>
                  <a:lnTo>
                    <a:pt x="103" y="217"/>
                  </a:lnTo>
                  <a:lnTo>
                    <a:pt x="69" y="211"/>
                  </a:lnTo>
                  <a:lnTo>
                    <a:pt x="40" y="191"/>
                  </a:lnTo>
                  <a:lnTo>
                    <a:pt x="17" y="165"/>
                  </a:lnTo>
                  <a:lnTo>
                    <a:pt x="5" y="136"/>
                  </a:lnTo>
                  <a:lnTo>
                    <a:pt x="0" y="101"/>
                  </a:lnTo>
                  <a:lnTo>
                    <a:pt x="8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3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311"/>
            <p:cNvSpPr>
              <a:spLocks/>
            </p:cNvSpPr>
            <p:nvPr/>
          </p:nvSpPr>
          <p:spPr bwMode="auto">
            <a:xfrm rot="10800000">
              <a:off x="8868068" y="4301238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3 w 219"/>
                <a:gd name="T15" fmla="*/ 182 h 219"/>
                <a:gd name="T16" fmla="*/ 167 w 219"/>
                <a:gd name="T17" fmla="*/ 202 h 219"/>
                <a:gd name="T18" fmla="*/ 136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4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3" y="182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312"/>
            <p:cNvSpPr>
              <a:spLocks/>
            </p:cNvSpPr>
            <p:nvPr/>
          </p:nvSpPr>
          <p:spPr bwMode="auto">
            <a:xfrm rot="10800000">
              <a:off x="8683255" y="3655590"/>
              <a:ext cx="175213" cy="175213"/>
            </a:xfrm>
            <a:custGeom>
              <a:avLst/>
              <a:gdLst>
                <a:gd name="T0" fmla="*/ 115 w 219"/>
                <a:gd name="T1" fmla="*/ 0 h 219"/>
                <a:gd name="T2" fmla="*/ 150 w 219"/>
                <a:gd name="T3" fmla="*/ 9 h 219"/>
                <a:gd name="T4" fmla="*/ 178 w 219"/>
                <a:gd name="T5" fmla="*/ 26 h 219"/>
                <a:gd name="T6" fmla="*/ 201 w 219"/>
                <a:gd name="T7" fmla="*/ 52 h 219"/>
                <a:gd name="T8" fmla="*/ 216 w 219"/>
                <a:gd name="T9" fmla="*/ 84 h 219"/>
                <a:gd name="T10" fmla="*/ 219 w 219"/>
                <a:gd name="T11" fmla="*/ 118 h 219"/>
                <a:gd name="T12" fmla="*/ 210 w 219"/>
                <a:gd name="T13" fmla="*/ 150 h 219"/>
                <a:gd name="T14" fmla="*/ 190 w 219"/>
                <a:gd name="T15" fmla="*/ 182 h 219"/>
                <a:gd name="T16" fmla="*/ 167 w 219"/>
                <a:gd name="T17" fmla="*/ 202 h 219"/>
                <a:gd name="T18" fmla="*/ 135 w 219"/>
                <a:gd name="T19" fmla="*/ 216 h 219"/>
                <a:gd name="T20" fmla="*/ 101 w 219"/>
                <a:gd name="T21" fmla="*/ 219 h 219"/>
                <a:gd name="T22" fmla="*/ 69 w 219"/>
                <a:gd name="T23" fmla="*/ 210 h 219"/>
                <a:gd name="T24" fmla="*/ 37 w 219"/>
                <a:gd name="T25" fmla="*/ 193 h 219"/>
                <a:gd name="T26" fmla="*/ 17 w 219"/>
                <a:gd name="T27" fmla="*/ 167 h 219"/>
                <a:gd name="T28" fmla="*/ 3 w 219"/>
                <a:gd name="T29" fmla="*/ 136 h 219"/>
                <a:gd name="T30" fmla="*/ 0 w 219"/>
                <a:gd name="T31" fmla="*/ 104 h 219"/>
                <a:gd name="T32" fmla="*/ 8 w 219"/>
                <a:gd name="T33" fmla="*/ 69 h 219"/>
                <a:gd name="T34" fmla="*/ 26 w 219"/>
                <a:gd name="T35" fmla="*/ 38 h 219"/>
                <a:gd name="T36" fmla="*/ 52 w 219"/>
                <a:gd name="T37" fmla="*/ 17 h 219"/>
                <a:gd name="T38" fmla="*/ 83 w 219"/>
                <a:gd name="T39" fmla="*/ 3 h 219"/>
                <a:gd name="T40" fmla="*/ 115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5" y="0"/>
                  </a:moveTo>
                  <a:lnTo>
                    <a:pt x="150" y="9"/>
                  </a:lnTo>
                  <a:lnTo>
                    <a:pt x="178" y="26"/>
                  </a:lnTo>
                  <a:lnTo>
                    <a:pt x="201" y="52"/>
                  </a:lnTo>
                  <a:lnTo>
                    <a:pt x="216" y="84"/>
                  </a:lnTo>
                  <a:lnTo>
                    <a:pt x="219" y="118"/>
                  </a:lnTo>
                  <a:lnTo>
                    <a:pt x="210" y="150"/>
                  </a:lnTo>
                  <a:lnTo>
                    <a:pt x="190" y="182"/>
                  </a:lnTo>
                  <a:lnTo>
                    <a:pt x="167" y="202"/>
                  </a:lnTo>
                  <a:lnTo>
                    <a:pt x="135" y="216"/>
                  </a:lnTo>
                  <a:lnTo>
                    <a:pt x="101" y="219"/>
                  </a:lnTo>
                  <a:lnTo>
                    <a:pt x="69" y="210"/>
                  </a:lnTo>
                  <a:lnTo>
                    <a:pt x="37" y="193"/>
                  </a:lnTo>
                  <a:lnTo>
                    <a:pt x="17" y="167"/>
                  </a:lnTo>
                  <a:lnTo>
                    <a:pt x="3" y="136"/>
                  </a:lnTo>
                  <a:lnTo>
                    <a:pt x="0" y="104"/>
                  </a:lnTo>
                  <a:lnTo>
                    <a:pt x="8" y="69"/>
                  </a:lnTo>
                  <a:lnTo>
                    <a:pt x="26" y="38"/>
                  </a:lnTo>
                  <a:lnTo>
                    <a:pt x="52" y="17"/>
                  </a:lnTo>
                  <a:lnTo>
                    <a:pt x="83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313"/>
            <p:cNvSpPr>
              <a:spLocks/>
            </p:cNvSpPr>
            <p:nvPr/>
          </p:nvSpPr>
          <p:spPr bwMode="auto">
            <a:xfrm rot="10800000">
              <a:off x="8653653" y="3433975"/>
              <a:ext cx="175213" cy="175213"/>
            </a:xfrm>
            <a:custGeom>
              <a:avLst/>
              <a:gdLst>
                <a:gd name="T0" fmla="*/ 118 w 219"/>
                <a:gd name="T1" fmla="*/ 0 h 219"/>
                <a:gd name="T2" fmla="*/ 153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8 h 219"/>
                <a:gd name="T12" fmla="*/ 213 w 219"/>
                <a:gd name="T13" fmla="*/ 152 h 219"/>
                <a:gd name="T14" fmla="*/ 193 w 219"/>
                <a:gd name="T15" fmla="*/ 181 h 219"/>
                <a:gd name="T16" fmla="*/ 167 w 219"/>
                <a:gd name="T17" fmla="*/ 204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0 w 219"/>
                <a:gd name="T25" fmla="*/ 193 h 219"/>
                <a:gd name="T26" fmla="*/ 17 w 219"/>
                <a:gd name="T27" fmla="*/ 167 h 219"/>
                <a:gd name="T28" fmla="*/ 3 w 219"/>
                <a:gd name="T29" fmla="*/ 138 h 219"/>
                <a:gd name="T30" fmla="*/ 0 w 219"/>
                <a:gd name="T31" fmla="*/ 101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6 h 219"/>
                <a:gd name="T40" fmla="*/ 118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8" y="0"/>
                  </a:moveTo>
                  <a:lnTo>
                    <a:pt x="153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8"/>
                  </a:lnTo>
                  <a:lnTo>
                    <a:pt x="213" y="152"/>
                  </a:lnTo>
                  <a:lnTo>
                    <a:pt x="193" y="181"/>
                  </a:lnTo>
                  <a:lnTo>
                    <a:pt x="167" y="204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0" y="193"/>
                  </a:lnTo>
                  <a:lnTo>
                    <a:pt x="17" y="167"/>
                  </a:lnTo>
                  <a:lnTo>
                    <a:pt x="3" y="138"/>
                  </a:lnTo>
                  <a:lnTo>
                    <a:pt x="0" y="101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314"/>
            <p:cNvSpPr>
              <a:spLocks/>
            </p:cNvSpPr>
            <p:nvPr/>
          </p:nvSpPr>
          <p:spPr bwMode="auto">
            <a:xfrm rot="10800000">
              <a:off x="8637651" y="2986742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9 h 219"/>
                <a:gd name="T4" fmla="*/ 179 w 219"/>
                <a:gd name="T5" fmla="*/ 26 h 219"/>
                <a:gd name="T6" fmla="*/ 202 w 219"/>
                <a:gd name="T7" fmla="*/ 52 h 219"/>
                <a:gd name="T8" fmla="*/ 217 w 219"/>
                <a:gd name="T9" fmla="*/ 83 h 219"/>
                <a:gd name="T10" fmla="*/ 219 w 219"/>
                <a:gd name="T11" fmla="*/ 118 h 219"/>
                <a:gd name="T12" fmla="*/ 211 w 219"/>
                <a:gd name="T13" fmla="*/ 153 h 219"/>
                <a:gd name="T14" fmla="*/ 193 w 219"/>
                <a:gd name="T15" fmla="*/ 181 h 219"/>
                <a:gd name="T16" fmla="*/ 167 w 219"/>
                <a:gd name="T17" fmla="*/ 205 h 219"/>
                <a:gd name="T18" fmla="*/ 136 w 219"/>
                <a:gd name="T19" fmla="*/ 216 h 219"/>
                <a:gd name="T20" fmla="*/ 101 w 219"/>
                <a:gd name="T21" fmla="*/ 219 h 219"/>
                <a:gd name="T22" fmla="*/ 67 w 219"/>
                <a:gd name="T23" fmla="*/ 213 h 219"/>
                <a:gd name="T24" fmla="*/ 38 w 219"/>
                <a:gd name="T25" fmla="*/ 193 h 219"/>
                <a:gd name="T26" fmla="*/ 15 w 219"/>
                <a:gd name="T27" fmla="*/ 167 h 219"/>
                <a:gd name="T28" fmla="*/ 3 w 219"/>
                <a:gd name="T29" fmla="*/ 138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40 h 219"/>
                <a:gd name="T36" fmla="*/ 52 w 219"/>
                <a:gd name="T37" fmla="*/ 17 h 219"/>
                <a:gd name="T38" fmla="*/ 84 w 219"/>
                <a:gd name="T39" fmla="*/ 6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7" y="83"/>
                  </a:lnTo>
                  <a:lnTo>
                    <a:pt x="219" y="118"/>
                  </a:lnTo>
                  <a:lnTo>
                    <a:pt x="211" y="153"/>
                  </a:lnTo>
                  <a:lnTo>
                    <a:pt x="193" y="181"/>
                  </a:lnTo>
                  <a:lnTo>
                    <a:pt x="167" y="205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3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8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40"/>
                  </a:lnTo>
                  <a:lnTo>
                    <a:pt x="52" y="17"/>
                  </a:lnTo>
                  <a:lnTo>
                    <a:pt x="84" y="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315"/>
            <p:cNvSpPr>
              <a:spLocks/>
            </p:cNvSpPr>
            <p:nvPr/>
          </p:nvSpPr>
          <p:spPr bwMode="auto">
            <a:xfrm rot="10800000">
              <a:off x="8653653" y="2763526"/>
              <a:ext cx="175213" cy="172813"/>
            </a:xfrm>
            <a:custGeom>
              <a:avLst/>
              <a:gdLst>
                <a:gd name="T0" fmla="*/ 115 w 219"/>
                <a:gd name="T1" fmla="*/ 0 h 216"/>
                <a:gd name="T2" fmla="*/ 150 w 219"/>
                <a:gd name="T3" fmla="*/ 6 h 216"/>
                <a:gd name="T4" fmla="*/ 182 w 219"/>
                <a:gd name="T5" fmla="*/ 23 h 216"/>
                <a:gd name="T6" fmla="*/ 202 w 219"/>
                <a:gd name="T7" fmla="*/ 49 h 216"/>
                <a:gd name="T8" fmla="*/ 216 w 219"/>
                <a:gd name="T9" fmla="*/ 81 h 216"/>
                <a:gd name="T10" fmla="*/ 219 w 219"/>
                <a:gd name="T11" fmla="*/ 116 h 216"/>
                <a:gd name="T12" fmla="*/ 211 w 219"/>
                <a:gd name="T13" fmla="*/ 150 h 216"/>
                <a:gd name="T14" fmla="*/ 193 w 219"/>
                <a:gd name="T15" fmla="*/ 179 h 216"/>
                <a:gd name="T16" fmla="*/ 167 w 219"/>
                <a:gd name="T17" fmla="*/ 202 h 216"/>
                <a:gd name="T18" fmla="*/ 136 w 219"/>
                <a:gd name="T19" fmla="*/ 214 h 216"/>
                <a:gd name="T20" fmla="*/ 104 w 219"/>
                <a:gd name="T21" fmla="*/ 216 h 216"/>
                <a:gd name="T22" fmla="*/ 69 w 219"/>
                <a:gd name="T23" fmla="*/ 211 h 216"/>
                <a:gd name="T24" fmla="*/ 38 w 219"/>
                <a:gd name="T25" fmla="*/ 191 h 216"/>
                <a:gd name="T26" fmla="*/ 17 w 219"/>
                <a:gd name="T27" fmla="*/ 165 h 216"/>
                <a:gd name="T28" fmla="*/ 3 w 219"/>
                <a:gd name="T29" fmla="*/ 136 h 216"/>
                <a:gd name="T30" fmla="*/ 0 w 219"/>
                <a:gd name="T31" fmla="*/ 101 h 216"/>
                <a:gd name="T32" fmla="*/ 9 w 219"/>
                <a:gd name="T33" fmla="*/ 67 h 216"/>
                <a:gd name="T34" fmla="*/ 26 w 219"/>
                <a:gd name="T35" fmla="*/ 38 h 216"/>
                <a:gd name="T36" fmla="*/ 52 w 219"/>
                <a:gd name="T37" fmla="*/ 15 h 216"/>
                <a:gd name="T38" fmla="*/ 84 w 219"/>
                <a:gd name="T39" fmla="*/ 3 h 216"/>
                <a:gd name="T40" fmla="*/ 115 w 219"/>
                <a:gd name="T4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6">
                  <a:moveTo>
                    <a:pt x="115" y="0"/>
                  </a:moveTo>
                  <a:lnTo>
                    <a:pt x="150" y="6"/>
                  </a:lnTo>
                  <a:lnTo>
                    <a:pt x="182" y="23"/>
                  </a:lnTo>
                  <a:lnTo>
                    <a:pt x="202" y="49"/>
                  </a:lnTo>
                  <a:lnTo>
                    <a:pt x="216" y="81"/>
                  </a:lnTo>
                  <a:lnTo>
                    <a:pt x="219" y="116"/>
                  </a:lnTo>
                  <a:lnTo>
                    <a:pt x="211" y="150"/>
                  </a:lnTo>
                  <a:lnTo>
                    <a:pt x="193" y="179"/>
                  </a:lnTo>
                  <a:lnTo>
                    <a:pt x="167" y="202"/>
                  </a:lnTo>
                  <a:lnTo>
                    <a:pt x="136" y="214"/>
                  </a:lnTo>
                  <a:lnTo>
                    <a:pt x="104" y="216"/>
                  </a:lnTo>
                  <a:lnTo>
                    <a:pt x="69" y="211"/>
                  </a:lnTo>
                  <a:lnTo>
                    <a:pt x="38" y="191"/>
                  </a:lnTo>
                  <a:lnTo>
                    <a:pt x="17" y="165"/>
                  </a:lnTo>
                  <a:lnTo>
                    <a:pt x="3" y="136"/>
                  </a:lnTo>
                  <a:lnTo>
                    <a:pt x="0" y="101"/>
                  </a:lnTo>
                  <a:lnTo>
                    <a:pt x="9" y="67"/>
                  </a:lnTo>
                  <a:lnTo>
                    <a:pt x="26" y="38"/>
                  </a:lnTo>
                  <a:lnTo>
                    <a:pt x="52" y="15"/>
                  </a:lnTo>
                  <a:lnTo>
                    <a:pt x="84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316"/>
            <p:cNvSpPr>
              <a:spLocks/>
            </p:cNvSpPr>
            <p:nvPr/>
          </p:nvSpPr>
          <p:spPr bwMode="auto">
            <a:xfrm rot="10800000">
              <a:off x="8794463" y="2105878"/>
              <a:ext cx="175213" cy="175213"/>
            </a:xfrm>
            <a:custGeom>
              <a:avLst/>
              <a:gdLst>
                <a:gd name="T0" fmla="*/ 116 w 219"/>
                <a:gd name="T1" fmla="*/ 0 h 219"/>
                <a:gd name="T2" fmla="*/ 150 w 219"/>
                <a:gd name="T3" fmla="*/ 8 h 219"/>
                <a:gd name="T4" fmla="*/ 182 w 219"/>
                <a:gd name="T5" fmla="*/ 26 h 219"/>
                <a:gd name="T6" fmla="*/ 202 w 219"/>
                <a:gd name="T7" fmla="*/ 52 h 219"/>
                <a:gd name="T8" fmla="*/ 216 w 219"/>
                <a:gd name="T9" fmla="*/ 83 h 219"/>
                <a:gd name="T10" fmla="*/ 219 w 219"/>
                <a:gd name="T11" fmla="*/ 115 h 219"/>
                <a:gd name="T12" fmla="*/ 211 w 219"/>
                <a:gd name="T13" fmla="*/ 150 h 219"/>
                <a:gd name="T14" fmla="*/ 193 w 219"/>
                <a:gd name="T15" fmla="*/ 181 h 219"/>
                <a:gd name="T16" fmla="*/ 167 w 219"/>
                <a:gd name="T17" fmla="*/ 202 h 219"/>
                <a:gd name="T18" fmla="*/ 136 w 219"/>
                <a:gd name="T19" fmla="*/ 216 h 219"/>
                <a:gd name="T20" fmla="*/ 104 w 219"/>
                <a:gd name="T21" fmla="*/ 219 h 219"/>
                <a:gd name="T22" fmla="*/ 69 w 219"/>
                <a:gd name="T23" fmla="*/ 210 h 219"/>
                <a:gd name="T24" fmla="*/ 41 w 219"/>
                <a:gd name="T25" fmla="*/ 193 h 219"/>
                <a:gd name="T26" fmla="*/ 18 w 219"/>
                <a:gd name="T27" fmla="*/ 167 h 219"/>
                <a:gd name="T28" fmla="*/ 3 w 219"/>
                <a:gd name="T29" fmla="*/ 135 h 219"/>
                <a:gd name="T30" fmla="*/ 0 w 219"/>
                <a:gd name="T31" fmla="*/ 104 h 219"/>
                <a:gd name="T32" fmla="*/ 9 w 219"/>
                <a:gd name="T33" fmla="*/ 69 h 219"/>
                <a:gd name="T34" fmla="*/ 26 w 219"/>
                <a:gd name="T35" fmla="*/ 37 h 219"/>
                <a:gd name="T36" fmla="*/ 52 w 219"/>
                <a:gd name="T37" fmla="*/ 17 h 219"/>
                <a:gd name="T38" fmla="*/ 84 w 219"/>
                <a:gd name="T39" fmla="*/ 3 h 219"/>
                <a:gd name="T40" fmla="*/ 116 w 219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219">
                  <a:moveTo>
                    <a:pt x="116" y="0"/>
                  </a:moveTo>
                  <a:lnTo>
                    <a:pt x="150" y="8"/>
                  </a:lnTo>
                  <a:lnTo>
                    <a:pt x="182" y="26"/>
                  </a:lnTo>
                  <a:lnTo>
                    <a:pt x="202" y="52"/>
                  </a:lnTo>
                  <a:lnTo>
                    <a:pt x="216" y="83"/>
                  </a:lnTo>
                  <a:lnTo>
                    <a:pt x="219" y="115"/>
                  </a:lnTo>
                  <a:lnTo>
                    <a:pt x="211" y="150"/>
                  </a:lnTo>
                  <a:lnTo>
                    <a:pt x="193" y="181"/>
                  </a:lnTo>
                  <a:lnTo>
                    <a:pt x="167" y="202"/>
                  </a:lnTo>
                  <a:lnTo>
                    <a:pt x="136" y="216"/>
                  </a:lnTo>
                  <a:lnTo>
                    <a:pt x="104" y="219"/>
                  </a:lnTo>
                  <a:lnTo>
                    <a:pt x="69" y="210"/>
                  </a:lnTo>
                  <a:lnTo>
                    <a:pt x="41" y="193"/>
                  </a:lnTo>
                  <a:lnTo>
                    <a:pt x="18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9" y="69"/>
                  </a:lnTo>
                  <a:lnTo>
                    <a:pt x="26" y="37"/>
                  </a:lnTo>
                  <a:lnTo>
                    <a:pt x="52" y="17"/>
                  </a:lnTo>
                  <a:lnTo>
                    <a:pt x="84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317"/>
            <p:cNvSpPr>
              <a:spLocks/>
            </p:cNvSpPr>
            <p:nvPr/>
          </p:nvSpPr>
          <p:spPr bwMode="auto">
            <a:xfrm rot="10800000">
              <a:off x="8738459" y="1861860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3 h 135"/>
                <a:gd name="T4" fmla="*/ 115 w 136"/>
                <a:gd name="T5" fmla="*/ 17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5 w 136"/>
                <a:gd name="T13" fmla="*/ 115 h 135"/>
                <a:gd name="T14" fmla="*/ 95 w 136"/>
                <a:gd name="T15" fmla="*/ 130 h 135"/>
                <a:gd name="T16" fmla="*/ 69 w 136"/>
                <a:gd name="T17" fmla="*/ 135 h 135"/>
                <a:gd name="T18" fmla="*/ 43 w 136"/>
                <a:gd name="T19" fmla="*/ 130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6 w 136"/>
                <a:gd name="T27" fmla="*/ 40 h 135"/>
                <a:gd name="T28" fmla="*/ 20 w 136"/>
                <a:gd name="T29" fmla="*/ 20 h 135"/>
                <a:gd name="T30" fmla="*/ 40 w 136"/>
                <a:gd name="T31" fmla="*/ 6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3"/>
                  </a:lnTo>
                  <a:lnTo>
                    <a:pt x="115" y="17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318"/>
            <p:cNvSpPr>
              <a:spLocks/>
            </p:cNvSpPr>
            <p:nvPr/>
          </p:nvSpPr>
          <p:spPr bwMode="auto">
            <a:xfrm rot="10800000">
              <a:off x="9050482" y="1269017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3 w 138"/>
                <a:gd name="T7" fmla="*/ 40 h 135"/>
                <a:gd name="T8" fmla="*/ 138 w 138"/>
                <a:gd name="T9" fmla="*/ 66 h 135"/>
                <a:gd name="T10" fmla="*/ 133 w 138"/>
                <a:gd name="T11" fmla="*/ 95 h 135"/>
                <a:gd name="T12" fmla="*/ 118 w 138"/>
                <a:gd name="T13" fmla="*/ 115 h 135"/>
                <a:gd name="T14" fmla="*/ 95 w 138"/>
                <a:gd name="T15" fmla="*/ 129 h 135"/>
                <a:gd name="T16" fmla="*/ 69 w 138"/>
                <a:gd name="T17" fmla="*/ 135 h 135"/>
                <a:gd name="T18" fmla="*/ 43 w 138"/>
                <a:gd name="T19" fmla="*/ 132 h 135"/>
                <a:gd name="T20" fmla="*/ 20 w 138"/>
                <a:gd name="T21" fmla="*/ 115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8" y="66"/>
                  </a:lnTo>
                  <a:lnTo>
                    <a:pt x="133" y="95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319"/>
            <p:cNvSpPr>
              <a:spLocks/>
            </p:cNvSpPr>
            <p:nvPr/>
          </p:nvSpPr>
          <p:spPr bwMode="auto">
            <a:xfrm rot="10800000">
              <a:off x="9181691" y="1084203"/>
              <a:ext cx="108008" cy="111208"/>
            </a:xfrm>
            <a:custGeom>
              <a:avLst/>
              <a:gdLst>
                <a:gd name="T0" fmla="*/ 66 w 135"/>
                <a:gd name="T1" fmla="*/ 0 h 139"/>
                <a:gd name="T2" fmla="*/ 95 w 135"/>
                <a:gd name="T3" fmla="*/ 6 h 139"/>
                <a:gd name="T4" fmla="*/ 115 w 135"/>
                <a:gd name="T5" fmla="*/ 20 h 139"/>
                <a:gd name="T6" fmla="*/ 129 w 135"/>
                <a:gd name="T7" fmla="*/ 44 h 139"/>
                <a:gd name="T8" fmla="*/ 135 w 135"/>
                <a:gd name="T9" fmla="*/ 69 h 139"/>
                <a:gd name="T10" fmla="*/ 132 w 135"/>
                <a:gd name="T11" fmla="*/ 95 h 139"/>
                <a:gd name="T12" fmla="*/ 118 w 135"/>
                <a:gd name="T13" fmla="*/ 118 h 139"/>
                <a:gd name="T14" fmla="*/ 95 w 135"/>
                <a:gd name="T15" fmla="*/ 133 h 139"/>
                <a:gd name="T16" fmla="*/ 69 w 135"/>
                <a:gd name="T17" fmla="*/ 139 h 139"/>
                <a:gd name="T18" fmla="*/ 43 w 135"/>
                <a:gd name="T19" fmla="*/ 133 h 139"/>
                <a:gd name="T20" fmla="*/ 20 w 135"/>
                <a:gd name="T21" fmla="*/ 118 h 139"/>
                <a:gd name="T22" fmla="*/ 5 w 135"/>
                <a:gd name="T23" fmla="*/ 95 h 139"/>
                <a:gd name="T24" fmla="*/ 0 w 135"/>
                <a:gd name="T25" fmla="*/ 69 h 139"/>
                <a:gd name="T26" fmla="*/ 5 w 135"/>
                <a:gd name="T27" fmla="*/ 44 h 139"/>
                <a:gd name="T28" fmla="*/ 20 w 135"/>
                <a:gd name="T29" fmla="*/ 20 h 139"/>
                <a:gd name="T30" fmla="*/ 43 w 135"/>
                <a:gd name="T31" fmla="*/ 6 h 139"/>
                <a:gd name="T32" fmla="*/ 66 w 135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9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29" y="44"/>
                  </a:lnTo>
                  <a:lnTo>
                    <a:pt x="135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4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320"/>
            <p:cNvSpPr>
              <a:spLocks/>
            </p:cNvSpPr>
            <p:nvPr/>
          </p:nvSpPr>
          <p:spPr bwMode="auto">
            <a:xfrm rot="10800000">
              <a:off x="12087503" y="-278296"/>
              <a:ext cx="173613" cy="175213"/>
            </a:xfrm>
            <a:custGeom>
              <a:avLst/>
              <a:gdLst>
                <a:gd name="T0" fmla="*/ 116 w 217"/>
                <a:gd name="T1" fmla="*/ 0 h 219"/>
                <a:gd name="T2" fmla="*/ 150 w 217"/>
                <a:gd name="T3" fmla="*/ 9 h 219"/>
                <a:gd name="T4" fmla="*/ 179 w 217"/>
                <a:gd name="T5" fmla="*/ 26 h 219"/>
                <a:gd name="T6" fmla="*/ 202 w 217"/>
                <a:gd name="T7" fmla="*/ 52 h 219"/>
                <a:gd name="T8" fmla="*/ 214 w 217"/>
                <a:gd name="T9" fmla="*/ 84 h 219"/>
                <a:gd name="T10" fmla="*/ 217 w 217"/>
                <a:gd name="T11" fmla="*/ 115 h 219"/>
                <a:gd name="T12" fmla="*/ 211 w 217"/>
                <a:gd name="T13" fmla="*/ 150 h 219"/>
                <a:gd name="T14" fmla="*/ 191 w 217"/>
                <a:gd name="T15" fmla="*/ 182 h 219"/>
                <a:gd name="T16" fmla="*/ 165 w 217"/>
                <a:gd name="T17" fmla="*/ 202 h 219"/>
                <a:gd name="T18" fmla="*/ 136 w 217"/>
                <a:gd name="T19" fmla="*/ 216 h 219"/>
                <a:gd name="T20" fmla="*/ 101 w 217"/>
                <a:gd name="T21" fmla="*/ 219 h 219"/>
                <a:gd name="T22" fmla="*/ 67 w 217"/>
                <a:gd name="T23" fmla="*/ 210 h 219"/>
                <a:gd name="T24" fmla="*/ 38 w 217"/>
                <a:gd name="T25" fmla="*/ 193 h 219"/>
                <a:gd name="T26" fmla="*/ 15 w 217"/>
                <a:gd name="T27" fmla="*/ 167 h 219"/>
                <a:gd name="T28" fmla="*/ 3 w 217"/>
                <a:gd name="T29" fmla="*/ 135 h 219"/>
                <a:gd name="T30" fmla="*/ 0 w 217"/>
                <a:gd name="T31" fmla="*/ 104 h 219"/>
                <a:gd name="T32" fmla="*/ 6 w 217"/>
                <a:gd name="T33" fmla="*/ 69 h 219"/>
                <a:gd name="T34" fmla="*/ 26 w 217"/>
                <a:gd name="T35" fmla="*/ 37 h 219"/>
                <a:gd name="T36" fmla="*/ 49 w 217"/>
                <a:gd name="T37" fmla="*/ 17 h 219"/>
                <a:gd name="T38" fmla="*/ 81 w 217"/>
                <a:gd name="T39" fmla="*/ 3 h 219"/>
                <a:gd name="T40" fmla="*/ 116 w 217"/>
                <a:gd name="T4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9">
                  <a:moveTo>
                    <a:pt x="116" y="0"/>
                  </a:moveTo>
                  <a:lnTo>
                    <a:pt x="150" y="9"/>
                  </a:lnTo>
                  <a:lnTo>
                    <a:pt x="179" y="26"/>
                  </a:lnTo>
                  <a:lnTo>
                    <a:pt x="202" y="52"/>
                  </a:lnTo>
                  <a:lnTo>
                    <a:pt x="214" y="84"/>
                  </a:lnTo>
                  <a:lnTo>
                    <a:pt x="217" y="115"/>
                  </a:lnTo>
                  <a:lnTo>
                    <a:pt x="211" y="150"/>
                  </a:lnTo>
                  <a:lnTo>
                    <a:pt x="191" y="182"/>
                  </a:lnTo>
                  <a:lnTo>
                    <a:pt x="165" y="202"/>
                  </a:lnTo>
                  <a:lnTo>
                    <a:pt x="136" y="216"/>
                  </a:lnTo>
                  <a:lnTo>
                    <a:pt x="101" y="219"/>
                  </a:lnTo>
                  <a:lnTo>
                    <a:pt x="67" y="210"/>
                  </a:lnTo>
                  <a:lnTo>
                    <a:pt x="38" y="193"/>
                  </a:lnTo>
                  <a:lnTo>
                    <a:pt x="15" y="167"/>
                  </a:lnTo>
                  <a:lnTo>
                    <a:pt x="3" y="135"/>
                  </a:lnTo>
                  <a:lnTo>
                    <a:pt x="0" y="104"/>
                  </a:lnTo>
                  <a:lnTo>
                    <a:pt x="6" y="69"/>
                  </a:lnTo>
                  <a:lnTo>
                    <a:pt x="26" y="37"/>
                  </a:lnTo>
                  <a:lnTo>
                    <a:pt x="49" y="17"/>
                  </a:lnTo>
                  <a:lnTo>
                    <a:pt x="81" y="3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321"/>
            <p:cNvSpPr>
              <a:spLocks/>
            </p:cNvSpPr>
            <p:nvPr/>
          </p:nvSpPr>
          <p:spPr bwMode="auto">
            <a:xfrm rot="10800000">
              <a:off x="11753079" y="6518999"/>
              <a:ext cx="108808" cy="111208"/>
            </a:xfrm>
            <a:custGeom>
              <a:avLst/>
              <a:gdLst>
                <a:gd name="T0" fmla="*/ 69 w 136"/>
                <a:gd name="T1" fmla="*/ 0 h 139"/>
                <a:gd name="T2" fmla="*/ 95 w 136"/>
                <a:gd name="T3" fmla="*/ 6 h 139"/>
                <a:gd name="T4" fmla="*/ 118 w 136"/>
                <a:gd name="T5" fmla="*/ 20 h 139"/>
                <a:gd name="T6" fmla="*/ 133 w 136"/>
                <a:gd name="T7" fmla="*/ 43 h 139"/>
                <a:gd name="T8" fmla="*/ 136 w 136"/>
                <a:gd name="T9" fmla="*/ 69 h 139"/>
                <a:gd name="T10" fmla="*/ 133 w 136"/>
                <a:gd name="T11" fmla="*/ 95 h 139"/>
                <a:gd name="T12" fmla="*/ 116 w 136"/>
                <a:gd name="T13" fmla="*/ 118 h 139"/>
                <a:gd name="T14" fmla="*/ 95 w 136"/>
                <a:gd name="T15" fmla="*/ 133 h 139"/>
                <a:gd name="T16" fmla="*/ 69 w 136"/>
                <a:gd name="T17" fmla="*/ 139 h 139"/>
                <a:gd name="T18" fmla="*/ 43 w 136"/>
                <a:gd name="T19" fmla="*/ 133 h 139"/>
                <a:gd name="T20" fmla="*/ 20 w 136"/>
                <a:gd name="T21" fmla="*/ 118 h 139"/>
                <a:gd name="T22" fmla="*/ 6 w 136"/>
                <a:gd name="T23" fmla="*/ 95 h 139"/>
                <a:gd name="T24" fmla="*/ 0 w 136"/>
                <a:gd name="T25" fmla="*/ 69 h 139"/>
                <a:gd name="T26" fmla="*/ 6 w 136"/>
                <a:gd name="T27" fmla="*/ 43 h 139"/>
                <a:gd name="T28" fmla="*/ 20 w 136"/>
                <a:gd name="T29" fmla="*/ 20 h 139"/>
                <a:gd name="T30" fmla="*/ 43 w 136"/>
                <a:gd name="T31" fmla="*/ 6 h 139"/>
                <a:gd name="T32" fmla="*/ 69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6" y="118"/>
                  </a:lnTo>
                  <a:lnTo>
                    <a:pt x="95" y="133"/>
                  </a:lnTo>
                  <a:lnTo>
                    <a:pt x="69" y="139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322"/>
            <p:cNvSpPr>
              <a:spLocks/>
            </p:cNvSpPr>
            <p:nvPr/>
          </p:nvSpPr>
          <p:spPr bwMode="auto">
            <a:xfrm rot="10800000">
              <a:off x="11529862" y="6505399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5 w 135"/>
                <a:gd name="T5" fmla="*/ 21 h 136"/>
                <a:gd name="T6" fmla="*/ 132 w 135"/>
                <a:gd name="T7" fmla="*/ 44 h 136"/>
                <a:gd name="T8" fmla="*/ 135 w 135"/>
                <a:gd name="T9" fmla="*/ 70 h 136"/>
                <a:gd name="T10" fmla="*/ 132 w 135"/>
                <a:gd name="T11" fmla="*/ 95 h 136"/>
                <a:gd name="T12" fmla="*/ 115 w 135"/>
                <a:gd name="T13" fmla="*/ 119 h 136"/>
                <a:gd name="T14" fmla="*/ 95 w 135"/>
                <a:gd name="T15" fmla="*/ 133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9 h 136"/>
                <a:gd name="T22" fmla="*/ 6 w 135"/>
                <a:gd name="T23" fmla="*/ 95 h 136"/>
                <a:gd name="T24" fmla="*/ 0 w 135"/>
                <a:gd name="T25" fmla="*/ 70 h 136"/>
                <a:gd name="T26" fmla="*/ 6 w 135"/>
                <a:gd name="T27" fmla="*/ 44 h 136"/>
                <a:gd name="T28" fmla="*/ 20 w 135"/>
                <a:gd name="T29" fmla="*/ 21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5" y="21"/>
                  </a:lnTo>
                  <a:lnTo>
                    <a:pt x="132" y="44"/>
                  </a:lnTo>
                  <a:lnTo>
                    <a:pt x="135" y="70"/>
                  </a:lnTo>
                  <a:lnTo>
                    <a:pt x="132" y="95"/>
                  </a:lnTo>
                  <a:lnTo>
                    <a:pt x="115" y="119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9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323"/>
            <p:cNvSpPr>
              <a:spLocks/>
            </p:cNvSpPr>
            <p:nvPr/>
          </p:nvSpPr>
          <p:spPr bwMode="auto">
            <a:xfrm rot="10800000">
              <a:off x="11305846" y="6473396"/>
              <a:ext cx="110408" cy="110408"/>
            </a:xfrm>
            <a:custGeom>
              <a:avLst/>
              <a:gdLst>
                <a:gd name="T0" fmla="*/ 69 w 138"/>
                <a:gd name="T1" fmla="*/ 0 h 138"/>
                <a:gd name="T2" fmla="*/ 95 w 138"/>
                <a:gd name="T3" fmla="*/ 6 h 138"/>
                <a:gd name="T4" fmla="*/ 118 w 138"/>
                <a:gd name="T5" fmla="*/ 20 h 138"/>
                <a:gd name="T6" fmla="*/ 132 w 138"/>
                <a:gd name="T7" fmla="*/ 43 h 138"/>
                <a:gd name="T8" fmla="*/ 138 w 138"/>
                <a:gd name="T9" fmla="*/ 69 h 138"/>
                <a:gd name="T10" fmla="*/ 132 w 138"/>
                <a:gd name="T11" fmla="*/ 95 h 138"/>
                <a:gd name="T12" fmla="*/ 118 w 138"/>
                <a:gd name="T13" fmla="*/ 118 h 138"/>
                <a:gd name="T14" fmla="*/ 95 w 138"/>
                <a:gd name="T15" fmla="*/ 132 h 138"/>
                <a:gd name="T16" fmla="*/ 69 w 138"/>
                <a:gd name="T17" fmla="*/ 138 h 138"/>
                <a:gd name="T18" fmla="*/ 43 w 138"/>
                <a:gd name="T19" fmla="*/ 132 h 138"/>
                <a:gd name="T20" fmla="*/ 20 w 138"/>
                <a:gd name="T21" fmla="*/ 118 h 138"/>
                <a:gd name="T22" fmla="*/ 5 w 138"/>
                <a:gd name="T23" fmla="*/ 95 h 138"/>
                <a:gd name="T24" fmla="*/ 0 w 138"/>
                <a:gd name="T25" fmla="*/ 69 h 138"/>
                <a:gd name="T26" fmla="*/ 5 w 138"/>
                <a:gd name="T27" fmla="*/ 43 h 138"/>
                <a:gd name="T28" fmla="*/ 20 w 138"/>
                <a:gd name="T29" fmla="*/ 20 h 138"/>
                <a:gd name="T30" fmla="*/ 43 w 138"/>
                <a:gd name="T31" fmla="*/ 6 h 138"/>
                <a:gd name="T32" fmla="*/ 69 w 138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3"/>
                  </a:lnTo>
                  <a:lnTo>
                    <a:pt x="138" y="69"/>
                  </a:lnTo>
                  <a:lnTo>
                    <a:pt x="132" y="95"/>
                  </a:lnTo>
                  <a:lnTo>
                    <a:pt x="118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324"/>
            <p:cNvSpPr>
              <a:spLocks/>
            </p:cNvSpPr>
            <p:nvPr/>
          </p:nvSpPr>
          <p:spPr bwMode="auto">
            <a:xfrm rot="10800000">
              <a:off x="10869814" y="6369389"/>
              <a:ext cx="111208" cy="108808"/>
            </a:xfrm>
            <a:custGeom>
              <a:avLst/>
              <a:gdLst>
                <a:gd name="T0" fmla="*/ 70 w 139"/>
                <a:gd name="T1" fmla="*/ 0 h 136"/>
                <a:gd name="T2" fmla="*/ 96 w 139"/>
                <a:gd name="T3" fmla="*/ 6 h 136"/>
                <a:gd name="T4" fmla="*/ 119 w 139"/>
                <a:gd name="T5" fmla="*/ 21 h 136"/>
                <a:gd name="T6" fmla="*/ 133 w 139"/>
                <a:gd name="T7" fmla="*/ 41 h 136"/>
                <a:gd name="T8" fmla="*/ 139 w 139"/>
                <a:gd name="T9" fmla="*/ 67 h 136"/>
                <a:gd name="T10" fmla="*/ 133 w 139"/>
                <a:gd name="T11" fmla="*/ 93 h 136"/>
                <a:gd name="T12" fmla="*/ 119 w 139"/>
                <a:gd name="T13" fmla="*/ 116 h 136"/>
                <a:gd name="T14" fmla="*/ 96 w 139"/>
                <a:gd name="T15" fmla="*/ 130 h 136"/>
                <a:gd name="T16" fmla="*/ 70 w 139"/>
                <a:gd name="T17" fmla="*/ 136 h 136"/>
                <a:gd name="T18" fmla="*/ 44 w 139"/>
                <a:gd name="T19" fmla="*/ 130 h 136"/>
                <a:gd name="T20" fmla="*/ 21 w 139"/>
                <a:gd name="T21" fmla="*/ 116 h 136"/>
                <a:gd name="T22" fmla="*/ 6 w 139"/>
                <a:gd name="T23" fmla="*/ 95 h 136"/>
                <a:gd name="T24" fmla="*/ 0 w 139"/>
                <a:gd name="T25" fmla="*/ 70 h 136"/>
                <a:gd name="T26" fmla="*/ 6 w 139"/>
                <a:gd name="T27" fmla="*/ 44 h 136"/>
                <a:gd name="T28" fmla="*/ 21 w 139"/>
                <a:gd name="T29" fmla="*/ 21 h 136"/>
                <a:gd name="T30" fmla="*/ 44 w 139"/>
                <a:gd name="T31" fmla="*/ 6 h 136"/>
                <a:gd name="T32" fmla="*/ 70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70" y="0"/>
                  </a:moveTo>
                  <a:lnTo>
                    <a:pt x="96" y="6"/>
                  </a:lnTo>
                  <a:lnTo>
                    <a:pt x="119" y="21"/>
                  </a:lnTo>
                  <a:lnTo>
                    <a:pt x="133" y="41"/>
                  </a:lnTo>
                  <a:lnTo>
                    <a:pt x="139" y="67"/>
                  </a:lnTo>
                  <a:lnTo>
                    <a:pt x="133" y="93"/>
                  </a:lnTo>
                  <a:lnTo>
                    <a:pt x="119" y="116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0"/>
                  </a:lnTo>
                  <a:lnTo>
                    <a:pt x="21" y="116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1" y="21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325"/>
            <p:cNvSpPr>
              <a:spLocks/>
            </p:cNvSpPr>
            <p:nvPr/>
          </p:nvSpPr>
          <p:spPr bwMode="auto">
            <a:xfrm rot="10800000">
              <a:off x="10660199" y="6295783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32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0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32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326"/>
            <p:cNvSpPr>
              <a:spLocks/>
            </p:cNvSpPr>
            <p:nvPr/>
          </p:nvSpPr>
          <p:spPr bwMode="auto">
            <a:xfrm rot="10800000">
              <a:off x="10452184" y="6207777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0 h 136"/>
                <a:gd name="T8" fmla="*/ 136 w 136"/>
                <a:gd name="T9" fmla="*/ 66 h 136"/>
                <a:gd name="T10" fmla="*/ 130 w 136"/>
                <a:gd name="T11" fmla="*/ 92 h 136"/>
                <a:gd name="T12" fmla="*/ 115 w 136"/>
                <a:gd name="T13" fmla="*/ 115 h 136"/>
                <a:gd name="T14" fmla="*/ 92 w 136"/>
                <a:gd name="T15" fmla="*/ 130 h 136"/>
                <a:gd name="T16" fmla="*/ 66 w 136"/>
                <a:gd name="T17" fmla="*/ 136 h 136"/>
                <a:gd name="T18" fmla="*/ 40 w 136"/>
                <a:gd name="T19" fmla="*/ 130 h 136"/>
                <a:gd name="T20" fmla="*/ 17 w 136"/>
                <a:gd name="T21" fmla="*/ 115 h 136"/>
                <a:gd name="T22" fmla="*/ 3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6"/>
                  </a:lnTo>
                  <a:lnTo>
                    <a:pt x="40" y="130"/>
                  </a:lnTo>
                  <a:lnTo>
                    <a:pt x="17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327"/>
            <p:cNvSpPr>
              <a:spLocks/>
            </p:cNvSpPr>
            <p:nvPr/>
          </p:nvSpPr>
          <p:spPr bwMode="auto">
            <a:xfrm rot="10800000">
              <a:off x="10060156" y="5993361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2 w 136"/>
                <a:gd name="T3" fmla="*/ 6 h 136"/>
                <a:gd name="T4" fmla="*/ 116 w 136"/>
                <a:gd name="T5" fmla="*/ 20 h 136"/>
                <a:gd name="T6" fmla="*/ 130 w 136"/>
                <a:gd name="T7" fmla="*/ 41 h 136"/>
                <a:gd name="T8" fmla="*/ 136 w 136"/>
                <a:gd name="T9" fmla="*/ 66 h 136"/>
                <a:gd name="T10" fmla="*/ 130 w 136"/>
                <a:gd name="T11" fmla="*/ 95 h 136"/>
                <a:gd name="T12" fmla="*/ 116 w 136"/>
                <a:gd name="T13" fmla="*/ 115 h 136"/>
                <a:gd name="T14" fmla="*/ 95 w 136"/>
                <a:gd name="T15" fmla="*/ 130 h 136"/>
                <a:gd name="T16" fmla="*/ 69 w 136"/>
                <a:gd name="T17" fmla="*/ 136 h 136"/>
                <a:gd name="T18" fmla="*/ 43 w 136"/>
                <a:gd name="T19" fmla="*/ 133 h 136"/>
                <a:gd name="T20" fmla="*/ 20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2" y="6"/>
                  </a:lnTo>
                  <a:lnTo>
                    <a:pt x="116" y="20"/>
                  </a:lnTo>
                  <a:lnTo>
                    <a:pt x="130" y="41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328"/>
            <p:cNvSpPr>
              <a:spLocks/>
            </p:cNvSpPr>
            <p:nvPr/>
          </p:nvSpPr>
          <p:spPr bwMode="auto">
            <a:xfrm rot="10800000">
              <a:off x="9876142" y="5866952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2 w 135"/>
                <a:gd name="T11" fmla="*/ 95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3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2" y="95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329"/>
            <p:cNvSpPr>
              <a:spLocks/>
            </p:cNvSpPr>
            <p:nvPr/>
          </p:nvSpPr>
          <p:spPr bwMode="auto">
            <a:xfrm rot="10800000">
              <a:off x="9698529" y="5728542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5 h 135"/>
                <a:gd name="T12" fmla="*/ 115 w 135"/>
                <a:gd name="T13" fmla="*/ 115 h 135"/>
                <a:gd name="T14" fmla="*/ 92 w 135"/>
                <a:gd name="T15" fmla="*/ 129 h 135"/>
                <a:gd name="T16" fmla="*/ 66 w 135"/>
                <a:gd name="T17" fmla="*/ 135 h 135"/>
                <a:gd name="T18" fmla="*/ 40 w 135"/>
                <a:gd name="T19" fmla="*/ 132 h 135"/>
                <a:gd name="T20" fmla="*/ 17 w 135"/>
                <a:gd name="T21" fmla="*/ 115 h 135"/>
                <a:gd name="T22" fmla="*/ 3 w 135"/>
                <a:gd name="T23" fmla="*/ 95 h 135"/>
                <a:gd name="T24" fmla="*/ 0 w 135"/>
                <a:gd name="T25" fmla="*/ 69 h 135"/>
                <a:gd name="T26" fmla="*/ 3 w 135"/>
                <a:gd name="T27" fmla="*/ 43 h 135"/>
                <a:gd name="T28" fmla="*/ 17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2" y="129"/>
                  </a:lnTo>
                  <a:lnTo>
                    <a:pt x="66" y="135"/>
                  </a:lnTo>
                  <a:lnTo>
                    <a:pt x="40" y="132"/>
                  </a:lnTo>
                  <a:lnTo>
                    <a:pt x="17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7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330"/>
            <p:cNvSpPr>
              <a:spLocks/>
            </p:cNvSpPr>
            <p:nvPr/>
          </p:nvSpPr>
          <p:spPr bwMode="auto">
            <a:xfrm rot="10800000">
              <a:off x="8572847" y="1794655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2 h 135"/>
                <a:gd name="T4" fmla="*/ 115 w 135"/>
                <a:gd name="T5" fmla="*/ 17 h 135"/>
                <a:gd name="T6" fmla="*/ 129 w 135"/>
                <a:gd name="T7" fmla="*/ 40 h 135"/>
                <a:gd name="T8" fmla="*/ 135 w 135"/>
                <a:gd name="T9" fmla="*/ 66 h 135"/>
                <a:gd name="T10" fmla="*/ 129 w 135"/>
                <a:gd name="T11" fmla="*/ 92 h 135"/>
                <a:gd name="T12" fmla="*/ 115 w 135"/>
                <a:gd name="T13" fmla="*/ 115 h 135"/>
                <a:gd name="T14" fmla="*/ 92 w 135"/>
                <a:gd name="T15" fmla="*/ 129 h 135"/>
                <a:gd name="T16" fmla="*/ 66 w 135"/>
                <a:gd name="T17" fmla="*/ 135 h 135"/>
                <a:gd name="T18" fmla="*/ 40 w 135"/>
                <a:gd name="T19" fmla="*/ 129 h 135"/>
                <a:gd name="T20" fmla="*/ 17 w 135"/>
                <a:gd name="T21" fmla="*/ 115 h 135"/>
                <a:gd name="T22" fmla="*/ 2 w 135"/>
                <a:gd name="T23" fmla="*/ 95 h 135"/>
                <a:gd name="T24" fmla="*/ 0 w 135"/>
                <a:gd name="T25" fmla="*/ 69 h 135"/>
                <a:gd name="T26" fmla="*/ 2 w 135"/>
                <a:gd name="T27" fmla="*/ 40 h 135"/>
                <a:gd name="T28" fmla="*/ 17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2"/>
                  </a:lnTo>
                  <a:lnTo>
                    <a:pt x="115" y="17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29" y="92"/>
                  </a:lnTo>
                  <a:lnTo>
                    <a:pt x="115" y="115"/>
                  </a:lnTo>
                  <a:lnTo>
                    <a:pt x="92" y="129"/>
                  </a:lnTo>
                  <a:lnTo>
                    <a:pt x="66" y="135"/>
                  </a:lnTo>
                  <a:lnTo>
                    <a:pt x="40" y="129"/>
                  </a:lnTo>
                  <a:lnTo>
                    <a:pt x="17" y="115"/>
                  </a:lnTo>
                  <a:lnTo>
                    <a:pt x="2" y="95"/>
                  </a:lnTo>
                  <a:lnTo>
                    <a:pt x="0" y="69"/>
                  </a:lnTo>
                  <a:lnTo>
                    <a:pt x="2" y="40"/>
                  </a:lnTo>
                  <a:lnTo>
                    <a:pt x="17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331"/>
            <p:cNvSpPr>
              <a:spLocks/>
            </p:cNvSpPr>
            <p:nvPr/>
          </p:nvSpPr>
          <p:spPr bwMode="auto">
            <a:xfrm rot="10800000">
              <a:off x="8662454" y="1589840"/>
              <a:ext cx="111208" cy="108008"/>
            </a:xfrm>
            <a:custGeom>
              <a:avLst/>
              <a:gdLst>
                <a:gd name="T0" fmla="*/ 67 w 139"/>
                <a:gd name="T1" fmla="*/ 0 h 135"/>
                <a:gd name="T2" fmla="*/ 95 w 139"/>
                <a:gd name="T3" fmla="*/ 6 h 135"/>
                <a:gd name="T4" fmla="*/ 116 w 139"/>
                <a:gd name="T5" fmla="*/ 20 h 135"/>
                <a:gd name="T6" fmla="*/ 133 w 139"/>
                <a:gd name="T7" fmla="*/ 40 h 135"/>
                <a:gd name="T8" fmla="*/ 139 w 139"/>
                <a:gd name="T9" fmla="*/ 66 h 135"/>
                <a:gd name="T10" fmla="*/ 133 w 139"/>
                <a:gd name="T11" fmla="*/ 92 h 135"/>
                <a:gd name="T12" fmla="*/ 118 w 139"/>
                <a:gd name="T13" fmla="*/ 115 h 135"/>
                <a:gd name="T14" fmla="*/ 95 w 139"/>
                <a:gd name="T15" fmla="*/ 130 h 135"/>
                <a:gd name="T16" fmla="*/ 69 w 139"/>
                <a:gd name="T17" fmla="*/ 135 h 135"/>
                <a:gd name="T18" fmla="*/ 44 w 139"/>
                <a:gd name="T19" fmla="*/ 130 h 135"/>
                <a:gd name="T20" fmla="*/ 20 w 139"/>
                <a:gd name="T21" fmla="*/ 115 h 135"/>
                <a:gd name="T22" fmla="*/ 6 w 139"/>
                <a:gd name="T23" fmla="*/ 95 h 135"/>
                <a:gd name="T24" fmla="*/ 0 w 139"/>
                <a:gd name="T25" fmla="*/ 69 h 135"/>
                <a:gd name="T26" fmla="*/ 6 w 139"/>
                <a:gd name="T27" fmla="*/ 40 h 135"/>
                <a:gd name="T28" fmla="*/ 20 w 139"/>
                <a:gd name="T29" fmla="*/ 17 h 135"/>
                <a:gd name="T30" fmla="*/ 44 w 139"/>
                <a:gd name="T31" fmla="*/ 3 h 135"/>
                <a:gd name="T32" fmla="*/ 67 w 139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5">
                  <a:moveTo>
                    <a:pt x="67" y="0"/>
                  </a:moveTo>
                  <a:lnTo>
                    <a:pt x="95" y="6"/>
                  </a:lnTo>
                  <a:lnTo>
                    <a:pt x="116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4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17"/>
                  </a:lnTo>
                  <a:lnTo>
                    <a:pt x="44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332"/>
            <p:cNvSpPr>
              <a:spLocks/>
            </p:cNvSpPr>
            <p:nvPr/>
          </p:nvSpPr>
          <p:spPr bwMode="auto">
            <a:xfrm rot="10800000">
              <a:off x="8766461" y="1391425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6 h 135"/>
                <a:gd name="T4" fmla="*/ 118 w 138"/>
                <a:gd name="T5" fmla="*/ 20 h 135"/>
                <a:gd name="T6" fmla="*/ 132 w 138"/>
                <a:gd name="T7" fmla="*/ 40 h 135"/>
                <a:gd name="T8" fmla="*/ 138 w 138"/>
                <a:gd name="T9" fmla="*/ 66 h 135"/>
                <a:gd name="T10" fmla="*/ 132 w 138"/>
                <a:gd name="T11" fmla="*/ 92 h 135"/>
                <a:gd name="T12" fmla="*/ 118 w 138"/>
                <a:gd name="T13" fmla="*/ 115 h 135"/>
                <a:gd name="T14" fmla="*/ 95 w 138"/>
                <a:gd name="T15" fmla="*/ 130 h 135"/>
                <a:gd name="T16" fmla="*/ 69 w 138"/>
                <a:gd name="T17" fmla="*/ 135 h 135"/>
                <a:gd name="T18" fmla="*/ 43 w 138"/>
                <a:gd name="T19" fmla="*/ 130 h 135"/>
                <a:gd name="T20" fmla="*/ 20 w 138"/>
                <a:gd name="T21" fmla="*/ 115 h 135"/>
                <a:gd name="T22" fmla="*/ 5 w 138"/>
                <a:gd name="T23" fmla="*/ 92 h 135"/>
                <a:gd name="T24" fmla="*/ 0 w 138"/>
                <a:gd name="T25" fmla="*/ 69 h 135"/>
                <a:gd name="T26" fmla="*/ 5 w 138"/>
                <a:gd name="T27" fmla="*/ 40 h 135"/>
                <a:gd name="T28" fmla="*/ 20 w 138"/>
                <a:gd name="T29" fmla="*/ 20 h 135"/>
                <a:gd name="T30" fmla="*/ 43 w 138"/>
                <a:gd name="T31" fmla="*/ 6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2" y="40"/>
                  </a:lnTo>
                  <a:lnTo>
                    <a:pt x="138" y="66"/>
                  </a:lnTo>
                  <a:lnTo>
                    <a:pt x="132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5" y="92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333"/>
            <p:cNvSpPr>
              <a:spLocks/>
            </p:cNvSpPr>
            <p:nvPr/>
          </p:nvSpPr>
          <p:spPr bwMode="auto">
            <a:xfrm rot="10800000">
              <a:off x="8884070" y="1199412"/>
              <a:ext cx="108808" cy="108808"/>
            </a:xfrm>
            <a:custGeom>
              <a:avLst/>
              <a:gdLst>
                <a:gd name="T0" fmla="*/ 70 w 136"/>
                <a:gd name="T1" fmla="*/ 0 h 136"/>
                <a:gd name="T2" fmla="*/ 96 w 136"/>
                <a:gd name="T3" fmla="*/ 6 h 136"/>
                <a:gd name="T4" fmla="*/ 119 w 136"/>
                <a:gd name="T5" fmla="*/ 20 h 136"/>
                <a:gd name="T6" fmla="*/ 133 w 136"/>
                <a:gd name="T7" fmla="*/ 40 h 136"/>
                <a:gd name="T8" fmla="*/ 136 w 136"/>
                <a:gd name="T9" fmla="*/ 66 h 136"/>
                <a:gd name="T10" fmla="*/ 133 w 136"/>
                <a:gd name="T11" fmla="*/ 92 h 136"/>
                <a:gd name="T12" fmla="*/ 119 w 136"/>
                <a:gd name="T13" fmla="*/ 115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3 h 136"/>
                <a:gd name="T20" fmla="*/ 21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0 h 136"/>
                <a:gd name="T28" fmla="*/ 21 w 136"/>
                <a:gd name="T29" fmla="*/ 20 h 136"/>
                <a:gd name="T30" fmla="*/ 44 w 136"/>
                <a:gd name="T31" fmla="*/ 6 h 136"/>
                <a:gd name="T32" fmla="*/ 70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70" y="0"/>
                  </a:moveTo>
                  <a:lnTo>
                    <a:pt x="96" y="6"/>
                  </a:lnTo>
                  <a:lnTo>
                    <a:pt x="119" y="20"/>
                  </a:lnTo>
                  <a:lnTo>
                    <a:pt x="133" y="40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9" y="115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3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334"/>
            <p:cNvSpPr>
              <a:spLocks/>
            </p:cNvSpPr>
            <p:nvPr/>
          </p:nvSpPr>
          <p:spPr bwMode="auto">
            <a:xfrm rot="10800000">
              <a:off x="9011279" y="1015398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0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335"/>
            <p:cNvSpPr>
              <a:spLocks/>
            </p:cNvSpPr>
            <p:nvPr/>
          </p:nvSpPr>
          <p:spPr bwMode="auto">
            <a:xfrm rot="10800000">
              <a:off x="9149689" y="840186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30 w 135"/>
                <a:gd name="T7" fmla="*/ 43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32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3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32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336"/>
            <p:cNvSpPr>
              <a:spLocks/>
            </p:cNvSpPr>
            <p:nvPr/>
          </p:nvSpPr>
          <p:spPr bwMode="auto">
            <a:xfrm rot="10800000">
              <a:off x="12076302" y="6696612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5 w 135"/>
                <a:gd name="T5" fmla="*/ 20 h 136"/>
                <a:gd name="T6" fmla="*/ 129 w 135"/>
                <a:gd name="T7" fmla="*/ 43 h 136"/>
                <a:gd name="T8" fmla="*/ 135 w 135"/>
                <a:gd name="T9" fmla="*/ 69 h 136"/>
                <a:gd name="T10" fmla="*/ 129 w 135"/>
                <a:gd name="T11" fmla="*/ 95 h 136"/>
                <a:gd name="T12" fmla="*/ 115 w 135"/>
                <a:gd name="T13" fmla="*/ 118 h 136"/>
                <a:gd name="T14" fmla="*/ 95 w 135"/>
                <a:gd name="T15" fmla="*/ 133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8 h 136"/>
                <a:gd name="T22" fmla="*/ 5 w 135"/>
                <a:gd name="T23" fmla="*/ 95 h 136"/>
                <a:gd name="T24" fmla="*/ 0 w 135"/>
                <a:gd name="T25" fmla="*/ 69 h 136"/>
                <a:gd name="T26" fmla="*/ 5 w 135"/>
                <a:gd name="T27" fmla="*/ 43 h 136"/>
                <a:gd name="T28" fmla="*/ 20 w 135"/>
                <a:gd name="T29" fmla="*/ 20 h 136"/>
                <a:gd name="T30" fmla="*/ 40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9"/>
                  </a:lnTo>
                  <a:lnTo>
                    <a:pt x="129" y="95"/>
                  </a:lnTo>
                  <a:lnTo>
                    <a:pt x="115" y="118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337"/>
            <p:cNvSpPr>
              <a:spLocks/>
            </p:cNvSpPr>
            <p:nvPr/>
          </p:nvSpPr>
          <p:spPr bwMode="auto">
            <a:xfrm rot="10800000">
              <a:off x="11852286" y="6701413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5 w 136"/>
                <a:gd name="T3" fmla="*/ 6 h 136"/>
                <a:gd name="T4" fmla="*/ 116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3 w 136"/>
                <a:gd name="T11" fmla="*/ 93 h 136"/>
                <a:gd name="T12" fmla="*/ 116 w 136"/>
                <a:gd name="T13" fmla="*/ 116 h 136"/>
                <a:gd name="T14" fmla="*/ 95 w 136"/>
                <a:gd name="T15" fmla="*/ 130 h 136"/>
                <a:gd name="T16" fmla="*/ 69 w 136"/>
                <a:gd name="T17" fmla="*/ 136 h 136"/>
                <a:gd name="T18" fmla="*/ 43 w 136"/>
                <a:gd name="T19" fmla="*/ 130 h 136"/>
                <a:gd name="T20" fmla="*/ 20 w 136"/>
                <a:gd name="T21" fmla="*/ 116 h 136"/>
                <a:gd name="T22" fmla="*/ 6 w 136"/>
                <a:gd name="T23" fmla="*/ 95 h 136"/>
                <a:gd name="T24" fmla="*/ 0 w 136"/>
                <a:gd name="T25" fmla="*/ 70 h 136"/>
                <a:gd name="T26" fmla="*/ 6 w 136"/>
                <a:gd name="T27" fmla="*/ 44 h 136"/>
                <a:gd name="T28" fmla="*/ 20 w 136"/>
                <a:gd name="T29" fmla="*/ 21 h 136"/>
                <a:gd name="T30" fmla="*/ 43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5" y="6"/>
                  </a:lnTo>
                  <a:lnTo>
                    <a:pt x="116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3" y="93"/>
                  </a:lnTo>
                  <a:lnTo>
                    <a:pt x="116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70"/>
                  </a:lnTo>
                  <a:lnTo>
                    <a:pt x="6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338"/>
            <p:cNvSpPr>
              <a:spLocks/>
            </p:cNvSpPr>
            <p:nvPr/>
          </p:nvSpPr>
          <p:spPr bwMode="auto">
            <a:xfrm rot="10800000">
              <a:off x="11629070" y="6692612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6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2 w 135"/>
                <a:gd name="T11" fmla="*/ 95 h 135"/>
                <a:gd name="T12" fmla="*/ 115 w 135"/>
                <a:gd name="T13" fmla="*/ 115 h 135"/>
                <a:gd name="T14" fmla="*/ 95 w 135"/>
                <a:gd name="T15" fmla="*/ 130 h 135"/>
                <a:gd name="T16" fmla="*/ 69 w 135"/>
                <a:gd name="T17" fmla="*/ 135 h 135"/>
                <a:gd name="T18" fmla="*/ 43 w 135"/>
                <a:gd name="T19" fmla="*/ 130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3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2" y="95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339"/>
            <p:cNvSpPr>
              <a:spLocks/>
            </p:cNvSpPr>
            <p:nvPr/>
          </p:nvSpPr>
          <p:spPr bwMode="auto">
            <a:xfrm rot="10800000">
              <a:off x="11405053" y="6669410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32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5 w 135"/>
                <a:gd name="T27" fmla="*/ 40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32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340"/>
            <p:cNvSpPr>
              <a:spLocks/>
            </p:cNvSpPr>
            <p:nvPr/>
          </p:nvSpPr>
          <p:spPr bwMode="auto">
            <a:xfrm rot="10800000">
              <a:off x="10749806" y="6517399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2 w 136"/>
                <a:gd name="T3" fmla="*/ 3 h 135"/>
                <a:gd name="T4" fmla="*/ 116 w 136"/>
                <a:gd name="T5" fmla="*/ 17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2 w 136"/>
                <a:gd name="T15" fmla="*/ 130 h 135"/>
                <a:gd name="T16" fmla="*/ 69 w 136"/>
                <a:gd name="T17" fmla="*/ 135 h 135"/>
                <a:gd name="T18" fmla="*/ 43 w 136"/>
                <a:gd name="T19" fmla="*/ 130 h 135"/>
                <a:gd name="T20" fmla="*/ 20 w 136"/>
                <a:gd name="T21" fmla="*/ 115 h 135"/>
                <a:gd name="T22" fmla="*/ 3 w 136"/>
                <a:gd name="T23" fmla="*/ 92 h 135"/>
                <a:gd name="T24" fmla="*/ 0 w 136"/>
                <a:gd name="T25" fmla="*/ 66 h 135"/>
                <a:gd name="T26" fmla="*/ 3 w 136"/>
                <a:gd name="T27" fmla="*/ 40 h 135"/>
                <a:gd name="T28" fmla="*/ 18 w 136"/>
                <a:gd name="T29" fmla="*/ 17 h 135"/>
                <a:gd name="T30" fmla="*/ 41 w 136"/>
                <a:gd name="T31" fmla="*/ 3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2" y="3"/>
                  </a:lnTo>
                  <a:lnTo>
                    <a:pt x="116" y="17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2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3" y="92"/>
                  </a:lnTo>
                  <a:lnTo>
                    <a:pt x="0" y="66"/>
                  </a:lnTo>
                  <a:lnTo>
                    <a:pt x="3" y="40"/>
                  </a:lnTo>
                  <a:lnTo>
                    <a:pt x="18" y="17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341"/>
            <p:cNvSpPr>
              <a:spLocks/>
            </p:cNvSpPr>
            <p:nvPr/>
          </p:nvSpPr>
          <p:spPr bwMode="auto">
            <a:xfrm rot="10800000">
              <a:off x="10540190" y="6441393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6 h 135"/>
                <a:gd name="T4" fmla="*/ 115 w 135"/>
                <a:gd name="T5" fmla="*/ 20 h 135"/>
                <a:gd name="T6" fmla="*/ 129 w 135"/>
                <a:gd name="T7" fmla="*/ 43 h 135"/>
                <a:gd name="T8" fmla="*/ 135 w 135"/>
                <a:gd name="T9" fmla="*/ 66 h 135"/>
                <a:gd name="T10" fmla="*/ 129 w 135"/>
                <a:gd name="T11" fmla="*/ 95 h 135"/>
                <a:gd name="T12" fmla="*/ 115 w 135"/>
                <a:gd name="T13" fmla="*/ 115 h 135"/>
                <a:gd name="T14" fmla="*/ 92 w 135"/>
                <a:gd name="T15" fmla="*/ 130 h 135"/>
                <a:gd name="T16" fmla="*/ 69 w 135"/>
                <a:gd name="T17" fmla="*/ 135 h 135"/>
                <a:gd name="T18" fmla="*/ 43 w 135"/>
                <a:gd name="T19" fmla="*/ 133 h 135"/>
                <a:gd name="T20" fmla="*/ 20 w 135"/>
                <a:gd name="T21" fmla="*/ 115 h 135"/>
                <a:gd name="T22" fmla="*/ 5 w 135"/>
                <a:gd name="T23" fmla="*/ 95 h 135"/>
                <a:gd name="T24" fmla="*/ 0 w 135"/>
                <a:gd name="T25" fmla="*/ 69 h 135"/>
                <a:gd name="T26" fmla="*/ 2 w 135"/>
                <a:gd name="T27" fmla="*/ 43 h 135"/>
                <a:gd name="T28" fmla="*/ 20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6"/>
                  </a:lnTo>
                  <a:lnTo>
                    <a:pt x="129" y="95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9" y="135"/>
                  </a:lnTo>
                  <a:lnTo>
                    <a:pt x="43" y="133"/>
                  </a:lnTo>
                  <a:lnTo>
                    <a:pt x="20" y="115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2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342"/>
            <p:cNvSpPr>
              <a:spLocks/>
            </p:cNvSpPr>
            <p:nvPr/>
          </p:nvSpPr>
          <p:spPr bwMode="auto">
            <a:xfrm rot="10800000">
              <a:off x="10334575" y="6348587"/>
              <a:ext cx="108808" cy="111208"/>
            </a:xfrm>
            <a:custGeom>
              <a:avLst/>
              <a:gdLst>
                <a:gd name="T0" fmla="*/ 66 w 136"/>
                <a:gd name="T1" fmla="*/ 0 h 139"/>
                <a:gd name="T2" fmla="*/ 92 w 136"/>
                <a:gd name="T3" fmla="*/ 6 h 139"/>
                <a:gd name="T4" fmla="*/ 115 w 136"/>
                <a:gd name="T5" fmla="*/ 21 h 139"/>
                <a:gd name="T6" fmla="*/ 130 w 136"/>
                <a:gd name="T7" fmla="*/ 44 h 139"/>
                <a:gd name="T8" fmla="*/ 136 w 136"/>
                <a:gd name="T9" fmla="*/ 70 h 139"/>
                <a:gd name="T10" fmla="*/ 130 w 136"/>
                <a:gd name="T11" fmla="*/ 96 h 139"/>
                <a:gd name="T12" fmla="*/ 115 w 136"/>
                <a:gd name="T13" fmla="*/ 119 h 139"/>
                <a:gd name="T14" fmla="*/ 92 w 136"/>
                <a:gd name="T15" fmla="*/ 133 h 139"/>
                <a:gd name="T16" fmla="*/ 69 w 136"/>
                <a:gd name="T17" fmla="*/ 139 h 139"/>
                <a:gd name="T18" fmla="*/ 40 w 136"/>
                <a:gd name="T19" fmla="*/ 133 h 139"/>
                <a:gd name="T20" fmla="*/ 20 w 136"/>
                <a:gd name="T21" fmla="*/ 119 h 139"/>
                <a:gd name="T22" fmla="*/ 6 w 136"/>
                <a:gd name="T23" fmla="*/ 96 h 139"/>
                <a:gd name="T24" fmla="*/ 0 w 136"/>
                <a:gd name="T25" fmla="*/ 70 h 139"/>
                <a:gd name="T26" fmla="*/ 3 w 136"/>
                <a:gd name="T27" fmla="*/ 44 h 139"/>
                <a:gd name="T28" fmla="*/ 20 w 136"/>
                <a:gd name="T29" fmla="*/ 21 h 139"/>
                <a:gd name="T30" fmla="*/ 40 w 136"/>
                <a:gd name="T31" fmla="*/ 6 h 139"/>
                <a:gd name="T32" fmla="*/ 66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4"/>
                  </a:lnTo>
                  <a:lnTo>
                    <a:pt x="136" y="70"/>
                  </a:lnTo>
                  <a:lnTo>
                    <a:pt x="130" y="96"/>
                  </a:lnTo>
                  <a:lnTo>
                    <a:pt x="115" y="119"/>
                  </a:lnTo>
                  <a:lnTo>
                    <a:pt x="92" y="133"/>
                  </a:lnTo>
                  <a:lnTo>
                    <a:pt x="69" y="139"/>
                  </a:lnTo>
                  <a:lnTo>
                    <a:pt x="40" y="133"/>
                  </a:lnTo>
                  <a:lnTo>
                    <a:pt x="20" y="119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343"/>
            <p:cNvSpPr>
              <a:spLocks/>
            </p:cNvSpPr>
            <p:nvPr/>
          </p:nvSpPr>
          <p:spPr bwMode="auto">
            <a:xfrm rot="10800000">
              <a:off x="10136161" y="6246980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3 h 136"/>
                <a:gd name="T8" fmla="*/ 136 w 136"/>
                <a:gd name="T9" fmla="*/ 69 h 136"/>
                <a:gd name="T10" fmla="*/ 130 w 136"/>
                <a:gd name="T11" fmla="*/ 95 h 136"/>
                <a:gd name="T12" fmla="*/ 115 w 136"/>
                <a:gd name="T13" fmla="*/ 118 h 136"/>
                <a:gd name="T14" fmla="*/ 95 w 136"/>
                <a:gd name="T15" fmla="*/ 133 h 136"/>
                <a:gd name="T16" fmla="*/ 69 w 136"/>
                <a:gd name="T17" fmla="*/ 136 h 136"/>
                <a:gd name="T18" fmla="*/ 43 w 136"/>
                <a:gd name="T19" fmla="*/ 133 h 136"/>
                <a:gd name="T20" fmla="*/ 20 w 136"/>
                <a:gd name="T21" fmla="*/ 118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0" y="95"/>
                  </a:lnTo>
                  <a:lnTo>
                    <a:pt x="115" y="118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344"/>
            <p:cNvSpPr>
              <a:spLocks/>
            </p:cNvSpPr>
            <p:nvPr/>
          </p:nvSpPr>
          <p:spPr bwMode="auto">
            <a:xfrm rot="10800000">
              <a:off x="9944947" y="6129371"/>
              <a:ext cx="108808" cy="111208"/>
            </a:xfrm>
            <a:custGeom>
              <a:avLst/>
              <a:gdLst>
                <a:gd name="T0" fmla="*/ 67 w 136"/>
                <a:gd name="T1" fmla="*/ 0 h 139"/>
                <a:gd name="T2" fmla="*/ 95 w 136"/>
                <a:gd name="T3" fmla="*/ 6 h 139"/>
                <a:gd name="T4" fmla="*/ 119 w 136"/>
                <a:gd name="T5" fmla="*/ 20 h 139"/>
                <a:gd name="T6" fmla="*/ 133 w 136"/>
                <a:gd name="T7" fmla="*/ 43 h 139"/>
                <a:gd name="T8" fmla="*/ 136 w 136"/>
                <a:gd name="T9" fmla="*/ 69 h 139"/>
                <a:gd name="T10" fmla="*/ 133 w 136"/>
                <a:gd name="T11" fmla="*/ 95 h 139"/>
                <a:gd name="T12" fmla="*/ 116 w 136"/>
                <a:gd name="T13" fmla="*/ 118 h 139"/>
                <a:gd name="T14" fmla="*/ 95 w 136"/>
                <a:gd name="T15" fmla="*/ 133 h 139"/>
                <a:gd name="T16" fmla="*/ 70 w 136"/>
                <a:gd name="T17" fmla="*/ 139 h 139"/>
                <a:gd name="T18" fmla="*/ 44 w 136"/>
                <a:gd name="T19" fmla="*/ 133 h 139"/>
                <a:gd name="T20" fmla="*/ 21 w 136"/>
                <a:gd name="T21" fmla="*/ 118 h 139"/>
                <a:gd name="T22" fmla="*/ 6 w 136"/>
                <a:gd name="T23" fmla="*/ 95 h 139"/>
                <a:gd name="T24" fmla="*/ 0 w 136"/>
                <a:gd name="T25" fmla="*/ 69 h 139"/>
                <a:gd name="T26" fmla="*/ 6 w 136"/>
                <a:gd name="T27" fmla="*/ 43 h 139"/>
                <a:gd name="T28" fmla="*/ 21 w 136"/>
                <a:gd name="T29" fmla="*/ 20 h 139"/>
                <a:gd name="T30" fmla="*/ 44 w 136"/>
                <a:gd name="T31" fmla="*/ 6 h 139"/>
                <a:gd name="T32" fmla="*/ 67 w 136"/>
                <a:gd name="T3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9">
                  <a:moveTo>
                    <a:pt x="67" y="0"/>
                  </a:moveTo>
                  <a:lnTo>
                    <a:pt x="95" y="6"/>
                  </a:lnTo>
                  <a:lnTo>
                    <a:pt x="119" y="20"/>
                  </a:lnTo>
                  <a:lnTo>
                    <a:pt x="133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6" y="118"/>
                  </a:lnTo>
                  <a:lnTo>
                    <a:pt x="95" y="133"/>
                  </a:lnTo>
                  <a:lnTo>
                    <a:pt x="70" y="139"/>
                  </a:lnTo>
                  <a:lnTo>
                    <a:pt x="44" y="133"/>
                  </a:lnTo>
                  <a:lnTo>
                    <a:pt x="21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345"/>
            <p:cNvSpPr>
              <a:spLocks/>
            </p:cNvSpPr>
            <p:nvPr/>
          </p:nvSpPr>
          <p:spPr bwMode="auto">
            <a:xfrm rot="10800000">
              <a:off x="9760933" y="6002961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3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3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2 h 135"/>
                <a:gd name="T24" fmla="*/ 0 w 135"/>
                <a:gd name="T25" fmla="*/ 69 h 135"/>
                <a:gd name="T26" fmla="*/ 6 w 135"/>
                <a:gd name="T27" fmla="*/ 40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3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346"/>
            <p:cNvSpPr>
              <a:spLocks/>
            </p:cNvSpPr>
            <p:nvPr/>
          </p:nvSpPr>
          <p:spPr bwMode="auto">
            <a:xfrm rot="10800000">
              <a:off x="9583321" y="5864552"/>
              <a:ext cx="110408" cy="108008"/>
            </a:xfrm>
            <a:custGeom>
              <a:avLst/>
              <a:gdLst>
                <a:gd name="T0" fmla="*/ 69 w 138"/>
                <a:gd name="T1" fmla="*/ 0 h 135"/>
                <a:gd name="T2" fmla="*/ 95 w 138"/>
                <a:gd name="T3" fmla="*/ 5 h 135"/>
                <a:gd name="T4" fmla="*/ 118 w 138"/>
                <a:gd name="T5" fmla="*/ 20 h 135"/>
                <a:gd name="T6" fmla="*/ 133 w 138"/>
                <a:gd name="T7" fmla="*/ 40 h 135"/>
                <a:gd name="T8" fmla="*/ 138 w 138"/>
                <a:gd name="T9" fmla="*/ 66 h 135"/>
                <a:gd name="T10" fmla="*/ 133 w 138"/>
                <a:gd name="T11" fmla="*/ 92 h 135"/>
                <a:gd name="T12" fmla="*/ 118 w 138"/>
                <a:gd name="T13" fmla="*/ 115 h 135"/>
                <a:gd name="T14" fmla="*/ 95 w 138"/>
                <a:gd name="T15" fmla="*/ 129 h 135"/>
                <a:gd name="T16" fmla="*/ 69 w 138"/>
                <a:gd name="T17" fmla="*/ 135 h 135"/>
                <a:gd name="T18" fmla="*/ 43 w 138"/>
                <a:gd name="T19" fmla="*/ 129 h 135"/>
                <a:gd name="T20" fmla="*/ 20 w 138"/>
                <a:gd name="T21" fmla="*/ 115 h 135"/>
                <a:gd name="T22" fmla="*/ 6 w 138"/>
                <a:gd name="T23" fmla="*/ 95 h 135"/>
                <a:gd name="T24" fmla="*/ 0 w 138"/>
                <a:gd name="T25" fmla="*/ 69 h 135"/>
                <a:gd name="T26" fmla="*/ 6 w 138"/>
                <a:gd name="T27" fmla="*/ 43 h 135"/>
                <a:gd name="T28" fmla="*/ 20 w 138"/>
                <a:gd name="T29" fmla="*/ 20 h 135"/>
                <a:gd name="T30" fmla="*/ 43 w 138"/>
                <a:gd name="T31" fmla="*/ 5 h 135"/>
                <a:gd name="T32" fmla="*/ 69 w 138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5">
                  <a:moveTo>
                    <a:pt x="69" y="0"/>
                  </a:moveTo>
                  <a:lnTo>
                    <a:pt x="95" y="5"/>
                  </a:lnTo>
                  <a:lnTo>
                    <a:pt x="118" y="20"/>
                  </a:lnTo>
                  <a:lnTo>
                    <a:pt x="133" y="40"/>
                  </a:lnTo>
                  <a:lnTo>
                    <a:pt x="138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347"/>
            <p:cNvSpPr>
              <a:spLocks/>
            </p:cNvSpPr>
            <p:nvPr/>
          </p:nvSpPr>
          <p:spPr bwMode="auto">
            <a:xfrm rot="10800000">
              <a:off x="8496841" y="2004271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5 w 135"/>
                <a:gd name="T5" fmla="*/ 18 h 136"/>
                <a:gd name="T6" fmla="*/ 129 w 135"/>
                <a:gd name="T7" fmla="*/ 41 h 136"/>
                <a:gd name="T8" fmla="*/ 135 w 135"/>
                <a:gd name="T9" fmla="*/ 67 h 136"/>
                <a:gd name="T10" fmla="*/ 132 w 135"/>
                <a:gd name="T11" fmla="*/ 92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6 h 136"/>
                <a:gd name="T22" fmla="*/ 6 w 135"/>
                <a:gd name="T23" fmla="*/ 92 h 136"/>
                <a:gd name="T24" fmla="*/ 0 w 135"/>
                <a:gd name="T25" fmla="*/ 69 h 136"/>
                <a:gd name="T26" fmla="*/ 6 w 135"/>
                <a:gd name="T27" fmla="*/ 41 h 136"/>
                <a:gd name="T28" fmla="*/ 20 w 135"/>
                <a:gd name="T29" fmla="*/ 20 h 136"/>
                <a:gd name="T30" fmla="*/ 43 w 135"/>
                <a:gd name="T31" fmla="*/ 3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5" y="18"/>
                  </a:lnTo>
                  <a:lnTo>
                    <a:pt x="129" y="41"/>
                  </a:lnTo>
                  <a:lnTo>
                    <a:pt x="135" y="67"/>
                  </a:lnTo>
                  <a:lnTo>
                    <a:pt x="132" y="92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6" y="41"/>
                  </a:lnTo>
                  <a:lnTo>
                    <a:pt x="20" y="20"/>
                  </a:lnTo>
                  <a:lnTo>
                    <a:pt x="43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348"/>
            <p:cNvSpPr>
              <a:spLocks/>
            </p:cNvSpPr>
            <p:nvPr/>
          </p:nvSpPr>
          <p:spPr bwMode="auto">
            <a:xfrm rot="10800000">
              <a:off x="8406435" y="1727450"/>
              <a:ext cx="111208" cy="108808"/>
            </a:xfrm>
            <a:custGeom>
              <a:avLst/>
              <a:gdLst>
                <a:gd name="T0" fmla="*/ 67 w 139"/>
                <a:gd name="T1" fmla="*/ 0 h 136"/>
                <a:gd name="T2" fmla="*/ 95 w 139"/>
                <a:gd name="T3" fmla="*/ 3 h 136"/>
                <a:gd name="T4" fmla="*/ 116 w 139"/>
                <a:gd name="T5" fmla="*/ 20 h 136"/>
                <a:gd name="T6" fmla="*/ 133 w 139"/>
                <a:gd name="T7" fmla="*/ 40 h 136"/>
                <a:gd name="T8" fmla="*/ 139 w 139"/>
                <a:gd name="T9" fmla="*/ 66 h 136"/>
                <a:gd name="T10" fmla="*/ 133 w 139"/>
                <a:gd name="T11" fmla="*/ 92 h 136"/>
                <a:gd name="T12" fmla="*/ 118 w 139"/>
                <a:gd name="T13" fmla="*/ 115 h 136"/>
                <a:gd name="T14" fmla="*/ 95 w 139"/>
                <a:gd name="T15" fmla="*/ 130 h 136"/>
                <a:gd name="T16" fmla="*/ 69 w 139"/>
                <a:gd name="T17" fmla="*/ 136 h 136"/>
                <a:gd name="T18" fmla="*/ 44 w 139"/>
                <a:gd name="T19" fmla="*/ 130 h 136"/>
                <a:gd name="T20" fmla="*/ 20 w 139"/>
                <a:gd name="T21" fmla="*/ 115 h 136"/>
                <a:gd name="T22" fmla="*/ 6 w 139"/>
                <a:gd name="T23" fmla="*/ 95 h 136"/>
                <a:gd name="T24" fmla="*/ 0 w 139"/>
                <a:gd name="T25" fmla="*/ 69 h 136"/>
                <a:gd name="T26" fmla="*/ 6 w 139"/>
                <a:gd name="T27" fmla="*/ 43 h 136"/>
                <a:gd name="T28" fmla="*/ 20 w 139"/>
                <a:gd name="T29" fmla="*/ 20 h 136"/>
                <a:gd name="T30" fmla="*/ 44 w 139"/>
                <a:gd name="T31" fmla="*/ 6 h 136"/>
                <a:gd name="T32" fmla="*/ 67 w 139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6">
                  <a:moveTo>
                    <a:pt x="67" y="0"/>
                  </a:moveTo>
                  <a:lnTo>
                    <a:pt x="95" y="3"/>
                  </a:lnTo>
                  <a:lnTo>
                    <a:pt x="116" y="20"/>
                  </a:lnTo>
                  <a:lnTo>
                    <a:pt x="133" y="40"/>
                  </a:lnTo>
                  <a:lnTo>
                    <a:pt x="139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4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4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349"/>
            <p:cNvSpPr>
              <a:spLocks/>
            </p:cNvSpPr>
            <p:nvPr/>
          </p:nvSpPr>
          <p:spPr bwMode="auto">
            <a:xfrm rot="10800000">
              <a:off x="8499242" y="1522635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350"/>
            <p:cNvSpPr>
              <a:spLocks/>
            </p:cNvSpPr>
            <p:nvPr/>
          </p:nvSpPr>
          <p:spPr bwMode="auto">
            <a:xfrm rot="10800000">
              <a:off x="8600049" y="1324221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5 w 136"/>
                <a:gd name="T13" fmla="*/ 116 h 136"/>
                <a:gd name="T14" fmla="*/ 92 w 136"/>
                <a:gd name="T15" fmla="*/ 130 h 136"/>
                <a:gd name="T16" fmla="*/ 69 w 136"/>
                <a:gd name="T17" fmla="*/ 136 h 136"/>
                <a:gd name="T18" fmla="*/ 40 w 136"/>
                <a:gd name="T19" fmla="*/ 130 h 136"/>
                <a:gd name="T20" fmla="*/ 20 w 136"/>
                <a:gd name="T21" fmla="*/ 116 h 136"/>
                <a:gd name="T22" fmla="*/ 6 w 136"/>
                <a:gd name="T23" fmla="*/ 96 h 136"/>
                <a:gd name="T24" fmla="*/ 0 w 136"/>
                <a:gd name="T25" fmla="*/ 70 h 136"/>
                <a:gd name="T26" fmla="*/ 3 w 136"/>
                <a:gd name="T27" fmla="*/ 44 h 136"/>
                <a:gd name="T28" fmla="*/ 20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6"/>
                  </a:lnTo>
                  <a:lnTo>
                    <a:pt x="6" y="96"/>
                  </a:lnTo>
                  <a:lnTo>
                    <a:pt x="0" y="70"/>
                  </a:lnTo>
                  <a:lnTo>
                    <a:pt x="3" y="44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351"/>
            <p:cNvSpPr>
              <a:spLocks/>
            </p:cNvSpPr>
            <p:nvPr/>
          </p:nvSpPr>
          <p:spPr bwMode="auto">
            <a:xfrm rot="10800000">
              <a:off x="8716057" y="1130606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2 h 135"/>
                <a:gd name="T24" fmla="*/ 0 w 135"/>
                <a:gd name="T25" fmla="*/ 66 h 135"/>
                <a:gd name="T26" fmla="*/ 6 w 135"/>
                <a:gd name="T27" fmla="*/ 40 h 135"/>
                <a:gd name="T28" fmla="*/ 20 w 135"/>
                <a:gd name="T29" fmla="*/ 20 h 135"/>
                <a:gd name="T30" fmla="*/ 43 w 135"/>
                <a:gd name="T31" fmla="*/ 2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6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352"/>
            <p:cNvSpPr>
              <a:spLocks/>
            </p:cNvSpPr>
            <p:nvPr/>
          </p:nvSpPr>
          <p:spPr bwMode="auto">
            <a:xfrm rot="10800000">
              <a:off x="8840066" y="945793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2 w 136"/>
                <a:gd name="T3" fmla="*/ 6 h 136"/>
                <a:gd name="T4" fmla="*/ 116 w 136"/>
                <a:gd name="T5" fmla="*/ 20 h 136"/>
                <a:gd name="T6" fmla="*/ 130 w 136"/>
                <a:gd name="T7" fmla="*/ 40 h 136"/>
                <a:gd name="T8" fmla="*/ 136 w 136"/>
                <a:gd name="T9" fmla="*/ 66 h 136"/>
                <a:gd name="T10" fmla="*/ 130 w 136"/>
                <a:gd name="T11" fmla="*/ 95 h 136"/>
                <a:gd name="T12" fmla="*/ 116 w 136"/>
                <a:gd name="T13" fmla="*/ 115 h 136"/>
                <a:gd name="T14" fmla="*/ 95 w 136"/>
                <a:gd name="T15" fmla="*/ 133 h 136"/>
                <a:gd name="T16" fmla="*/ 69 w 136"/>
                <a:gd name="T17" fmla="*/ 136 h 136"/>
                <a:gd name="T18" fmla="*/ 41 w 136"/>
                <a:gd name="T19" fmla="*/ 133 h 136"/>
                <a:gd name="T20" fmla="*/ 20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3 w 136"/>
                <a:gd name="T27" fmla="*/ 43 h 136"/>
                <a:gd name="T28" fmla="*/ 20 w 136"/>
                <a:gd name="T29" fmla="*/ 20 h 136"/>
                <a:gd name="T30" fmla="*/ 41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2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5" y="133"/>
                  </a:lnTo>
                  <a:lnTo>
                    <a:pt x="69" y="136"/>
                  </a:lnTo>
                  <a:lnTo>
                    <a:pt x="41" y="133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353"/>
            <p:cNvSpPr>
              <a:spLocks/>
            </p:cNvSpPr>
            <p:nvPr/>
          </p:nvSpPr>
          <p:spPr bwMode="auto">
            <a:xfrm rot="10800000">
              <a:off x="8976076" y="768180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6 h 136"/>
                <a:gd name="T4" fmla="*/ 115 w 136"/>
                <a:gd name="T5" fmla="*/ 20 h 136"/>
                <a:gd name="T6" fmla="*/ 130 w 136"/>
                <a:gd name="T7" fmla="*/ 43 h 136"/>
                <a:gd name="T8" fmla="*/ 136 w 136"/>
                <a:gd name="T9" fmla="*/ 66 h 136"/>
                <a:gd name="T10" fmla="*/ 130 w 136"/>
                <a:gd name="T11" fmla="*/ 95 h 136"/>
                <a:gd name="T12" fmla="*/ 115 w 136"/>
                <a:gd name="T13" fmla="*/ 115 h 136"/>
                <a:gd name="T14" fmla="*/ 92 w 136"/>
                <a:gd name="T15" fmla="*/ 133 h 136"/>
                <a:gd name="T16" fmla="*/ 66 w 136"/>
                <a:gd name="T17" fmla="*/ 136 h 136"/>
                <a:gd name="T18" fmla="*/ 40 w 136"/>
                <a:gd name="T19" fmla="*/ 133 h 136"/>
                <a:gd name="T20" fmla="*/ 17 w 136"/>
                <a:gd name="T21" fmla="*/ 118 h 136"/>
                <a:gd name="T22" fmla="*/ 3 w 136"/>
                <a:gd name="T23" fmla="*/ 95 h 136"/>
                <a:gd name="T24" fmla="*/ 0 w 136"/>
                <a:gd name="T25" fmla="*/ 69 h 136"/>
                <a:gd name="T26" fmla="*/ 3 w 136"/>
                <a:gd name="T27" fmla="*/ 43 h 136"/>
                <a:gd name="T28" fmla="*/ 17 w 136"/>
                <a:gd name="T29" fmla="*/ 20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6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2" y="133"/>
                  </a:lnTo>
                  <a:lnTo>
                    <a:pt x="66" y="136"/>
                  </a:lnTo>
                  <a:lnTo>
                    <a:pt x="40" y="133"/>
                  </a:lnTo>
                  <a:lnTo>
                    <a:pt x="17" y="118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7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354"/>
            <p:cNvSpPr>
              <a:spLocks/>
            </p:cNvSpPr>
            <p:nvPr/>
          </p:nvSpPr>
          <p:spPr bwMode="auto">
            <a:xfrm rot="10800000">
              <a:off x="12175509" y="6867825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3 h 135"/>
                <a:gd name="T4" fmla="*/ 115 w 135"/>
                <a:gd name="T5" fmla="*/ 20 h 135"/>
                <a:gd name="T6" fmla="*/ 129 w 135"/>
                <a:gd name="T7" fmla="*/ 40 h 135"/>
                <a:gd name="T8" fmla="*/ 135 w 135"/>
                <a:gd name="T9" fmla="*/ 66 h 135"/>
                <a:gd name="T10" fmla="*/ 132 w 135"/>
                <a:gd name="T11" fmla="*/ 92 h 135"/>
                <a:gd name="T12" fmla="*/ 115 w 135"/>
                <a:gd name="T13" fmla="*/ 115 h 135"/>
                <a:gd name="T14" fmla="*/ 95 w 135"/>
                <a:gd name="T15" fmla="*/ 130 h 135"/>
                <a:gd name="T16" fmla="*/ 69 w 135"/>
                <a:gd name="T17" fmla="*/ 135 h 135"/>
                <a:gd name="T18" fmla="*/ 43 w 135"/>
                <a:gd name="T19" fmla="*/ 130 h 135"/>
                <a:gd name="T20" fmla="*/ 20 w 135"/>
                <a:gd name="T21" fmla="*/ 115 h 135"/>
                <a:gd name="T22" fmla="*/ 5 w 135"/>
                <a:gd name="T23" fmla="*/ 92 h 135"/>
                <a:gd name="T24" fmla="*/ 0 w 135"/>
                <a:gd name="T25" fmla="*/ 69 h 135"/>
                <a:gd name="T26" fmla="*/ 5 w 135"/>
                <a:gd name="T27" fmla="*/ 40 h 135"/>
                <a:gd name="T28" fmla="*/ 20 w 135"/>
                <a:gd name="T29" fmla="*/ 20 h 135"/>
                <a:gd name="T30" fmla="*/ 40 w 135"/>
                <a:gd name="T31" fmla="*/ 6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3"/>
                  </a:lnTo>
                  <a:lnTo>
                    <a:pt x="115" y="20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32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5" y="92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20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355"/>
            <p:cNvSpPr>
              <a:spLocks/>
            </p:cNvSpPr>
            <p:nvPr/>
          </p:nvSpPr>
          <p:spPr bwMode="auto">
            <a:xfrm rot="10800000">
              <a:off x="11728277" y="6876626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5 w 135"/>
                <a:gd name="T5" fmla="*/ 20 h 136"/>
                <a:gd name="T6" fmla="*/ 133 w 135"/>
                <a:gd name="T7" fmla="*/ 41 h 136"/>
                <a:gd name="T8" fmla="*/ 135 w 135"/>
                <a:gd name="T9" fmla="*/ 67 h 136"/>
                <a:gd name="T10" fmla="*/ 133 w 135"/>
                <a:gd name="T11" fmla="*/ 93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6 h 136"/>
                <a:gd name="T22" fmla="*/ 6 w 135"/>
                <a:gd name="T23" fmla="*/ 95 h 136"/>
                <a:gd name="T24" fmla="*/ 0 w 135"/>
                <a:gd name="T25" fmla="*/ 69 h 136"/>
                <a:gd name="T26" fmla="*/ 6 w 135"/>
                <a:gd name="T27" fmla="*/ 44 h 136"/>
                <a:gd name="T28" fmla="*/ 20 w 135"/>
                <a:gd name="T29" fmla="*/ 20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33" y="41"/>
                  </a:lnTo>
                  <a:lnTo>
                    <a:pt x="135" y="67"/>
                  </a:lnTo>
                  <a:lnTo>
                    <a:pt x="133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4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356"/>
            <p:cNvSpPr>
              <a:spLocks/>
            </p:cNvSpPr>
            <p:nvPr/>
          </p:nvSpPr>
          <p:spPr bwMode="auto">
            <a:xfrm rot="10800000">
              <a:off x="11504260" y="6860624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5 w 135"/>
                <a:gd name="T5" fmla="*/ 21 h 136"/>
                <a:gd name="T6" fmla="*/ 129 w 135"/>
                <a:gd name="T7" fmla="*/ 41 h 136"/>
                <a:gd name="T8" fmla="*/ 135 w 135"/>
                <a:gd name="T9" fmla="*/ 67 h 136"/>
                <a:gd name="T10" fmla="*/ 129 w 135"/>
                <a:gd name="T11" fmla="*/ 93 h 136"/>
                <a:gd name="T12" fmla="*/ 115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6 h 136"/>
                <a:gd name="T22" fmla="*/ 5 w 135"/>
                <a:gd name="T23" fmla="*/ 96 h 136"/>
                <a:gd name="T24" fmla="*/ 0 w 135"/>
                <a:gd name="T25" fmla="*/ 70 h 136"/>
                <a:gd name="T26" fmla="*/ 5 w 135"/>
                <a:gd name="T27" fmla="*/ 44 h 136"/>
                <a:gd name="T28" fmla="*/ 20 w 135"/>
                <a:gd name="T29" fmla="*/ 21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5" y="21"/>
                  </a:lnTo>
                  <a:lnTo>
                    <a:pt x="129" y="41"/>
                  </a:lnTo>
                  <a:lnTo>
                    <a:pt x="135" y="67"/>
                  </a:lnTo>
                  <a:lnTo>
                    <a:pt x="129" y="93"/>
                  </a:lnTo>
                  <a:lnTo>
                    <a:pt x="115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5" y="96"/>
                  </a:lnTo>
                  <a:lnTo>
                    <a:pt x="0" y="70"/>
                  </a:lnTo>
                  <a:lnTo>
                    <a:pt x="5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357"/>
            <p:cNvSpPr>
              <a:spLocks/>
            </p:cNvSpPr>
            <p:nvPr/>
          </p:nvSpPr>
          <p:spPr bwMode="auto">
            <a:xfrm rot="10800000">
              <a:off x="11280244" y="6831022"/>
              <a:ext cx="108808" cy="108008"/>
            </a:xfrm>
            <a:custGeom>
              <a:avLst/>
              <a:gdLst>
                <a:gd name="T0" fmla="*/ 66 w 136"/>
                <a:gd name="T1" fmla="*/ 0 h 135"/>
                <a:gd name="T2" fmla="*/ 92 w 136"/>
                <a:gd name="T3" fmla="*/ 3 h 135"/>
                <a:gd name="T4" fmla="*/ 115 w 136"/>
                <a:gd name="T5" fmla="*/ 17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5 w 136"/>
                <a:gd name="T13" fmla="*/ 115 h 135"/>
                <a:gd name="T14" fmla="*/ 92 w 136"/>
                <a:gd name="T15" fmla="*/ 130 h 135"/>
                <a:gd name="T16" fmla="*/ 66 w 136"/>
                <a:gd name="T17" fmla="*/ 135 h 135"/>
                <a:gd name="T18" fmla="*/ 41 w 136"/>
                <a:gd name="T19" fmla="*/ 130 h 135"/>
                <a:gd name="T20" fmla="*/ 17 w 136"/>
                <a:gd name="T21" fmla="*/ 115 h 135"/>
                <a:gd name="T22" fmla="*/ 3 w 136"/>
                <a:gd name="T23" fmla="*/ 92 h 135"/>
                <a:gd name="T24" fmla="*/ 0 w 136"/>
                <a:gd name="T25" fmla="*/ 66 h 135"/>
                <a:gd name="T26" fmla="*/ 3 w 136"/>
                <a:gd name="T27" fmla="*/ 40 h 135"/>
                <a:gd name="T28" fmla="*/ 17 w 136"/>
                <a:gd name="T29" fmla="*/ 17 h 135"/>
                <a:gd name="T30" fmla="*/ 41 w 136"/>
                <a:gd name="T31" fmla="*/ 3 h 135"/>
                <a:gd name="T32" fmla="*/ 66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6" y="0"/>
                  </a:moveTo>
                  <a:lnTo>
                    <a:pt x="92" y="3"/>
                  </a:lnTo>
                  <a:lnTo>
                    <a:pt x="115" y="17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30"/>
                  </a:lnTo>
                  <a:lnTo>
                    <a:pt x="66" y="135"/>
                  </a:lnTo>
                  <a:lnTo>
                    <a:pt x="41" y="130"/>
                  </a:lnTo>
                  <a:lnTo>
                    <a:pt x="17" y="115"/>
                  </a:lnTo>
                  <a:lnTo>
                    <a:pt x="3" y="92"/>
                  </a:lnTo>
                  <a:lnTo>
                    <a:pt x="0" y="66"/>
                  </a:lnTo>
                  <a:lnTo>
                    <a:pt x="3" y="40"/>
                  </a:lnTo>
                  <a:lnTo>
                    <a:pt x="17" y="17"/>
                  </a:lnTo>
                  <a:lnTo>
                    <a:pt x="41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358"/>
            <p:cNvSpPr>
              <a:spLocks/>
            </p:cNvSpPr>
            <p:nvPr/>
          </p:nvSpPr>
          <p:spPr bwMode="auto">
            <a:xfrm rot="10800000">
              <a:off x="10629797" y="6664610"/>
              <a:ext cx="108808" cy="108808"/>
            </a:xfrm>
            <a:custGeom>
              <a:avLst/>
              <a:gdLst>
                <a:gd name="T0" fmla="*/ 66 w 136"/>
                <a:gd name="T1" fmla="*/ 0 h 136"/>
                <a:gd name="T2" fmla="*/ 92 w 136"/>
                <a:gd name="T3" fmla="*/ 3 h 136"/>
                <a:gd name="T4" fmla="*/ 115 w 136"/>
                <a:gd name="T5" fmla="*/ 21 h 136"/>
                <a:gd name="T6" fmla="*/ 130 w 136"/>
                <a:gd name="T7" fmla="*/ 41 h 136"/>
                <a:gd name="T8" fmla="*/ 136 w 136"/>
                <a:gd name="T9" fmla="*/ 67 h 136"/>
                <a:gd name="T10" fmla="*/ 130 w 136"/>
                <a:gd name="T11" fmla="*/ 93 h 136"/>
                <a:gd name="T12" fmla="*/ 115 w 136"/>
                <a:gd name="T13" fmla="*/ 116 h 136"/>
                <a:gd name="T14" fmla="*/ 92 w 136"/>
                <a:gd name="T15" fmla="*/ 130 h 136"/>
                <a:gd name="T16" fmla="*/ 69 w 136"/>
                <a:gd name="T17" fmla="*/ 136 h 136"/>
                <a:gd name="T18" fmla="*/ 40 w 136"/>
                <a:gd name="T19" fmla="*/ 130 h 136"/>
                <a:gd name="T20" fmla="*/ 20 w 136"/>
                <a:gd name="T21" fmla="*/ 116 h 136"/>
                <a:gd name="T22" fmla="*/ 6 w 136"/>
                <a:gd name="T23" fmla="*/ 93 h 136"/>
                <a:gd name="T24" fmla="*/ 0 w 136"/>
                <a:gd name="T25" fmla="*/ 70 h 136"/>
                <a:gd name="T26" fmla="*/ 3 w 136"/>
                <a:gd name="T27" fmla="*/ 41 h 136"/>
                <a:gd name="T28" fmla="*/ 20 w 136"/>
                <a:gd name="T29" fmla="*/ 21 h 136"/>
                <a:gd name="T30" fmla="*/ 40 w 136"/>
                <a:gd name="T31" fmla="*/ 6 h 136"/>
                <a:gd name="T32" fmla="*/ 66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6" y="0"/>
                  </a:moveTo>
                  <a:lnTo>
                    <a:pt x="92" y="3"/>
                  </a:lnTo>
                  <a:lnTo>
                    <a:pt x="115" y="21"/>
                  </a:lnTo>
                  <a:lnTo>
                    <a:pt x="130" y="41"/>
                  </a:lnTo>
                  <a:lnTo>
                    <a:pt x="136" y="67"/>
                  </a:lnTo>
                  <a:lnTo>
                    <a:pt x="130" y="93"/>
                  </a:lnTo>
                  <a:lnTo>
                    <a:pt x="115" y="116"/>
                  </a:lnTo>
                  <a:lnTo>
                    <a:pt x="92" y="130"/>
                  </a:lnTo>
                  <a:lnTo>
                    <a:pt x="69" y="136"/>
                  </a:lnTo>
                  <a:lnTo>
                    <a:pt x="40" y="130"/>
                  </a:lnTo>
                  <a:lnTo>
                    <a:pt x="20" y="116"/>
                  </a:lnTo>
                  <a:lnTo>
                    <a:pt x="6" y="93"/>
                  </a:lnTo>
                  <a:lnTo>
                    <a:pt x="0" y="70"/>
                  </a:lnTo>
                  <a:lnTo>
                    <a:pt x="3" y="41"/>
                  </a:lnTo>
                  <a:lnTo>
                    <a:pt x="20" y="21"/>
                  </a:lnTo>
                  <a:lnTo>
                    <a:pt x="40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359"/>
            <p:cNvSpPr>
              <a:spLocks/>
            </p:cNvSpPr>
            <p:nvPr/>
          </p:nvSpPr>
          <p:spPr bwMode="auto">
            <a:xfrm rot="10800000">
              <a:off x="10422582" y="6583804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6 h 136"/>
                <a:gd name="T4" fmla="*/ 118 w 135"/>
                <a:gd name="T5" fmla="*/ 21 h 136"/>
                <a:gd name="T6" fmla="*/ 132 w 135"/>
                <a:gd name="T7" fmla="*/ 41 h 136"/>
                <a:gd name="T8" fmla="*/ 135 w 135"/>
                <a:gd name="T9" fmla="*/ 67 h 136"/>
                <a:gd name="T10" fmla="*/ 132 w 135"/>
                <a:gd name="T11" fmla="*/ 93 h 136"/>
                <a:gd name="T12" fmla="*/ 118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6 h 136"/>
                <a:gd name="T22" fmla="*/ 5 w 135"/>
                <a:gd name="T23" fmla="*/ 95 h 136"/>
                <a:gd name="T24" fmla="*/ 0 w 135"/>
                <a:gd name="T25" fmla="*/ 70 h 136"/>
                <a:gd name="T26" fmla="*/ 5 w 135"/>
                <a:gd name="T27" fmla="*/ 44 h 136"/>
                <a:gd name="T28" fmla="*/ 20 w 135"/>
                <a:gd name="T29" fmla="*/ 21 h 136"/>
                <a:gd name="T30" fmla="*/ 43 w 135"/>
                <a:gd name="T31" fmla="*/ 6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6"/>
                  </a:lnTo>
                  <a:lnTo>
                    <a:pt x="118" y="21"/>
                  </a:lnTo>
                  <a:lnTo>
                    <a:pt x="132" y="41"/>
                  </a:lnTo>
                  <a:lnTo>
                    <a:pt x="135" y="67"/>
                  </a:lnTo>
                  <a:lnTo>
                    <a:pt x="132" y="93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5" y="95"/>
                  </a:lnTo>
                  <a:lnTo>
                    <a:pt x="0" y="70"/>
                  </a:lnTo>
                  <a:lnTo>
                    <a:pt x="5" y="44"/>
                  </a:lnTo>
                  <a:lnTo>
                    <a:pt x="20" y="21"/>
                  </a:lnTo>
                  <a:lnTo>
                    <a:pt x="43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360"/>
            <p:cNvSpPr>
              <a:spLocks/>
            </p:cNvSpPr>
            <p:nvPr/>
          </p:nvSpPr>
          <p:spPr bwMode="auto">
            <a:xfrm rot="10800000">
              <a:off x="10020952" y="6385390"/>
              <a:ext cx="108808" cy="108808"/>
            </a:xfrm>
            <a:custGeom>
              <a:avLst/>
              <a:gdLst>
                <a:gd name="T0" fmla="*/ 69 w 136"/>
                <a:gd name="T1" fmla="*/ 0 h 136"/>
                <a:gd name="T2" fmla="*/ 95 w 136"/>
                <a:gd name="T3" fmla="*/ 6 h 136"/>
                <a:gd name="T4" fmla="*/ 118 w 136"/>
                <a:gd name="T5" fmla="*/ 20 h 136"/>
                <a:gd name="T6" fmla="*/ 133 w 136"/>
                <a:gd name="T7" fmla="*/ 41 h 136"/>
                <a:gd name="T8" fmla="*/ 136 w 136"/>
                <a:gd name="T9" fmla="*/ 66 h 136"/>
                <a:gd name="T10" fmla="*/ 133 w 136"/>
                <a:gd name="T11" fmla="*/ 92 h 136"/>
                <a:gd name="T12" fmla="*/ 118 w 136"/>
                <a:gd name="T13" fmla="*/ 115 h 136"/>
                <a:gd name="T14" fmla="*/ 95 w 136"/>
                <a:gd name="T15" fmla="*/ 130 h 136"/>
                <a:gd name="T16" fmla="*/ 69 w 136"/>
                <a:gd name="T17" fmla="*/ 136 h 136"/>
                <a:gd name="T18" fmla="*/ 43 w 136"/>
                <a:gd name="T19" fmla="*/ 130 h 136"/>
                <a:gd name="T20" fmla="*/ 20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0 w 136"/>
                <a:gd name="T29" fmla="*/ 20 h 136"/>
                <a:gd name="T30" fmla="*/ 43 w 136"/>
                <a:gd name="T31" fmla="*/ 6 h 136"/>
                <a:gd name="T32" fmla="*/ 69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1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8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361"/>
            <p:cNvSpPr>
              <a:spLocks/>
            </p:cNvSpPr>
            <p:nvPr/>
          </p:nvSpPr>
          <p:spPr bwMode="auto">
            <a:xfrm rot="10800000">
              <a:off x="9829739" y="6267781"/>
              <a:ext cx="108808" cy="108808"/>
            </a:xfrm>
            <a:custGeom>
              <a:avLst/>
              <a:gdLst>
                <a:gd name="T0" fmla="*/ 67 w 136"/>
                <a:gd name="T1" fmla="*/ 0 h 136"/>
                <a:gd name="T2" fmla="*/ 96 w 136"/>
                <a:gd name="T3" fmla="*/ 6 h 136"/>
                <a:gd name="T4" fmla="*/ 116 w 136"/>
                <a:gd name="T5" fmla="*/ 20 h 136"/>
                <a:gd name="T6" fmla="*/ 133 w 136"/>
                <a:gd name="T7" fmla="*/ 41 h 136"/>
                <a:gd name="T8" fmla="*/ 136 w 136"/>
                <a:gd name="T9" fmla="*/ 66 h 136"/>
                <a:gd name="T10" fmla="*/ 133 w 136"/>
                <a:gd name="T11" fmla="*/ 92 h 136"/>
                <a:gd name="T12" fmla="*/ 119 w 136"/>
                <a:gd name="T13" fmla="*/ 115 h 136"/>
                <a:gd name="T14" fmla="*/ 96 w 136"/>
                <a:gd name="T15" fmla="*/ 130 h 136"/>
                <a:gd name="T16" fmla="*/ 70 w 136"/>
                <a:gd name="T17" fmla="*/ 136 h 136"/>
                <a:gd name="T18" fmla="*/ 44 w 136"/>
                <a:gd name="T19" fmla="*/ 130 h 136"/>
                <a:gd name="T20" fmla="*/ 21 w 136"/>
                <a:gd name="T21" fmla="*/ 115 h 136"/>
                <a:gd name="T22" fmla="*/ 6 w 136"/>
                <a:gd name="T23" fmla="*/ 95 h 136"/>
                <a:gd name="T24" fmla="*/ 0 w 136"/>
                <a:gd name="T25" fmla="*/ 69 h 136"/>
                <a:gd name="T26" fmla="*/ 6 w 136"/>
                <a:gd name="T27" fmla="*/ 43 h 136"/>
                <a:gd name="T28" fmla="*/ 21 w 136"/>
                <a:gd name="T29" fmla="*/ 20 h 136"/>
                <a:gd name="T30" fmla="*/ 44 w 136"/>
                <a:gd name="T31" fmla="*/ 6 h 136"/>
                <a:gd name="T32" fmla="*/ 67 w 136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96" y="6"/>
                  </a:lnTo>
                  <a:lnTo>
                    <a:pt x="116" y="20"/>
                  </a:lnTo>
                  <a:lnTo>
                    <a:pt x="133" y="41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9" y="115"/>
                  </a:lnTo>
                  <a:lnTo>
                    <a:pt x="96" y="130"/>
                  </a:lnTo>
                  <a:lnTo>
                    <a:pt x="70" y="136"/>
                  </a:lnTo>
                  <a:lnTo>
                    <a:pt x="44" y="130"/>
                  </a:lnTo>
                  <a:lnTo>
                    <a:pt x="21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1" y="20"/>
                  </a:lnTo>
                  <a:lnTo>
                    <a:pt x="44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362"/>
            <p:cNvSpPr>
              <a:spLocks/>
            </p:cNvSpPr>
            <p:nvPr/>
          </p:nvSpPr>
          <p:spPr bwMode="auto">
            <a:xfrm rot="10800000">
              <a:off x="9644925" y="6138972"/>
              <a:ext cx="108808" cy="110408"/>
            </a:xfrm>
            <a:custGeom>
              <a:avLst/>
              <a:gdLst>
                <a:gd name="T0" fmla="*/ 66 w 136"/>
                <a:gd name="T1" fmla="*/ 0 h 138"/>
                <a:gd name="T2" fmla="*/ 92 w 136"/>
                <a:gd name="T3" fmla="*/ 5 h 138"/>
                <a:gd name="T4" fmla="*/ 115 w 136"/>
                <a:gd name="T5" fmla="*/ 20 h 138"/>
                <a:gd name="T6" fmla="*/ 130 w 136"/>
                <a:gd name="T7" fmla="*/ 43 h 138"/>
                <a:gd name="T8" fmla="*/ 136 w 136"/>
                <a:gd name="T9" fmla="*/ 69 h 138"/>
                <a:gd name="T10" fmla="*/ 133 w 136"/>
                <a:gd name="T11" fmla="*/ 95 h 138"/>
                <a:gd name="T12" fmla="*/ 115 w 136"/>
                <a:gd name="T13" fmla="*/ 118 h 138"/>
                <a:gd name="T14" fmla="*/ 95 w 136"/>
                <a:gd name="T15" fmla="*/ 132 h 138"/>
                <a:gd name="T16" fmla="*/ 69 w 136"/>
                <a:gd name="T17" fmla="*/ 138 h 138"/>
                <a:gd name="T18" fmla="*/ 43 w 136"/>
                <a:gd name="T19" fmla="*/ 132 h 138"/>
                <a:gd name="T20" fmla="*/ 20 w 136"/>
                <a:gd name="T21" fmla="*/ 118 h 138"/>
                <a:gd name="T22" fmla="*/ 6 w 136"/>
                <a:gd name="T23" fmla="*/ 95 h 138"/>
                <a:gd name="T24" fmla="*/ 0 w 136"/>
                <a:gd name="T25" fmla="*/ 69 h 138"/>
                <a:gd name="T26" fmla="*/ 6 w 136"/>
                <a:gd name="T27" fmla="*/ 43 h 138"/>
                <a:gd name="T28" fmla="*/ 20 w 136"/>
                <a:gd name="T29" fmla="*/ 20 h 138"/>
                <a:gd name="T30" fmla="*/ 40 w 136"/>
                <a:gd name="T31" fmla="*/ 5 h 138"/>
                <a:gd name="T32" fmla="*/ 66 w 136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8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3"/>
                  </a:lnTo>
                  <a:lnTo>
                    <a:pt x="136" y="69"/>
                  </a:lnTo>
                  <a:lnTo>
                    <a:pt x="133" y="95"/>
                  </a:lnTo>
                  <a:lnTo>
                    <a:pt x="115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363"/>
            <p:cNvSpPr>
              <a:spLocks/>
            </p:cNvSpPr>
            <p:nvPr/>
          </p:nvSpPr>
          <p:spPr bwMode="auto">
            <a:xfrm rot="10800000">
              <a:off x="8330430" y="1937866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6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3 w 136"/>
                <a:gd name="T11" fmla="*/ 92 h 135"/>
                <a:gd name="T12" fmla="*/ 116 w 136"/>
                <a:gd name="T13" fmla="*/ 115 h 135"/>
                <a:gd name="T14" fmla="*/ 95 w 136"/>
                <a:gd name="T15" fmla="*/ 130 h 135"/>
                <a:gd name="T16" fmla="*/ 69 w 136"/>
                <a:gd name="T17" fmla="*/ 135 h 135"/>
                <a:gd name="T18" fmla="*/ 44 w 136"/>
                <a:gd name="T19" fmla="*/ 130 h 135"/>
                <a:gd name="T20" fmla="*/ 20 w 136"/>
                <a:gd name="T21" fmla="*/ 115 h 135"/>
                <a:gd name="T22" fmla="*/ 6 w 136"/>
                <a:gd name="T23" fmla="*/ 92 h 135"/>
                <a:gd name="T24" fmla="*/ 0 w 136"/>
                <a:gd name="T25" fmla="*/ 69 h 135"/>
                <a:gd name="T26" fmla="*/ 6 w 136"/>
                <a:gd name="T27" fmla="*/ 40 h 135"/>
                <a:gd name="T28" fmla="*/ 20 w 136"/>
                <a:gd name="T29" fmla="*/ 20 h 135"/>
                <a:gd name="T30" fmla="*/ 41 w 136"/>
                <a:gd name="T31" fmla="*/ 6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6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6" y="115"/>
                  </a:lnTo>
                  <a:lnTo>
                    <a:pt x="95" y="130"/>
                  </a:lnTo>
                  <a:lnTo>
                    <a:pt x="69" y="135"/>
                  </a:lnTo>
                  <a:lnTo>
                    <a:pt x="44" y="130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9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1" y="6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364"/>
            <p:cNvSpPr>
              <a:spLocks/>
            </p:cNvSpPr>
            <p:nvPr/>
          </p:nvSpPr>
          <p:spPr bwMode="auto">
            <a:xfrm rot="10800000">
              <a:off x="8243223" y="1661045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5 w 135"/>
                <a:gd name="T3" fmla="*/ 3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5 h 135"/>
                <a:gd name="T12" fmla="*/ 115 w 135"/>
                <a:gd name="T13" fmla="*/ 115 h 135"/>
                <a:gd name="T14" fmla="*/ 95 w 135"/>
                <a:gd name="T15" fmla="*/ 129 h 135"/>
                <a:gd name="T16" fmla="*/ 69 w 135"/>
                <a:gd name="T17" fmla="*/ 135 h 135"/>
                <a:gd name="T18" fmla="*/ 43 w 135"/>
                <a:gd name="T19" fmla="*/ 129 h 135"/>
                <a:gd name="T20" fmla="*/ 20 w 135"/>
                <a:gd name="T21" fmla="*/ 115 h 135"/>
                <a:gd name="T22" fmla="*/ 6 w 135"/>
                <a:gd name="T23" fmla="*/ 95 h 135"/>
                <a:gd name="T24" fmla="*/ 0 w 135"/>
                <a:gd name="T25" fmla="*/ 69 h 135"/>
                <a:gd name="T26" fmla="*/ 6 w 135"/>
                <a:gd name="T27" fmla="*/ 43 h 135"/>
                <a:gd name="T28" fmla="*/ 20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5" y="3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5"/>
                  </a:lnTo>
                  <a:lnTo>
                    <a:pt x="115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3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365"/>
            <p:cNvSpPr>
              <a:spLocks/>
            </p:cNvSpPr>
            <p:nvPr/>
          </p:nvSpPr>
          <p:spPr bwMode="auto">
            <a:xfrm rot="10800000">
              <a:off x="8672054" y="874588"/>
              <a:ext cx="108008" cy="110408"/>
            </a:xfrm>
            <a:custGeom>
              <a:avLst/>
              <a:gdLst>
                <a:gd name="T0" fmla="*/ 66 w 135"/>
                <a:gd name="T1" fmla="*/ 0 h 138"/>
                <a:gd name="T2" fmla="*/ 95 w 135"/>
                <a:gd name="T3" fmla="*/ 5 h 138"/>
                <a:gd name="T4" fmla="*/ 115 w 135"/>
                <a:gd name="T5" fmla="*/ 20 h 138"/>
                <a:gd name="T6" fmla="*/ 129 w 135"/>
                <a:gd name="T7" fmla="*/ 43 h 138"/>
                <a:gd name="T8" fmla="*/ 135 w 135"/>
                <a:gd name="T9" fmla="*/ 66 h 138"/>
                <a:gd name="T10" fmla="*/ 129 w 135"/>
                <a:gd name="T11" fmla="*/ 95 h 138"/>
                <a:gd name="T12" fmla="*/ 115 w 135"/>
                <a:gd name="T13" fmla="*/ 118 h 138"/>
                <a:gd name="T14" fmla="*/ 95 w 135"/>
                <a:gd name="T15" fmla="*/ 132 h 138"/>
                <a:gd name="T16" fmla="*/ 69 w 135"/>
                <a:gd name="T17" fmla="*/ 138 h 138"/>
                <a:gd name="T18" fmla="*/ 43 w 135"/>
                <a:gd name="T19" fmla="*/ 132 h 138"/>
                <a:gd name="T20" fmla="*/ 20 w 135"/>
                <a:gd name="T21" fmla="*/ 118 h 138"/>
                <a:gd name="T22" fmla="*/ 5 w 135"/>
                <a:gd name="T23" fmla="*/ 95 h 138"/>
                <a:gd name="T24" fmla="*/ 0 w 135"/>
                <a:gd name="T25" fmla="*/ 69 h 138"/>
                <a:gd name="T26" fmla="*/ 5 w 135"/>
                <a:gd name="T27" fmla="*/ 43 h 138"/>
                <a:gd name="T28" fmla="*/ 20 w 135"/>
                <a:gd name="T29" fmla="*/ 20 h 138"/>
                <a:gd name="T30" fmla="*/ 43 w 135"/>
                <a:gd name="T31" fmla="*/ 5 h 138"/>
                <a:gd name="T32" fmla="*/ 66 w 135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8">
                  <a:moveTo>
                    <a:pt x="66" y="0"/>
                  </a:moveTo>
                  <a:lnTo>
                    <a:pt x="95" y="5"/>
                  </a:lnTo>
                  <a:lnTo>
                    <a:pt x="115" y="20"/>
                  </a:lnTo>
                  <a:lnTo>
                    <a:pt x="129" y="43"/>
                  </a:lnTo>
                  <a:lnTo>
                    <a:pt x="135" y="66"/>
                  </a:lnTo>
                  <a:lnTo>
                    <a:pt x="129" y="95"/>
                  </a:lnTo>
                  <a:lnTo>
                    <a:pt x="115" y="118"/>
                  </a:lnTo>
                  <a:lnTo>
                    <a:pt x="95" y="132"/>
                  </a:lnTo>
                  <a:lnTo>
                    <a:pt x="69" y="138"/>
                  </a:lnTo>
                  <a:lnTo>
                    <a:pt x="43" y="132"/>
                  </a:lnTo>
                  <a:lnTo>
                    <a:pt x="20" y="118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3"/>
                  </a:lnTo>
                  <a:lnTo>
                    <a:pt x="20" y="20"/>
                  </a:lnTo>
                  <a:lnTo>
                    <a:pt x="43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366"/>
            <p:cNvSpPr>
              <a:spLocks/>
            </p:cNvSpPr>
            <p:nvPr/>
          </p:nvSpPr>
          <p:spPr bwMode="auto">
            <a:xfrm rot="10800000">
              <a:off x="11603468" y="7047038"/>
              <a:ext cx="108008" cy="108808"/>
            </a:xfrm>
            <a:custGeom>
              <a:avLst/>
              <a:gdLst>
                <a:gd name="T0" fmla="*/ 66 w 135"/>
                <a:gd name="T1" fmla="*/ 0 h 136"/>
                <a:gd name="T2" fmla="*/ 95 w 135"/>
                <a:gd name="T3" fmla="*/ 3 h 136"/>
                <a:gd name="T4" fmla="*/ 115 w 135"/>
                <a:gd name="T5" fmla="*/ 17 h 136"/>
                <a:gd name="T6" fmla="*/ 129 w 135"/>
                <a:gd name="T7" fmla="*/ 40 h 136"/>
                <a:gd name="T8" fmla="*/ 135 w 135"/>
                <a:gd name="T9" fmla="*/ 66 h 136"/>
                <a:gd name="T10" fmla="*/ 132 w 135"/>
                <a:gd name="T11" fmla="*/ 92 h 136"/>
                <a:gd name="T12" fmla="*/ 115 w 135"/>
                <a:gd name="T13" fmla="*/ 115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0 h 136"/>
                <a:gd name="T20" fmla="*/ 20 w 135"/>
                <a:gd name="T21" fmla="*/ 115 h 136"/>
                <a:gd name="T22" fmla="*/ 5 w 135"/>
                <a:gd name="T23" fmla="*/ 92 h 136"/>
                <a:gd name="T24" fmla="*/ 0 w 135"/>
                <a:gd name="T25" fmla="*/ 69 h 136"/>
                <a:gd name="T26" fmla="*/ 5 w 135"/>
                <a:gd name="T27" fmla="*/ 40 h 136"/>
                <a:gd name="T28" fmla="*/ 20 w 135"/>
                <a:gd name="T29" fmla="*/ 17 h 136"/>
                <a:gd name="T30" fmla="*/ 43 w 135"/>
                <a:gd name="T31" fmla="*/ 3 h 136"/>
                <a:gd name="T32" fmla="*/ 66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6" y="0"/>
                  </a:moveTo>
                  <a:lnTo>
                    <a:pt x="95" y="3"/>
                  </a:lnTo>
                  <a:lnTo>
                    <a:pt x="115" y="17"/>
                  </a:lnTo>
                  <a:lnTo>
                    <a:pt x="129" y="40"/>
                  </a:lnTo>
                  <a:lnTo>
                    <a:pt x="135" y="66"/>
                  </a:lnTo>
                  <a:lnTo>
                    <a:pt x="132" y="92"/>
                  </a:lnTo>
                  <a:lnTo>
                    <a:pt x="115" y="115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5"/>
                  </a:lnTo>
                  <a:lnTo>
                    <a:pt x="5" y="92"/>
                  </a:lnTo>
                  <a:lnTo>
                    <a:pt x="0" y="69"/>
                  </a:lnTo>
                  <a:lnTo>
                    <a:pt x="5" y="40"/>
                  </a:lnTo>
                  <a:lnTo>
                    <a:pt x="20" y="17"/>
                  </a:lnTo>
                  <a:lnTo>
                    <a:pt x="43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367"/>
            <p:cNvSpPr>
              <a:spLocks/>
            </p:cNvSpPr>
            <p:nvPr/>
          </p:nvSpPr>
          <p:spPr bwMode="auto">
            <a:xfrm rot="10800000">
              <a:off x="10722603" y="6883826"/>
              <a:ext cx="108008" cy="108008"/>
            </a:xfrm>
            <a:custGeom>
              <a:avLst/>
              <a:gdLst>
                <a:gd name="T0" fmla="*/ 66 w 135"/>
                <a:gd name="T1" fmla="*/ 0 h 135"/>
                <a:gd name="T2" fmla="*/ 92 w 135"/>
                <a:gd name="T3" fmla="*/ 5 h 135"/>
                <a:gd name="T4" fmla="*/ 115 w 135"/>
                <a:gd name="T5" fmla="*/ 20 h 135"/>
                <a:gd name="T6" fmla="*/ 130 w 135"/>
                <a:gd name="T7" fmla="*/ 40 h 135"/>
                <a:gd name="T8" fmla="*/ 135 w 135"/>
                <a:gd name="T9" fmla="*/ 66 h 135"/>
                <a:gd name="T10" fmla="*/ 130 w 135"/>
                <a:gd name="T11" fmla="*/ 92 h 135"/>
                <a:gd name="T12" fmla="*/ 115 w 135"/>
                <a:gd name="T13" fmla="*/ 115 h 135"/>
                <a:gd name="T14" fmla="*/ 92 w 135"/>
                <a:gd name="T15" fmla="*/ 129 h 135"/>
                <a:gd name="T16" fmla="*/ 66 w 135"/>
                <a:gd name="T17" fmla="*/ 135 h 135"/>
                <a:gd name="T18" fmla="*/ 40 w 135"/>
                <a:gd name="T19" fmla="*/ 129 h 135"/>
                <a:gd name="T20" fmla="*/ 17 w 135"/>
                <a:gd name="T21" fmla="*/ 115 h 135"/>
                <a:gd name="T22" fmla="*/ 3 w 135"/>
                <a:gd name="T23" fmla="*/ 95 h 135"/>
                <a:gd name="T24" fmla="*/ 0 w 135"/>
                <a:gd name="T25" fmla="*/ 69 h 135"/>
                <a:gd name="T26" fmla="*/ 3 w 135"/>
                <a:gd name="T27" fmla="*/ 43 h 135"/>
                <a:gd name="T28" fmla="*/ 17 w 135"/>
                <a:gd name="T29" fmla="*/ 20 h 135"/>
                <a:gd name="T30" fmla="*/ 40 w 135"/>
                <a:gd name="T31" fmla="*/ 5 h 135"/>
                <a:gd name="T32" fmla="*/ 66 w 135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5">
                  <a:moveTo>
                    <a:pt x="66" y="0"/>
                  </a:moveTo>
                  <a:lnTo>
                    <a:pt x="92" y="5"/>
                  </a:lnTo>
                  <a:lnTo>
                    <a:pt x="115" y="20"/>
                  </a:lnTo>
                  <a:lnTo>
                    <a:pt x="130" y="40"/>
                  </a:lnTo>
                  <a:lnTo>
                    <a:pt x="135" y="66"/>
                  </a:lnTo>
                  <a:lnTo>
                    <a:pt x="130" y="92"/>
                  </a:lnTo>
                  <a:lnTo>
                    <a:pt x="115" y="115"/>
                  </a:lnTo>
                  <a:lnTo>
                    <a:pt x="92" y="129"/>
                  </a:lnTo>
                  <a:lnTo>
                    <a:pt x="66" y="135"/>
                  </a:lnTo>
                  <a:lnTo>
                    <a:pt x="40" y="129"/>
                  </a:lnTo>
                  <a:lnTo>
                    <a:pt x="17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17" y="20"/>
                  </a:lnTo>
                  <a:lnTo>
                    <a:pt x="40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368"/>
            <p:cNvSpPr>
              <a:spLocks/>
            </p:cNvSpPr>
            <p:nvPr/>
          </p:nvSpPr>
          <p:spPr bwMode="auto">
            <a:xfrm rot="10800000">
              <a:off x="10509788" y="6810221"/>
              <a:ext cx="111208" cy="110408"/>
            </a:xfrm>
            <a:custGeom>
              <a:avLst/>
              <a:gdLst>
                <a:gd name="T0" fmla="*/ 69 w 139"/>
                <a:gd name="T1" fmla="*/ 0 h 138"/>
                <a:gd name="T2" fmla="*/ 95 w 139"/>
                <a:gd name="T3" fmla="*/ 6 h 138"/>
                <a:gd name="T4" fmla="*/ 118 w 139"/>
                <a:gd name="T5" fmla="*/ 20 h 138"/>
                <a:gd name="T6" fmla="*/ 133 w 139"/>
                <a:gd name="T7" fmla="*/ 43 h 138"/>
                <a:gd name="T8" fmla="*/ 139 w 139"/>
                <a:gd name="T9" fmla="*/ 66 h 138"/>
                <a:gd name="T10" fmla="*/ 133 w 139"/>
                <a:gd name="T11" fmla="*/ 95 h 138"/>
                <a:gd name="T12" fmla="*/ 118 w 139"/>
                <a:gd name="T13" fmla="*/ 115 h 138"/>
                <a:gd name="T14" fmla="*/ 95 w 139"/>
                <a:gd name="T15" fmla="*/ 133 h 138"/>
                <a:gd name="T16" fmla="*/ 72 w 139"/>
                <a:gd name="T17" fmla="*/ 138 h 138"/>
                <a:gd name="T18" fmla="*/ 43 w 139"/>
                <a:gd name="T19" fmla="*/ 133 h 138"/>
                <a:gd name="T20" fmla="*/ 20 w 139"/>
                <a:gd name="T21" fmla="*/ 118 h 138"/>
                <a:gd name="T22" fmla="*/ 6 w 139"/>
                <a:gd name="T23" fmla="*/ 95 h 138"/>
                <a:gd name="T24" fmla="*/ 0 w 139"/>
                <a:gd name="T25" fmla="*/ 69 h 138"/>
                <a:gd name="T26" fmla="*/ 6 w 139"/>
                <a:gd name="T27" fmla="*/ 43 h 138"/>
                <a:gd name="T28" fmla="*/ 20 w 139"/>
                <a:gd name="T29" fmla="*/ 20 h 138"/>
                <a:gd name="T30" fmla="*/ 43 w 139"/>
                <a:gd name="T31" fmla="*/ 6 h 138"/>
                <a:gd name="T32" fmla="*/ 69 w 139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38">
                  <a:moveTo>
                    <a:pt x="69" y="0"/>
                  </a:moveTo>
                  <a:lnTo>
                    <a:pt x="95" y="6"/>
                  </a:lnTo>
                  <a:lnTo>
                    <a:pt x="118" y="20"/>
                  </a:lnTo>
                  <a:lnTo>
                    <a:pt x="133" y="43"/>
                  </a:lnTo>
                  <a:lnTo>
                    <a:pt x="139" y="66"/>
                  </a:lnTo>
                  <a:lnTo>
                    <a:pt x="133" y="95"/>
                  </a:lnTo>
                  <a:lnTo>
                    <a:pt x="118" y="115"/>
                  </a:lnTo>
                  <a:lnTo>
                    <a:pt x="95" y="133"/>
                  </a:lnTo>
                  <a:lnTo>
                    <a:pt x="72" y="138"/>
                  </a:lnTo>
                  <a:lnTo>
                    <a:pt x="43" y="133"/>
                  </a:lnTo>
                  <a:lnTo>
                    <a:pt x="20" y="118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6" y="43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369"/>
            <p:cNvSpPr>
              <a:spLocks/>
            </p:cNvSpPr>
            <p:nvPr/>
          </p:nvSpPr>
          <p:spPr bwMode="auto">
            <a:xfrm rot="10800000">
              <a:off x="10302573" y="6727015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5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3 w 136"/>
                <a:gd name="T15" fmla="*/ 129 h 135"/>
                <a:gd name="T16" fmla="*/ 70 w 136"/>
                <a:gd name="T17" fmla="*/ 135 h 135"/>
                <a:gd name="T18" fmla="*/ 41 w 136"/>
                <a:gd name="T19" fmla="*/ 129 h 135"/>
                <a:gd name="T20" fmla="*/ 21 w 136"/>
                <a:gd name="T21" fmla="*/ 115 h 135"/>
                <a:gd name="T22" fmla="*/ 3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1 w 136"/>
                <a:gd name="T29" fmla="*/ 20 h 135"/>
                <a:gd name="T30" fmla="*/ 41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5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29"/>
                  </a:lnTo>
                  <a:lnTo>
                    <a:pt x="70" y="135"/>
                  </a:lnTo>
                  <a:lnTo>
                    <a:pt x="41" y="129"/>
                  </a:lnTo>
                  <a:lnTo>
                    <a:pt x="21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1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370"/>
            <p:cNvSpPr>
              <a:spLocks/>
            </p:cNvSpPr>
            <p:nvPr/>
          </p:nvSpPr>
          <p:spPr bwMode="auto">
            <a:xfrm rot="10800000">
              <a:off x="9714530" y="6406191"/>
              <a:ext cx="108008" cy="108808"/>
            </a:xfrm>
            <a:custGeom>
              <a:avLst/>
              <a:gdLst>
                <a:gd name="T0" fmla="*/ 69 w 135"/>
                <a:gd name="T1" fmla="*/ 0 h 136"/>
                <a:gd name="T2" fmla="*/ 95 w 135"/>
                <a:gd name="T3" fmla="*/ 6 h 136"/>
                <a:gd name="T4" fmla="*/ 115 w 135"/>
                <a:gd name="T5" fmla="*/ 20 h 136"/>
                <a:gd name="T6" fmla="*/ 132 w 135"/>
                <a:gd name="T7" fmla="*/ 41 h 136"/>
                <a:gd name="T8" fmla="*/ 135 w 135"/>
                <a:gd name="T9" fmla="*/ 67 h 136"/>
                <a:gd name="T10" fmla="*/ 132 w 135"/>
                <a:gd name="T11" fmla="*/ 95 h 136"/>
                <a:gd name="T12" fmla="*/ 118 w 135"/>
                <a:gd name="T13" fmla="*/ 116 h 136"/>
                <a:gd name="T14" fmla="*/ 95 w 135"/>
                <a:gd name="T15" fmla="*/ 130 h 136"/>
                <a:gd name="T16" fmla="*/ 69 w 135"/>
                <a:gd name="T17" fmla="*/ 136 h 136"/>
                <a:gd name="T18" fmla="*/ 43 w 135"/>
                <a:gd name="T19" fmla="*/ 133 h 136"/>
                <a:gd name="T20" fmla="*/ 20 w 135"/>
                <a:gd name="T21" fmla="*/ 116 h 136"/>
                <a:gd name="T22" fmla="*/ 5 w 135"/>
                <a:gd name="T23" fmla="*/ 95 h 136"/>
                <a:gd name="T24" fmla="*/ 0 w 135"/>
                <a:gd name="T25" fmla="*/ 69 h 136"/>
                <a:gd name="T26" fmla="*/ 5 w 135"/>
                <a:gd name="T27" fmla="*/ 44 h 136"/>
                <a:gd name="T28" fmla="*/ 20 w 135"/>
                <a:gd name="T29" fmla="*/ 20 h 136"/>
                <a:gd name="T30" fmla="*/ 43 w 135"/>
                <a:gd name="T31" fmla="*/ 6 h 136"/>
                <a:gd name="T32" fmla="*/ 69 w 135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6">
                  <a:moveTo>
                    <a:pt x="69" y="0"/>
                  </a:moveTo>
                  <a:lnTo>
                    <a:pt x="95" y="6"/>
                  </a:lnTo>
                  <a:lnTo>
                    <a:pt x="115" y="20"/>
                  </a:lnTo>
                  <a:lnTo>
                    <a:pt x="132" y="41"/>
                  </a:lnTo>
                  <a:lnTo>
                    <a:pt x="135" y="67"/>
                  </a:lnTo>
                  <a:lnTo>
                    <a:pt x="132" y="95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3"/>
                  </a:lnTo>
                  <a:lnTo>
                    <a:pt x="20" y="116"/>
                  </a:lnTo>
                  <a:lnTo>
                    <a:pt x="5" y="95"/>
                  </a:lnTo>
                  <a:lnTo>
                    <a:pt x="0" y="69"/>
                  </a:lnTo>
                  <a:lnTo>
                    <a:pt x="5" y="44"/>
                  </a:lnTo>
                  <a:lnTo>
                    <a:pt x="20" y="20"/>
                  </a:lnTo>
                  <a:lnTo>
                    <a:pt x="4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371"/>
            <p:cNvSpPr>
              <a:spLocks/>
            </p:cNvSpPr>
            <p:nvPr/>
          </p:nvSpPr>
          <p:spPr bwMode="auto">
            <a:xfrm rot="10800000">
              <a:off x="9529717" y="6277382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2 w 136"/>
                <a:gd name="T3" fmla="*/ 5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5 h 135"/>
                <a:gd name="T12" fmla="*/ 116 w 136"/>
                <a:gd name="T13" fmla="*/ 115 h 135"/>
                <a:gd name="T14" fmla="*/ 95 w 136"/>
                <a:gd name="T15" fmla="*/ 129 h 135"/>
                <a:gd name="T16" fmla="*/ 69 w 136"/>
                <a:gd name="T17" fmla="*/ 135 h 135"/>
                <a:gd name="T18" fmla="*/ 41 w 136"/>
                <a:gd name="T19" fmla="*/ 129 h 135"/>
                <a:gd name="T20" fmla="*/ 20 w 136"/>
                <a:gd name="T21" fmla="*/ 115 h 135"/>
                <a:gd name="T22" fmla="*/ 6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0 w 136"/>
                <a:gd name="T29" fmla="*/ 20 h 135"/>
                <a:gd name="T30" fmla="*/ 41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2" y="5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5"/>
                  </a:lnTo>
                  <a:lnTo>
                    <a:pt x="116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1" y="129"/>
                  </a:lnTo>
                  <a:lnTo>
                    <a:pt x="20" y="115"/>
                  </a:lnTo>
                  <a:lnTo>
                    <a:pt x="6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0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372"/>
            <p:cNvSpPr>
              <a:spLocks/>
            </p:cNvSpPr>
            <p:nvPr/>
          </p:nvSpPr>
          <p:spPr bwMode="auto">
            <a:xfrm rot="10800000">
              <a:off x="11478659" y="7215850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3 h 135"/>
                <a:gd name="T4" fmla="*/ 116 w 136"/>
                <a:gd name="T5" fmla="*/ 17 h 135"/>
                <a:gd name="T6" fmla="*/ 130 w 136"/>
                <a:gd name="T7" fmla="*/ 40 h 135"/>
                <a:gd name="T8" fmla="*/ 136 w 136"/>
                <a:gd name="T9" fmla="*/ 66 h 135"/>
                <a:gd name="T10" fmla="*/ 133 w 136"/>
                <a:gd name="T11" fmla="*/ 92 h 135"/>
                <a:gd name="T12" fmla="*/ 116 w 136"/>
                <a:gd name="T13" fmla="*/ 115 h 135"/>
                <a:gd name="T14" fmla="*/ 95 w 136"/>
                <a:gd name="T15" fmla="*/ 129 h 135"/>
                <a:gd name="T16" fmla="*/ 69 w 136"/>
                <a:gd name="T17" fmla="*/ 135 h 135"/>
                <a:gd name="T18" fmla="*/ 44 w 136"/>
                <a:gd name="T19" fmla="*/ 129 h 135"/>
                <a:gd name="T20" fmla="*/ 20 w 136"/>
                <a:gd name="T21" fmla="*/ 115 h 135"/>
                <a:gd name="T22" fmla="*/ 6 w 136"/>
                <a:gd name="T23" fmla="*/ 92 h 135"/>
                <a:gd name="T24" fmla="*/ 0 w 136"/>
                <a:gd name="T25" fmla="*/ 66 h 135"/>
                <a:gd name="T26" fmla="*/ 6 w 136"/>
                <a:gd name="T27" fmla="*/ 40 h 135"/>
                <a:gd name="T28" fmla="*/ 20 w 136"/>
                <a:gd name="T29" fmla="*/ 17 h 135"/>
                <a:gd name="T30" fmla="*/ 41 w 136"/>
                <a:gd name="T31" fmla="*/ 3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3"/>
                  </a:lnTo>
                  <a:lnTo>
                    <a:pt x="116" y="17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3" y="92"/>
                  </a:lnTo>
                  <a:lnTo>
                    <a:pt x="116" y="115"/>
                  </a:lnTo>
                  <a:lnTo>
                    <a:pt x="95" y="129"/>
                  </a:lnTo>
                  <a:lnTo>
                    <a:pt x="69" y="135"/>
                  </a:lnTo>
                  <a:lnTo>
                    <a:pt x="44" y="129"/>
                  </a:lnTo>
                  <a:lnTo>
                    <a:pt x="20" y="115"/>
                  </a:lnTo>
                  <a:lnTo>
                    <a:pt x="6" y="92"/>
                  </a:lnTo>
                  <a:lnTo>
                    <a:pt x="0" y="66"/>
                  </a:lnTo>
                  <a:lnTo>
                    <a:pt x="6" y="40"/>
                  </a:lnTo>
                  <a:lnTo>
                    <a:pt x="20" y="17"/>
                  </a:lnTo>
                  <a:lnTo>
                    <a:pt x="41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373"/>
            <p:cNvSpPr>
              <a:spLocks/>
            </p:cNvSpPr>
            <p:nvPr/>
          </p:nvSpPr>
          <p:spPr bwMode="auto">
            <a:xfrm rot="10800000">
              <a:off x="9596922" y="6542201"/>
              <a:ext cx="110408" cy="108808"/>
            </a:xfrm>
            <a:custGeom>
              <a:avLst/>
              <a:gdLst>
                <a:gd name="T0" fmla="*/ 69 w 138"/>
                <a:gd name="T1" fmla="*/ 0 h 136"/>
                <a:gd name="T2" fmla="*/ 95 w 138"/>
                <a:gd name="T3" fmla="*/ 3 h 136"/>
                <a:gd name="T4" fmla="*/ 118 w 138"/>
                <a:gd name="T5" fmla="*/ 18 h 136"/>
                <a:gd name="T6" fmla="*/ 132 w 138"/>
                <a:gd name="T7" fmla="*/ 41 h 136"/>
                <a:gd name="T8" fmla="*/ 138 w 138"/>
                <a:gd name="T9" fmla="*/ 67 h 136"/>
                <a:gd name="T10" fmla="*/ 132 w 138"/>
                <a:gd name="T11" fmla="*/ 92 h 136"/>
                <a:gd name="T12" fmla="*/ 118 w 138"/>
                <a:gd name="T13" fmla="*/ 116 h 136"/>
                <a:gd name="T14" fmla="*/ 95 w 138"/>
                <a:gd name="T15" fmla="*/ 130 h 136"/>
                <a:gd name="T16" fmla="*/ 69 w 138"/>
                <a:gd name="T17" fmla="*/ 136 h 136"/>
                <a:gd name="T18" fmla="*/ 43 w 138"/>
                <a:gd name="T19" fmla="*/ 130 h 136"/>
                <a:gd name="T20" fmla="*/ 20 w 138"/>
                <a:gd name="T21" fmla="*/ 116 h 136"/>
                <a:gd name="T22" fmla="*/ 6 w 138"/>
                <a:gd name="T23" fmla="*/ 92 h 136"/>
                <a:gd name="T24" fmla="*/ 0 w 138"/>
                <a:gd name="T25" fmla="*/ 67 h 136"/>
                <a:gd name="T26" fmla="*/ 6 w 138"/>
                <a:gd name="T27" fmla="*/ 41 h 136"/>
                <a:gd name="T28" fmla="*/ 20 w 138"/>
                <a:gd name="T29" fmla="*/ 20 h 136"/>
                <a:gd name="T30" fmla="*/ 43 w 138"/>
                <a:gd name="T31" fmla="*/ 3 h 136"/>
                <a:gd name="T32" fmla="*/ 69 w 138"/>
                <a:gd name="T3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36">
                  <a:moveTo>
                    <a:pt x="69" y="0"/>
                  </a:moveTo>
                  <a:lnTo>
                    <a:pt x="95" y="3"/>
                  </a:lnTo>
                  <a:lnTo>
                    <a:pt x="118" y="18"/>
                  </a:lnTo>
                  <a:lnTo>
                    <a:pt x="132" y="41"/>
                  </a:lnTo>
                  <a:lnTo>
                    <a:pt x="138" y="67"/>
                  </a:lnTo>
                  <a:lnTo>
                    <a:pt x="132" y="92"/>
                  </a:lnTo>
                  <a:lnTo>
                    <a:pt x="118" y="116"/>
                  </a:lnTo>
                  <a:lnTo>
                    <a:pt x="95" y="130"/>
                  </a:lnTo>
                  <a:lnTo>
                    <a:pt x="69" y="136"/>
                  </a:lnTo>
                  <a:lnTo>
                    <a:pt x="43" y="130"/>
                  </a:lnTo>
                  <a:lnTo>
                    <a:pt x="20" y="116"/>
                  </a:lnTo>
                  <a:lnTo>
                    <a:pt x="6" y="92"/>
                  </a:lnTo>
                  <a:lnTo>
                    <a:pt x="0" y="67"/>
                  </a:lnTo>
                  <a:lnTo>
                    <a:pt x="6" y="41"/>
                  </a:lnTo>
                  <a:lnTo>
                    <a:pt x="20" y="20"/>
                  </a:lnTo>
                  <a:lnTo>
                    <a:pt x="43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374"/>
            <p:cNvSpPr>
              <a:spLocks/>
            </p:cNvSpPr>
            <p:nvPr/>
          </p:nvSpPr>
          <p:spPr bwMode="auto">
            <a:xfrm rot="10800000">
              <a:off x="9414508" y="6413392"/>
              <a:ext cx="108808" cy="108008"/>
            </a:xfrm>
            <a:custGeom>
              <a:avLst/>
              <a:gdLst>
                <a:gd name="T0" fmla="*/ 67 w 136"/>
                <a:gd name="T1" fmla="*/ 0 h 135"/>
                <a:gd name="T2" fmla="*/ 93 w 136"/>
                <a:gd name="T3" fmla="*/ 5 h 135"/>
                <a:gd name="T4" fmla="*/ 116 w 136"/>
                <a:gd name="T5" fmla="*/ 20 h 135"/>
                <a:gd name="T6" fmla="*/ 130 w 136"/>
                <a:gd name="T7" fmla="*/ 40 h 135"/>
                <a:gd name="T8" fmla="*/ 136 w 136"/>
                <a:gd name="T9" fmla="*/ 66 h 135"/>
                <a:gd name="T10" fmla="*/ 130 w 136"/>
                <a:gd name="T11" fmla="*/ 92 h 135"/>
                <a:gd name="T12" fmla="*/ 116 w 136"/>
                <a:gd name="T13" fmla="*/ 115 h 135"/>
                <a:gd name="T14" fmla="*/ 93 w 136"/>
                <a:gd name="T15" fmla="*/ 129 h 135"/>
                <a:gd name="T16" fmla="*/ 70 w 136"/>
                <a:gd name="T17" fmla="*/ 135 h 135"/>
                <a:gd name="T18" fmla="*/ 44 w 136"/>
                <a:gd name="T19" fmla="*/ 129 h 135"/>
                <a:gd name="T20" fmla="*/ 21 w 136"/>
                <a:gd name="T21" fmla="*/ 115 h 135"/>
                <a:gd name="T22" fmla="*/ 3 w 136"/>
                <a:gd name="T23" fmla="*/ 95 h 135"/>
                <a:gd name="T24" fmla="*/ 0 w 136"/>
                <a:gd name="T25" fmla="*/ 69 h 135"/>
                <a:gd name="T26" fmla="*/ 3 w 136"/>
                <a:gd name="T27" fmla="*/ 43 h 135"/>
                <a:gd name="T28" fmla="*/ 21 w 136"/>
                <a:gd name="T29" fmla="*/ 20 h 135"/>
                <a:gd name="T30" fmla="*/ 41 w 136"/>
                <a:gd name="T31" fmla="*/ 5 h 135"/>
                <a:gd name="T32" fmla="*/ 67 w 136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93" y="5"/>
                  </a:lnTo>
                  <a:lnTo>
                    <a:pt x="116" y="20"/>
                  </a:lnTo>
                  <a:lnTo>
                    <a:pt x="130" y="40"/>
                  </a:lnTo>
                  <a:lnTo>
                    <a:pt x="136" y="66"/>
                  </a:lnTo>
                  <a:lnTo>
                    <a:pt x="130" y="92"/>
                  </a:lnTo>
                  <a:lnTo>
                    <a:pt x="116" y="115"/>
                  </a:lnTo>
                  <a:lnTo>
                    <a:pt x="93" y="129"/>
                  </a:lnTo>
                  <a:lnTo>
                    <a:pt x="70" y="135"/>
                  </a:lnTo>
                  <a:lnTo>
                    <a:pt x="44" y="129"/>
                  </a:lnTo>
                  <a:lnTo>
                    <a:pt x="21" y="115"/>
                  </a:lnTo>
                  <a:lnTo>
                    <a:pt x="3" y="95"/>
                  </a:lnTo>
                  <a:lnTo>
                    <a:pt x="0" y="69"/>
                  </a:lnTo>
                  <a:lnTo>
                    <a:pt x="3" y="43"/>
                  </a:lnTo>
                  <a:lnTo>
                    <a:pt x="21" y="20"/>
                  </a:lnTo>
                  <a:lnTo>
                    <a:pt x="41" y="5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654" name="Group 1653"/>
          <p:cNvGrpSpPr/>
          <p:nvPr/>
        </p:nvGrpSpPr>
        <p:grpSpPr>
          <a:xfrm>
            <a:off x="983613" y="3999447"/>
            <a:ext cx="2241725" cy="2244847"/>
            <a:chOff x="2673350" y="7938"/>
            <a:chExt cx="6840538" cy="6850062"/>
          </a:xfrm>
          <a:solidFill>
            <a:schemeClr val="bg1">
              <a:alpha val="11000"/>
            </a:schemeClr>
          </a:solidFill>
        </p:grpSpPr>
        <p:sp>
          <p:nvSpPr>
            <p:cNvPr id="1655" name="Freeform 1702"/>
            <p:cNvSpPr>
              <a:spLocks/>
            </p:cNvSpPr>
            <p:nvPr/>
          </p:nvSpPr>
          <p:spPr bwMode="auto">
            <a:xfrm>
              <a:off x="3241675" y="7938"/>
              <a:ext cx="6272213" cy="3424238"/>
            </a:xfrm>
            <a:custGeom>
              <a:avLst/>
              <a:gdLst>
                <a:gd name="T0" fmla="*/ 1915 w 3951"/>
                <a:gd name="T1" fmla="*/ 3 h 2157"/>
                <a:gd name="T2" fmla="*/ 2157 w 3951"/>
                <a:gd name="T3" fmla="*/ 30 h 2157"/>
                <a:gd name="T4" fmla="*/ 2392 w 3951"/>
                <a:gd name="T5" fmla="*/ 84 h 2157"/>
                <a:gd name="T6" fmla="*/ 2618 w 3951"/>
                <a:gd name="T7" fmla="*/ 163 h 2157"/>
                <a:gd name="T8" fmla="*/ 2835 w 3951"/>
                <a:gd name="T9" fmla="*/ 267 h 2157"/>
                <a:gd name="T10" fmla="*/ 3039 w 3951"/>
                <a:gd name="T11" fmla="*/ 396 h 2157"/>
                <a:gd name="T12" fmla="*/ 3229 w 3951"/>
                <a:gd name="T13" fmla="*/ 548 h 2157"/>
                <a:gd name="T14" fmla="*/ 3403 w 3951"/>
                <a:gd name="T15" fmla="*/ 720 h 2157"/>
                <a:gd name="T16" fmla="*/ 3555 w 3951"/>
                <a:gd name="T17" fmla="*/ 912 h 2157"/>
                <a:gd name="T18" fmla="*/ 3683 w 3951"/>
                <a:gd name="T19" fmla="*/ 1115 h 2157"/>
                <a:gd name="T20" fmla="*/ 3787 w 3951"/>
                <a:gd name="T21" fmla="*/ 1331 h 2157"/>
                <a:gd name="T22" fmla="*/ 3867 w 3951"/>
                <a:gd name="T23" fmla="*/ 1557 h 2157"/>
                <a:gd name="T24" fmla="*/ 3921 w 3951"/>
                <a:gd name="T25" fmla="*/ 1793 h 2157"/>
                <a:gd name="T26" fmla="*/ 3947 w 3951"/>
                <a:gd name="T27" fmla="*/ 2034 h 2157"/>
                <a:gd name="T28" fmla="*/ 3886 w 3951"/>
                <a:gd name="T29" fmla="*/ 2157 h 2157"/>
                <a:gd name="T30" fmla="*/ 3873 w 3951"/>
                <a:gd name="T31" fmla="*/ 1920 h 2157"/>
                <a:gd name="T32" fmla="*/ 3834 w 3951"/>
                <a:gd name="T33" fmla="*/ 1688 h 2157"/>
                <a:gd name="T34" fmla="*/ 3770 w 3951"/>
                <a:gd name="T35" fmla="*/ 1464 h 2157"/>
                <a:gd name="T36" fmla="*/ 3681 w 3951"/>
                <a:gd name="T37" fmla="*/ 1249 h 2157"/>
                <a:gd name="T38" fmla="*/ 3567 w 3951"/>
                <a:gd name="T39" fmla="*/ 1045 h 2157"/>
                <a:gd name="T40" fmla="*/ 3432 w 3951"/>
                <a:gd name="T41" fmla="*/ 854 h 2157"/>
                <a:gd name="T42" fmla="*/ 3273 w 3951"/>
                <a:gd name="T43" fmla="*/ 677 h 2157"/>
                <a:gd name="T44" fmla="*/ 3095 w 3951"/>
                <a:gd name="T45" fmla="*/ 519 h 2157"/>
                <a:gd name="T46" fmla="*/ 2904 w 3951"/>
                <a:gd name="T47" fmla="*/ 383 h 2157"/>
                <a:gd name="T48" fmla="*/ 2700 w 3951"/>
                <a:gd name="T49" fmla="*/ 270 h 2157"/>
                <a:gd name="T50" fmla="*/ 2485 w 3951"/>
                <a:gd name="T51" fmla="*/ 181 h 2157"/>
                <a:gd name="T52" fmla="*/ 2261 w 3951"/>
                <a:gd name="T53" fmla="*/ 117 h 2157"/>
                <a:gd name="T54" fmla="*/ 2030 w 3951"/>
                <a:gd name="T55" fmla="*/ 77 h 2157"/>
                <a:gd name="T56" fmla="*/ 1792 w 3951"/>
                <a:gd name="T57" fmla="*/ 64 h 2157"/>
                <a:gd name="T58" fmla="*/ 1548 w 3951"/>
                <a:gd name="T59" fmla="*/ 79 h 2157"/>
                <a:gd name="T60" fmla="*/ 1310 w 3951"/>
                <a:gd name="T61" fmla="*/ 121 h 2157"/>
                <a:gd name="T62" fmla="*/ 1079 w 3951"/>
                <a:gd name="T63" fmla="*/ 189 h 2157"/>
                <a:gd name="T64" fmla="*/ 860 w 3951"/>
                <a:gd name="T65" fmla="*/ 283 h 2157"/>
                <a:gd name="T66" fmla="*/ 652 w 3951"/>
                <a:gd name="T67" fmla="*/ 401 h 2157"/>
                <a:gd name="T68" fmla="*/ 459 w 3951"/>
                <a:gd name="T69" fmla="*/ 542 h 2157"/>
                <a:gd name="T70" fmla="*/ 283 w 3951"/>
                <a:gd name="T71" fmla="*/ 706 h 2157"/>
                <a:gd name="T72" fmla="*/ 124 w 3951"/>
                <a:gd name="T73" fmla="*/ 892 h 2157"/>
                <a:gd name="T74" fmla="*/ 0 w 3951"/>
                <a:gd name="T75" fmla="*/ 956 h 2157"/>
                <a:gd name="T76" fmla="*/ 142 w 3951"/>
                <a:gd name="T77" fmla="*/ 765 h 2157"/>
                <a:gd name="T78" fmla="*/ 305 w 3951"/>
                <a:gd name="T79" fmla="*/ 593 h 2157"/>
                <a:gd name="T80" fmla="*/ 483 w 3951"/>
                <a:gd name="T81" fmla="*/ 442 h 2157"/>
                <a:gd name="T82" fmla="*/ 676 w 3951"/>
                <a:gd name="T83" fmla="*/ 311 h 2157"/>
                <a:gd name="T84" fmla="*/ 880 w 3951"/>
                <a:gd name="T85" fmla="*/ 201 h 2157"/>
                <a:gd name="T86" fmla="*/ 1096 w 3951"/>
                <a:gd name="T87" fmla="*/ 114 h 2157"/>
                <a:gd name="T88" fmla="*/ 1321 w 3951"/>
                <a:gd name="T89" fmla="*/ 51 h 2157"/>
                <a:gd name="T90" fmla="*/ 1555 w 3951"/>
                <a:gd name="T91" fmla="*/ 13 h 2157"/>
                <a:gd name="T92" fmla="*/ 1792 w 3951"/>
                <a:gd name="T93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51" h="2157">
                  <a:moveTo>
                    <a:pt x="1792" y="0"/>
                  </a:moveTo>
                  <a:lnTo>
                    <a:pt x="1915" y="3"/>
                  </a:lnTo>
                  <a:lnTo>
                    <a:pt x="2037" y="13"/>
                  </a:lnTo>
                  <a:lnTo>
                    <a:pt x="2157" y="30"/>
                  </a:lnTo>
                  <a:lnTo>
                    <a:pt x="2275" y="54"/>
                  </a:lnTo>
                  <a:lnTo>
                    <a:pt x="2392" y="84"/>
                  </a:lnTo>
                  <a:lnTo>
                    <a:pt x="2507" y="119"/>
                  </a:lnTo>
                  <a:lnTo>
                    <a:pt x="2618" y="163"/>
                  </a:lnTo>
                  <a:lnTo>
                    <a:pt x="2728" y="212"/>
                  </a:lnTo>
                  <a:lnTo>
                    <a:pt x="2835" y="267"/>
                  </a:lnTo>
                  <a:lnTo>
                    <a:pt x="2938" y="328"/>
                  </a:lnTo>
                  <a:lnTo>
                    <a:pt x="3039" y="396"/>
                  </a:lnTo>
                  <a:lnTo>
                    <a:pt x="3136" y="468"/>
                  </a:lnTo>
                  <a:lnTo>
                    <a:pt x="3229" y="548"/>
                  </a:lnTo>
                  <a:lnTo>
                    <a:pt x="3318" y="631"/>
                  </a:lnTo>
                  <a:lnTo>
                    <a:pt x="3403" y="720"/>
                  </a:lnTo>
                  <a:lnTo>
                    <a:pt x="3482" y="815"/>
                  </a:lnTo>
                  <a:lnTo>
                    <a:pt x="3555" y="912"/>
                  </a:lnTo>
                  <a:lnTo>
                    <a:pt x="3622" y="1011"/>
                  </a:lnTo>
                  <a:lnTo>
                    <a:pt x="3683" y="1115"/>
                  </a:lnTo>
                  <a:lnTo>
                    <a:pt x="3738" y="1222"/>
                  </a:lnTo>
                  <a:lnTo>
                    <a:pt x="3787" y="1331"/>
                  </a:lnTo>
                  <a:lnTo>
                    <a:pt x="3830" y="1443"/>
                  </a:lnTo>
                  <a:lnTo>
                    <a:pt x="3867" y="1557"/>
                  </a:lnTo>
                  <a:lnTo>
                    <a:pt x="3897" y="1674"/>
                  </a:lnTo>
                  <a:lnTo>
                    <a:pt x="3921" y="1793"/>
                  </a:lnTo>
                  <a:lnTo>
                    <a:pt x="3938" y="1912"/>
                  </a:lnTo>
                  <a:lnTo>
                    <a:pt x="3947" y="2034"/>
                  </a:lnTo>
                  <a:lnTo>
                    <a:pt x="3951" y="2157"/>
                  </a:lnTo>
                  <a:lnTo>
                    <a:pt x="3886" y="2157"/>
                  </a:lnTo>
                  <a:lnTo>
                    <a:pt x="3883" y="2038"/>
                  </a:lnTo>
                  <a:lnTo>
                    <a:pt x="3873" y="1920"/>
                  </a:lnTo>
                  <a:lnTo>
                    <a:pt x="3856" y="1803"/>
                  </a:lnTo>
                  <a:lnTo>
                    <a:pt x="3834" y="1688"/>
                  </a:lnTo>
                  <a:lnTo>
                    <a:pt x="3805" y="1576"/>
                  </a:lnTo>
                  <a:lnTo>
                    <a:pt x="3770" y="1464"/>
                  </a:lnTo>
                  <a:lnTo>
                    <a:pt x="3728" y="1356"/>
                  </a:lnTo>
                  <a:lnTo>
                    <a:pt x="3681" y="1249"/>
                  </a:lnTo>
                  <a:lnTo>
                    <a:pt x="3627" y="1146"/>
                  </a:lnTo>
                  <a:lnTo>
                    <a:pt x="3567" y="1045"/>
                  </a:lnTo>
                  <a:lnTo>
                    <a:pt x="3503" y="948"/>
                  </a:lnTo>
                  <a:lnTo>
                    <a:pt x="3432" y="854"/>
                  </a:lnTo>
                  <a:lnTo>
                    <a:pt x="3355" y="764"/>
                  </a:lnTo>
                  <a:lnTo>
                    <a:pt x="3273" y="677"/>
                  </a:lnTo>
                  <a:lnTo>
                    <a:pt x="3186" y="595"/>
                  </a:lnTo>
                  <a:lnTo>
                    <a:pt x="3095" y="519"/>
                  </a:lnTo>
                  <a:lnTo>
                    <a:pt x="3002" y="448"/>
                  </a:lnTo>
                  <a:lnTo>
                    <a:pt x="2904" y="383"/>
                  </a:lnTo>
                  <a:lnTo>
                    <a:pt x="2803" y="324"/>
                  </a:lnTo>
                  <a:lnTo>
                    <a:pt x="2700" y="270"/>
                  </a:lnTo>
                  <a:lnTo>
                    <a:pt x="2593" y="223"/>
                  </a:lnTo>
                  <a:lnTo>
                    <a:pt x="2485" y="181"/>
                  </a:lnTo>
                  <a:lnTo>
                    <a:pt x="2375" y="146"/>
                  </a:lnTo>
                  <a:lnTo>
                    <a:pt x="2261" y="117"/>
                  </a:lnTo>
                  <a:lnTo>
                    <a:pt x="2147" y="93"/>
                  </a:lnTo>
                  <a:lnTo>
                    <a:pt x="2030" y="77"/>
                  </a:lnTo>
                  <a:lnTo>
                    <a:pt x="1911" y="67"/>
                  </a:lnTo>
                  <a:lnTo>
                    <a:pt x="1792" y="64"/>
                  </a:lnTo>
                  <a:lnTo>
                    <a:pt x="1670" y="68"/>
                  </a:lnTo>
                  <a:lnTo>
                    <a:pt x="1548" y="79"/>
                  </a:lnTo>
                  <a:lnTo>
                    <a:pt x="1428" y="96"/>
                  </a:lnTo>
                  <a:lnTo>
                    <a:pt x="1310" y="121"/>
                  </a:lnTo>
                  <a:lnTo>
                    <a:pt x="1193" y="151"/>
                  </a:lnTo>
                  <a:lnTo>
                    <a:pt x="1079" y="189"/>
                  </a:lnTo>
                  <a:lnTo>
                    <a:pt x="968" y="232"/>
                  </a:lnTo>
                  <a:lnTo>
                    <a:pt x="860" y="283"/>
                  </a:lnTo>
                  <a:lnTo>
                    <a:pt x="754" y="339"/>
                  </a:lnTo>
                  <a:lnTo>
                    <a:pt x="652" y="401"/>
                  </a:lnTo>
                  <a:lnTo>
                    <a:pt x="554" y="469"/>
                  </a:lnTo>
                  <a:lnTo>
                    <a:pt x="459" y="542"/>
                  </a:lnTo>
                  <a:lnTo>
                    <a:pt x="369" y="622"/>
                  </a:lnTo>
                  <a:lnTo>
                    <a:pt x="283" y="706"/>
                  </a:lnTo>
                  <a:lnTo>
                    <a:pt x="201" y="796"/>
                  </a:lnTo>
                  <a:lnTo>
                    <a:pt x="124" y="892"/>
                  </a:lnTo>
                  <a:lnTo>
                    <a:pt x="52" y="992"/>
                  </a:lnTo>
                  <a:lnTo>
                    <a:pt x="0" y="956"/>
                  </a:lnTo>
                  <a:lnTo>
                    <a:pt x="69" y="858"/>
                  </a:lnTo>
                  <a:lnTo>
                    <a:pt x="142" y="765"/>
                  </a:lnTo>
                  <a:lnTo>
                    <a:pt x="221" y="677"/>
                  </a:lnTo>
                  <a:lnTo>
                    <a:pt x="305" y="593"/>
                  </a:lnTo>
                  <a:lnTo>
                    <a:pt x="391" y="515"/>
                  </a:lnTo>
                  <a:lnTo>
                    <a:pt x="483" y="442"/>
                  </a:lnTo>
                  <a:lnTo>
                    <a:pt x="577" y="373"/>
                  </a:lnTo>
                  <a:lnTo>
                    <a:pt x="676" y="311"/>
                  </a:lnTo>
                  <a:lnTo>
                    <a:pt x="776" y="253"/>
                  </a:lnTo>
                  <a:lnTo>
                    <a:pt x="880" y="201"/>
                  </a:lnTo>
                  <a:lnTo>
                    <a:pt x="987" y="155"/>
                  </a:lnTo>
                  <a:lnTo>
                    <a:pt x="1096" y="114"/>
                  </a:lnTo>
                  <a:lnTo>
                    <a:pt x="1207" y="80"/>
                  </a:lnTo>
                  <a:lnTo>
                    <a:pt x="1321" y="51"/>
                  </a:lnTo>
                  <a:lnTo>
                    <a:pt x="1437" y="29"/>
                  </a:lnTo>
                  <a:lnTo>
                    <a:pt x="1555" y="13"/>
                  </a:lnTo>
                  <a:lnTo>
                    <a:pt x="1673" y="3"/>
                  </a:lnTo>
                  <a:lnTo>
                    <a:pt x="1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6" name="Freeform 1703"/>
            <p:cNvSpPr>
              <a:spLocks/>
            </p:cNvSpPr>
            <p:nvPr/>
          </p:nvSpPr>
          <p:spPr bwMode="auto">
            <a:xfrm>
              <a:off x="2673350" y="3727450"/>
              <a:ext cx="5219700" cy="3130550"/>
            </a:xfrm>
            <a:custGeom>
              <a:avLst/>
              <a:gdLst>
                <a:gd name="T0" fmla="*/ 79 w 3288"/>
                <a:gd name="T1" fmla="*/ 119 h 1972"/>
                <a:gd name="T2" fmla="*/ 126 w 3288"/>
                <a:gd name="T3" fmla="*/ 352 h 1972"/>
                <a:gd name="T4" fmla="*/ 199 w 3288"/>
                <a:gd name="T5" fmla="*/ 576 h 1972"/>
                <a:gd name="T6" fmla="*/ 297 w 3288"/>
                <a:gd name="T7" fmla="*/ 791 h 1972"/>
                <a:gd name="T8" fmla="*/ 419 w 3288"/>
                <a:gd name="T9" fmla="*/ 994 h 1972"/>
                <a:gd name="T10" fmla="*/ 565 w 3288"/>
                <a:gd name="T11" fmla="*/ 1182 h 1972"/>
                <a:gd name="T12" fmla="*/ 732 w 3288"/>
                <a:gd name="T13" fmla="*/ 1354 h 1972"/>
                <a:gd name="T14" fmla="*/ 918 w 3288"/>
                <a:gd name="T15" fmla="*/ 1507 h 1972"/>
                <a:gd name="T16" fmla="*/ 1120 w 3288"/>
                <a:gd name="T17" fmla="*/ 1637 h 1972"/>
                <a:gd name="T18" fmla="*/ 1334 w 3288"/>
                <a:gd name="T19" fmla="*/ 1743 h 1972"/>
                <a:gd name="T20" fmla="*/ 1558 w 3288"/>
                <a:gd name="T21" fmla="*/ 1823 h 1972"/>
                <a:gd name="T22" fmla="*/ 1790 w 3288"/>
                <a:gd name="T23" fmla="*/ 1876 h 1972"/>
                <a:gd name="T24" fmla="*/ 2029 w 3288"/>
                <a:gd name="T25" fmla="*/ 1904 h 1972"/>
                <a:gd name="T26" fmla="*/ 2268 w 3288"/>
                <a:gd name="T27" fmla="*/ 1904 h 1972"/>
                <a:gd name="T28" fmla="*/ 2500 w 3288"/>
                <a:gd name="T29" fmla="*/ 1879 h 1972"/>
                <a:gd name="T30" fmla="*/ 2725 w 3288"/>
                <a:gd name="T31" fmla="*/ 1828 h 1972"/>
                <a:gd name="T32" fmla="*/ 2944 w 3288"/>
                <a:gd name="T33" fmla="*/ 1752 h 1972"/>
                <a:gd name="T34" fmla="*/ 3155 w 3288"/>
                <a:gd name="T35" fmla="*/ 1651 h 1972"/>
                <a:gd name="T36" fmla="*/ 3288 w 3288"/>
                <a:gd name="T37" fmla="*/ 1647 h 1972"/>
                <a:gd name="T38" fmla="*/ 3079 w 3288"/>
                <a:gd name="T39" fmla="*/ 1762 h 1972"/>
                <a:gd name="T40" fmla="*/ 2857 w 3288"/>
                <a:gd name="T41" fmla="*/ 1854 h 1972"/>
                <a:gd name="T42" fmla="*/ 2627 w 3288"/>
                <a:gd name="T43" fmla="*/ 1918 h 1972"/>
                <a:gd name="T44" fmla="*/ 2391 w 3288"/>
                <a:gd name="T45" fmla="*/ 1959 h 1972"/>
                <a:gd name="T46" fmla="*/ 2150 w 3288"/>
                <a:gd name="T47" fmla="*/ 1972 h 1972"/>
                <a:gd name="T48" fmla="*/ 1901 w 3288"/>
                <a:gd name="T49" fmla="*/ 1958 h 1972"/>
                <a:gd name="T50" fmla="*/ 1658 w 3288"/>
                <a:gd name="T51" fmla="*/ 1916 h 1972"/>
                <a:gd name="T52" fmla="*/ 1423 w 3288"/>
                <a:gd name="T53" fmla="*/ 1846 h 1972"/>
                <a:gd name="T54" fmla="*/ 1197 w 3288"/>
                <a:gd name="T55" fmla="*/ 1751 h 1972"/>
                <a:gd name="T56" fmla="*/ 983 w 3288"/>
                <a:gd name="T57" fmla="*/ 1629 h 1972"/>
                <a:gd name="T58" fmla="*/ 782 w 3288"/>
                <a:gd name="T59" fmla="*/ 1484 h 1972"/>
                <a:gd name="T60" fmla="*/ 600 w 3288"/>
                <a:gd name="T61" fmla="*/ 1315 h 1972"/>
                <a:gd name="T62" fmla="*/ 439 w 3288"/>
                <a:gd name="T63" fmla="*/ 1129 h 1972"/>
                <a:gd name="T64" fmla="*/ 300 w 3288"/>
                <a:gd name="T65" fmla="*/ 927 h 1972"/>
                <a:gd name="T66" fmla="*/ 187 w 3288"/>
                <a:gd name="T67" fmla="*/ 712 h 1972"/>
                <a:gd name="T68" fmla="*/ 98 w 3288"/>
                <a:gd name="T69" fmla="*/ 486 h 1972"/>
                <a:gd name="T70" fmla="*/ 35 w 3288"/>
                <a:gd name="T71" fmla="*/ 249 h 1972"/>
                <a:gd name="T72" fmla="*/ 0 w 3288"/>
                <a:gd name="T73" fmla="*/ 5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8" h="1972">
                  <a:moveTo>
                    <a:pt x="64" y="0"/>
                  </a:moveTo>
                  <a:lnTo>
                    <a:pt x="79" y="119"/>
                  </a:lnTo>
                  <a:lnTo>
                    <a:pt x="98" y="236"/>
                  </a:lnTo>
                  <a:lnTo>
                    <a:pt x="126" y="352"/>
                  </a:lnTo>
                  <a:lnTo>
                    <a:pt x="160" y="465"/>
                  </a:lnTo>
                  <a:lnTo>
                    <a:pt x="199" y="576"/>
                  </a:lnTo>
                  <a:lnTo>
                    <a:pt x="245" y="685"/>
                  </a:lnTo>
                  <a:lnTo>
                    <a:pt x="297" y="791"/>
                  </a:lnTo>
                  <a:lnTo>
                    <a:pt x="356" y="894"/>
                  </a:lnTo>
                  <a:lnTo>
                    <a:pt x="419" y="994"/>
                  </a:lnTo>
                  <a:lnTo>
                    <a:pt x="490" y="1089"/>
                  </a:lnTo>
                  <a:lnTo>
                    <a:pt x="565" y="1182"/>
                  </a:lnTo>
                  <a:lnTo>
                    <a:pt x="646" y="1270"/>
                  </a:lnTo>
                  <a:lnTo>
                    <a:pt x="732" y="1354"/>
                  </a:lnTo>
                  <a:lnTo>
                    <a:pt x="824" y="1434"/>
                  </a:lnTo>
                  <a:lnTo>
                    <a:pt x="918" y="1507"/>
                  </a:lnTo>
                  <a:lnTo>
                    <a:pt x="1018" y="1575"/>
                  </a:lnTo>
                  <a:lnTo>
                    <a:pt x="1120" y="1637"/>
                  </a:lnTo>
                  <a:lnTo>
                    <a:pt x="1225" y="1693"/>
                  </a:lnTo>
                  <a:lnTo>
                    <a:pt x="1334" y="1743"/>
                  </a:lnTo>
                  <a:lnTo>
                    <a:pt x="1445" y="1786"/>
                  </a:lnTo>
                  <a:lnTo>
                    <a:pt x="1558" y="1823"/>
                  </a:lnTo>
                  <a:lnTo>
                    <a:pt x="1673" y="1853"/>
                  </a:lnTo>
                  <a:lnTo>
                    <a:pt x="1790" y="1876"/>
                  </a:lnTo>
                  <a:lnTo>
                    <a:pt x="1909" y="1893"/>
                  </a:lnTo>
                  <a:lnTo>
                    <a:pt x="2029" y="1904"/>
                  </a:lnTo>
                  <a:lnTo>
                    <a:pt x="2150" y="1908"/>
                  </a:lnTo>
                  <a:lnTo>
                    <a:pt x="2268" y="1904"/>
                  </a:lnTo>
                  <a:lnTo>
                    <a:pt x="2384" y="1895"/>
                  </a:lnTo>
                  <a:lnTo>
                    <a:pt x="2500" y="1879"/>
                  </a:lnTo>
                  <a:lnTo>
                    <a:pt x="2612" y="1855"/>
                  </a:lnTo>
                  <a:lnTo>
                    <a:pt x="2725" y="1828"/>
                  </a:lnTo>
                  <a:lnTo>
                    <a:pt x="2836" y="1793"/>
                  </a:lnTo>
                  <a:lnTo>
                    <a:pt x="2944" y="1752"/>
                  </a:lnTo>
                  <a:lnTo>
                    <a:pt x="3050" y="1705"/>
                  </a:lnTo>
                  <a:lnTo>
                    <a:pt x="3155" y="1651"/>
                  </a:lnTo>
                  <a:lnTo>
                    <a:pt x="3254" y="1594"/>
                  </a:lnTo>
                  <a:lnTo>
                    <a:pt x="3288" y="1647"/>
                  </a:lnTo>
                  <a:lnTo>
                    <a:pt x="3185" y="1709"/>
                  </a:lnTo>
                  <a:lnTo>
                    <a:pt x="3079" y="1762"/>
                  </a:lnTo>
                  <a:lnTo>
                    <a:pt x="2969" y="1811"/>
                  </a:lnTo>
                  <a:lnTo>
                    <a:pt x="2857" y="1854"/>
                  </a:lnTo>
                  <a:lnTo>
                    <a:pt x="2743" y="1890"/>
                  </a:lnTo>
                  <a:lnTo>
                    <a:pt x="2627" y="1918"/>
                  </a:lnTo>
                  <a:lnTo>
                    <a:pt x="2510" y="1942"/>
                  </a:lnTo>
                  <a:lnTo>
                    <a:pt x="2391" y="1959"/>
                  </a:lnTo>
                  <a:lnTo>
                    <a:pt x="2272" y="1968"/>
                  </a:lnTo>
                  <a:lnTo>
                    <a:pt x="2150" y="1972"/>
                  </a:lnTo>
                  <a:lnTo>
                    <a:pt x="2025" y="1968"/>
                  </a:lnTo>
                  <a:lnTo>
                    <a:pt x="1901" y="1958"/>
                  </a:lnTo>
                  <a:lnTo>
                    <a:pt x="1779" y="1941"/>
                  </a:lnTo>
                  <a:lnTo>
                    <a:pt x="1658" y="1916"/>
                  </a:lnTo>
                  <a:lnTo>
                    <a:pt x="1539" y="1884"/>
                  </a:lnTo>
                  <a:lnTo>
                    <a:pt x="1423" y="1846"/>
                  </a:lnTo>
                  <a:lnTo>
                    <a:pt x="1309" y="1802"/>
                  </a:lnTo>
                  <a:lnTo>
                    <a:pt x="1197" y="1751"/>
                  </a:lnTo>
                  <a:lnTo>
                    <a:pt x="1089" y="1693"/>
                  </a:lnTo>
                  <a:lnTo>
                    <a:pt x="983" y="1629"/>
                  </a:lnTo>
                  <a:lnTo>
                    <a:pt x="880" y="1560"/>
                  </a:lnTo>
                  <a:lnTo>
                    <a:pt x="782" y="1484"/>
                  </a:lnTo>
                  <a:lnTo>
                    <a:pt x="688" y="1402"/>
                  </a:lnTo>
                  <a:lnTo>
                    <a:pt x="600" y="1315"/>
                  </a:lnTo>
                  <a:lnTo>
                    <a:pt x="516" y="1224"/>
                  </a:lnTo>
                  <a:lnTo>
                    <a:pt x="439" y="1129"/>
                  </a:lnTo>
                  <a:lnTo>
                    <a:pt x="367" y="1030"/>
                  </a:lnTo>
                  <a:lnTo>
                    <a:pt x="300" y="927"/>
                  </a:lnTo>
                  <a:lnTo>
                    <a:pt x="241" y="821"/>
                  </a:lnTo>
                  <a:lnTo>
                    <a:pt x="187" y="712"/>
                  </a:lnTo>
                  <a:lnTo>
                    <a:pt x="139" y="600"/>
                  </a:lnTo>
                  <a:lnTo>
                    <a:pt x="98" y="486"/>
                  </a:lnTo>
                  <a:lnTo>
                    <a:pt x="63" y="368"/>
                  </a:lnTo>
                  <a:lnTo>
                    <a:pt x="35" y="249"/>
                  </a:lnTo>
                  <a:lnTo>
                    <a:pt x="14" y="128"/>
                  </a:lnTo>
                  <a:lnTo>
                    <a:pt x="0" y="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9" name="Freeform 1706"/>
            <p:cNvSpPr>
              <a:spLocks/>
            </p:cNvSpPr>
            <p:nvPr/>
          </p:nvSpPr>
          <p:spPr bwMode="auto">
            <a:xfrm>
              <a:off x="6092825" y="309563"/>
              <a:ext cx="3116263" cy="5710238"/>
            </a:xfrm>
            <a:custGeom>
              <a:avLst/>
              <a:gdLst>
                <a:gd name="T0" fmla="*/ 116 w 1963"/>
                <a:gd name="T1" fmla="*/ 3 h 3597"/>
                <a:gd name="T2" fmla="*/ 343 w 1963"/>
                <a:gd name="T3" fmla="*/ 30 h 3597"/>
                <a:gd name="T4" fmla="*/ 563 w 1963"/>
                <a:gd name="T5" fmla="*/ 83 h 3597"/>
                <a:gd name="T6" fmla="*/ 774 w 1963"/>
                <a:gd name="T7" fmla="*/ 160 h 3597"/>
                <a:gd name="T8" fmla="*/ 974 w 1963"/>
                <a:gd name="T9" fmla="*/ 259 h 3597"/>
                <a:gd name="T10" fmla="*/ 1163 w 1963"/>
                <a:gd name="T11" fmla="*/ 381 h 3597"/>
                <a:gd name="T12" fmla="*/ 1336 w 1963"/>
                <a:gd name="T13" fmla="*/ 525 h 3597"/>
                <a:gd name="T14" fmla="*/ 1493 w 1963"/>
                <a:gd name="T15" fmla="*/ 689 h 3597"/>
                <a:gd name="T16" fmla="*/ 1632 w 1963"/>
                <a:gd name="T17" fmla="*/ 872 h 3597"/>
                <a:gd name="T18" fmla="*/ 1753 w 1963"/>
                <a:gd name="T19" fmla="*/ 1079 h 3597"/>
                <a:gd name="T20" fmla="*/ 1847 w 1963"/>
                <a:gd name="T21" fmla="*/ 1297 h 3597"/>
                <a:gd name="T22" fmla="*/ 1914 w 1963"/>
                <a:gd name="T23" fmla="*/ 1523 h 3597"/>
                <a:gd name="T24" fmla="*/ 1953 w 1963"/>
                <a:gd name="T25" fmla="*/ 1755 h 3597"/>
                <a:gd name="T26" fmla="*/ 1963 w 1963"/>
                <a:gd name="T27" fmla="*/ 1991 h 3597"/>
                <a:gd name="T28" fmla="*/ 1945 w 1963"/>
                <a:gd name="T29" fmla="*/ 2228 h 3597"/>
                <a:gd name="T30" fmla="*/ 1899 w 1963"/>
                <a:gd name="T31" fmla="*/ 2465 h 3597"/>
                <a:gd name="T32" fmla="*/ 1825 w 1963"/>
                <a:gd name="T33" fmla="*/ 2691 h 3597"/>
                <a:gd name="T34" fmla="*/ 1725 w 1963"/>
                <a:gd name="T35" fmla="*/ 2905 h 3597"/>
                <a:gd name="T36" fmla="*/ 1601 w 1963"/>
                <a:gd name="T37" fmla="*/ 3104 h 3597"/>
                <a:gd name="T38" fmla="*/ 1453 w 1963"/>
                <a:gd name="T39" fmla="*/ 3287 h 3597"/>
                <a:gd name="T40" fmla="*/ 1282 w 1963"/>
                <a:gd name="T41" fmla="*/ 3452 h 3597"/>
                <a:gd name="T42" fmla="*/ 1091 w 1963"/>
                <a:gd name="T43" fmla="*/ 3597 h 3597"/>
                <a:gd name="T44" fmla="*/ 1150 w 1963"/>
                <a:gd name="T45" fmla="*/ 3475 h 3597"/>
                <a:gd name="T46" fmla="*/ 1324 w 1963"/>
                <a:gd name="T47" fmla="*/ 3326 h 3597"/>
                <a:gd name="T48" fmla="*/ 1479 w 1963"/>
                <a:gd name="T49" fmla="*/ 3157 h 3597"/>
                <a:gd name="T50" fmla="*/ 1611 w 1963"/>
                <a:gd name="T51" fmla="*/ 2973 h 3597"/>
                <a:gd name="T52" fmla="*/ 1720 w 1963"/>
                <a:gd name="T53" fmla="*/ 2772 h 3597"/>
                <a:gd name="T54" fmla="*/ 1804 w 1963"/>
                <a:gd name="T55" fmla="*/ 2559 h 3597"/>
                <a:gd name="T56" fmla="*/ 1863 w 1963"/>
                <a:gd name="T57" fmla="*/ 2334 h 3597"/>
                <a:gd name="T58" fmla="*/ 1894 w 1963"/>
                <a:gd name="T59" fmla="*/ 2104 h 3597"/>
                <a:gd name="T60" fmla="*/ 1898 w 1963"/>
                <a:gd name="T61" fmla="*/ 1875 h 3597"/>
                <a:gd name="T62" fmla="*/ 1873 w 1963"/>
                <a:gd name="T63" fmla="*/ 1649 h 3597"/>
                <a:gd name="T64" fmla="*/ 1822 w 1963"/>
                <a:gd name="T65" fmla="*/ 1427 h 3597"/>
                <a:gd name="T66" fmla="*/ 1745 w 1963"/>
                <a:gd name="T67" fmla="*/ 1213 h 3597"/>
                <a:gd name="T68" fmla="*/ 1640 w 1963"/>
                <a:gd name="T69" fmla="*/ 1007 h 3597"/>
                <a:gd name="T70" fmla="*/ 1514 w 1963"/>
                <a:gd name="T71" fmla="*/ 817 h 3597"/>
                <a:gd name="T72" fmla="*/ 1370 w 1963"/>
                <a:gd name="T73" fmla="*/ 650 h 3597"/>
                <a:gd name="T74" fmla="*/ 1210 w 1963"/>
                <a:gd name="T75" fmla="*/ 500 h 3597"/>
                <a:gd name="T76" fmla="*/ 1036 w 1963"/>
                <a:gd name="T77" fmla="*/ 372 h 3597"/>
                <a:gd name="T78" fmla="*/ 847 w 1963"/>
                <a:gd name="T79" fmla="*/ 265 h 3597"/>
                <a:gd name="T80" fmla="*/ 648 w 1963"/>
                <a:gd name="T81" fmla="*/ 178 h 3597"/>
                <a:gd name="T82" fmla="*/ 439 w 1963"/>
                <a:gd name="T83" fmla="*/ 117 h 3597"/>
                <a:gd name="T84" fmla="*/ 222 w 1963"/>
                <a:gd name="T85" fmla="*/ 77 h 3597"/>
                <a:gd name="T86" fmla="*/ 0 w 1963"/>
                <a:gd name="T87" fmla="*/ 64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3" h="3597">
                  <a:moveTo>
                    <a:pt x="0" y="0"/>
                  </a:moveTo>
                  <a:lnTo>
                    <a:pt x="116" y="3"/>
                  </a:lnTo>
                  <a:lnTo>
                    <a:pt x="230" y="13"/>
                  </a:lnTo>
                  <a:lnTo>
                    <a:pt x="343" y="30"/>
                  </a:lnTo>
                  <a:lnTo>
                    <a:pt x="454" y="54"/>
                  </a:lnTo>
                  <a:lnTo>
                    <a:pt x="563" y="83"/>
                  </a:lnTo>
                  <a:lnTo>
                    <a:pt x="670" y="118"/>
                  </a:lnTo>
                  <a:lnTo>
                    <a:pt x="774" y="160"/>
                  </a:lnTo>
                  <a:lnTo>
                    <a:pt x="876" y="207"/>
                  </a:lnTo>
                  <a:lnTo>
                    <a:pt x="974" y="259"/>
                  </a:lnTo>
                  <a:lnTo>
                    <a:pt x="1070" y="318"/>
                  </a:lnTo>
                  <a:lnTo>
                    <a:pt x="1163" y="381"/>
                  </a:lnTo>
                  <a:lnTo>
                    <a:pt x="1252" y="451"/>
                  </a:lnTo>
                  <a:lnTo>
                    <a:pt x="1336" y="525"/>
                  </a:lnTo>
                  <a:lnTo>
                    <a:pt x="1417" y="605"/>
                  </a:lnTo>
                  <a:lnTo>
                    <a:pt x="1493" y="689"/>
                  </a:lnTo>
                  <a:lnTo>
                    <a:pt x="1565" y="778"/>
                  </a:lnTo>
                  <a:lnTo>
                    <a:pt x="1632" y="872"/>
                  </a:lnTo>
                  <a:lnTo>
                    <a:pt x="1696" y="974"/>
                  </a:lnTo>
                  <a:lnTo>
                    <a:pt x="1753" y="1079"/>
                  </a:lnTo>
                  <a:lnTo>
                    <a:pt x="1804" y="1187"/>
                  </a:lnTo>
                  <a:lnTo>
                    <a:pt x="1847" y="1297"/>
                  </a:lnTo>
                  <a:lnTo>
                    <a:pt x="1884" y="1409"/>
                  </a:lnTo>
                  <a:lnTo>
                    <a:pt x="1914" y="1523"/>
                  </a:lnTo>
                  <a:lnTo>
                    <a:pt x="1937" y="1638"/>
                  </a:lnTo>
                  <a:lnTo>
                    <a:pt x="1953" y="1755"/>
                  </a:lnTo>
                  <a:lnTo>
                    <a:pt x="1962" y="1871"/>
                  </a:lnTo>
                  <a:lnTo>
                    <a:pt x="1963" y="1991"/>
                  </a:lnTo>
                  <a:lnTo>
                    <a:pt x="1958" y="2108"/>
                  </a:lnTo>
                  <a:lnTo>
                    <a:pt x="1945" y="2228"/>
                  </a:lnTo>
                  <a:lnTo>
                    <a:pt x="1925" y="2347"/>
                  </a:lnTo>
                  <a:lnTo>
                    <a:pt x="1899" y="2465"/>
                  </a:lnTo>
                  <a:lnTo>
                    <a:pt x="1865" y="2578"/>
                  </a:lnTo>
                  <a:lnTo>
                    <a:pt x="1825" y="2691"/>
                  </a:lnTo>
                  <a:lnTo>
                    <a:pt x="1777" y="2800"/>
                  </a:lnTo>
                  <a:lnTo>
                    <a:pt x="1725" y="2905"/>
                  </a:lnTo>
                  <a:lnTo>
                    <a:pt x="1665" y="3007"/>
                  </a:lnTo>
                  <a:lnTo>
                    <a:pt x="1601" y="3104"/>
                  </a:lnTo>
                  <a:lnTo>
                    <a:pt x="1528" y="3198"/>
                  </a:lnTo>
                  <a:lnTo>
                    <a:pt x="1453" y="3287"/>
                  </a:lnTo>
                  <a:lnTo>
                    <a:pt x="1370" y="3372"/>
                  </a:lnTo>
                  <a:lnTo>
                    <a:pt x="1282" y="3452"/>
                  </a:lnTo>
                  <a:lnTo>
                    <a:pt x="1189" y="3527"/>
                  </a:lnTo>
                  <a:lnTo>
                    <a:pt x="1091" y="3597"/>
                  </a:lnTo>
                  <a:lnTo>
                    <a:pt x="1054" y="3544"/>
                  </a:lnTo>
                  <a:lnTo>
                    <a:pt x="1150" y="3475"/>
                  </a:lnTo>
                  <a:lnTo>
                    <a:pt x="1239" y="3403"/>
                  </a:lnTo>
                  <a:lnTo>
                    <a:pt x="1324" y="3326"/>
                  </a:lnTo>
                  <a:lnTo>
                    <a:pt x="1404" y="3244"/>
                  </a:lnTo>
                  <a:lnTo>
                    <a:pt x="1479" y="3157"/>
                  </a:lnTo>
                  <a:lnTo>
                    <a:pt x="1547" y="3067"/>
                  </a:lnTo>
                  <a:lnTo>
                    <a:pt x="1611" y="2973"/>
                  </a:lnTo>
                  <a:lnTo>
                    <a:pt x="1667" y="2873"/>
                  </a:lnTo>
                  <a:lnTo>
                    <a:pt x="1720" y="2772"/>
                  </a:lnTo>
                  <a:lnTo>
                    <a:pt x="1764" y="2668"/>
                  </a:lnTo>
                  <a:lnTo>
                    <a:pt x="1804" y="2559"/>
                  </a:lnTo>
                  <a:lnTo>
                    <a:pt x="1836" y="2448"/>
                  </a:lnTo>
                  <a:lnTo>
                    <a:pt x="1863" y="2334"/>
                  </a:lnTo>
                  <a:lnTo>
                    <a:pt x="1882" y="2220"/>
                  </a:lnTo>
                  <a:lnTo>
                    <a:pt x="1894" y="2104"/>
                  </a:lnTo>
                  <a:lnTo>
                    <a:pt x="1899" y="1989"/>
                  </a:lnTo>
                  <a:lnTo>
                    <a:pt x="1898" y="1875"/>
                  </a:lnTo>
                  <a:lnTo>
                    <a:pt x="1889" y="1761"/>
                  </a:lnTo>
                  <a:lnTo>
                    <a:pt x="1873" y="1649"/>
                  </a:lnTo>
                  <a:lnTo>
                    <a:pt x="1851" y="1537"/>
                  </a:lnTo>
                  <a:lnTo>
                    <a:pt x="1822" y="1427"/>
                  </a:lnTo>
                  <a:lnTo>
                    <a:pt x="1787" y="1319"/>
                  </a:lnTo>
                  <a:lnTo>
                    <a:pt x="1745" y="1213"/>
                  </a:lnTo>
                  <a:lnTo>
                    <a:pt x="1695" y="1109"/>
                  </a:lnTo>
                  <a:lnTo>
                    <a:pt x="1640" y="1007"/>
                  </a:lnTo>
                  <a:lnTo>
                    <a:pt x="1578" y="908"/>
                  </a:lnTo>
                  <a:lnTo>
                    <a:pt x="1514" y="817"/>
                  </a:lnTo>
                  <a:lnTo>
                    <a:pt x="1445" y="731"/>
                  </a:lnTo>
                  <a:lnTo>
                    <a:pt x="1370" y="650"/>
                  </a:lnTo>
                  <a:lnTo>
                    <a:pt x="1293" y="572"/>
                  </a:lnTo>
                  <a:lnTo>
                    <a:pt x="1210" y="500"/>
                  </a:lnTo>
                  <a:lnTo>
                    <a:pt x="1125" y="434"/>
                  </a:lnTo>
                  <a:lnTo>
                    <a:pt x="1036" y="372"/>
                  </a:lnTo>
                  <a:lnTo>
                    <a:pt x="943" y="316"/>
                  </a:lnTo>
                  <a:lnTo>
                    <a:pt x="847" y="265"/>
                  </a:lnTo>
                  <a:lnTo>
                    <a:pt x="749" y="219"/>
                  </a:lnTo>
                  <a:lnTo>
                    <a:pt x="648" y="178"/>
                  </a:lnTo>
                  <a:lnTo>
                    <a:pt x="545" y="144"/>
                  </a:lnTo>
                  <a:lnTo>
                    <a:pt x="439" y="117"/>
                  </a:lnTo>
                  <a:lnTo>
                    <a:pt x="331" y="93"/>
                  </a:lnTo>
                  <a:lnTo>
                    <a:pt x="222" y="77"/>
                  </a:lnTo>
                  <a:lnTo>
                    <a:pt x="112" y="68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1" name="Freeform 1708"/>
            <p:cNvSpPr>
              <a:spLocks/>
            </p:cNvSpPr>
            <p:nvPr/>
          </p:nvSpPr>
          <p:spPr bwMode="auto">
            <a:xfrm>
              <a:off x="3117850" y="465138"/>
              <a:ext cx="5440363" cy="2967038"/>
            </a:xfrm>
            <a:custGeom>
              <a:avLst/>
              <a:gdLst>
                <a:gd name="T0" fmla="*/ 2009 w 3427"/>
                <a:gd name="T1" fmla="*/ 6 h 1869"/>
                <a:gd name="T2" fmla="*/ 2235 w 3427"/>
                <a:gd name="T3" fmla="*/ 37 h 1869"/>
                <a:gd name="T4" fmla="*/ 2457 w 3427"/>
                <a:gd name="T5" fmla="*/ 95 h 1869"/>
                <a:gd name="T6" fmla="*/ 2668 w 3427"/>
                <a:gd name="T7" fmla="*/ 177 h 1869"/>
                <a:gd name="T8" fmla="*/ 2864 w 3427"/>
                <a:gd name="T9" fmla="*/ 284 h 1869"/>
                <a:gd name="T10" fmla="*/ 3046 w 3427"/>
                <a:gd name="T11" fmla="*/ 414 h 1869"/>
                <a:gd name="T12" fmla="*/ 3213 w 3427"/>
                <a:gd name="T13" fmla="*/ 566 h 1869"/>
                <a:gd name="T14" fmla="*/ 3361 w 3427"/>
                <a:gd name="T15" fmla="*/ 738 h 1869"/>
                <a:gd name="T16" fmla="*/ 3374 w 3427"/>
                <a:gd name="T17" fmla="*/ 867 h 1869"/>
                <a:gd name="T18" fmla="*/ 3240 w 3427"/>
                <a:gd name="T19" fmla="*/ 692 h 1869"/>
                <a:gd name="T20" fmla="*/ 3088 w 3427"/>
                <a:gd name="T21" fmla="*/ 535 h 1869"/>
                <a:gd name="T22" fmla="*/ 2919 w 3427"/>
                <a:gd name="T23" fmla="*/ 400 h 1869"/>
                <a:gd name="T24" fmla="*/ 2736 w 3427"/>
                <a:gd name="T25" fmla="*/ 284 h 1869"/>
                <a:gd name="T26" fmla="*/ 2539 w 3427"/>
                <a:gd name="T27" fmla="*/ 193 h 1869"/>
                <a:gd name="T28" fmla="*/ 2331 w 3427"/>
                <a:gd name="T29" fmla="*/ 125 h 1869"/>
                <a:gd name="T30" fmla="*/ 2113 w 3427"/>
                <a:gd name="T31" fmla="*/ 82 h 1869"/>
                <a:gd name="T32" fmla="*/ 1895 w 3427"/>
                <a:gd name="T33" fmla="*/ 64 h 1869"/>
                <a:gd name="T34" fmla="*/ 1678 w 3427"/>
                <a:gd name="T35" fmla="*/ 75 h 1869"/>
                <a:gd name="T36" fmla="*/ 1465 w 3427"/>
                <a:gd name="T37" fmla="*/ 110 h 1869"/>
                <a:gd name="T38" fmla="*/ 1258 w 3427"/>
                <a:gd name="T39" fmla="*/ 172 h 1869"/>
                <a:gd name="T40" fmla="*/ 1058 w 3427"/>
                <a:gd name="T41" fmla="*/ 258 h 1869"/>
                <a:gd name="T42" fmla="*/ 868 w 3427"/>
                <a:gd name="T43" fmla="*/ 370 h 1869"/>
                <a:gd name="T44" fmla="*/ 688 w 3427"/>
                <a:gd name="T45" fmla="*/ 506 h 1869"/>
                <a:gd name="T46" fmla="*/ 531 w 3427"/>
                <a:gd name="T47" fmla="*/ 660 h 1869"/>
                <a:gd name="T48" fmla="*/ 393 w 3427"/>
                <a:gd name="T49" fmla="*/ 832 h 1869"/>
                <a:gd name="T50" fmla="*/ 278 w 3427"/>
                <a:gd name="T51" fmla="*/ 1019 h 1869"/>
                <a:gd name="T52" fmla="*/ 186 w 3427"/>
                <a:gd name="T53" fmla="*/ 1218 h 1869"/>
                <a:gd name="T54" fmla="*/ 120 w 3427"/>
                <a:gd name="T55" fmla="*/ 1428 h 1869"/>
                <a:gd name="T56" fmla="*/ 79 w 3427"/>
                <a:gd name="T57" fmla="*/ 1645 h 1869"/>
                <a:gd name="T58" fmla="*/ 65 w 3427"/>
                <a:gd name="T59" fmla="*/ 1869 h 1869"/>
                <a:gd name="T60" fmla="*/ 4 w 3427"/>
                <a:gd name="T61" fmla="*/ 1752 h 1869"/>
                <a:gd name="T62" fmla="*/ 33 w 3427"/>
                <a:gd name="T63" fmla="*/ 1523 h 1869"/>
                <a:gd name="T64" fmla="*/ 88 w 3427"/>
                <a:gd name="T65" fmla="*/ 1302 h 1869"/>
                <a:gd name="T66" fmla="*/ 171 w 3427"/>
                <a:gd name="T67" fmla="*/ 1090 h 1869"/>
                <a:gd name="T68" fmla="*/ 278 w 3427"/>
                <a:gd name="T69" fmla="*/ 889 h 1869"/>
                <a:gd name="T70" fmla="*/ 409 w 3427"/>
                <a:gd name="T71" fmla="*/ 705 h 1869"/>
                <a:gd name="T72" fmla="*/ 562 w 3427"/>
                <a:gd name="T73" fmla="*/ 535 h 1869"/>
                <a:gd name="T74" fmla="*/ 737 w 3427"/>
                <a:gd name="T75" fmla="*/ 384 h 1869"/>
                <a:gd name="T76" fmla="*/ 929 w 3427"/>
                <a:gd name="T77" fmla="*/ 256 h 1869"/>
                <a:gd name="T78" fmla="*/ 1131 w 3427"/>
                <a:gd name="T79" fmla="*/ 152 h 1869"/>
                <a:gd name="T80" fmla="*/ 1342 w 3427"/>
                <a:gd name="T81" fmla="*/ 76 h 1869"/>
                <a:gd name="T82" fmla="*/ 1561 w 3427"/>
                <a:gd name="T83" fmla="*/ 25 h 1869"/>
                <a:gd name="T84" fmla="*/ 1783 w 3427"/>
                <a:gd name="T85" fmla="*/ 2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7" h="1869">
                  <a:moveTo>
                    <a:pt x="1896" y="0"/>
                  </a:moveTo>
                  <a:lnTo>
                    <a:pt x="2009" y="6"/>
                  </a:lnTo>
                  <a:lnTo>
                    <a:pt x="2123" y="17"/>
                  </a:lnTo>
                  <a:lnTo>
                    <a:pt x="2235" y="37"/>
                  </a:lnTo>
                  <a:lnTo>
                    <a:pt x="2348" y="62"/>
                  </a:lnTo>
                  <a:lnTo>
                    <a:pt x="2457" y="95"/>
                  </a:lnTo>
                  <a:lnTo>
                    <a:pt x="2564" y="133"/>
                  </a:lnTo>
                  <a:lnTo>
                    <a:pt x="2668" y="177"/>
                  </a:lnTo>
                  <a:lnTo>
                    <a:pt x="2767" y="228"/>
                  </a:lnTo>
                  <a:lnTo>
                    <a:pt x="2864" y="284"/>
                  </a:lnTo>
                  <a:lnTo>
                    <a:pt x="2957" y="346"/>
                  </a:lnTo>
                  <a:lnTo>
                    <a:pt x="3046" y="414"/>
                  </a:lnTo>
                  <a:lnTo>
                    <a:pt x="3131" y="487"/>
                  </a:lnTo>
                  <a:lnTo>
                    <a:pt x="3213" y="566"/>
                  </a:lnTo>
                  <a:lnTo>
                    <a:pt x="3289" y="650"/>
                  </a:lnTo>
                  <a:lnTo>
                    <a:pt x="3361" y="738"/>
                  </a:lnTo>
                  <a:lnTo>
                    <a:pt x="3427" y="832"/>
                  </a:lnTo>
                  <a:lnTo>
                    <a:pt x="3374" y="867"/>
                  </a:lnTo>
                  <a:lnTo>
                    <a:pt x="3309" y="777"/>
                  </a:lnTo>
                  <a:lnTo>
                    <a:pt x="3240" y="692"/>
                  </a:lnTo>
                  <a:lnTo>
                    <a:pt x="3167" y="611"/>
                  </a:lnTo>
                  <a:lnTo>
                    <a:pt x="3088" y="535"/>
                  </a:lnTo>
                  <a:lnTo>
                    <a:pt x="3006" y="465"/>
                  </a:lnTo>
                  <a:lnTo>
                    <a:pt x="2919" y="400"/>
                  </a:lnTo>
                  <a:lnTo>
                    <a:pt x="2830" y="339"/>
                  </a:lnTo>
                  <a:lnTo>
                    <a:pt x="2736" y="284"/>
                  </a:lnTo>
                  <a:lnTo>
                    <a:pt x="2640" y="236"/>
                  </a:lnTo>
                  <a:lnTo>
                    <a:pt x="2539" y="193"/>
                  </a:lnTo>
                  <a:lnTo>
                    <a:pt x="2437" y="156"/>
                  </a:lnTo>
                  <a:lnTo>
                    <a:pt x="2331" y="125"/>
                  </a:lnTo>
                  <a:lnTo>
                    <a:pt x="2223" y="100"/>
                  </a:lnTo>
                  <a:lnTo>
                    <a:pt x="2113" y="82"/>
                  </a:lnTo>
                  <a:lnTo>
                    <a:pt x="2005" y="70"/>
                  </a:lnTo>
                  <a:lnTo>
                    <a:pt x="1895" y="64"/>
                  </a:lnTo>
                  <a:lnTo>
                    <a:pt x="1786" y="67"/>
                  </a:lnTo>
                  <a:lnTo>
                    <a:pt x="1678" y="75"/>
                  </a:lnTo>
                  <a:lnTo>
                    <a:pt x="1571" y="89"/>
                  </a:lnTo>
                  <a:lnTo>
                    <a:pt x="1465" y="110"/>
                  </a:lnTo>
                  <a:lnTo>
                    <a:pt x="1360" y="138"/>
                  </a:lnTo>
                  <a:lnTo>
                    <a:pt x="1258" y="172"/>
                  </a:lnTo>
                  <a:lnTo>
                    <a:pt x="1157" y="212"/>
                  </a:lnTo>
                  <a:lnTo>
                    <a:pt x="1058" y="258"/>
                  </a:lnTo>
                  <a:lnTo>
                    <a:pt x="961" y="311"/>
                  </a:lnTo>
                  <a:lnTo>
                    <a:pt x="868" y="370"/>
                  </a:lnTo>
                  <a:lnTo>
                    <a:pt x="776" y="435"/>
                  </a:lnTo>
                  <a:lnTo>
                    <a:pt x="688" y="506"/>
                  </a:lnTo>
                  <a:lnTo>
                    <a:pt x="607" y="580"/>
                  </a:lnTo>
                  <a:lnTo>
                    <a:pt x="531" y="660"/>
                  </a:lnTo>
                  <a:lnTo>
                    <a:pt x="459" y="744"/>
                  </a:lnTo>
                  <a:lnTo>
                    <a:pt x="393" y="832"/>
                  </a:lnTo>
                  <a:lnTo>
                    <a:pt x="333" y="924"/>
                  </a:lnTo>
                  <a:lnTo>
                    <a:pt x="278" y="1019"/>
                  </a:lnTo>
                  <a:lnTo>
                    <a:pt x="230" y="1117"/>
                  </a:lnTo>
                  <a:lnTo>
                    <a:pt x="186" y="1218"/>
                  </a:lnTo>
                  <a:lnTo>
                    <a:pt x="150" y="1322"/>
                  </a:lnTo>
                  <a:lnTo>
                    <a:pt x="120" y="1428"/>
                  </a:lnTo>
                  <a:lnTo>
                    <a:pt x="96" y="1535"/>
                  </a:lnTo>
                  <a:lnTo>
                    <a:pt x="79" y="1645"/>
                  </a:lnTo>
                  <a:lnTo>
                    <a:pt x="68" y="1756"/>
                  </a:lnTo>
                  <a:lnTo>
                    <a:pt x="65" y="1869"/>
                  </a:lnTo>
                  <a:lnTo>
                    <a:pt x="0" y="1869"/>
                  </a:lnTo>
                  <a:lnTo>
                    <a:pt x="4" y="1752"/>
                  </a:lnTo>
                  <a:lnTo>
                    <a:pt x="15" y="1637"/>
                  </a:lnTo>
                  <a:lnTo>
                    <a:pt x="33" y="1523"/>
                  </a:lnTo>
                  <a:lnTo>
                    <a:pt x="58" y="1412"/>
                  </a:lnTo>
                  <a:lnTo>
                    <a:pt x="88" y="1302"/>
                  </a:lnTo>
                  <a:lnTo>
                    <a:pt x="126" y="1195"/>
                  </a:lnTo>
                  <a:lnTo>
                    <a:pt x="171" y="1090"/>
                  </a:lnTo>
                  <a:lnTo>
                    <a:pt x="222" y="989"/>
                  </a:lnTo>
                  <a:lnTo>
                    <a:pt x="278" y="889"/>
                  </a:lnTo>
                  <a:lnTo>
                    <a:pt x="341" y="795"/>
                  </a:lnTo>
                  <a:lnTo>
                    <a:pt x="409" y="705"/>
                  </a:lnTo>
                  <a:lnTo>
                    <a:pt x="482" y="617"/>
                  </a:lnTo>
                  <a:lnTo>
                    <a:pt x="562" y="535"/>
                  </a:lnTo>
                  <a:lnTo>
                    <a:pt x="646" y="457"/>
                  </a:lnTo>
                  <a:lnTo>
                    <a:pt x="737" y="384"/>
                  </a:lnTo>
                  <a:lnTo>
                    <a:pt x="831" y="316"/>
                  </a:lnTo>
                  <a:lnTo>
                    <a:pt x="929" y="256"/>
                  </a:lnTo>
                  <a:lnTo>
                    <a:pt x="1029" y="201"/>
                  </a:lnTo>
                  <a:lnTo>
                    <a:pt x="1131" y="152"/>
                  </a:lnTo>
                  <a:lnTo>
                    <a:pt x="1236" y="112"/>
                  </a:lnTo>
                  <a:lnTo>
                    <a:pt x="1342" y="76"/>
                  </a:lnTo>
                  <a:lnTo>
                    <a:pt x="1451" y="47"/>
                  </a:lnTo>
                  <a:lnTo>
                    <a:pt x="1561" y="25"/>
                  </a:lnTo>
                  <a:lnTo>
                    <a:pt x="1672" y="11"/>
                  </a:lnTo>
                  <a:lnTo>
                    <a:pt x="1783" y="2"/>
                  </a:lnTo>
                  <a:lnTo>
                    <a:pt x="1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2" name="Freeform 1709"/>
            <p:cNvSpPr>
              <a:spLocks/>
            </p:cNvSpPr>
            <p:nvPr/>
          </p:nvSpPr>
          <p:spPr bwMode="auto">
            <a:xfrm>
              <a:off x="3775075" y="4621213"/>
              <a:ext cx="5018088" cy="1784350"/>
            </a:xfrm>
            <a:custGeom>
              <a:avLst/>
              <a:gdLst>
                <a:gd name="T0" fmla="*/ 3161 w 3161"/>
                <a:gd name="T1" fmla="*/ 26 h 1124"/>
                <a:gd name="T2" fmla="*/ 3054 w 3161"/>
                <a:gd name="T3" fmla="*/ 230 h 1124"/>
                <a:gd name="T4" fmla="*/ 2922 w 3161"/>
                <a:gd name="T5" fmla="*/ 419 h 1124"/>
                <a:gd name="T6" fmla="*/ 2767 w 3161"/>
                <a:gd name="T7" fmla="*/ 589 h 1124"/>
                <a:gd name="T8" fmla="*/ 2592 w 3161"/>
                <a:gd name="T9" fmla="*/ 741 h 1124"/>
                <a:gd name="T10" fmla="*/ 2403 w 3161"/>
                <a:gd name="T11" fmla="*/ 867 h 1124"/>
                <a:gd name="T12" fmla="*/ 2206 w 3161"/>
                <a:gd name="T13" fmla="*/ 968 h 1124"/>
                <a:gd name="T14" fmla="*/ 1999 w 3161"/>
                <a:gd name="T15" fmla="*/ 1044 h 1124"/>
                <a:gd name="T16" fmla="*/ 1787 w 3161"/>
                <a:gd name="T17" fmla="*/ 1095 h 1124"/>
                <a:gd name="T18" fmla="*/ 1568 w 3161"/>
                <a:gd name="T19" fmla="*/ 1121 h 1124"/>
                <a:gd name="T20" fmla="*/ 1363 w 3161"/>
                <a:gd name="T21" fmla="*/ 1121 h 1124"/>
                <a:gd name="T22" fmla="*/ 1169 w 3161"/>
                <a:gd name="T23" fmla="*/ 1101 h 1124"/>
                <a:gd name="T24" fmla="*/ 942 w 3161"/>
                <a:gd name="T25" fmla="*/ 1052 h 1124"/>
                <a:gd name="T26" fmla="*/ 725 w 3161"/>
                <a:gd name="T27" fmla="*/ 976 h 1124"/>
                <a:gd name="T28" fmla="*/ 520 w 3161"/>
                <a:gd name="T29" fmla="*/ 873 h 1124"/>
                <a:gd name="T30" fmla="*/ 330 w 3161"/>
                <a:gd name="T31" fmla="*/ 746 h 1124"/>
                <a:gd name="T32" fmla="*/ 156 w 3161"/>
                <a:gd name="T33" fmla="*/ 597 h 1124"/>
                <a:gd name="T34" fmla="*/ 0 w 3161"/>
                <a:gd name="T35" fmla="*/ 427 h 1124"/>
                <a:gd name="T36" fmla="*/ 123 w 3161"/>
                <a:gd name="T37" fmla="*/ 471 h 1124"/>
                <a:gd name="T38" fmla="*/ 282 w 3161"/>
                <a:gd name="T39" fmla="*/ 626 h 1124"/>
                <a:gd name="T40" fmla="*/ 459 w 3161"/>
                <a:gd name="T41" fmla="*/ 759 h 1124"/>
                <a:gd name="T42" fmla="*/ 650 w 3161"/>
                <a:gd name="T43" fmla="*/ 869 h 1124"/>
                <a:gd name="T44" fmla="*/ 854 w 3161"/>
                <a:gd name="T45" fmla="*/ 956 h 1124"/>
                <a:gd name="T46" fmla="*/ 1068 w 3161"/>
                <a:gd name="T47" fmla="*/ 1017 h 1124"/>
                <a:gd name="T48" fmla="*/ 1292 w 3161"/>
                <a:gd name="T49" fmla="*/ 1052 h 1124"/>
                <a:gd name="T50" fmla="*/ 1516 w 3161"/>
                <a:gd name="T51" fmla="*/ 1058 h 1124"/>
                <a:gd name="T52" fmla="*/ 1737 w 3161"/>
                <a:gd name="T53" fmla="*/ 1038 h 1124"/>
                <a:gd name="T54" fmla="*/ 1955 w 3161"/>
                <a:gd name="T55" fmla="*/ 990 h 1124"/>
                <a:gd name="T56" fmla="*/ 2164 w 3161"/>
                <a:gd name="T57" fmla="*/ 915 h 1124"/>
                <a:gd name="T58" fmla="*/ 2365 w 3161"/>
                <a:gd name="T59" fmla="*/ 814 h 1124"/>
                <a:gd name="T60" fmla="*/ 2554 w 3161"/>
                <a:gd name="T61" fmla="*/ 689 h 1124"/>
                <a:gd name="T62" fmla="*/ 2721 w 3161"/>
                <a:gd name="T63" fmla="*/ 543 h 1124"/>
                <a:gd name="T64" fmla="*/ 2871 w 3161"/>
                <a:gd name="T65" fmla="*/ 378 h 1124"/>
                <a:gd name="T66" fmla="*/ 2999 w 3161"/>
                <a:gd name="T67" fmla="*/ 196 h 1124"/>
                <a:gd name="T68" fmla="*/ 3102 w 3161"/>
                <a:gd name="T69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1" h="1124">
                  <a:moveTo>
                    <a:pt x="3102" y="0"/>
                  </a:moveTo>
                  <a:lnTo>
                    <a:pt x="3161" y="26"/>
                  </a:lnTo>
                  <a:lnTo>
                    <a:pt x="3110" y="130"/>
                  </a:lnTo>
                  <a:lnTo>
                    <a:pt x="3054" y="230"/>
                  </a:lnTo>
                  <a:lnTo>
                    <a:pt x="2990" y="326"/>
                  </a:lnTo>
                  <a:lnTo>
                    <a:pt x="2922" y="419"/>
                  </a:lnTo>
                  <a:lnTo>
                    <a:pt x="2847" y="507"/>
                  </a:lnTo>
                  <a:lnTo>
                    <a:pt x="2767" y="589"/>
                  </a:lnTo>
                  <a:lnTo>
                    <a:pt x="2682" y="668"/>
                  </a:lnTo>
                  <a:lnTo>
                    <a:pt x="2592" y="741"/>
                  </a:lnTo>
                  <a:lnTo>
                    <a:pt x="2497" y="808"/>
                  </a:lnTo>
                  <a:lnTo>
                    <a:pt x="2403" y="867"/>
                  </a:lnTo>
                  <a:lnTo>
                    <a:pt x="2306" y="921"/>
                  </a:lnTo>
                  <a:lnTo>
                    <a:pt x="2206" y="968"/>
                  </a:lnTo>
                  <a:lnTo>
                    <a:pt x="2104" y="1008"/>
                  </a:lnTo>
                  <a:lnTo>
                    <a:pt x="1999" y="1044"/>
                  </a:lnTo>
                  <a:lnTo>
                    <a:pt x="1895" y="1072"/>
                  </a:lnTo>
                  <a:lnTo>
                    <a:pt x="1787" y="1095"/>
                  </a:lnTo>
                  <a:lnTo>
                    <a:pt x="1678" y="1110"/>
                  </a:lnTo>
                  <a:lnTo>
                    <a:pt x="1568" y="1121"/>
                  </a:lnTo>
                  <a:lnTo>
                    <a:pt x="1458" y="1124"/>
                  </a:lnTo>
                  <a:lnTo>
                    <a:pt x="1363" y="1121"/>
                  </a:lnTo>
                  <a:lnTo>
                    <a:pt x="1266" y="1114"/>
                  </a:lnTo>
                  <a:lnTo>
                    <a:pt x="1169" y="1101"/>
                  </a:lnTo>
                  <a:lnTo>
                    <a:pt x="1055" y="1080"/>
                  </a:lnTo>
                  <a:lnTo>
                    <a:pt x="942" y="1052"/>
                  </a:lnTo>
                  <a:lnTo>
                    <a:pt x="832" y="1016"/>
                  </a:lnTo>
                  <a:lnTo>
                    <a:pt x="725" y="976"/>
                  </a:lnTo>
                  <a:lnTo>
                    <a:pt x="621" y="927"/>
                  </a:lnTo>
                  <a:lnTo>
                    <a:pt x="520" y="873"/>
                  </a:lnTo>
                  <a:lnTo>
                    <a:pt x="423" y="813"/>
                  </a:lnTo>
                  <a:lnTo>
                    <a:pt x="330" y="746"/>
                  </a:lnTo>
                  <a:lnTo>
                    <a:pt x="240" y="674"/>
                  </a:lnTo>
                  <a:lnTo>
                    <a:pt x="156" y="597"/>
                  </a:lnTo>
                  <a:lnTo>
                    <a:pt x="75" y="515"/>
                  </a:lnTo>
                  <a:lnTo>
                    <a:pt x="0" y="427"/>
                  </a:lnTo>
                  <a:lnTo>
                    <a:pt x="50" y="386"/>
                  </a:lnTo>
                  <a:lnTo>
                    <a:pt x="123" y="471"/>
                  </a:lnTo>
                  <a:lnTo>
                    <a:pt x="201" y="551"/>
                  </a:lnTo>
                  <a:lnTo>
                    <a:pt x="282" y="626"/>
                  </a:lnTo>
                  <a:lnTo>
                    <a:pt x="368" y="695"/>
                  </a:lnTo>
                  <a:lnTo>
                    <a:pt x="459" y="759"/>
                  </a:lnTo>
                  <a:lnTo>
                    <a:pt x="553" y="817"/>
                  </a:lnTo>
                  <a:lnTo>
                    <a:pt x="650" y="869"/>
                  </a:lnTo>
                  <a:lnTo>
                    <a:pt x="751" y="915"/>
                  </a:lnTo>
                  <a:lnTo>
                    <a:pt x="854" y="956"/>
                  </a:lnTo>
                  <a:lnTo>
                    <a:pt x="961" y="990"/>
                  </a:lnTo>
                  <a:lnTo>
                    <a:pt x="1068" y="1017"/>
                  </a:lnTo>
                  <a:lnTo>
                    <a:pt x="1179" y="1037"/>
                  </a:lnTo>
                  <a:lnTo>
                    <a:pt x="1292" y="1052"/>
                  </a:lnTo>
                  <a:lnTo>
                    <a:pt x="1403" y="1058"/>
                  </a:lnTo>
                  <a:lnTo>
                    <a:pt x="1516" y="1058"/>
                  </a:lnTo>
                  <a:lnTo>
                    <a:pt x="1627" y="1052"/>
                  </a:lnTo>
                  <a:lnTo>
                    <a:pt x="1737" y="1038"/>
                  </a:lnTo>
                  <a:lnTo>
                    <a:pt x="1847" y="1017"/>
                  </a:lnTo>
                  <a:lnTo>
                    <a:pt x="1955" y="990"/>
                  </a:lnTo>
                  <a:lnTo>
                    <a:pt x="2061" y="956"/>
                  </a:lnTo>
                  <a:lnTo>
                    <a:pt x="2164" y="915"/>
                  </a:lnTo>
                  <a:lnTo>
                    <a:pt x="2267" y="868"/>
                  </a:lnTo>
                  <a:lnTo>
                    <a:pt x="2365" y="814"/>
                  </a:lnTo>
                  <a:lnTo>
                    <a:pt x="2462" y="754"/>
                  </a:lnTo>
                  <a:lnTo>
                    <a:pt x="2554" y="689"/>
                  </a:lnTo>
                  <a:lnTo>
                    <a:pt x="2640" y="619"/>
                  </a:lnTo>
                  <a:lnTo>
                    <a:pt x="2721" y="543"/>
                  </a:lnTo>
                  <a:lnTo>
                    <a:pt x="2799" y="464"/>
                  </a:lnTo>
                  <a:lnTo>
                    <a:pt x="2871" y="378"/>
                  </a:lnTo>
                  <a:lnTo>
                    <a:pt x="2937" y="289"/>
                  </a:lnTo>
                  <a:lnTo>
                    <a:pt x="2999" y="196"/>
                  </a:lnTo>
                  <a:lnTo>
                    <a:pt x="3054" y="100"/>
                  </a:lnTo>
                  <a:lnTo>
                    <a:pt x="3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Block Arc 2"/>
          <p:cNvSpPr/>
          <p:nvPr/>
        </p:nvSpPr>
        <p:spPr>
          <a:xfrm rot="5400000">
            <a:off x="2910424" y="1685172"/>
            <a:ext cx="3616036" cy="3616036"/>
          </a:xfrm>
          <a:prstGeom prst="blockArc">
            <a:avLst>
              <a:gd name="adj1" fmla="val 10800000"/>
              <a:gd name="adj2" fmla="val 5417922"/>
              <a:gd name="adj3" fmla="val 6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5400000">
            <a:off x="3150115" y="1934928"/>
            <a:ext cx="3131871" cy="3131871"/>
          </a:xfrm>
          <a:prstGeom prst="blockArc">
            <a:avLst>
              <a:gd name="adj1" fmla="val 10800000"/>
              <a:gd name="adj2" fmla="val 3877295"/>
              <a:gd name="adj3" fmla="val 69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 rot="5400000">
            <a:off x="3359500" y="2142871"/>
            <a:ext cx="2708216" cy="2708216"/>
          </a:xfrm>
          <a:prstGeom prst="blockArc">
            <a:avLst>
              <a:gd name="adj1" fmla="val 10800000"/>
              <a:gd name="adj2" fmla="val 2226855"/>
              <a:gd name="adj3" fmla="val 81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84" name="Group 1683"/>
          <p:cNvGrpSpPr/>
          <p:nvPr/>
        </p:nvGrpSpPr>
        <p:grpSpPr>
          <a:xfrm>
            <a:off x="5158308" y="1319263"/>
            <a:ext cx="3747748" cy="1107996"/>
            <a:chOff x="5022093" y="886547"/>
            <a:chExt cx="3747748" cy="1107996"/>
          </a:xfrm>
        </p:grpSpPr>
        <p:sp>
          <p:nvSpPr>
            <p:cNvPr id="1683" name="TextBox 1682"/>
            <p:cNvSpPr txBox="1"/>
            <p:nvPr/>
          </p:nvSpPr>
          <p:spPr>
            <a:xfrm>
              <a:off x="7277125" y="886547"/>
              <a:ext cx="14927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75</a:t>
              </a:r>
              <a:r>
                <a:rPr lang="en-IN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</a:p>
          </p:txBody>
        </p:sp>
        <p:cxnSp>
          <p:nvCxnSpPr>
            <p:cNvPr id="1682" name="Straight Connector 1681"/>
            <p:cNvCxnSpPr/>
            <p:nvPr/>
          </p:nvCxnSpPr>
          <p:spPr>
            <a:xfrm>
              <a:off x="5022093" y="1428657"/>
              <a:ext cx="2034444" cy="0"/>
            </a:xfrm>
            <a:prstGeom prst="line">
              <a:avLst/>
            </a:prstGeom>
            <a:ln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6" name="Straight Connector 1685"/>
          <p:cNvCxnSpPr/>
          <p:nvPr/>
        </p:nvCxnSpPr>
        <p:spPr>
          <a:xfrm>
            <a:off x="6169487" y="3603415"/>
            <a:ext cx="1569178" cy="0"/>
          </a:xfrm>
          <a:prstGeom prst="line">
            <a:avLst/>
          </a:prstGeom>
          <a:ln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8" name="TextBox 1687"/>
          <p:cNvSpPr txBox="1"/>
          <p:nvPr/>
        </p:nvSpPr>
        <p:spPr>
          <a:xfrm>
            <a:off x="7945719" y="3061594"/>
            <a:ext cx="14927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68</a:t>
            </a:r>
            <a:r>
              <a:rPr lang="en-I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IN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9" name="Group 1688"/>
          <p:cNvGrpSpPr/>
          <p:nvPr/>
        </p:nvGrpSpPr>
        <p:grpSpPr>
          <a:xfrm>
            <a:off x="4539329" y="4175004"/>
            <a:ext cx="3747748" cy="1107996"/>
            <a:chOff x="5022093" y="886547"/>
            <a:chExt cx="3747748" cy="1107996"/>
          </a:xfrm>
        </p:grpSpPr>
        <p:sp>
          <p:nvSpPr>
            <p:cNvPr id="1690" name="TextBox 1689"/>
            <p:cNvSpPr txBox="1"/>
            <p:nvPr/>
          </p:nvSpPr>
          <p:spPr>
            <a:xfrm>
              <a:off x="7277125" y="886547"/>
              <a:ext cx="14927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60</a:t>
              </a:r>
              <a:r>
                <a:rPr lang="en-IN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en-IN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91" name="Straight Connector 1690"/>
            <p:cNvCxnSpPr/>
            <p:nvPr/>
          </p:nvCxnSpPr>
          <p:spPr>
            <a:xfrm>
              <a:off x="5022093" y="1428657"/>
              <a:ext cx="2034444" cy="0"/>
            </a:xfrm>
            <a:prstGeom prst="line">
              <a:avLst/>
            </a:prstGeom>
            <a:ln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2" name="Rectangle 1691"/>
          <p:cNvSpPr/>
          <p:nvPr/>
        </p:nvSpPr>
        <p:spPr>
          <a:xfrm>
            <a:off x="2855064" y="5810621"/>
            <a:ext cx="647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here. </a:t>
            </a:r>
          </a:p>
        </p:txBody>
      </p:sp>
      <p:sp>
        <p:nvSpPr>
          <p:cNvPr id="1693" name="Rectangle 1692"/>
          <p:cNvSpPr/>
          <p:nvPr/>
        </p:nvSpPr>
        <p:spPr>
          <a:xfrm>
            <a:off x="3518342" y="3095395"/>
            <a:ext cx="225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-10011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7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7" b="1" dirty="0">
                <a:solidFill>
                  <a:prstClr val="white"/>
                </a:solidFill>
              </a:rPr>
              <a:t>SUBSCRIBE NOW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2397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61" indent="-16976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5755" y="875359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id="{11C167E3-10FB-4978-BF1F-DBAB61A8CBF4}"/>
              </a:ext>
            </a:extLst>
          </p:cNvPr>
          <p:cNvSpPr/>
          <p:nvPr/>
        </p:nvSpPr>
        <p:spPr>
          <a:xfrm rot="5400000">
            <a:off x="1818506" y="1078718"/>
            <a:ext cx="2119250" cy="1992800"/>
          </a:xfrm>
          <a:prstGeom prst="blockArc">
            <a:avLst>
              <a:gd name="adj1" fmla="val 10800000"/>
              <a:gd name="adj2" fmla="val 5417922"/>
              <a:gd name="adj3" fmla="val 6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1" name="Block Arc 80">
            <a:extLst>
              <a:ext uri="{FF2B5EF4-FFF2-40B4-BE49-F238E27FC236}">
                <a16:creationId xmlns:a16="http://schemas.microsoft.com/office/drawing/2014/main" id="{B9F392A5-487F-4B45-93AB-F94694288BED}"/>
              </a:ext>
            </a:extLst>
          </p:cNvPr>
          <p:cNvSpPr/>
          <p:nvPr/>
        </p:nvSpPr>
        <p:spPr>
          <a:xfrm rot="5400000">
            <a:off x="1954664" y="1210655"/>
            <a:ext cx="1835494" cy="1725975"/>
          </a:xfrm>
          <a:prstGeom prst="blockArc">
            <a:avLst>
              <a:gd name="adj1" fmla="val 10800000"/>
              <a:gd name="adj2" fmla="val 3877295"/>
              <a:gd name="adj3" fmla="val 695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2" name="Block Arc 81">
            <a:extLst>
              <a:ext uri="{FF2B5EF4-FFF2-40B4-BE49-F238E27FC236}">
                <a16:creationId xmlns:a16="http://schemas.microsoft.com/office/drawing/2014/main" id="{10D1CC3A-BF15-4DBB-AF4E-E11B8A5F6F49}"/>
              </a:ext>
            </a:extLst>
          </p:cNvPr>
          <p:cNvSpPr/>
          <p:nvPr/>
        </p:nvSpPr>
        <p:spPr>
          <a:xfrm rot="5400000">
            <a:off x="2078809" y="1327392"/>
            <a:ext cx="1587203" cy="1492500"/>
          </a:xfrm>
          <a:prstGeom prst="blockArc">
            <a:avLst>
              <a:gd name="adj1" fmla="val 10800000"/>
              <a:gd name="adj2" fmla="val 2226855"/>
              <a:gd name="adj3" fmla="val 81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DC0C3"/>
      </a:accent1>
      <a:accent2>
        <a:srgbClr val="872D85"/>
      </a:accent2>
      <a:accent3>
        <a:srgbClr val="E2333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5455</TotalTime>
  <Words>157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Segoe UI</vt:lpstr>
      <vt:lpstr>Office Theme</vt:lpstr>
      <vt:lpstr>Infographic Data Visualization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102</cp:revision>
  <dcterms:created xsi:type="dcterms:W3CDTF">2013-09-12T13:05:01Z</dcterms:created>
  <dcterms:modified xsi:type="dcterms:W3CDTF">2017-07-13T21:14:45Z</dcterms:modified>
</cp:coreProperties>
</file>