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64" r:id="rId5"/>
    <p:sldId id="277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36-4EC3-AAEC-90053A7BEF5D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5136-4EC3-AAEC-90053A7BEF5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349-4430-B710-F1DA1221DA5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349-4430-B710-F1DA1221DA59}"/>
              </c:ext>
            </c:extLst>
          </c:dPt>
          <c:cat>
            <c:strRef>
              <c:f>Sheet1!$A$2:$A$5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4.5999999999999996</c:v>
                </c:pt>
                <c:pt idx="1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36-4EC3-AAEC-90053A7BEF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7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36-4EC3-AAEC-90053A7BEF5D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5136-4EC3-AAEC-90053A7BEF5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40-4A7F-84C1-50C37A4E7DB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40-4A7F-84C1-50C37A4E7DB9}"/>
              </c:ext>
            </c:extLst>
          </c:dPt>
          <c:cat>
            <c:strRef>
              <c:f>Sheet1!$A$2:$A$5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36-4EC3-AAEC-90053A7BEF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7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36-4EC3-AAEC-90053A7BEF5D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5136-4EC3-AAEC-90053A7BEF5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40-4A7F-84C1-50C37A4E7DB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40-4A7F-84C1-50C37A4E7DB9}"/>
              </c:ext>
            </c:extLst>
          </c:dPt>
          <c:cat>
            <c:strRef>
              <c:f>Sheet1!$A$2:$A$5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4.5999999999999996</c:v>
                </c:pt>
                <c:pt idx="1">
                  <c:v>6.7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36-4EC3-AAEC-90053A7BEF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7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36-4EC3-AAEC-90053A7BEF5D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5136-4EC3-AAEC-90053A7BEF5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40-4A7F-84C1-50C37A4E7DB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40-4A7F-84C1-50C37A4E7DB9}"/>
              </c:ext>
            </c:extLst>
          </c:dPt>
          <c:cat>
            <c:strRef>
              <c:f>Sheet1!$A$2:$A$5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2.6</c:v>
                </c:pt>
                <c:pt idx="1">
                  <c:v>9.1999999999999993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36-4EC3-AAEC-90053A7BEF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7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ADDB9-3B33-4699-B965-CC7DA6EFB662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E66F1-995B-4EEE-94F9-3390AC40C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30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9336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281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382A-1BE8-4094-BFD2-E0328E2E2049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6290-9CF5-41D5-B78C-E203EF9E2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382A-1BE8-4094-BFD2-E0328E2E2049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6290-9CF5-41D5-B78C-E203EF9E2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1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382A-1BE8-4094-BFD2-E0328E2E2049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6290-9CF5-41D5-B78C-E203EF9E2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43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6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382A-1BE8-4094-BFD2-E0328E2E2049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6290-9CF5-41D5-B78C-E203EF9E25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D0B0124-B82D-4363-B434-D50A374F0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65125"/>
            <a:ext cx="10668000" cy="695579"/>
          </a:xfrm>
        </p:spPr>
        <p:txBody>
          <a:bodyPr vert="horz" lIns="0" tIns="60949" rIns="0" bIns="60949" rtlCol="0" anchor="ctr">
            <a:noAutofit/>
          </a:bodyPr>
          <a:lstStyle>
            <a:lvl1pPr>
              <a:defRPr lang="en-US" sz="3600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pPr lvl="0" defTabSz="1218987"/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93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382A-1BE8-4094-BFD2-E0328E2E2049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6290-9CF5-41D5-B78C-E203EF9E2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7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382A-1BE8-4094-BFD2-E0328E2E2049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6290-9CF5-41D5-B78C-E203EF9E2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0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382A-1BE8-4094-BFD2-E0328E2E2049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6290-9CF5-41D5-B78C-E203EF9E2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6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382A-1BE8-4094-BFD2-E0328E2E2049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6290-9CF5-41D5-B78C-E203EF9E25F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C416D95D-FFF2-4350-BB38-CBBE60042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10835640" cy="695579"/>
          </a:xfrm>
        </p:spPr>
        <p:txBody>
          <a:bodyPr vert="horz" lIns="0" tIns="60949" rIns="0" bIns="60949" rtlCol="0" anchor="ctr">
            <a:noAutofit/>
          </a:bodyPr>
          <a:lstStyle>
            <a:lvl1pPr>
              <a:defRPr lang="en-US" sz="3600" b="1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pPr lvl="0" defTabSz="1218987"/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30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382A-1BE8-4094-BFD2-E0328E2E2049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6290-9CF5-41D5-B78C-E203EF9E2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7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382A-1BE8-4094-BFD2-E0328E2E2049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6290-9CF5-41D5-B78C-E203EF9E2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6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382A-1BE8-4094-BFD2-E0328E2E2049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6290-9CF5-41D5-B78C-E203EF9E2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1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2382A-1BE8-4094-BFD2-E0328E2E2049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B6290-9CF5-41D5-B78C-E203EF9E2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91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3298963" y="5274652"/>
            <a:ext cx="25018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This is a sample text. Insert your desired text here.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1366142" y="4211052"/>
            <a:ext cx="1746984" cy="1792706"/>
            <a:chOff x="2962177" y="4211052"/>
            <a:chExt cx="1746984" cy="1792706"/>
          </a:xfrm>
        </p:grpSpPr>
        <p:grpSp>
          <p:nvGrpSpPr>
            <p:cNvPr id="52" name="Group 51"/>
            <p:cNvGrpSpPr/>
            <p:nvPr/>
          </p:nvGrpSpPr>
          <p:grpSpPr>
            <a:xfrm>
              <a:off x="2962177" y="4211052"/>
              <a:ext cx="1645920" cy="1645920"/>
              <a:chOff x="2962177" y="4211052"/>
              <a:chExt cx="1645920" cy="164592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962177" y="4211052"/>
                <a:ext cx="1645920" cy="1645920"/>
                <a:chOff x="2959771" y="4199021"/>
                <a:chExt cx="1645920" cy="164592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2959771" y="4199021"/>
                  <a:ext cx="1645920" cy="1645920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Oval 3"/>
                <p:cNvSpPr/>
                <p:nvPr/>
              </p:nvSpPr>
              <p:spPr>
                <a:xfrm>
                  <a:off x="3188371" y="4427621"/>
                  <a:ext cx="1188720" cy="118872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"/>
              <p:cNvGrpSpPr>
                <a:grpSpLocks noChangeAspect="1"/>
              </p:cNvGrpSpPr>
              <p:nvPr/>
            </p:nvGrpSpPr>
            <p:grpSpPr bwMode="auto">
              <a:xfrm>
                <a:off x="3544693" y="4745390"/>
                <a:ext cx="480888" cy="577245"/>
                <a:chOff x="823" y="722"/>
                <a:chExt cx="1073" cy="1288"/>
              </a:xfrm>
              <a:solidFill>
                <a:schemeClr val="bg1"/>
              </a:solidFill>
            </p:grpSpPr>
            <p:sp>
              <p:nvSpPr>
                <p:cNvPr id="46" name="Freeform 6"/>
                <p:cNvSpPr>
                  <a:spLocks/>
                </p:cNvSpPr>
                <p:nvPr/>
              </p:nvSpPr>
              <p:spPr bwMode="auto">
                <a:xfrm>
                  <a:off x="823" y="722"/>
                  <a:ext cx="239" cy="786"/>
                </a:xfrm>
                <a:custGeom>
                  <a:avLst/>
                  <a:gdLst>
                    <a:gd name="T0" fmla="*/ 601 w 718"/>
                    <a:gd name="T1" fmla="*/ 3 h 2357"/>
                    <a:gd name="T2" fmla="*/ 653 w 718"/>
                    <a:gd name="T3" fmla="*/ 24 h 2357"/>
                    <a:gd name="T4" fmla="*/ 693 w 718"/>
                    <a:gd name="T5" fmla="*/ 65 h 2357"/>
                    <a:gd name="T6" fmla="*/ 714 w 718"/>
                    <a:gd name="T7" fmla="*/ 117 h 2357"/>
                    <a:gd name="T8" fmla="*/ 714 w 718"/>
                    <a:gd name="T9" fmla="*/ 171 h 2357"/>
                    <a:gd name="T10" fmla="*/ 693 w 718"/>
                    <a:gd name="T11" fmla="*/ 223 h 2357"/>
                    <a:gd name="T12" fmla="*/ 614 w 718"/>
                    <a:gd name="T13" fmla="*/ 311 h 2357"/>
                    <a:gd name="T14" fmla="*/ 506 w 718"/>
                    <a:gd name="T15" fmla="*/ 453 h 2357"/>
                    <a:gd name="T16" fmla="*/ 420 w 718"/>
                    <a:gd name="T17" fmla="*/ 603 h 2357"/>
                    <a:gd name="T18" fmla="*/ 355 w 718"/>
                    <a:gd name="T19" fmla="*/ 762 h 2357"/>
                    <a:gd name="T20" fmla="*/ 313 w 718"/>
                    <a:gd name="T21" fmla="*/ 926 h 2357"/>
                    <a:gd name="T22" fmla="*/ 291 w 718"/>
                    <a:gd name="T23" fmla="*/ 1094 h 2357"/>
                    <a:gd name="T24" fmla="*/ 291 w 718"/>
                    <a:gd name="T25" fmla="*/ 1263 h 2357"/>
                    <a:gd name="T26" fmla="*/ 313 w 718"/>
                    <a:gd name="T27" fmla="*/ 1430 h 2357"/>
                    <a:gd name="T28" fmla="*/ 355 w 718"/>
                    <a:gd name="T29" fmla="*/ 1594 h 2357"/>
                    <a:gd name="T30" fmla="*/ 420 w 718"/>
                    <a:gd name="T31" fmla="*/ 1753 h 2357"/>
                    <a:gd name="T32" fmla="*/ 506 w 718"/>
                    <a:gd name="T33" fmla="*/ 1904 h 2357"/>
                    <a:gd name="T34" fmla="*/ 614 w 718"/>
                    <a:gd name="T35" fmla="*/ 2046 h 2357"/>
                    <a:gd name="T36" fmla="*/ 693 w 718"/>
                    <a:gd name="T37" fmla="*/ 2134 h 2357"/>
                    <a:gd name="T38" fmla="*/ 714 w 718"/>
                    <a:gd name="T39" fmla="*/ 2186 h 2357"/>
                    <a:gd name="T40" fmla="*/ 714 w 718"/>
                    <a:gd name="T41" fmla="*/ 2240 h 2357"/>
                    <a:gd name="T42" fmla="*/ 693 w 718"/>
                    <a:gd name="T43" fmla="*/ 2292 h 2357"/>
                    <a:gd name="T44" fmla="*/ 653 w 718"/>
                    <a:gd name="T45" fmla="*/ 2333 h 2357"/>
                    <a:gd name="T46" fmla="*/ 601 w 718"/>
                    <a:gd name="T47" fmla="*/ 2354 h 2357"/>
                    <a:gd name="T48" fmla="*/ 545 w 718"/>
                    <a:gd name="T49" fmla="*/ 2354 h 2357"/>
                    <a:gd name="T50" fmla="*/ 493 w 718"/>
                    <a:gd name="T51" fmla="*/ 2333 h 2357"/>
                    <a:gd name="T52" fmla="*/ 401 w 718"/>
                    <a:gd name="T53" fmla="*/ 2241 h 2357"/>
                    <a:gd name="T54" fmla="*/ 278 w 718"/>
                    <a:gd name="T55" fmla="*/ 2083 h 2357"/>
                    <a:gd name="T56" fmla="*/ 178 w 718"/>
                    <a:gd name="T57" fmla="*/ 1915 h 2357"/>
                    <a:gd name="T58" fmla="*/ 100 w 718"/>
                    <a:gd name="T59" fmla="*/ 1738 h 2357"/>
                    <a:gd name="T60" fmla="*/ 45 w 718"/>
                    <a:gd name="T61" fmla="*/ 1555 h 2357"/>
                    <a:gd name="T62" fmla="*/ 12 w 718"/>
                    <a:gd name="T63" fmla="*/ 1368 h 2357"/>
                    <a:gd name="T64" fmla="*/ 0 w 718"/>
                    <a:gd name="T65" fmla="*/ 1180 h 2357"/>
                    <a:gd name="T66" fmla="*/ 3 w 718"/>
                    <a:gd name="T67" fmla="*/ 1083 h 2357"/>
                    <a:gd name="T68" fmla="*/ 25 w 718"/>
                    <a:gd name="T69" fmla="*/ 894 h 2357"/>
                    <a:gd name="T70" fmla="*/ 69 w 718"/>
                    <a:gd name="T71" fmla="*/ 709 h 2357"/>
                    <a:gd name="T72" fmla="*/ 137 w 718"/>
                    <a:gd name="T73" fmla="*/ 529 h 2357"/>
                    <a:gd name="T74" fmla="*/ 225 w 718"/>
                    <a:gd name="T75" fmla="*/ 356 h 2357"/>
                    <a:gd name="T76" fmla="*/ 337 w 718"/>
                    <a:gd name="T77" fmla="*/ 193 h 2357"/>
                    <a:gd name="T78" fmla="*/ 471 w 718"/>
                    <a:gd name="T79" fmla="*/ 43 h 2357"/>
                    <a:gd name="T80" fmla="*/ 518 w 718"/>
                    <a:gd name="T81" fmla="*/ 11 h 2357"/>
                    <a:gd name="T82" fmla="*/ 572 w 718"/>
                    <a:gd name="T83" fmla="*/ 0 h 23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718" h="2357">
                      <a:moveTo>
                        <a:pt x="572" y="0"/>
                      </a:moveTo>
                      <a:lnTo>
                        <a:pt x="601" y="3"/>
                      </a:lnTo>
                      <a:lnTo>
                        <a:pt x="627" y="11"/>
                      </a:lnTo>
                      <a:lnTo>
                        <a:pt x="653" y="24"/>
                      </a:lnTo>
                      <a:lnTo>
                        <a:pt x="675" y="43"/>
                      </a:lnTo>
                      <a:lnTo>
                        <a:pt x="693" y="65"/>
                      </a:lnTo>
                      <a:lnTo>
                        <a:pt x="707" y="90"/>
                      </a:lnTo>
                      <a:lnTo>
                        <a:pt x="714" y="117"/>
                      </a:lnTo>
                      <a:lnTo>
                        <a:pt x="718" y="144"/>
                      </a:lnTo>
                      <a:lnTo>
                        <a:pt x="714" y="171"/>
                      </a:lnTo>
                      <a:lnTo>
                        <a:pt x="707" y="198"/>
                      </a:lnTo>
                      <a:lnTo>
                        <a:pt x="693" y="223"/>
                      </a:lnTo>
                      <a:lnTo>
                        <a:pt x="675" y="245"/>
                      </a:lnTo>
                      <a:lnTo>
                        <a:pt x="614" y="311"/>
                      </a:lnTo>
                      <a:lnTo>
                        <a:pt x="557" y="381"/>
                      </a:lnTo>
                      <a:lnTo>
                        <a:pt x="506" y="453"/>
                      </a:lnTo>
                      <a:lnTo>
                        <a:pt x="460" y="527"/>
                      </a:lnTo>
                      <a:lnTo>
                        <a:pt x="420" y="603"/>
                      </a:lnTo>
                      <a:lnTo>
                        <a:pt x="385" y="682"/>
                      </a:lnTo>
                      <a:lnTo>
                        <a:pt x="355" y="762"/>
                      </a:lnTo>
                      <a:lnTo>
                        <a:pt x="332" y="844"/>
                      </a:lnTo>
                      <a:lnTo>
                        <a:pt x="313" y="926"/>
                      </a:lnTo>
                      <a:lnTo>
                        <a:pt x="300" y="1010"/>
                      </a:lnTo>
                      <a:lnTo>
                        <a:pt x="291" y="1094"/>
                      </a:lnTo>
                      <a:lnTo>
                        <a:pt x="288" y="1178"/>
                      </a:lnTo>
                      <a:lnTo>
                        <a:pt x="291" y="1263"/>
                      </a:lnTo>
                      <a:lnTo>
                        <a:pt x="300" y="1347"/>
                      </a:lnTo>
                      <a:lnTo>
                        <a:pt x="313" y="1430"/>
                      </a:lnTo>
                      <a:lnTo>
                        <a:pt x="332" y="1513"/>
                      </a:lnTo>
                      <a:lnTo>
                        <a:pt x="355" y="1594"/>
                      </a:lnTo>
                      <a:lnTo>
                        <a:pt x="385" y="1674"/>
                      </a:lnTo>
                      <a:lnTo>
                        <a:pt x="420" y="1753"/>
                      </a:lnTo>
                      <a:lnTo>
                        <a:pt x="460" y="1830"/>
                      </a:lnTo>
                      <a:lnTo>
                        <a:pt x="506" y="1904"/>
                      </a:lnTo>
                      <a:lnTo>
                        <a:pt x="557" y="1976"/>
                      </a:lnTo>
                      <a:lnTo>
                        <a:pt x="614" y="2046"/>
                      </a:lnTo>
                      <a:lnTo>
                        <a:pt x="675" y="2110"/>
                      </a:lnTo>
                      <a:lnTo>
                        <a:pt x="693" y="2134"/>
                      </a:lnTo>
                      <a:lnTo>
                        <a:pt x="707" y="2159"/>
                      </a:lnTo>
                      <a:lnTo>
                        <a:pt x="714" y="2186"/>
                      </a:lnTo>
                      <a:lnTo>
                        <a:pt x="718" y="2213"/>
                      </a:lnTo>
                      <a:lnTo>
                        <a:pt x="714" y="2240"/>
                      </a:lnTo>
                      <a:lnTo>
                        <a:pt x="707" y="2267"/>
                      </a:lnTo>
                      <a:lnTo>
                        <a:pt x="693" y="2292"/>
                      </a:lnTo>
                      <a:lnTo>
                        <a:pt x="675" y="2314"/>
                      </a:lnTo>
                      <a:lnTo>
                        <a:pt x="653" y="2333"/>
                      </a:lnTo>
                      <a:lnTo>
                        <a:pt x="627" y="2346"/>
                      </a:lnTo>
                      <a:lnTo>
                        <a:pt x="601" y="2354"/>
                      </a:lnTo>
                      <a:lnTo>
                        <a:pt x="572" y="2357"/>
                      </a:lnTo>
                      <a:lnTo>
                        <a:pt x="545" y="2354"/>
                      </a:lnTo>
                      <a:lnTo>
                        <a:pt x="518" y="2346"/>
                      </a:lnTo>
                      <a:lnTo>
                        <a:pt x="493" y="2333"/>
                      </a:lnTo>
                      <a:lnTo>
                        <a:pt x="471" y="2314"/>
                      </a:lnTo>
                      <a:lnTo>
                        <a:pt x="401" y="2241"/>
                      </a:lnTo>
                      <a:lnTo>
                        <a:pt x="337" y="2163"/>
                      </a:lnTo>
                      <a:lnTo>
                        <a:pt x="278" y="2083"/>
                      </a:lnTo>
                      <a:lnTo>
                        <a:pt x="225" y="2001"/>
                      </a:lnTo>
                      <a:lnTo>
                        <a:pt x="178" y="1915"/>
                      </a:lnTo>
                      <a:lnTo>
                        <a:pt x="137" y="1828"/>
                      </a:lnTo>
                      <a:lnTo>
                        <a:pt x="100" y="1738"/>
                      </a:lnTo>
                      <a:lnTo>
                        <a:pt x="69" y="1647"/>
                      </a:lnTo>
                      <a:lnTo>
                        <a:pt x="45" y="1555"/>
                      </a:lnTo>
                      <a:lnTo>
                        <a:pt x="25" y="1462"/>
                      </a:lnTo>
                      <a:lnTo>
                        <a:pt x="12" y="1368"/>
                      </a:lnTo>
                      <a:lnTo>
                        <a:pt x="3" y="1274"/>
                      </a:lnTo>
                      <a:lnTo>
                        <a:pt x="0" y="1180"/>
                      </a:lnTo>
                      <a:lnTo>
                        <a:pt x="0" y="1177"/>
                      </a:lnTo>
                      <a:lnTo>
                        <a:pt x="3" y="1083"/>
                      </a:lnTo>
                      <a:lnTo>
                        <a:pt x="12" y="989"/>
                      </a:lnTo>
                      <a:lnTo>
                        <a:pt x="25" y="894"/>
                      </a:lnTo>
                      <a:lnTo>
                        <a:pt x="45" y="801"/>
                      </a:lnTo>
                      <a:lnTo>
                        <a:pt x="69" y="709"/>
                      </a:lnTo>
                      <a:lnTo>
                        <a:pt x="100" y="619"/>
                      </a:lnTo>
                      <a:lnTo>
                        <a:pt x="137" y="529"/>
                      </a:lnTo>
                      <a:lnTo>
                        <a:pt x="178" y="442"/>
                      </a:lnTo>
                      <a:lnTo>
                        <a:pt x="225" y="356"/>
                      </a:lnTo>
                      <a:lnTo>
                        <a:pt x="278" y="274"/>
                      </a:lnTo>
                      <a:lnTo>
                        <a:pt x="337" y="193"/>
                      </a:lnTo>
                      <a:lnTo>
                        <a:pt x="401" y="116"/>
                      </a:lnTo>
                      <a:lnTo>
                        <a:pt x="471" y="43"/>
                      </a:lnTo>
                      <a:lnTo>
                        <a:pt x="493" y="24"/>
                      </a:lnTo>
                      <a:lnTo>
                        <a:pt x="518" y="11"/>
                      </a:lnTo>
                      <a:lnTo>
                        <a:pt x="545" y="3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Freeform 7"/>
                <p:cNvSpPr>
                  <a:spLocks/>
                </p:cNvSpPr>
                <p:nvPr/>
              </p:nvSpPr>
              <p:spPr bwMode="auto">
                <a:xfrm>
                  <a:off x="1657" y="722"/>
                  <a:ext cx="239" cy="786"/>
                </a:xfrm>
                <a:custGeom>
                  <a:avLst/>
                  <a:gdLst>
                    <a:gd name="T0" fmla="*/ 144 w 717"/>
                    <a:gd name="T1" fmla="*/ 0 h 2357"/>
                    <a:gd name="T2" fmla="*/ 198 w 717"/>
                    <a:gd name="T3" fmla="*/ 11 h 2357"/>
                    <a:gd name="T4" fmla="*/ 246 w 717"/>
                    <a:gd name="T5" fmla="*/ 43 h 2357"/>
                    <a:gd name="T6" fmla="*/ 376 w 717"/>
                    <a:gd name="T7" fmla="*/ 189 h 2357"/>
                    <a:gd name="T8" fmla="*/ 487 w 717"/>
                    <a:gd name="T9" fmla="*/ 349 h 2357"/>
                    <a:gd name="T10" fmla="*/ 577 w 717"/>
                    <a:gd name="T11" fmla="*/ 519 h 2357"/>
                    <a:gd name="T12" fmla="*/ 645 w 717"/>
                    <a:gd name="T13" fmla="*/ 699 h 2357"/>
                    <a:gd name="T14" fmla="*/ 691 w 717"/>
                    <a:gd name="T15" fmla="*/ 886 h 2357"/>
                    <a:gd name="T16" fmla="*/ 715 w 717"/>
                    <a:gd name="T17" fmla="*/ 1079 h 2357"/>
                    <a:gd name="T18" fmla="*/ 715 w 717"/>
                    <a:gd name="T19" fmla="*/ 1277 h 2357"/>
                    <a:gd name="T20" fmla="*/ 691 w 717"/>
                    <a:gd name="T21" fmla="*/ 1471 h 2357"/>
                    <a:gd name="T22" fmla="*/ 645 w 717"/>
                    <a:gd name="T23" fmla="*/ 1658 h 2357"/>
                    <a:gd name="T24" fmla="*/ 577 w 717"/>
                    <a:gd name="T25" fmla="*/ 1838 h 2357"/>
                    <a:gd name="T26" fmla="*/ 487 w 717"/>
                    <a:gd name="T27" fmla="*/ 2008 h 2357"/>
                    <a:gd name="T28" fmla="*/ 376 w 717"/>
                    <a:gd name="T29" fmla="*/ 2168 h 2357"/>
                    <a:gd name="T30" fmla="*/ 246 w 717"/>
                    <a:gd name="T31" fmla="*/ 2314 h 2357"/>
                    <a:gd name="T32" fmla="*/ 198 w 717"/>
                    <a:gd name="T33" fmla="*/ 2346 h 2357"/>
                    <a:gd name="T34" fmla="*/ 144 w 717"/>
                    <a:gd name="T35" fmla="*/ 2357 h 2357"/>
                    <a:gd name="T36" fmla="*/ 89 w 717"/>
                    <a:gd name="T37" fmla="*/ 2346 h 2357"/>
                    <a:gd name="T38" fmla="*/ 42 w 717"/>
                    <a:gd name="T39" fmla="*/ 2314 h 2357"/>
                    <a:gd name="T40" fmla="*/ 10 w 717"/>
                    <a:gd name="T41" fmla="*/ 2267 h 2357"/>
                    <a:gd name="T42" fmla="*/ 0 w 717"/>
                    <a:gd name="T43" fmla="*/ 2213 h 2357"/>
                    <a:gd name="T44" fmla="*/ 10 w 717"/>
                    <a:gd name="T45" fmla="*/ 2159 h 2357"/>
                    <a:gd name="T46" fmla="*/ 42 w 717"/>
                    <a:gd name="T47" fmla="*/ 2110 h 2357"/>
                    <a:gd name="T48" fmla="*/ 158 w 717"/>
                    <a:gd name="T49" fmla="*/ 1980 h 2357"/>
                    <a:gd name="T50" fmla="*/ 253 w 717"/>
                    <a:gd name="T51" fmla="*/ 1837 h 2357"/>
                    <a:gd name="T52" fmla="*/ 329 w 717"/>
                    <a:gd name="T53" fmla="*/ 1684 h 2357"/>
                    <a:gd name="T54" fmla="*/ 385 w 717"/>
                    <a:gd name="T55" fmla="*/ 1521 h 2357"/>
                    <a:gd name="T56" fmla="*/ 418 w 717"/>
                    <a:gd name="T57" fmla="*/ 1353 h 2357"/>
                    <a:gd name="T58" fmla="*/ 429 w 717"/>
                    <a:gd name="T59" fmla="*/ 1178 h 2357"/>
                    <a:gd name="T60" fmla="*/ 418 w 717"/>
                    <a:gd name="T61" fmla="*/ 1004 h 2357"/>
                    <a:gd name="T62" fmla="*/ 385 w 717"/>
                    <a:gd name="T63" fmla="*/ 836 h 2357"/>
                    <a:gd name="T64" fmla="*/ 329 w 717"/>
                    <a:gd name="T65" fmla="*/ 673 h 2357"/>
                    <a:gd name="T66" fmla="*/ 253 w 717"/>
                    <a:gd name="T67" fmla="*/ 520 h 2357"/>
                    <a:gd name="T68" fmla="*/ 158 w 717"/>
                    <a:gd name="T69" fmla="*/ 377 h 2357"/>
                    <a:gd name="T70" fmla="*/ 42 w 717"/>
                    <a:gd name="T71" fmla="*/ 245 h 2357"/>
                    <a:gd name="T72" fmla="*/ 10 w 717"/>
                    <a:gd name="T73" fmla="*/ 198 h 2357"/>
                    <a:gd name="T74" fmla="*/ 0 w 717"/>
                    <a:gd name="T75" fmla="*/ 144 h 2357"/>
                    <a:gd name="T76" fmla="*/ 10 w 717"/>
                    <a:gd name="T77" fmla="*/ 90 h 2357"/>
                    <a:gd name="T78" fmla="*/ 42 w 717"/>
                    <a:gd name="T79" fmla="*/ 43 h 2357"/>
                    <a:gd name="T80" fmla="*/ 89 w 717"/>
                    <a:gd name="T81" fmla="*/ 11 h 2357"/>
                    <a:gd name="T82" fmla="*/ 144 w 717"/>
                    <a:gd name="T83" fmla="*/ 0 h 23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717" h="2357">
                      <a:moveTo>
                        <a:pt x="144" y="0"/>
                      </a:moveTo>
                      <a:lnTo>
                        <a:pt x="144" y="0"/>
                      </a:lnTo>
                      <a:lnTo>
                        <a:pt x="172" y="3"/>
                      </a:lnTo>
                      <a:lnTo>
                        <a:pt x="198" y="11"/>
                      </a:lnTo>
                      <a:lnTo>
                        <a:pt x="224" y="24"/>
                      </a:lnTo>
                      <a:lnTo>
                        <a:pt x="246" y="43"/>
                      </a:lnTo>
                      <a:lnTo>
                        <a:pt x="314" y="114"/>
                      </a:lnTo>
                      <a:lnTo>
                        <a:pt x="376" y="189"/>
                      </a:lnTo>
                      <a:lnTo>
                        <a:pt x="434" y="268"/>
                      </a:lnTo>
                      <a:lnTo>
                        <a:pt x="487" y="349"/>
                      </a:lnTo>
                      <a:lnTo>
                        <a:pt x="534" y="433"/>
                      </a:lnTo>
                      <a:lnTo>
                        <a:pt x="577" y="519"/>
                      </a:lnTo>
                      <a:lnTo>
                        <a:pt x="614" y="608"/>
                      </a:lnTo>
                      <a:lnTo>
                        <a:pt x="645" y="699"/>
                      </a:lnTo>
                      <a:lnTo>
                        <a:pt x="671" y="792"/>
                      </a:lnTo>
                      <a:lnTo>
                        <a:pt x="691" y="886"/>
                      </a:lnTo>
                      <a:lnTo>
                        <a:pt x="706" y="983"/>
                      </a:lnTo>
                      <a:lnTo>
                        <a:pt x="715" y="1079"/>
                      </a:lnTo>
                      <a:lnTo>
                        <a:pt x="717" y="1178"/>
                      </a:lnTo>
                      <a:lnTo>
                        <a:pt x="715" y="1277"/>
                      </a:lnTo>
                      <a:lnTo>
                        <a:pt x="706" y="1374"/>
                      </a:lnTo>
                      <a:lnTo>
                        <a:pt x="691" y="1471"/>
                      </a:lnTo>
                      <a:lnTo>
                        <a:pt x="671" y="1565"/>
                      </a:lnTo>
                      <a:lnTo>
                        <a:pt x="645" y="1658"/>
                      </a:lnTo>
                      <a:lnTo>
                        <a:pt x="614" y="1749"/>
                      </a:lnTo>
                      <a:lnTo>
                        <a:pt x="577" y="1838"/>
                      </a:lnTo>
                      <a:lnTo>
                        <a:pt x="534" y="1924"/>
                      </a:lnTo>
                      <a:lnTo>
                        <a:pt x="487" y="2008"/>
                      </a:lnTo>
                      <a:lnTo>
                        <a:pt x="434" y="2089"/>
                      </a:lnTo>
                      <a:lnTo>
                        <a:pt x="376" y="2168"/>
                      </a:lnTo>
                      <a:lnTo>
                        <a:pt x="314" y="2242"/>
                      </a:lnTo>
                      <a:lnTo>
                        <a:pt x="246" y="2314"/>
                      </a:lnTo>
                      <a:lnTo>
                        <a:pt x="224" y="2333"/>
                      </a:lnTo>
                      <a:lnTo>
                        <a:pt x="198" y="2346"/>
                      </a:lnTo>
                      <a:lnTo>
                        <a:pt x="172" y="2354"/>
                      </a:lnTo>
                      <a:lnTo>
                        <a:pt x="144" y="2357"/>
                      </a:lnTo>
                      <a:lnTo>
                        <a:pt x="117" y="2354"/>
                      </a:lnTo>
                      <a:lnTo>
                        <a:pt x="89" y="2346"/>
                      </a:lnTo>
                      <a:lnTo>
                        <a:pt x="65" y="2333"/>
                      </a:lnTo>
                      <a:lnTo>
                        <a:pt x="42" y="2314"/>
                      </a:lnTo>
                      <a:lnTo>
                        <a:pt x="23" y="2292"/>
                      </a:lnTo>
                      <a:lnTo>
                        <a:pt x="10" y="2267"/>
                      </a:lnTo>
                      <a:lnTo>
                        <a:pt x="2" y="2240"/>
                      </a:lnTo>
                      <a:lnTo>
                        <a:pt x="0" y="2213"/>
                      </a:lnTo>
                      <a:lnTo>
                        <a:pt x="2" y="2186"/>
                      </a:lnTo>
                      <a:lnTo>
                        <a:pt x="10" y="2159"/>
                      </a:lnTo>
                      <a:lnTo>
                        <a:pt x="23" y="2134"/>
                      </a:lnTo>
                      <a:lnTo>
                        <a:pt x="42" y="2110"/>
                      </a:lnTo>
                      <a:lnTo>
                        <a:pt x="102" y="2047"/>
                      </a:lnTo>
                      <a:lnTo>
                        <a:pt x="158" y="1980"/>
                      </a:lnTo>
                      <a:lnTo>
                        <a:pt x="207" y="1910"/>
                      </a:lnTo>
                      <a:lnTo>
                        <a:pt x="253" y="1837"/>
                      </a:lnTo>
                      <a:lnTo>
                        <a:pt x="294" y="1762"/>
                      </a:lnTo>
                      <a:lnTo>
                        <a:pt x="329" y="1684"/>
                      </a:lnTo>
                      <a:lnTo>
                        <a:pt x="360" y="1604"/>
                      </a:lnTo>
                      <a:lnTo>
                        <a:pt x="385" y="1521"/>
                      </a:lnTo>
                      <a:lnTo>
                        <a:pt x="403" y="1438"/>
                      </a:lnTo>
                      <a:lnTo>
                        <a:pt x="418" y="1353"/>
                      </a:lnTo>
                      <a:lnTo>
                        <a:pt x="426" y="1266"/>
                      </a:lnTo>
                      <a:lnTo>
                        <a:pt x="429" y="1178"/>
                      </a:lnTo>
                      <a:lnTo>
                        <a:pt x="426" y="1091"/>
                      </a:lnTo>
                      <a:lnTo>
                        <a:pt x="418" y="1004"/>
                      </a:lnTo>
                      <a:lnTo>
                        <a:pt x="403" y="919"/>
                      </a:lnTo>
                      <a:lnTo>
                        <a:pt x="385" y="836"/>
                      </a:lnTo>
                      <a:lnTo>
                        <a:pt x="360" y="753"/>
                      </a:lnTo>
                      <a:lnTo>
                        <a:pt x="329" y="673"/>
                      </a:lnTo>
                      <a:lnTo>
                        <a:pt x="294" y="595"/>
                      </a:lnTo>
                      <a:lnTo>
                        <a:pt x="253" y="520"/>
                      </a:lnTo>
                      <a:lnTo>
                        <a:pt x="207" y="447"/>
                      </a:lnTo>
                      <a:lnTo>
                        <a:pt x="158" y="377"/>
                      </a:lnTo>
                      <a:lnTo>
                        <a:pt x="102" y="310"/>
                      </a:lnTo>
                      <a:lnTo>
                        <a:pt x="42" y="245"/>
                      </a:lnTo>
                      <a:lnTo>
                        <a:pt x="23" y="223"/>
                      </a:lnTo>
                      <a:lnTo>
                        <a:pt x="10" y="198"/>
                      </a:lnTo>
                      <a:lnTo>
                        <a:pt x="2" y="171"/>
                      </a:lnTo>
                      <a:lnTo>
                        <a:pt x="0" y="144"/>
                      </a:lnTo>
                      <a:lnTo>
                        <a:pt x="2" y="117"/>
                      </a:lnTo>
                      <a:lnTo>
                        <a:pt x="10" y="90"/>
                      </a:lnTo>
                      <a:lnTo>
                        <a:pt x="23" y="65"/>
                      </a:lnTo>
                      <a:lnTo>
                        <a:pt x="42" y="43"/>
                      </a:lnTo>
                      <a:lnTo>
                        <a:pt x="65" y="24"/>
                      </a:lnTo>
                      <a:lnTo>
                        <a:pt x="89" y="11"/>
                      </a:lnTo>
                      <a:lnTo>
                        <a:pt x="117" y="3"/>
                      </a:lnTo>
                      <a:lnTo>
                        <a:pt x="14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 8"/>
                <p:cNvSpPr>
                  <a:spLocks/>
                </p:cNvSpPr>
                <p:nvPr/>
              </p:nvSpPr>
              <p:spPr bwMode="auto">
                <a:xfrm>
                  <a:off x="1006" y="852"/>
                  <a:ext cx="185" cy="527"/>
                </a:xfrm>
                <a:custGeom>
                  <a:avLst/>
                  <a:gdLst>
                    <a:gd name="T0" fmla="*/ 439 w 556"/>
                    <a:gd name="T1" fmla="*/ 2 h 1581"/>
                    <a:gd name="T2" fmla="*/ 491 w 556"/>
                    <a:gd name="T3" fmla="*/ 23 h 1581"/>
                    <a:gd name="T4" fmla="*/ 532 w 556"/>
                    <a:gd name="T5" fmla="*/ 65 h 1581"/>
                    <a:gd name="T6" fmla="*/ 554 w 556"/>
                    <a:gd name="T7" fmla="*/ 116 h 1581"/>
                    <a:gd name="T8" fmla="*/ 554 w 556"/>
                    <a:gd name="T9" fmla="*/ 172 h 1581"/>
                    <a:gd name="T10" fmla="*/ 532 w 556"/>
                    <a:gd name="T11" fmla="*/ 224 h 1581"/>
                    <a:gd name="T12" fmla="*/ 466 w 556"/>
                    <a:gd name="T13" fmla="*/ 298 h 1581"/>
                    <a:gd name="T14" fmla="*/ 388 w 556"/>
                    <a:gd name="T15" fmla="*/ 410 h 1581"/>
                    <a:gd name="T16" fmla="*/ 333 w 556"/>
                    <a:gd name="T17" fmla="*/ 531 h 1581"/>
                    <a:gd name="T18" fmla="*/ 299 w 556"/>
                    <a:gd name="T19" fmla="*/ 660 h 1581"/>
                    <a:gd name="T20" fmla="*/ 288 w 556"/>
                    <a:gd name="T21" fmla="*/ 790 h 1581"/>
                    <a:gd name="T22" fmla="*/ 299 w 556"/>
                    <a:gd name="T23" fmla="*/ 921 h 1581"/>
                    <a:gd name="T24" fmla="*/ 333 w 556"/>
                    <a:gd name="T25" fmla="*/ 1050 h 1581"/>
                    <a:gd name="T26" fmla="*/ 388 w 556"/>
                    <a:gd name="T27" fmla="*/ 1171 h 1581"/>
                    <a:gd name="T28" fmla="*/ 466 w 556"/>
                    <a:gd name="T29" fmla="*/ 1283 h 1581"/>
                    <a:gd name="T30" fmla="*/ 532 w 556"/>
                    <a:gd name="T31" fmla="*/ 1357 h 1581"/>
                    <a:gd name="T32" fmla="*/ 554 w 556"/>
                    <a:gd name="T33" fmla="*/ 1409 h 1581"/>
                    <a:gd name="T34" fmla="*/ 554 w 556"/>
                    <a:gd name="T35" fmla="*/ 1464 h 1581"/>
                    <a:gd name="T36" fmla="*/ 532 w 556"/>
                    <a:gd name="T37" fmla="*/ 1516 h 1581"/>
                    <a:gd name="T38" fmla="*/ 491 w 556"/>
                    <a:gd name="T39" fmla="*/ 1557 h 1581"/>
                    <a:gd name="T40" fmla="*/ 439 w 556"/>
                    <a:gd name="T41" fmla="*/ 1579 h 1581"/>
                    <a:gd name="T42" fmla="*/ 384 w 556"/>
                    <a:gd name="T43" fmla="*/ 1579 h 1581"/>
                    <a:gd name="T44" fmla="*/ 332 w 556"/>
                    <a:gd name="T45" fmla="*/ 1557 h 1581"/>
                    <a:gd name="T46" fmla="*/ 254 w 556"/>
                    <a:gd name="T47" fmla="*/ 1478 h 1581"/>
                    <a:gd name="T48" fmla="*/ 158 w 556"/>
                    <a:gd name="T49" fmla="*/ 1348 h 1581"/>
                    <a:gd name="T50" fmla="*/ 85 w 556"/>
                    <a:gd name="T51" fmla="*/ 1207 h 1581"/>
                    <a:gd name="T52" fmla="*/ 34 w 556"/>
                    <a:gd name="T53" fmla="*/ 1059 h 1581"/>
                    <a:gd name="T54" fmla="*/ 6 w 556"/>
                    <a:gd name="T55" fmla="*/ 906 h 1581"/>
                    <a:gd name="T56" fmla="*/ 0 w 556"/>
                    <a:gd name="T57" fmla="*/ 751 h 1581"/>
                    <a:gd name="T58" fmla="*/ 17 w 556"/>
                    <a:gd name="T59" fmla="*/ 597 h 1581"/>
                    <a:gd name="T60" fmla="*/ 57 w 556"/>
                    <a:gd name="T61" fmla="*/ 448 h 1581"/>
                    <a:gd name="T62" fmla="*/ 118 w 556"/>
                    <a:gd name="T63" fmla="*/ 303 h 1581"/>
                    <a:gd name="T64" fmla="*/ 203 w 556"/>
                    <a:gd name="T65" fmla="*/ 167 h 1581"/>
                    <a:gd name="T66" fmla="*/ 309 w 556"/>
                    <a:gd name="T67" fmla="*/ 42 h 1581"/>
                    <a:gd name="T68" fmla="*/ 358 w 556"/>
                    <a:gd name="T69" fmla="*/ 10 h 1581"/>
                    <a:gd name="T70" fmla="*/ 412 w 556"/>
                    <a:gd name="T71" fmla="*/ 0 h 15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56" h="1581">
                      <a:moveTo>
                        <a:pt x="412" y="0"/>
                      </a:moveTo>
                      <a:lnTo>
                        <a:pt x="439" y="2"/>
                      </a:lnTo>
                      <a:lnTo>
                        <a:pt x="466" y="10"/>
                      </a:lnTo>
                      <a:lnTo>
                        <a:pt x="491" y="23"/>
                      </a:lnTo>
                      <a:lnTo>
                        <a:pt x="514" y="42"/>
                      </a:lnTo>
                      <a:lnTo>
                        <a:pt x="532" y="65"/>
                      </a:lnTo>
                      <a:lnTo>
                        <a:pt x="545" y="89"/>
                      </a:lnTo>
                      <a:lnTo>
                        <a:pt x="554" y="116"/>
                      </a:lnTo>
                      <a:lnTo>
                        <a:pt x="556" y="144"/>
                      </a:lnTo>
                      <a:lnTo>
                        <a:pt x="554" y="172"/>
                      </a:lnTo>
                      <a:lnTo>
                        <a:pt x="545" y="198"/>
                      </a:lnTo>
                      <a:lnTo>
                        <a:pt x="532" y="224"/>
                      </a:lnTo>
                      <a:lnTo>
                        <a:pt x="514" y="246"/>
                      </a:lnTo>
                      <a:lnTo>
                        <a:pt x="466" y="298"/>
                      </a:lnTo>
                      <a:lnTo>
                        <a:pt x="425" y="352"/>
                      </a:lnTo>
                      <a:lnTo>
                        <a:pt x="388" y="410"/>
                      </a:lnTo>
                      <a:lnTo>
                        <a:pt x="358" y="470"/>
                      </a:lnTo>
                      <a:lnTo>
                        <a:pt x="333" y="531"/>
                      </a:lnTo>
                      <a:lnTo>
                        <a:pt x="313" y="595"/>
                      </a:lnTo>
                      <a:lnTo>
                        <a:pt x="299" y="660"/>
                      </a:lnTo>
                      <a:lnTo>
                        <a:pt x="290" y="724"/>
                      </a:lnTo>
                      <a:lnTo>
                        <a:pt x="288" y="790"/>
                      </a:lnTo>
                      <a:lnTo>
                        <a:pt x="290" y="856"/>
                      </a:lnTo>
                      <a:lnTo>
                        <a:pt x="299" y="921"/>
                      </a:lnTo>
                      <a:lnTo>
                        <a:pt x="313" y="986"/>
                      </a:lnTo>
                      <a:lnTo>
                        <a:pt x="333" y="1050"/>
                      </a:lnTo>
                      <a:lnTo>
                        <a:pt x="358" y="1111"/>
                      </a:lnTo>
                      <a:lnTo>
                        <a:pt x="388" y="1171"/>
                      </a:lnTo>
                      <a:lnTo>
                        <a:pt x="425" y="1229"/>
                      </a:lnTo>
                      <a:lnTo>
                        <a:pt x="466" y="1283"/>
                      </a:lnTo>
                      <a:lnTo>
                        <a:pt x="514" y="1335"/>
                      </a:lnTo>
                      <a:lnTo>
                        <a:pt x="532" y="1357"/>
                      </a:lnTo>
                      <a:lnTo>
                        <a:pt x="545" y="1383"/>
                      </a:lnTo>
                      <a:lnTo>
                        <a:pt x="554" y="1409"/>
                      </a:lnTo>
                      <a:lnTo>
                        <a:pt x="556" y="1437"/>
                      </a:lnTo>
                      <a:lnTo>
                        <a:pt x="554" y="1464"/>
                      </a:lnTo>
                      <a:lnTo>
                        <a:pt x="545" y="1491"/>
                      </a:lnTo>
                      <a:lnTo>
                        <a:pt x="532" y="1516"/>
                      </a:lnTo>
                      <a:lnTo>
                        <a:pt x="514" y="1539"/>
                      </a:lnTo>
                      <a:lnTo>
                        <a:pt x="491" y="1557"/>
                      </a:lnTo>
                      <a:lnTo>
                        <a:pt x="466" y="1570"/>
                      </a:lnTo>
                      <a:lnTo>
                        <a:pt x="439" y="1579"/>
                      </a:lnTo>
                      <a:lnTo>
                        <a:pt x="412" y="1581"/>
                      </a:lnTo>
                      <a:lnTo>
                        <a:pt x="384" y="1579"/>
                      </a:lnTo>
                      <a:lnTo>
                        <a:pt x="358" y="1570"/>
                      </a:lnTo>
                      <a:lnTo>
                        <a:pt x="332" y="1557"/>
                      </a:lnTo>
                      <a:lnTo>
                        <a:pt x="309" y="1539"/>
                      </a:lnTo>
                      <a:lnTo>
                        <a:pt x="254" y="1478"/>
                      </a:lnTo>
                      <a:lnTo>
                        <a:pt x="203" y="1414"/>
                      </a:lnTo>
                      <a:lnTo>
                        <a:pt x="158" y="1348"/>
                      </a:lnTo>
                      <a:lnTo>
                        <a:pt x="118" y="1278"/>
                      </a:lnTo>
                      <a:lnTo>
                        <a:pt x="85" y="1207"/>
                      </a:lnTo>
                      <a:lnTo>
                        <a:pt x="57" y="1133"/>
                      </a:lnTo>
                      <a:lnTo>
                        <a:pt x="34" y="1059"/>
                      </a:lnTo>
                      <a:lnTo>
                        <a:pt x="17" y="984"/>
                      </a:lnTo>
                      <a:lnTo>
                        <a:pt x="6" y="906"/>
                      </a:lnTo>
                      <a:lnTo>
                        <a:pt x="0" y="829"/>
                      </a:lnTo>
                      <a:lnTo>
                        <a:pt x="0" y="751"/>
                      </a:lnTo>
                      <a:lnTo>
                        <a:pt x="6" y="675"/>
                      </a:lnTo>
                      <a:lnTo>
                        <a:pt x="17" y="597"/>
                      </a:lnTo>
                      <a:lnTo>
                        <a:pt x="34" y="522"/>
                      </a:lnTo>
                      <a:lnTo>
                        <a:pt x="57" y="448"/>
                      </a:lnTo>
                      <a:lnTo>
                        <a:pt x="85" y="373"/>
                      </a:lnTo>
                      <a:lnTo>
                        <a:pt x="118" y="303"/>
                      </a:lnTo>
                      <a:lnTo>
                        <a:pt x="158" y="233"/>
                      </a:lnTo>
                      <a:lnTo>
                        <a:pt x="203" y="167"/>
                      </a:lnTo>
                      <a:lnTo>
                        <a:pt x="254" y="102"/>
                      </a:lnTo>
                      <a:lnTo>
                        <a:pt x="309" y="42"/>
                      </a:lnTo>
                      <a:lnTo>
                        <a:pt x="332" y="23"/>
                      </a:lnTo>
                      <a:lnTo>
                        <a:pt x="358" y="10"/>
                      </a:lnTo>
                      <a:lnTo>
                        <a:pt x="384" y="2"/>
                      </a:lnTo>
                      <a:lnTo>
                        <a:pt x="41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Freeform 9"/>
                <p:cNvSpPr>
                  <a:spLocks/>
                </p:cNvSpPr>
                <p:nvPr/>
              </p:nvSpPr>
              <p:spPr bwMode="auto">
                <a:xfrm>
                  <a:off x="1527" y="852"/>
                  <a:ext cx="186" cy="527"/>
                </a:xfrm>
                <a:custGeom>
                  <a:avLst/>
                  <a:gdLst>
                    <a:gd name="T0" fmla="*/ 171 w 557"/>
                    <a:gd name="T1" fmla="*/ 2 h 1581"/>
                    <a:gd name="T2" fmla="*/ 223 w 557"/>
                    <a:gd name="T3" fmla="*/ 23 h 1581"/>
                    <a:gd name="T4" fmla="*/ 304 w 557"/>
                    <a:gd name="T5" fmla="*/ 103 h 1581"/>
                    <a:gd name="T6" fmla="*/ 402 w 557"/>
                    <a:gd name="T7" fmla="*/ 238 h 1581"/>
                    <a:gd name="T8" fmla="*/ 477 w 557"/>
                    <a:gd name="T9" fmla="*/ 385 h 1581"/>
                    <a:gd name="T10" fmla="*/ 528 w 557"/>
                    <a:gd name="T11" fmla="*/ 542 h 1581"/>
                    <a:gd name="T12" fmla="*/ 554 w 557"/>
                    <a:gd name="T13" fmla="*/ 706 h 1581"/>
                    <a:gd name="T14" fmla="*/ 554 w 557"/>
                    <a:gd name="T15" fmla="*/ 874 h 1581"/>
                    <a:gd name="T16" fmla="*/ 528 w 557"/>
                    <a:gd name="T17" fmla="*/ 1039 h 1581"/>
                    <a:gd name="T18" fmla="*/ 477 w 557"/>
                    <a:gd name="T19" fmla="*/ 1196 h 1581"/>
                    <a:gd name="T20" fmla="*/ 402 w 557"/>
                    <a:gd name="T21" fmla="*/ 1342 h 1581"/>
                    <a:gd name="T22" fmla="*/ 304 w 557"/>
                    <a:gd name="T23" fmla="*/ 1477 h 1581"/>
                    <a:gd name="T24" fmla="*/ 223 w 557"/>
                    <a:gd name="T25" fmla="*/ 1557 h 1581"/>
                    <a:gd name="T26" fmla="*/ 171 w 557"/>
                    <a:gd name="T27" fmla="*/ 1579 h 1581"/>
                    <a:gd name="T28" fmla="*/ 117 w 557"/>
                    <a:gd name="T29" fmla="*/ 1579 h 1581"/>
                    <a:gd name="T30" fmla="*/ 65 w 557"/>
                    <a:gd name="T31" fmla="*/ 1557 h 1581"/>
                    <a:gd name="T32" fmla="*/ 24 w 557"/>
                    <a:gd name="T33" fmla="*/ 1516 h 1581"/>
                    <a:gd name="T34" fmla="*/ 3 w 557"/>
                    <a:gd name="T35" fmla="*/ 1464 h 1581"/>
                    <a:gd name="T36" fmla="*/ 3 w 557"/>
                    <a:gd name="T37" fmla="*/ 1409 h 1581"/>
                    <a:gd name="T38" fmla="*/ 24 w 557"/>
                    <a:gd name="T39" fmla="*/ 1357 h 1581"/>
                    <a:gd name="T40" fmla="*/ 89 w 557"/>
                    <a:gd name="T41" fmla="*/ 1285 h 1581"/>
                    <a:gd name="T42" fmla="*/ 165 w 557"/>
                    <a:gd name="T43" fmla="*/ 1174 h 1581"/>
                    <a:gd name="T44" fmla="*/ 222 w 557"/>
                    <a:gd name="T45" fmla="*/ 1054 h 1581"/>
                    <a:gd name="T46" fmla="*/ 256 w 557"/>
                    <a:gd name="T47" fmla="*/ 925 h 1581"/>
                    <a:gd name="T48" fmla="*/ 268 w 557"/>
                    <a:gd name="T49" fmla="*/ 790 h 1581"/>
                    <a:gd name="T50" fmla="*/ 256 w 557"/>
                    <a:gd name="T51" fmla="*/ 655 h 1581"/>
                    <a:gd name="T52" fmla="*/ 222 w 557"/>
                    <a:gd name="T53" fmla="*/ 526 h 1581"/>
                    <a:gd name="T54" fmla="*/ 165 w 557"/>
                    <a:gd name="T55" fmla="*/ 406 h 1581"/>
                    <a:gd name="T56" fmla="*/ 89 w 557"/>
                    <a:gd name="T57" fmla="*/ 296 h 1581"/>
                    <a:gd name="T58" fmla="*/ 24 w 557"/>
                    <a:gd name="T59" fmla="*/ 222 h 1581"/>
                    <a:gd name="T60" fmla="*/ 3 w 557"/>
                    <a:gd name="T61" fmla="*/ 172 h 1581"/>
                    <a:gd name="T62" fmla="*/ 3 w 557"/>
                    <a:gd name="T63" fmla="*/ 116 h 1581"/>
                    <a:gd name="T64" fmla="*/ 24 w 557"/>
                    <a:gd name="T65" fmla="*/ 65 h 1581"/>
                    <a:gd name="T66" fmla="*/ 65 w 557"/>
                    <a:gd name="T67" fmla="*/ 23 h 1581"/>
                    <a:gd name="T68" fmla="*/ 117 w 557"/>
                    <a:gd name="T69" fmla="*/ 2 h 15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57" h="1581">
                      <a:moveTo>
                        <a:pt x="144" y="0"/>
                      </a:moveTo>
                      <a:lnTo>
                        <a:pt x="171" y="2"/>
                      </a:lnTo>
                      <a:lnTo>
                        <a:pt x="199" y="10"/>
                      </a:lnTo>
                      <a:lnTo>
                        <a:pt x="223" y="23"/>
                      </a:lnTo>
                      <a:lnTo>
                        <a:pt x="246" y="42"/>
                      </a:lnTo>
                      <a:lnTo>
                        <a:pt x="304" y="103"/>
                      </a:lnTo>
                      <a:lnTo>
                        <a:pt x="356" y="169"/>
                      </a:lnTo>
                      <a:lnTo>
                        <a:pt x="402" y="238"/>
                      </a:lnTo>
                      <a:lnTo>
                        <a:pt x="442" y="311"/>
                      </a:lnTo>
                      <a:lnTo>
                        <a:pt x="477" y="385"/>
                      </a:lnTo>
                      <a:lnTo>
                        <a:pt x="506" y="463"/>
                      </a:lnTo>
                      <a:lnTo>
                        <a:pt x="528" y="542"/>
                      </a:lnTo>
                      <a:lnTo>
                        <a:pt x="544" y="623"/>
                      </a:lnTo>
                      <a:lnTo>
                        <a:pt x="554" y="706"/>
                      </a:lnTo>
                      <a:lnTo>
                        <a:pt x="557" y="790"/>
                      </a:lnTo>
                      <a:lnTo>
                        <a:pt x="554" y="874"/>
                      </a:lnTo>
                      <a:lnTo>
                        <a:pt x="544" y="958"/>
                      </a:lnTo>
                      <a:lnTo>
                        <a:pt x="528" y="1039"/>
                      </a:lnTo>
                      <a:lnTo>
                        <a:pt x="506" y="1118"/>
                      </a:lnTo>
                      <a:lnTo>
                        <a:pt x="477" y="1196"/>
                      </a:lnTo>
                      <a:lnTo>
                        <a:pt x="442" y="1270"/>
                      </a:lnTo>
                      <a:lnTo>
                        <a:pt x="402" y="1342"/>
                      </a:lnTo>
                      <a:lnTo>
                        <a:pt x="356" y="1411"/>
                      </a:lnTo>
                      <a:lnTo>
                        <a:pt x="304" y="1477"/>
                      </a:lnTo>
                      <a:lnTo>
                        <a:pt x="246" y="1539"/>
                      </a:lnTo>
                      <a:lnTo>
                        <a:pt x="223" y="1557"/>
                      </a:lnTo>
                      <a:lnTo>
                        <a:pt x="199" y="1570"/>
                      </a:lnTo>
                      <a:lnTo>
                        <a:pt x="171" y="1579"/>
                      </a:lnTo>
                      <a:lnTo>
                        <a:pt x="144" y="1581"/>
                      </a:lnTo>
                      <a:lnTo>
                        <a:pt x="117" y="1579"/>
                      </a:lnTo>
                      <a:lnTo>
                        <a:pt x="90" y="1570"/>
                      </a:lnTo>
                      <a:lnTo>
                        <a:pt x="65" y="1557"/>
                      </a:lnTo>
                      <a:lnTo>
                        <a:pt x="43" y="1539"/>
                      </a:lnTo>
                      <a:lnTo>
                        <a:pt x="24" y="1516"/>
                      </a:lnTo>
                      <a:lnTo>
                        <a:pt x="11" y="1491"/>
                      </a:lnTo>
                      <a:lnTo>
                        <a:pt x="3" y="1464"/>
                      </a:lnTo>
                      <a:lnTo>
                        <a:pt x="0" y="1437"/>
                      </a:lnTo>
                      <a:lnTo>
                        <a:pt x="3" y="1409"/>
                      </a:lnTo>
                      <a:lnTo>
                        <a:pt x="11" y="1383"/>
                      </a:lnTo>
                      <a:lnTo>
                        <a:pt x="24" y="1357"/>
                      </a:lnTo>
                      <a:lnTo>
                        <a:pt x="43" y="1335"/>
                      </a:lnTo>
                      <a:lnTo>
                        <a:pt x="89" y="1285"/>
                      </a:lnTo>
                      <a:lnTo>
                        <a:pt x="130" y="1231"/>
                      </a:lnTo>
                      <a:lnTo>
                        <a:pt x="165" y="1174"/>
                      </a:lnTo>
                      <a:lnTo>
                        <a:pt x="196" y="1116"/>
                      </a:lnTo>
                      <a:lnTo>
                        <a:pt x="222" y="1054"/>
                      </a:lnTo>
                      <a:lnTo>
                        <a:pt x="242" y="991"/>
                      </a:lnTo>
                      <a:lnTo>
                        <a:pt x="256" y="925"/>
                      </a:lnTo>
                      <a:lnTo>
                        <a:pt x="266" y="859"/>
                      </a:lnTo>
                      <a:lnTo>
                        <a:pt x="268" y="790"/>
                      </a:lnTo>
                      <a:lnTo>
                        <a:pt x="266" y="722"/>
                      </a:lnTo>
                      <a:lnTo>
                        <a:pt x="256" y="655"/>
                      </a:lnTo>
                      <a:lnTo>
                        <a:pt x="242" y="590"/>
                      </a:lnTo>
                      <a:lnTo>
                        <a:pt x="222" y="526"/>
                      </a:lnTo>
                      <a:lnTo>
                        <a:pt x="196" y="465"/>
                      </a:lnTo>
                      <a:lnTo>
                        <a:pt x="165" y="406"/>
                      </a:lnTo>
                      <a:lnTo>
                        <a:pt x="130" y="350"/>
                      </a:lnTo>
                      <a:lnTo>
                        <a:pt x="89" y="296"/>
                      </a:lnTo>
                      <a:lnTo>
                        <a:pt x="43" y="246"/>
                      </a:lnTo>
                      <a:lnTo>
                        <a:pt x="24" y="222"/>
                      </a:lnTo>
                      <a:lnTo>
                        <a:pt x="11" y="198"/>
                      </a:lnTo>
                      <a:lnTo>
                        <a:pt x="3" y="172"/>
                      </a:lnTo>
                      <a:lnTo>
                        <a:pt x="0" y="144"/>
                      </a:lnTo>
                      <a:lnTo>
                        <a:pt x="3" y="116"/>
                      </a:lnTo>
                      <a:lnTo>
                        <a:pt x="11" y="89"/>
                      </a:lnTo>
                      <a:lnTo>
                        <a:pt x="24" y="65"/>
                      </a:lnTo>
                      <a:lnTo>
                        <a:pt x="43" y="42"/>
                      </a:lnTo>
                      <a:lnTo>
                        <a:pt x="65" y="23"/>
                      </a:lnTo>
                      <a:lnTo>
                        <a:pt x="90" y="10"/>
                      </a:lnTo>
                      <a:lnTo>
                        <a:pt x="117" y="2"/>
                      </a:lnTo>
                      <a:lnTo>
                        <a:pt x="14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Freeform 10"/>
                <p:cNvSpPr>
                  <a:spLocks/>
                </p:cNvSpPr>
                <p:nvPr/>
              </p:nvSpPr>
              <p:spPr bwMode="auto">
                <a:xfrm>
                  <a:off x="1237" y="993"/>
                  <a:ext cx="244" cy="244"/>
                </a:xfrm>
                <a:custGeom>
                  <a:avLst/>
                  <a:gdLst>
                    <a:gd name="T0" fmla="*/ 366 w 733"/>
                    <a:gd name="T1" fmla="*/ 0 h 731"/>
                    <a:gd name="T2" fmla="*/ 416 w 733"/>
                    <a:gd name="T3" fmla="*/ 2 h 731"/>
                    <a:gd name="T4" fmla="*/ 464 w 733"/>
                    <a:gd name="T5" fmla="*/ 13 h 731"/>
                    <a:gd name="T6" fmla="*/ 509 w 733"/>
                    <a:gd name="T7" fmla="*/ 28 h 731"/>
                    <a:gd name="T8" fmla="*/ 551 w 733"/>
                    <a:gd name="T9" fmla="*/ 50 h 731"/>
                    <a:gd name="T10" fmla="*/ 590 w 733"/>
                    <a:gd name="T11" fmla="*/ 76 h 731"/>
                    <a:gd name="T12" fmla="*/ 626 w 733"/>
                    <a:gd name="T13" fmla="*/ 106 h 731"/>
                    <a:gd name="T14" fmla="*/ 656 w 733"/>
                    <a:gd name="T15" fmla="*/ 142 h 731"/>
                    <a:gd name="T16" fmla="*/ 682 w 733"/>
                    <a:gd name="T17" fmla="*/ 180 h 731"/>
                    <a:gd name="T18" fmla="*/ 704 w 733"/>
                    <a:gd name="T19" fmla="*/ 223 h 731"/>
                    <a:gd name="T20" fmla="*/ 720 w 733"/>
                    <a:gd name="T21" fmla="*/ 268 h 731"/>
                    <a:gd name="T22" fmla="*/ 730 w 733"/>
                    <a:gd name="T23" fmla="*/ 316 h 731"/>
                    <a:gd name="T24" fmla="*/ 733 w 733"/>
                    <a:gd name="T25" fmla="*/ 365 h 731"/>
                    <a:gd name="T26" fmla="*/ 730 w 733"/>
                    <a:gd name="T27" fmla="*/ 415 h 731"/>
                    <a:gd name="T28" fmla="*/ 720 w 733"/>
                    <a:gd name="T29" fmla="*/ 462 h 731"/>
                    <a:gd name="T30" fmla="*/ 704 w 733"/>
                    <a:gd name="T31" fmla="*/ 508 h 731"/>
                    <a:gd name="T32" fmla="*/ 682 w 733"/>
                    <a:gd name="T33" fmla="*/ 550 h 731"/>
                    <a:gd name="T34" fmla="*/ 656 w 733"/>
                    <a:gd name="T35" fmla="*/ 589 h 731"/>
                    <a:gd name="T36" fmla="*/ 626 w 733"/>
                    <a:gd name="T37" fmla="*/ 623 h 731"/>
                    <a:gd name="T38" fmla="*/ 590 w 733"/>
                    <a:gd name="T39" fmla="*/ 655 h 731"/>
                    <a:gd name="T40" fmla="*/ 551 w 733"/>
                    <a:gd name="T41" fmla="*/ 681 h 731"/>
                    <a:gd name="T42" fmla="*/ 509 w 733"/>
                    <a:gd name="T43" fmla="*/ 702 h 731"/>
                    <a:gd name="T44" fmla="*/ 464 w 733"/>
                    <a:gd name="T45" fmla="*/ 718 h 731"/>
                    <a:gd name="T46" fmla="*/ 416 w 733"/>
                    <a:gd name="T47" fmla="*/ 727 h 731"/>
                    <a:gd name="T48" fmla="*/ 366 w 733"/>
                    <a:gd name="T49" fmla="*/ 731 h 731"/>
                    <a:gd name="T50" fmla="*/ 316 w 733"/>
                    <a:gd name="T51" fmla="*/ 727 h 731"/>
                    <a:gd name="T52" fmla="*/ 269 w 733"/>
                    <a:gd name="T53" fmla="*/ 718 h 731"/>
                    <a:gd name="T54" fmla="*/ 223 w 733"/>
                    <a:gd name="T55" fmla="*/ 702 h 731"/>
                    <a:gd name="T56" fmla="*/ 182 w 733"/>
                    <a:gd name="T57" fmla="*/ 681 h 731"/>
                    <a:gd name="T58" fmla="*/ 143 w 733"/>
                    <a:gd name="T59" fmla="*/ 655 h 731"/>
                    <a:gd name="T60" fmla="*/ 107 w 733"/>
                    <a:gd name="T61" fmla="*/ 623 h 731"/>
                    <a:gd name="T62" fmla="*/ 77 w 733"/>
                    <a:gd name="T63" fmla="*/ 589 h 731"/>
                    <a:gd name="T64" fmla="*/ 50 w 733"/>
                    <a:gd name="T65" fmla="*/ 550 h 731"/>
                    <a:gd name="T66" fmla="*/ 28 w 733"/>
                    <a:gd name="T67" fmla="*/ 508 h 731"/>
                    <a:gd name="T68" fmla="*/ 13 w 733"/>
                    <a:gd name="T69" fmla="*/ 462 h 731"/>
                    <a:gd name="T70" fmla="*/ 4 w 733"/>
                    <a:gd name="T71" fmla="*/ 415 h 731"/>
                    <a:gd name="T72" fmla="*/ 0 w 733"/>
                    <a:gd name="T73" fmla="*/ 365 h 731"/>
                    <a:gd name="T74" fmla="*/ 4 w 733"/>
                    <a:gd name="T75" fmla="*/ 316 h 731"/>
                    <a:gd name="T76" fmla="*/ 13 w 733"/>
                    <a:gd name="T77" fmla="*/ 268 h 731"/>
                    <a:gd name="T78" fmla="*/ 28 w 733"/>
                    <a:gd name="T79" fmla="*/ 223 h 731"/>
                    <a:gd name="T80" fmla="*/ 50 w 733"/>
                    <a:gd name="T81" fmla="*/ 180 h 731"/>
                    <a:gd name="T82" fmla="*/ 77 w 733"/>
                    <a:gd name="T83" fmla="*/ 142 h 731"/>
                    <a:gd name="T84" fmla="*/ 107 w 733"/>
                    <a:gd name="T85" fmla="*/ 106 h 731"/>
                    <a:gd name="T86" fmla="*/ 143 w 733"/>
                    <a:gd name="T87" fmla="*/ 76 h 731"/>
                    <a:gd name="T88" fmla="*/ 182 w 733"/>
                    <a:gd name="T89" fmla="*/ 50 h 731"/>
                    <a:gd name="T90" fmla="*/ 223 w 733"/>
                    <a:gd name="T91" fmla="*/ 28 h 731"/>
                    <a:gd name="T92" fmla="*/ 269 w 733"/>
                    <a:gd name="T93" fmla="*/ 13 h 731"/>
                    <a:gd name="T94" fmla="*/ 316 w 733"/>
                    <a:gd name="T95" fmla="*/ 2 h 731"/>
                    <a:gd name="T96" fmla="*/ 366 w 733"/>
                    <a:gd name="T97" fmla="*/ 0 h 7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733" h="731">
                      <a:moveTo>
                        <a:pt x="366" y="0"/>
                      </a:moveTo>
                      <a:lnTo>
                        <a:pt x="416" y="2"/>
                      </a:lnTo>
                      <a:lnTo>
                        <a:pt x="464" y="13"/>
                      </a:lnTo>
                      <a:lnTo>
                        <a:pt x="509" y="28"/>
                      </a:lnTo>
                      <a:lnTo>
                        <a:pt x="551" y="50"/>
                      </a:lnTo>
                      <a:lnTo>
                        <a:pt x="590" y="76"/>
                      </a:lnTo>
                      <a:lnTo>
                        <a:pt x="626" y="106"/>
                      </a:lnTo>
                      <a:lnTo>
                        <a:pt x="656" y="142"/>
                      </a:lnTo>
                      <a:lnTo>
                        <a:pt x="682" y="180"/>
                      </a:lnTo>
                      <a:lnTo>
                        <a:pt x="704" y="223"/>
                      </a:lnTo>
                      <a:lnTo>
                        <a:pt x="720" y="268"/>
                      </a:lnTo>
                      <a:lnTo>
                        <a:pt x="730" y="316"/>
                      </a:lnTo>
                      <a:lnTo>
                        <a:pt x="733" y="365"/>
                      </a:lnTo>
                      <a:lnTo>
                        <a:pt x="730" y="415"/>
                      </a:lnTo>
                      <a:lnTo>
                        <a:pt x="720" y="462"/>
                      </a:lnTo>
                      <a:lnTo>
                        <a:pt x="704" y="508"/>
                      </a:lnTo>
                      <a:lnTo>
                        <a:pt x="682" y="550"/>
                      </a:lnTo>
                      <a:lnTo>
                        <a:pt x="656" y="589"/>
                      </a:lnTo>
                      <a:lnTo>
                        <a:pt x="626" y="623"/>
                      </a:lnTo>
                      <a:lnTo>
                        <a:pt x="590" y="655"/>
                      </a:lnTo>
                      <a:lnTo>
                        <a:pt x="551" y="681"/>
                      </a:lnTo>
                      <a:lnTo>
                        <a:pt x="509" y="702"/>
                      </a:lnTo>
                      <a:lnTo>
                        <a:pt x="464" y="718"/>
                      </a:lnTo>
                      <a:lnTo>
                        <a:pt x="416" y="727"/>
                      </a:lnTo>
                      <a:lnTo>
                        <a:pt x="366" y="731"/>
                      </a:lnTo>
                      <a:lnTo>
                        <a:pt x="316" y="727"/>
                      </a:lnTo>
                      <a:lnTo>
                        <a:pt x="269" y="718"/>
                      </a:lnTo>
                      <a:lnTo>
                        <a:pt x="223" y="702"/>
                      </a:lnTo>
                      <a:lnTo>
                        <a:pt x="182" y="681"/>
                      </a:lnTo>
                      <a:lnTo>
                        <a:pt x="143" y="655"/>
                      </a:lnTo>
                      <a:lnTo>
                        <a:pt x="107" y="623"/>
                      </a:lnTo>
                      <a:lnTo>
                        <a:pt x="77" y="589"/>
                      </a:lnTo>
                      <a:lnTo>
                        <a:pt x="50" y="550"/>
                      </a:lnTo>
                      <a:lnTo>
                        <a:pt x="28" y="508"/>
                      </a:lnTo>
                      <a:lnTo>
                        <a:pt x="13" y="462"/>
                      </a:lnTo>
                      <a:lnTo>
                        <a:pt x="4" y="415"/>
                      </a:lnTo>
                      <a:lnTo>
                        <a:pt x="0" y="365"/>
                      </a:lnTo>
                      <a:lnTo>
                        <a:pt x="4" y="316"/>
                      </a:lnTo>
                      <a:lnTo>
                        <a:pt x="13" y="268"/>
                      </a:lnTo>
                      <a:lnTo>
                        <a:pt x="28" y="223"/>
                      </a:lnTo>
                      <a:lnTo>
                        <a:pt x="50" y="180"/>
                      </a:lnTo>
                      <a:lnTo>
                        <a:pt x="77" y="142"/>
                      </a:lnTo>
                      <a:lnTo>
                        <a:pt x="107" y="106"/>
                      </a:lnTo>
                      <a:lnTo>
                        <a:pt x="143" y="76"/>
                      </a:lnTo>
                      <a:lnTo>
                        <a:pt x="182" y="50"/>
                      </a:lnTo>
                      <a:lnTo>
                        <a:pt x="223" y="28"/>
                      </a:lnTo>
                      <a:lnTo>
                        <a:pt x="269" y="13"/>
                      </a:lnTo>
                      <a:lnTo>
                        <a:pt x="316" y="2"/>
                      </a:lnTo>
                      <a:lnTo>
                        <a:pt x="36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Freeform 11"/>
                <p:cNvSpPr>
                  <a:spLocks noEditPoints="1"/>
                </p:cNvSpPr>
                <p:nvPr/>
              </p:nvSpPr>
              <p:spPr bwMode="auto">
                <a:xfrm>
                  <a:off x="1103" y="1271"/>
                  <a:ext cx="513" cy="739"/>
                </a:xfrm>
                <a:custGeom>
                  <a:avLst/>
                  <a:gdLst>
                    <a:gd name="T0" fmla="*/ 555 w 1539"/>
                    <a:gd name="T1" fmla="*/ 1272 h 2216"/>
                    <a:gd name="T2" fmla="*/ 450 w 1539"/>
                    <a:gd name="T3" fmla="*/ 1593 h 2216"/>
                    <a:gd name="T4" fmla="*/ 1088 w 1539"/>
                    <a:gd name="T5" fmla="*/ 1593 h 2216"/>
                    <a:gd name="T6" fmla="*/ 984 w 1539"/>
                    <a:gd name="T7" fmla="*/ 1272 h 2216"/>
                    <a:gd name="T8" fmla="*/ 555 w 1539"/>
                    <a:gd name="T9" fmla="*/ 1272 h 2216"/>
                    <a:gd name="T10" fmla="*/ 769 w 1539"/>
                    <a:gd name="T11" fmla="*/ 612 h 2216"/>
                    <a:gd name="T12" fmla="*/ 649 w 1539"/>
                    <a:gd name="T13" fmla="*/ 984 h 2216"/>
                    <a:gd name="T14" fmla="*/ 891 w 1539"/>
                    <a:gd name="T15" fmla="*/ 984 h 2216"/>
                    <a:gd name="T16" fmla="*/ 769 w 1539"/>
                    <a:gd name="T17" fmla="*/ 612 h 2216"/>
                    <a:gd name="T18" fmla="*/ 769 w 1539"/>
                    <a:gd name="T19" fmla="*/ 0 h 2216"/>
                    <a:gd name="T20" fmla="*/ 800 w 1539"/>
                    <a:gd name="T21" fmla="*/ 4 h 2216"/>
                    <a:gd name="T22" fmla="*/ 828 w 1539"/>
                    <a:gd name="T23" fmla="*/ 13 h 2216"/>
                    <a:gd name="T24" fmla="*/ 854 w 1539"/>
                    <a:gd name="T25" fmla="*/ 29 h 2216"/>
                    <a:gd name="T26" fmla="*/ 876 w 1539"/>
                    <a:gd name="T27" fmla="*/ 49 h 2216"/>
                    <a:gd name="T28" fmla="*/ 894 w 1539"/>
                    <a:gd name="T29" fmla="*/ 72 h 2216"/>
                    <a:gd name="T30" fmla="*/ 907 w 1539"/>
                    <a:gd name="T31" fmla="*/ 100 h 2216"/>
                    <a:gd name="T32" fmla="*/ 1532 w 1539"/>
                    <a:gd name="T33" fmla="*/ 2028 h 2216"/>
                    <a:gd name="T34" fmla="*/ 1539 w 1539"/>
                    <a:gd name="T35" fmla="*/ 2056 h 2216"/>
                    <a:gd name="T36" fmla="*/ 1539 w 1539"/>
                    <a:gd name="T37" fmla="*/ 2084 h 2216"/>
                    <a:gd name="T38" fmla="*/ 1534 w 1539"/>
                    <a:gd name="T39" fmla="*/ 2112 h 2216"/>
                    <a:gd name="T40" fmla="*/ 1523 w 1539"/>
                    <a:gd name="T41" fmla="*/ 2137 h 2216"/>
                    <a:gd name="T42" fmla="*/ 1508 w 1539"/>
                    <a:gd name="T43" fmla="*/ 2161 h 2216"/>
                    <a:gd name="T44" fmla="*/ 1489 w 1539"/>
                    <a:gd name="T45" fmla="*/ 2181 h 2216"/>
                    <a:gd name="T46" fmla="*/ 1467 w 1539"/>
                    <a:gd name="T47" fmla="*/ 2198 h 2216"/>
                    <a:gd name="T48" fmla="*/ 1440 w 1539"/>
                    <a:gd name="T49" fmla="*/ 2209 h 2216"/>
                    <a:gd name="T50" fmla="*/ 1411 w 1539"/>
                    <a:gd name="T51" fmla="*/ 2215 h 2216"/>
                    <a:gd name="T52" fmla="*/ 1383 w 1539"/>
                    <a:gd name="T53" fmla="*/ 2215 h 2216"/>
                    <a:gd name="T54" fmla="*/ 1355 w 1539"/>
                    <a:gd name="T55" fmla="*/ 2211 h 2216"/>
                    <a:gd name="T56" fmla="*/ 1330 w 1539"/>
                    <a:gd name="T57" fmla="*/ 2200 h 2216"/>
                    <a:gd name="T58" fmla="*/ 1306 w 1539"/>
                    <a:gd name="T59" fmla="*/ 2186 h 2216"/>
                    <a:gd name="T60" fmla="*/ 1286 w 1539"/>
                    <a:gd name="T61" fmla="*/ 2166 h 2216"/>
                    <a:gd name="T62" fmla="*/ 1270 w 1539"/>
                    <a:gd name="T63" fmla="*/ 2143 h 2216"/>
                    <a:gd name="T64" fmla="*/ 1258 w 1539"/>
                    <a:gd name="T65" fmla="*/ 2116 h 2216"/>
                    <a:gd name="T66" fmla="*/ 1181 w 1539"/>
                    <a:gd name="T67" fmla="*/ 1882 h 2216"/>
                    <a:gd name="T68" fmla="*/ 357 w 1539"/>
                    <a:gd name="T69" fmla="*/ 1882 h 2216"/>
                    <a:gd name="T70" fmla="*/ 281 w 1539"/>
                    <a:gd name="T71" fmla="*/ 2116 h 2216"/>
                    <a:gd name="T72" fmla="*/ 271 w 1539"/>
                    <a:gd name="T73" fmla="*/ 2141 h 2216"/>
                    <a:gd name="T74" fmla="*/ 255 w 1539"/>
                    <a:gd name="T75" fmla="*/ 2162 h 2216"/>
                    <a:gd name="T76" fmla="*/ 238 w 1539"/>
                    <a:gd name="T77" fmla="*/ 2181 h 2216"/>
                    <a:gd name="T78" fmla="*/ 218 w 1539"/>
                    <a:gd name="T79" fmla="*/ 2196 h 2216"/>
                    <a:gd name="T80" fmla="*/ 194 w 1539"/>
                    <a:gd name="T81" fmla="*/ 2207 h 2216"/>
                    <a:gd name="T82" fmla="*/ 169 w 1539"/>
                    <a:gd name="T83" fmla="*/ 2214 h 2216"/>
                    <a:gd name="T84" fmla="*/ 143 w 1539"/>
                    <a:gd name="T85" fmla="*/ 2216 h 2216"/>
                    <a:gd name="T86" fmla="*/ 122 w 1539"/>
                    <a:gd name="T87" fmla="*/ 2214 h 2216"/>
                    <a:gd name="T88" fmla="*/ 100 w 1539"/>
                    <a:gd name="T89" fmla="*/ 2209 h 2216"/>
                    <a:gd name="T90" fmla="*/ 72 w 1539"/>
                    <a:gd name="T91" fmla="*/ 2198 h 2216"/>
                    <a:gd name="T92" fmla="*/ 49 w 1539"/>
                    <a:gd name="T93" fmla="*/ 2181 h 2216"/>
                    <a:gd name="T94" fmla="*/ 30 w 1539"/>
                    <a:gd name="T95" fmla="*/ 2161 h 2216"/>
                    <a:gd name="T96" fmla="*/ 16 w 1539"/>
                    <a:gd name="T97" fmla="*/ 2137 h 2216"/>
                    <a:gd name="T98" fmla="*/ 5 w 1539"/>
                    <a:gd name="T99" fmla="*/ 2112 h 2216"/>
                    <a:gd name="T100" fmla="*/ 0 w 1539"/>
                    <a:gd name="T101" fmla="*/ 2084 h 2216"/>
                    <a:gd name="T102" fmla="*/ 0 w 1539"/>
                    <a:gd name="T103" fmla="*/ 2056 h 2216"/>
                    <a:gd name="T104" fmla="*/ 6 w 1539"/>
                    <a:gd name="T105" fmla="*/ 2028 h 2216"/>
                    <a:gd name="T106" fmla="*/ 632 w 1539"/>
                    <a:gd name="T107" fmla="*/ 100 h 2216"/>
                    <a:gd name="T108" fmla="*/ 645 w 1539"/>
                    <a:gd name="T109" fmla="*/ 72 h 2216"/>
                    <a:gd name="T110" fmla="*/ 663 w 1539"/>
                    <a:gd name="T111" fmla="*/ 49 h 2216"/>
                    <a:gd name="T112" fmla="*/ 684 w 1539"/>
                    <a:gd name="T113" fmla="*/ 29 h 2216"/>
                    <a:gd name="T114" fmla="*/ 710 w 1539"/>
                    <a:gd name="T115" fmla="*/ 13 h 2216"/>
                    <a:gd name="T116" fmla="*/ 738 w 1539"/>
                    <a:gd name="T117" fmla="*/ 4 h 2216"/>
                    <a:gd name="T118" fmla="*/ 769 w 1539"/>
                    <a:gd name="T119" fmla="*/ 0 h 2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539" h="2216">
                      <a:moveTo>
                        <a:pt x="555" y="1272"/>
                      </a:moveTo>
                      <a:lnTo>
                        <a:pt x="450" y="1593"/>
                      </a:lnTo>
                      <a:lnTo>
                        <a:pt x="1088" y="1593"/>
                      </a:lnTo>
                      <a:lnTo>
                        <a:pt x="984" y="1272"/>
                      </a:lnTo>
                      <a:lnTo>
                        <a:pt x="555" y="1272"/>
                      </a:lnTo>
                      <a:close/>
                      <a:moveTo>
                        <a:pt x="769" y="612"/>
                      </a:moveTo>
                      <a:lnTo>
                        <a:pt x="649" y="984"/>
                      </a:lnTo>
                      <a:lnTo>
                        <a:pt x="891" y="984"/>
                      </a:lnTo>
                      <a:lnTo>
                        <a:pt x="769" y="612"/>
                      </a:lnTo>
                      <a:close/>
                      <a:moveTo>
                        <a:pt x="769" y="0"/>
                      </a:moveTo>
                      <a:lnTo>
                        <a:pt x="800" y="4"/>
                      </a:lnTo>
                      <a:lnTo>
                        <a:pt x="828" y="13"/>
                      </a:lnTo>
                      <a:lnTo>
                        <a:pt x="854" y="29"/>
                      </a:lnTo>
                      <a:lnTo>
                        <a:pt x="876" y="49"/>
                      </a:lnTo>
                      <a:lnTo>
                        <a:pt x="894" y="72"/>
                      </a:lnTo>
                      <a:lnTo>
                        <a:pt x="907" y="100"/>
                      </a:lnTo>
                      <a:lnTo>
                        <a:pt x="1532" y="2028"/>
                      </a:lnTo>
                      <a:lnTo>
                        <a:pt x="1539" y="2056"/>
                      </a:lnTo>
                      <a:lnTo>
                        <a:pt x="1539" y="2084"/>
                      </a:lnTo>
                      <a:lnTo>
                        <a:pt x="1534" y="2112"/>
                      </a:lnTo>
                      <a:lnTo>
                        <a:pt x="1523" y="2137"/>
                      </a:lnTo>
                      <a:lnTo>
                        <a:pt x="1508" y="2161"/>
                      </a:lnTo>
                      <a:lnTo>
                        <a:pt x="1489" y="2181"/>
                      </a:lnTo>
                      <a:lnTo>
                        <a:pt x="1467" y="2198"/>
                      </a:lnTo>
                      <a:lnTo>
                        <a:pt x="1440" y="2209"/>
                      </a:lnTo>
                      <a:lnTo>
                        <a:pt x="1411" y="2215"/>
                      </a:lnTo>
                      <a:lnTo>
                        <a:pt x="1383" y="2215"/>
                      </a:lnTo>
                      <a:lnTo>
                        <a:pt x="1355" y="2211"/>
                      </a:lnTo>
                      <a:lnTo>
                        <a:pt x="1330" y="2200"/>
                      </a:lnTo>
                      <a:lnTo>
                        <a:pt x="1306" y="2186"/>
                      </a:lnTo>
                      <a:lnTo>
                        <a:pt x="1286" y="2166"/>
                      </a:lnTo>
                      <a:lnTo>
                        <a:pt x="1270" y="2143"/>
                      </a:lnTo>
                      <a:lnTo>
                        <a:pt x="1258" y="2116"/>
                      </a:lnTo>
                      <a:lnTo>
                        <a:pt x="1181" y="1882"/>
                      </a:lnTo>
                      <a:lnTo>
                        <a:pt x="357" y="1882"/>
                      </a:lnTo>
                      <a:lnTo>
                        <a:pt x="281" y="2116"/>
                      </a:lnTo>
                      <a:lnTo>
                        <a:pt x="271" y="2141"/>
                      </a:lnTo>
                      <a:lnTo>
                        <a:pt x="255" y="2162"/>
                      </a:lnTo>
                      <a:lnTo>
                        <a:pt x="238" y="2181"/>
                      </a:lnTo>
                      <a:lnTo>
                        <a:pt x="218" y="2196"/>
                      </a:lnTo>
                      <a:lnTo>
                        <a:pt x="194" y="2207"/>
                      </a:lnTo>
                      <a:lnTo>
                        <a:pt x="169" y="2214"/>
                      </a:lnTo>
                      <a:lnTo>
                        <a:pt x="143" y="2216"/>
                      </a:lnTo>
                      <a:lnTo>
                        <a:pt x="122" y="2214"/>
                      </a:lnTo>
                      <a:lnTo>
                        <a:pt x="100" y="2209"/>
                      </a:lnTo>
                      <a:lnTo>
                        <a:pt x="72" y="2198"/>
                      </a:lnTo>
                      <a:lnTo>
                        <a:pt x="49" y="2181"/>
                      </a:lnTo>
                      <a:lnTo>
                        <a:pt x="30" y="2161"/>
                      </a:lnTo>
                      <a:lnTo>
                        <a:pt x="16" y="2137"/>
                      </a:lnTo>
                      <a:lnTo>
                        <a:pt x="5" y="2112"/>
                      </a:lnTo>
                      <a:lnTo>
                        <a:pt x="0" y="2084"/>
                      </a:lnTo>
                      <a:lnTo>
                        <a:pt x="0" y="2056"/>
                      </a:lnTo>
                      <a:lnTo>
                        <a:pt x="6" y="2028"/>
                      </a:lnTo>
                      <a:lnTo>
                        <a:pt x="632" y="100"/>
                      </a:lnTo>
                      <a:lnTo>
                        <a:pt x="645" y="72"/>
                      </a:lnTo>
                      <a:lnTo>
                        <a:pt x="663" y="49"/>
                      </a:lnTo>
                      <a:lnTo>
                        <a:pt x="684" y="29"/>
                      </a:lnTo>
                      <a:lnTo>
                        <a:pt x="710" y="13"/>
                      </a:lnTo>
                      <a:lnTo>
                        <a:pt x="738" y="4"/>
                      </a:lnTo>
                      <a:lnTo>
                        <a:pt x="76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1" name="Group 40"/>
            <p:cNvGrpSpPr/>
            <p:nvPr/>
          </p:nvGrpSpPr>
          <p:grpSpPr>
            <a:xfrm>
              <a:off x="3886201" y="5185611"/>
              <a:ext cx="822960" cy="818147"/>
              <a:chOff x="3886201" y="5185611"/>
              <a:chExt cx="822960" cy="818147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886201" y="5185611"/>
                <a:ext cx="822960" cy="818147"/>
                <a:chOff x="3874169" y="5173579"/>
                <a:chExt cx="822960" cy="818147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3874169" y="5173579"/>
                  <a:ext cx="822960" cy="818147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011329" y="5308332"/>
                  <a:ext cx="548640" cy="54864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pc="-1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9" name="Rectangle 38"/>
              <p:cNvSpPr/>
              <p:nvPr/>
            </p:nvSpPr>
            <p:spPr>
              <a:xfrm>
                <a:off x="4059024" y="5394968"/>
                <a:ext cx="477314" cy="3994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kern="0" spc="-15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itchFamily="34" charset="0"/>
                  </a:rPr>
                  <a:t>01</a:t>
                </a:r>
                <a:endParaRPr lang="en-US" sz="2000" b="1" spc="-15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3835963" y="2764856"/>
            <a:ext cx="1828800" cy="1780674"/>
            <a:chOff x="4403561" y="2764856"/>
            <a:chExt cx="1828800" cy="1780674"/>
          </a:xfrm>
        </p:grpSpPr>
        <p:grpSp>
          <p:nvGrpSpPr>
            <p:cNvPr id="62" name="Group 61"/>
            <p:cNvGrpSpPr/>
            <p:nvPr/>
          </p:nvGrpSpPr>
          <p:grpSpPr>
            <a:xfrm>
              <a:off x="4586441" y="2899610"/>
              <a:ext cx="1645920" cy="1645920"/>
              <a:chOff x="4586441" y="2899610"/>
              <a:chExt cx="1645920" cy="164592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4586441" y="2899610"/>
                <a:ext cx="1645920" cy="164592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4815041" y="3128210"/>
                <a:ext cx="1188720" cy="118872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5" name="Group 14"/>
              <p:cNvGrpSpPr>
                <a:grpSpLocks noChangeAspect="1"/>
              </p:cNvGrpSpPr>
              <p:nvPr/>
            </p:nvGrpSpPr>
            <p:grpSpPr bwMode="auto">
              <a:xfrm>
                <a:off x="5123985" y="3437598"/>
                <a:ext cx="570832" cy="569944"/>
                <a:chOff x="224" y="417"/>
                <a:chExt cx="1285" cy="1283"/>
              </a:xfrm>
              <a:solidFill>
                <a:schemeClr val="bg1"/>
              </a:solidFill>
            </p:grpSpPr>
            <p:sp>
              <p:nvSpPr>
                <p:cNvPr id="58" name="Freeform 16"/>
                <p:cNvSpPr>
                  <a:spLocks/>
                </p:cNvSpPr>
                <p:nvPr/>
              </p:nvSpPr>
              <p:spPr bwMode="auto">
                <a:xfrm>
                  <a:off x="224" y="417"/>
                  <a:ext cx="1236" cy="1235"/>
                </a:xfrm>
                <a:custGeom>
                  <a:avLst/>
                  <a:gdLst>
                    <a:gd name="T0" fmla="*/ 2088 w 3710"/>
                    <a:gd name="T1" fmla="*/ 14 h 3705"/>
                    <a:gd name="T2" fmla="*/ 2419 w 3710"/>
                    <a:gd name="T3" fmla="*/ 89 h 3705"/>
                    <a:gd name="T4" fmla="*/ 2726 w 3710"/>
                    <a:gd name="T5" fmla="*/ 218 h 3705"/>
                    <a:gd name="T6" fmla="*/ 3002 w 3710"/>
                    <a:gd name="T7" fmla="*/ 399 h 3705"/>
                    <a:gd name="T8" fmla="*/ 3242 w 3710"/>
                    <a:gd name="T9" fmla="*/ 624 h 3705"/>
                    <a:gd name="T10" fmla="*/ 3438 w 3710"/>
                    <a:gd name="T11" fmla="*/ 887 h 3705"/>
                    <a:gd name="T12" fmla="*/ 3585 w 3710"/>
                    <a:gd name="T13" fmla="*/ 1183 h 3705"/>
                    <a:gd name="T14" fmla="*/ 3677 w 3710"/>
                    <a:gd name="T15" fmla="*/ 1507 h 3705"/>
                    <a:gd name="T16" fmla="*/ 3710 w 3710"/>
                    <a:gd name="T17" fmla="*/ 1852 h 3705"/>
                    <a:gd name="T18" fmla="*/ 3686 w 3710"/>
                    <a:gd name="T19" fmla="*/ 1933 h 3705"/>
                    <a:gd name="T20" fmla="*/ 3622 w 3710"/>
                    <a:gd name="T21" fmla="*/ 1986 h 3705"/>
                    <a:gd name="T22" fmla="*/ 3537 w 3710"/>
                    <a:gd name="T23" fmla="*/ 1994 h 3705"/>
                    <a:gd name="T24" fmla="*/ 3464 w 3710"/>
                    <a:gd name="T25" fmla="*/ 1954 h 3705"/>
                    <a:gd name="T26" fmla="*/ 3425 w 3710"/>
                    <a:gd name="T27" fmla="*/ 1882 h 3705"/>
                    <a:gd name="T28" fmla="*/ 3407 w 3710"/>
                    <a:gd name="T29" fmla="*/ 1640 h 3705"/>
                    <a:gd name="T30" fmla="*/ 3335 w 3710"/>
                    <a:gd name="T31" fmla="*/ 1339 h 3705"/>
                    <a:gd name="T32" fmla="*/ 3208 w 3710"/>
                    <a:gd name="T33" fmla="*/ 1064 h 3705"/>
                    <a:gd name="T34" fmla="*/ 3031 w 3710"/>
                    <a:gd name="T35" fmla="*/ 820 h 3705"/>
                    <a:gd name="T36" fmla="*/ 2812 w 3710"/>
                    <a:gd name="T37" fmla="*/ 615 h 3705"/>
                    <a:gd name="T38" fmla="*/ 2556 w 3710"/>
                    <a:gd name="T39" fmla="*/ 454 h 3705"/>
                    <a:gd name="T40" fmla="*/ 2271 w 3710"/>
                    <a:gd name="T41" fmla="*/ 344 h 3705"/>
                    <a:gd name="T42" fmla="*/ 1963 w 3710"/>
                    <a:gd name="T43" fmla="*/ 293 h 3705"/>
                    <a:gd name="T44" fmla="*/ 1643 w 3710"/>
                    <a:gd name="T45" fmla="*/ 303 h 3705"/>
                    <a:gd name="T46" fmla="*/ 1341 w 3710"/>
                    <a:gd name="T47" fmla="*/ 375 h 3705"/>
                    <a:gd name="T48" fmla="*/ 1066 w 3710"/>
                    <a:gd name="T49" fmla="*/ 502 h 3705"/>
                    <a:gd name="T50" fmla="*/ 821 w 3710"/>
                    <a:gd name="T51" fmla="*/ 679 h 3705"/>
                    <a:gd name="T52" fmla="*/ 616 w 3710"/>
                    <a:gd name="T53" fmla="*/ 897 h 3705"/>
                    <a:gd name="T54" fmla="*/ 454 w 3710"/>
                    <a:gd name="T55" fmla="*/ 1153 h 3705"/>
                    <a:gd name="T56" fmla="*/ 344 w 3710"/>
                    <a:gd name="T57" fmla="*/ 1438 h 3705"/>
                    <a:gd name="T58" fmla="*/ 293 w 3710"/>
                    <a:gd name="T59" fmla="*/ 1745 h 3705"/>
                    <a:gd name="T60" fmla="*/ 303 w 3710"/>
                    <a:gd name="T61" fmla="*/ 2064 h 3705"/>
                    <a:gd name="T62" fmla="*/ 375 w 3710"/>
                    <a:gd name="T63" fmla="*/ 2366 h 3705"/>
                    <a:gd name="T64" fmla="*/ 503 w 3710"/>
                    <a:gd name="T65" fmla="*/ 2641 h 3705"/>
                    <a:gd name="T66" fmla="*/ 680 w 3710"/>
                    <a:gd name="T67" fmla="*/ 2885 h 3705"/>
                    <a:gd name="T68" fmla="*/ 898 w 3710"/>
                    <a:gd name="T69" fmla="*/ 3090 h 3705"/>
                    <a:gd name="T70" fmla="*/ 1154 w 3710"/>
                    <a:gd name="T71" fmla="*/ 3251 h 3705"/>
                    <a:gd name="T72" fmla="*/ 1440 w 3710"/>
                    <a:gd name="T73" fmla="*/ 3360 h 3705"/>
                    <a:gd name="T74" fmla="*/ 1748 w 3710"/>
                    <a:gd name="T75" fmla="*/ 3412 h 3705"/>
                    <a:gd name="T76" fmla="*/ 1912 w 3710"/>
                    <a:gd name="T77" fmla="*/ 3428 h 3705"/>
                    <a:gd name="T78" fmla="*/ 1974 w 3710"/>
                    <a:gd name="T79" fmla="*/ 3479 h 3705"/>
                    <a:gd name="T80" fmla="*/ 1999 w 3710"/>
                    <a:gd name="T81" fmla="*/ 3561 h 3705"/>
                    <a:gd name="T82" fmla="*/ 1974 w 3710"/>
                    <a:gd name="T83" fmla="*/ 3641 h 3705"/>
                    <a:gd name="T84" fmla="*/ 1912 w 3710"/>
                    <a:gd name="T85" fmla="*/ 3693 h 3705"/>
                    <a:gd name="T86" fmla="*/ 1738 w 3710"/>
                    <a:gd name="T87" fmla="*/ 3701 h 3705"/>
                    <a:gd name="T88" fmla="*/ 1398 w 3710"/>
                    <a:gd name="T89" fmla="*/ 3648 h 3705"/>
                    <a:gd name="T90" fmla="*/ 1083 w 3710"/>
                    <a:gd name="T91" fmla="*/ 3536 h 3705"/>
                    <a:gd name="T92" fmla="*/ 796 w 3710"/>
                    <a:gd name="T93" fmla="*/ 3372 h 3705"/>
                    <a:gd name="T94" fmla="*/ 544 w 3710"/>
                    <a:gd name="T95" fmla="*/ 3161 h 3705"/>
                    <a:gd name="T96" fmla="*/ 333 w 3710"/>
                    <a:gd name="T97" fmla="*/ 2909 h 3705"/>
                    <a:gd name="T98" fmla="*/ 169 w 3710"/>
                    <a:gd name="T99" fmla="*/ 2623 h 3705"/>
                    <a:gd name="T100" fmla="*/ 56 w 3710"/>
                    <a:gd name="T101" fmla="*/ 2308 h 3705"/>
                    <a:gd name="T102" fmla="*/ 3 w 3710"/>
                    <a:gd name="T103" fmla="*/ 1969 h 3705"/>
                    <a:gd name="T104" fmla="*/ 14 w 3710"/>
                    <a:gd name="T105" fmla="*/ 1620 h 3705"/>
                    <a:gd name="T106" fmla="*/ 88 w 3710"/>
                    <a:gd name="T107" fmla="*/ 1289 h 3705"/>
                    <a:gd name="T108" fmla="*/ 218 w 3710"/>
                    <a:gd name="T109" fmla="*/ 983 h 3705"/>
                    <a:gd name="T110" fmla="*/ 399 w 3710"/>
                    <a:gd name="T111" fmla="*/ 707 h 3705"/>
                    <a:gd name="T112" fmla="*/ 624 w 3710"/>
                    <a:gd name="T113" fmla="*/ 468 h 3705"/>
                    <a:gd name="T114" fmla="*/ 889 w 3710"/>
                    <a:gd name="T115" fmla="*/ 272 h 3705"/>
                    <a:gd name="T116" fmla="*/ 1185 w 3710"/>
                    <a:gd name="T117" fmla="*/ 125 h 3705"/>
                    <a:gd name="T118" fmla="*/ 1509 w 3710"/>
                    <a:gd name="T119" fmla="*/ 33 h 3705"/>
                    <a:gd name="T120" fmla="*/ 1855 w 3710"/>
                    <a:gd name="T121" fmla="*/ 0 h 37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3710" h="3705">
                      <a:moveTo>
                        <a:pt x="1855" y="0"/>
                      </a:moveTo>
                      <a:lnTo>
                        <a:pt x="1972" y="4"/>
                      </a:lnTo>
                      <a:lnTo>
                        <a:pt x="2088" y="14"/>
                      </a:lnTo>
                      <a:lnTo>
                        <a:pt x="2201" y="33"/>
                      </a:lnTo>
                      <a:lnTo>
                        <a:pt x="2312" y="57"/>
                      </a:lnTo>
                      <a:lnTo>
                        <a:pt x="2419" y="89"/>
                      </a:lnTo>
                      <a:lnTo>
                        <a:pt x="2524" y="125"/>
                      </a:lnTo>
                      <a:lnTo>
                        <a:pt x="2627" y="169"/>
                      </a:lnTo>
                      <a:lnTo>
                        <a:pt x="2726" y="218"/>
                      </a:lnTo>
                      <a:lnTo>
                        <a:pt x="2822" y="272"/>
                      </a:lnTo>
                      <a:lnTo>
                        <a:pt x="2914" y="333"/>
                      </a:lnTo>
                      <a:lnTo>
                        <a:pt x="3002" y="399"/>
                      </a:lnTo>
                      <a:lnTo>
                        <a:pt x="3086" y="468"/>
                      </a:lnTo>
                      <a:lnTo>
                        <a:pt x="3166" y="543"/>
                      </a:lnTo>
                      <a:lnTo>
                        <a:pt x="3242" y="624"/>
                      </a:lnTo>
                      <a:lnTo>
                        <a:pt x="3312" y="707"/>
                      </a:lnTo>
                      <a:lnTo>
                        <a:pt x="3378" y="796"/>
                      </a:lnTo>
                      <a:lnTo>
                        <a:pt x="3438" y="887"/>
                      </a:lnTo>
                      <a:lnTo>
                        <a:pt x="3492" y="983"/>
                      </a:lnTo>
                      <a:lnTo>
                        <a:pt x="3542" y="1082"/>
                      </a:lnTo>
                      <a:lnTo>
                        <a:pt x="3585" y="1183"/>
                      </a:lnTo>
                      <a:lnTo>
                        <a:pt x="3622" y="1289"/>
                      </a:lnTo>
                      <a:lnTo>
                        <a:pt x="3654" y="1396"/>
                      </a:lnTo>
                      <a:lnTo>
                        <a:pt x="3677" y="1507"/>
                      </a:lnTo>
                      <a:lnTo>
                        <a:pt x="3696" y="1620"/>
                      </a:lnTo>
                      <a:lnTo>
                        <a:pt x="3707" y="1736"/>
                      </a:lnTo>
                      <a:lnTo>
                        <a:pt x="3710" y="1852"/>
                      </a:lnTo>
                      <a:lnTo>
                        <a:pt x="3707" y="1882"/>
                      </a:lnTo>
                      <a:lnTo>
                        <a:pt x="3699" y="1909"/>
                      </a:lnTo>
                      <a:lnTo>
                        <a:pt x="3686" y="1933"/>
                      </a:lnTo>
                      <a:lnTo>
                        <a:pt x="3668" y="1954"/>
                      </a:lnTo>
                      <a:lnTo>
                        <a:pt x="3647" y="1971"/>
                      </a:lnTo>
                      <a:lnTo>
                        <a:pt x="3622" y="1986"/>
                      </a:lnTo>
                      <a:lnTo>
                        <a:pt x="3595" y="1994"/>
                      </a:lnTo>
                      <a:lnTo>
                        <a:pt x="3566" y="1996"/>
                      </a:lnTo>
                      <a:lnTo>
                        <a:pt x="3537" y="1994"/>
                      </a:lnTo>
                      <a:lnTo>
                        <a:pt x="3510" y="1986"/>
                      </a:lnTo>
                      <a:lnTo>
                        <a:pt x="3485" y="1971"/>
                      </a:lnTo>
                      <a:lnTo>
                        <a:pt x="3464" y="1954"/>
                      </a:lnTo>
                      <a:lnTo>
                        <a:pt x="3446" y="1933"/>
                      </a:lnTo>
                      <a:lnTo>
                        <a:pt x="3433" y="1909"/>
                      </a:lnTo>
                      <a:lnTo>
                        <a:pt x="3425" y="1882"/>
                      </a:lnTo>
                      <a:lnTo>
                        <a:pt x="3421" y="1852"/>
                      </a:lnTo>
                      <a:lnTo>
                        <a:pt x="3418" y="1745"/>
                      </a:lnTo>
                      <a:lnTo>
                        <a:pt x="3407" y="1640"/>
                      </a:lnTo>
                      <a:lnTo>
                        <a:pt x="3389" y="1538"/>
                      </a:lnTo>
                      <a:lnTo>
                        <a:pt x="3366" y="1438"/>
                      </a:lnTo>
                      <a:lnTo>
                        <a:pt x="3335" y="1339"/>
                      </a:lnTo>
                      <a:lnTo>
                        <a:pt x="3299" y="1244"/>
                      </a:lnTo>
                      <a:lnTo>
                        <a:pt x="3256" y="1153"/>
                      </a:lnTo>
                      <a:lnTo>
                        <a:pt x="3208" y="1064"/>
                      </a:lnTo>
                      <a:lnTo>
                        <a:pt x="3153" y="978"/>
                      </a:lnTo>
                      <a:lnTo>
                        <a:pt x="3094" y="897"/>
                      </a:lnTo>
                      <a:lnTo>
                        <a:pt x="3031" y="820"/>
                      </a:lnTo>
                      <a:lnTo>
                        <a:pt x="2962" y="747"/>
                      </a:lnTo>
                      <a:lnTo>
                        <a:pt x="2889" y="679"/>
                      </a:lnTo>
                      <a:lnTo>
                        <a:pt x="2812" y="615"/>
                      </a:lnTo>
                      <a:lnTo>
                        <a:pt x="2731" y="556"/>
                      </a:lnTo>
                      <a:lnTo>
                        <a:pt x="2645" y="502"/>
                      </a:lnTo>
                      <a:lnTo>
                        <a:pt x="2556" y="454"/>
                      </a:lnTo>
                      <a:lnTo>
                        <a:pt x="2464" y="412"/>
                      </a:lnTo>
                      <a:lnTo>
                        <a:pt x="2369" y="375"/>
                      </a:lnTo>
                      <a:lnTo>
                        <a:pt x="2271" y="344"/>
                      </a:lnTo>
                      <a:lnTo>
                        <a:pt x="2170" y="321"/>
                      </a:lnTo>
                      <a:lnTo>
                        <a:pt x="2068" y="303"/>
                      </a:lnTo>
                      <a:lnTo>
                        <a:pt x="1963" y="293"/>
                      </a:lnTo>
                      <a:lnTo>
                        <a:pt x="1855" y="289"/>
                      </a:lnTo>
                      <a:lnTo>
                        <a:pt x="1748" y="293"/>
                      </a:lnTo>
                      <a:lnTo>
                        <a:pt x="1643" y="303"/>
                      </a:lnTo>
                      <a:lnTo>
                        <a:pt x="1540" y="321"/>
                      </a:lnTo>
                      <a:lnTo>
                        <a:pt x="1440" y="344"/>
                      </a:lnTo>
                      <a:lnTo>
                        <a:pt x="1341" y="375"/>
                      </a:lnTo>
                      <a:lnTo>
                        <a:pt x="1246" y="412"/>
                      </a:lnTo>
                      <a:lnTo>
                        <a:pt x="1154" y="454"/>
                      </a:lnTo>
                      <a:lnTo>
                        <a:pt x="1066" y="502"/>
                      </a:lnTo>
                      <a:lnTo>
                        <a:pt x="979" y="556"/>
                      </a:lnTo>
                      <a:lnTo>
                        <a:pt x="898" y="615"/>
                      </a:lnTo>
                      <a:lnTo>
                        <a:pt x="821" y="679"/>
                      </a:lnTo>
                      <a:lnTo>
                        <a:pt x="748" y="747"/>
                      </a:lnTo>
                      <a:lnTo>
                        <a:pt x="680" y="820"/>
                      </a:lnTo>
                      <a:lnTo>
                        <a:pt x="616" y="897"/>
                      </a:lnTo>
                      <a:lnTo>
                        <a:pt x="557" y="978"/>
                      </a:lnTo>
                      <a:lnTo>
                        <a:pt x="503" y="1064"/>
                      </a:lnTo>
                      <a:lnTo>
                        <a:pt x="454" y="1153"/>
                      </a:lnTo>
                      <a:lnTo>
                        <a:pt x="412" y="1244"/>
                      </a:lnTo>
                      <a:lnTo>
                        <a:pt x="375" y="1339"/>
                      </a:lnTo>
                      <a:lnTo>
                        <a:pt x="344" y="1438"/>
                      </a:lnTo>
                      <a:lnTo>
                        <a:pt x="321" y="1538"/>
                      </a:lnTo>
                      <a:lnTo>
                        <a:pt x="303" y="1640"/>
                      </a:lnTo>
                      <a:lnTo>
                        <a:pt x="293" y="1745"/>
                      </a:lnTo>
                      <a:lnTo>
                        <a:pt x="289" y="1852"/>
                      </a:lnTo>
                      <a:lnTo>
                        <a:pt x="293" y="1960"/>
                      </a:lnTo>
                      <a:lnTo>
                        <a:pt x="303" y="2064"/>
                      </a:lnTo>
                      <a:lnTo>
                        <a:pt x="321" y="2167"/>
                      </a:lnTo>
                      <a:lnTo>
                        <a:pt x="344" y="2267"/>
                      </a:lnTo>
                      <a:lnTo>
                        <a:pt x="375" y="2366"/>
                      </a:lnTo>
                      <a:lnTo>
                        <a:pt x="412" y="2460"/>
                      </a:lnTo>
                      <a:lnTo>
                        <a:pt x="454" y="2552"/>
                      </a:lnTo>
                      <a:lnTo>
                        <a:pt x="503" y="2641"/>
                      </a:lnTo>
                      <a:lnTo>
                        <a:pt x="557" y="2727"/>
                      </a:lnTo>
                      <a:lnTo>
                        <a:pt x="616" y="2808"/>
                      </a:lnTo>
                      <a:lnTo>
                        <a:pt x="680" y="2885"/>
                      </a:lnTo>
                      <a:lnTo>
                        <a:pt x="748" y="2958"/>
                      </a:lnTo>
                      <a:lnTo>
                        <a:pt x="821" y="3026"/>
                      </a:lnTo>
                      <a:lnTo>
                        <a:pt x="898" y="3090"/>
                      </a:lnTo>
                      <a:lnTo>
                        <a:pt x="979" y="3148"/>
                      </a:lnTo>
                      <a:lnTo>
                        <a:pt x="1066" y="3203"/>
                      </a:lnTo>
                      <a:lnTo>
                        <a:pt x="1154" y="3251"/>
                      </a:lnTo>
                      <a:lnTo>
                        <a:pt x="1246" y="3293"/>
                      </a:lnTo>
                      <a:lnTo>
                        <a:pt x="1341" y="3330"/>
                      </a:lnTo>
                      <a:lnTo>
                        <a:pt x="1440" y="3360"/>
                      </a:lnTo>
                      <a:lnTo>
                        <a:pt x="1540" y="3384"/>
                      </a:lnTo>
                      <a:lnTo>
                        <a:pt x="1643" y="3402"/>
                      </a:lnTo>
                      <a:lnTo>
                        <a:pt x="1748" y="3412"/>
                      </a:lnTo>
                      <a:lnTo>
                        <a:pt x="1855" y="3416"/>
                      </a:lnTo>
                      <a:lnTo>
                        <a:pt x="1885" y="3419"/>
                      </a:lnTo>
                      <a:lnTo>
                        <a:pt x="1912" y="3428"/>
                      </a:lnTo>
                      <a:lnTo>
                        <a:pt x="1935" y="3441"/>
                      </a:lnTo>
                      <a:lnTo>
                        <a:pt x="1957" y="3458"/>
                      </a:lnTo>
                      <a:lnTo>
                        <a:pt x="1974" y="3479"/>
                      </a:lnTo>
                      <a:lnTo>
                        <a:pt x="1989" y="3504"/>
                      </a:lnTo>
                      <a:lnTo>
                        <a:pt x="1997" y="3531"/>
                      </a:lnTo>
                      <a:lnTo>
                        <a:pt x="1999" y="3561"/>
                      </a:lnTo>
                      <a:lnTo>
                        <a:pt x="1997" y="3589"/>
                      </a:lnTo>
                      <a:lnTo>
                        <a:pt x="1989" y="3616"/>
                      </a:lnTo>
                      <a:lnTo>
                        <a:pt x="1974" y="3641"/>
                      </a:lnTo>
                      <a:lnTo>
                        <a:pt x="1957" y="3662"/>
                      </a:lnTo>
                      <a:lnTo>
                        <a:pt x="1935" y="3680"/>
                      </a:lnTo>
                      <a:lnTo>
                        <a:pt x="1912" y="3693"/>
                      </a:lnTo>
                      <a:lnTo>
                        <a:pt x="1885" y="3701"/>
                      </a:lnTo>
                      <a:lnTo>
                        <a:pt x="1855" y="3705"/>
                      </a:lnTo>
                      <a:lnTo>
                        <a:pt x="1738" y="3701"/>
                      </a:lnTo>
                      <a:lnTo>
                        <a:pt x="1623" y="3690"/>
                      </a:lnTo>
                      <a:lnTo>
                        <a:pt x="1509" y="3673"/>
                      </a:lnTo>
                      <a:lnTo>
                        <a:pt x="1398" y="3648"/>
                      </a:lnTo>
                      <a:lnTo>
                        <a:pt x="1291" y="3616"/>
                      </a:lnTo>
                      <a:lnTo>
                        <a:pt x="1185" y="3580"/>
                      </a:lnTo>
                      <a:lnTo>
                        <a:pt x="1083" y="3536"/>
                      </a:lnTo>
                      <a:lnTo>
                        <a:pt x="984" y="3487"/>
                      </a:lnTo>
                      <a:lnTo>
                        <a:pt x="889" y="3432"/>
                      </a:lnTo>
                      <a:lnTo>
                        <a:pt x="796" y="3372"/>
                      </a:lnTo>
                      <a:lnTo>
                        <a:pt x="708" y="3306"/>
                      </a:lnTo>
                      <a:lnTo>
                        <a:pt x="624" y="3237"/>
                      </a:lnTo>
                      <a:lnTo>
                        <a:pt x="544" y="3161"/>
                      </a:lnTo>
                      <a:lnTo>
                        <a:pt x="468" y="3081"/>
                      </a:lnTo>
                      <a:lnTo>
                        <a:pt x="399" y="2998"/>
                      </a:lnTo>
                      <a:lnTo>
                        <a:pt x="333" y="2909"/>
                      </a:lnTo>
                      <a:lnTo>
                        <a:pt x="272" y="2817"/>
                      </a:lnTo>
                      <a:lnTo>
                        <a:pt x="218" y="2722"/>
                      </a:lnTo>
                      <a:lnTo>
                        <a:pt x="169" y="2623"/>
                      </a:lnTo>
                      <a:lnTo>
                        <a:pt x="125" y="2522"/>
                      </a:lnTo>
                      <a:lnTo>
                        <a:pt x="88" y="2416"/>
                      </a:lnTo>
                      <a:lnTo>
                        <a:pt x="56" y="2308"/>
                      </a:lnTo>
                      <a:lnTo>
                        <a:pt x="33" y="2198"/>
                      </a:lnTo>
                      <a:lnTo>
                        <a:pt x="14" y="2085"/>
                      </a:lnTo>
                      <a:lnTo>
                        <a:pt x="3" y="1969"/>
                      </a:lnTo>
                      <a:lnTo>
                        <a:pt x="0" y="1852"/>
                      </a:lnTo>
                      <a:lnTo>
                        <a:pt x="3" y="1736"/>
                      </a:lnTo>
                      <a:lnTo>
                        <a:pt x="14" y="1620"/>
                      </a:lnTo>
                      <a:lnTo>
                        <a:pt x="33" y="1507"/>
                      </a:lnTo>
                      <a:lnTo>
                        <a:pt x="56" y="1396"/>
                      </a:lnTo>
                      <a:lnTo>
                        <a:pt x="88" y="1289"/>
                      </a:lnTo>
                      <a:lnTo>
                        <a:pt x="125" y="1183"/>
                      </a:lnTo>
                      <a:lnTo>
                        <a:pt x="169" y="1082"/>
                      </a:lnTo>
                      <a:lnTo>
                        <a:pt x="218" y="983"/>
                      </a:lnTo>
                      <a:lnTo>
                        <a:pt x="272" y="887"/>
                      </a:lnTo>
                      <a:lnTo>
                        <a:pt x="333" y="796"/>
                      </a:lnTo>
                      <a:lnTo>
                        <a:pt x="399" y="707"/>
                      </a:lnTo>
                      <a:lnTo>
                        <a:pt x="468" y="624"/>
                      </a:lnTo>
                      <a:lnTo>
                        <a:pt x="544" y="543"/>
                      </a:lnTo>
                      <a:lnTo>
                        <a:pt x="624" y="468"/>
                      </a:lnTo>
                      <a:lnTo>
                        <a:pt x="708" y="399"/>
                      </a:lnTo>
                      <a:lnTo>
                        <a:pt x="796" y="333"/>
                      </a:lnTo>
                      <a:lnTo>
                        <a:pt x="889" y="272"/>
                      </a:lnTo>
                      <a:lnTo>
                        <a:pt x="984" y="218"/>
                      </a:lnTo>
                      <a:lnTo>
                        <a:pt x="1083" y="169"/>
                      </a:lnTo>
                      <a:lnTo>
                        <a:pt x="1185" y="125"/>
                      </a:lnTo>
                      <a:lnTo>
                        <a:pt x="1291" y="89"/>
                      </a:lnTo>
                      <a:lnTo>
                        <a:pt x="1398" y="57"/>
                      </a:lnTo>
                      <a:lnTo>
                        <a:pt x="1509" y="33"/>
                      </a:lnTo>
                      <a:lnTo>
                        <a:pt x="1623" y="14"/>
                      </a:lnTo>
                      <a:lnTo>
                        <a:pt x="1738" y="4"/>
                      </a:lnTo>
                      <a:lnTo>
                        <a:pt x="185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Freeform 17"/>
                <p:cNvSpPr>
                  <a:spLocks/>
                </p:cNvSpPr>
                <p:nvPr/>
              </p:nvSpPr>
              <p:spPr bwMode="auto">
                <a:xfrm>
                  <a:off x="418" y="611"/>
                  <a:ext cx="849" cy="847"/>
                </a:xfrm>
                <a:custGeom>
                  <a:avLst/>
                  <a:gdLst>
                    <a:gd name="T0" fmla="*/ 1461 w 2547"/>
                    <a:gd name="T1" fmla="*/ 14 h 2543"/>
                    <a:gd name="T2" fmla="*/ 1726 w 2547"/>
                    <a:gd name="T3" fmla="*/ 84 h 2543"/>
                    <a:gd name="T4" fmla="*/ 1966 w 2547"/>
                    <a:gd name="T5" fmla="*/ 205 h 2543"/>
                    <a:gd name="T6" fmla="*/ 2174 w 2547"/>
                    <a:gd name="T7" fmla="*/ 372 h 2543"/>
                    <a:gd name="T8" fmla="*/ 2341 w 2547"/>
                    <a:gd name="T9" fmla="*/ 580 h 2543"/>
                    <a:gd name="T10" fmla="*/ 2463 w 2547"/>
                    <a:gd name="T11" fmla="*/ 819 h 2543"/>
                    <a:gd name="T12" fmla="*/ 2532 w 2547"/>
                    <a:gd name="T13" fmla="*/ 1084 h 2543"/>
                    <a:gd name="T14" fmla="*/ 2543 w 2547"/>
                    <a:gd name="T15" fmla="*/ 1301 h 2543"/>
                    <a:gd name="T16" fmla="*/ 2504 w 2547"/>
                    <a:gd name="T17" fmla="*/ 1373 h 2543"/>
                    <a:gd name="T18" fmla="*/ 2431 w 2547"/>
                    <a:gd name="T19" fmla="*/ 1413 h 2543"/>
                    <a:gd name="T20" fmla="*/ 2346 w 2547"/>
                    <a:gd name="T21" fmla="*/ 1405 h 2543"/>
                    <a:gd name="T22" fmla="*/ 2282 w 2547"/>
                    <a:gd name="T23" fmla="*/ 1352 h 2543"/>
                    <a:gd name="T24" fmla="*/ 2259 w 2547"/>
                    <a:gd name="T25" fmla="*/ 1271 h 2543"/>
                    <a:gd name="T26" fmla="*/ 2227 w 2547"/>
                    <a:gd name="T27" fmla="*/ 1024 h 2543"/>
                    <a:gd name="T28" fmla="*/ 2137 w 2547"/>
                    <a:gd name="T29" fmla="*/ 799 h 2543"/>
                    <a:gd name="T30" fmla="*/ 1997 w 2547"/>
                    <a:gd name="T31" fmla="*/ 606 h 2543"/>
                    <a:gd name="T32" fmla="*/ 1815 w 2547"/>
                    <a:gd name="T33" fmla="*/ 450 h 2543"/>
                    <a:gd name="T34" fmla="*/ 1600 w 2547"/>
                    <a:gd name="T35" fmla="*/ 344 h 2543"/>
                    <a:gd name="T36" fmla="*/ 1358 w 2547"/>
                    <a:gd name="T37" fmla="*/ 292 h 2543"/>
                    <a:gd name="T38" fmla="*/ 1106 w 2547"/>
                    <a:gd name="T39" fmla="*/ 303 h 2543"/>
                    <a:gd name="T40" fmla="*/ 872 w 2547"/>
                    <a:gd name="T41" fmla="*/ 374 h 2543"/>
                    <a:gd name="T42" fmla="*/ 667 w 2547"/>
                    <a:gd name="T43" fmla="*/ 497 h 2543"/>
                    <a:gd name="T44" fmla="*/ 498 w 2547"/>
                    <a:gd name="T45" fmla="*/ 666 h 2543"/>
                    <a:gd name="T46" fmla="*/ 374 w 2547"/>
                    <a:gd name="T47" fmla="*/ 871 h 2543"/>
                    <a:gd name="T48" fmla="*/ 303 w 2547"/>
                    <a:gd name="T49" fmla="*/ 1104 h 2543"/>
                    <a:gd name="T50" fmla="*/ 292 w 2547"/>
                    <a:gd name="T51" fmla="*/ 1356 h 2543"/>
                    <a:gd name="T52" fmla="*/ 344 w 2547"/>
                    <a:gd name="T53" fmla="*/ 1598 h 2543"/>
                    <a:gd name="T54" fmla="*/ 452 w 2547"/>
                    <a:gd name="T55" fmla="*/ 1812 h 2543"/>
                    <a:gd name="T56" fmla="*/ 606 w 2547"/>
                    <a:gd name="T57" fmla="*/ 1994 h 2543"/>
                    <a:gd name="T58" fmla="*/ 800 w 2547"/>
                    <a:gd name="T59" fmla="*/ 2134 h 2543"/>
                    <a:gd name="T60" fmla="*/ 1025 w 2547"/>
                    <a:gd name="T61" fmla="*/ 2223 h 2543"/>
                    <a:gd name="T62" fmla="*/ 1273 w 2547"/>
                    <a:gd name="T63" fmla="*/ 2255 h 2543"/>
                    <a:gd name="T64" fmla="*/ 1353 w 2547"/>
                    <a:gd name="T65" fmla="*/ 2279 h 2543"/>
                    <a:gd name="T66" fmla="*/ 1407 w 2547"/>
                    <a:gd name="T67" fmla="*/ 2342 h 2543"/>
                    <a:gd name="T68" fmla="*/ 1415 w 2547"/>
                    <a:gd name="T69" fmla="*/ 2427 h 2543"/>
                    <a:gd name="T70" fmla="*/ 1375 w 2547"/>
                    <a:gd name="T71" fmla="*/ 2500 h 2543"/>
                    <a:gd name="T72" fmla="*/ 1303 w 2547"/>
                    <a:gd name="T73" fmla="*/ 2539 h 2543"/>
                    <a:gd name="T74" fmla="*/ 1085 w 2547"/>
                    <a:gd name="T75" fmla="*/ 2529 h 2543"/>
                    <a:gd name="T76" fmla="*/ 820 w 2547"/>
                    <a:gd name="T77" fmla="*/ 2459 h 2543"/>
                    <a:gd name="T78" fmla="*/ 580 w 2547"/>
                    <a:gd name="T79" fmla="*/ 2338 h 2543"/>
                    <a:gd name="T80" fmla="*/ 373 w 2547"/>
                    <a:gd name="T81" fmla="*/ 2170 h 2543"/>
                    <a:gd name="T82" fmla="*/ 205 w 2547"/>
                    <a:gd name="T83" fmla="*/ 1963 h 2543"/>
                    <a:gd name="T84" fmla="*/ 83 w 2547"/>
                    <a:gd name="T85" fmla="*/ 1724 h 2543"/>
                    <a:gd name="T86" fmla="*/ 14 w 2547"/>
                    <a:gd name="T87" fmla="*/ 1459 h 2543"/>
                    <a:gd name="T88" fmla="*/ 3 w 2547"/>
                    <a:gd name="T89" fmla="*/ 1177 h 2543"/>
                    <a:gd name="T90" fmla="*/ 54 w 2547"/>
                    <a:gd name="T91" fmla="*/ 905 h 2543"/>
                    <a:gd name="T92" fmla="*/ 159 w 2547"/>
                    <a:gd name="T93" fmla="*/ 656 h 2543"/>
                    <a:gd name="T94" fmla="*/ 312 w 2547"/>
                    <a:gd name="T95" fmla="*/ 437 h 2543"/>
                    <a:gd name="T96" fmla="*/ 507 w 2547"/>
                    <a:gd name="T97" fmla="*/ 257 h 2543"/>
                    <a:gd name="T98" fmla="*/ 737 w 2547"/>
                    <a:gd name="T99" fmla="*/ 118 h 2543"/>
                    <a:gd name="T100" fmla="*/ 995 w 2547"/>
                    <a:gd name="T101" fmla="*/ 31 h 2543"/>
                    <a:gd name="T102" fmla="*/ 1273 w 2547"/>
                    <a:gd name="T103" fmla="*/ 0 h 25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547" h="2543">
                      <a:moveTo>
                        <a:pt x="1273" y="0"/>
                      </a:moveTo>
                      <a:lnTo>
                        <a:pt x="1368" y="4"/>
                      </a:lnTo>
                      <a:lnTo>
                        <a:pt x="1461" y="14"/>
                      </a:lnTo>
                      <a:lnTo>
                        <a:pt x="1552" y="31"/>
                      </a:lnTo>
                      <a:lnTo>
                        <a:pt x="1640" y="54"/>
                      </a:lnTo>
                      <a:lnTo>
                        <a:pt x="1726" y="84"/>
                      </a:lnTo>
                      <a:lnTo>
                        <a:pt x="1809" y="118"/>
                      </a:lnTo>
                      <a:lnTo>
                        <a:pt x="1889" y="159"/>
                      </a:lnTo>
                      <a:lnTo>
                        <a:pt x="1966" y="205"/>
                      </a:lnTo>
                      <a:lnTo>
                        <a:pt x="2039" y="257"/>
                      </a:lnTo>
                      <a:lnTo>
                        <a:pt x="2108" y="312"/>
                      </a:lnTo>
                      <a:lnTo>
                        <a:pt x="2174" y="372"/>
                      </a:lnTo>
                      <a:lnTo>
                        <a:pt x="2234" y="437"/>
                      </a:lnTo>
                      <a:lnTo>
                        <a:pt x="2289" y="507"/>
                      </a:lnTo>
                      <a:lnTo>
                        <a:pt x="2341" y="580"/>
                      </a:lnTo>
                      <a:lnTo>
                        <a:pt x="2387" y="656"/>
                      </a:lnTo>
                      <a:lnTo>
                        <a:pt x="2429" y="737"/>
                      </a:lnTo>
                      <a:lnTo>
                        <a:pt x="2463" y="819"/>
                      </a:lnTo>
                      <a:lnTo>
                        <a:pt x="2492" y="905"/>
                      </a:lnTo>
                      <a:lnTo>
                        <a:pt x="2516" y="993"/>
                      </a:lnTo>
                      <a:lnTo>
                        <a:pt x="2532" y="1084"/>
                      </a:lnTo>
                      <a:lnTo>
                        <a:pt x="2543" y="1177"/>
                      </a:lnTo>
                      <a:lnTo>
                        <a:pt x="2547" y="1271"/>
                      </a:lnTo>
                      <a:lnTo>
                        <a:pt x="2543" y="1301"/>
                      </a:lnTo>
                      <a:lnTo>
                        <a:pt x="2535" y="1328"/>
                      </a:lnTo>
                      <a:lnTo>
                        <a:pt x="2522" y="1352"/>
                      </a:lnTo>
                      <a:lnTo>
                        <a:pt x="2504" y="1373"/>
                      </a:lnTo>
                      <a:lnTo>
                        <a:pt x="2483" y="1390"/>
                      </a:lnTo>
                      <a:lnTo>
                        <a:pt x="2458" y="1405"/>
                      </a:lnTo>
                      <a:lnTo>
                        <a:pt x="2431" y="1413"/>
                      </a:lnTo>
                      <a:lnTo>
                        <a:pt x="2403" y="1415"/>
                      </a:lnTo>
                      <a:lnTo>
                        <a:pt x="2373" y="1413"/>
                      </a:lnTo>
                      <a:lnTo>
                        <a:pt x="2346" y="1405"/>
                      </a:lnTo>
                      <a:lnTo>
                        <a:pt x="2321" y="1390"/>
                      </a:lnTo>
                      <a:lnTo>
                        <a:pt x="2300" y="1373"/>
                      </a:lnTo>
                      <a:lnTo>
                        <a:pt x="2282" y="1352"/>
                      </a:lnTo>
                      <a:lnTo>
                        <a:pt x="2269" y="1328"/>
                      </a:lnTo>
                      <a:lnTo>
                        <a:pt x="2261" y="1301"/>
                      </a:lnTo>
                      <a:lnTo>
                        <a:pt x="2259" y="1271"/>
                      </a:lnTo>
                      <a:lnTo>
                        <a:pt x="2254" y="1187"/>
                      </a:lnTo>
                      <a:lnTo>
                        <a:pt x="2243" y="1104"/>
                      </a:lnTo>
                      <a:lnTo>
                        <a:pt x="2227" y="1024"/>
                      </a:lnTo>
                      <a:lnTo>
                        <a:pt x="2202" y="945"/>
                      </a:lnTo>
                      <a:lnTo>
                        <a:pt x="2172" y="871"/>
                      </a:lnTo>
                      <a:lnTo>
                        <a:pt x="2137" y="799"/>
                      </a:lnTo>
                      <a:lnTo>
                        <a:pt x="2096" y="731"/>
                      </a:lnTo>
                      <a:lnTo>
                        <a:pt x="2049" y="666"/>
                      </a:lnTo>
                      <a:lnTo>
                        <a:pt x="1997" y="606"/>
                      </a:lnTo>
                      <a:lnTo>
                        <a:pt x="1940" y="549"/>
                      </a:lnTo>
                      <a:lnTo>
                        <a:pt x="1880" y="497"/>
                      </a:lnTo>
                      <a:lnTo>
                        <a:pt x="1815" y="450"/>
                      </a:lnTo>
                      <a:lnTo>
                        <a:pt x="1746" y="409"/>
                      </a:lnTo>
                      <a:lnTo>
                        <a:pt x="1674" y="374"/>
                      </a:lnTo>
                      <a:lnTo>
                        <a:pt x="1600" y="344"/>
                      </a:lnTo>
                      <a:lnTo>
                        <a:pt x="1521" y="319"/>
                      </a:lnTo>
                      <a:lnTo>
                        <a:pt x="1441" y="303"/>
                      </a:lnTo>
                      <a:lnTo>
                        <a:pt x="1358" y="292"/>
                      </a:lnTo>
                      <a:lnTo>
                        <a:pt x="1273" y="289"/>
                      </a:lnTo>
                      <a:lnTo>
                        <a:pt x="1188" y="292"/>
                      </a:lnTo>
                      <a:lnTo>
                        <a:pt x="1106" y="303"/>
                      </a:lnTo>
                      <a:lnTo>
                        <a:pt x="1025" y="319"/>
                      </a:lnTo>
                      <a:lnTo>
                        <a:pt x="947" y="344"/>
                      </a:lnTo>
                      <a:lnTo>
                        <a:pt x="872" y="374"/>
                      </a:lnTo>
                      <a:lnTo>
                        <a:pt x="800" y="409"/>
                      </a:lnTo>
                      <a:lnTo>
                        <a:pt x="731" y="450"/>
                      </a:lnTo>
                      <a:lnTo>
                        <a:pt x="667" y="497"/>
                      </a:lnTo>
                      <a:lnTo>
                        <a:pt x="606" y="549"/>
                      </a:lnTo>
                      <a:lnTo>
                        <a:pt x="550" y="606"/>
                      </a:lnTo>
                      <a:lnTo>
                        <a:pt x="498" y="666"/>
                      </a:lnTo>
                      <a:lnTo>
                        <a:pt x="452" y="731"/>
                      </a:lnTo>
                      <a:lnTo>
                        <a:pt x="409" y="799"/>
                      </a:lnTo>
                      <a:lnTo>
                        <a:pt x="374" y="871"/>
                      </a:lnTo>
                      <a:lnTo>
                        <a:pt x="344" y="945"/>
                      </a:lnTo>
                      <a:lnTo>
                        <a:pt x="320" y="1024"/>
                      </a:lnTo>
                      <a:lnTo>
                        <a:pt x="303" y="1104"/>
                      </a:lnTo>
                      <a:lnTo>
                        <a:pt x="292" y="1187"/>
                      </a:lnTo>
                      <a:lnTo>
                        <a:pt x="288" y="1271"/>
                      </a:lnTo>
                      <a:lnTo>
                        <a:pt x="292" y="1356"/>
                      </a:lnTo>
                      <a:lnTo>
                        <a:pt x="303" y="1439"/>
                      </a:lnTo>
                      <a:lnTo>
                        <a:pt x="320" y="1519"/>
                      </a:lnTo>
                      <a:lnTo>
                        <a:pt x="344" y="1598"/>
                      </a:lnTo>
                      <a:lnTo>
                        <a:pt x="374" y="1672"/>
                      </a:lnTo>
                      <a:lnTo>
                        <a:pt x="409" y="1744"/>
                      </a:lnTo>
                      <a:lnTo>
                        <a:pt x="452" y="1812"/>
                      </a:lnTo>
                      <a:lnTo>
                        <a:pt x="498" y="1877"/>
                      </a:lnTo>
                      <a:lnTo>
                        <a:pt x="550" y="1937"/>
                      </a:lnTo>
                      <a:lnTo>
                        <a:pt x="606" y="1994"/>
                      </a:lnTo>
                      <a:lnTo>
                        <a:pt x="667" y="2045"/>
                      </a:lnTo>
                      <a:lnTo>
                        <a:pt x="731" y="2093"/>
                      </a:lnTo>
                      <a:lnTo>
                        <a:pt x="800" y="2134"/>
                      </a:lnTo>
                      <a:lnTo>
                        <a:pt x="872" y="2169"/>
                      </a:lnTo>
                      <a:lnTo>
                        <a:pt x="947" y="2199"/>
                      </a:lnTo>
                      <a:lnTo>
                        <a:pt x="1025" y="2223"/>
                      </a:lnTo>
                      <a:lnTo>
                        <a:pt x="1106" y="2240"/>
                      </a:lnTo>
                      <a:lnTo>
                        <a:pt x="1188" y="2250"/>
                      </a:lnTo>
                      <a:lnTo>
                        <a:pt x="1273" y="2255"/>
                      </a:lnTo>
                      <a:lnTo>
                        <a:pt x="1303" y="2258"/>
                      </a:lnTo>
                      <a:lnTo>
                        <a:pt x="1330" y="2266"/>
                      </a:lnTo>
                      <a:lnTo>
                        <a:pt x="1353" y="2279"/>
                      </a:lnTo>
                      <a:lnTo>
                        <a:pt x="1375" y="2296"/>
                      </a:lnTo>
                      <a:lnTo>
                        <a:pt x="1392" y="2318"/>
                      </a:lnTo>
                      <a:lnTo>
                        <a:pt x="1407" y="2342"/>
                      </a:lnTo>
                      <a:lnTo>
                        <a:pt x="1415" y="2369"/>
                      </a:lnTo>
                      <a:lnTo>
                        <a:pt x="1417" y="2399"/>
                      </a:lnTo>
                      <a:lnTo>
                        <a:pt x="1415" y="2427"/>
                      </a:lnTo>
                      <a:lnTo>
                        <a:pt x="1407" y="2454"/>
                      </a:lnTo>
                      <a:lnTo>
                        <a:pt x="1392" y="2479"/>
                      </a:lnTo>
                      <a:lnTo>
                        <a:pt x="1375" y="2500"/>
                      </a:lnTo>
                      <a:lnTo>
                        <a:pt x="1353" y="2518"/>
                      </a:lnTo>
                      <a:lnTo>
                        <a:pt x="1330" y="2531"/>
                      </a:lnTo>
                      <a:lnTo>
                        <a:pt x="1303" y="2539"/>
                      </a:lnTo>
                      <a:lnTo>
                        <a:pt x="1273" y="2543"/>
                      </a:lnTo>
                      <a:lnTo>
                        <a:pt x="1179" y="2539"/>
                      </a:lnTo>
                      <a:lnTo>
                        <a:pt x="1085" y="2529"/>
                      </a:lnTo>
                      <a:lnTo>
                        <a:pt x="995" y="2512"/>
                      </a:lnTo>
                      <a:lnTo>
                        <a:pt x="906" y="2488"/>
                      </a:lnTo>
                      <a:lnTo>
                        <a:pt x="820" y="2459"/>
                      </a:lnTo>
                      <a:lnTo>
                        <a:pt x="737" y="2425"/>
                      </a:lnTo>
                      <a:lnTo>
                        <a:pt x="657" y="2384"/>
                      </a:lnTo>
                      <a:lnTo>
                        <a:pt x="580" y="2338"/>
                      </a:lnTo>
                      <a:lnTo>
                        <a:pt x="507" y="2287"/>
                      </a:lnTo>
                      <a:lnTo>
                        <a:pt x="439" y="2230"/>
                      </a:lnTo>
                      <a:lnTo>
                        <a:pt x="373" y="2170"/>
                      </a:lnTo>
                      <a:lnTo>
                        <a:pt x="312" y="2104"/>
                      </a:lnTo>
                      <a:lnTo>
                        <a:pt x="257" y="2036"/>
                      </a:lnTo>
                      <a:lnTo>
                        <a:pt x="205" y="1963"/>
                      </a:lnTo>
                      <a:lnTo>
                        <a:pt x="159" y="1886"/>
                      </a:lnTo>
                      <a:lnTo>
                        <a:pt x="118" y="1806"/>
                      </a:lnTo>
                      <a:lnTo>
                        <a:pt x="83" y="1724"/>
                      </a:lnTo>
                      <a:lnTo>
                        <a:pt x="54" y="1638"/>
                      </a:lnTo>
                      <a:lnTo>
                        <a:pt x="30" y="1549"/>
                      </a:lnTo>
                      <a:lnTo>
                        <a:pt x="14" y="1459"/>
                      </a:lnTo>
                      <a:lnTo>
                        <a:pt x="3" y="1366"/>
                      </a:lnTo>
                      <a:lnTo>
                        <a:pt x="0" y="1271"/>
                      </a:lnTo>
                      <a:lnTo>
                        <a:pt x="3" y="1177"/>
                      </a:lnTo>
                      <a:lnTo>
                        <a:pt x="14" y="1084"/>
                      </a:lnTo>
                      <a:lnTo>
                        <a:pt x="30" y="993"/>
                      </a:lnTo>
                      <a:lnTo>
                        <a:pt x="54" y="905"/>
                      </a:lnTo>
                      <a:lnTo>
                        <a:pt x="83" y="819"/>
                      </a:lnTo>
                      <a:lnTo>
                        <a:pt x="118" y="737"/>
                      </a:lnTo>
                      <a:lnTo>
                        <a:pt x="159" y="656"/>
                      </a:lnTo>
                      <a:lnTo>
                        <a:pt x="205" y="580"/>
                      </a:lnTo>
                      <a:lnTo>
                        <a:pt x="257" y="507"/>
                      </a:lnTo>
                      <a:lnTo>
                        <a:pt x="312" y="437"/>
                      </a:lnTo>
                      <a:lnTo>
                        <a:pt x="373" y="372"/>
                      </a:lnTo>
                      <a:lnTo>
                        <a:pt x="439" y="312"/>
                      </a:lnTo>
                      <a:lnTo>
                        <a:pt x="507" y="257"/>
                      </a:lnTo>
                      <a:lnTo>
                        <a:pt x="580" y="205"/>
                      </a:lnTo>
                      <a:lnTo>
                        <a:pt x="657" y="159"/>
                      </a:lnTo>
                      <a:lnTo>
                        <a:pt x="737" y="118"/>
                      </a:lnTo>
                      <a:lnTo>
                        <a:pt x="820" y="84"/>
                      </a:lnTo>
                      <a:lnTo>
                        <a:pt x="906" y="54"/>
                      </a:lnTo>
                      <a:lnTo>
                        <a:pt x="995" y="31"/>
                      </a:lnTo>
                      <a:lnTo>
                        <a:pt x="1085" y="14"/>
                      </a:lnTo>
                      <a:lnTo>
                        <a:pt x="1179" y="4"/>
                      </a:lnTo>
                      <a:lnTo>
                        <a:pt x="127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Freeform 18"/>
                <p:cNvSpPr>
                  <a:spLocks noEditPoints="1"/>
                </p:cNvSpPr>
                <p:nvPr/>
              </p:nvSpPr>
              <p:spPr bwMode="auto">
                <a:xfrm>
                  <a:off x="984" y="1177"/>
                  <a:ext cx="525" cy="523"/>
                </a:xfrm>
                <a:custGeom>
                  <a:avLst/>
                  <a:gdLst>
                    <a:gd name="T0" fmla="*/ 367 w 1574"/>
                    <a:gd name="T1" fmla="*/ 366 h 1570"/>
                    <a:gd name="T2" fmla="*/ 547 w 1574"/>
                    <a:gd name="T3" fmla="*/ 927 h 1570"/>
                    <a:gd name="T4" fmla="*/ 929 w 1574"/>
                    <a:gd name="T5" fmla="*/ 545 h 1570"/>
                    <a:gd name="T6" fmla="*/ 367 w 1574"/>
                    <a:gd name="T7" fmla="*/ 366 h 1570"/>
                    <a:gd name="T8" fmla="*/ 136 w 1574"/>
                    <a:gd name="T9" fmla="*/ 0 h 1570"/>
                    <a:gd name="T10" fmla="*/ 162 w 1574"/>
                    <a:gd name="T11" fmla="*/ 1 h 1570"/>
                    <a:gd name="T12" fmla="*/ 188 w 1574"/>
                    <a:gd name="T13" fmla="*/ 6 h 1570"/>
                    <a:gd name="T14" fmla="*/ 1243 w 1574"/>
                    <a:gd name="T15" fmla="*/ 344 h 1570"/>
                    <a:gd name="T16" fmla="*/ 1270 w 1574"/>
                    <a:gd name="T17" fmla="*/ 356 h 1570"/>
                    <a:gd name="T18" fmla="*/ 1294 w 1574"/>
                    <a:gd name="T19" fmla="*/ 372 h 1570"/>
                    <a:gd name="T20" fmla="*/ 1314 w 1574"/>
                    <a:gd name="T21" fmla="*/ 393 h 1570"/>
                    <a:gd name="T22" fmla="*/ 1329 w 1574"/>
                    <a:gd name="T23" fmla="*/ 418 h 1570"/>
                    <a:gd name="T24" fmla="*/ 1339 w 1574"/>
                    <a:gd name="T25" fmla="*/ 446 h 1570"/>
                    <a:gd name="T26" fmla="*/ 1344 w 1574"/>
                    <a:gd name="T27" fmla="*/ 476 h 1570"/>
                    <a:gd name="T28" fmla="*/ 1341 w 1574"/>
                    <a:gd name="T29" fmla="*/ 505 h 1570"/>
                    <a:gd name="T30" fmla="*/ 1333 w 1574"/>
                    <a:gd name="T31" fmla="*/ 534 h 1570"/>
                    <a:gd name="T32" fmla="*/ 1320 w 1574"/>
                    <a:gd name="T33" fmla="*/ 560 h 1570"/>
                    <a:gd name="T34" fmla="*/ 1301 w 1574"/>
                    <a:gd name="T35" fmla="*/ 582 h 1570"/>
                    <a:gd name="T36" fmla="*/ 1045 w 1574"/>
                    <a:gd name="T37" fmla="*/ 839 h 1570"/>
                    <a:gd name="T38" fmla="*/ 1531 w 1574"/>
                    <a:gd name="T39" fmla="*/ 1324 h 1570"/>
                    <a:gd name="T40" fmla="*/ 1549 w 1574"/>
                    <a:gd name="T41" fmla="*/ 1347 h 1570"/>
                    <a:gd name="T42" fmla="*/ 1563 w 1574"/>
                    <a:gd name="T43" fmla="*/ 1371 h 1570"/>
                    <a:gd name="T44" fmla="*/ 1570 w 1574"/>
                    <a:gd name="T45" fmla="*/ 1398 h 1570"/>
                    <a:gd name="T46" fmla="*/ 1574 w 1574"/>
                    <a:gd name="T47" fmla="*/ 1426 h 1570"/>
                    <a:gd name="T48" fmla="*/ 1570 w 1574"/>
                    <a:gd name="T49" fmla="*/ 1454 h 1570"/>
                    <a:gd name="T50" fmla="*/ 1563 w 1574"/>
                    <a:gd name="T51" fmla="*/ 1480 h 1570"/>
                    <a:gd name="T52" fmla="*/ 1549 w 1574"/>
                    <a:gd name="T53" fmla="*/ 1506 h 1570"/>
                    <a:gd name="T54" fmla="*/ 1531 w 1574"/>
                    <a:gd name="T55" fmla="*/ 1528 h 1570"/>
                    <a:gd name="T56" fmla="*/ 1509 w 1574"/>
                    <a:gd name="T57" fmla="*/ 1547 h 1570"/>
                    <a:gd name="T58" fmla="*/ 1483 w 1574"/>
                    <a:gd name="T59" fmla="*/ 1560 h 1570"/>
                    <a:gd name="T60" fmla="*/ 1457 w 1574"/>
                    <a:gd name="T61" fmla="*/ 1567 h 1570"/>
                    <a:gd name="T62" fmla="*/ 1428 w 1574"/>
                    <a:gd name="T63" fmla="*/ 1570 h 1570"/>
                    <a:gd name="T64" fmla="*/ 1401 w 1574"/>
                    <a:gd name="T65" fmla="*/ 1567 h 1570"/>
                    <a:gd name="T66" fmla="*/ 1374 w 1574"/>
                    <a:gd name="T67" fmla="*/ 1560 h 1570"/>
                    <a:gd name="T68" fmla="*/ 1349 w 1574"/>
                    <a:gd name="T69" fmla="*/ 1546 h 1570"/>
                    <a:gd name="T70" fmla="*/ 1327 w 1574"/>
                    <a:gd name="T71" fmla="*/ 1528 h 1570"/>
                    <a:gd name="T72" fmla="*/ 841 w 1574"/>
                    <a:gd name="T73" fmla="*/ 1041 h 1570"/>
                    <a:gd name="T74" fmla="*/ 583 w 1574"/>
                    <a:gd name="T75" fmla="*/ 1298 h 1570"/>
                    <a:gd name="T76" fmla="*/ 562 w 1574"/>
                    <a:gd name="T77" fmla="*/ 1316 h 1570"/>
                    <a:gd name="T78" fmla="*/ 537 w 1574"/>
                    <a:gd name="T79" fmla="*/ 1329 h 1570"/>
                    <a:gd name="T80" fmla="*/ 510 w 1574"/>
                    <a:gd name="T81" fmla="*/ 1337 h 1570"/>
                    <a:gd name="T82" fmla="*/ 482 w 1574"/>
                    <a:gd name="T83" fmla="*/ 1341 h 1570"/>
                    <a:gd name="T84" fmla="*/ 448 w 1574"/>
                    <a:gd name="T85" fmla="*/ 1336 h 1570"/>
                    <a:gd name="T86" fmla="*/ 419 w 1574"/>
                    <a:gd name="T87" fmla="*/ 1327 h 1570"/>
                    <a:gd name="T88" fmla="*/ 395 w 1574"/>
                    <a:gd name="T89" fmla="*/ 1311 h 1570"/>
                    <a:gd name="T90" fmla="*/ 373 w 1574"/>
                    <a:gd name="T91" fmla="*/ 1291 h 1570"/>
                    <a:gd name="T92" fmla="*/ 357 w 1574"/>
                    <a:gd name="T93" fmla="*/ 1268 h 1570"/>
                    <a:gd name="T94" fmla="*/ 345 w 1574"/>
                    <a:gd name="T95" fmla="*/ 1241 h 1570"/>
                    <a:gd name="T96" fmla="*/ 6 w 1574"/>
                    <a:gd name="T97" fmla="*/ 187 h 1570"/>
                    <a:gd name="T98" fmla="*/ 2 w 1574"/>
                    <a:gd name="T99" fmla="*/ 161 h 1570"/>
                    <a:gd name="T100" fmla="*/ 0 w 1574"/>
                    <a:gd name="T101" fmla="*/ 135 h 1570"/>
                    <a:gd name="T102" fmla="*/ 4 w 1574"/>
                    <a:gd name="T103" fmla="*/ 109 h 1570"/>
                    <a:gd name="T104" fmla="*/ 12 w 1574"/>
                    <a:gd name="T105" fmla="*/ 85 h 1570"/>
                    <a:gd name="T106" fmla="*/ 25 w 1574"/>
                    <a:gd name="T107" fmla="*/ 62 h 1570"/>
                    <a:gd name="T108" fmla="*/ 42 w 1574"/>
                    <a:gd name="T109" fmla="*/ 41 h 1570"/>
                    <a:gd name="T110" fmla="*/ 63 w 1574"/>
                    <a:gd name="T111" fmla="*/ 25 h 1570"/>
                    <a:gd name="T112" fmla="*/ 85 w 1574"/>
                    <a:gd name="T113" fmla="*/ 12 h 1570"/>
                    <a:gd name="T114" fmla="*/ 110 w 1574"/>
                    <a:gd name="T115" fmla="*/ 3 h 1570"/>
                    <a:gd name="T116" fmla="*/ 136 w 1574"/>
                    <a:gd name="T117" fmla="*/ 0 h 15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574" h="1570">
                      <a:moveTo>
                        <a:pt x="367" y="366"/>
                      </a:moveTo>
                      <a:lnTo>
                        <a:pt x="547" y="927"/>
                      </a:lnTo>
                      <a:lnTo>
                        <a:pt x="929" y="545"/>
                      </a:lnTo>
                      <a:lnTo>
                        <a:pt x="367" y="366"/>
                      </a:lnTo>
                      <a:close/>
                      <a:moveTo>
                        <a:pt x="136" y="0"/>
                      </a:moveTo>
                      <a:lnTo>
                        <a:pt x="162" y="1"/>
                      </a:lnTo>
                      <a:lnTo>
                        <a:pt x="188" y="6"/>
                      </a:lnTo>
                      <a:lnTo>
                        <a:pt x="1243" y="344"/>
                      </a:lnTo>
                      <a:lnTo>
                        <a:pt x="1270" y="356"/>
                      </a:lnTo>
                      <a:lnTo>
                        <a:pt x="1294" y="372"/>
                      </a:lnTo>
                      <a:lnTo>
                        <a:pt x="1314" y="393"/>
                      </a:lnTo>
                      <a:lnTo>
                        <a:pt x="1329" y="418"/>
                      </a:lnTo>
                      <a:lnTo>
                        <a:pt x="1339" y="446"/>
                      </a:lnTo>
                      <a:lnTo>
                        <a:pt x="1344" y="476"/>
                      </a:lnTo>
                      <a:lnTo>
                        <a:pt x="1341" y="505"/>
                      </a:lnTo>
                      <a:lnTo>
                        <a:pt x="1333" y="534"/>
                      </a:lnTo>
                      <a:lnTo>
                        <a:pt x="1320" y="560"/>
                      </a:lnTo>
                      <a:lnTo>
                        <a:pt x="1301" y="582"/>
                      </a:lnTo>
                      <a:lnTo>
                        <a:pt x="1045" y="839"/>
                      </a:lnTo>
                      <a:lnTo>
                        <a:pt x="1531" y="1324"/>
                      </a:lnTo>
                      <a:lnTo>
                        <a:pt x="1549" y="1347"/>
                      </a:lnTo>
                      <a:lnTo>
                        <a:pt x="1563" y="1371"/>
                      </a:lnTo>
                      <a:lnTo>
                        <a:pt x="1570" y="1398"/>
                      </a:lnTo>
                      <a:lnTo>
                        <a:pt x="1574" y="1426"/>
                      </a:lnTo>
                      <a:lnTo>
                        <a:pt x="1570" y="1454"/>
                      </a:lnTo>
                      <a:lnTo>
                        <a:pt x="1563" y="1480"/>
                      </a:lnTo>
                      <a:lnTo>
                        <a:pt x="1549" y="1506"/>
                      </a:lnTo>
                      <a:lnTo>
                        <a:pt x="1531" y="1528"/>
                      </a:lnTo>
                      <a:lnTo>
                        <a:pt x="1509" y="1547"/>
                      </a:lnTo>
                      <a:lnTo>
                        <a:pt x="1483" y="1560"/>
                      </a:lnTo>
                      <a:lnTo>
                        <a:pt x="1457" y="1567"/>
                      </a:lnTo>
                      <a:lnTo>
                        <a:pt x="1428" y="1570"/>
                      </a:lnTo>
                      <a:lnTo>
                        <a:pt x="1401" y="1567"/>
                      </a:lnTo>
                      <a:lnTo>
                        <a:pt x="1374" y="1560"/>
                      </a:lnTo>
                      <a:lnTo>
                        <a:pt x="1349" y="1546"/>
                      </a:lnTo>
                      <a:lnTo>
                        <a:pt x="1327" y="1528"/>
                      </a:lnTo>
                      <a:lnTo>
                        <a:pt x="841" y="1041"/>
                      </a:lnTo>
                      <a:lnTo>
                        <a:pt x="583" y="1298"/>
                      </a:lnTo>
                      <a:lnTo>
                        <a:pt x="562" y="1316"/>
                      </a:lnTo>
                      <a:lnTo>
                        <a:pt x="537" y="1329"/>
                      </a:lnTo>
                      <a:lnTo>
                        <a:pt x="510" y="1337"/>
                      </a:lnTo>
                      <a:lnTo>
                        <a:pt x="482" y="1341"/>
                      </a:lnTo>
                      <a:lnTo>
                        <a:pt x="448" y="1336"/>
                      </a:lnTo>
                      <a:lnTo>
                        <a:pt x="419" y="1327"/>
                      </a:lnTo>
                      <a:lnTo>
                        <a:pt x="395" y="1311"/>
                      </a:lnTo>
                      <a:lnTo>
                        <a:pt x="373" y="1291"/>
                      </a:lnTo>
                      <a:lnTo>
                        <a:pt x="357" y="1268"/>
                      </a:lnTo>
                      <a:lnTo>
                        <a:pt x="345" y="1241"/>
                      </a:lnTo>
                      <a:lnTo>
                        <a:pt x="6" y="187"/>
                      </a:lnTo>
                      <a:lnTo>
                        <a:pt x="2" y="161"/>
                      </a:lnTo>
                      <a:lnTo>
                        <a:pt x="0" y="135"/>
                      </a:lnTo>
                      <a:lnTo>
                        <a:pt x="4" y="109"/>
                      </a:lnTo>
                      <a:lnTo>
                        <a:pt x="12" y="85"/>
                      </a:lnTo>
                      <a:lnTo>
                        <a:pt x="25" y="62"/>
                      </a:lnTo>
                      <a:lnTo>
                        <a:pt x="42" y="41"/>
                      </a:lnTo>
                      <a:lnTo>
                        <a:pt x="63" y="25"/>
                      </a:lnTo>
                      <a:lnTo>
                        <a:pt x="85" y="12"/>
                      </a:lnTo>
                      <a:lnTo>
                        <a:pt x="110" y="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Freeform 19"/>
                <p:cNvSpPr>
                  <a:spLocks noEditPoints="1"/>
                </p:cNvSpPr>
                <p:nvPr/>
              </p:nvSpPr>
              <p:spPr bwMode="auto">
                <a:xfrm>
                  <a:off x="703" y="789"/>
                  <a:ext cx="278" cy="491"/>
                </a:xfrm>
                <a:custGeom>
                  <a:avLst/>
                  <a:gdLst>
                    <a:gd name="T0" fmla="*/ 544 w 834"/>
                    <a:gd name="T1" fmla="*/ 1124 h 1474"/>
                    <a:gd name="T2" fmla="*/ 614 w 834"/>
                    <a:gd name="T3" fmla="*/ 1067 h 1474"/>
                    <a:gd name="T4" fmla="*/ 642 w 834"/>
                    <a:gd name="T5" fmla="*/ 993 h 1474"/>
                    <a:gd name="T6" fmla="*/ 614 w 834"/>
                    <a:gd name="T7" fmla="*/ 918 h 1474"/>
                    <a:gd name="T8" fmla="*/ 544 w 834"/>
                    <a:gd name="T9" fmla="*/ 861 h 1474"/>
                    <a:gd name="T10" fmla="*/ 289 w 834"/>
                    <a:gd name="T11" fmla="*/ 349 h 1474"/>
                    <a:gd name="T12" fmla="*/ 218 w 834"/>
                    <a:gd name="T13" fmla="*/ 405 h 1474"/>
                    <a:gd name="T14" fmla="*/ 191 w 834"/>
                    <a:gd name="T15" fmla="*/ 480 h 1474"/>
                    <a:gd name="T16" fmla="*/ 218 w 834"/>
                    <a:gd name="T17" fmla="*/ 555 h 1474"/>
                    <a:gd name="T18" fmla="*/ 289 w 834"/>
                    <a:gd name="T19" fmla="*/ 612 h 1474"/>
                    <a:gd name="T20" fmla="*/ 416 w 834"/>
                    <a:gd name="T21" fmla="*/ 0 h 1474"/>
                    <a:gd name="T22" fmla="*/ 485 w 834"/>
                    <a:gd name="T23" fmla="*/ 27 h 1474"/>
                    <a:gd name="T24" fmla="*/ 513 w 834"/>
                    <a:gd name="T25" fmla="*/ 95 h 1474"/>
                    <a:gd name="T26" fmla="*/ 607 w 834"/>
                    <a:gd name="T27" fmla="*/ 167 h 1474"/>
                    <a:gd name="T28" fmla="*/ 725 w 834"/>
                    <a:gd name="T29" fmla="*/ 244 h 1474"/>
                    <a:gd name="T30" fmla="*/ 804 w 834"/>
                    <a:gd name="T31" fmla="*/ 351 h 1474"/>
                    <a:gd name="T32" fmla="*/ 834 w 834"/>
                    <a:gd name="T33" fmla="*/ 480 h 1474"/>
                    <a:gd name="T34" fmla="*/ 806 w 834"/>
                    <a:gd name="T35" fmla="*/ 548 h 1474"/>
                    <a:gd name="T36" fmla="*/ 737 w 834"/>
                    <a:gd name="T37" fmla="*/ 576 h 1474"/>
                    <a:gd name="T38" fmla="*/ 669 w 834"/>
                    <a:gd name="T39" fmla="*/ 548 h 1474"/>
                    <a:gd name="T40" fmla="*/ 642 w 834"/>
                    <a:gd name="T41" fmla="*/ 480 h 1474"/>
                    <a:gd name="T42" fmla="*/ 614 w 834"/>
                    <a:gd name="T43" fmla="*/ 405 h 1474"/>
                    <a:gd name="T44" fmla="*/ 544 w 834"/>
                    <a:gd name="T45" fmla="*/ 349 h 1474"/>
                    <a:gd name="T46" fmla="*/ 561 w 834"/>
                    <a:gd name="T47" fmla="*/ 662 h 1474"/>
                    <a:gd name="T48" fmla="*/ 690 w 834"/>
                    <a:gd name="T49" fmla="*/ 727 h 1474"/>
                    <a:gd name="T50" fmla="*/ 783 w 834"/>
                    <a:gd name="T51" fmla="*/ 826 h 1474"/>
                    <a:gd name="T52" fmla="*/ 830 w 834"/>
                    <a:gd name="T53" fmla="*/ 948 h 1474"/>
                    <a:gd name="T54" fmla="*/ 820 w 834"/>
                    <a:gd name="T55" fmla="*/ 1080 h 1474"/>
                    <a:gd name="T56" fmla="*/ 757 w 834"/>
                    <a:gd name="T57" fmla="*/ 1196 h 1474"/>
                    <a:gd name="T58" fmla="*/ 651 w 834"/>
                    <a:gd name="T59" fmla="*/ 1284 h 1474"/>
                    <a:gd name="T60" fmla="*/ 513 w 834"/>
                    <a:gd name="T61" fmla="*/ 1336 h 1474"/>
                    <a:gd name="T62" fmla="*/ 499 w 834"/>
                    <a:gd name="T63" fmla="*/ 1426 h 1474"/>
                    <a:gd name="T64" fmla="*/ 442 w 834"/>
                    <a:gd name="T65" fmla="*/ 1470 h 1474"/>
                    <a:gd name="T66" fmla="*/ 368 w 834"/>
                    <a:gd name="T67" fmla="*/ 1460 h 1474"/>
                    <a:gd name="T68" fmla="*/ 323 w 834"/>
                    <a:gd name="T69" fmla="*/ 1403 h 1474"/>
                    <a:gd name="T70" fmla="*/ 271 w 834"/>
                    <a:gd name="T71" fmla="*/ 1323 h 1474"/>
                    <a:gd name="T72" fmla="*/ 142 w 834"/>
                    <a:gd name="T73" fmla="*/ 1258 h 1474"/>
                    <a:gd name="T74" fmla="*/ 49 w 834"/>
                    <a:gd name="T75" fmla="*/ 1161 h 1474"/>
                    <a:gd name="T76" fmla="*/ 2 w 834"/>
                    <a:gd name="T77" fmla="*/ 1038 h 1474"/>
                    <a:gd name="T78" fmla="*/ 13 w 834"/>
                    <a:gd name="T79" fmla="*/ 945 h 1474"/>
                    <a:gd name="T80" fmla="*/ 69 w 834"/>
                    <a:gd name="T81" fmla="*/ 900 h 1474"/>
                    <a:gd name="T82" fmla="*/ 144 w 834"/>
                    <a:gd name="T83" fmla="*/ 910 h 1474"/>
                    <a:gd name="T84" fmla="*/ 188 w 834"/>
                    <a:gd name="T85" fmla="*/ 967 h 1474"/>
                    <a:gd name="T86" fmla="*/ 204 w 834"/>
                    <a:gd name="T87" fmla="*/ 1044 h 1474"/>
                    <a:gd name="T88" fmla="*/ 262 w 834"/>
                    <a:gd name="T89" fmla="*/ 1108 h 1474"/>
                    <a:gd name="T90" fmla="*/ 321 w 834"/>
                    <a:gd name="T91" fmla="*/ 822 h 1474"/>
                    <a:gd name="T92" fmla="*/ 181 w 834"/>
                    <a:gd name="T93" fmla="*/ 772 h 1474"/>
                    <a:gd name="T94" fmla="*/ 75 w 834"/>
                    <a:gd name="T95" fmla="*/ 683 h 1474"/>
                    <a:gd name="T96" fmla="*/ 13 w 834"/>
                    <a:gd name="T97" fmla="*/ 568 h 1474"/>
                    <a:gd name="T98" fmla="*/ 2 w 834"/>
                    <a:gd name="T99" fmla="*/ 436 h 1474"/>
                    <a:gd name="T100" fmla="*/ 49 w 834"/>
                    <a:gd name="T101" fmla="*/ 312 h 1474"/>
                    <a:gd name="T102" fmla="*/ 142 w 834"/>
                    <a:gd name="T103" fmla="*/ 214 h 1474"/>
                    <a:gd name="T104" fmla="*/ 271 w 834"/>
                    <a:gd name="T105" fmla="*/ 150 h 1474"/>
                    <a:gd name="T106" fmla="*/ 323 w 834"/>
                    <a:gd name="T107" fmla="*/ 70 h 1474"/>
                    <a:gd name="T108" fmla="*/ 368 w 834"/>
                    <a:gd name="T109" fmla="*/ 13 h 1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834" h="1474">
                      <a:moveTo>
                        <a:pt x="513" y="848"/>
                      </a:moveTo>
                      <a:lnTo>
                        <a:pt x="513" y="1137"/>
                      </a:lnTo>
                      <a:lnTo>
                        <a:pt x="544" y="1124"/>
                      </a:lnTo>
                      <a:lnTo>
                        <a:pt x="571" y="1108"/>
                      </a:lnTo>
                      <a:lnTo>
                        <a:pt x="594" y="1089"/>
                      </a:lnTo>
                      <a:lnTo>
                        <a:pt x="614" y="1067"/>
                      </a:lnTo>
                      <a:lnTo>
                        <a:pt x="629" y="1044"/>
                      </a:lnTo>
                      <a:lnTo>
                        <a:pt x="638" y="1019"/>
                      </a:lnTo>
                      <a:lnTo>
                        <a:pt x="642" y="993"/>
                      </a:lnTo>
                      <a:lnTo>
                        <a:pt x="638" y="966"/>
                      </a:lnTo>
                      <a:lnTo>
                        <a:pt x="629" y="941"/>
                      </a:lnTo>
                      <a:lnTo>
                        <a:pt x="614" y="918"/>
                      </a:lnTo>
                      <a:lnTo>
                        <a:pt x="594" y="897"/>
                      </a:lnTo>
                      <a:lnTo>
                        <a:pt x="571" y="878"/>
                      </a:lnTo>
                      <a:lnTo>
                        <a:pt x="544" y="861"/>
                      </a:lnTo>
                      <a:lnTo>
                        <a:pt x="513" y="848"/>
                      </a:lnTo>
                      <a:close/>
                      <a:moveTo>
                        <a:pt x="319" y="336"/>
                      </a:moveTo>
                      <a:lnTo>
                        <a:pt x="289" y="349"/>
                      </a:lnTo>
                      <a:lnTo>
                        <a:pt x="262" y="365"/>
                      </a:lnTo>
                      <a:lnTo>
                        <a:pt x="238" y="384"/>
                      </a:lnTo>
                      <a:lnTo>
                        <a:pt x="218" y="405"/>
                      </a:lnTo>
                      <a:lnTo>
                        <a:pt x="204" y="429"/>
                      </a:lnTo>
                      <a:lnTo>
                        <a:pt x="194" y="454"/>
                      </a:lnTo>
                      <a:lnTo>
                        <a:pt x="191" y="480"/>
                      </a:lnTo>
                      <a:lnTo>
                        <a:pt x="194" y="507"/>
                      </a:lnTo>
                      <a:lnTo>
                        <a:pt x="204" y="531"/>
                      </a:lnTo>
                      <a:lnTo>
                        <a:pt x="218" y="555"/>
                      </a:lnTo>
                      <a:lnTo>
                        <a:pt x="238" y="576"/>
                      </a:lnTo>
                      <a:lnTo>
                        <a:pt x="262" y="595"/>
                      </a:lnTo>
                      <a:lnTo>
                        <a:pt x="289" y="612"/>
                      </a:lnTo>
                      <a:lnTo>
                        <a:pt x="319" y="624"/>
                      </a:lnTo>
                      <a:lnTo>
                        <a:pt x="319" y="336"/>
                      </a:lnTo>
                      <a:close/>
                      <a:moveTo>
                        <a:pt x="416" y="0"/>
                      </a:moveTo>
                      <a:lnTo>
                        <a:pt x="442" y="2"/>
                      </a:lnTo>
                      <a:lnTo>
                        <a:pt x="465" y="13"/>
                      </a:lnTo>
                      <a:lnTo>
                        <a:pt x="485" y="27"/>
                      </a:lnTo>
                      <a:lnTo>
                        <a:pt x="499" y="47"/>
                      </a:lnTo>
                      <a:lnTo>
                        <a:pt x="509" y="70"/>
                      </a:lnTo>
                      <a:lnTo>
                        <a:pt x="513" y="95"/>
                      </a:lnTo>
                      <a:lnTo>
                        <a:pt x="513" y="137"/>
                      </a:lnTo>
                      <a:lnTo>
                        <a:pt x="561" y="150"/>
                      </a:lnTo>
                      <a:lnTo>
                        <a:pt x="607" y="167"/>
                      </a:lnTo>
                      <a:lnTo>
                        <a:pt x="651" y="189"/>
                      </a:lnTo>
                      <a:lnTo>
                        <a:pt x="690" y="214"/>
                      </a:lnTo>
                      <a:lnTo>
                        <a:pt x="725" y="244"/>
                      </a:lnTo>
                      <a:lnTo>
                        <a:pt x="757" y="277"/>
                      </a:lnTo>
                      <a:lnTo>
                        <a:pt x="783" y="312"/>
                      </a:lnTo>
                      <a:lnTo>
                        <a:pt x="804" y="351"/>
                      </a:lnTo>
                      <a:lnTo>
                        <a:pt x="820" y="392"/>
                      </a:lnTo>
                      <a:lnTo>
                        <a:pt x="830" y="436"/>
                      </a:lnTo>
                      <a:lnTo>
                        <a:pt x="834" y="480"/>
                      </a:lnTo>
                      <a:lnTo>
                        <a:pt x="830" y="505"/>
                      </a:lnTo>
                      <a:lnTo>
                        <a:pt x="820" y="529"/>
                      </a:lnTo>
                      <a:lnTo>
                        <a:pt x="806" y="548"/>
                      </a:lnTo>
                      <a:lnTo>
                        <a:pt x="786" y="563"/>
                      </a:lnTo>
                      <a:lnTo>
                        <a:pt x="763" y="573"/>
                      </a:lnTo>
                      <a:lnTo>
                        <a:pt x="737" y="576"/>
                      </a:lnTo>
                      <a:lnTo>
                        <a:pt x="711" y="573"/>
                      </a:lnTo>
                      <a:lnTo>
                        <a:pt x="689" y="563"/>
                      </a:lnTo>
                      <a:lnTo>
                        <a:pt x="669" y="548"/>
                      </a:lnTo>
                      <a:lnTo>
                        <a:pt x="655" y="529"/>
                      </a:lnTo>
                      <a:lnTo>
                        <a:pt x="644" y="505"/>
                      </a:lnTo>
                      <a:lnTo>
                        <a:pt x="642" y="480"/>
                      </a:lnTo>
                      <a:lnTo>
                        <a:pt x="638" y="454"/>
                      </a:lnTo>
                      <a:lnTo>
                        <a:pt x="629" y="429"/>
                      </a:lnTo>
                      <a:lnTo>
                        <a:pt x="614" y="405"/>
                      </a:lnTo>
                      <a:lnTo>
                        <a:pt x="594" y="384"/>
                      </a:lnTo>
                      <a:lnTo>
                        <a:pt x="571" y="365"/>
                      </a:lnTo>
                      <a:lnTo>
                        <a:pt x="544" y="349"/>
                      </a:lnTo>
                      <a:lnTo>
                        <a:pt x="513" y="336"/>
                      </a:lnTo>
                      <a:lnTo>
                        <a:pt x="513" y="650"/>
                      </a:lnTo>
                      <a:lnTo>
                        <a:pt x="561" y="662"/>
                      </a:lnTo>
                      <a:lnTo>
                        <a:pt x="607" y="680"/>
                      </a:lnTo>
                      <a:lnTo>
                        <a:pt x="651" y="701"/>
                      </a:lnTo>
                      <a:lnTo>
                        <a:pt x="690" y="727"/>
                      </a:lnTo>
                      <a:lnTo>
                        <a:pt x="725" y="756"/>
                      </a:lnTo>
                      <a:lnTo>
                        <a:pt x="757" y="789"/>
                      </a:lnTo>
                      <a:lnTo>
                        <a:pt x="783" y="826"/>
                      </a:lnTo>
                      <a:lnTo>
                        <a:pt x="804" y="864"/>
                      </a:lnTo>
                      <a:lnTo>
                        <a:pt x="820" y="905"/>
                      </a:lnTo>
                      <a:lnTo>
                        <a:pt x="830" y="948"/>
                      </a:lnTo>
                      <a:lnTo>
                        <a:pt x="834" y="993"/>
                      </a:lnTo>
                      <a:lnTo>
                        <a:pt x="830" y="1038"/>
                      </a:lnTo>
                      <a:lnTo>
                        <a:pt x="820" y="1080"/>
                      </a:lnTo>
                      <a:lnTo>
                        <a:pt x="804" y="1122"/>
                      </a:lnTo>
                      <a:lnTo>
                        <a:pt x="783" y="1161"/>
                      </a:lnTo>
                      <a:lnTo>
                        <a:pt x="757" y="1196"/>
                      </a:lnTo>
                      <a:lnTo>
                        <a:pt x="725" y="1229"/>
                      </a:lnTo>
                      <a:lnTo>
                        <a:pt x="690" y="1258"/>
                      </a:lnTo>
                      <a:lnTo>
                        <a:pt x="651" y="1284"/>
                      </a:lnTo>
                      <a:lnTo>
                        <a:pt x="607" y="1305"/>
                      </a:lnTo>
                      <a:lnTo>
                        <a:pt x="561" y="1323"/>
                      </a:lnTo>
                      <a:lnTo>
                        <a:pt x="513" y="1336"/>
                      </a:lnTo>
                      <a:lnTo>
                        <a:pt x="513" y="1377"/>
                      </a:lnTo>
                      <a:lnTo>
                        <a:pt x="509" y="1403"/>
                      </a:lnTo>
                      <a:lnTo>
                        <a:pt x="499" y="1426"/>
                      </a:lnTo>
                      <a:lnTo>
                        <a:pt x="485" y="1446"/>
                      </a:lnTo>
                      <a:lnTo>
                        <a:pt x="465" y="1460"/>
                      </a:lnTo>
                      <a:lnTo>
                        <a:pt x="442" y="1470"/>
                      </a:lnTo>
                      <a:lnTo>
                        <a:pt x="416" y="1474"/>
                      </a:lnTo>
                      <a:lnTo>
                        <a:pt x="390" y="1470"/>
                      </a:lnTo>
                      <a:lnTo>
                        <a:pt x="368" y="1460"/>
                      </a:lnTo>
                      <a:lnTo>
                        <a:pt x="348" y="1446"/>
                      </a:lnTo>
                      <a:lnTo>
                        <a:pt x="334" y="1426"/>
                      </a:lnTo>
                      <a:lnTo>
                        <a:pt x="323" y="1403"/>
                      </a:lnTo>
                      <a:lnTo>
                        <a:pt x="321" y="1377"/>
                      </a:lnTo>
                      <a:lnTo>
                        <a:pt x="321" y="1336"/>
                      </a:lnTo>
                      <a:lnTo>
                        <a:pt x="271" y="1323"/>
                      </a:lnTo>
                      <a:lnTo>
                        <a:pt x="225" y="1305"/>
                      </a:lnTo>
                      <a:lnTo>
                        <a:pt x="181" y="1284"/>
                      </a:lnTo>
                      <a:lnTo>
                        <a:pt x="142" y="1258"/>
                      </a:lnTo>
                      <a:lnTo>
                        <a:pt x="107" y="1229"/>
                      </a:lnTo>
                      <a:lnTo>
                        <a:pt x="75" y="1196"/>
                      </a:lnTo>
                      <a:lnTo>
                        <a:pt x="49" y="1161"/>
                      </a:lnTo>
                      <a:lnTo>
                        <a:pt x="28" y="1122"/>
                      </a:lnTo>
                      <a:lnTo>
                        <a:pt x="13" y="1080"/>
                      </a:lnTo>
                      <a:lnTo>
                        <a:pt x="2" y="1038"/>
                      </a:lnTo>
                      <a:lnTo>
                        <a:pt x="0" y="993"/>
                      </a:lnTo>
                      <a:lnTo>
                        <a:pt x="2" y="967"/>
                      </a:lnTo>
                      <a:lnTo>
                        <a:pt x="13" y="945"/>
                      </a:lnTo>
                      <a:lnTo>
                        <a:pt x="27" y="925"/>
                      </a:lnTo>
                      <a:lnTo>
                        <a:pt x="47" y="910"/>
                      </a:lnTo>
                      <a:lnTo>
                        <a:pt x="69" y="900"/>
                      </a:lnTo>
                      <a:lnTo>
                        <a:pt x="95" y="897"/>
                      </a:lnTo>
                      <a:lnTo>
                        <a:pt x="121" y="900"/>
                      </a:lnTo>
                      <a:lnTo>
                        <a:pt x="144" y="910"/>
                      </a:lnTo>
                      <a:lnTo>
                        <a:pt x="164" y="925"/>
                      </a:lnTo>
                      <a:lnTo>
                        <a:pt x="178" y="945"/>
                      </a:lnTo>
                      <a:lnTo>
                        <a:pt x="188" y="967"/>
                      </a:lnTo>
                      <a:lnTo>
                        <a:pt x="191" y="993"/>
                      </a:lnTo>
                      <a:lnTo>
                        <a:pt x="194" y="1019"/>
                      </a:lnTo>
                      <a:lnTo>
                        <a:pt x="204" y="1044"/>
                      </a:lnTo>
                      <a:lnTo>
                        <a:pt x="218" y="1067"/>
                      </a:lnTo>
                      <a:lnTo>
                        <a:pt x="238" y="1089"/>
                      </a:lnTo>
                      <a:lnTo>
                        <a:pt x="262" y="1108"/>
                      </a:lnTo>
                      <a:lnTo>
                        <a:pt x="289" y="1124"/>
                      </a:lnTo>
                      <a:lnTo>
                        <a:pt x="321" y="1137"/>
                      </a:lnTo>
                      <a:lnTo>
                        <a:pt x="321" y="822"/>
                      </a:lnTo>
                      <a:lnTo>
                        <a:pt x="271" y="811"/>
                      </a:lnTo>
                      <a:lnTo>
                        <a:pt x="225" y="793"/>
                      </a:lnTo>
                      <a:lnTo>
                        <a:pt x="181" y="772"/>
                      </a:lnTo>
                      <a:lnTo>
                        <a:pt x="142" y="746"/>
                      </a:lnTo>
                      <a:lnTo>
                        <a:pt x="107" y="716"/>
                      </a:lnTo>
                      <a:lnTo>
                        <a:pt x="75" y="683"/>
                      </a:lnTo>
                      <a:lnTo>
                        <a:pt x="49" y="647"/>
                      </a:lnTo>
                      <a:lnTo>
                        <a:pt x="28" y="609"/>
                      </a:lnTo>
                      <a:lnTo>
                        <a:pt x="13" y="568"/>
                      </a:lnTo>
                      <a:lnTo>
                        <a:pt x="2" y="524"/>
                      </a:lnTo>
                      <a:lnTo>
                        <a:pt x="0" y="480"/>
                      </a:lnTo>
                      <a:lnTo>
                        <a:pt x="2" y="436"/>
                      </a:lnTo>
                      <a:lnTo>
                        <a:pt x="13" y="392"/>
                      </a:lnTo>
                      <a:lnTo>
                        <a:pt x="28" y="351"/>
                      </a:lnTo>
                      <a:lnTo>
                        <a:pt x="49" y="312"/>
                      </a:lnTo>
                      <a:lnTo>
                        <a:pt x="75" y="277"/>
                      </a:lnTo>
                      <a:lnTo>
                        <a:pt x="107" y="244"/>
                      </a:lnTo>
                      <a:lnTo>
                        <a:pt x="142" y="214"/>
                      </a:lnTo>
                      <a:lnTo>
                        <a:pt x="181" y="189"/>
                      </a:lnTo>
                      <a:lnTo>
                        <a:pt x="225" y="167"/>
                      </a:lnTo>
                      <a:lnTo>
                        <a:pt x="271" y="150"/>
                      </a:lnTo>
                      <a:lnTo>
                        <a:pt x="321" y="137"/>
                      </a:lnTo>
                      <a:lnTo>
                        <a:pt x="321" y="95"/>
                      </a:lnTo>
                      <a:lnTo>
                        <a:pt x="323" y="70"/>
                      </a:lnTo>
                      <a:lnTo>
                        <a:pt x="334" y="47"/>
                      </a:lnTo>
                      <a:lnTo>
                        <a:pt x="348" y="27"/>
                      </a:lnTo>
                      <a:lnTo>
                        <a:pt x="368" y="13"/>
                      </a:lnTo>
                      <a:lnTo>
                        <a:pt x="390" y="2"/>
                      </a:lnTo>
                      <a:lnTo>
                        <a:pt x="4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63" name="Group 62"/>
            <p:cNvGrpSpPr/>
            <p:nvPr/>
          </p:nvGrpSpPr>
          <p:grpSpPr>
            <a:xfrm>
              <a:off x="4403561" y="2764856"/>
              <a:ext cx="822960" cy="818147"/>
              <a:chOff x="4403561" y="2764856"/>
              <a:chExt cx="822960" cy="818147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4403561" y="2764856"/>
                <a:ext cx="822960" cy="818147"/>
                <a:chOff x="3874169" y="5173579"/>
                <a:chExt cx="822960" cy="818147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3874169" y="5173579"/>
                  <a:ext cx="822960" cy="818147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011329" y="5308332"/>
                  <a:ext cx="548640" cy="54864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0" name="Rectangle 39"/>
              <p:cNvSpPr/>
              <p:nvPr/>
            </p:nvSpPr>
            <p:spPr>
              <a:xfrm>
                <a:off x="4576384" y="2974213"/>
                <a:ext cx="477314" cy="3994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kern="0" spc="-15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itchFamily="34" charset="0"/>
                  </a:rPr>
                  <a:t>02</a:t>
                </a:r>
                <a:endParaRPr lang="en-US" sz="2000" b="1" spc="-15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6872888" y="2899609"/>
            <a:ext cx="1760220" cy="1826392"/>
            <a:chOff x="6631811" y="2899609"/>
            <a:chExt cx="1760220" cy="1826392"/>
          </a:xfrm>
        </p:grpSpPr>
        <p:grpSp>
          <p:nvGrpSpPr>
            <p:cNvPr id="73" name="Group 72"/>
            <p:cNvGrpSpPr/>
            <p:nvPr/>
          </p:nvGrpSpPr>
          <p:grpSpPr>
            <a:xfrm>
              <a:off x="6631811" y="2899609"/>
              <a:ext cx="1645920" cy="1645920"/>
              <a:chOff x="6631811" y="2899609"/>
              <a:chExt cx="1645920" cy="16459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6631811" y="2899609"/>
                <a:ext cx="1645920" cy="164592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860411" y="3128209"/>
                <a:ext cx="1188720" cy="118872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6" name="Group 22"/>
              <p:cNvGrpSpPr>
                <a:grpSpLocks noChangeAspect="1"/>
              </p:cNvGrpSpPr>
              <p:nvPr/>
            </p:nvGrpSpPr>
            <p:grpSpPr bwMode="auto">
              <a:xfrm>
                <a:off x="7220756" y="3443176"/>
                <a:ext cx="468030" cy="558787"/>
                <a:chOff x="1274" y="332"/>
                <a:chExt cx="1150" cy="1373"/>
              </a:xfrm>
              <a:solidFill>
                <a:schemeClr val="bg1"/>
              </a:solidFill>
            </p:grpSpPr>
            <p:sp>
              <p:nvSpPr>
                <p:cNvPr id="69" name="Freeform 24"/>
                <p:cNvSpPr>
                  <a:spLocks noEditPoints="1"/>
                </p:cNvSpPr>
                <p:nvPr/>
              </p:nvSpPr>
              <p:spPr bwMode="auto">
                <a:xfrm>
                  <a:off x="1274" y="332"/>
                  <a:ext cx="1150" cy="1373"/>
                </a:xfrm>
                <a:custGeom>
                  <a:avLst/>
                  <a:gdLst>
                    <a:gd name="T0" fmla="*/ 1442 w 3452"/>
                    <a:gd name="T1" fmla="*/ 552 h 4120"/>
                    <a:gd name="T2" fmla="*/ 1024 w 3452"/>
                    <a:gd name="T3" fmla="*/ 752 h 4120"/>
                    <a:gd name="T4" fmla="*/ 553 w 3452"/>
                    <a:gd name="T5" fmla="*/ 862 h 4120"/>
                    <a:gd name="T6" fmla="*/ 291 w 3452"/>
                    <a:gd name="T7" fmla="*/ 1066 h 4120"/>
                    <a:gd name="T8" fmla="*/ 287 w 3452"/>
                    <a:gd name="T9" fmla="*/ 1417 h 4120"/>
                    <a:gd name="T10" fmla="*/ 295 w 3452"/>
                    <a:gd name="T11" fmla="*/ 1771 h 4120"/>
                    <a:gd name="T12" fmla="*/ 326 w 3452"/>
                    <a:gd name="T13" fmla="*/ 2124 h 4120"/>
                    <a:gd name="T14" fmla="*/ 396 w 3452"/>
                    <a:gd name="T15" fmla="*/ 2467 h 4120"/>
                    <a:gd name="T16" fmla="*/ 514 w 3452"/>
                    <a:gd name="T17" fmla="*/ 2795 h 4120"/>
                    <a:gd name="T18" fmla="*/ 693 w 3452"/>
                    <a:gd name="T19" fmla="*/ 3101 h 4120"/>
                    <a:gd name="T20" fmla="*/ 947 w 3452"/>
                    <a:gd name="T21" fmla="*/ 3378 h 4120"/>
                    <a:gd name="T22" fmla="*/ 1288 w 3452"/>
                    <a:gd name="T23" fmla="*/ 3621 h 4120"/>
                    <a:gd name="T24" fmla="*/ 1726 w 3452"/>
                    <a:gd name="T25" fmla="*/ 3823 h 4120"/>
                    <a:gd name="T26" fmla="*/ 2165 w 3452"/>
                    <a:gd name="T27" fmla="*/ 3621 h 4120"/>
                    <a:gd name="T28" fmla="*/ 2504 w 3452"/>
                    <a:gd name="T29" fmla="*/ 3378 h 4120"/>
                    <a:gd name="T30" fmla="*/ 2758 w 3452"/>
                    <a:gd name="T31" fmla="*/ 3101 h 4120"/>
                    <a:gd name="T32" fmla="*/ 2937 w 3452"/>
                    <a:gd name="T33" fmla="*/ 2795 h 4120"/>
                    <a:gd name="T34" fmla="*/ 3055 w 3452"/>
                    <a:gd name="T35" fmla="*/ 2467 h 4120"/>
                    <a:gd name="T36" fmla="*/ 3124 w 3452"/>
                    <a:gd name="T37" fmla="*/ 2124 h 4120"/>
                    <a:gd name="T38" fmla="*/ 3157 w 3452"/>
                    <a:gd name="T39" fmla="*/ 1771 h 4120"/>
                    <a:gd name="T40" fmla="*/ 3165 w 3452"/>
                    <a:gd name="T41" fmla="*/ 1417 h 4120"/>
                    <a:gd name="T42" fmla="*/ 3160 w 3452"/>
                    <a:gd name="T43" fmla="*/ 1066 h 4120"/>
                    <a:gd name="T44" fmla="*/ 2898 w 3452"/>
                    <a:gd name="T45" fmla="*/ 862 h 4120"/>
                    <a:gd name="T46" fmla="*/ 2428 w 3452"/>
                    <a:gd name="T47" fmla="*/ 752 h 4120"/>
                    <a:gd name="T48" fmla="*/ 2010 w 3452"/>
                    <a:gd name="T49" fmla="*/ 552 h 4120"/>
                    <a:gd name="T50" fmla="*/ 1726 w 3452"/>
                    <a:gd name="T51" fmla="*/ 0 h 4120"/>
                    <a:gd name="T52" fmla="*/ 1827 w 3452"/>
                    <a:gd name="T53" fmla="*/ 41 h 4120"/>
                    <a:gd name="T54" fmla="*/ 2181 w 3452"/>
                    <a:gd name="T55" fmla="*/ 317 h 4120"/>
                    <a:gd name="T56" fmla="*/ 2584 w 3452"/>
                    <a:gd name="T57" fmla="*/ 499 h 4120"/>
                    <a:gd name="T58" fmla="*/ 3045 w 3452"/>
                    <a:gd name="T59" fmla="*/ 588 h 4120"/>
                    <a:gd name="T60" fmla="*/ 3363 w 3452"/>
                    <a:gd name="T61" fmla="*/ 613 h 4120"/>
                    <a:gd name="T62" fmla="*/ 3440 w 3452"/>
                    <a:gd name="T63" fmla="*/ 709 h 4120"/>
                    <a:gd name="T64" fmla="*/ 3449 w 3452"/>
                    <a:gd name="T65" fmla="*/ 1139 h 4120"/>
                    <a:gd name="T66" fmla="*/ 3451 w 3452"/>
                    <a:gd name="T67" fmla="*/ 1465 h 4120"/>
                    <a:gd name="T68" fmla="*/ 3442 w 3452"/>
                    <a:gd name="T69" fmla="*/ 1804 h 4120"/>
                    <a:gd name="T70" fmla="*/ 3408 w 3452"/>
                    <a:gd name="T71" fmla="*/ 2151 h 4120"/>
                    <a:gd name="T72" fmla="*/ 3342 w 3452"/>
                    <a:gd name="T73" fmla="*/ 2496 h 4120"/>
                    <a:gd name="T74" fmla="*/ 3230 w 3452"/>
                    <a:gd name="T75" fmla="*/ 2834 h 4120"/>
                    <a:gd name="T76" fmla="*/ 3064 w 3452"/>
                    <a:gd name="T77" fmla="*/ 3156 h 4120"/>
                    <a:gd name="T78" fmla="*/ 2833 w 3452"/>
                    <a:gd name="T79" fmla="*/ 3457 h 4120"/>
                    <a:gd name="T80" fmla="*/ 2525 w 3452"/>
                    <a:gd name="T81" fmla="*/ 3729 h 4120"/>
                    <a:gd name="T82" fmla="*/ 2132 w 3452"/>
                    <a:gd name="T83" fmla="*/ 3964 h 4120"/>
                    <a:gd name="T84" fmla="*/ 1750 w 3452"/>
                    <a:gd name="T85" fmla="*/ 4118 h 4120"/>
                    <a:gd name="T86" fmla="*/ 1553 w 3452"/>
                    <a:gd name="T87" fmla="*/ 4066 h 4120"/>
                    <a:gd name="T88" fmla="*/ 1112 w 3452"/>
                    <a:gd name="T89" fmla="*/ 3852 h 4120"/>
                    <a:gd name="T90" fmla="*/ 762 w 3452"/>
                    <a:gd name="T91" fmla="*/ 3597 h 4120"/>
                    <a:gd name="T92" fmla="*/ 495 w 3452"/>
                    <a:gd name="T93" fmla="*/ 3310 h 4120"/>
                    <a:gd name="T94" fmla="*/ 296 w 3452"/>
                    <a:gd name="T95" fmla="*/ 2997 h 4120"/>
                    <a:gd name="T96" fmla="*/ 159 w 3452"/>
                    <a:gd name="T97" fmla="*/ 2666 h 4120"/>
                    <a:gd name="T98" fmla="*/ 71 w 3452"/>
                    <a:gd name="T99" fmla="*/ 2323 h 4120"/>
                    <a:gd name="T100" fmla="*/ 22 w 3452"/>
                    <a:gd name="T101" fmla="*/ 1977 h 4120"/>
                    <a:gd name="T102" fmla="*/ 2 w 3452"/>
                    <a:gd name="T103" fmla="*/ 1633 h 4120"/>
                    <a:gd name="T104" fmla="*/ 1 w 3452"/>
                    <a:gd name="T105" fmla="*/ 1300 h 4120"/>
                    <a:gd name="T106" fmla="*/ 7 w 3452"/>
                    <a:gd name="T107" fmla="*/ 898 h 4120"/>
                    <a:gd name="T108" fmla="*/ 40 w 3452"/>
                    <a:gd name="T109" fmla="*/ 653 h 4120"/>
                    <a:gd name="T110" fmla="*/ 152 w 3452"/>
                    <a:gd name="T111" fmla="*/ 598 h 4120"/>
                    <a:gd name="T112" fmla="*/ 644 w 3452"/>
                    <a:gd name="T113" fmla="*/ 554 h 4120"/>
                    <a:gd name="T114" fmla="*/ 1075 w 3452"/>
                    <a:gd name="T115" fmla="*/ 421 h 4120"/>
                    <a:gd name="T116" fmla="*/ 1453 w 3452"/>
                    <a:gd name="T117" fmla="*/ 191 h 4120"/>
                    <a:gd name="T118" fmla="*/ 1672 w 3452"/>
                    <a:gd name="T119" fmla="*/ 10 h 4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3452" h="4120">
                      <a:moveTo>
                        <a:pt x="1726" y="340"/>
                      </a:moveTo>
                      <a:lnTo>
                        <a:pt x="1633" y="417"/>
                      </a:lnTo>
                      <a:lnTo>
                        <a:pt x="1539" y="487"/>
                      </a:lnTo>
                      <a:lnTo>
                        <a:pt x="1442" y="552"/>
                      </a:lnTo>
                      <a:lnTo>
                        <a:pt x="1342" y="611"/>
                      </a:lnTo>
                      <a:lnTo>
                        <a:pt x="1239" y="664"/>
                      </a:lnTo>
                      <a:lnTo>
                        <a:pt x="1133" y="711"/>
                      </a:lnTo>
                      <a:lnTo>
                        <a:pt x="1024" y="752"/>
                      </a:lnTo>
                      <a:lnTo>
                        <a:pt x="911" y="789"/>
                      </a:lnTo>
                      <a:lnTo>
                        <a:pt x="795" y="819"/>
                      </a:lnTo>
                      <a:lnTo>
                        <a:pt x="676" y="843"/>
                      </a:lnTo>
                      <a:lnTo>
                        <a:pt x="553" y="862"/>
                      </a:lnTo>
                      <a:lnTo>
                        <a:pt x="426" y="876"/>
                      </a:lnTo>
                      <a:lnTo>
                        <a:pt x="295" y="884"/>
                      </a:lnTo>
                      <a:lnTo>
                        <a:pt x="294" y="974"/>
                      </a:lnTo>
                      <a:lnTo>
                        <a:pt x="291" y="1066"/>
                      </a:lnTo>
                      <a:lnTo>
                        <a:pt x="290" y="1154"/>
                      </a:lnTo>
                      <a:lnTo>
                        <a:pt x="289" y="1241"/>
                      </a:lnTo>
                      <a:lnTo>
                        <a:pt x="287" y="1329"/>
                      </a:lnTo>
                      <a:lnTo>
                        <a:pt x="287" y="1417"/>
                      </a:lnTo>
                      <a:lnTo>
                        <a:pt x="287" y="1506"/>
                      </a:lnTo>
                      <a:lnTo>
                        <a:pt x="289" y="1595"/>
                      </a:lnTo>
                      <a:lnTo>
                        <a:pt x="291" y="1683"/>
                      </a:lnTo>
                      <a:lnTo>
                        <a:pt x="295" y="1771"/>
                      </a:lnTo>
                      <a:lnTo>
                        <a:pt x="300" y="1861"/>
                      </a:lnTo>
                      <a:lnTo>
                        <a:pt x="306" y="1949"/>
                      </a:lnTo>
                      <a:lnTo>
                        <a:pt x="316" y="2036"/>
                      </a:lnTo>
                      <a:lnTo>
                        <a:pt x="326" y="2124"/>
                      </a:lnTo>
                      <a:lnTo>
                        <a:pt x="340" y="2211"/>
                      </a:lnTo>
                      <a:lnTo>
                        <a:pt x="355" y="2297"/>
                      </a:lnTo>
                      <a:lnTo>
                        <a:pt x="374" y="2383"/>
                      </a:lnTo>
                      <a:lnTo>
                        <a:pt x="396" y="2467"/>
                      </a:lnTo>
                      <a:lnTo>
                        <a:pt x="421" y="2550"/>
                      </a:lnTo>
                      <a:lnTo>
                        <a:pt x="448" y="2633"/>
                      </a:lnTo>
                      <a:lnTo>
                        <a:pt x="478" y="2714"/>
                      </a:lnTo>
                      <a:lnTo>
                        <a:pt x="514" y="2795"/>
                      </a:lnTo>
                      <a:lnTo>
                        <a:pt x="553" y="2874"/>
                      </a:lnTo>
                      <a:lnTo>
                        <a:pt x="595" y="2951"/>
                      </a:lnTo>
                      <a:lnTo>
                        <a:pt x="642" y="3026"/>
                      </a:lnTo>
                      <a:lnTo>
                        <a:pt x="693" y="3101"/>
                      </a:lnTo>
                      <a:lnTo>
                        <a:pt x="750" y="3173"/>
                      </a:lnTo>
                      <a:lnTo>
                        <a:pt x="810" y="3243"/>
                      </a:lnTo>
                      <a:lnTo>
                        <a:pt x="877" y="3311"/>
                      </a:lnTo>
                      <a:lnTo>
                        <a:pt x="947" y="3378"/>
                      </a:lnTo>
                      <a:lnTo>
                        <a:pt x="1024" y="3442"/>
                      </a:lnTo>
                      <a:lnTo>
                        <a:pt x="1105" y="3504"/>
                      </a:lnTo>
                      <a:lnTo>
                        <a:pt x="1193" y="3563"/>
                      </a:lnTo>
                      <a:lnTo>
                        <a:pt x="1288" y="3621"/>
                      </a:lnTo>
                      <a:lnTo>
                        <a:pt x="1387" y="3675"/>
                      </a:lnTo>
                      <a:lnTo>
                        <a:pt x="1494" y="3727"/>
                      </a:lnTo>
                      <a:lnTo>
                        <a:pt x="1607" y="3776"/>
                      </a:lnTo>
                      <a:lnTo>
                        <a:pt x="1726" y="3823"/>
                      </a:lnTo>
                      <a:lnTo>
                        <a:pt x="1845" y="3776"/>
                      </a:lnTo>
                      <a:lnTo>
                        <a:pt x="1959" y="3727"/>
                      </a:lnTo>
                      <a:lnTo>
                        <a:pt x="2064" y="3675"/>
                      </a:lnTo>
                      <a:lnTo>
                        <a:pt x="2165" y="3621"/>
                      </a:lnTo>
                      <a:lnTo>
                        <a:pt x="2258" y="3563"/>
                      </a:lnTo>
                      <a:lnTo>
                        <a:pt x="2345" y="3504"/>
                      </a:lnTo>
                      <a:lnTo>
                        <a:pt x="2428" y="3442"/>
                      </a:lnTo>
                      <a:lnTo>
                        <a:pt x="2504" y="3378"/>
                      </a:lnTo>
                      <a:lnTo>
                        <a:pt x="2575" y="3311"/>
                      </a:lnTo>
                      <a:lnTo>
                        <a:pt x="2641" y="3243"/>
                      </a:lnTo>
                      <a:lnTo>
                        <a:pt x="2702" y="3173"/>
                      </a:lnTo>
                      <a:lnTo>
                        <a:pt x="2758" y="3101"/>
                      </a:lnTo>
                      <a:lnTo>
                        <a:pt x="2809" y="3026"/>
                      </a:lnTo>
                      <a:lnTo>
                        <a:pt x="2857" y="2951"/>
                      </a:lnTo>
                      <a:lnTo>
                        <a:pt x="2900" y="2874"/>
                      </a:lnTo>
                      <a:lnTo>
                        <a:pt x="2937" y="2795"/>
                      </a:lnTo>
                      <a:lnTo>
                        <a:pt x="2972" y="2714"/>
                      </a:lnTo>
                      <a:lnTo>
                        <a:pt x="3004" y="2633"/>
                      </a:lnTo>
                      <a:lnTo>
                        <a:pt x="3031" y="2550"/>
                      </a:lnTo>
                      <a:lnTo>
                        <a:pt x="3055" y="2467"/>
                      </a:lnTo>
                      <a:lnTo>
                        <a:pt x="3077" y="2383"/>
                      </a:lnTo>
                      <a:lnTo>
                        <a:pt x="3096" y="2297"/>
                      </a:lnTo>
                      <a:lnTo>
                        <a:pt x="3112" y="2211"/>
                      </a:lnTo>
                      <a:lnTo>
                        <a:pt x="3124" y="2124"/>
                      </a:lnTo>
                      <a:lnTo>
                        <a:pt x="3136" y="2036"/>
                      </a:lnTo>
                      <a:lnTo>
                        <a:pt x="3145" y="1949"/>
                      </a:lnTo>
                      <a:lnTo>
                        <a:pt x="3152" y="1861"/>
                      </a:lnTo>
                      <a:lnTo>
                        <a:pt x="3157" y="1771"/>
                      </a:lnTo>
                      <a:lnTo>
                        <a:pt x="3161" y="1683"/>
                      </a:lnTo>
                      <a:lnTo>
                        <a:pt x="3163" y="1595"/>
                      </a:lnTo>
                      <a:lnTo>
                        <a:pt x="3165" y="1506"/>
                      </a:lnTo>
                      <a:lnTo>
                        <a:pt x="3165" y="1417"/>
                      </a:lnTo>
                      <a:lnTo>
                        <a:pt x="3163" y="1329"/>
                      </a:lnTo>
                      <a:lnTo>
                        <a:pt x="3163" y="1241"/>
                      </a:lnTo>
                      <a:lnTo>
                        <a:pt x="3161" y="1153"/>
                      </a:lnTo>
                      <a:lnTo>
                        <a:pt x="3160" y="1066"/>
                      </a:lnTo>
                      <a:lnTo>
                        <a:pt x="3158" y="974"/>
                      </a:lnTo>
                      <a:lnTo>
                        <a:pt x="3157" y="884"/>
                      </a:lnTo>
                      <a:lnTo>
                        <a:pt x="3025" y="876"/>
                      </a:lnTo>
                      <a:lnTo>
                        <a:pt x="2898" y="862"/>
                      </a:lnTo>
                      <a:lnTo>
                        <a:pt x="2775" y="843"/>
                      </a:lnTo>
                      <a:lnTo>
                        <a:pt x="2656" y="819"/>
                      </a:lnTo>
                      <a:lnTo>
                        <a:pt x="2540" y="789"/>
                      </a:lnTo>
                      <a:lnTo>
                        <a:pt x="2428" y="752"/>
                      </a:lnTo>
                      <a:lnTo>
                        <a:pt x="2319" y="711"/>
                      </a:lnTo>
                      <a:lnTo>
                        <a:pt x="2214" y="664"/>
                      </a:lnTo>
                      <a:lnTo>
                        <a:pt x="2111" y="611"/>
                      </a:lnTo>
                      <a:lnTo>
                        <a:pt x="2010" y="552"/>
                      </a:lnTo>
                      <a:lnTo>
                        <a:pt x="1913" y="487"/>
                      </a:lnTo>
                      <a:lnTo>
                        <a:pt x="1818" y="417"/>
                      </a:lnTo>
                      <a:lnTo>
                        <a:pt x="1726" y="340"/>
                      </a:lnTo>
                      <a:close/>
                      <a:moveTo>
                        <a:pt x="1726" y="0"/>
                      </a:moveTo>
                      <a:lnTo>
                        <a:pt x="1752" y="2"/>
                      </a:lnTo>
                      <a:lnTo>
                        <a:pt x="1779" y="10"/>
                      </a:lnTo>
                      <a:lnTo>
                        <a:pt x="1804" y="23"/>
                      </a:lnTo>
                      <a:lnTo>
                        <a:pt x="1827" y="41"/>
                      </a:lnTo>
                      <a:lnTo>
                        <a:pt x="1911" y="120"/>
                      </a:lnTo>
                      <a:lnTo>
                        <a:pt x="1999" y="191"/>
                      </a:lnTo>
                      <a:lnTo>
                        <a:pt x="2088" y="258"/>
                      </a:lnTo>
                      <a:lnTo>
                        <a:pt x="2181" y="317"/>
                      </a:lnTo>
                      <a:lnTo>
                        <a:pt x="2278" y="372"/>
                      </a:lnTo>
                      <a:lnTo>
                        <a:pt x="2376" y="421"/>
                      </a:lnTo>
                      <a:lnTo>
                        <a:pt x="2479" y="462"/>
                      </a:lnTo>
                      <a:lnTo>
                        <a:pt x="2584" y="499"/>
                      </a:lnTo>
                      <a:lnTo>
                        <a:pt x="2694" y="529"/>
                      </a:lnTo>
                      <a:lnTo>
                        <a:pt x="2807" y="554"/>
                      </a:lnTo>
                      <a:lnTo>
                        <a:pt x="2923" y="574"/>
                      </a:lnTo>
                      <a:lnTo>
                        <a:pt x="3045" y="588"/>
                      </a:lnTo>
                      <a:lnTo>
                        <a:pt x="3170" y="596"/>
                      </a:lnTo>
                      <a:lnTo>
                        <a:pt x="3299" y="598"/>
                      </a:lnTo>
                      <a:lnTo>
                        <a:pt x="3333" y="602"/>
                      </a:lnTo>
                      <a:lnTo>
                        <a:pt x="3363" y="613"/>
                      </a:lnTo>
                      <a:lnTo>
                        <a:pt x="3390" y="630"/>
                      </a:lnTo>
                      <a:lnTo>
                        <a:pt x="3412" y="653"/>
                      </a:lnTo>
                      <a:lnTo>
                        <a:pt x="3429" y="679"/>
                      </a:lnTo>
                      <a:lnTo>
                        <a:pt x="3440" y="709"/>
                      </a:lnTo>
                      <a:lnTo>
                        <a:pt x="3444" y="743"/>
                      </a:lnTo>
                      <a:lnTo>
                        <a:pt x="3445" y="898"/>
                      </a:lnTo>
                      <a:lnTo>
                        <a:pt x="3447" y="1061"/>
                      </a:lnTo>
                      <a:lnTo>
                        <a:pt x="3449" y="1139"/>
                      </a:lnTo>
                      <a:lnTo>
                        <a:pt x="3450" y="1218"/>
                      </a:lnTo>
                      <a:lnTo>
                        <a:pt x="3451" y="1300"/>
                      </a:lnTo>
                      <a:lnTo>
                        <a:pt x="3452" y="1382"/>
                      </a:lnTo>
                      <a:lnTo>
                        <a:pt x="3451" y="1465"/>
                      </a:lnTo>
                      <a:lnTo>
                        <a:pt x="3451" y="1548"/>
                      </a:lnTo>
                      <a:lnTo>
                        <a:pt x="3449" y="1633"/>
                      </a:lnTo>
                      <a:lnTo>
                        <a:pt x="3446" y="1719"/>
                      </a:lnTo>
                      <a:lnTo>
                        <a:pt x="3442" y="1804"/>
                      </a:lnTo>
                      <a:lnTo>
                        <a:pt x="3436" y="1890"/>
                      </a:lnTo>
                      <a:lnTo>
                        <a:pt x="3429" y="1977"/>
                      </a:lnTo>
                      <a:lnTo>
                        <a:pt x="3420" y="2064"/>
                      </a:lnTo>
                      <a:lnTo>
                        <a:pt x="3408" y="2151"/>
                      </a:lnTo>
                      <a:lnTo>
                        <a:pt x="3396" y="2236"/>
                      </a:lnTo>
                      <a:lnTo>
                        <a:pt x="3380" y="2323"/>
                      </a:lnTo>
                      <a:lnTo>
                        <a:pt x="3362" y="2410"/>
                      </a:lnTo>
                      <a:lnTo>
                        <a:pt x="3342" y="2496"/>
                      </a:lnTo>
                      <a:lnTo>
                        <a:pt x="3318" y="2582"/>
                      </a:lnTo>
                      <a:lnTo>
                        <a:pt x="3293" y="2666"/>
                      </a:lnTo>
                      <a:lnTo>
                        <a:pt x="3263" y="2750"/>
                      </a:lnTo>
                      <a:lnTo>
                        <a:pt x="3230" y="2834"/>
                      </a:lnTo>
                      <a:lnTo>
                        <a:pt x="3195" y="2916"/>
                      </a:lnTo>
                      <a:lnTo>
                        <a:pt x="3155" y="2997"/>
                      </a:lnTo>
                      <a:lnTo>
                        <a:pt x="3112" y="3078"/>
                      </a:lnTo>
                      <a:lnTo>
                        <a:pt x="3064" y="3156"/>
                      </a:lnTo>
                      <a:lnTo>
                        <a:pt x="3013" y="3234"/>
                      </a:lnTo>
                      <a:lnTo>
                        <a:pt x="2957" y="3310"/>
                      </a:lnTo>
                      <a:lnTo>
                        <a:pt x="2897" y="3384"/>
                      </a:lnTo>
                      <a:lnTo>
                        <a:pt x="2833" y="3457"/>
                      </a:lnTo>
                      <a:lnTo>
                        <a:pt x="2764" y="3528"/>
                      </a:lnTo>
                      <a:lnTo>
                        <a:pt x="2690" y="3597"/>
                      </a:lnTo>
                      <a:lnTo>
                        <a:pt x="2609" y="3664"/>
                      </a:lnTo>
                      <a:lnTo>
                        <a:pt x="2525" y="3729"/>
                      </a:lnTo>
                      <a:lnTo>
                        <a:pt x="2435" y="3791"/>
                      </a:lnTo>
                      <a:lnTo>
                        <a:pt x="2339" y="3852"/>
                      </a:lnTo>
                      <a:lnTo>
                        <a:pt x="2239" y="3910"/>
                      </a:lnTo>
                      <a:lnTo>
                        <a:pt x="2132" y="3964"/>
                      </a:lnTo>
                      <a:lnTo>
                        <a:pt x="2018" y="4017"/>
                      </a:lnTo>
                      <a:lnTo>
                        <a:pt x="1898" y="4066"/>
                      </a:lnTo>
                      <a:lnTo>
                        <a:pt x="1773" y="4113"/>
                      </a:lnTo>
                      <a:lnTo>
                        <a:pt x="1750" y="4118"/>
                      </a:lnTo>
                      <a:lnTo>
                        <a:pt x="1726" y="4120"/>
                      </a:lnTo>
                      <a:lnTo>
                        <a:pt x="1702" y="4118"/>
                      </a:lnTo>
                      <a:lnTo>
                        <a:pt x="1678" y="4113"/>
                      </a:lnTo>
                      <a:lnTo>
                        <a:pt x="1553" y="4066"/>
                      </a:lnTo>
                      <a:lnTo>
                        <a:pt x="1433" y="4017"/>
                      </a:lnTo>
                      <a:lnTo>
                        <a:pt x="1320" y="3964"/>
                      </a:lnTo>
                      <a:lnTo>
                        <a:pt x="1213" y="3910"/>
                      </a:lnTo>
                      <a:lnTo>
                        <a:pt x="1112" y="3852"/>
                      </a:lnTo>
                      <a:lnTo>
                        <a:pt x="1016" y="3791"/>
                      </a:lnTo>
                      <a:lnTo>
                        <a:pt x="926" y="3729"/>
                      </a:lnTo>
                      <a:lnTo>
                        <a:pt x="842" y="3664"/>
                      </a:lnTo>
                      <a:lnTo>
                        <a:pt x="762" y="3597"/>
                      </a:lnTo>
                      <a:lnTo>
                        <a:pt x="688" y="3528"/>
                      </a:lnTo>
                      <a:lnTo>
                        <a:pt x="619" y="3457"/>
                      </a:lnTo>
                      <a:lnTo>
                        <a:pt x="554" y="3384"/>
                      </a:lnTo>
                      <a:lnTo>
                        <a:pt x="495" y="3310"/>
                      </a:lnTo>
                      <a:lnTo>
                        <a:pt x="438" y="3234"/>
                      </a:lnTo>
                      <a:lnTo>
                        <a:pt x="387" y="3156"/>
                      </a:lnTo>
                      <a:lnTo>
                        <a:pt x="340" y="3078"/>
                      </a:lnTo>
                      <a:lnTo>
                        <a:pt x="296" y="2997"/>
                      </a:lnTo>
                      <a:lnTo>
                        <a:pt x="257" y="2916"/>
                      </a:lnTo>
                      <a:lnTo>
                        <a:pt x="221" y="2834"/>
                      </a:lnTo>
                      <a:lnTo>
                        <a:pt x="188" y="2750"/>
                      </a:lnTo>
                      <a:lnTo>
                        <a:pt x="159" y="2666"/>
                      </a:lnTo>
                      <a:lnTo>
                        <a:pt x="133" y="2582"/>
                      </a:lnTo>
                      <a:lnTo>
                        <a:pt x="110" y="2496"/>
                      </a:lnTo>
                      <a:lnTo>
                        <a:pt x="89" y="2410"/>
                      </a:lnTo>
                      <a:lnTo>
                        <a:pt x="71" y="2323"/>
                      </a:lnTo>
                      <a:lnTo>
                        <a:pt x="56" y="2236"/>
                      </a:lnTo>
                      <a:lnTo>
                        <a:pt x="42" y="2151"/>
                      </a:lnTo>
                      <a:lnTo>
                        <a:pt x="32" y="2064"/>
                      </a:lnTo>
                      <a:lnTo>
                        <a:pt x="22" y="1977"/>
                      </a:lnTo>
                      <a:lnTo>
                        <a:pt x="16" y="1890"/>
                      </a:lnTo>
                      <a:lnTo>
                        <a:pt x="10" y="1804"/>
                      </a:lnTo>
                      <a:lnTo>
                        <a:pt x="6" y="1719"/>
                      </a:lnTo>
                      <a:lnTo>
                        <a:pt x="2" y="1633"/>
                      </a:lnTo>
                      <a:lnTo>
                        <a:pt x="1" y="1548"/>
                      </a:lnTo>
                      <a:lnTo>
                        <a:pt x="0" y="1465"/>
                      </a:lnTo>
                      <a:lnTo>
                        <a:pt x="0" y="1382"/>
                      </a:lnTo>
                      <a:lnTo>
                        <a:pt x="1" y="1300"/>
                      </a:lnTo>
                      <a:lnTo>
                        <a:pt x="1" y="1220"/>
                      </a:lnTo>
                      <a:lnTo>
                        <a:pt x="2" y="1139"/>
                      </a:lnTo>
                      <a:lnTo>
                        <a:pt x="5" y="1061"/>
                      </a:lnTo>
                      <a:lnTo>
                        <a:pt x="7" y="898"/>
                      </a:lnTo>
                      <a:lnTo>
                        <a:pt x="9" y="743"/>
                      </a:lnTo>
                      <a:lnTo>
                        <a:pt x="12" y="709"/>
                      </a:lnTo>
                      <a:lnTo>
                        <a:pt x="22" y="679"/>
                      </a:lnTo>
                      <a:lnTo>
                        <a:pt x="40" y="653"/>
                      </a:lnTo>
                      <a:lnTo>
                        <a:pt x="63" y="630"/>
                      </a:lnTo>
                      <a:lnTo>
                        <a:pt x="89" y="613"/>
                      </a:lnTo>
                      <a:lnTo>
                        <a:pt x="119" y="602"/>
                      </a:lnTo>
                      <a:lnTo>
                        <a:pt x="152" y="598"/>
                      </a:lnTo>
                      <a:lnTo>
                        <a:pt x="281" y="596"/>
                      </a:lnTo>
                      <a:lnTo>
                        <a:pt x="407" y="588"/>
                      </a:lnTo>
                      <a:lnTo>
                        <a:pt x="527" y="574"/>
                      </a:lnTo>
                      <a:lnTo>
                        <a:pt x="644" y="554"/>
                      </a:lnTo>
                      <a:lnTo>
                        <a:pt x="759" y="529"/>
                      </a:lnTo>
                      <a:lnTo>
                        <a:pt x="868" y="499"/>
                      </a:lnTo>
                      <a:lnTo>
                        <a:pt x="973" y="462"/>
                      </a:lnTo>
                      <a:lnTo>
                        <a:pt x="1075" y="421"/>
                      </a:lnTo>
                      <a:lnTo>
                        <a:pt x="1174" y="372"/>
                      </a:lnTo>
                      <a:lnTo>
                        <a:pt x="1270" y="317"/>
                      </a:lnTo>
                      <a:lnTo>
                        <a:pt x="1363" y="258"/>
                      </a:lnTo>
                      <a:lnTo>
                        <a:pt x="1453" y="191"/>
                      </a:lnTo>
                      <a:lnTo>
                        <a:pt x="1540" y="120"/>
                      </a:lnTo>
                      <a:lnTo>
                        <a:pt x="1626" y="41"/>
                      </a:lnTo>
                      <a:lnTo>
                        <a:pt x="1648" y="23"/>
                      </a:lnTo>
                      <a:lnTo>
                        <a:pt x="1672" y="10"/>
                      </a:lnTo>
                      <a:lnTo>
                        <a:pt x="1698" y="2"/>
                      </a:lnTo>
                      <a:lnTo>
                        <a:pt x="172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" name="Freeform 25"/>
                <p:cNvSpPr>
                  <a:spLocks/>
                </p:cNvSpPr>
                <p:nvPr/>
              </p:nvSpPr>
              <p:spPr bwMode="auto">
                <a:xfrm>
                  <a:off x="1602" y="837"/>
                  <a:ext cx="494" cy="362"/>
                </a:xfrm>
                <a:custGeom>
                  <a:avLst/>
                  <a:gdLst>
                    <a:gd name="T0" fmla="*/ 1338 w 1481"/>
                    <a:gd name="T1" fmla="*/ 0 h 1086"/>
                    <a:gd name="T2" fmla="*/ 1366 w 1481"/>
                    <a:gd name="T3" fmla="*/ 2 h 1086"/>
                    <a:gd name="T4" fmla="*/ 1392 w 1481"/>
                    <a:gd name="T5" fmla="*/ 10 h 1086"/>
                    <a:gd name="T6" fmla="*/ 1417 w 1481"/>
                    <a:gd name="T7" fmla="*/ 24 h 1086"/>
                    <a:gd name="T8" fmla="*/ 1440 w 1481"/>
                    <a:gd name="T9" fmla="*/ 41 h 1086"/>
                    <a:gd name="T10" fmla="*/ 1457 w 1481"/>
                    <a:gd name="T11" fmla="*/ 64 h 1086"/>
                    <a:gd name="T12" fmla="*/ 1471 w 1481"/>
                    <a:gd name="T13" fmla="*/ 89 h 1086"/>
                    <a:gd name="T14" fmla="*/ 1479 w 1481"/>
                    <a:gd name="T15" fmla="*/ 117 h 1086"/>
                    <a:gd name="T16" fmla="*/ 1481 w 1481"/>
                    <a:gd name="T17" fmla="*/ 144 h 1086"/>
                    <a:gd name="T18" fmla="*/ 1479 w 1481"/>
                    <a:gd name="T19" fmla="*/ 171 h 1086"/>
                    <a:gd name="T20" fmla="*/ 1471 w 1481"/>
                    <a:gd name="T21" fmla="*/ 198 h 1086"/>
                    <a:gd name="T22" fmla="*/ 1457 w 1481"/>
                    <a:gd name="T23" fmla="*/ 223 h 1086"/>
                    <a:gd name="T24" fmla="*/ 1440 w 1481"/>
                    <a:gd name="T25" fmla="*/ 246 h 1086"/>
                    <a:gd name="T26" fmla="*/ 643 w 1481"/>
                    <a:gd name="T27" fmla="*/ 1044 h 1086"/>
                    <a:gd name="T28" fmla="*/ 620 w 1481"/>
                    <a:gd name="T29" fmla="*/ 1062 h 1086"/>
                    <a:gd name="T30" fmla="*/ 597 w 1481"/>
                    <a:gd name="T31" fmla="*/ 1076 h 1086"/>
                    <a:gd name="T32" fmla="*/ 569 w 1481"/>
                    <a:gd name="T33" fmla="*/ 1084 h 1086"/>
                    <a:gd name="T34" fmla="*/ 543 w 1481"/>
                    <a:gd name="T35" fmla="*/ 1086 h 1086"/>
                    <a:gd name="T36" fmla="*/ 515 w 1481"/>
                    <a:gd name="T37" fmla="*/ 1084 h 1086"/>
                    <a:gd name="T38" fmla="*/ 487 w 1481"/>
                    <a:gd name="T39" fmla="*/ 1076 h 1086"/>
                    <a:gd name="T40" fmla="*/ 463 w 1481"/>
                    <a:gd name="T41" fmla="*/ 1062 h 1086"/>
                    <a:gd name="T42" fmla="*/ 441 w 1481"/>
                    <a:gd name="T43" fmla="*/ 1044 h 1086"/>
                    <a:gd name="T44" fmla="*/ 42 w 1481"/>
                    <a:gd name="T45" fmla="*/ 645 h 1086"/>
                    <a:gd name="T46" fmla="*/ 24 w 1481"/>
                    <a:gd name="T47" fmla="*/ 622 h 1086"/>
                    <a:gd name="T48" fmla="*/ 11 w 1481"/>
                    <a:gd name="T49" fmla="*/ 597 h 1086"/>
                    <a:gd name="T50" fmla="*/ 2 w 1481"/>
                    <a:gd name="T51" fmla="*/ 571 h 1086"/>
                    <a:gd name="T52" fmla="*/ 0 w 1481"/>
                    <a:gd name="T53" fmla="*/ 543 h 1086"/>
                    <a:gd name="T54" fmla="*/ 2 w 1481"/>
                    <a:gd name="T55" fmla="*/ 515 h 1086"/>
                    <a:gd name="T56" fmla="*/ 11 w 1481"/>
                    <a:gd name="T57" fmla="*/ 489 h 1086"/>
                    <a:gd name="T58" fmla="*/ 24 w 1481"/>
                    <a:gd name="T59" fmla="*/ 464 h 1086"/>
                    <a:gd name="T60" fmla="*/ 42 w 1481"/>
                    <a:gd name="T61" fmla="*/ 441 h 1086"/>
                    <a:gd name="T62" fmla="*/ 65 w 1481"/>
                    <a:gd name="T63" fmla="*/ 422 h 1086"/>
                    <a:gd name="T64" fmla="*/ 90 w 1481"/>
                    <a:gd name="T65" fmla="*/ 409 h 1086"/>
                    <a:gd name="T66" fmla="*/ 117 w 1481"/>
                    <a:gd name="T67" fmla="*/ 402 h 1086"/>
                    <a:gd name="T68" fmla="*/ 144 w 1481"/>
                    <a:gd name="T69" fmla="*/ 399 h 1086"/>
                    <a:gd name="T70" fmla="*/ 172 w 1481"/>
                    <a:gd name="T71" fmla="*/ 402 h 1086"/>
                    <a:gd name="T72" fmla="*/ 198 w 1481"/>
                    <a:gd name="T73" fmla="*/ 409 h 1086"/>
                    <a:gd name="T74" fmla="*/ 223 w 1481"/>
                    <a:gd name="T75" fmla="*/ 422 h 1086"/>
                    <a:gd name="T76" fmla="*/ 246 w 1481"/>
                    <a:gd name="T77" fmla="*/ 441 h 1086"/>
                    <a:gd name="T78" fmla="*/ 543 w 1481"/>
                    <a:gd name="T79" fmla="*/ 738 h 1086"/>
                    <a:gd name="T80" fmla="*/ 1236 w 1481"/>
                    <a:gd name="T81" fmla="*/ 41 h 1086"/>
                    <a:gd name="T82" fmla="*/ 1259 w 1481"/>
                    <a:gd name="T83" fmla="*/ 24 h 1086"/>
                    <a:gd name="T84" fmla="*/ 1284 w 1481"/>
                    <a:gd name="T85" fmla="*/ 10 h 1086"/>
                    <a:gd name="T86" fmla="*/ 1310 w 1481"/>
                    <a:gd name="T87" fmla="*/ 2 h 1086"/>
                    <a:gd name="T88" fmla="*/ 1338 w 1481"/>
                    <a:gd name="T89" fmla="*/ 0 h 10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481" h="1086">
                      <a:moveTo>
                        <a:pt x="1338" y="0"/>
                      </a:moveTo>
                      <a:lnTo>
                        <a:pt x="1366" y="2"/>
                      </a:lnTo>
                      <a:lnTo>
                        <a:pt x="1392" y="10"/>
                      </a:lnTo>
                      <a:lnTo>
                        <a:pt x="1417" y="24"/>
                      </a:lnTo>
                      <a:lnTo>
                        <a:pt x="1440" y="41"/>
                      </a:lnTo>
                      <a:lnTo>
                        <a:pt x="1457" y="64"/>
                      </a:lnTo>
                      <a:lnTo>
                        <a:pt x="1471" y="89"/>
                      </a:lnTo>
                      <a:lnTo>
                        <a:pt x="1479" y="117"/>
                      </a:lnTo>
                      <a:lnTo>
                        <a:pt x="1481" y="144"/>
                      </a:lnTo>
                      <a:lnTo>
                        <a:pt x="1479" y="171"/>
                      </a:lnTo>
                      <a:lnTo>
                        <a:pt x="1471" y="198"/>
                      </a:lnTo>
                      <a:lnTo>
                        <a:pt x="1457" y="223"/>
                      </a:lnTo>
                      <a:lnTo>
                        <a:pt x="1440" y="246"/>
                      </a:lnTo>
                      <a:lnTo>
                        <a:pt x="643" y="1044"/>
                      </a:lnTo>
                      <a:lnTo>
                        <a:pt x="620" y="1062"/>
                      </a:lnTo>
                      <a:lnTo>
                        <a:pt x="597" y="1076"/>
                      </a:lnTo>
                      <a:lnTo>
                        <a:pt x="569" y="1084"/>
                      </a:lnTo>
                      <a:lnTo>
                        <a:pt x="543" y="1086"/>
                      </a:lnTo>
                      <a:lnTo>
                        <a:pt x="515" y="1084"/>
                      </a:lnTo>
                      <a:lnTo>
                        <a:pt x="487" y="1076"/>
                      </a:lnTo>
                      <a:lnTo>
                        <a:pt x="463" y="1062"/>
                      </a:lnTo>
                      <a:lnTo>
                        <a:pt x="441" y="1044"/>
                      </a:lnTo>
                      <a:lnTo>
                        <a:pt x="42" y="645"/>
                      </a:lnTo>
                      <a:lnTo>
                        <a:pt x="24" y="622"/>
                      </a:lnTo>
                      <a:lnTo>
                        <a:pt x="11" y="597"/>
                      </a:lnTo>
                      <a:lnTo>
                        <a:pt x="2" y="571"/>
                      </a:lnTo>
                      <a:lnTo>
                        <a:pt x="0" y="543"/>
                      </a:lnTo>
                      <a:lnTo>
                        <a:pt x="2" y="515"/>
                      </a:lnTo>
                      <a:lnTo>
                        <a:pt x="11" y="489"/>
                      </a:lnTo>
                      <a:lnTo>
                        <a:pt x="24" y="464"/>
                      </a:lnTo>
                      <a:lnTo>
                        <a:pt x="42" y="441"/>
                      </a:lnTo>
                      <a:lnTo>
                        <a:pt x="65" y="422"/>
                      </a:lnTo>
                      <a:lnTo>
                        <a:pt x="90" y="409"/>
                      </a:lnTo>
                      <a:lnTo>
                        <a:pt x="117" y="402"/>
                      </a:lnTo>
                      <a:lnTo>
                        <a:pt x="144" y="399"/>
                      </a:lnTo>
                      <a:lnTo>
                        <a:pt x="172" y="402"/>
                      </a:lnTo>
                      <a:lnTo>
                        <a:pt x="198" y="409"/>
                      </a:lnTo>
                      <a:lnTo>
                        <a:pt x="223" y="422"/>
                      </a:lnTo>
                      <a:lnTo>
                        <a:pt x="246" y="441"/>
                      </a:lnTo>
                      <a:lnTo>
                        <a:pt x="543" y="738"/>
                      </a:lnTo>
                      <a:lnTo>
                        <a:pt x="1236" y="41"/>
                      </a:lnTo>
                      <a:lnTo>
                        <a:pt x="1259" y="24"/>
                      </a:lnTo>
                      <a:lnTo>
                        <a:pt x="1284" y="10"/>
                      </a:lnTo>
                      <a:lnTo>
                        <a:pt x="1310" y="2"/>
                      </a:lnTo>
                      <a:lnTo>
                        <a:pt x="133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74" name="Group 73"/>
            <p:cNvGrpSpPr/>
            <p:nvPr/>
          </p:nvGrpSpPr>
          <p:grpSpPr>
            <a:xfrm>
              <a:off x="7569071" y="3907854"/>
              <a:ext cx="822960" cy="818147"/>
              <a:chOff x="7569071" y="3907854"/>
              <a:chExt cx="822960" cy="818147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7569071" y="3907854"/>
                <a:ext cx="822960" cy="818147"/>
                <a:chOff x="3874169" y="5173579"/>
                <a:chExt cx="822960" cy="818147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3874169" y="5173579"/>
                  <a:ext cx="822960" cy="818147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4011329" y="5308332"/>
                  <a:ext cx="548640" cy="54864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1" name="Rectangle 70"/>
              <p:cNvSpPr/>
              <p:nvPr/>
            </p:nvSpPr>
            <p:spPr>
              <a:xfrm>
                <a:off x="7723931" y="4112390"/>
                <a:ext cx="513240" cy="4090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kern="0" spc="-15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itchFamily="34" charset="0"/>
                  </a:rPr>
                  <a:t>03</a:t>
                </a:r>
                <a:endParaRPr lang="en-US" sz="2000" b="1" spc="-15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89" name="Group 88"/>
          <p:cNvGrpSpPr/>
          <p:nvPr/>
        </p:nvGrpSpPr>
        <p:grpSpPr>
          <a:xfrm>
            <a:off x="9273284" y="1357160"/>
            <a:ext cx="1791501" cy="1742171"/>
            <a:chOff x="8109290" y="1357160"/>
            <a:chExt cx="1791501" cy="1742171"/>
          </a:xfrm>
        </p:grpSpPr>
        <p:grpSp>
          <p:nvGrpSpPr>
            <p:cNvPr id="84" name="Group 83"/>
            <p:cNvGrpSpPr/>
            <p:nvPr/>
          </p:nvGrpSpPr>
          <p:grpSpPr>
            <a:xfrm>
              <a:off x="8254871" y="1453411"/>
              <a:ext cx="1645920" cy="1645920"/>
              <a:chOff x="8254871" y="1453411"/>
              <a:chExt cx="1645920" cy="164592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8254871" y="1453411"/>
                <a:ext cx="1645920" cy="164592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8483471" y="1682011"/>
                <a:ext cx="1188720" cy="118872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7" name="Group 28"/>
              <p:cNvGrpSpPr>
                <a:grpSpLocks noChangeAspect="1"/>
              </p:cNvGrpSpPr>
              <p:nvPr/>
            </p:nvGrpSpPr>
            <p:grpSpPr bwMode="auto">
              <a:xfrm>
                <a:off x="8756160" y="2037712"/>
                <a:ext cx="643343" cy="477319"/>
                <a:chOff x="351" y="683"/>
                <a:chExt cx="1581" cy="1173"/>
              </a:xfrm>
              <a:solidFill>
                <a:schemeClr val="bg1"/>
              </a:solidFill>
            </p:grpSpPr>
            <p:sp>
              <p:nvSpPr>
                <p:cNvPr id="80" name="Freeform 30"/>
                <p:cNvSpPr>
                  <a:spLocks noEditPoints="1"/>
                </p:cNvSpPr>
                <p:nvPr/>
              </p:nvSpPr>
              <p:spPr bwMode="auto">
                <a:xfrm>
                  <a:off x="351" y="683"/>
                  <a:ext cx="1325" cy="1173"/>
                </a:xfrm>
                <a:custGeom>
                  <a:avLst/>
                  <a:gdLst>
                    <a:gd name="T0" fmla="*/ 1796 w 3975"/>
                    <a:gd name="T1" fmla="*/ 3054 h 3520"/>
                    <a:gd name="T2" fmla="*/ 1862 w 3975"/>
                    <a:gd name="T3" fmla="*/ 3136 h 3520"/>
                    <a:gd name="T4" fmla="*/ 1948 w 3975"/>
                    <a:gd name="T5" fmla="*/ 3195 h 3520"/>
                    <a:gd name="T6" fmla="*/ 2052 w 3975"/>
                    <a:gd name="T7" fmla="*/ 3228 h 3520"/>
                    <a:gd name="T8" fmla="*/ 2163 w 3975"/>
                    <a:gd name="T9" fmla="*/ 3228 h 3520"/>
                    <a:gd name="T10" fmla="*/ 2265 w 3975"/>
                    <a:gd name="T11" fmla="*/ 3196 h 3520"/>
                    <a:gd name="T12" fmla="*/ 2352 w 3975"/>
                    <a:gd name="T13" fmla="*/ 3137 h 3520"/>
                    <a:gd name="T14" fmla="*/ 2419 w 3975"/>
                    <a:gd name="T15" fmla="*/ 3057 h 3520"/>
                    <a:gd name="T16" fmla="*/ 1771 w 3975"/>
                    <a:gd name="T17" fmla="*/ 3005 h 3520"/>
                    <a:gd name="T18" fmla="*/ 325 w 3975"/>
                    <a:gd name="T19" fmla="*/ 2026 h 3520"/>
                    <a:gd name="T20" fmla="*/ 956 w 3975"/>
                    <a:gd name="T21" fmla="*/ 2767 h 3520"/>
                    <a:gd name="T22" fmla="*/ 2330 w 3975"/>
                    <a:gd name="T23" fmla="*/ 765 h 3520"/>
                    <a:gd name="T24" fmla="*/ 1091 w 3975"/>
                    <a:gd name="T25" fmla="*/ 2250 h 3520"/>
                    <a:gd name="T26" fmla="*/ 2968 w 3975"/>
                    <a:gd name="T27" fmla="*/ 2725 h 3520"/>
                    <a:gd name="T28" fmla="*/ 2330 w 3975"/>
                    <a:gd name="T29" fmla="*/ 765 h 3520"/>
                    <a:gd name="T30" fmla="*/ 2525 w 3975"/>
                    <a:gd name="T31" fmla="*/ 431 h 3520"/>
                    <a:gd name="T32" fmla="*/ 3304 w 3975"/>
                    <a:gd name="T33" fmla="*/ 2825 h 3520"/>
                    <a:gd name="T34" fmla="*/ 3321 w 3975"/>
                    <a:gd name="T35" fmla="*/ 2880 h 3520"/>
                    <a:gd name="T36" fmla="*/ 2853 w 3975"/>
                    <a:gd name="T37" fmla="*/ 325 h 3520"/>
                    <a:gd name="T38" fmla="*/ 2986 w 3975"/>
                    <a:gd name="T39" fmla="*/ 6 h 3520"/>
                    <a:gd name="T40" fmla="*/ 3036 w 3975"/>
                    <a:gd name="T41" fmla="*/ 32 h 3520"/>
                    <a:gd name="T42" fmla="*/ 3072 w 3975"/>
                    <a:gd name="T43" fmla="*/ 73 h 3520"/>
                    <a:gd name="T44" fmla="*/ 3969 w 3975"/>
                    <a:gd name="T45" fmla="*/ 2821 h 3520"/>
                    <a:gd name="T46" fmla="*/ 3974 w 3975"/>
                    <a:gd name="T47" fmla="*/ 2886 h 3520"/>
                    <a:gd name="T48" fmla="*/ 3952 w 3975"/>
                    <a:gd name="T49" fmla="*/ 2945 h 3520"/>
                    <a:gd name="T50" fmla="*/ 3906 w 3975"/>
                    <a:gd name="T51" fmla="*/ 2988 h 3520"/>
                    <a:gd name="T52" fmla="*/ 3274 w 3975"/>
                    <a:gd name="T53" fmla="*/ 3198 h 3520"/>
                    <a:gd name="T54" fmla="*/ 3229 w 3975"/>
                    <a:gd name="T55" fmla="*/ 3205 h 3520"/>
                    <a:gd name="T56" fmla="*/ 3164 w 3975"/>
                    <a:gd name="T57" fmla="*/ 3189 h 3520"/>
                    <a:gd name="T58" fmla="*/ 3120 w 3975"/>
                    <a:gd name="T59" fmla="*/ 3155 h 3520"/>
                    <a:gd name="T60" fmla="*/ 3092 w 3975"/>
                    <a:gd name="T61" fmla="*/ 3104 h 3520"/>
                    <a:gd name="T62" fmla="*/ 2744 w 3975"/>
                    <a:gd name="T63" fmla="*/ 3011 h 3520"/>
                    <a:gd name="T64" fmla="*/ 2696 w 3975"/>
                    <a:gd name="T65" fmla="*/ 3149 h 3520"/>
                    <a:gd name="T66" fmla="*/ 2618 w 3975"/>
                    <a:gd name="T67" fmla="*/ 3271 h 3520"/>
                    <a:gd name="T68" fmla="*/ 2517 w 3975"/>
                    <a:gd name="T69" fmla="*/ 3375 h 3520"/>
                    <a:gd name="T70" fmla="*/ 2396 w 3975"/>
                    <a:gd name="T71" fmla="*/ 3452 h 3520"/>
                    <a:gd name="T72" fmla="*/ 2258 w 3975"/>
                    <a:gd name="T73" fmla="*/ 3501 h 3520"/>
                    <a:gd name="T74" fmla="*/ 2108 w 3975"/>
                    <a:gd name="T75" fmla="*/ 3520 h 3520"/>
                    <a:gd name="T76" fmla="*/ 1956 w 3975"/>
                    <a:gd name="T77" fmla="*/ 3501 h 3520"/>
                    <a:gd name="T78" fmla="*/ 1817 w 3975"/>
                    <a:gd name="T79" fmla="*/ 3451 h 3520"/>
                    <a:gd name="T80" fmla="*/ 1695 w 3975"/>
                    <a:gd name="T81" fmla="*/ 3372 h 3520"/>
                    <a:gd name="T82" fmla="*/ 1594 w 3975"/>
                    <a:gd name="T83" fmla="*/ 3268 h 3520"/>
                    <a:gd name="T84" fmla="*/ 1518 w 3975"/>
                    <a:gd name="T85" fmla="*/ 3145 h 3520"/>
                    <a:gd name="T86" fmla="*/ 1470 w 3975"/>
                    <a:gd name="T87" fmla="*/ 3004 h 3520"/>
                    <a:gd name="T88" fmla="*/ 556 w 3975"/>
                    <a:gd name="T89" fmla="*/ 3198 h 3520"/>
                    <a:gd name="T90" fmla="*/ 511 w 3975"/>
                    <a:gd name="T91" fmla="*/ 3205 h 3520"/>
                    <a:gd name="T92" fmla="*/ 453 w 3975"/>
                    <a:gd name="T93" fmla="*/ 3194 h 3520"/>
                    <a:gd name="T94" fmla="*/ 404 w 3975"/>
                    <a:gd name="T95" fmla="*/ 3159 h 3520"/>
                    <a:gd name="T96" fmla="*/ 374 w 3975"/>
                    <a:gd name="T97" fmla="*/ 3106 h 3520"/>
                    <a:gd name="T98" fmla="*/ 1 w 3975"/>
                    <a:gd name="T99" fmla="*/ 1950 h 3520"/>
                    <a:gd name="T100" fmla="*/ 5 w 3975"/>
                    <a:gd name="T101" fmla="*/ 1895 h 3520"/>
                    <a:gd name="T102" fmla="*/ 31 w 3975"/>
                    <a:gd name="T103" fmla="*/ 1845 h 3520"/>
                    <a:gd name="T104" fmla="*/ 73 w 3975"/>
                    <a:gd name="T105" fmla="*/ 1807 h 3520"/>
                    <a:gd name="T106" fmla="*/ 704 w 3975"/>
                    <a:gd name="T107" fmla="*/ 1600 h 3520"/>
                    <a:gd name="T108" fmla="*/ 2206 w 3975"/>
                    <a:gd name="T109" fmla="*/ 384 h 3520"/>
                    <a:gd name="T110" fmla="*/ 2201 w 3975"/>
                    <a:gd name="T111" fmla="*/ 319 h 3520"/>
                    <a:gd name="T112" fmla="*/ 2224 w 3975"/>
                    <a:gd name="T113" fmla="*/ 260 h 3520"/>
                    <a:gd name="T114" fmla="*/ 2268 w 3975"/>
                    <a:gd name="T115" fmla="*/ 217 h 3520"/>
                    <a:gd name="T116" fmla="*/ 2902 w 3975"/>
                    <a:gd name="T117" fmla="*/ 7 h 3520"/>
                    <a:gd name="T118" fmla="*/ 2957 w 3975"/>
                    <a:gd name="T119" fmla="*/ 0 h 35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3975" h="3520">
                      <a:moveTo>
                        <a:pt x="1771" y="3005"/>
                      </a:moveTo>
                      <a:lnTo>
                        <a:pt x="1796" y="3054"/>
                      </a:lnTo>
                      <a:lnTo>
                        <a:pt x="1826" y="3097"/>
                      </a:lnTo>
                      <a:lnTo>
                        <a:pt x="1862" y="3136"/>
                      </a:lnTo>
                      <a:lnTo>
                        <a:pt x="1902" y="3169"/>
                      </a:lnTo>
                      <a:lnTo>
                        <a:pt x="1948" y="3195"/>
                      </a:lnTo>
                      <a:lnTo>
                        <a:pt x="1999" y="3215"/>
                      </a:lnTo>
                      <a:lnTo>
                        <a:pt x="2052" y="3228"/>
                      </a:lnTo>
                      <a:lnTo>
                        <a:pt x="2108" y="3232"/>
                      </a:lnTo>
                      <a:lnTo>
                        <a:pt x="2163" y="3228"/>
                      </a:lnTo>
                      <a:lnTo>
                        <a:pt x="2216" y="3215"/>
                      </a:lnTo>
                      <a:lnTo>
                        <a:pt x="2265" y="3196"/>
                      </a:lnTo>
                      <a:lnTo>
                        <a:pt x="2311" y="3169"/>
                      </a:lnTo>
                      <a:lnTo>
                        <a:pt x="2352" y="3137"/>
                      </a:lnTo>
                      <a:lnTo>
                        <a:pt x="2388" y="3099"/>
                      </a:lnTo>
                      <a:lnTo>
                        <a:pt x="2419" y="3057"/>
                      </a:lnTo>
                      <a:lnTo>
                        <a:pt x="2443" y="3010"/>
                      </a:lnTo>
                      <a:lnTo>
                        <a:pt x="1771" y="3005"/>
                      </a:lnTo>
                      <a:close/>
                      <a:moveTo>
                        <a:pt x="678" y="1911"/>
                      </a:moveTo>
                      <a:lnTo>
                        <a:pt x="325" y="2026"/>
                      </a:lnTo>
                      <a:lnTo>
                        <a:pt x="603" y="2880"/>
                      </a:lnTo>
                      <a:lnTo>
                        <a:pt x="956" y="2767"/>
                      </a:lnTo>
                      <a:lnTo>
                        <a:pt x="678" y="1911"/>
                      </a:lnTo>
                      <a:close/>
                      <a:moveTo>
                        <a:pt x="2330" y="765"/>
                      </a:moveTo>
                      <a:lnTo>
                        <a:pt x="939" y="1784"/>
                      </a:lnTo>
                      <a:lnTo>
                        <a:pt x="1091" y="2250"/>
                      </a:lnTo>
                      <a:lnTo>
                        <a:pt x="1243" y="2715"/>
                      </a:lnTo>
                      <a:lnTo>
                        <a:pt x="2968" y="2725"/>
                      </a:lnTo>
                      <a:lnTo>
                        <a:pt x="2757" y="2075"/>
                      </a:lnTo>
                      <a:lnTo>
                        <a:pt x="2330" y="765"/>
                      </a:lnTo>
                      <a:close/>
                      <a:moveTo>
                        <a:pt x="2853" y="325"/>
                      </a:moveTo>
                      <a:lnTo>
                        <a:pt x="2525" y="431"/>
                      </a:lnTo>
                      <a:lnTo>
                        <a:pt x="2924" y="1655"/>
                      </a:lnTo>
                      <a:lnTo>
                        <a:pt x="3304" y="2825"/>
                      </a:lnTo>
                      <a:lnTo>
                        <a:pt x="3304" y="2825"/>
                      </a:lnTo>
                      <a:lnTo>
                        <a:pt x="3321" y="2880"/>
                      </a:lnTo>
                      <a:lnTo>
                        <a:pt x="3650" y="2772"/>
                      </a:lnTo>
                      <a:lnTo>
                        <a:pt x="2853" y="325"/>
                      </a:lnTo>
                      <a:close/>
                      <a:moveTo>
                        <a:pt x="2957" y="0"/>
                      </a:moveTo>
                      <a:lnTo>
                        <a:pt x="2986" y="6"/>
                      </a:lnTo>
                      <a:lnTo>
                        <a:pt x="3012" y="16"/>
                      </a:lnTo>
                      <a:lnTo>
                        <a:pt x="3036" y="32"/>
                      </a:lnTo>
                      <a:lnTo>
                        <a:pt x="3056" y="50"/>
                      </a:lnTo>
                      <a:lnTo>
                        <a:pt x="3072" y="73"/>
                      </a:lnTo>
                      <a:lnTo>
                        <a:pt x="3084" y="99"/>
                      </a:lnTo>
                      <a:lnTo>
                        <a:pt x="3969" y="2821"/>
                      </a:lnTo>
                      <a:lnTo>
                        <a:pt x="3975" y="2853"/>
                      </a:lnTo>
                      <a:lnTo>
                        <a:pt x="3974" y="2886"/>
                      </a:lnTo>
                      <a:lnTo>
                        <a:pt x="3967" y="2916"/>
                      </a:lnTo>
                      <a:lnTo>
                        <a:pt x="3952" y="2945"/>
                      </a:lnTo>
                      <a:lnTo>
                        <a:pt x="3932" y="2968"/>
                      </a:lnTo>
                      <a:lnTo>
                        <a:pt x="3906" y="2988"/>
                      </a:lnTo>
                      <a:lnTo>
                        <a:pt x="3876" y="3002"/>
                      </a:lnTo>
                      <a:lnTo>
                        <a:pt x="3274" y="3198"/>
                      </a:lnTo>
                      <a:lnTo>
                        <a:pt x="3252" y="3202"/>
                      </a:lnTo>
                      <a:lnTo>
                        <a:pt x="3229" y="3205"/>
                      </a:lnTo>
                      <a:lnTo>
                        <a:pt x="3196" y="3201"/>
                      </a:lnTo>
                      <a:lnTo>
                        <a:pt x="3164" y="3189"/>
                      </a:lnTo>
                      <a:lnTo>
                        <a:pt x="3140" y="3173"/>
                      </a:lnTo>
                      <a:lnTo>
                        <a:pt x="3120" y="3155"/>
                      </a:lnTo>
                      <a:lnTo>
                        <a:pt x="3104" y="3132"/>
                      </a:lnTo>
                      <a:lnTo>
                        <a:pt x="3092" y="3104"/>
                      </a:lnTo>
                      <a:lnTo>
                        <a:pt x="3062" y="3012"/>
                      </a:lnTo>
                      <a:lnTo>
                        <a:pt x="2744" y="3011"/>
                      </a:lnTo>
                      <a:lnTo>
                        <a:pt x="2723" y="3081"/>
                      </a:lnTo>
                      <a:lnTo>
                        <a:pt x="2696" y="3149"/>
                      </a:lnTo>
                      <a:lnTo>
                        <a:pt x="2660" y="3212"/>
                      </a:lnTo>
                      <a:lnTo>
                        <a:pt x="2618" y="3271"/>
                      </a:lnTo>
                      <a:lnTo>
                        <a:pt x="2571" y="3326"/>
                      </a:lnTo>
                      <a:lnTo>
                        <a:pt x="2517" y="3375"/>
                      </a:lnTo>
                      <a:lnTo>
                        <a:pt x="2460" y="3416"/>
                      </a:lnTo>
                      <a:lnTo>
                        <a:pt x="2396" y="3452"/>
                      </a:lnTo>
                      <a:lnTo>
                        <a:pt x="2329" y="3481"/>
                      </a:lnTo>
                      <a:lnTo>
                        <a:pt x="2258" y="3501"/>
                      </a:lnTo>
                      <a:lnTo>
                        <a:pt x="2185" y="3516"/>
                      </a:lnTo>
                      <a:lnTo>
                        <a:pt x="2108" y="3520"/>
                      </a:lnTo>
                      <a:lnTo>
                        <a:pt x="2031" y="3516"/>
                      </a:lnTo>
                      <a:lnTo>
                        <a:pt x="1956" y="3501"/>
                      </a:lnTo>
                      <a:lnTo>
                        <a:pt x="1885" y="3480"/>
                      </a:lnTo>
                      <a:lnTo>
                        <a:pt x="1817" y="3451"/>
                      </a:lnTo>
                      <a:lnTo>
                        <a:pt x="1754" y="3415"/>
                      </a:lnTo>
                      <a:lnTo>
                        <a:pt x="1695" y="3372"/>
                      </a:lnTo>
                      <a:lnTo>
                        <a:pt x="1642" y="3323"/>
                      </a:lnTo>
                      <a:lnTo>
                        <a:pt x="1594" y="3268"/>
                      </a:lnTo>
                      <a:lnTo>
                        <a:pt x="1552" y="3209"/>
                      </a:lnTo>
                      <a:lnTo>
                        <a:pt x="1518" y="3145"/>
                      </a:lnTo>
                      <a:lnTo>
                        <a:pt x="1490" y="3076"/>
                      </a:lnTo>
                      <a:lnTo>
                        <a:pt x="1470" y="3004"/>
                      </a:lnTo>
                      <a:lnTo>
                        <a:pt x="1161" y="3002"/>
                      </a:lnTo>
                      <a:lnTo>
                        <a:pt x="556" y="3198"/>
                      </a:lnTo>
                      <a:lnTo>
                        <a:pt x="534" y="3204"/>
                      </a:lnTo>
                      <a:lnTo>
                        <a:pt x="511" y="3205"/>
                      </a:lnTo>
                      <a:lnTo>
                        <a:pt x="481" y="3202"/>
                      </a:lnTo>
                      <a:lnTo>
                        <a:pt x="453" y="3194"/>
                      </a:lnTo>
                      <a:lnTo>
                        <a:pt x="427" y="3179"/>
                      </a:lnTo>
                      <a:lnTo>
                        <a:pt x="404" y="3159"/>
                      </a:lnTo>
                      <a:lnTo>
                        <a:pt x="387" y="3135"/>
                      </a:lnTo>
                      <a:lnTo>
                        <a:pt x="374" y="3106"/>
                      </a:lnTo>
                      <a:lnTo>
                        <a:pt x="7" y="1977"/>
                      </a:lnTo>
                      <a:lnTo>
                        <a:pt x="1" y="1950"/>
                      </a:lnTo>
                      <a:lnTo>
                        <a:pt x="0" y="1922"/>
                      </a:lnTo>
                      <a:lnTo>
                        <a:pt x="5" y="1895"/>
                      </a:lnTo>
                      <a:lnTo>
                        <a:pt x="15" y="1868"/>
                      </a:lnTo>
                      <a:lnTo>
                        <a:pt x="31" y="1845"/>
                      </a:lnTo>
                      <a:lnTo>
                        <a:pt x="50" y="1825"/>
                      </a:lnTo>
                      <a:lnTo>
                        <a:pt x="73" y="1807"/>
                      </a:lnTo>
                      <a:lnTo>
                        <a:pt x="99" y="1796"/>
                      </a:lnTo>
                      <a:lnTo>
                        <a:pt x="704" y="1600"/>
                      </a:lnTo>
                      <a:lnTo>
                        <a:pt x="2237" y="476"/>
                      </a:lnTo>
                      <a:lnTo>
                        <a:pt x="2206" y="384"/>
                      </a:lnTo>
                      <a:lnTo>
                        <a:pt x="2201" y="351"/>
                      </a:lnTo>
                      <a:lnTo>
                        <a:pt x="2201" y="319"/>
                      </a:lnTo>
                      <a:lnTo>
                        <a:pt x="2209" y="289"/>
                      </a:lnTo>
                      <a:lnTo>
                        <a:pt x="2224" y="260"/>
                      </a:lnTo>
                      <a:lnTo>
                        <a:pt x="2244" y="236"/>
                      </a:lnTo>
                      <a:lnTo>
                        <a:pt x="2268" y="217"/>
                      </a:lnTo>
                      <a:lnTo>
                        <a:pt x="2298" y="203"/>
                      </a:lnTo>
                      <a:lnTo>
                        <a:pt x="2902" y="7"/>
                      </a:lnTo>
                      <a:lnTo>
                        <a:pt x="2929" y="1"/>
                      </a:lnTo>
                      <a:lnTo>
                        <a:pt x="295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" name="Freeform 31"/>
                <p:cNvSpPr>
                  <a:spLocks/>
                </p:cNvSpPr>
                <p:nvPr/>
              </p:nvSpPr>
              <p:spPr bwMode="auto">
                <a:xfrm>
                  <a:off x="1514" y="690"/>
                  <a:ext cx="182" cy="264"/>
                </a:xfrm>
                <a:custGeom>
                  <a:avLst/>
                  <a:gdLst>
                    <a:gd name="T0" fmla="*/ 404 w 546"/>
                    <a:gd name="T1" fmla="*/ 0 h 794"/>
                    <a:gd name="T2" fmla="*/ 436 w 546"/>
                    <a:gd name="T3" fmla="*/ 4 h 794"/>
                    <a:gd name="T4" fmla="*/ 468 w 546"/>
                    <a:gd name="T5" fmla="*/ 16 h 794"/>
                    <a:gd name="T6" fmla="*/ 495 w 546"/>
                    <a:gd name="T7" fmla="*/ 35 h 794"/>
                    <a:gd name="T8" fmla="*/ 517 w 546"/>
                    <a:gd name="T9" fmla="*/ 58 h 794"/>
                    <a:gd name="T10" fmla="*/ 533 w 546"/>
                    <a:gd name="T11" fmla="*/ 85 h 794"/>
                    <a:gd name="T12" fmla="*/ 543 w 546"/>
                    <a:gd name="T13" fmla="*/ 115 h 794"/>
                    <a:gd name="T14" fmla="*/ 546 w 546"/>
                    <a:gd name="T15" fmla="*/ 147 h 794"/>
                    <a:gd name="T16" fmla="*/ 541 w 546"/>
                    <a:gd name="T17" fmla="*/ 178 h 794"/>
                    <a:gd name="T18" fmla="*/ 530 w 546"/>
                    <a:gd name="T19" fmla="*/ 210 h 794"/>
                    <a:gd name="T20" fmla="*/ 272 w 546"/>
                    <a:gd name="T21" fmla="*/ 716 h 794"/>
                    <a:gd name="T22" fmla="*/ 253 w 546"/>
                    <a:gd name="T23" fmla="*/ 743 h 794"/>
                    <a:gd name="T24" fmla="*/ 230 w 546"/>
                    <a:gd name="T25" fmla="*/ 765 h 794"/>
                    <a:gd name="T26" fmla="*/ 204 w 546"/>
                    <a:gd name="T27" fmla="*/ 781 h 794"/>
                    <a:gd name="T28" fmla="*/ 174 w 546"/>
                    <a:gd name="T29" fmla="*/ 791 h 794"/>
                    <a:gd name="T30" fmla="*/ 144 w 546"/>
                    <a:gd name="T31" fmla="*/ 794 h 794"/>
                    <a:gd name="T32" fmla="*/ 111 w 546"/>
                    <a:gd name="T33" fmla="*/ 791 h 794"/>
                    <a:gd name="T34" fmla="*/ 78 w 546"/>
                    <a:gd name="T35" fmla="*/ 778 h 794"/>
                    <a:gd name="T36" fmla="*/ 50 w 546"/>
                    <a:gd name="T37" fmla="*/ 761 h 794"/>
                    <a:gd name="T38" fmla="*/ 29 w 546"/>
                    <a:gd name="T39" fmla="*/ 736 h 794"/>
                    <a:gd name="T40" fmla="*/ 13 w 546"/>
                    <a:gd name="T41" fmla="*/ 709 h 794"/>
                    <a:gd name="T42" fmla="*/ 3 w 546"/>
                    <a:gd name="T43" fmla="*/ 680 h 794"/>
                    <a:gd name="T44" fmla="*/ 0 w 546"/>
                    <a:gd name="T45" fmla="*/ 649 h 794"/>
                    <a:gd name="T46" fmla="*/ 4 w 546"/>
                    <a:gd name="T47" fmla="*/ 617 h 794"/>
                    <a:gd name="T48" fmla="*/ 16 w 546"/>
                    <a:gd name="T49" fmla="*/ 585 h 794"/>
                    <a:gd name="T50" fmla="*/ 273 w 546"/>
                    <a:gd name="T51" fmla="*/ 79 h 794"/>
                    <a:gd name="T52" fmla="*/ 292 w 546"/>
                    <a:gd name="T53" fmla="*/ 52 h 794"/>
                    <a:gd name="T54" fmla="*/ 315 w 546"/>
                    <a:gd name="T55" fmla="*/ 29 h 794"/>
                    <a:gd name="T56" fmla="*/ 343 w 546"/>
                    <a:gd name="T57" fmla="*/ 13 h 794"/>
                    <a:gd name="T58" fmla="*/ 373 w 546"/>
                    <a:gd name="T59" fmla="*/ 3 h 794"/>
                    <a:gd name="T60" fmla="*/ 404 w 546"/>
                    <a:gd name="T61" fmla="*/ 0 h 7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546" h="794">
                      <a:moveTo>
                        <a:pt x="404" y="0"/>
                      </a:moveTo>
                      <a:lnTo>
                        <a:pt x="436" y="4"/>
                      </a:lnTo>
                      <a:lnTo>
                        <a:pt x="468" y="16"/>
                      </a:lnTo>
                      <a:lnTo>
                        <a:pt x="495" y="35"/>
                      </a:lnTo>
                      <a:lnTo>
                        <a:pt x="517" y="58"/>
                      </a:lnTo>
                      <a:lnTo>
                        <a:pt x="533" y="85"/>
                      </a:lnTo>
                      <a:lnTo>
                        <a:pt x="543" y="115"/>
                      </a:lnTo>
                      <a:lnTo>
                        <a:pt x="546" y="147"/>
                      </a:lnTo>
                      <a:lnTo>
                        <a:pt x="541" y="178"/>
                      </a:lnTo>
                      <a:lnTo>
                        <a:pt x="530" y="210"/>
                      </a:lnTo>
                      <a:lnTo>
                        <a:pt x="272" y="716"/>
                      </a:lnTo>
                      <a:lnTo>
                        <a:pt x="253" y="743"/>
                      </a:lnTo>
                      <a:lnTo>
                        <a:pt x="230" y="765"/>
                      </a:lnTo>
                      <a:lnTo>
                        <a:pt x="204" y="781"/>
                      </a:lnTo>
                      <a:lnTo>
                        <a:pt x="174" y="791"/>
                      </a:lnTo>
                      <a:lnTo>
                        <a:pt x="144" y="794"/>
                      </a:lnTo>
                      <a:lnTo>
                        <a:pt x="111" y="791"/>
                      </a:lnTo>
                      <a:lnTo>
                        <a:pt x="78" y="778"/>
                      </a:lnTo>
                      <a:lnTo>
                        <a:pt x="50" y="761"/>
                      </a:lnTo>
                      <a:lnTo>
                        <a:pt x="29" y="736"/>
                      </a:lnTo>
                      <a:lnTo>
                        <a:pt x="13" y="709"/>
                      </a:lnTo>
                      <a:lnTo>
                        <a:pt x="3" y="680"/>
                      </a:lnTo>
                      <a:lnTo>
                        <a:pt x="0" y="649"/>
                      </a:lnTo>
                      <a:lnTo>
                        <a:pt x="4" y="617"/>
                      </a:lnTo>
                      <a:lnTo>
                        <a:pt x="16" y="585"/>
                      </a:lnTo>
                      <a:lnTo>
                        <a:pt x="273" y="79"/>
                      </a:lnTo>
                      <a:lnTo>
                        <a:pt x="292" y="52"/>
                      </a:lnTo>
                      <a:lnTo>
                        <a:pt x="315" y="29"/>
                      </a:lnTo>
                      <a:lnTo>
                        <a:pt x="343" y="13"/>
                      </a:lnTo>
                      <a:lnTo>
                        <a:pt x="373" y="3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Freeform 32"/>
                <p:cNvSpPr>
                  <a:spLocks/>
                </p:cNvSpPr>
                <p:nvPr/>
              </p:nvSpPr>
              <p:spPr bwMode="auto">
                <a:xfrm>
                  <a:off x="1662" y="1314"/>
                  <a:ext cx="265" cy="181"/>
                </a:xfrm>
                <a:custGeom>
                  <a:avLst/>
                  <a:gdLst>
                    <a:gd name="T0" fmla="*/ 147 w 797"/>
                    <a:gd name="T1" fmla="*/ 0 h 545"/>
                    <a:gd name="T2" fmla="*/ 179 w 797"/>
                    <a:gd name="T3" fmla="*/ 5 h 545"/>
                    <a:gd name="T4" fmla="*/ 211 w 797"/>
                    <a:gd name="T5" fmla="*/ 16 h 545"/>
                    <a:gd name="T6" fmla="*/ 718 w 797"/>
                    <a:gd name="T7" fmla="*/ 273 h 545"/>
                    <a:gd name="T8" fmla="*/ 745 w 797"/>
                    <a:gd name="T9" fmla="*/ 292 h 545"/>
                    <a:gd name="T10" fmla="*/ 768 w 797"/>
                    <a:gd name="T11" fmla="*/ 315 h 545"/>
                    <a:gd name="T12" fmla="*/ 784 w 797"/>
                    <a:gd name="T13" fmla="*/ 342 h 545"/>
                    <a:gd name="T14" fmla="*/ 794 w 797"/>
                    <a:gd name="T15" fmla="*/ 373 h 545"/>
                    <a:gd name="T16" fmla="*/ 797 w 797"/>
                    <a:gd name="T17" fmla="*/ 404 h 545"/>
                    <a:gd name="T18" fmla="*/ 793 w 797"/>
                    <a:gd name="T19" fmla="*/ 436 h 545"/>
                    <a:gd name="T20" fmla="*/ 781 w 797"/>
                    <a:gd name="T21" fmla="*/ 468 h 545"/>
                    <a:gd name="T22" fmla="*/ 762 w 797"/>
                    <a:gd name="T23" fmla="*/ 495 h 545"/>
                    <a:gd name="T24" fmla="*/ 739 w 797"/>
                    <a:gd name="T25" fmla="*/ 516 h 545"/>
                    <a:gd name="T26" fmla="*/ 713 w 797"/>
                    <a:gd name="T27" fmla="*/ 532 h 545"/>
                    <a:gd name="T28" fmla="*/ 683 w 797"/>
                    <a:gd name="T29" fmla="*/ 542 h 545"/>
                    <a:gd name="T30" fmla="*/ 653 w 797"/>
                    <a:gd name="T31" fmla="*/ 545 h 545"/>
                    <a:gd name="T32" fmla="*/ 620 w 797"/>
                    <a:gd name="T33" fmla="*/ 542 h 545"/>
                    <a:gd name="T34" fmla="*/ 587 w 797"/>
                    <a:gd name="T35" fmla="*/ 531 h 545"/>
                    <a:gd name="T36" fmla="*/ 80 w 797"/>
                    <a:gd name="T37" fmla="*/ 272 h 545"/>
                    <a:gd name="T38" fmla="*/ 52 w 797"/>
                    <a:gd name="T39" fmla="*/ 253 h 545"/>
                    <a:gd name="T40" fmla="*/ 29 w 797"/>
                    <a:gd name="T41" fmla="*/ 230 h 545"/>
                    <a:gd name="T42" fmla="*/ 13 w 797"/>
                    <a:gd name="T43" fmla="*/ 203 h 545"/>
                    <a:gd name="T44" fmla="*/ 5 w 797"/>
                    <a:gd name="T45" fmla="*/ 173 h 545"/>
                    <a:gd name="T46" fmla="*/ 0 w 797"/>
                    <a:gd name="T47" fmla="*/ 141 h 545"/>
                    <a:gd name="T48" fmla="*/ 5 w 797"/>
                    <a:gd name="T49" fmla="*/ 110 h 545"/>
                    <a:gd name="T50" fmla="*/ 16 w 797"/>
                    <a:gd name="T51" fmla="*/ 79 h 545"/>
                    <a:gd name="T52" fmla="*/ 35 w 797"/>
                    <a:gd name="T53" fmla="*/ 51 h 545"/>
                    <a:gd name="T54" fmla="*/ 58 w 797"/>
                    <a:gd name="T55" fmla="*/ 29 h 545"/>
                    <a:gd name="T56" fmla="*/ 85 w 797"/>
                    <a:gd name="T57" fmla="*/ 13 h 545"/>
                    <a:gd name="T58" fmla="*/ 116 w 797"/>
                    <a:gd name="T59" fmla="*/ 3 h 545"/>
                    <a:gd name="T60" fmla="*/ 147 w 797"/>
                    <a:gd name="T61" fmla="*/ 0 h 5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97" h="545">
                      <a:moveTo>
                        <a:pt x="147" y="0"/>
                      </a:moveTo>
                      <a:lnTo>
                        <a:pt x="179" y="5"/>
                      </a:lnTo>
                      <a:lnTo>
                        <a:pt x="211" y="16"/>
                      </a:lnTo>
                      <a:lnTo>
                        <a:pt x="718" y="273"/>
                      </a:lnTo>
                      <a:lnTo>
                        <a:pt x="745" y="292"/>
                      </a:lnTo>
                      <a:lnTo>
                        <a:pt x="768" y="315"/>
                      </a:lnTo>
                      <a:lnTo>
                        <a:pt x="784" y="342"/>
                      </a:lnTo>
                      <a:lnTo>
                        <a:pt x="794" y="373"/>
                      </a:lnTo>
                      <a:lnTo>
                        <a:pt x="797" y="404"/>
                      </a:lnTo>
                      <a:lnTo>
                        <a:pt x="793" y="436"/>
                      </a:lnTo>
                      <a:lnTo>
                        <a:pt x="781" y="468"/>
                      </a:lnTo>
                      <a:lnTo>
                        <a:pt x="762" y="495"/>
                      </a:lnTo>
                      <a:lnTo>
                        <a:pt x="739" y="516"/>
                      </a:lnTo>
                      <a:lnTo>
                        <a:pt x="713" y="532"/>
                      </a:lnTo>
                      <a:lnTo>
                        <a:pt x="683" y="542"/>
                      </a:lnTo>
                      <a:lnTo>
                        <a:pt x="653" y="545"/>
                      </a:lnTo>
                      <a:lnTo>
                        <a:pt x="620" y="542"/>
                      </a:lnTo>
                      <a:lnTo>
                        <a:pt x="587" y="531"/>
                      </a:lnTo>
                      <a:lnTo>
                        <a:pt x="80" y="272"/>
                      </a:lnTo>
                      <a:lnTo>
                        <a:pt x="52" y="253"/>
                      </a:lnTo>
                      <a:lnTo>
                        <a:pt x="29" y="230"/>
                      </a:lnTo>
                      <a:lnTo>
                        <a:pt x="13" y="203"/>
                      </a:lnTo>
                      <a:lnTo>
                        <a:pt x="5" y="173"/>
                      </a:lnTo>
                      <a:lnTo>
                        <a:pt x="0" y="141"/>
                      </a:lnTo>
                      <a:lnTo>
                        <a:pt x="5" y="110"/>
                      </a:lnTo>
                      <a:lnTo>
                        <a:pt x="16" y="79"/>
                      </a:lnTo>
                      <a:lnTo>
                        <a:pt x="35" y="51"/>
                      </a:lnTo>
                      <a:lnTo>
                        <a:pt x="58" y="29"/>
                      </a:lnTo>
                      <a:lnTo>
                        <a:pt x="85" y="13"/>
                      </a:lnTo>
                      <a:lnTo>
                        <a:pt x="116" y="3"/>
                      </a:lnTo>
                      <a:lnTo>
                        <a:pt x="14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Freeform 33"/>
                <p:cNvSpPr>
                  <a:spLocks/>
                </p:cNvSpPr>
                <p:nvPr/>
              </p:nvSpPr>
              <p:spPr bwMode="auto">
                <a:xfrm>
                  <a:off x="1656" y="1006"/>
                  <a:ext cx="276" cy="154"/>
                </a:xfrm>
                <a:custGeom>
                  <a:avLst/>
                  <a:gdLst>
                    <a:gd name="T0" fmla="*/ 673 w 828"/>
                    <a:gd name="T1" fmla="*/ 0 h 462"/>
                    <a:gd name="T2" fmla="*/ 704 w 828"/>
                    <a:gd name="T3" fmla="*/ 0 h 462"/>
                    <a:gd name="T4" fmla="*/ 736 w 828"/>
                    <a:gd name="T5" fmla="*/ 9 h 462"/>
                    <a:gd name="T6" fmla="*/ 764 w 828"/>
                    <a:gd name="T7" fmla="*/ 23 h 462"/>
                    <a:gd name="T8" fmla="*/ 788 w 828"/>
                    <a:gd name="T9" fmla="*/ 43 h 462"/>
                    <a:gd name="T10" fmla="*/ 808 w 828"/>
                    <a:gd name="T11" fmla="*/ 68 h 462"/>
                    <a:gd name="T12" fmla="*/ 821 w 828"/>
                    <a:gd name="T13" fmla="*/ 98 h 462"/>
                    <a:gd name="T14" fmla="*/ 828 w 828"/>
                    <a:gd name="T15" fmla="*/ 131 h 462"/>
                    <a:gd name="T16" fmla="*/ 827 w 828"/>
                    <a:gd name="T17" fmla="*/ 163 h 462"/>
                    <a:gd name="T18" fmla="*/ 820 w 828"/>
                    <a:gd name="T19" fmla="*/ 194 h 462"/>
                    <a:gd name="T20" fmla="*/ 805 w 828"/>
                    <a:gd name="T21" fmla="*/ 222 h 462"/>
                    <a:gd name="T22" fmla="*/ 785 w 828"/>
                    <a:gd name="T23" fmla="*/ 246 h 462"/>
                    <a:gd name="T24" fmla="*/ 759 w 828"/>
                    <a:gd name="T25" fmla="*/ 266 h 462"/>
                    <a:gd name="T26" fmla="*/ 729 w 828"/>
                    <a:gd name="T27" fmla="*/ 279 h 462"/>
                    <a:gd name="T28" fmla="*/ 187 w 828"/>
                    <a:gd name="T29" fmla="*/ 454 h 462"/>
                    <a:gd name="T30" fmla="*/ 166 w 828"/>
                    <a:gd name="T31" fmla="*/ 460 h 462"/>
                    <a:gd name="T32" fmla="*/ 143 w 828"/>
                    <a:gd name="T33" fmla="*/ 462 h 462"/>
                    <a:gd name="T34" fmla="*/ 114 w 828"/>
                    <a:gd name="T35" fmla="*/ 459 h 462"/>
                    <a:gd name="T36" fmla="*/ 85 w 828"/>
                    <a:gd name="T37" fmla="*/ 450 h 462"/>
                    <a:gd name="T38" fmla="*/ 59 w 828"/>
                    <a:gd name="T39" fmla="*/ 436 h 462"/>
                    <a:gd name="T40" fmla="*/ 38 w 828"/>
                    <a:gd name="T41" fmla="*/ 416 h 462"/>
                    <a:gd name="T42" fmla="*/ 19 w 828"/>
                    <a:gd name="T43" fmla="*/ 391 h 462"/>
                    <a:gd name="T44" fmla="*/ 6 w 828"/>
                    <a:gd name="T45" fmla="*/ 362 h 462"/>
                    <a:gd name="T46" fmla="*/ 0 w 828"/>
                    <a:gd name="T47" fmla="*/ 331 h 462"/>
                    <a:gd name="T48" fmla="*/ 0 w 828"/>
                    <a:gd name="T49" fmla="*/ 298 h 462"/>
                    <a:gd name="T50" fmla="*/ 9 w 828"/>
                    <a:gd name="T51" fmla="*/ 268 h 462"/>
                    <a:gd name="T52" fmla="*/ 23 w 828"/>
                    <a:gd name="T53" fmla="*/ 239 h 462"/>
                    <a:gd name="T54" fmla="*/ 43 w 828"/>
                    <a:gd name="T55" fmla="*/ 214 h 462"/>
                    <a:gd name="T56" fmla="*/ 68 w 828"/>
                    <a:gd name="T57" fmla="*/ 196 h 462"/>
                    <a:gd name="T58" fmla="*/ 98 w 828"/>
                    <a:gd name="T59" fmla="*/ 181 h 462"/>
                    <a:gd name="T60" fmla="*/ 640 w 828"/>
                    <a:gd name="T61" fmla="*/ 6 h 462"/>
                    <a:gd name="T62" fmla="*/ 673 w 828"/>
                    <a:gd name="T63" fmla="*/ 0 h 4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28" h="462">
                      <a:moveTo>
                        <a:pt x="673" y="0"/>
                      </a:moveTo>
                      <a:lnTo>
                        <a:pt x="704" y="0"/>
                      </a:lnTo>
                      <a:lnTo>
                        <a:pt x="736" y="9"/>
                      </a:lnTo>
                      <a:lnTo>
                        <a:pt x="764" y="23"/>
                      </a:lnTo>
                      <a:lnTo>
                        <a:pt x="788" y="43"/>
                      </a:lnTo>
                      <a:lnTo>
                        <a:pt x="808" y="68"/>
                      </a:lnTo>
                      <a:lnTo>
                        <a:pt x="821" y="98"/>
                      </a:lnTo>
                      <a:lnTo>
                        <a:pt x="828" y="131"/>
                      </a:lnTo>
                      <a:lnTo>
                        <a:pt x="827" y="163"/>
                      </a:lnTo>
                      <a:lnTo>
                        <a:pt x="820" y="194"/>
                      </a:lnTo>
                      <a:lnTo>
                        <a:pt x="805" y="222"/>
                      </a:lnTo>
                      <a:lnTo>
                        <a:pt x="785" y="246"/>
                      </a:lnTo>
                      <a:lnTo>
                        <a:pt x="759" y="266"/>
                      </a:lnTo>
                      <a:lnTo>
                        <a:pt x="729" y="279"/>
                      </a:lnTo>
                      <a:lnTo>
                        <a:pt x="187" y="454"/>
                      </a:lnTo>
                      <a:lnTo>
                        <a:pt x="166" y="460"/>
                      </a:lnTo>
                      <a:lnTo>
                        <a:pt x="143" y="462"/>
                      </a:lnTo>
                      <a:lnTo>
                        <a:pt x="114" y="459"/>
                      </a:lnTo>
                      <a:lnTo>
                        <a:pt x="85" y="450"/>
                      </a:lnTo>
                      <a:lnTo>
                        <a:pt x="59" y="436"/>
                      </a:lnTo>
                      <a:lnTo>
                        <a:pt x="38" y="416"/>
                      </a:lnTo>
                      <a:lnTo>
                        <a:pt x="19" y="391"/>
                      </a:lnTo>
                      <a:lnTo>
                        <a:pt x="6" y="362"/>
                      </a:lnTo>
                      <a:lnTo>
                        <a:pt x="0" y="331"/>
                      </a:lnTo>
                      <a:lnTo>
                        <a:pt x="0" y="298"/>
                      </a:lnTo>
                      <a:lnTo>
                        <a:pt x="9" y="268"/>
                      </a:lnTo>
                      <a:lnTo>
                        <a:pt x="23" y="239"/>
                      </a:lnTo>
                      <a:lnTo>
                        <a:pt x="43" y="214"/>
                      </a:lnTo>
                      <a:lnTo>
                        <a:pt x="68" y="196"/>
                      </a:lnTo>
                      <a:lnTo>
                        <a:pt x="98" y="181"/>
                      </a:lnTo>
                      <a:lnTo>
                        <a:pt x="640" y="6"/>
                      </a:lnTo>
                      <a:lnTo>
                        <a:pt x="67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75" name="Group 74"/>
            <p:cNvGrpSpPr/>
            <p:nvPr/>
          </p:nvGrpSpPr>
          <p:grpSpPr>
            <a:xfrm>
              <a:off x="8109290" y="1357160"/>
              <a:ext cx="822960" cy="818147"/>
              <a:chOff x="8109290" y="1357160"/>
              <a:chExt cx="822960" cy="818147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8109290" y="1357160"/>
                <a:ext cx="822960" cy="818147"/>
                <a:chOff x="3874169" y="5173579"/>
                <a:chExt cx="822960" cy="818147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3874169" y="5173579"/>
                  <a:ext cx="822960" cy="818147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4011329" y="5308332"/>
                  <a:ext cx="548640" cy="54864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2" name="Rectangle 71"/>
              <p:cNvSpPr/>
              <p:nvPr/>
            </p:nvSpPr>
            <p:spPr>
              <a:xfrm>
                <a:off x="8282113" y="1566517"/>
                <a:ext cx="477314" cy="3994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kern="0" spc="-15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itchFamily="34" charset="0"/>
                  </a:rPr>
                  <a:t>04</a:t>
                </a:r>
                <a:endParaRPr lang="en-US" sz="2000" b="1" spc="-15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5" name="Rectangle 84"/>
          <p:cNvSpPr/>
          <p:nvPr/>
        </p:nvSpPr>
        <p:spPr>
          <a:xfrm>
            <a:off x="1010949" y="2659673"/>
            <a:ext cx="26974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This is a sample text. Insert your desired text here.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880470" y="3822060"/>
            <a:ext cx="25018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This is a sample text. Insert your desired text here.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415241" y="1278958"/>
            <a:ext cx="26974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This is a sample text. Insert your desired text here.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38C2E224-0262-45E2-9F6C-30209FC12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Simple 4-Step Diagram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A64F93F-4EA7-4CBA-AA90-CBD8AB0246E2}"/>
              </a:ext>
            </a:extLst>
          </p:cNvPr>
          <p:cNvSpPr txBox="1"/>
          <p:nvPr/>
        </p:nvSpPr>
        <p:spPr>
          <a:xfrm>
            <a:off x="531812" y="985720"/>
            <a:ext cx="4389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You can edit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0915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824236" y="3127155"/>
            <a:ext cx="4269608" cy="1279595"/>
            <a:chOff x="712272" y="2700715"/>
            <a:chExt cx="4269608" cy="1279595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3610280" y="3202861"/>
              <a:ext cx="1371600" cy="0"/>
            </a:xfrm>
            <a:prstGeom prst="line">
              <a:avLst/>
            </a:prstGeom>
            <a:ln>
              <a:solidFill>
                <a:schemeClr val="accent3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712272" y="2700715"/>
              <a:ext cx="2563528" cy="1279595"/>
              <a:chOff x="649706" y="1192796"/>
              <a:chExt cx="2563528" cy="12795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649706" y="1549061"/>
                <a:ext cx="256352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itchFamily="34" charset="0"/>
                  </a:rPr>
                  <a:t>This is a sample text. Insert your desired text here. 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229999" y="1192796"/>
                <a:ext cx="198323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cap="all" dirty="0">
                    <a:solidFill>
                      <a:schemeClr val="accent3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 text</a:t>
                </a: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824236" y="4693693"/>
            <a:ext cx="4269608" cy="1279595"/>
            <a:chOff x="712272" y="4236416"/>
            <a:chExt cx="4269608" cy="1279595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3610280" y="4557584"/>
              <a:ext cx="1371600" cy="0"/>
            </a:xfrm>
            <a:prstGeom prst="line">
              <a:avLst/>
            </a:prstGeom>
            <a:ln>
              <a:solidFill>
                <a:schemeClr val="accent5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712272" y="4236416"/>
              <a:ext cx="2563528" cy="1279595"/>
              <a:chOff x="649706" y="1192796"/>
              <a:chExt cx="2563528" cy="1279595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649706" y="1549061"/>
                <a:ext cx="256352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itchFamily="34" charset="0"/>
                  </a:rPr>
                  <a:t>This is a sample text. Insert your desired text here. 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229999" y="1192796"/>
                <a:ext cx="198323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cap="all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 text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7291939" y="2227144"/>
            <a:ext cx="4402754" cy="1359134"/>
            <a:chOff x="7267878" y="1510727"/>
            <a:chExt cx="4402754" cy="1359134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7267878" y="2190294"/>
              <a:ext cx="1371600" cy="0"/>
            </a:xfrm>
            <a:prstGeom prst="line">
              <a:avLst/>
            </a:prstGeom>
            <a:ln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8930639" y="1510727"/>
              <a:ext cx="2739993" cy="1359134"/>
              <a:chOff x="8930639" y="1510727"/>
              <a:chExt cx="2739993" cy="1359134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8930639" y="1946531"/>
                <a:ext cx="2739993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itchFamily="34" charset="0"/>
                  </a:rPr>
                  <a:t>This is a sample text. Insert your desired text here. 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8930639" y="1510727"/>
                <a:ext cx="198323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cap="all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 text</a:t>
                </a: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7291939" y="3656017"/>
            <a:ext cx="4226289" cy="1314910"/>
            <a:chOff x="7267878" y="3126741"/>
            <a:chExt cx="4226289" cy="131491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7267878" y="3784196"/>
              <a:ext cx="1371600" cy="0"/>
            </a:xfrm>
            <a:prstGeom prst="line">
              <a:avLst/>
            </a:prstGeom>
            <a:ln>
              <a:solidFill>
                <a:schemeClr val="accent4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8930639" y="3126741"/>
              <a:ext cx="2563528" cy="1314910"/>
              <a:chOff x="8930639" y="3235029"/>
              <a:chExt cx="2563528" cy="131491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8930639" y="3626609"/>
                <a:ext cx="256352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itchFamily="34" charset="0"/>
                  </a:rPr>
                  <a:t>This is a sample text. Insert your desired text here. 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930639" y="3235029"/>
                <a:ext cx="198323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cap="all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 text</a:t>
                </a: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7231782" y="5050126"/>
            <a:ext cx="4266782" cy="1279595"/>
            <a:chOff x="7227385" y="4876213"/>
            <a:chExt cx="4266782" cy="1279595"/>
          </a:xfrm>
        </p:grpSpPr>
        <p:cxnSp>
          <p:nvCxnSpPr>
            <p:cNvPr id="30" name="Straight Connector 29"/>
            <p:cNvCxnSpPr>
              <a:cxnSpLocks/>
            </p:cNvCxnSpPr>
            <p:nvPr/>
          </p:nvCxnSpPr>
          <p:spPr>
            <a:xfrm>
              <a:off x="7227385" y="5516010"/>
              <a:ext cx="1412093" cy="0"/>
            </a:xfrm>
            <a:prstGeom prst="line">
              <a:avLst/>
            </a:prstGeom>
            <a:ln>
              <a:solidFill>
                <a:schemeClr val="accent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8930639" y="4876213"/>
              <a:ext cx="2563528" cy="1279595"/>
              <a:chOff x="8930640" y="4538741"/>
              <a:chExt cx="2563528" cy="1279595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8930640" y="4895006"/>
                <a:ext cx="256352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itchFamily="34" charset="0"/>
                  </a:rPr>
                  <a:t>This is a sample text. Insert your desired text here. 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8930640" y="4538741"/>
                <a:ext cx="198323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cap="all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 text</a:t>
                </a:r>
              </a:p>
            </p:txBody>
          </p:sp>
        </p:grpSp>
      </p:grpSp>
      <p:sp>
        <p:nvSpPr>
          <p:cNvPr id="17" name="Diamond 16"/>
          <p:cNvSpPr/>
          <p:nvPr/>
        </p:nvSpPr>
        <p:spPr>
          <a:xfrm>
            <a:off x="4993908" y="4607996"/>
            <a:ext cx="2237874" cy="2081463"/>
          </a:xfrm>
          <a:prstGeom prst="diamond">
            <a:avLst/>
          </a:prstGeom>
          <a:solidFill>
            <a:schemeClr val="accent6"/>
          </a:solidFill>
          <a:ln>
            <a:noFill/>
          </a:ln>
          <a:scene3d>
            <a:camera prst="perspectiveRelaxed">
              <a:rot lat="18636130" lon="928514" rev="20887732"/>
            </a:camera>
            <a:lightRig rig="harsh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/>
          <p:cNvSpPr/>
          <p:nvPr/>
        </p:nvSpPr>
        <p:spPr>
          <a:xfrm>
            <a:off x="4993908" y="3913038"/>
            <a:ext cx="2237874" cy="2081463"/>
          </a:xfrm>
          <a:prstGeom prst="diamond">
            <a:avLst/>
          </a:prstGeom>
          <a:solidFill>
            <a:schemeClr val="accent5"/>
          </a:solidFill>
          <a:ln>
            <a:noFill/>
          </a:ln>
          <a:scene3d>
            <a:camera prst="perspectiveRelaxed">
              <a:rot lat="18636130" lon="928514" rev="20887732"/>
            </a:camera>
            <a:lightRig rig="harsh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5054065" y="3218080"/>
            <a:ext cx="2237874" cy="2081463"/>
          </a:xfrm>
          <a:prstGeom prst="diamond">
            <a:avLst/>
          </a:prstGeom>
          <a:solidFill>
            <a:schemeClr val="accent4"/>
          </a:solidFill>
          <a:ln>
            <a:noFill/>
          </a:ln>
          <a:scene3d>
            <a:camera prst="perspectiveRelaxed">
              <a:rot lat="18636130" lon="928514" rev="20887732"/>
            </a:camera>
            <a:lightRig rig="harsh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amond 12"/>
          <p:cNvSpPr/>
          <p:nvPr/>
        </p:nvSpPr>
        <p:spPr>
          <a:xfrm>
            <a:off x="4993908" y="2523123"/>
            <a:ext cx="2237874" cy="2081463"/>
          </a:xfrm>
          <a:prstGeom prst="diamond">
            <a:avLst/>
          </a:prstGeom>
          <a:solidFill>
            <a:schemeClr val="accent3"/>
          </a:solidFill>
          <a:ln>
            <a:noFill/>
          </a:ln>
          <a:scene3d>
            <a:camera prst="perspectiveRelaxed">
              <a:rot lat="18636130" lon="928514" rev="20887732"/>
            </a:camera>
            <a:lightRig rig="harsh" dir="t"/>
          </a:scene3d>
          <a:sp3d>
            <a:bevelT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mond 13"/>
          <p:cNvSpPr/>
          <p:nvPr/>
        </p:nvSpPr>
        <p:spPr>
          <a:xfrm>
            <a:off x="4993908" y="1828166"/>
            <a:ext cx="2237874" cy="2081463"/>
          </a:xfrm>
          <a:prstGeom prst="diamond">
            <a:avLst/>
          </a:prstGeom>
          <a:solidFill>
            <a:schemeClr val="accent2"/>
          </a:solidFill>
          <a:ln>
            <a:noFill/>
          </a:ln>
          <a:scene3d>
            <a:camera prst="perspectiveRelaxed">
              <a:rot lat="18636130" lon="928514" rev="20887732"/>
            </a:camera>
            <a:lightRig rig="harsh" dir="t"/>
          </a:scene3d>
          <a:sp3d>
            <a:bevelT prst="angle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/>
          <p:cNvSpPr/>
          <p:nvPr/>
        </p:nvSpPr>
        <p:spPr>
          <a:xfrm>
            <a:off x="5046433" y="1129277"/>
            <a:ext cx="2237874" cy="2081463"/>
          </a:xfrm>
          <a:prstGeom prst="diamond">
            <a:avLst/>
          </a:prstGeom>
          <a:solidFill>
            <a:schemeClr val="accent1"/>
          </a:solidFill>
          <a:ln>
            <a:noFill/>
          </a:ln>
          <a:scene3d>
            <a:camera prst="perspectiveRelaxed">
              <a:rot lat="18630000" lon="930000" rev="20886000"/>
            </a:camera>
            <a:lightRig rig="harsh" dir="t"/>
          </a:scene3d>
          <a:sp3d>
            <a:bevelT prst="angle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824236" y="1599358"/>
            <a:ext cx="4269608" cy="1279595"/>
            <a:chOff x="712272" y="1165014"/>
            <a:chExt cx="4269608" cy="1279595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3610280" y="1785147"/>
              <a:ext cx="1371600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712272" y="1165014"/>
              <a:ext cx="2563528" cy="1279595"/>
              <a:chOff x="649706" y="1192796"/>
              <a:chExt cx="2563528" cy="127959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49706" y="1549061"/>
                <a:ext cx="256352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itchFamily="34" charset="0"/>
                  </a:rPr>
                  <a:t>This is a sample text. Insert your desired text here. 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229999" y="1192796"/>
                <a:ext cx="198323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cap="all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 text</a:t>
                </a:r>
              </a:p>
            </p:txBody>
          </p:sp>
        </p:grpSp>
      </p:grpSp>
      <p:sp>
        <p:nvSpPr>
          <p:cNvPr id="52" name="Title 4">
            <a:extLst>
              <a:ext uri="{FF2B5EF4-FFF2-40B4-BE49-F238E27FC236}">
                <a16:creationId xmlns:a16="http://schemas.microsoft.com/office/drawing/2014/main" id="{C8C0EB53-836F-4242-9CB4-5DA98D04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10835640" cy="695579"/>
          </a:xfrm>
        </p:spPr>
        <p:txBody>
          <a:bodyPr/>
          <a:lstStyle/>
          <a:p>
            <a:r>
              <a:rPr lang="en-US" b="0"/>
              <a:t>Multi-Level Diagram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890A64A-B8BA-4688-B2F0-4BFC0225E98E}"/>
              </a:ext>
            </a:extLst>
          </p:cNvPr>
          <p:cNvSpPr txBox="1"/>
          <p:nvPr/>
        </p:nvSpPr>
        <p:spPr>
          <a:xfrm>
            <a:off x="531812" y="985720"/>
            <a:ext cx="4389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You can edit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4233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691217" y="4221030"/>
            <a:ext cx="24235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This is a sample text. Insert your desired text here.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405067" y="1713640"/>
            <a:ext cx="2995862" cy="2334133"/>
            <a:chOff x="529391" y="2021283"/>
            <a:chExt cx="2995862" cy="2334133"/>
          </a:xfrm>
        </p:grpSpPr>
        <p:graphicFrame>
          <p:nvGraphicFramePr>
            <p:cNvPr id="4" name="Chart 3"/>
            <p:cNvGraphicFramePr/>
            <p:nvPr>
              <p:extLst>
                <p:ext uri="{D42A27DB-BD31-4B8C-83A1-F6EECF244321}">
                  <p14:modId xmlns:p14="http://schemas.microsoft.com/office/powerpoint/2010/main" val="47359997"/>
                </p:ext>
              </p:extLst>
            </p:nvPr>
          </p:nvGraphicFramePr>
          <p:xfrm>
            <a:off x="529391" y="2021283"/>
            <a:ext cx="2995862" cy="23341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22" name="Group 21"/>
            <p:cNvGrpSpPr/>
            <p:nvPr/>
          </p:nvGrpSpPr>
          <p:grpSpPr>
            <a:xfrm>
              <a:off x="2430378" y="3532470"/>
              <a:ext cx="640080" cy="640080"/>
              <a:chOff x="2430378" y="3532470"/>
              <a:chExt cx="640080" cy="64008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2430378" y="3532470"/>
                <a:ext cx="640080" cy="64008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6"/>
              <p:cNvSpPr>
                <a:spLocks/>
              </p:cNvSpPr>
              <p:nvPr/>
            </p:nvSpPr>
            <p:spPr bwMode="auto">
              <a:xfrm>
                <a:off x="2598821" y="3705727"/>
                <a:ext cx="259797" cy="291122"/>
              </a:xfrm>
              <a:custGeom>
                <a:avLst/>
                <a:gdLst>
                  <a:gd name="T0" fmla="*/ 5754 w 6560"/>
                  <a:gd name="T1" fmla="*/ 24 h 6556"/>
                  <a:gd name="T2" fmla="*/ 6051 w 6560"/>
                  <a:gd name="T3" fmla="*/ 140 h 6556"/>
                  <a:gd name="T4" fmla="*/ 6295 w 6560"/>
                  <a:gd name="T5" fmla="*/ 339 h 6556"/>
                  <a:gd name="T6" fmla="*/ 6468 w 6560"/>
                  <a:gd name="T7" fmla="*/ 602 h 6556"/>
                  <a:gd name="T8" fmla="*/ 6554 w 6560"/>
                  <a:gd name="T9" fmla="*/ 913 h 6556"/>
                  <a:gd name="T10" fmla="*/ 6536 w 6560"/>
                  <a:gd name="T11" fmla="*/ 1244 h 6556"/>
                  <a:gd name="T12" fmla="*/ 6420 w 6560"/>
                  <a:gd name="T13" fmla="*/ 1541 h 6556"/>
                  <a:gd name="T14" fmla="*/ 6221 w 6560"/>
                  <a:gd name="T15" fmla="*/ 1786 h 6556"/>
                  <a:gd name="T16" fmla="*/ 5958 w 6560"/>
                  <a:gd name="T17" fmla="*/ 1957 h 6556"/>
                  <a:gd name="T18" fmla="*/ 5647 w 6560"/>
                  <a:gd name="T19" fmla="*/ 2043 h 6556"/>
                  <a:gd name="T20" fmla="*/ 5323 w 6560"/>
                  <a:gd name="T21" fmla="*/ 2027 h 6556"/>
                  <a:gd name="T22" fmla="*/ 5036 w 6560"/>
                  <a:gd name="T23" fmla="*/ 1920 h 6556"/>
                  <a:gd name="T24" fmla="*/ 4799 w 6560"/>
                  <a:gd name="T25" fmla="*/ 1736 h 6556"/>
                  <a:gd name="T26" fmla="*/ 2050 w 6560"/>
                  <a:gd name="T27" fmla="*/ 3279 h 6556"/>
                  <a:gd name="T28" fmla="*/ 4799 w 6560"/>
                  <a:gd name="T29" fmla="*/ 4820 h 6556"/>
                  <a:gd name="T30" fmla="*/ 5036 w 6560"/>
                  <a:gd name="T31" fmla="*/ 4636 h 6556"/>
                  <a:gd name="T32" fmla="*/ 5323 w 6560"/>
                  <a:gd name="T33" fmla="*/ 4529 h 6556"/>
                  <a:gd name="T34" fmla="*/ 5647 w 6560"/>
                  <a:gd name="T35" fmla="*/ 4513 h 6556"/>
                  <a:gd name="T36" fmla="*/ 5958 w 6560"/>
                  <a:gd name="T37" fmla="*/ 4599 h 6556"/>
                  <a:gd name="T38" fmla="*/ 6221 w 6560"/>
                  <a:gd name="T39" fmla="*/ 4772 h 6556"/>
                  <a:gd name="T40" fmla="*/ 6420 w 6560"/>
                  <a:gd name="T41" fmla="*/ 5015 h 6556"/>
                  <a:gd name="T42" fmla="*/ 6536 w 6560"/>
                  <a:gd name="T43" fmla="*/ 5312 h 6556"/>
                  <a:gd name="T44" fmla="*/ 6554 w 6560"/>
                  <a:gd name="T45" fmla="*/ 5643 h 6556"/>
                  <a:gd name="T46" fmla="*/ 6468 w 6560"/>
                  <a:gd name="T47" fmla="*/ 5954 h 6556"/>
                  <a:gd name="T48" fmla="*/ 6295 w 6560"/>
                  <a:gd name="T49" fmla="*/ 6217 h 6556"/>
                  <a:gd name="T50" fmla="*/ 6051 w 6560"/>
                  <a:gd name="T51" fmla="*/ 6417 h 6556"/>
                  <a:gd name="T52" fmla="*/ 5754 w 6560"/>
                  <a:gd name="T53" fmla="*/ 6532 h 6556"/>
                  <a:gd name="T54" fmla="*/ 5423 w 6560"/>
                  <a:gd name="T55" fmla="*/ 6550 h 6556"/>
                  <a:gd name="T56" fmla="*/ 5112 w 6560"/>
                  <a:gd name="T57" fmla="*/ 6464 h 6556"/>
                  <a:gd name="T58" fmla="*/ 4849 w 6560"/>
                  <a:gd name="T59" fmla="*/ 6293 h 6556"/>
                  <a:gd name="T60" fmla="*/ 4649 w 6560"/>
                  <a:gd name="T61" fmla="*/ 6048 h 6556"/>
                  <a:gd name="T62" fmla="*/ 4534 w 6560"/>
                  <a:gd name="T63" fmla="*/ 5751 h 6556"/>
                  <a:gd name="T64" fmla="*/ 4514 w 6560"/>
                  <a:gd name="T65" fmla="*/ 5450 h 6556"/>
                  <a:gd name="T66" fmla="*/ 1689 w 6560"/>
                  <a:gd name="T67" fmla="*/ 4058 h 6556"/>
                  <a:gd name="T68" fmla="*/ 1432 w 6560"/>
                  <a:gd name="T69" fmla="*/ 4218 h 6556"/>
                  <a:gd name="T70" fmla="*/ 1133 w 6560"/>
                  <a:gd name="T71" fmla="*/ 4298 h 6556"/>
                  <a:gd name="T72" fmla="*/ 806 w 6560"/>
                  <a:gd name="T73" fmla="*/ 4280 h 6556"/>
                  <a:gd name="T74" fmla="*/ 509 w 6560"/>
                  <a:gd name="T75" fmla="*/ 4162 h 6556"/>
                  <a:gd name="T76" fmla="*/ 263 w 6560"/>
                  <a:gd name="T77" fmla="*/ 3965 h 6556"/>
                  <a:gd name="T78" fmla="*/ 92 w 6560"/>
                  <a:gd name="T79" fmla="*/ 3702 h 6556"/>
                  <a:gd name="T80" fmla="*/ 6 w 6560"/>
                  <a:gd name="T81" fmla="*/ 3391 h 6556"/>
                  <a:gd name="T82" fmla="*/ 24 w 6560"/>
                  <a:gd name="T83" fmla="*/ 3058 h 6556"/>
                  <a:gd name="T84" fmla="*/ 140 w 6560"/>
                  <a:gd name="T85" fmla="*/ 2761 h 6556"/>
                  <a:gd name="T86" fmla="*/ 339 w 6560"/>
                  <a:gd name="T87" fmla="*/ 2518 h 6556"/>
                  <a:gd name="T88" fmla="*/ 602 w 6560"/>
                  <a:gd name="T89" fmla="*/ 2344 h 6556"/>
                  <a:gd name="T90" fmla="*/ 914 w 6560"/>
                  <a:gd name="T91" fmla="*/ 2260 h 6556"/>
                  <a:gd name="T92" fmla="*/ 1237 w 6560"/>
                  <a:gd name="T93" fmla="*/ 2276 h 6556"/>
                  <a:gd name="T94" fmla="*/ 1524 w 6560"/>
                  <a:gd name="T95" fmla="*/ 2382 h 6556"/>
                  <a:gd name="T96" fmla="*/ 1761 w 6560"/>
                  <a:gd name="T97" fmla="*/ 2567 h 6556"/>
                  <a:gd name="T98" fmla="*/ 4510 w 6560"/>
                  <a:gd name="T99" fmla="*/ 1025 h 6556"/>
                  <a:gd name="T100" fmla="*/ 4561 w 6560"/>
                  <a:gd name="T101" fmla="*/ 702 h 6556"/>
                  <a:gd name="T102" fmla="*/ 4707 w 6560"/>
                  <a:gd name="T103" fmla="*/ 421 h 6556"/>
                  <a:gd name="T104" fmla="*/ 4928 w 6560"/>
                  <a:gd name="T105" fmla="*/ 197 h 6556"/>
                  <a:gd name="T106" fmla="*/ 5210 w 6560"/>
                  <a:gd name="T107" fmla="*/ 52 h 6556"/>
                  <a:gd name="T108" fmla="*/ 5535 w 6560"/>
                  <a:gd name="T109" fmla="*/ 0 h 6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560" h="6556">
                    <a:moveTo>
                      <a:pt x="5535" y="0"/>
                    </a:moveTo>
                    <a:lnTo>
                      <a:pt x="5647" y="6"/>
                    </a:lnTo>
                    <a:lnTo>
                      <a:pt x="5754" y="24"/>
                    </a:lnTo>
                    <a:lnTo>
                      <a:pt x="5858" y="52"/>
                    </a:lnTo>
                    <a:lnTo>
                      <a:pt x="5958" y="92"/>
                    </a:lnTo>
                    <a:lnTo>
                      <a:pt x="6051" y="140"/>
                    </a:lnTo>
                    <a:lnTo>
                      <a:pt x="6139" y="197"/>
                    </a:lnTo>
                    <a:lnTo>
                      <a:pt x="6221" y="265"/>
                    </a:lnTo>
                    <a:lnTo>
                      <a:pt x="6295" y="339"/>
                    </a:lnTo>
                    <a:lnTo>
                      <a:pt x="6363" y="421"/>
                    </a:lnTo>
                    <a:lnTo>
                      <a:pt x="6420" y="508"/>
                    </a:lnTo>
                    <a:lnTo>
                      <a:pt x="6468" y="602"/>
                    </a:lnTo>
                    <a:lnTo>
                      <a:pt x="6508" y="702"/>
                    </a:lnTo>
                    <a:lnTo>
                      <a:pt x="6536" y="805"/>
                    </a:lnTo>
                    <a:lnTo>
                      <a:pt x="6554" y="913"/>
                    </a:lnTo>
                    <a:lnTo>
                      <a:pt x="6560" y="1025"/>
                    </a:lnTo>
                    <a:lnTo>
                      <a:pt x="6554" y="1136"/>
                    </a:lnTo>
                    <a:lnTo>
                      <a:pt x="6536" y="1244"/>
                    </a:lnTo>
                    <a:lnTo>
                      <a:pt x="6508" y="1349"/>
                    </a:lnTo>
                    <a:lnTo>
                      <a:pt x="6468" y="1447"/>
                    </a:lnTo>
                    <a:lnTo>
                      <a:pt x="6420" y="1541"/>
                    </a:lnTo>
                    <a:lnTo>
                      <a:pt x="6363" y="1631"/>
                    </a:lnTo>
                    <a:lnTo>
                      <a:pt x="6295" y="1710"/>
                    </a:lnTo>
                    <a:lnTo>
                      <a:pt x="6221" y="1786"/>
                    </a:lnTo>
                    <a:lnTo>
                      <a:pt x="6139" y="1852"/>
                    </a:lnTo>
                    <a:lnTo>
                      <a:pt x="6051" y="1910"/>
                    </a:lnTo>
                    <a:lnTo>
                      <a:pt x="5958" y="1957"/>
                    </a:lnTo>
                    <a:lnTo>
                      <a:pt x="5858" y="1997"/>
                    </a:lnTo>
                    <a:lnTo>
                      <a:pt x="5754" y="2025"/>
                    </a:lnTo>
                    <a:lnTo>
                      <a:pt x="5647" y="2043"/>
                    </a:lnTo>
                    <a:lnTo>
                      <a:pt x="5535" y="2049"/>
                    </a:lnTo>
                    <a:lnTo>
                      <a:pt x="5427" y="2043"/>
                    </a:lnTo>
                    <a:lnTo>
                      <a:pt x="5323" y="2027"/>
                    </a:lnTo>
                    <a:lnTo>
                      <a:pt x="5224" y="2001"/>
                    </a:lnTo>
                    <a:lnTo>
                      <a:pt x="5128" y="1965"/>
                    </a:lnTo>
                    <a:lnTo>
                      <a:pt x="5036" y="1920"/>
                    </a:lnTo>
                    <a:lnTo>
                      <a:pt x="4950" y="1866"/>
                    </a:lnTo>
                    <a:lnTo>
                      <a:pt x="4871" y="1806"/>
                    </a:lnTo>
                    <a:lnTo>
                      <a:pt x="4799" y="1736"/>
                    </a:lnTo>
                    <a:lnTo>
                      <a:pt x="2036" y="3116"/>
                    </a:lnTo>
                    <a:lnTo>
                      <a:pt x="2046" y="3195"/>
                    </a:lnTo>
                    <a:lnTo>
                      <a:pt x="2050" y="3279"/>
                    </a:lnTo>
                    <a:lnTo>
                      <a:pt x="2046" y="3361"/>
                    </a:lnTo>
                    <a:lnTo>
                      <a:pt x="2036" y="3440"/>
                    </a:lnTo>
                    <a:lnTo>
                      <a:pt x="4799" y="4820"/>
                    </a:lnTo>
                    <a:lnTo>
                      <a:pt x="4871" y="4752"/>
                    </a:lnTo>
                    <a:lnTo>
                      <a:pt x="4950" y="4690"/>
                    </a:lnTo>
                    <a:lnTo>
                      <a:pt x="5036" y="4636"/>
                    </a:lnTo>
                    <a:lnTo>
                      <a:pt x="5128" y="4591"/>
                    </a:lnTo>
                    <a:lnTo>
                      <a:pt x="5224" y="4555"/>
                    </a:lnTo>
                    <a:lnTo>
                      <a:pt x="5323" y="4529"/>
                    </a:lnTo>
                    <a:lnTo>
                      <a:pt x="5427" y="4513"/>
                    </a:lnTo>
                    <a:lnTo>
                      <a:pt x="5535" y="4507"/>
                    </a:lnTo>
                    <a:lnTo>
                      <a:pt x="5647" y="4513"/>
                    </a:lnTo>
                    <a:lnTo>
                      <a:pt x="5754" y="4531"/>
                    </a:lnTo>
                    <a:lnTo>
                      <a:pt x="5858" y="4559"/>
                    </a:lnTo>
                    <a:lnTo>
                      <a:pt x="5958" y="4599"/>
                    </a:lnTo>
                    <a:lnTo>
                      <a:pt x="6051" y="4646"/>
                    </a:lnTo>
                    <a:lnTo>
                      <a:pt x="6139" y="4704"/>
                    </a:lnTo>
                    <a:lnTo>
                      <a:pt x="6221" y="4772"/>
                    </a:lnTo>
                    <a:lnTo>
                      <a:pt x="6295" y="4846"/>
                    </a:lnTo>
                    <a:lnTo>
                      <a:pt x="6363" y="4927"/>
                    </a:lnTo>
                    <a:lnTo>
                      <a:pt x="6420" y="5015"/>
                    </a:lnTo>
                    <a:lnTo>
                      <a:pt x="6468" y="5109"/>
                    </a:lnTo>
                    <a:lnTo>
                      <a:pt x="6508" y="5209"/>
                    </a:lnTo>
                    <a:lnTo>
                      <a:pt x="6536" y="5312"/>
                    </a:lnTo>
                    <a:lnTo>
                      <a:pt x="6554" y="5420"/>
                    </a:lnTo>
                    <a:lnTo>
                      <a:pt x="6560" y="5531"/>
                    </a:lnTo>
                    <a:lnTo>
                      <a:pt x="6554" y="5643"/>
                    </a:lnTo>
                    <a:lnTo>
                      <a:pt x="6536" y="5751"/>
                    </a:lnTo>
                    <a:lnTo>
                      <a:pt x="6508" y="5856"/>
                    </a:lnTo>
                    <a:lnTo>
                      <a:pt x="6468" y="5954"/>
                    </a:lnTo>
                    <a:lnTo>
                      <a:pt x="6420" y="6048"/>
                    </a:lnTo>
                    <a:lnTo>
                      <a:pt x="6363" y="6137"/>
                    </a:lnTo>
                    <a:lnTo>
                      <a:pt x="6295" y="6217"/>
                    </a:lnTo>
                    <a:lnTo>
                      <a:pt x="6221" y="6293"/>
                    </a:lnTo>
                    <a:lnTo>
                      <a:pt x="6139" y="6359"/>
                    </a:lnTo>
                    <a:lnTo>
                      <a:pt x="6051" y="6417"/>
                    </a:lnTo>
                    <a:lnTo>
                      <a:pt x="5958" y="6464"/>
                    </a:lnTo>
                    <a:lnTo>
                      <a:pt x="5858" y="6504"/>
                    </a:lnTo>
                    <a:lnTo>
                      <a:pt x="5754" y="6532"/>
                    </a:lnTo>
                    <a:lnTo>
                      <a:pt x="5647" y="6550"/>
                    </a:lnTo>
                    <a:lnTo>
                      <a:pt x="5535" y="6556"/>
                    </a:lnTo>
                    <a:lnTo>
                      <a:pt x="5423" y="6550"/>
                    </a:lnTo>
                    <a:lnTo>
                      <a:pt x="5315" y="6532"/>
                    </a:lnTo>
                    <a:lnTo>
                      <a:pt x="5210" y="6504"/>
                    </a:lnTo>
                    <a:lnTo>
                      <a:pt x="5112" y="6464"/>
                    </a:lnTo>
                    <a:lnTo>
                      <a:pt x="5018" y="6417"/>
                    </a:lnTo>
                    <a:lnTo>
                      <a:pt x="4928" y="6359"/>
                    </a:lnTo>
                    <a:lnTo>
                      <a:pt x="4849" y="6293"/>
                    </a:lnTo>
                    <a:lnTo>
                      <a:pt x="4773" y="6217"/>
                    </a:lnTo>
                    <a:lnTo>
                      <a:pt x="4707" y="6137"/>
                    </a:lnTo>
                    <a:lnTo>
                      <a:pt x="4649" y="6048"/>
                    </a:lnTo>
                    <a:lnTo>
                      <a:pt x="4601" y="5954"/>
                    </a:lnTo>
                    <a:lnTo>
                      <a:pt x="4561" y="5856"/>
                    </a:lnTo>
                    <a:lnTo>
                      <a:pt x="4534" y="5751"/>
                    </a:lnTo>
                    <a:lnTo>
                      <a:pt x="4516" y="5643"/>
                    </a:lnTo>
                    <a:lnTo>
                      <a:pt x="4510" y="5531"/>
                    </a:lnTo>
                    <a:lnTo>
                      <a:pt x="4514" y="5450"/>
                    </a:lnTo>
                    <a:lnTo>
                      <a:pt x="4524" y="5370"/>
                    </a:lnTo>
                    <a:lnTo>
                      <a:pt x="1761" y="3991"/>
                    </a:lnTo>
                    <a:lnTo>
                      <a:pt x="1689" y="4058"/>
                    </a:lnTo>
                    <a:lnTo>
                      <a:pt x="1610" y="4120"/>
                    </a:lnTo>
                    <a:lnTo>
                      <a:pt x="1524" y="4174"/>
                    </a:lnTo>
                    <a:lnTo>
                      <a:pt x="1432" y="4218"/>
                    </a:lnTo>
                    <a:lnTo>
                      <a:pt x="1336" y="4254"/>
                    </a:lnTo>
                    <a:lnTo>
                      <a:pt x="1237" y="4282"/>
                    </a:lnTo>
                    <a:lnTo>
                      <a:pt x="1133" y="4298"/>
                    </a:lnTo>
                    <a:lnTo>
                      <a:pt x="1025" y="4302"/>
                    </a:lnTo>
                    <a:lnTo>
                      <a:pt x="914" y="4296"/>
                    </a:lnTo>
                    <a:lnTo>
                      <a:pt x="806" y="4280"/>
                    </a:lnTo>
                    <a:lnTo>
                      <a:pt x="700" y="4250"/>
                    </a:lnTo>
                    <a:lnTo>
                      <a:pt x="602" y="4212"/>
                    </a:lnTo>
                    <a:lnTo>
                      <a:pt x="509" y="4162"/>
                    </a:lnTo>
                    <a:lnTo>
                      <a:pt x="419" y="4104"/>
                    </a:lnTo>
                    <a:lnTo>
                      <a:pt x="339" y="4038"/>
                    </a:lnTo>
                    <a:lnTo>
                      <a:pt x="263" y="3965"/>
                    </a:lnTo>
                    <a:lnTo>
                      <a:pt x="197" y="3883"/>
                    </a:lnTo>
                    <a:lnTo>
                      <a:pt x="140" y="3795"/>
                    </a:lnTo>
                    <a:lnTo>
                      <a:pt x="92" y="3702"/>
                    </a:lnTo>
                    <a:lnTo>
                      <a:pt x="52" y="3602"/>
                    </a:lnTo>
                    <a:lnTo>
                      <a:pt x="24" y="3498"/>
                    </a:lnTo>
                    <a:lnTo>
                      <a:pt x="6" y="3391"/>
                    </a:lnTo>
                    <a:lnTo>
                      <a:pt x="0" y="3279"/>
                    </a:lnTo>
                    <a:lnTo>
                      <a:pt x="6" y="3167"/>
                    </a:lnTo>
                    <a:lnTo>
                      <a:pt x="24" y="3058"/>
                    </a:lnTo>
                    <a:lnTo>
                      <a:pt x="52" y="2954"/>
                    </a:lnTo>
                    <a:lnTo>
                      <a:pt x="92" y="2854"/>
                    </a:lnTo>
                    <a:lnTo>
                      <a:pt x="140" y="2761"/>
                    </a:lnTo>
                    <a:lnTo>
                      <a:pt x="197" y="2673"/>
                    </a:lnTo>
                    <a:lnTo>
                      <a:pt x="263" y="2591"/>
                    </a:lnTo>
                    <a:lnTo>
                      <a:pt x="339" y="2518"/>
                    </a:lnTo>
                    <a:lnTo>
                      <a:pt x="419" y="2452"/>
                    </a:lnTo>
                    <a:lnTo>
                      <a:pt x="509" y="2394"/>
                    </a:lnTo>
                    <a:lnTo>
                      <a:pt x="602" y="2344"/>
                    </a:lnTo>
                    <a:lnTo>
                      <a:pt x="700" y="2306"/>
                    </a:lnTo>
                    <a:lnTo>
                      <a:pt x="806" y="2278"/>
                    </a:lnTo>
                    <a:lnTo>
                      <a:pt x="914" y="2260"/>
                    </a:lnTo>
                    <a:lnTo>
                      <a:pt x="1025" y="2254"/>
                    </a:lnTo>
                    <a:lnTo>
                      <a:pt x="1133" y="2260"/>
                    </a:lnTo>
                    <a:lnTo>
                      <a:pt x="1237" y="2276"/>
                    </a:lnTo>
                    <a:lnTo>
                      <a:pt x="1336" y="2302"/>
                    </a:lnTo>
                    <a:lnTo>
                      <a:pt x="1432" y="2338"/>
                    </a:lnTo>
                    <a:lnTo>
                      <a:pt x="1524" y="2382"/>
                    </a:lnTo>
                    <a:lnTo>
                      <a:pt x="1610" y="2436"/>
                    </a:lnTo>
                    <a:lnTo>
                      <a:pt x="1689" y="2498"/>
                    </a:lnTo>
                    <a:lnTo>
                      <a:pt x="1761" y="2567"/>
                    </a:lnTo>
                    <a:lnTo>
                      <a:pt x="4524" y="1186"/>
                    </a:lnTo>
                    <a:lnTo>
                      <a:pt x="4514" y="1106"/>
                    </a:lnTo>
                    <a:lnTo>
                      <a:pt x="4510" y="1025"/>
                    </a:lnTo>
                    <a:lnTo>
                      <a:pt x="4516" y="913"/>
                    </a:lnTo>
                    <a:lnTo>
                      <a:pt x="4534" y="805"/>
                    </a:lnTo>
                    <a:lnTo>
                      <a:pt x="4561" y="702"/>
                    </a:lnTo>
                    <a:lnTo>
                      <a:pt x="4601" y="602"/>
                    </a:lnTo>
                    <a:lnTo>
                      <a:pt x="4649" y="508"/>
                    </a:lnTo>
                    <a:lnTo>
                      <a:pt x="4707" y="421"/>
                    </a:lnTo>
                    <a:lnTo>
                      <a:pt x="4773" y="339"/>
                    </a:lnTo>
                    <a:lnTo>
                      <a:pt x="4849" y="265"/>
                    </a:lnTo>
                    <a:lnTo>
                      <a:pt x="4928" y="197"/>
                    </a:lnTo>
                    <a:lnTo>
                      <a:pt x="5018" y="140"/>
                    </a:lnTo>
                    <a:lnTo>
                      <a:pt x="5112" y="92"/>
                    </a:lnTo>
                    <a:lnTo>
                      <a:pt x="5210" y="52"/>
                    </a:lnTo>
                    <a:lnTo>
                      <a:pt x="5315" y="24"/>
                    </a:lnTo>
                    <a:lnTo>
                      <a:pt x="5423" y="6"/>
                    </a:lnTo>
                    <a:lnTo>
                      <a:pt x="553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1439888" y="2865184"/>
              <a:ext cx="129128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spc="-15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8.5</a:t>
              </a:r>
              <a:r>
                <a:rPr lang="en-US" spc="-15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pc="-15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200402" y="1713640"/>
            <a:ext cx="2995862" cy="2334133"/>
            <a:chOff x="3324726" y="2057389"/>
            <a:chExt cx="2995862" cy="2334133"/>
          </a:xfrm>
        </p:grpSpPr>
        <p:grpSp>
          <p:nvGrpSpPr>
            <p:cNvPr id="62" name="Group 61"/>
            <p:cNvGrpSpPr/>
            <p:nvPr/>
          </p:nvGrpSpPr>
          <p:grpSpPr>
            <a:xfrm>
              <a:off x="3324726" y="2057389"/>
              <a:ext cx="2995862" cy="2334133"/>
              <a:chOff x="3324726" y="2057389"/>
              <a:chExt cx="2995862" cy="2334133"/>
            </a:xfrm>
          </p:grpSpPr>
          <p:graphicFrame>
            <p:nvGraphicFramePr>
              <p:cNvPr id="7" name="Chart 6"/>
              <p:cNvGraphicFramePr/>
              <p:nvPr>
                <p:extLst>
                  <p:ext uri="{D42A27DB-BD31-4B8C-83A1-F6EECF244321}">
                    <p14:modId xmlns:p14="http://schemas.microsoft.com/office/powerpoint/2010/main" val="2628400972"/>
                  </p:ext>
                </p:extLst>
              </p:nvPr>
            </p:nvGraphicFramePr>
            <p:xfrm>
              <a:off x="3324726" y="2057389"/>
              <a:ext cx="2995862" cy="233413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58" name="Rectangle 57"/>
              <p:cNvSpPr/>
              <p:nvPr/>
            </p:nvSpPr>
            <p:spPr>
              <a:xfrm>
                <a:off x="4235223" y="2901290"/>
                <a:ext cx="117486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spc="-150">
                    <a:solidFill>
                      <a:schemeClr val="accent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pc="-150">
                    <a:solidFill>
                      <a:schemeClr val="accent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en-US" spc="-150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240418" y="3532470"/>
              <a:ext cx="640080" cy="640080"/>
              <a:chOff x="5240418" y="3532470"/>
              <a:chExt cx="640080" cy="64008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240418" y="3532470"/>
                <a:ext cx="640080" cy="64008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 18"/>
              <p:cNvSpPr>
                <a:spLocks/>
              </p:cNvSpPr>
              <p:nvPr/>
            </p:nvSpPr>
            <p:spPr bwMode="auto">
              <a:xfrm>
                <a:off x="5389720" y="3706949"/>
                <a:ext cx="341477" cy="291122"/>
              </a:xfrm>
              <a:custGeom>
                <a:avLst/>
                <a:gdLst>
                  <a:gd name="T0" fmla="*/ 2248 w 3996"/>
                  <a:gd name="T1" fmla="*/ 15 h 3910"/>
                  <a:gd name="T2" fmla="*/ 2720 w 3996"/>
                  <a:gd name="T3" fmla="*/ 132 h 3910"/>
                  <a:gd name="T4" fmla="*/ 3139 w 3996"/>
                  <a:gd name="T5" fmla="*/ 351 h 3910"/>
                  <a:gd name="T6" fmla="*/ 3491 w 3996"/>
                  <a:gd name="T7" fmla="*/ 658 h 3910"/>
                  <a:gd name="T8" fmla="*/ 3762 w 3996"/>
                  <a:gd name="T9" fmla="*/ 1036 h 3910"/>
                  <a:gd name="T10" fmla="*/ 3935 w 3996"/>
                  <a:gd name="T11" fmla="*/ 1474 h 3910"/>
                  <a:gd name="T12" fmla="*/ 3996 w 3996"/>
                  <a:gd name="T13" fmla="*/ 1954 h 3910"/>
                  <a:gd name="T14" fmla="*/ 3935 w 3996"/>
                  <a:gd name="T15" fmla="*/ 2436 h 3910"/>
                  <a:gd name="T16" fmla="*/ 3762 w 3996"/>
                  <a:gd name="T17" fmla="*/ 2873 h 3910"/>
                  <a:gd name="T18" fmla="*/ 3491 w 3996"/>
                  <a:gd name="T19" fmla="*/ 3252 h 3910"/>
                  <a:gd name="T20" fmla="*/ 3139 w 3996"/>
                  <a:gd name="T21" fmla="*/ 3559 h 3910"/>
                  <a:gd name="T22" fmla="*/ 2720 w 3996"/>
                  <a:gd name="T23" fmla="*/ 3778 h 3910"/>
                  <a:gd name="T24" fmla="*/ 2248 w 3996"/>
                  <a:gd name="T25" fmla="*/ 3895 h 3910"/>
                  <a:gd name="T26" fmla="*/ 1748 w 3996"/>
                  <a:gd name="T27" fmla="*/ 3895 h 3910"/>
                  <a:gd name="T28" fmla="*/ 1276 w 3996"/>
                  <a:gd name="T29" fmla="*/ 3778 h 3910"/>
                  <a:gd name="T30" fmla="*/ 857 w 3996"/>
                  <a:gd name="T31" fmla="*/ 3559 h 3910"/>
                  <a:gd name="T32" fmla="*/ 505 w 3996"/>
                  <a:gd name="T33" fmla="*/ 3252 h 3910"/>
                  <a:gd name="T34" fmla="*/ 234 w 3996"/>
                  <a:gd name="T35" fmla="*/ 2873 h 3910"/>
                  <a:gd name="T36" fmla="*/ 62 w 3996"/>
                  <a:gd name="T37" fmla="*/ 2436 h 3910"/>
                  <a:gd name="T38" fmla="*/ 0 w 3996"/>
                  <a:gd name="T39" fmla="*/ 1954 h 3910"/>
                  <a:gd name="T40" fmla="*/ 1113 w 3996"/>
                  <a:gd name="T41" fmla="*/ 1583 h 3910"/>
                  <a:gd name="T42" fmla="*/ 1283 w 3996"/>
                  <a:gd name="T43" fmla="*/ 1323 h 3910"/>
                  <a:gd name="T44" fmla="*/ 1529 w 3996"/>
                  <a:gd name="T45" fmla="*/ 1130 h 3910"/>
                  <a:gd name="T46" fmla="*/ 1832 w 3996"/>
                  <a:gd name="T47" fmla="*/ 1025 h 3910"/>
                  <a:gd name="T48" fmla="*/ 2224 w 3996"/>
                  <a:gd name="T49" fmla="*/ 1354 h 3910"/>
                  <a:gd name="T50" fmla="*/ 2224 w 3996"/>
                  <a:gd name="T51" fmla="*/ 2113 h 3910"/>
                  <a:gd name="T52" fmla="*/ 2224 w 3996"/>
                  <a:gd name="T53" fmla="*/ 2899 h 3910"/>
                  <a:gd name="T54" fmla="*/ 1752 w 3996"/>
                  <a:gd name="T55" fmla="*/ 2867 h 3910"/>
                  <a:gd name="T56" fmla="*/ 1461 w 3996"/>
                  <a:gd name="T57" fmla="*/ 2739 h 3910"/>
                  <a:gd name="T58" fmla="*/ 1233 w 3996"/>
                  <a:gd name="T59" fmla="*/ 2528 h 3910"/>
                  <a:gd name="T60" fmla="*/ 1083 w 3996"/>
                  <a:gd name="T61" fmla="*/ 2253 h 3910"/>
                  <a:gd name="T62" fmla="*/ 514 w 3996"/>
                  <a:gd name="T63" fmla="*/ 2380 h 3910"/>
                  <a:gd name="T64" fmla="*/ 685 w 3996"/>
                  <a:gd name="T65" fmla="*/ 2751 h 3910"/>
                  <a:gd name="T66" fmla="*/ 946 w 3996"/>
                  <a:gd name="T67" fmla="*/ 3062 h 3910"/>
                  <a:gd name="T68" fmla="*/ 1281 w 3996"/>
                  <a:gd name="T69" fmla="*/ 3295 h 3910"/>
                  <a:gd name="T70" fmla="*/ 1675 w 3996"/>
                  <a:gd name="T71" fmla="*/ 3434 h 3910"/>
                  <a:gd name="T72" fmla="*/ 2108 w 3996"/>
                  <a:gd name="T73" fmla="*/ 3463 h 3910"/>
                  <a:gd name="T74" fmla="*/ 2526 w 3996"/>
                  <a:gd name="T75" fmla="*/ 3376 h 3910"/>
                  <a:gd name="T76" fmla="*/ 2893 w 3996"/>
                  <a:gd name="T77" fmla="*/ 3187 h 3910"/>
                  <a:gd name="T78" fmla="*/ 3194 w 3996"/>
                  <a:gd name="T79" fmla="*/ 2911 h 3910"/>
                  <a:gd name="T80" fmla="*/ 3411 w 3996"/>
                  <a:gd name="T81" fmla="*/ 2567 h 3910"/>
                  <a:gd name="T82" fmla="*/ 3528 w 3996"/>
                  <a:gd name="T83" fmla="*/ 2169 h 3910"/>
                  <a:gd name="T84" fmla="*/ 3528 w 3996"/>
                  <a:gd name="T85" fmla="*/ 1742 h 3910"/>
                  <a:gd name="T86" fmla="*/ 3411 w 3996"/>
                  <a:gd name="T87" fmla="*/ 1343 h 3910"/>
                  <a:gd name="T88" fmla="*/ 3194 w 3996"/>
                  <a:gd name="T89" fmla="*/ 998 h 3910"/>
                  <a:gd name="T90" fmla="*/ 2893 w 3996"/>
                  <a:gd name="T91" fmla="*/ 723 h 3910"/>
                  <a:gd name="T92" fmla="*/ 2526 w 3996"/>
                  <a:gd name="T93" fmla="*/ 533 h 3910"/>
                  <a:gd name="T94" fmla="*/ 2108 w 3996"/>
                  <a:gd name="T95" fmla="*/ 446 h 3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996" h="3910">
                    <a:moveTo>
                      <a:pt x="1999" y="0"/>
                    </a:moveTo>
                    <a:lnTo>
                      <a:pt x="1999" y="0"/>
                    </a:lnTo>
                    <a:lnTo>
                      <a:pt x="2125" y="4"/>
                    </a:lnTo>
                    <a:lnTo>
                      <a:pt x="2248" y="15"/>
                    </a:lnTo>
                    <a:lnTo>
                      <a:pt x="2370" y="34"/>
                    </a:lnTo>
                    <a:lnTo>
                      <a:pt x="2490" y="60"/>
                    </a:lnTo>
                    <a:lnTo>
                      <a:pt x="2607" y="93"/>
                    </a:lnTo>
                    <a:lnTo>
                      <a:pt x="2720" y="132"/>
                    </a:lnTo>
                    <a:lnTo>
                      <a:pt x="2830" y="177"/>
                    </a:lnTo>
                    <a:lnTo>
                      <a:pt x="2937" y="230"/>
                    </a:lnTo>
                    <a:lnTo>
                      <a:pt x="3040" y="288"/>
                    </a:lnTo>
                    <a:lnTo>
                      <a:pt x="3139" y="351"/>
                    </a:lnTo>
                    <a:lnTo>
                      <a:pt x="3234" y="420"/>
                    </a:lnTo>
                    <a:lnTo>
                      <a:pt x="3325" y="494"/>
                    </a:lnTo>
                    <a:lnTo>
                      <a:pt x="3410" y="573"/>
                    </a:lnTo>
                    <a:lnTo>
                      <a:pt x="3491" y="658"/>
                    </a:lnTo>
                    <a:lnTo>
                      <a:pt x="3567" y="746"/>
                    </a:lnTo>
                    <a:lnTo>
                      <a:pt x="3637" y="839"/>
                    </a:lnTo>
                    <a:lnTo>
                      <a:pt x="3703" y="936"/>
                    </a:lnTo>
                    <a:lnTo>
                      <a:pt x="3762" y="1036"/>
                    </a:lnTo>
                    <a:lnTo>
                      <a:pt x="3815" y="1140"/>
                    </a:lnTo>
                    <a:lnTo>
                      <a:pt x="3861" y="1249"/>
                    </a:lnTo>
                    <a:lnTo>
                      <a:pt x="3902" y="1361"/>
                    </a:lnTo>
                    <a:lnTo>
                      <a:pt x="3935" y="1474"/>
                    </a:lnTo>
                    <a:lnTo>
                      <a:pt x="3961" y="1591"/>
                    </a:lnTo>
                    <a:lnTo>
                      <a:pt x="3980" y="1710"/>
                    </a:lnTo>
                    <a:lnTo>
                      <a:pt x="3992" y="1831"/>
                    </a:lnTo>
                    <a:lnTo>
                      <a:pt x="3996" y="1954"/>
                    </a:lnTo>
                    <a:lnTo>
                      <a:pt x="3992" y="2079"/>
                    </a:lnTo>
                    <a:lnTo>
                      <a:pt x="3980" y="2199"/>
                    </a:lnTo>
                    <a:lnTo>
                      <a:pt x="3961" y="2319"/>
                    </a:lnTo>
                    <a:lnTo>
                      <a:pt x="3935" y="2436"/>
                    </a:lnTo>
                    <a:lnTo>
                      <a:pt x="3902" y="2549"/>
                    </a:lnTo>
                    <a:lnTo>
                      <a:pt x="3861" y="2661"/>
                    </a:lnTo>
                    <a:lnTo>
                      <a:pt x="3815" y="2768"/>
                    </a:lnTo>
                    <a:lnTo>
                      <a:pt x="3762" y="2873"/>
                    </a:lnTo>
                    <a:lnTo>
                      <a:pt x="3703" y="2974"/>
                    </a:lnTo>
                    <a:lnTo>
                      <a:pt x="3637" y="3071"/>
                    </a:lnTo>
                    <a:lnTo>
                      <a:pt x="3567" y="3164"/>
                    </a:lnTo>
                    <a:lnTo>
                      <a:pt x="3491" y="3252"/>
                    </a:lnTo>
                    <a:lnTo>
                      <a:pt x="3410" y="3336"/>
                    </a:lnTo>
                    <a:lnTo>
                      <a:pt x="3325" y="3415"/>
                    </a:lnTo>
                    <a:lnTo>
                      <a:pt x="3234" y="3490"/>
                    </a:lnTo>
                    <a:lnTo>
                      <a:pt x="3139" y="3559"/>
                    </a:lnTo>
                    <a:lnTo>
                      <a:pt x="3040" y="3622"/>
                    </a:lnTo>
                    <a:lnTo>
                      <a:pt x="2937" y="3680"/>
                    </a:lnTo>
                    <a:lnTo>
                      <a:pt x="2830" y="3732"/>
                    </a:lnTo>
                    <a:lnTo>
                      <a:pt x="2720" y="3778"/>
                    </a:lnTo>
                    <a:lnTo>
                      <a:pt x="2607" y="3817"/>
                    </a:lnTo>
                    <a:lnTo>
                      <a:pt x="2490" y="3849"/>
                    </a:lnTo>
                    <a:lnTo>
                      <a:pt x="2370" y="3876"/>
                    </a:lnTo>
                    <a:lnTo>
                      <a:pt x="2248" y="3895"/>
                    </a:lnTo>
                    <a:lnTo>
                      <a:pt x="2125" y="3906"/>
                    </a:lnTo>
                    <a:lnTo>
                      <a:pt x="1999" y="3910"/>
                    </a:lnTo>
                    <a:lnTo>
                      <a:pt x="1871" y="3906"/>
                    </a:lnTo>
                    <a:lnTo>
                      <a:pt x="1748" y="3895"/>
                    </a:lnTo>
                    <a:lnTo>
                      <a:pt x="1626" y="3876"/>
                    </a:lnTo>
                    <a:lnTo>
                      <a:pt x="1506" y="3849"/>
                    </a:lnTo>
                    <a:lnTo>
                      <a:pt x="1391" y="3817"/>
                    </a:lnTo>
                    <a:lnTo>
                      <a:pt x="1276" y="3778"/>
                    </a:lnTo>
                    <a:lnTo>
                      <a:pt x="1166" y="3732"/>
                    </a:lnTo>
                    <a:lnTo>
                      <a:pt x="1059" y="3680"/>
                    </a:lnTo>
                    <a:lnTo>
                      <a:pt x="956" y="3622"/>
                    </a:lnTo>
                    <a:lnTo>
                      <a:pt x="857" y="3559"/>
                    </a:lnTo>
                    <a:lnTo>
                      <a:pt x="762" y="3490"/>
                    </a:lnTo>
                    <a:lnTo>
                      <a:pt x="672" y="3415"/>
                    </a:lnTo>
                    <a:lnTo>
                      <a:pt x="586" y="3336"/>
                    </a:lnTo>
                    <a:lnTo>
                      <a:pt x="505" y="3252"/>
                    </a:lnTo>
                    <a:lnTo>
                      <a:pt x="429" y="3164"/>
                    </a:lnTo>
                    <a:lnTo>
                      <a:pt x="359" y="3071"/>
                    </a:lnTo>
                    <a:lnTo>
                      <a:pt x="293" y="2974"/>
                    </a:lnTo>
                    <a:lnTo>
                      <a:pt x="234" y="2873"/>
                    </a:lnTo>
                    <a:lnTo>
                      <a:pt x="181" y="2768"/>
                    </a:lnTo>
                    <a:lnTo>
                      <a:pt x="135" y="2661"/>
                    </a:lnTo>
                    <a:lnTo>
                      <a:pt x="95" y="2549"/>
                    </a:lnTo>
                    <a:lnTo>
                      <a:pt x="62" y="2436"/>
                    </a:lnTo>
                    <a:lnTo>
                      <a:pt x="35" y="2319"/>
                    </a:lnTo>
                    <a:lnTo>
                      <a:pt x="15" y="2199"/>
                    </a:lnTo>
                    <a:lnTo>
                      <a:pt x="4" y="2079"/>
                    </a:lnTo>
                    <a:lnTo>
                      <a:pt x="0" y="1954"/>
                    </a:lnTo>
                    <a:lnTo>
                      <a:pt x="0" y="1734"/>
                    </a:lnTo>
                    <a:lnTo>
                      <a:pt x="1062" y="1734"/>
                    </a:lnTo>
                    <a:lnTo>
                      <a:pt x="1083" y="1657"/>
                    </a:lnTo>
                    <a:lnTo>
                      <a:pt x="1113" y="1583"/>
                    </a:lnTo>
                    <a:lnTo>
                      <a:pt x="1146" y="1513"/>
                    </a:lnTo>
                    <a:lnTo>
                      <a:pt x="1188" y="1446"/>
                    </a:lnTo>
                    <a:lnTo>
                      <a:pt x="1233" y="1382"/>
                    </a:lnTo>
                    <a:lnTo>
                      <a:pt x="1283" y="1323"/>
                    </a:lnTo>
                    <a:lnTo>
                      <a:pt x="1338" y="1268"/>
                    </a:lnTo>
                    <a:lnTo>
                      <a:pt x="1398" y="1217"/>
                    </a:lnTo>
                    <a:lnTo>
                      <a:pt x="1461" y="1171"/>
                    </a:lnTo>
                    <a:lnTo>
                      <a:pt x="1529" y="1130"/>
                    </a:lnTo>
                    <a:lnTo>
                      <a:pt x="1600" y="1095"/>
                    </a:lnTo>
                    <a:lnTo>
                      <a:pt x="1675" y="1066"/>
                    </a:lnTo>
                    <a:lnTo>
                      <a:pt x="1752" y="1042"/>
                    </a:lnTo>
                    <a:lnTo>
                      <a:pt x="1832" y="1025"/>
                    </a:lnTo>
                    <a:lnTo>
                      <a:pt x="1914" y="1015"/>
                    </a:lnTo>
                    <a:lnTo>
                      <a:pt x="1999" y="1011"/>
                    </a:lnTo>
                    <a:lnTo>
                      <a:pt x="2224" y="1011"/>
                    </a:lnTo>
                    <a:lnTo>
                      <a:pt x="2224" y="1354"/>
                    </a:lnTo>
                    <a:lnTo>
                      <a:pt x="2866" y="1354"/>
                    </a:lnTo>
                    <a:lnTo>
                      <a:pt x="2866" y="1797"/>
                    </a:lnTo>
                    <a:lnTo>
                      <a:pt x="2224" y="1797"/>
                    </a:lnTo>
                    <a:lnTo>
                      <a:pt x="2224" y="2113"/>
                    </a:lnTo>
                    <a:lnTo>
                      <a:pt x="2866" y="2113"/>
                    </a:lnTo>
                    <a:lnTo>
                      <a:pt x="2866" y="2555"/>
                    </a:lnTo>
                    <a:lnTo>
                      <a:pt x="2224" y="2555"/>
                    </a:lnTo>
                    <a:lnTo>
                      <a:pt x="2224" y="2899"/>
                    </a:lnTo>
                    <a:lnTo>
                      <a:pt x="1999" y="2899"/>
                    </a:lnTo>
                    <a:lnTo>
                      <a:pt x="1914" y="2895"/>
                    </a:lnTo>
                    <a:lnTo>
                      <a:pt x="1832" y="2885"/>
                    </a:lnTo>
                    <a:lnTo>
                      <a:pt x="1752" y="2867"/>
                    </a:lnTo>
                    <a:lnTo>
                      <a:pt x="1675" y="2845"/>
                    </a:lnTo>
                    <a:lnTo>
                      <a:pt x="1600" y="2814"/>
                    </a:lnTo>
                    <a:lnTo>
                      <a:pt x="1529" y="2779"/>
                    </a:lnTo>
                    <a:lnTo>
                      <a:pt x="1461" y="2739"/>
                    </a:lnTo>
                    <a:lnTo>
                      <a:pt x="1398" y="2692"/>
                    </a:lnTo>
                    <a:lnTo>
                      <a:pt x="1338" y="2642"/>
                    </a:lnTo>
                    <a:lnTo>
                      <a:pt x="1283" y="2587"/>
                    </a:lnTo>
                    <a:lnTo>
                      <a:pt x="1233" y="2528"/>
                    </a:lnTo>
                    <a:lnTo>
                      <a:pt x="1188" y="2463"/>
                    </a:lnTo>
                    <a:lnTo>
                      <a:pt x="1146" y="2397"/>
                    </a:lnTo>
                    <a:lnTo>
                      <a:pt x="1113" y="2326"/>
                    </a:lnTo>
                    <a:lnTo>
                      <a:pt x="1083" y="2253"/>
                    </a:lnTo>
                    <a:lnTo>
                      <a:pt x="1062" y="2177"/>
                    </a:lnTo>
                    <a:lnTo>
                      <a:pt x="469" y="2177"/>
                    </a:lnTo>
                    <a:lnTo>
                      <a:pt x="488" y="2280"/>
                    </a:lnTo>
                    <a:lnTo>
                      <a:pt x="514" y="2380"/>
                    </a:lnTo>
                    <a:lnTo>
                      <a:pt x="548" y="2477"/>
                    </a:lnTo>
                    <a:lnTo>
                      <a:pt x="587" y="2573"/>
                    </a:lnTo>
                    <a:lnTo>
                      <a:pt x="632" y="2663"/>
                    </a:lnTo>
                    <a:lnTo>
                      <a:pt x="685" y="2751"/>
                    </a:lnTo>
                    <a:lnTo>
                      <a:pt x="742" y="2836"/>
                    </a:lnTo>
                    <a:lnTo>
                      <a:pt x="805" y="2915"/>
                    </a:lnTo>
                    <a:lnTo>
                      <a:pt x="873" y="2990"/>
                    </a:lnTo>
                    <a:lnTo>
                      <a:pt x="946" y="3062"/>
                    </a:lnTo>
                    <a:lnTo>
                      <a:pt x="1023" y="3127"/>
                    </a:lnTo>
                    <a:lnTo>
                      <a:pt x="1105" y="3189"/>
                    </a:lnTo>
                    <a:lnTo>
                      <a:pt x="1191" y="3244"/>
                    </a:lnTo>
                    <a:lnTo>
                      <a:pt x="1281" y="3295"/>
                    </a:lnTo>
                    <a:lnTo>
                      <a:pt x="1375" y="3339"/>
                    </a:lnTo>
                    <a:lnTo>
                      <a:pt x="1472" y="3378"/>
                    </a:lnTo>
                    <a:lnTo>
                      <a:pt x="1572" y="3409"/>
                    </a:lnTo>
                    <a:lnTo>
                      <a:pt x="1675" y="3434"/>
                    </a:lnTo>
                    <a:lnTo>
                      <a:pt x="1780" y="3453"/>
                    </a:lnTo>
                    <a:lnTo>
                      <a:pt x="1888" y="3463"/>
                    </a:lnTo>
                    <a:lnTo>
                      <a:pt x="1999" y="3467"/>
                    </a:lnTo>
                    <a:lnTo>
                      <a:pt x="2108" y="3463"/>
                    </a:lnTo>
                    <a:lnTo>
                      <a:pt x="2217" y="3452"/>
                    </a:lnTo>
                    <a:lnTo>
                      <a:pt x="2322" y="3434"/>
                    </a:lnTo>
                    <a:lnTo>
                      <a:pt x="2425" y="3409"/>
                    </a:lnTo>
                    <a:lnTo>
                      <a:pt x="2526" y="3376"/>
                    </a:lnTo>
                    <a:lnTo>
                      <a:pt x="2623" y="3339"/>
                    </a:lnTo>
                    <a:lnTo>
                      <a:pt x="2717" y="3293"/>
                    </a:lnTo>
                    <a:lnTo>
                      <a:pt x="2807" y="3243"/>
                    </a:lnTo>
                    <a:lnTo>
                      <a:pt x="2893" y="3187"/>
                    </a:lnTo>
                    <a:lnTo>
                      <a:pt x="2975" y="3126"/>
                    </a:lnTo>
                    <a:lnTo>
                      <a:pt x="3054" y="3060"/>
                    </a:lnTo>
                    <a:lnTo>
                      <a:pt x="3126" y="2988"/>
                    </a:lnTo>
                    <a:lnTo>
                      <a:pt x="3194" y="2911"/>
                    </a:lnTo>
                    <a:lnTo>
                      <a:pt x="3257" y="2831"/>
                    </a:lnTo>
                    <a:lnTo>
                      <a:pt x="3315" y="2746"/>
                    </a:lnTo>
                    <a:lnTo>
                      <a:pt x="3366" y="2658"/>
                    </a:lnTo>
                    <a:lnTo>
                      <a:pt x="3411" y="2567"/>
                    </a:lnTo>
                    <a:lnTo>
                      <a:pt x="3451" y="2471"/>
                    </a:lnTo>
                    <a:lnTo>
                      <a:pt x="3483" y="2373"/>
                    </a:lnTo>
                    <a:lnTo>
                      <a:pt x="3510" y="2272"/>
                    </a:lnTo>
                    <a:lnTo>
                      <a:pt x="3528" y="2169"/>
                    </a:lnTo>
                    <a:lnTo>
                      <a:pt x="3540" y="2062"/>
                    </a:lnTo>
                    <a:lnTo>
                      <a:pt x="3543" y="1955"/>
                    </a:lnTo>
                    <a:lnTo>
                      <a:pt x="3540" y="1847"/>
                    </a:lnTo>
                    <a:lnTo>
                      <a:pt x="3528" y="1742"/>
                    </a:lnTo>
                    <a:lnTo>
                      <a:pt x="3510" y="1637"/>
                    </a:lnTo>
                    <a:lnTo>
                      <a:pt x="3483" y="1537"/>
                    </a:lnTo>
                    <a:lnTo>
                      <a:pt x="3451" y="1439"/>
                    </a:lnTo>
                    <a:lnTo>
                      <a:pt x="3411" y="1343"/>
                    </a:lnTo>
                    <a:lnTo>
                      <a:pt x="3366" y="1251"/>
                    </a:lnTo>
                    <a:lnTo>
                      <a:pt x="3315" y="1163"/>
                    </a:lnTo>
                    <a:lnTo>
                      <a:pt x="3257" y="1079"/>
                    </a:lnTo>
                    <a:lnTo>
                      <a:pt x="3194" y="998"/>
                    </a:lnTo>
                    <a:lnTo>
                      <a:pt x="3126" y="923"/>
                    </a:lnTo>
                    <a:lnTo>
                      <a:pt x="3054" y="851"/>
                    </a:lnTo>
                    <a:lnTo>
                      <a:pt x="2975" y="785"/>
                    </a:lnTo>
                    <a:lnTo>
                      <a:pt x="2893" y="723"/>
                    </a:lnTo>
                    <a:lnTo>
                      <a:pt x="2807" y="666"/>
                    </a:lnTo>
                    <a:lnTo>
                      <a:pt x="2717" y="616"/>
                    </a:lnTo>
                    <a:lnTo>
                      <a:pt x="2623" y="572"/>
                    </a:lnTo>
                    <a:lnTo>
                      <a:pt x="2526" y="533"/>
                    </a:lnTo>
                    <a:lnTo>
                      <a:pt x="2425" y="502"/>
                    </a:lnTo>
                    <a:lnTo>
                      <a:pt x="2322" y="476"/>
                    </a:lnTo>
                    <a:lnTo>
                      <a:pt x="2217" y="458"/>
                    </a:lnTo>
                    <a:lnTo>
                      <a:pt x="2108" y="446"/>
                    </a:lnTo>
                    <a:lnTo>
                      <a:pt x="1999" y="443"/>
                    </a:lnTo>
                    <a:lnTo>
                      <a:pt x="199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67" name="Rectangle 66"/>
          <p:cNvSpPr/>
          <p:nvPr/>
        </p:nvSpPr>
        <p:spPr>
          <a:xfrm>
            <a:off x="3486552" y="4221030"/>
            <a:ext cx="24235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This is a sample text. Insert your desired text here.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5995737" y="1713640"/>
            <a:ext cx="2995862" cy="2334133"/>
            <a:chOff x="6120061" y="2057389"/>
            <a:chExt cx="2995862" cy="2334133"/>
          </a:xfrm>
        </p:grpSpPr>
        <p:graphicFrame>
          <p:nvGraphicFramePr>
            <p:cNvPr id="8" name="Chart 7"/>
            <p:cNvGraphicFramePr/>
            <p:nvPr>
              <p:extLst>
                <p:ext uri="{D42A27DB-BD31-4B8C-83A1-F6EECF244321}">
                  <p14:modId xmlns:p14="http://schemas.microsoft.com/office/powerpoint/2010/main" val="2532997921"/>
                </p:ext>
              </p:extLst>
            </p:nvPr>
          </p:nvGraphicFramePr>
          <p:xfrm>
            <a:off x="6120061" y="2057389"/>
            <a:ext cx="2995862" cy="23341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pSp>
          <p:nvGrpSpPr>
            <p:cNvPr id="49" name="Group 48"/>
            <p:cNvGrpSpPr/>
            <p:nvPr/>
          </p:nvGrpSpPr>
          <p:grpSpPr>
            <a:xfrm>
              <a:off x="8050458" y="3532470"/>
              <a:ext cx="640080" cy="640080"/>
              <a:chOff x="8050458" y="3532470"/>
              <a:chExt cx="640080" cy="64008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8050458" y="3532470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reeform 29"/>
              <p:cNvSpPr>
                <a:spLocks noEditPoints="1"/>
              </p:cNvSpPr>
              <p:nvPr/>
            </p:nvSpPr>
            <p:spPr bwMode="auto">
              <a:xfrm>
                <a:off x="8199801" y="3675962"/>
                <a:ext cx="341395" cy="353096"/>
              </a:xfrm>
              <a:custGeom>
                <a:avLst/>
                <a:gdLst>
                  <a:gd name="T0" fmla="*/ 2574 w 3544"/>
                  <a:gd name="T1" fmla="*/ 2714 h 3532"/>
                  <a:gd name="T2" fmla="*/ 2541 w 3544"/>
                  <a:gd name="T3" fmla="*/ 3259 h 3532"/>
                  <a:gd name="T4" fmla="*/ 2162 w 3544"/>
                  <a:gd name="T5" fmla="*/ 3489 h 3532"/>
                  <a:gd name="T6" fmla="*/ 1662 w 3544"/>
                  <a:gd name="T7" fmla="*/ 3529 h 3532"/>
                  <a:gd name="T8" fmla="*/ 1488 w 3544"/>
                  <a:gd name="T9" fmla="*/ 3287 h 3532"/>
                  <a:gd name="T10" fmla="*/ 1921 w 3544"/>
                  <a:gd name="T11" fmla="*/ 2867 h 3532"/>
                  <a:gd name="T12" fmla="*/ 2444 w 3544"/>
                  <a:gd name="T13" fmla="*/ 2547 h 3532"/>
                  <a:gd name="T14" fmla="*/ 3293 w 3544"/>
                  <a:gd name="T15" fmla="*/ 2673 h 3532"/>
                  <a:gd name="T16" fmla="*/ 2973 w 3544"/>
                  <a:gd name="T17" fmla="*/ 3064 h 3532"/>
                  <a:gd name="T18" fmla="*/ 2840 w 3544"/>
                  <a:gd name="T19" fmla="*/ 2816 h 3532"/>
                  <a:gd name="T20" fmla="*/ 2946 w 3544"/>
                  <a:gd name="T21" fmla="*/ 2525 h 3532"/>
                  <a:gd name="T22" fmla="*/ 3148 w 3544"/>
                  <a:gd name="T23" fmla="*/ 2360 h 3532"/>
                  <a:gd name="T24" fmla="*/ 1166 w 3544"/>
                  <a:gd name="T25" fmla="*/ 1938 h 3532"/>
                  <a:gd name="T26" fmla="*/ 1746 w 3544"/>
                  <a:gd name="T27" fmla="*/ 2215 h 3532"/>
                  <a:gd name="T28" fmla="*/ 2136 w 3544"/>
                  <a:gd name="T29" fmla="*/ 2409 h 3532"/>
                  <a:gd name="T30" fmla="*/ 1595 w 3544"/>
                  <a:gd name="T31" fmla="*/ 2796 h 3532"/>
                  <a:gd name="T32" fmla="*/ 1157 w 3544"/>
                  <a:gd name="T33" fmla="*/ 3284 h 3532"/>
                  <a:gd name="T34" fmla="*/ 756 w 3544"/>
                  <a:gd name="T35" fmla="*/ 3212 h 3532"/>
                  <a:gd name="T36" fmla="*/ 489 w 3544"/>
                  <a:gd name="T37" fmla="*/ 2845 h 3532"/>
                  <a:gd name="T38" fmla="*/ 636 w 3544"/>
                  <a:gd name="T39" fmla="*/ 2248 h 3532"/>
                  <a:gd name="T40" fmla="*/ 861 w 3544"/>
                  <a:gd name="T41" fmla="*/ 1925 h 3532"/>
                  <a:gd name="T42" fmla="*/ 1058 w 3544"/>
                  <a:gd name="T43" fmla="*/ 1869 h 3532"/>
                  <a:gd name="T44" fmla="*/ 1731 w 3544"/>
                  <a:gd name="T45" fmla="*/ 1072 h 3532"/>
                  <a:gd name="T46" fmla="*/ 1926 w 3544"/>
                  <a:gd name="T47" fmla="*/ 1045 h 3532"/>
                  <a:gd name="T48" fmla="*/ 2255 w 3544"/>
                  <a:gd name="T49" fmla="*/ 1531 h 3532"/>
                  <a:gd name="T50" fmla="*/ 2411 w 3544"/>
                  <a:gd name="T51" fmla="*/ 1995 h 3532"/>
                  <a:gd name="T52" fmla="*/ 2101 w 3544"/>
                  <a:gd name="T53" fmla="*/ 2046 h 3532"/>
                  <a:gd name="T54" fmla="*/ 1532 w 3544"/>
                  <a:gd name="T55" fmla="*/ 1840 h 3532"/>
                  <a:gd name="T56" fmla="*/ 1237 w 3544"/>
                  <a:gd name="T57" fmla="*/ 1588 h 3532"/>
                  <a:gd name="T58" fmla="*/ 1202 w 3544"/>
                  <a:gd name="T59" fmla="*/ 1386 h 3532"/>
                  <a:gd name="T60" fmla="*/ 1560 w 3544"/>
                  <a:gd name="T61" fmla="*/ 1004 h 3532"/>
                  <a:gd name="T62" fmla="*/ 516 w 3544"/>
                  <a:gd name="T63" fmla="*/ 1400 h 3532"/>
                  <a:gd name="T64" fmla="*/ 488 w 3544"/>
                  <a:gd name="T65" fmla="*/ 1599 h 3532"/>
                  <a:gd name="T66" fmla="*/ 500 w 3544"/>
                  <a:gd name="T67" fmla="*/ 1896 h 3532"/>
                  <a:gd name="T68" fmla="*/ 277 w 3544"/>
                  <a:gd name="T69" fmla="*/ 2534 h 3532"/>
                  <a:gd name="T70" fmla="*/ 80 w 3544"/>
                  <a:gd name="T71" fmla="*/ 2293 h 3532"/>
                  <a:gd name="T72" fmla="*/ 0 w 3544"/>
                  <a:gd name="T73" fmla="*/ 1766 h 3532"/>
                  <a:gd name="T74" fmla="*/ 77 w 3544"/>
                  <a:gd name="T75" fmla="*/ 1253 h 3532"/>
                  <a:gd name="T76" fmla="*/ 3036 w 3544"/>
                  <a:gd name="T77" fmla="*/ 528 h 3532"/>
                  <a:gd name="T78" fmla="*/ 3342 w 3544"/>
                  <a:gd name="T79" fmla="*/ 944 h 3532"/>
                  <a:gd name="T80" fmla="*/ 3515 w 3544"/>
                  <a:gd name="T81" fmla="*/ 1440 h 3532"/>
                  <a:gd name="T82" fmla="*/ 3537 w 3544"/>
                  <a:gd name="T83" fmla="*/ 1932 h 3532"/>
                  <a:gd name="T84" fmla="*/ 3030 w 3544"/>
                  <a:gd name="T85" fmla="*/ 2109 h 3532"/>
                  <a:gd name="T86" fmla="*/ 2877 w 3544"/>
                  <a:gd name="T87" fmla="*/ 1933 h 3532"/>
                  <a:gd name="T88" fmla="*/ 2646 w 3544"/>
                  <a:gd name="T89" fmla="*/ 1756 h 3532"/>
                  <a:gd name="T90" fmla="*/ 2350 w 3544"/>
                  <a:gd name="T91" fmla="*/ 1176 h 3532"/>
                  <a:gd name="T92" fmla="*/ 2147 w 3544"/>
                  <a:gd name="T93" fmla="*/ 785 h 3532"/>
                  <a:gd name="T94" fmla="*/ 2375 w 3544"/>
                  <a:gd name="T95" fmla="*/ 579 h 3532"/>
                  <a:gd name="T96" fmla="*/ 2962 w 3544"/>
                  <a:gd name="T97" fmla="*/ 457 h 3532"/>
                  <a:gd name="T98" fmla="*/ 1238 w 3544"/>
                  <a:gd name="T99" fmla="*/ 459 h 3532"/>
                  <a:gd name="T100" fmla="*/ 1402 w 3544"/>
                  <a:gd name="T101" fmla="*/ 699 h 3532"/>
                  <a:gd name="T102" fmla="*/ 1139 w 3544"/>
                  <a:gd name="T103" fmla="*/ 1019 h 3532"/>
                  <a:gd name="T104" fmla="*/ 861 w 3544"/>
                  <a:gd name="T105" fmla="*/ 1173 h 3532"/>
                  <a:gd name="T106" fmla="*/ 620 w 3544"/>
                  <a:gd name="T107" fmla="*/ 1119 h 3532"/>
                  <a:gd name="T108" fmla="*/ 404 w 3544"/>
                  <a:gd name="T109" fmla="*/ 643 h 3532"/>
                  <a:gd name="T110" fmla="*/ 761 w 3544"/>
                  <a:gd name="T111" fmla="*/ 316 h 3532"/>
                  <a:gd name="T112" fmla="*/ 2086 w 3544"/>
                  <a:gd name="T113" fmla="*/ 27 h 3532"/>
                  <a:gd name="T114" fmla="*/ 2568 w 3544"/>
                  <a:gd name="T115" fmla="*/ 187 h 3532"/>
                  <a:gd name="T116" fmla="*/ 2155 w 3544"/>
                  <a:gd name="T117" fmla="*/ 377 h 3532"/>
                  <a:gd name="T118" fmla="*/ 1875 w 3544"/>
                  <a:gd name="T119" fmla="*/ 336 h 3532"/>
                  <a:gd name="T120" fmla="*/ 1659 w 3544"/>
                  <a:gd name="T121" fmla="*/ 343 h 3532"/>
                  <a:gd name="T122" fmla="*/ 1263 w 3544"/>
                  <a:gd name="T123" fmla="*/ 171 h 3532"/>
                  <a:gd name="T124" fmla="*/ 1557 w 3544"/>
                  <a:gd name="T125" fmla="*/ 13 h 3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544" h="3532">
                    <a:moveTo>
                      <a:pt x="2444" y="2547"/>
                    </a:moveTo>
                    <a:lnTo>
                      <a:pt x="2483" y="2574"/>
                    </a:lnTo>
                    <a:lnTo>
                      <a:pt x="2524" y="2596"/>
                    </a:lnTo>
                    <a:lnTo>
                      <a:pt x="2568" y="2613"/>
                    </a:lnTo>
                    <a:lnTo>
                      <a:pt x="2574" y="2714"/>
                    </a:lnTo>
                    <a:lnTo>
                      <a:pt x="2576" y="2816"/>
                    </a:lnTo>
                    <a:lnTo>
                      <a:pt x="2573" y="2929"/>
                    </a:lnTo>
                    <a:lnTo>
                      <a:pt x="2567" y="3040"/>
                    </a:lnTo>
                    <a:lnTo>
                      <a:pt x="2556" y="3150"/>
                    </a:lnTo>
                    <a:lnTo>
                      <a:pt x="2541" y="3259"/>
                    </a:lnTo>
                    <a:lnTo>
                      <a:pt x="2520" y="3367"/>
                    </a:lnTo>
                    <a:lnTo>
                      <a:pt x="2433" y="3404"/>
                    </a:lnTo>
                    <a:lnTo>
                      <a:pt x="2345" y="3437"/>
                    </a:lnTo>
                    <a:lnTo>
                      <a:pt x="2254" y="3465"/>
                    </a:lnTo>
                    <a:lnTo>
                      <a:pt x="2162" y="3489"/>
                    </a:lnTo>
                    <a:lnTo>
                      <a:pt x="2067" y="3508"/>
                    </a:lnTo>
                    <a:lnTo>
                      <a:pt x="1970" y="3521"/>
                    </a:lnTo>
                    <a:lnTo>
                      <a:pt x="1872" y="3530"/>
                    </a:lnTo>
                    <a:lnTo>
                      <a:pt x="1772" y="3532"/>
                    </a:lnTo>
                    <a:lnTo>
                      <a:pt x="1662" y="3529"/>
                    </a:lnTo>
                    <a:lnTo>
                      <a:pt x="1553" y="3519"/>
                    </a:lnTo>
                    <a:lnTo>
                      <a:pt x="1446" y="3501"/>
                    </a:lnTo>
                    <a:lnTo>
                      <a:pt x="1342" y="3480"/>
                    </a:lnTo>
                    <a:lnTo>
                      <a:pt x="1412" y="3381"/>
                    </a:lnTo>
                    <a:lnTo>
                      <a:pt x="1488" y="3287"/>
                    </a:lnTo>
                    <a:lnTo>
                      <a:pt x="1566" y="3196"/>
                    </a:lnTo>
                    <a:lnTo>
                      <a:pt x="1648" y="3108"/>
                    </a:lnTo>
                    <a:lnTo>
                      <a:pt x="1736" y="3024"/>
                    </a:lnTo>
                    <a:lnTo>
                      <a:pt x="1827" y="2943"/>
                    </a:lnTo>
                    <a:lnTo>
                      <a:pt x="1921" y="2867"/>
                    </a:lnTo>
                    <a:lnTo>
                      <a:pt x="2018" y="2795"/>
                    </a:lnTo>
                    <a:lnTo>
                      <a:pt x="2120" y="2726"/>
                    </a:lnTo>
                    <a:lnTo>
                      <a:pt x="2225" y="2661"/>
                    </a:lnTo>
                    <a:lnTo>
                      <a:pt x="2333" y="2601"/>
                    </a:lnTo>
                    <a:lnTo>
                      <a:pt x="2444" y="2547"/>
                    </a:lnTo>
                    <a:close/>
                    <a:moveTo>
                      <a:pt x="3461" y="2303"/>
                    </a:moveTo>
                    <a:lnTo>
                      <a:pt x="3427" y="2400"/>
                    </a:lnTo>
                    <a:lnTo>
                      <a:pt x="3388" y="2493"/>
                    </a:lnTo>
                    <a:lnTo>
                      <a:pt x="3343" y="2585"/>
                    </a:lnTo>
                    <a:lnTo>
                      <a:pt x="3293" y="2673"/>
                    </a:lnTo>
                    <a:lnTo>
                      <a:pt x="3238" y="2760"/>
                    </a:lnTo>
                    <a:lnTo>
                      <a:pt x="3178" y="2841"/>
                    </a:lnTo>
                    <a:lnTo>
                      <a:pt x="3114" y="2920"/>
                    </a:lnTo>
                    <a:lnTo>
                      <a:pt x="3045" y="2994"/>
                    </a:lnTo>
                    <a:lnTo>
                      <a:pt x="2973" y="3064"/>
                    </a:lnTo>
                    <a:lnTo>
                      <a:pt x="2896" y="3131"/>
                    </a:lnTo>
                    <a:lnTo>
                      <a:pt x="2816" y="3193"/>
                    </a:lnTo>
                    <a:lnTo>
                      <a:pt x="2830" y="3068"/>
                    </a:lnTo>
                    <a:lnTo>
                      <a:pt x="2837" y="2943"/>
                    </a:lnTo>
                    <a:lnTo>
                      <a:pt x="2840" y="2816"/>
                    </a:lnTo>
                    <a:lnTo>
                      <a:pt x="2838" y="2708"/>
                    </a:lnTo>
                    <a:lnTo>
                      <a:pt x="2832" y="2600"/>
                    </a:lnTo>
                    <a:lnTo>
                      <a:pt x="2873" y="2580"/>
                    </a:lnTo>
                    <a:lnTo>
                      <a:pt x="2911" y="2555"/>
                    </a:lnTo>
                    <a:lnTo>
                      <a:pt x="2946" y="2525"/>
                    </a:lnTo>
                    <a:lnTo>
                      <a:pt x="2976" y="2492"/>
                    </a:lnTo>
                    <a:lnTo>
                      <a:pt x="3002" y="2455"/>
                    </a:lnTo>
                    <a:lnTo>
                      <a:pt x="3024" y="2415"/>
                    </a:lnTo>
                    <a:lnTo>
                      <a:pt x="3041" y="2372"/>
                    </a:lnTo>
                    <a:lnTo>
                      <a:pt x="3148" y="2360"/>
                    </a:lnTo>
                    <a:lnTo>
                      <a:pt x="3254" y="2344"/>
                    </a:lnTo>
                    <a:lnTo>
                      <a:pt x="3358" y="2325"/>
                    </a:lnTo>
                    <a:lnTo>
                      <a:pt x="3461" y="2303"/>
                    </a:lnTo>
                    <a:close/>
                    <a:moveTo>
                      <a:pt x="1058" y="1869"/>
                    </a:moveTo>
                    <a:lnTo>
                      <a:pt x="1166" y="1938"/>
                    </a:lnTo>
                    <a:lnTo>
                      <a:pt x="1276" y="2004"/>
                    </a:lnTo>
                    <a:lnTo>
                      <a:pt x="1390" y="2064"/>
                    </a:lnTo>
                    <a:lnTo>
                      <a:pt x="1506" y="2119"/>
                    </a:lnTo>
                    <a:lnTo>
                      <a:pt x="1624" y="2169"/>
                    </a:lnTo>
                    <a:lnTo>
                      <a:pt x="1746" y="2215"/>
                    </a:lnTo>
                    <a:lnTo>
                      <a:pt x="1870" y="2257"/>
                    </a:lnTo>
                    <a:lnTo>
                      <a:pt x="1997" y="2292"/>
                    </a:lnTo>
                    <a:lnTo>
                      <a:pt x="2125" y="2321"/>
                    </a:lnTo>
                    <a:lnTo>
                      <a:pt x="2255" y="2346"/>
                    </a:lnTo>
                    <a:lnTo>
                      <a:pt x="2136" y="2409"/>
                    </a:lnTo>
                    <a:lnTo>
                      <a:pt x="2020" y="2477"/>
                    </a:lnTo>
                    <a:lnTo>
                      <a:pt x="1908" y="2550"/>
                    </a:lnTo>
                    <a:lnTo>
                      <a:pt x="1800" y="2628"/>
                    </a:lnTo>
                    <a:lnTo>
                      <a:pt x="1696" y="2709"/>
                    </a:lnTo>
                    <a:lnTo>
                      <a:pt x="1595" y="2796"/>
                    </a:lnTo>
                    <a:lnTo>
                      <a:pt x="1499" y="2886"/>
                    </a:lnTo>
                    <a:lnTo>
                      <a:pt x="1407" y="2980"/>
                    </a:lnTo>
                    <a:lnTo>
                      <a:pt x="1319" y="3078"/>
                    </a:lnTo>
                    <a:lnTo>
                      <a:pt x="1236" y="3180"/>
                    </a:lnTo>
                    <a:lnTo>
                      <a:pt x="1157" y="3284"/>
                    </a:lnTo>
                    <a:lnTo>
                      <a:pt x="1083" y="3393"/>
                    </a:lnTo>
                    <a:lnTo>
                      <a:pt x="997" y="3354"/>
                    </a:lnTo>
                    <a:lnTo>
                      <a:pt x="914" y="3312"/>
                    </a:lnTo>
                    <a:lnTo>
                      <a:pt x="833" y="3264"/>
                    </a:lnTo>
                    <a:lnTo>
                      <a:pt x="756" y="3212"/>
                    </a:lnTo>
                    <a:lnTo>
                      <a:pt x="681" y="3158"/>
                    </a:lnTo>
                    <a:lnTo>
                      <a:pt x="610" y="3099"/>
                    </a:lnTo>
                    <a:lnTo>
                      <a:pt x="542" y="3036"/>
                    </a:lnTo>
                    <a:lnTo>
                      <a:pt x="476" y="2970"/>
                    </a:lnTo>
                    <a:lnTo>
                      <a:pt x="489" y="2845"/>
                    </a:lnTo>
                    <a:lnTo>
                      <a:pt x="508" y="2721"/>
                    </a:lnTo>
                    <a:lnTo>
                      <a:pt x="532" y="2600"/>
                    </a:lnTo>
                    <a:lnTo>
                      <a:pt x="562" y="2480"/>
                    </a:lnTo>
                    <a:lnTo>
                      <a:pt x="597" y="2363"/>
                    </a:lnTo>
                    <a:lnTo>
                      <a:pt x="636" y="2248"/>
                    </a:lnTo>
                    <a:lnTo>
                      <a:pt x="681" y="2135"/>
                    </a:lnTo>
                    <a:lnTo>
                      <a:pt x="730" y="2024"/>
                    </a:lnTo>
                    <a:lnTo>
                      <a:pt x="785" y="1916"/>
                    </a:lnTo>
                    <a:lnTo>
                      <a:pt x="823" y="1923"/>
                    </a:lnTo>
                    <a:lnTo>
                      <a:pt x="861" y="1925"/>
                    </a:lnTo>
                    <a:lnTo>
                      <a:pt x="904" y="1922"/>
                    </a:lnTo>
                    <a:lnTo>
                      <a:pt x="946" y="1915"/>
                    </a:lnTo>
                    <a:lnTo>
                      <a:pt x="985" y="1903"/>
                    </a:lnTo>
                    <a:lnTo>
                      <a:pt x="1023" y="1888"/>
                    </a:lnTo>
                    <a:lnTo>
                      <a:pt x="1058" y="1869"/>
                    </a:lnTo>
                    <a:close/>
                    <a:moveTo>
                      <a:pt x="1560" y="1004"/>
                    </a:moveTo>
                    <a:lnTo>
                      <a:pt x="1599" y="1028"/>
                    </a:lnTo>
                    <a:lnTo>
                      <a:pt x="1641" y="1048"/>
                    </a:lnTo>
                    <a:lnTo>
                      <a:pt x="1685" y="1063"/>
                    </a:lnTo>
                    <a:lnTo>
                      <a:pt x="1731" y="1072"/>
                    </a:lnTo>
                    <a:lnTo>
                      <a:pt x="1779" y="1075"/>
                    </a:lnTo>
                    <a:lnTo>
                      <a:pt x="1818" y="1073"/>
                    </a:lnTo>
                    <a:lnTo>
                      <a:pt x="1855" y="1068"/>
                    </a:lnTo>
                    <a:lnTo>
                      <a:pt x="1891" y="1058"/>
                    </a:lnTo>
                    <a:lnTo>
                      <a:pt x="1926" y="1045"/>
                    </a:lnTo>
                    <a:lnTo>
                      <a:pt x="2000" y="1136"/>
                    </a:lnTo>
                    <a:lnTo>
                      <a:pt x="2070" y="1230"/>
                    </a:lnTo>
                    <a:lnTo>
                      <a:pt x="2136" y="1328"/>
                    </a:lnTo>
                    <a:lnTo>
                      <a:pt x="2198" y="1428"/>
                    </a:lnTo>
                    <a:lnTo>
                      <a:pt x="2255" y="1531"/>
                    </a:lnTo>
                    <a:lnTo>
                      <a:pt x="2309" y="1636"/>
                    </a:lnTo>
                    <a:lnTo>
                      <a:pt x="2358" y="1744"/>
                    </a:lnTo>
                    <a:lnTo>
                      <a:pt x="2402" y="1854"/>
                    </a:lnTo>
                    <a:lnTo>
                      <a:pt x="2441" y="1968"/>
                    </a:lnTo>
                    <a:lnTo>
                      <a:pt x="2411" y="1995"/>
                    </a:lnTo>
                    <a:lnTo>
                      <a:pt x="2385" y="2025"/>
                    </a:lnTo>
                    <a:lnTo>
                      <a:pt x="2362" y="2058"/>
                    </a:lnTo>
                    <a:lnTo>
                      <a:pt x="2344" y="2093"/>
                    </a:lnTo>
                    <a:lnTo>
                      <a:pt x="2221" y="2072"/>
                    </a:lnTo>
                    <a:lnTo>
                      <a:pt x="2101" y="2046"/>
                    </a:lnTo>
                    <a:lnTo>
                      <a:pt x="1982" y="2015"/>
                    </a:lnTo>
                    <a:lnTo>
                      <a:pt x="1866" y="1979"/>
                    </a:lnTo>
                    <a:lnTo>
                      <a:pt x="1752" y="1937"/>
                    </a:lnTo>
                    <a:lnTo>
                      <a:pt x="1641" y="1891"/>
                    </a:lnTo>
                    <a:lnTo>
                      <a:pt x="1532" y="1840"/>
                    </a:lnTo>
                    <a:lnTo>
                      <a:pt x="1426" y="1785"/>
                    </a:lnTo>
                    <a:lnTo>
                      <a:pt x="1322" y="1725"/>
                    </a:lnTo>
                    <a:lnTo>
                      <a:pt x="1222" y="1661"/>
                    </a:lnTo>
                    <a:lnTo>
                      <a:pt x="1231" y="1625"/>
                    </a:lnTo>
                    <a:lnTo>
                      <a:pt x="1237" y="1588"/>
                    </a:lnTo>
                    <a:lnTo>
                      <a:pt x="1239" y="1549"/>
                    </a:lnTo>
                    <a:lnTo>
                      <a:pt x="1237" y="1506"/>
                    </a:lnTo>
                    <a:lnTo>
                      <a:pt x="1229" y="1465"/>
                    </a:lnTo>
                    <a:lnTo>
                      <a:pt x="1217" y="1424"/>
                    </a:lnTo>
                    <a:lnTo>
                      <a:pt x="1202" y="1386"/>
                    </a:lnTo>
                    <a:lnTo>
                      <a:pt x="1182" y="1351"/>
                    </a:lnTo>
                    <a:lnTo>
                      <a:pt x="1271" y="1257"/>
                    </a:lnTo>
                    <a:lnTo>
                      <a:pt x="1363" y="1169"/>
                    </a:lnTo>
                    <a:lnTo>
                      <a:pt x="1459" y="1084"/>
                    </a:lnTo>
                    <a:lnTo>
                      <a:pt x="1560" y="1004"/>
                    </a:lnTo>
                    <a:close/>
                    <a:moveTo>
                      <a:pt x="188" y="973"/>
                    </a:moveTo>
                    <a:lnTo>
                      <a:pt x="264" y="1085"/>
                    </a:lnTo>
                    <a:lnTo>
                      <a:pt x="343" y="1194"/>
                    </a:lnTo>
                    <a:lnTo>
                      <a:pt x="427" y="1299"/>
                    </a:lnTo>
                    <a:lnTo>
                      <a:pt x="516" y="1400"/>
                    </a:lnTo>
                    <a:lnTo>
                      <a:pt x="502" y="1435"/>
                    </a:lnTo>
                    <a:lnTo>
                      <a:pt x="493" y="1471"/>
                    </a:lnTo>
                    <a:lnTo>
                      <a:pt x="487" y="1509"/>
                    </a:lnTo>
                    <a:lnTo>
                      <a:pt x="485" y="1549"/>
                    </a:lnTo>
                    <a:lnTo>
                      <a:pt x="488" y="1599"/>
                    </a:lnTo>
                    <a:lnTo>
                      <a:pt x="498" y="1647"/>
                    </a:lnTo>
                    <a:lnTo>
                      <a:pt x="513" y="1693"/>
                    </a:lnTo>
                    <a:lnTo>
                      <a:pt x="535" y="1736"/>
                    </a:lnTo>
                    <a:lnTo>
                      <a:pt x="562" y="1776"/>
                    </a:lnTo>
                    <a:lnTo>
                      <a:pt x="500" y="1896"/>
                    </a:lnTo>
                    <a:lnTo>
                      <a:pt x="444" y="2018"/>
                    </a:lnTo>
                    <a:lnTo>
                      <a:pt x="394" y="2143"/>
                    </a:lnTo>
                    <a:lnTo>
                      <a:pt x="349" y="2271"/>
                    </a:lnTo>
                    <a:lnTo>
                      <a:pt x="310" y="2401"/>
                    </a:lnTo>
                    <a:lnTo>
                      <a:pt x="277" y="2534"/>
                    </a:lnTo>
                    <a:lnTo>
                      <a:pt x="250" y="2669"/>
                    </a:lnTo>
                    <a:lnTo>
                      <a:pt x="199" y="2580"/>
                    </a:lnTo>
                    <a:lnTo>
                      <a:pt x="154" y="2487"/>
                    </a:lnTo>
                    <a:lnTo>
                      <a:pt x="115" y="2391"/>
                    </a:lnTo>
                    <a:lnTo>
                      <a:pt x="80" y="2293"/>
                    </a:lnTo>
                    <a:lnTo>
                      <a:pt x="51" y="2191"/>
                    </a:lnTo>
                    <a:lnTo>
                      <a:pt x="30" y="2088"/>
                    </a:lnTo>
                    <a:lnTo>
                      <a:pt x="13" y="1982"/>
                    </a:lnTo>
                    <a:lnTo>
                      <a:pt x="3" y="1875"/>
                    </a:lnTo>
                    <a:lnTo>
                      <a:pt x="0" y="1766"/>
                    </a:lnTo>
                    <a:lnTo>
                      <a:pt x="3" y="1659"/>
                    </a:lnTo>
                    <a:lnTo>
                      <a:pt x="12" y="1555"/>
                    </a:lnTo>
                    <a:lnTo>
                      <a:pt x="28" y="1453"/>
                    </a:lnTo>
                    <a:lnTo>
                      <a:pt x="49" y="1351"/>
                    </a:lnTo>
                    <a:lnTo>
                      <a:pt x="77" y="1253"/>
                    </a:lnTo>
                    <a:lnTo>
                      <a:pt x="108" y="1157"/>
                    </a:lnTo>
                    <a:lnTo>
                      <a:pt x="146" y="1063"/>
                    </a:lnTo>
                    <a:lnTo>
                      <a:pt x="188" y="973"/>
                    </a:lnTo>
                    <a:close/>
                    <a:moveTo>
                      <a:pt x="2962" y="457"/>
                    </a:moveTo>
                    <a:lnTo>
                      <a:pt x="3036" y="528"/>
                    </a:lnTo>
                    <a:lnTo>
                      <a:pt x="3108" y="603"/>
                    </a:lnTo>
                    <a:lnTo>
                      <a:pt x="3173" y="683"/>
                    </a:lnTo>
                    <a:lnTo>
                      <a:pt x="3235" y="767"/>
                    </a:lnTo>
                    <a:lnTo>
                      <a:pt x="3290" y="854"/>
                    </a:lnTo>
                    <a:lnTo>
                      <a:pt x="3342" y="944"/>
                    </a:lnTo>
                    <a:lnTo>
                      <a:pt x="3388" y="1037"/>
                    </a:lnTo>
                    <a:lnTo>
                      <a:pt x="3428" y="1134"/>
                    </a:lnTo>
                    <a:lnTo>
                      <a:pt x="3463" y="1233"/>
                    </a:lnTo>
                    <a:lnTo>
                      <a:pt x="3492" y="1336"/>
                    </a:lnTo>
                    <a:lnTo>
                      <a:pt x="3515" y="1440"/>
                    </a:lnTo>
                    <a:lnTo>
                      <a:pt x="3531" y="1547"/>
                    </a:lnTo>
                    <a:lnTo>
                      <a:pt x="3541" y="1656"/>
                    </a:lnTo>
                    <a:lnTo>
                      <a:pt x="3544" y="1766"/>
                    </a:lnTo>
                    <a:lnTo>
                      <a:pt x="3543" y="1849"/>
                    </a:lnTo>
                    <a:lnTo>
                      <a:pt x="3537" y="1932"/>
                    </a:lnTo>
                    <a:lnTo>
                      <a:pt x="3527" y="2012"/>
                    </a:lnTo>
                    <a:lnTo>
                      <a:pt x="3406" y="2045"/>
                    </a:lnTo>
                    <a:lnTo>
                      <a:pt x="3283" y="2072"/>
                    </a:lnTo>
                    <a:lnTo>
                      <a:pt x="3158" y="2094"/>
                    </a:lnTo>
                    <a:lnTo>
                      <a:pt x="3030" y="2109"/>
                    </a:lnTo>
                    <a:lnTo>
                      <a:pt x="3009" y="2067"/>
                    </a:lnTo>
                    <a:lnTo>
                      <a:pt x="2983" y="2028"/>
                    </a:lnTo>
                    <a:lnTo>
                      <a:pt x="2951" y="1992"/>
                    </a:lnTo>
                    <a:lnTo>
                      <a:pt x="2916" y="1960"/>
                    </a:lnTo>
                    <a:lnTo>
                      <a:pt x="2877" y="1933"/>
                    </a:lnTo>
                    <a:lnTo>
                      <a:pt x="2834" y="1911"/>
                    </a:lnTo>
                    <a:lnTo>
                      <a:pt x="2788" y="1895"/>
                    </a:lnTo>
                    <a:lnTo>
                      <a:pt x="2740" y="1885"/>
                    </a:lnTo>
                    <a:lnTo>
                      <a:pt x="2689" y="1880"/>
                    </a:lnTo>
                    <a:lnTo>
                      <a:pt x="2646" y="1756"/>
                    </a:lnTo>
                    <a:lnTo>
                      <a:pt x="2596" y="1634"/>
                    </a:lnTo>
                    <a:lnTo>
                      <a:pt x="2543" y="1515"/>
                    </a:lnTo>
                    <a:lnTo>
                      <a:pt x="2483" y="1398"/>
                    </a:lnTo>
                    <a:lnTo>
                      <a:pt x="2419" y="1286"/>
                    </a:lnTo>
                    <a:lnTo>
                      <a:pt x="2350" y="1176"/>
                    </a:lnTo>
                    <a:lnTo>
                      <a:pt x="2277" y="1068"/>
                    </a:lnTo>
                    <a:lnTo>
                      <a:pt x="2199" y="964"/>
                    </a:lnTo>
                    <a:lnTo>
                      <a:pt x="2117" y="865"/>
                    </a:lnTo>
                    <a:lnTo>
                      <a:pt x="2133" y="825"/>
                    </a:lnTo>
                    <a:lnTo>
                      <a:pt x="2147" y="785"/>
                    </a:lnTo>
                    <a:lnTo>
                      <a:pt x="2154" y="743"/>
                    </a:lnTo>
                    <a:lnTo>
                      <a:pt x="2156" y="699"/>
                    </a:lnTo>
                    <a:lnTo>
                      <a:pt x="2154" y="662"/>
                    </a:lnTo>
                    <a:lnTo>
                      <a:pt x="2264" y="618"/>
                    </a:lnTo>
                    <a:lnTo>
                      <a:pt x="2375" y="579"/>
                    </a:lnTo>
                    <a:lnTo>
                      <a:pt x="2489" y="544"/>
                    </a:lnTo>
                    <a:lnTo>
                      <a:pt x="2604" y="515"/>
                    </a:lnTo>
                    <a:lnTo>
                      <a:pt x="2722" y="491"/>
                    </a:lnTo>
                    <a:lnTo>
                      <a:pt x="2842" y="471"/>
                    </a:lnTo>
                    <a:lnTo>
                      <a:pt x="2962" y="457"/>
                    </a:lnTo>
                    <a:close/>
                    <a:moveTo>
                      <a:pt x="842" y="263"/>
                    </a:moveTo>
                    <a:lnTo>
                      <a:pt x="945" y="306"/>
                    </a:lnTo>
                    <a:lnTo>
                      <a:pt x="1044" y="353"/>
                    </a:lnTo>
                    <a:lnTo>
                      <a:pt x="1143" y="404"/>
                    </a:lnTo>
                    <a:lnTo>
                      <a:pt x="1238" y="459"/>
                    </a:lnTo>
                    <a:lnTo>
                      <a:pt x="1331" y="518"/>
                    </a:lnTo>
                    <a:lnTo>
                      <a:pt x="1422" y="580"/>
                    </a:lnTo>
                    <a:lnTo>
                      <a:pt x="1411" y="618"/>
                    </a:lnTo>
                    <a:lnTo>
                      <a:pt x="1404" y="659"/>
                    </a:lnTo>
                    <a:lnTo>
                      <a:pt x="1402" y="699"/>
                    </a:lnTo>
                    <a:lnTo>
                      <a:pt x="1404" y="744"/>
                    </a:lnTo>
                    <a:lnTo>
                      <a:pt x="1413" y="786"/>
                    </a:lnTo>
                    <a:lnTo>
                      <a:pt x="1319" y="860"/>
                    </a:lnTo>
                    <a:lnTo>
                      <a:pt x="1227" y="938"/>
                    </a:lnTo>
                    <a:lnTo>
                      <a:pt x="1139" y="1019"/>
                    </a:lnTo>
                    <a:lnTo>
                      <a:pt x="1054" y="1103"/>
                    </a:lnTo>
                    <a:lnTo>
                      <a:pt x="973" y="1190"/>
                    </a:lnTo>
                    <a:lnTo>
                      <a:pt x="937" y="1181"/>
                    </a:lnTo>
                    <a:lnTo>
                      <a:pt x="900" y="1175"/>
                    </a:lnTo>
                    <a:lnTo>
                      <a:pt x="861" y="1173"/>
                    </a:lnTo>
                    <a:lnTo>
                      <a:pt x="819" y="1176"/>
                    </a:lnTo>
                    <a:lnTo>
                      <a:pt x="777" y="1183"/>
                    </a:lnTo>
                    <a:lnTo>
                      <a:pt x="737" y="1194"/>
                    </a:lnTo>
                    <a:lnTo>
                      <a:pt x="698" y="1211"/>
                    </a:lnTo>
                    <a:lnTo>
                      <a:pt x="620" y="1119"/>
                    </a:lnTo>
                    <a:lnTo>
                      <a:pt x="544" y="1024"/>
                    </a:lnTo>
                    <a:lnTo>
                      <a:pt x="473" y="926"/>
                    </a:lnTo>
                    <a:lnTo>
                      <a:pt x="407" y="824"/>
                    </a:lnTo>
                    <a:lnTo>
                      <a:pt x="345" y="720"/>
                    </a:lnTo>
                    <a:lnTo>
                      <a:pt x="404" y="643"/>
                    </a:lnTo>
                    <a:lnTo>
                      <a:pt x="468" y="570"/>
                    </a:lnTo>
                    <a:lnTo>
                      <a:pt x="535" y="500"/>
                    </a:lnTo>
                    <a:lnTo>
                      <a:pt x="608" y="435"/>
                    </a:lnTo>
                    <a:lnTo>
                      <a:pt x="682" y="373"/>
                    </a:lnTo>
                    <a:lnTo>
                      <a:pt x="761" y="316"/>
                    </a:lnTo>
                    <a:lnTo>
                      <a:pt x="842" y="263"/>
                    </a:lnTo>
                    <a:close/>
                    <a:moveTo>
                      <a:pt x="1772" y="0"/>
                    </a:moveTo>
                    <a:lnTo>
                      <a:pt x="1878" y="2"/>
                    </a:lnTo>
                    <a:lnTo>
                      <a:pt x="1983" y="12"/>
                    </a:lnTo>
                    <a:lnTo>
                      <a:pt x="2086" y="27"/>
                    </a:lnTo>
                    <a:lnTo>
                      <a:pt x="2187" y="48"/>
                    </a:lnTo>
                    <a:lnTo>
                      <a:pt x="2287" y="75"/>
                    </a:lnTo>
                    <a:lnTo>
                      <a:pt x="2383" y="107"/>
                    </a:lnTo>
                    <a:lnTo>
                      <a:pt x="2477" y="145"/>
                    </a:lnTo>
                    <a:lnTo>
                      <a:pt x="2568" y="187"/>
                    </a:lnTo>
                    <a:lnTo>
                      <a:pt x="2655" y="234"/>
                    </a:lnTo>
                    <a:lnTo>
                      <a:pt x="2527" y="263"/>
                    </a:lnTo>
                    <a:lnTo>
                      <a:pt x="2402" y="295"/>
                    </a:lnTo>
                    <a:lnTo>
                      <a:pt x="2278" y="333"/>
                    </a:lnTo>
                    <a:lnTo>
                      <a:pt x="2155" y="377"/>
                    </a:lnTo>
                    <a:lnTo>
                      <a:pt x="2036" y="425"/>
                    </a:lnTo>
                    <a:lnTo>
                      <a:pt x="2001" y="396"/>
                    </a:lnTo>
                    <a:lnTo>
                      <a:pt x="1962" y="371"/>
                    </a:lnTo>
                    <a:lnTo>
                      <a:pt x="1920" y="351"/>
                    </a:lnTo>
                    <a:lnTo>
                      <a:pt x="1875" y="336"/>
                    </a:lnTo>
                    <a:lnTo>
                      <a:pt x="1828" y="327"/>
                    </a:lnTo>
                    <a:lnTo>
                      <a:pt x="1779" y="324"/>
                    </a:lnTo>
                    <a:lnTo>
                      <a:pt x="1738" y="326"/>
                    </a:lnTo>
                    <a:lnTo>
                      <a:pt x="1698" y="332"/>
                    </a:lnTo>
                    <a:lnTo>
                      <a:pt x="1659" y="343"/>
                    </a:lnTo>
                    <a:lnTo>
                      <a:pt x="1622" y="357"/>
                    </a:lnTo>
                    <a:lnTo>
                      <a:pt x="1587" y="376"/>
                    </a:lnTo>
                    <a:lnTo>
                      <a:pt x="1482" y="303"/>
                    </a:lnTo>
                    <a:lnTo>
                      <a:pt x="1375" y="235"/>
                    </a:lnTo>
                    <a:lnTo>
                      <a:pt x="1263" y="171"/>
                    </a:lnTo>
                    <a:lnTo>
                      <a:pt x="1149" y="112"/>
                    </a:lnTo>
                    <a:lnTo>
                      <a:pt x="1247" y="78"/>
                    </a:lnTo>
                    <a:lnTo>
                      <a:pt x="1347" y="51"/>
                    </a:lnTo>
                    <a:lnTo>
                      <a:pt x="1451" y="28"/>
                    </a:lnTo>
                    <a:lnTo>
                      <a:pt x="1557" y="13"/>
                    </a:lnTo>
                    <a:lnTo>
                      <a:pt x="1664" y="3"/>
                    </a:lnTo>
                    <a:lnTo>
                      <a:pt x="177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0" name="Rectangle 59"/>
            <p:cNvSpPr/>
            <p:nvPr/>
          </p:nvSpPr>
          <p:spPr>
            <a:xfrm>
              <a:off x="7030558" y="2901290"/>
              <a:ext cx="117486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spc="-15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lang="en-US" spc="-15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pc="-15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8" name="Rectangle 67"/>
          <p:cNvSpPr/>
          <p:nvPr/>
        </p:nvSpPr>
        <p:spPr>
          <a:xfrm>
            <a:off x="6281887" y="4221030"/>
            <a:ext cx="24235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This is a sample text. Insert your desired text here.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8791072" y="1713640"/>
            <a:ext cx="2995862" cy="2334133"/>
            <a:chOff x="8915396" y="2057389"/>
            <a:chExt cx="2995862" cy="2334133"/>
          </a:xfrm>
        </p:grpSpPr>
        <p:graphicFrame>
          <p:nvGraphicFramePr>
            <p:cNvPr id="9" name="Chart 8"/>
            <p:cNvGraphicFramePr/>
            <p:nvPr>
              <p:extLst>
                <p:ext uri="{D42A27DB-BD31-4B8C-83A1-F6EECF244321}">
                  <p14:modId xmlns:p14="http://schemas.microsoft.com/office/powerpoint/2010/main" val="251724071"/>
                </p:ext>
              </p:extLst>
            </p:nvPr>
          </p:nvGraphicFramePr>
          <p:xfrm>
            <a:off x="8915396" y="2057389"/>
            <a:ext cx="2995862" cy="23341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pSp>
          <p:nvGrpSpPr>
            <p:cNvPr id="55" name="Group 54"/>
            <p:cNvGrpSpPr/>
            <p:nvPr/>
          </p:nvGrpSpPr>
          <p:grpSpPr>
            <a:xfrm>
              <a:off x="10860497" y="3532470"/>
              <a:ext cx="640080" cy="640080"/>
              <a:chOff x="10860497" y="3532470"/>
              <a:chExt cx="640080" cy="64008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0860497" y="3532470"/>
                <a:ext cx="640080" cy="64008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 34"/>
              <p:cNvSpPr>
                <a:spLocks noEditPoints="1"/>
              </p:cNvSpPr>
              <p:nvPr/>
            </p:nvSpPr>
            <p:spPr bwMode="auto">
              <a:xfrm>
                <a:off x="10986081" y="3690845"/>
                <a:ext cx="388913" cy="323331"/>
              </a:xfrm>
              <a:custGeom>
                <a:avLst/>
                <a:gdLst>
                  <a:gd name="T0" fmla="*/ 2063 w 3678"/>
                  <a:gd name="T1" fmla="*/ 1548 h 3420"/>
                  <a:gd name="T2" fmla="*/ 2203 w 3678"/>
                  <a:gd name="T3" fmla="*/ 1789 h 3420"/>
                  <a:gd name="T4" fmla="*/ 2130 w 3678"/>
                  <a:gd name="T5" fmla="*/ 2063 h 3420"/>
                  <a:gd name="T6" fmla="*/ 1889 w 3678"/>
                  <a:gd name="T7" fmla="*/ 2203 h 3420"/>
                  <a:gd name="T8" fmla="*/ 1615 w 3678"/>
                  <a:gd name="T9" fmla="*/ 2130 h 3420"/>
                  <a:gd name="T10" fmla="*/ 1475 w 3678"/>
                  <a:gd name="T11" fmla="*/ 1888 h 3420"/>
                  <a:gd name="T12" fmla="*/ 1548 w 3678"/>
                  <a:gd name="T13" fmla="*/ 1614 h 3420"/>
                  <a:gd name="T14" fmla="*/ 1789 w 3678"/>
                  <a:gd name="T15" fmla="*/ 1473 h 3420"/>
                  <a:gd name="T16" fmla="*/ 2171 w 3678"/>
                  <a:gd name="T17" fmla="*/ 787 h 3420"/>
                  <a:gd name="T18" fmla="*/ 2589 w 3678"/>
                  <a:gd name="T19" fmla="*/ 1031 h 3420"/>
                  <a:gd name="T20" fmla="*/ 2863 w 3678"/>
                  <a:gd name="T21" fmla="*/ 1429 h 3420"/>
                  <a:gd name="T22" fmla="*/ 2939 w 3678"/>
                  <a:gd name="T23" fmla="*/ 1925 h 3420"/>
                  <a:gd name="T24" fmla="*/ 2791 w 3678"/>
                  <a:gd name="T25" fmla="*/ 2393 h 3420"/>
                  <a:gd name="T26" fmla="*/ 2460 w 3678"/>
                  <a:gd name="T27" fmla="*/ 2749 h 3420"/>
                  <a:gd name="T28" fmla="*/ 2401 w 3678"/>
                  <a:gd name="T29" fmla="*/ 2333 h 3420"/>
                  <a:gd name="T30" fmla="*/ 2562 w 3678"/>
                  <a:gd name="T31" fmla="*/ 1992 h 3420"/>
                  <a:gd name="T32" fmla="*/ 2523 w 3678"/>
                  <a:gd name="T33" fmla="*/ 1587 h 3420"/>
                  <a:gd name="T34" fmla="*/ 2284 w 3678"/>
                  <a:gd name="T35" fmla="*/ 1272 h 3420"/>
                  <a:gd name="T36" fmla="*/ 1909 w 3678"/>
                  <a:gd name="T37" fmla="*/ 1124 h 3420"/>
                  <a:gd name="T38" fmla="*/ 1508 w 3678"/>
                  <a:gd name="T39" fmla="*/ 1200 h 3420"/>
                  <a:gd name="T40" fmla="*/ 1216 w 3678"/>
                  <a:gd name="T41" fmla="*/ 1468 h 3420"/>
                  <a:gd name="T42" fmla="*/ 1103 w 3678"/>
                  <a:gd name="T43" fmla="*/ 1857 h 3420"/>
                  <a:gd name="T44" fmla="*/ 1205 w 3678"/>
                  <a:gd name="T45" fmla="*/ 2218 h 3420"/>
                  <a:gd name="T46" fmla="*/ 1471 w 3678"/>
                  <a:gd name="T47" fmla="*/ 2482 h 3420"/>
                  <a:gd name="T48" fmla="*/ 980 w 3678"/>
                  <a:gd name="T49" fmla="*/ 2527 h 3420"/>
                  <a:gd name="T50" fmla="*/ 765 w 3678"/>
                  <a:gd name="T51" fmla="*/ 2091 h 3420"/>
                  <a:gd name="T52" fmla="*/ 765 w 3678"/>
                  <a:gd name="T53" fmla="*/ 1586 h 3420"/>
                  <a:gd name="T54" fmla="*/ 979 w 3678"/>
                  <a:gd name="T55" fmla="*/ 1149 h 3420"/>
                  <a:gd name="T56" fmla="*/ 1354 w 3678"/>
                  <a:gd name="T57" fmla="*/ 848 h 3420"/>
                  <a:gd name="T58" fmla="*/ 1839 w 3678"/>
                  <a:gd name="T59" fmla="*/ 735 h 3420"/>
                  <a:gd name="T60" fmla="*/ 2377 w 3678"/>
                  <a:gd name="T61" fmla="*/ 81 h 3420"/>
                  <a:gd name="T62" fmla="*/ 2940 w 3678"/>
                  <a:gd name="T63" fmla="*/ 369 h 3420"/>
                  <a:gd name="T64" fmla="*/ 3370 w 3678"/>
                  <a:gd name="T65" fmla="*/ 824 h 3420"/>
                  <a:gd name="T66" fmla="*/ 3626 w 3678"/>
                  <a:gd name="T67" fmla="*/ 1403 h 3420"/>
                  <a:gd name="T68" fmla="*/ 3665 w 3678"/>
                  <a:gd name="T69" fmla="*/ 2057 h 3420"/>
                  <a:gd name="T70" fmla="*/ 3476 w 3678"/>
                  <a:gd name="T71" fmla="*/ 2667 h 3420"/>
                  <a:gd name="T72" fmla="*/ 3097 w 3678"/>
                  <a:gd name="T73" fmla="*/ 3171 h 3420"/>
                  <a:gd name="T74" fmla="*/ 2650 w 3678"/>
                  <a:gd name="T75" fmla="*/ 3060 h 3420"/>
                  <a:gd name="T76" fmla="*/ 3035 w 3678"/>
                  <a:gd name="T77" fmla="*/ 2694 h 3420"/>
                  <a:gd name="T78" fmla="*/ 3263 w 3678"/>
                  <a:gd name="T79" fmla="*/ 2211 h 3420"/>
                  <a:gd name="T80" fmla="*/ 3296 w 3678"/>
                  <a:gd name="T81" fmla="*/ 1639 h 3420"/>
                  <a:gd name="T82" fmla="*/ 3108 w 3678"/>
                  <a:gd name="T83" fmla="*/ 1098 h 3420"/>
                  <a:gd name="T84" fmla="*/ 2736 w 3678"/>
                  <a:gd name="T85" fmla="*/ 675 h 3420"/>
                  <a:gd name="T86" fmla="*/ 2229 w 3678"/>
                  <a:gd name="T87" fmla="*/ 420 h 3420"/>
                  <a:gd name="T88" fmla="*/ 1641 w 3678"/>
                  <a:gd name="T89" fmla="*/ 381 h 3420"/>
                  <a:gd name="T90" fmla="*/ 1098 w 3678"/>
                  <a:gd name="T91" fmla="*/ 569 h 3420"/>
                  <a:gd name="T92" fmla="*/ 675 w 3678"/>
                  <a:gd name="T93" fmla="*/ 942 h 3420"/>
                  <a:gd name="T94" fmla="*/ 421 w 3678"/>
                  <a:gd name="T95" fmla="*/ 1449 h 3420"/>
                  <a:gd name="T96" fmla="*/ 382 w 3678"/>
                  <a:gd name="T97" fmla="*/ 2036 h 3420"/>
                  <a:gd name="T98" fmla="*/ 571 w 3678"/>
                  <a:gd name="T99" fmla="*/ 2577 h 3420"/>
                  <a:gd name="T100" fmla="*/ 945 w 3678"/>
                  <a:gd name="T101" fmla="*/ 3001 h 3420"/>
                  <a:gd name="T102" fmla="*/ 660 w 3678"/>
                  <a:gd name="T103" fmla="*/ 3242 h 3420"/>
                  <a:gd name="T104" fmla="*/ 253 w 3678"/>
                  <a:gd name="T105" fmla="*/ 2767 h 3420"/>
                  <a:gd name="T106" fmla="*/ 30 w 3678"/>
                  <a:gd name="T107" fmla="*/ 2170 h 3420"/>
                  <a:gd name="T108" fmla="*/ 30 w 3678"/>
                  <a:gd name="T109" fmla="*/ 1509 h 3420"/>
                  <a:gd name="T110" fmla="*/ 252 w 3678"/>
                  <a:gd name="T111" fmla="*/ 913 h 3420"/>
                  <a:gd name="T112" fmla="*/ 656 w 3678"/>
                  <a:gd name="T113" fmla="*/ 433 h 3420"/>
                  <a:gd name="T114" fmla="*/ 1199 w 3678"/>
                  <a:gd name="T115" fmla="*/ 115 h 3420"/>
                  <a:gd name="T116" fmla="*/ 1839 w 3678"/>
                  <a:gd name="T117" fmla="*/ 0 h 3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678" h="3420">
                    <a:moveTo>
                      <a:pt x="1839" y="1470"/>
                    </a:moveTo>
                    <a:lnTo>
                      <a:pt x="1889" y="1473"/>
                    </a:lnTo>
                    <a:lnTo>
                      <a:pt x="1936" y="1483"/>
                    </a:lnTo>
                    <a:lnTo>
                      <a:pt x="1982" y="1499"/>
                    </a:lnTo>
                    <a:lnTo>
                      <a:pt x="2024" y="1521"/>
                    </a:lnTo>
                    <a:lnTo>
                      <a:pt x="2063" y="1548"/>
                    </a:lnTo>
                    <a:lnTo>
                      <a:pt x="2099" y="1579"/>
                    </a:lnTo>
                    <a:lnTo>
                      <a:pt x="2130" y="1614"/>
                    </a:lnTo>
                    <a:lnTo>
                      <a:pt x="2157" y="1654"/>
                    </a:lnTo>
                    <a:lnTo>
                      <a:pt x="2178" y="1696"/>
                    </a:lnTo>
                    <a:lnTo>
                      <a:pt x="2195" y="1741"/>
                    </a:lnTo>
                    <a:lnTo>
                      <a:pt x="2203" y="1789"/>
                    </a:lnTo>
                    <a:lnTo>
                      <a:pt x="2207" y="1839"/>
                    </a:lnTo>
                    <a:lnTo>
                      <a:pt x="2203" y="1888"/>
                    </a:lnTo>
                    <a:lnTo>
                      <a:pt x="2195" y="1936"/>
                    </a:lnTo>
                    <a:lnTo>
                      <a:pt x="2178" y="1982"/>
                    </a:lnTo>
                    <a:lnTo>
                      <a:pt x="2157" y="2024"/>
                    </a:lnTo>
                    <a:lnTo>
                      <a:pt x="2130" y="2063"/>
                    </a:lnTo>
                    <a:lnTo>
                      <a:pt x="2099" y="2099"/>
                    </a:lnTo>
                    <a:lnTo>
                      <a:pt x="2063" y="2130"/>
                    </a:lnTo>
                    <a:lnTo>
                      <a:pt x="2024" y="2157"/>
                    </a:lnTo>
                    <a:lnTo>
                      <a:pt x="1982" y="2178"/>
                    </a:lnTo>
                    <a:lnTo>
                      <a:pt x="1936" y="2193"/>
                    </a:lnTo>
                    <a:lnTo>
                      <a:pt x="1889" y="2203"/>
                    </a:lnTo>
                    <a:lnTo>
                      <a:pt x="1839" y="2207"/>
                    </a:lnTo>
                    <a:lnTo>
                      <a:pt x="1789" y="2203"/>
                    </a:lnTo>
                    <a:lnTo>
                      <a:pt x="1742" y="2193"/>
                    </a:lnTo>
                    <a:lnTo>
                      <a:pt x="1696" y="2178"/>
                    </a:lnTo>
                    <a:lnTo>
                      <a:pt x="1654" y="2157"/>
                    </a:lnTo>
                    <a:lnTo>
                      <a:pt x="1615" y="2130"/>
                    </a:lnTo>
                    <a:lnTo>
                      <a:pt x="1579" y="2099"/>
                    </a:lnTo>
                    <a:lnTo>
                      <a:pt x="1548" y="2063"/>
                    </a:lnTo>
                    <a:lnTo>
                      <a:pt x="1521" y="2024"/>
                    </a:lnTo>
                    <a:lnTo>
                      <a:pt x="1500" y="1982"/>
                    </a:lnTo>
                    <a:lnTo>
                      <a:pt x="1483" y="1936"/>
                    </a:lnTo>
                    <a:lnTo>
                      <a:pt x="1475" y="1888"/>
                    </a:lnTo>
                    <a:lnTo>
                      <a:pt x="1471" y="1839"/>
                    </a:lnTo>
                    <a:lnTo>
                      <a:pt x="1475" y="1789"/>
                    </a:lnTo>
                    <a:lnTo>
                      <a:pt x="1483" y="1741"/>
                    </a:lnTo>
                    <a:lnTo>
                      <a:pt x="1500" y="1696"/>
                    </a:lnTo>
                    <a:lnTo>
                      <a:pt x="1521" y="1654"/>
                    </a:lnTo>
                    <a:lnTo>
                      <a:pt x="1548" y="1614"/>
                    </a:lnTo>
                    <a:lnTo>
                      <a:pt x="1579" y="1579"/>
                    </a:lnTo>
                    <a:lnTo>
                      <a:pt x="1615" y="1548"/>
                    </a:lnTo>
                    <a:lnTo>
                      <a:pt x="1654" y="1521"/>
                    </a:lnTo>
                    <a:lnTo>
                      <a:pt x="1696" y="1499"/>
                    </a:lnTo>
                    <a:lnTo>
                      <a:pt x="1742" y="1483"/>
                    </a:lnTo>
                    <a:lnTo>
                      <a:pt x="1789" y="1473"/>
                    </a:lnTo>
                    <a:lnTo>
                      <a:pt x="1839" y="1470"/>
                    </a:lnTo>
                    <a:close/>
                    <a:moveTo>
                      <a:pt x="1839" y="735"/>
                    </a:moveTo>
                    <a:lnTo>
                      <a:pt x="1925" y="739"/>
                    </a:lnTo>
                    <a:lnTo>
                      <a:pt x="2010" y="748"/>
                    </a:lnTo>
                    <a:lnTo>
                      <a:pt x="2091" y="764"/>
                    </a:lnTo>
                    <a:lnTo>
                      <a:pt x="2171" y="787"/>
                    </a:lnTo>
                    <a:lnTo>
                      <a:pt x="2249" y="815"/>
                    </a:lnTo>
                    <a:lnTo>
                      <a:pt x="2324" y="848"/>
                    </a:lnTo>
                    <a:lnTo>
                      <a:pt x="2395" y="886"/>
                    </a:lnTo>
                    <a:lnTo>
                      <a:pt x="2463" y="929"/>
                    </a:lnTo>
                    <a:lnTo>
                      <a:pt x="2528" y="978"/>
                    </a:lnTo>
                    <a:lnTo>
                      <a:pt x="2589" y="1031"/>
                    </a:lnTo>
                    <a:lnTo>
                      <a:pt x="2647" y="1088"/>
                    </a:lnTo>
                    <a:lnTo>
                      <a:pt x="2699" y="1149"/>
                    </a:lnTo>
                    <a:lnTo>
                      <a:pt x="2747" y="1215"/>
                    </a:lnTo>
                    <a:lnTo>
                      <a:pt x="2792" y="1283"/>
                    </a:lnTo>
                    <a:lnTo>
                      <a:pt x="2830" y="1354"/>
                    </a:lnTo>
                    <a:lnTo>
                      <a:pt x="2863" y="1429"/>
                    </a:lnTo>
                    <a:lnTo>
                      <a:pt x="2891" y="1507"/>
                    </a:lnTo>
                    <a:lnTo>
                      <a:pt x="2913" y="1586"/>
                    </a:lnTo>
                    <a:lnTo>
                      <a:pt x="2929" y="1668"/>
                    </a:lnTo>
                    <a:lnTo>
                      <a:pt x="2939" y="1753"/>
                    </a:lnTo>
                    <a:lnTo>
                      <a:pt x="2942" y="1839"/>
                    </a:lnTo>
                    <a:lnTo>
                      <a:pt x="2939" y="1925"/>
                    </a:lnTo>
                    <a:lnTo>
                      <a:pt x="2929" y="2008"/>
                    </a:lnTo>
                    <a:lnTo>
                      <a:pt x="2913" y="2091"/>
                    </a:lnTo>
                    <a:lnTo>
                      <a:pt x="2891" y="2170"/>
                    </a:lnTo>
                    <a:lnTo>
                      <a:pt x="2863" y="2247"/>
                    </a:lnTo>
                    <a:lnTo>
                      <a:pt x="2830" y="2321"/>
                    </a:lnTo>
                    <a:lnTo>
                      <a:pt x="2791" y="2393"/>
                    </a:lnTo>
                    <a:lnTo>
                      <a:pt x="2747" y="2461"/>
                    </a:lnTo>
                    <a:lnTo>
                      <a:pt x="2698" y="2527"/>
                    </a:lnTo>
                    <a:lnTo>
                      <a:pt x="2645" y="2588"/>
                    </a:lnTo>
                    <a:lnTo>
                      <a:pt x="2587" y="2646"/>
                    </a:lnTo>
                    <a:lnTo>
                      <a:pt x="2526" y="2699"/>
                    </a:lnTo>
                    <a:lnTo>
                      <a:pt x="2460" y="2749"/>
                    </a:lnTo>
                    <a:lnTo>
                      <a:pt x="2391" y="2795"/>
                    </a:lnTo>
                    <a:lnTo>
                      <a:pt x="2207" y="2482"/>
                    </a:lnTo>
                    <a:lnTo>
                      <a:pt x="2260" y="2452"/>
                    </a:lnTo>
                    <a:lnTo>
                      <a:pt x="2310" y="2417"/>
                    </a:lnTo>
                    <a:lnTo>
                      <a:pt x="2357" y="2377"/>
                    </a:lnTo>
                    <a:lnTo>
                      <a:pt x="2401" y="2333"/>
                    </a:lnTo>
                    <a:lnTo>
                      <a:pt x="2439" y="2284"/>
                    </a:lnTo>
                    <a:lnTo>
                      <a:pt x="2473" y="2231"/>
                    </a:lnTo>
                    <a:lnTo>
                      <a:pt x="2503" y="2175"/>
                    </a:lnTo>
                    <a:lnTo>
                      <a:pt x="2528" y="2118"/>
                    </a:lnTo>
                    <a:lnTo>
                      <a:pt x="2548" y="2055"/>
                    </a:lnTo>
                    <a:lnTo>
                      <a:pt x="2562" y="1992"/>
                    </a:lnTo>
                    <a:lnTo>
                      <a:pt x="2571" y="1925"/>
                    </a:lnTo>
                    <a:lnTo>
                      <a:pt x="2575" y="1857"/>
                    </a:lnTo>
                    <a:lnTo>
                      <a:pt x="2571" y="1786"/>
                    </a:lnTo>
                    <a:lnTo>
                      <a:pt x="2561" y="1717"/>
                    </a:lnTo>
                    <a:lnTo>
                      <a:pt x="2545" y="1651"/>
                    </a:lnTo>
                    <a:lnTo>
                      <a:pt x="2523" y="1587"/>
                    </a:lnTo>
                    <a:lnTo>
                      <a:pt x="2495" y="1526"/>
                    </a:lnTo>
                    <a:lnTo>
                      <a:pt x="2462" y="1468"/>
                    </a:lnTo>
                    <a:lnTo>
                      <a:pt x="2424" y="1412"/>
                    </a:lnTo>
                    <a:lnTo>
                      <a:pt x="2382" y="1362"/>
                    </a:lnTo>
                    <a:lnTo>
                      <a:pt x="2335" y="1314"/>
                    </a:lnTo>
                    <a:lnTo>
                      <a:pt x="2284" y="1272"/>
                    </a:lnTo>
                    <a:lnTo>
                      <a:pt x="2229" y="1234"/>
                    </a:lnTo>
                    <a:lnTo>
                      <a:pt x="2170" y="1200"/>
                    </a:lnTo>
                    <a:lnTo>
                      <a:pt x="2109" y="1172"/>
                    </a:lnTo>
                    <a:lnTo>
                      <a:pt x="2045" y="1151"/>
                    </a:lnTo>
                    <a:lnTo>
                      <a:pt x="1978" y="1134"/>
                    </a:lnTo>
                    <a:lnTo>
                      <a:pt x="1909" y="1124"/>
                    </a:lnTo>
                    <a:lnTo>
                      <a:pt x="1839" y="1121"/>
                    </a:lnTo>
                    <a:lnTo>
                      <a:pt x="1769" y="1124"/>
                    </a:lnTo>
                    <a:lnTo>
                      <a:pt x="1700" y="1134"/>
                    </a:lnTo>
                    <a:lnTo>
                      <a:pt x="1633" y="1151"/>
                    </a:lnTo>
                    <a:lnTo>
                      <a:pt x="1569" y="1172"/>
                    </a:lnTo>
                    <a:lnTo>
                      <a:pt x="1508" y="1200"/>
                    </a:lnTo>
                    <a:lnTo>
                      <a:pt x="1449" y="1234"/>
                    </a:lnTo>
                    <a:lnTo>
                      <a:pt x="1394" y="1272"/>
                    </a:lnTo>
                    <a:lnTo>
                      <a:pt x="1343" y="1314"/>
                    </a:lnTo>
                    <a:lnTo>
                      <a:pt x="1296" y="1362"/>
                    </a:lnTo>
                    <a:lnTo>
                      <a:pt x="1254" y="1412"/>
                    </a:lnTo>
                    <a:lnTo>
                      <a:pt x="1216" y="1468"/>
                    </a:lnTo>
                    <a:lnTo>
                      <a:pt x="1183" y="1526"/>
                    </a:lnTo>
                    <a:lnTo>
                      <a:pt x="1155" y="1587"/>
                    </a:lnTo>
                    <a:lnTo>
                      <a:pt x="1133" y="1651"/>
                    </a:lnTo>
                    <a:lnTo>
                      <a:pt x="1117" y="1717"/>
                    </a:lnTo>
                    <a:lnTo>
                      <a:pt x="1107" y="1786"/>
                    </a:lnTo>
                    <a:lnTo>
                      <a:pt x="1103" y="1857"/>
                    </a:lnTo>
                    <a:lnTo>
                      <a:pt x="1107" y="1920"/>
                    </a:lnTo>
                    <a:lnTo>
                      <a:pt x="1116" y="1984"/>
                    </a:lnTo>
                    <a:lnTo>
                      <a:pt x="1130" y="2045"/>
                    </a:lnTo>
                    <a:lnTo>
                      <a:pt x="1150" y="2104"/>
                    </a:lnTo>
                    <a:lnTo>
                      <a:pt x="1175" y="2162"/>
                    </a:lnTo>
                    <a:lnTo>
                      <a:pt x="1205" y="2218"/>
                    </a:lnTo>
                    <a:lnTo>
                      <a:pt x="1239" y="2270"/>
                    </a:lnTo>
                    <a:lnTo>
                      <a:pt x="1277" y="2320"/>
                    </a:lnTo>
                    <a:lnTo>
                      <a:pt x="1321" y="2366"/>
                    </a:lnTo>
                    <a:lnTo>
                      <a:pt x="1368" y="2410"/>
                    </a:lnTo>
                    <a:lnTo>
                      <a:pt x="1418" y="2447"/>
                    </a:lnTo>
                    <a:lnTo>
                      <a:pt x="1471" y="2482"/>
                    </a:lnTo>
                    <a:lnTo>
                      <a:pt x="1287" y="2795"/>
                    </a:lnTo>
                    <a:lnTo>
                      <a:pt x="1218" y="2749"/>
                    </a:lnTo>
                    <a:lnTo>
                      <a:pt x="1152" y="2699"/>
                    </a:lnTo>
                    <a:lnTo>
                      <a:pt x="1091" y="2646"/>
                    </a:lnTo>
                    <a:lnTo>
                      <a:pt x="1033" y="2588"/>
                    </a:lnTo>
                    <a:lnTo>
                      <a:pt x="980" y="2527"/>
                    </a:lnTo>
                    <a:lnTo>
                      <a:pt x="931" y="2461"/>
                    </a:lnTo>
                    <a:lnTo>
                      <a:pt x="887" y="2393"/>
                    </a:lnTo>
                    <a:lnTo>
                      <a:pt x="848" y="2321"/>
                    </a:lnTo>
                    <a:lnTo>
                      <a:pt x="815" y="2247"/>
                    </a:lnTo>
                    <a:lnTo>
                      <a:pt x="787" y="2170"/>
                    </a:lnTo>
                    <a:lnTo>
                      <a:pt x="765" y="2091"/>
                    </a:lnTo>
                    <a:lnTo>
                      <a:pt x="749" y="2008"/>
                    </a:lnTo>
                    <a:lnTo>
                      <a:pt x="739" y="1925"/>
                    </a:lnTo>
                    <a:lnTo>
                      <a:pt x="736" y="1839"/>
                    </a:lnTo>
                    <a:lnTo>
                      <a:pt x="739" y="1753"/>
                    </a:lnTo>
                    <a:lnTo>
                      <a:pt x="749" y="1668"/>
                    </a:lnTo>
                    <a:lnTo>
                      <a:pt x="765" y="1586"/>
                    </a:lnTo>
                    <a:lnTo>
                      <a:pt x="787" y="1507"/>
                    </a:lnTo>
                    <a:lnTo>
                      <a:pt x="815" y="1429"/>
                    </a:lnTo>
                    <a:lnTo>
                      <a:pt x="848" y="1354"/>
                    </a:lnTo>
                    <a:lnTo>
                      <a:pt x="886" y="1283"/>
                    </a:lnTo>
                    <a:lnTo>
                      <a:pt x="931" y="1215"/>
                    </a:lnTo>
                    <a:lnTo>
                      <a:pt x="979" y="1149"/>
                    </a:lnTo>
                    <a:lnTo>
                      <a:pt x="1031" y="1088"/>
                    </a:lnTo>
                    <a:lnTo>
                      <a:pt x="1089" y="1031"/>
                    </a:lnTo>
                    <a:lnTo>
                      <a:pt x="1150" y="978"/>
                    </a:lnTo>
                    <a:lnTo>
                      <a:pt x="1215" y="929"/>
                    </a:lnTo>
                    <a:lnTo>
                      <a:pt x="1283" y="886"/>
                    </a:lnTo>
                    <a:lnTo>
                      <a:pt x="1354" y="848"/>
                    </a:lnTo>
                    <a:lnTo>
                      <a:pt x="1429" y="815"/>
                    </a:lnTo>
                    <a:lnTo>
                      <a:pt x="1507" y="787"/>
                    </a:lnTo>
                    <a:lnTo>
                      <a:pt x="1587" y="764"/>
                    </a:lnTo>
                    <a:lnTo>
                      <a:pt x="1668" y="748"/>
                    </a:lnTo>
                    <a:lnTo>
                      <a:pt x="1753" y="739"/>
                    </a:lnTo>
                    <a:lnTo>
                      <a:pt x="1839" y="735"/>
                    </a:lnTo>
                    <a:close/>
                    <a:moveTo>
                      <a:pt x="1839" y="0"/>
                    </a:moveTo>
                    <a:lnTo>
                      <a:pt x="1950" y="3"/>
                    </a:lnTo>
                    <a:lnTo>
                      <a:pt x="2061" y="13"/>
                    </a:lnTo>
                    <a:lnTo>
                      <a:pt x="2168" y="29"/>
                    </a:lnTo>
                    <a:lnTo>
                      <a:pt x="2274" y="52"/>
                    </a:lnTo>
                    <a:lnTo>
                      <a:pt x="2377" y="81"/>
                    </a:lnTo>
                    <a:lnTo>
                      <a:pt x="2479" y="115"/>
                    </a:lnTo>
                    <a:lnTo>
                      <a:pt x="2577" y="155"/>
                    </a:lnTo>
                    <a:lnTo>
                      <a:pt x="2673" y="200"/>
                    </a:lnTo>
                    <a:lnTo>
                      <a:pt x="2765" y="252"/>
                    </a:lnTo>
                    <a:lnTo>
                      <a:pt x="2854" y="307"/>
                    </a:lnTo>
                    <a:lnTo>
                      <a:pt x="2940" y="369"/>
                    </a:lnTo>
                    <a:lnTo>
                      <a:pt x="3022" y="433"/>
                    </a:lnTo>
                    <a:lnTo>
                      <a:pt x="3100" y="504"/>
                    </a:lnTo>
                    <a:lnTo>
                      <a:pt x="3174" y="577"/>
                    </a:lnTo>
                    <a:lnTo>
                      <a:pt x="3244" y="655"/>
                    </a:lnTo>
                    <a:lnTo>
                      <a:pt x="3309" y="738"/>
                    </a:lnTo>
                    <a:lnTo>
                      <a:pt x="3370" y="824"/>
                    </a:lnTo>
                    <a:lnTo>
                      <a:pt x="3426" y="913"/>
                    </a:lnTo>
                    <a:lnTo>
                      <a:pt x="3476" y="1005"/>
                    </a:lnTo>
                    <a:lnTo>
                      <a:pt x="3522" y="1100"/>
                    </a:lnTo>
                    <a:lnTo>
                      <a:pt x="3562" y="1199"/>
                    </a:lnTo>
                    <a:lnTo>
                      <a:pt x="3597" y="1299"/>
                    </a:lnTo>
                    <a:lnTo>
                      <a:pt x="3626" y="1403"/>
                    </a:lnTo>
                    <a:lnTo>
                      <a:pt x="3648" y="1509"/>
                    </a:lnTo>
                    <a:lnTo>
                      <a:pt x="3665" y="1617"/>
                    </a:lnTo>
                    <a:lnTo>
                      <a:pt x="3675" y="1727"/>
                    </a:lnTo>
                    <a:lnTo>
                      <a:pt x="3678" y="1839"/>
                    </a:lnTo>
                    <a:lnTo>
                      <a:pt x="3675" y="1948"/>
                    </a:lnTo>
                    <a:lnTo>
                      <a:pt x="3665" y="2057"/>
                    </a:lnTo>
                    <a:lnTo>
                      <a:pt x="3648" y="2164"/>
                    </a:lnTo>
                    <a:lnTo>
                      <a:pt x="3626" y="2269"/>
                    </a:lnTo>
                    <a:lnTo>
                      <a:pt x="3597" y="2373"/>
                    </a:lnTo>
                    <a:lnTo>
                      <a:pt x="3562" y="2473"/>
                    </a:lnTo>
                    <a:lnTo>
                      <a:pt x="3522" y="2572"/>
                    </a:lnTo>
                    <a:lnTo>
                      <a:pt x="3476" y="2667"/>
                    </a:lnTo>
                    <a:lnTo>
                      <a:pt x="3425" y="2761"/>
                    </a:lnTo>
                    <a:lnTo>
                      <a:pt x="3369" y="2850"/>
                    </a:lnTo>
                    <a:lnTo>
                      <a:pt x="3308" y="2936"/>
                    </a:lnTo>
                    <a:lnTo>
                      <a:pt x="3242" y="3018"/>
                    </a:lnTo>
                    <a:lnTo>
                      <a:pt x="3172" y="3096"/>
                    </a:lnTo>
                    <a:lnTo>
                      <a:pt x="3097" y="3171"/>
                    </a:lnTo>
                    <a:lnTo>
                      <a:pt x="3018" y="3240"/>
                    </a:lnTo>
                    <a:lnTo>
                      <a:pt x="2936" y="3306"/>
                    </a:lnTo>
                    <a:lnTo>
                      <a:pt x="2849" y="3365"/>
                    </a:lnTo>
                    <a:lnTo>
                      <a:pt x="2759" y="3420"/>
                    </a:lnTo>
                    <a:lnTo>
                      <a:pt x="2575" y="3107"/>
                    </a:lnTo>
                    <a:lnTo>
                      <a:pt x="2650" y="3060"/>
                    </a:lnTo>
                    <a:lnTo>
                      <a:pt x="2724" y="3008"/>
                    </a:lnTo>
                    <a:lnTo>
                      <a:pt x="2794" y="2952"/>
                    </a:lnTo>
                    <a:lnTo>
                      <a:pt x="2860" y="2893"/>
                    </a:lnTo>
                    <a:lnTo>
                      <a:pt x="2922" y="2831"/>
                    </a:lnTo>
                    <a:lnTo>
                      <a:pt x="2980" y="2764"/>
                    </a:lnTo>
                    <a:lnTo>
                      <a:pt x="3035" y="2694"/>
                    </a:lnTo>
                    <a:lnTo>
                      <a:pt x="3084" y="2621"/>
                    </a:lnTo>
                    <a:lnTo>
                      <a:pt x="3130" y="2544"/>
                    </a:lnTo>
                    <a:lnTo>
                      <a:pt x="3171" y="2465"/>
                    </a:lnTo>
                    <a:lnTo>
                      <a:pt x="3207" y="2383"/>
                    </a:lnTo>
                    <a:lnTo>
                      <a:pt x="3238" y="2298"/>
                    </a:lnTo>
                    <a:lnTo>
                      <a:pt x="3263" y="2211"/>
                    </a:lnTo>
                    <a:lnTo>
                      <a:pt x="3283" y="2121"/>
                    </a:lnTo>
                    <a:lnTo>
                      <a:pt x="3298" y="2029"/>
                    </a:lnTo>
                    <a:lnTo>
                      <a:pt x="3307" y="1935"/>
                    </a:lnTo>
                    <a:lnTo>
                      <a:pt x="3310" y="1839"/>
                    </a:lnTo>
                    <a:lnTo>
                      <a:pt x="3307" y="1739"/>
                    </a:lnTo>
                    <a:lnTo>
                      <a:pt x="3296" y="1639"/>
                    </a:lnTo>
                    <a:lnTo>
                      <a:pt x="3280" y="1544"/>
                    </a:lnTo>
                    <a:lnTo>
                      <a:pt x="3257" y="1449"/>
                    </a:lnTo>
                    <a:lnTo>
                      <a:pt x="3228" y="1356"/>
                    </a:lnTo>
                    <a:lnTo>
                      <a:pt x="3193" y="1267"/>
                    </a:lnTo>
                    <a:lnTo>
                      <a:pt x="3154" y="1181"/>
                    </a:lnTo>
                    <a:lnTo>
                      <a:pt x="3108" y="1098"/>
                    </a:lnTo>
                    <a:lnTo>
                      <a:pt x="3057" y="1017"/>
                    </a:lnTo>
                    <a:lnTo>
                      <a:pt x="3003" y="942"/>
                    </a:lnTo>
                    <a:lnTo>
                      <a:pt x="2942" y="868"/>
                    </a:lnTo>
                    <a:lnTo>
                      <a:pt x="2878" y="800"/>
                    </a:lnTo>
                    <a:lnTo>
                      <a:pt x="2809" y="735"/>
                    </a:lnTo>
                    <a:lnTo>
                      <a:pt x="2736" y="675"/>
                    </a:lnTo>
                    <a:lnTo>
                      <a:pt x="2660" y="620"/>
                    </a:lnTo>
                    <a:lnTo>
                      <a:pt x="2580" y="569"/>
                    </a:lnTo>
                    <a:lnTo>
                      <a:pt x="2497" y="524"/>
                    </a:lnTo>
                    <a:lnTo>
                      <a:pt x="2410" y="484"/>
                    </a:lnTo>
                    <a:lnTo>
                      <a:pt x="2320" y="449"/>
                    </a:lnTo>
                    <a:lnTo>
                      <a:pt x="2229" y="420"/>
                    </a:lnTo>
                    <a:lnTo>
                      <a:pt x="2134" y="398"/>
                    </a:lnTo>
                    <a:lnTo>
                      <a:pt x="2037" y="381"/>
                    </a:lnTo>
                    <a:lnTo>
                      <a:pt x="1939" y="371"/>
                    </a:lnTo>
                    <a:lnTo>
                      <a:pt x="1839" y="368"/>
                    </a:lnTo>
                    <a:lnTo>
                      <a:pt x="1739" y="371"/>
                    </a:lnTo>
                    <a:lnTo>
                      <a:pt x="1641" y="381"/>
                    </a:lnTo>
                    <a:lnTo>
                      <a:pt x="1544" y="398"/>
                    </a:lnTo>
                    <a:lnTo>
                      <a:pt x="1449" y="420"/>
                    </a:lnTo>
                    <a:lnTo>
                      <a:pt x="1358" y="449"/>
                    </a:lnTo>
                    <a:lnTo>
                      <a:pt x="1268" y="484"/>
                    </a:lnTo>
                    <a:lnTo>
                      <a:pt x="1181" y="524"/>
                    </a:lnTo>
                    <a:lnTo>
                      <a:pt x="1098" y="569"/>
                    </a:lnTo>
                    <a:lnTo>
                      <a:pt x="1018" y="620"/>
                    </a:lnTo>
                    <a:lnTo>
                      <a:pt x="942" y="675"/>
                    </a:lnTo>
                    <a:lnTo>
                      <a:pt x="869" y="735"/>
                    </a:lnTo>
                    <a:lnTo>
                      <a:pt x="800" y="800"/>
                    </a:lnTo>
                    <a:lnTo>
                      <a:pt x="736" y="868"/>
                    </a:lnTo>
                    <a:lnTo>
                      <a:pt x="675" y="942"/>
                    </a:lnTo>
                    <a:lnTo>
                      <a:pt x="621" y="1017"/>
                    </a:lnTo>
                    <a:lnTo>
                      <a:pt x="570" y="1098"/>
                    </a:lnTo>
                    <a:lnTo>
                      <a:pt x="524" y="1181"/>
                    </a:lnTo>
                    <a:lnTo>
                      <a:pt x="485" y="1267"/>
                    </a:lnTo>
                    <a:lnTo>
                      <a:pt x="450" y="1356"/>
                    </a:lnTo>
                    <a:lnTo>
                      <a:pt x="421" y="1449"/>
                    </a:lnTo>
                    <a:lnTo>
                      <a:pt x="398" y="1544"/>
                    </a:lnTo>
                    <a:lnTo>
                      <a:pt x="382" y="1639"/>
                    </a:lnTo>
                    <a:lnTo>
                      <a:pt x="371" y="1739"/>
                    </a:lnTo>
                    <a:lnTo>
                      <a:pt x="368" y="1839"/>
                    </a:lnTo>
                    <a:lnTo>
                      <a:pt x="371" y="1938"/>
                    </a:lnTo>
                    <a:lnTo>
                      <a:pt x="382" y="2036"/>
                    </a:lnTo>
                    <a:lnTo>
                      <a:pt x="398" y="2132"/>
                    </a:lnTo>
                    <a:lnTo>
                      <a:pt x="421" y="2226"/>
                    </a:lnTo>
                    <a:lnTo>
                      <a:pt x="450" y="2317"/>
                    </a:lnTo>
                    <a:lnTo>
                      <a:pt x="485" y="2406"/>
                    </a:lnTo>
                    <a:lnTo>
                      <a:pt x="525" y="2493"/>
                    </a:lnTo>
                    <a:lnTo>
                      <a:pt x="571" y="2577"/>
                    </a:lnTo>
                    <a:lnTo>
                      <a:pt x="621" y="2657"/>
                    </a:lnTo>
                    <a:lnTo>
                      <a:pt x="677" y="2733"/>
                    </a:lnTo>
                    <a:lnTo>
                      <a:pt x="738" y="2806"/>
                    </a:lnTo>
                    <a:lnTo>
                      <a:pt x="802" y="2875"/>
                    </a:lnTo>
                    <a:lnTo>
                      <a:pt x="872" y="2940"/>
                    </a:lnTo>
                    <a:lnTo>
                      <a:pt x="945" y="3001"/>
                    </a:lnTo>
                    <a:lnTo>
                      <a:pt x="1022" y="3057"/>
                    </a:lnTo>
                    <a:lnTo>
                      <a:pt x="1103" y="3107"/>
                    </a:lnTo>
                    <a:lnTo>
                      <a:pt x="920" y="3420"/>
                    </a:lnTo>
                    <a:lnTo>
                      <a:pt x="829" y="3366"/>
                    </a:lnTo>
                    <a:lnTo>
                      <a:pt x="742" y="3306"/>
                    </a:lnTo>
                    <a:lnTo>
                      <a:pt x="660" y="3242"/>
                    </a:lnTo>
                    <a:lnTo>
                      <a:pt x="581" y="3173"/>
                    </a:lnTo>
                    <a:lnTo>
                      <a:pt x="506" y="3099"/>
                    </a:lnTo>
                    <a:lnTo>
                      <a:pt x="436" y="3023"/>
                    </a:lnTo>
                    <a:lnTo>
                      <a:pt x="370" y="2941"/>
                    </a:lnTo>
                    <a:lnTo>
                      <a:pt x="309" y="2856"/>
                    </a:lnTo>
                    <a:lnTo>
                      <a:pt x="253" y="2767"/>
                    </a:lnTo>
                    <a:lnTo>
                      <a:pt x="202" y="2675"/>
                    </a:lnTo>
                    <a:lnTo>
                      <a:pt x="156" y="2580"/>
                    </a:lnTo>
                    <a:lnTo>
                      <a:pt x="116" y="2482"/>
                    </a:lnTo>
                    <a:lnTo>
                      <a:pt x="81" y="2381"/>
                    </a:lnTo>
                    <a:lnTo>
                      <a:pt x="52" y="2277"/>
                    </a:lnTo>
                    <a:lnTo>
                      <a:pt x="30" y="2170"/>
                    </a:lnTo>
                    <a:lnTo>
                      <a:pt x="13" y="2062"/>
                    </a:lnTo>
                    <a:lnTo>
                      <a:pt x="3" y="1951"/>
                    </a:lnTo>
                    <a:lnTo>
                      <a:pt x="0" y="1839"/>
                    </a:lnTo>
                    <a:lnTo>
                      <a:pt x="3" y="1727"/>
                    </a:lnTo>
                    <a:lnTo>
                      <a:pt x="13" y="1617"/>
                    </a:lnTo>
                    <a:lnTo>
                      <a:pt x="30" y="1509"/>
                    </a:lnTo>
                    <a:lnTo>
                      <a:pt x="52" y="1403"/>
                    </a:lnTo>
                    <a:lnTo>
                      <a:pt x="81" y="1299"/>
                    </a:lnTo>
                    <a:lnTo>
                      <a:pt x="116" y="1199"/>
                    </a:lnTo>
                    <a:lnTo>
                      <a:pt x="156" y="1100"/>
                    </a:lnTo>
                    <a:lnTo>
                      <a:pt x="202" y="1005"/>
                    </a:lnTo>
                    <a:lnTo>
                      <a:pt x="252" y="913"/>
                    </a:lnTo>
                    <a:lnTo>
                      <a:pt x="308" y="824"/>
                    </a:lnTo>
                    <a:lnTo>
                      <a:pt x="369" y="738"/>
                    </a:lnTo>
                    <a:lnTo>
                      <a:pt x="434" y="655"/>
                    </a:lnTo>
                    <a:lnTo>
                      <a:pt x="504" y="577"/>
                    </a:lnTo>
                    <a:lnTo>
                      <a:pt x="578" y="504"/>
                    </a:lnTo>
                    <a:lnTo>
                      <a:pt x="656" y="433"/>
                    </a:lnTo>
                    <a:lnTo>
                      <a:pt x="738" y="369"/>
                    </a:lnTo>
                    <a:lnTo>
                      <a:pt x="824" y="307"/>
                    </a:lnTo>
                    <a:lnTo>
                      <a:pt x="913" y="252"/>
                    </a:lnTo>
                    <a:lnTo>
                      <a:pt x="1005" y="200"/>
                    </a:lnTo>
                    <a:lnTo>
                      <a:pt x="1101" y="155"/>
                    </a:lnTo>
                    <a:lnTo>
                      <a:pt x="1199" y="115"/>
                    </a:lnTo>
                    <a:lnTo>
                      <a:pt x="1301" y="81"/>
                    </a:lnTo>
                    <a:lnTo>
                      <a:pt x="1404" y="52"/>
                    </a:lnTo>
                    <a:lnTo>
                      <a:pt x="1510" y="29"/>
                    </a:lnTo>
                    <a:lnTo>
                      <a:pt x="1617" y="13"/>
                    </a:lnTo>
                    <a:lnTo>
                      <a:pt x="1728" y="3"/>
                    </a:lnTo>
                    <a:lnTo>
                      <a:pt x="183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1" name="Rectangle 60"/>
            <p:cNvSpPr/>
            <p:nvPr/>
          </p:nvSpPr>
          <p:spPr>
            <a:xfrm>
              <a:off x="9825893" y="2901290"/>
              <a:ext cx="117486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spc="-15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2.5</a:t>
              </a:r>
              <a:r>
                <a:rPr lang="en-US" spc="-15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pc="-15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9" name="Rectangle 68"/>
          <p:cNvSpPr/>
          <p:nvPr/>
        </p:nvSpPr>
        <p:spPr>
          <a:xfrm>
            <a:off x="9077222" y="4221030"/>
            <a:ext cx="24235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This is a sample text. Insert your desired text here.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DFC5BD-DA42-48EB-B64D-AAD9A4B4C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Key Performance Indicators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0B8E3B-4A5D-4974-BBA9-578DF2CD84C1}"/>
              </a:ext>
            </a:extLst>
          </p:cNvPr>
          <p:cNvSpPr txBox="1"/>
          <p:nvPr/>
        </p:nvSpPr>
        <p:spPr>
          <a:xfrm>
            <a:off x="531812" y="985720"/>
            <a:ext cx="4389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You can edit subtitle here</a:t>
            </a:r>
          </a:p>
        </p:txBody>
      </p:sp>
    </p:spTree>
    <p:extLst>
      <p:ext uri="{BB962C8B-B14F-4D97-AF65-F5344CB8AC3E}">
        <p14:creationId xmlns:p14="http://schemas.microsoft.com/office/powerpoint/2010/main" val="51635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022BEB7-D65B-4459-B97F-6103C3DFEBA7}"/>
              </a:ext>
            </a:extLst>
          </p:cNvPr>
          <p:cNvGrpSpPr/>
          <p:nvPr/>
        </p:nvGrpSpPr>
        <p:grpSpPr>
          <a:xfrm>
            <a:off x="3706327" y="4728995"/>
            <a:ext cx="1137993" cy="634347"/>
            <a:chOff x="3706327" y="4795469"/>
            <a:chExt cx="1137993" cy="634347"/>
          </a:xfrm>
        </p:grpSpPr>
        <p:sp>
          <p:nvSpPr>
            <p:cNvPr id="11370" name="Freeform 213"/>
            <p:cNvSpPr>
              <a:spLocks/>
            </p:cNvSpPr>
            <p:nvPr/>
          </p:nvSpPr>
          <p:spPr bwMode="auto">
            <a:xfrm>
              <a:off x="3706327" y="4820509"/>
              <a:ext cx="1108582" cy="609307"/>
            </a:xfrm>
            <a:custGeom>
              <a:avLst/>
              <a:gdLst>
                <a:gd name="T0" fmla="*/ 0 w 980"/>
                <a:gd name="T1" fmla="*/ 511 h 511"/>
                <a:gd name="T2" fmla="*/ 824 w 980"/>
                <a:gd name="T3" fmla="*/ 511 h 511"/>
                <a:gd name="T4" fmla="*/ 980 w 980"/>
                <a:gd name="T5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0" h="511">
                  <a:moveTo>
                    <a:pt x="0" y="511"/>
                  </a:moveTo>
                  <a:lnTo>
                    <a:pt x="824" y="511"/>
                  </a:lnTo>
                  <a:lnTo>
                    <a:pt x="980" y="0"/>
                  </a:lnTo>
                </a:path>
              </a:pathLst>
            </a:custGeom>
            <a:noFill/>
            <a:ln w="2222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72" name="Freeform 214"/>
            <p:cNvSpPr>
              <a:spLocks/>
            </p:cNvSpPr>
            <p:nvPr/>
          </p:nvSpPr>
          <p:spPr bwMode="auto">
            <a:xfrm>
              <a:off x="4785498" y="4795469"/>
              <a:ext cx="58822" cy="60811"/>
            </a:xfrm>
            <a:custGeom>
              <a:avLst/>
              <a:gdLst>
                <a:gd name="T0" fmla="*/ 28 w 30"/>
                <a:gd name="T1" fmla="*/ 19 h 30"/>
                <a:gd name="T2" fmla="*/ 19 w 30"/>
                <a:gd name="T3" fmla="*/ 2 h 30"/>
                <a:gd name="T4" fmla="*/ 2 w 30"/>
                <a:gd name="T5" fmla="*/ 11 h 30"/>
                <a:gd name="T6" fmla="*/ 11 w 30"/>
                <a:gd name="T7" fmla="*/ 28 h 30"/>
                <a:gd name="T8" fmla="*/ 28 w 30"/>
                <a:gd name="T9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28" y="19"/>
                  </a:moveTo>
                  <a:cubicBezTo>
                    <a:pt x="30" y="11"/>
                    <a:pt x="26" y="4"/>
                    <a:pt x="19" y="2"/>
                  </a:cubicBezTo>
                  <a:cubicBezTo>
                    <a:pt x="12" y="0"/>
                    <a:pt x="4" y="4"/>
                    <a:pt x="2" y="11"/>
                  </a:cubicBezTo>
                  <a:cubicBezTo>
                    <a:pt x="0" y="18"/>
                    <a:pt x="4" y="26"/>
                    <a:pt x="11" y="28"/>
                  </a:cubicBezTo>
                  <a:cubicBezTo>
                    <a:pt x="18" y="30"/>
                    <a:pt x="26" y="26"/>
                    <a:pt x="28" y="19"/>
                  </a:cubicBezTo>
                  <a:close/>
                </a:path>
              </a:pathLst>
            </a:custGeom>
            <a:solidFill>
              <a:srgbClr val="E23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984323" y="4789806"/>
            <a:ext cx="2563528" cy="1279595"/>
            <a:chOff x="649706" y="1192796"/>
            <a:chExt cx="2563528" cy="1279595"/>
          </a:xfrm>
        </p:grpSpPr>
        <p:sp>
          <p:nvSpPr>
            <p:cNvPr id="230" name="Rectangle 229"/>
            <p:cNvSpPr/>
            <p:nvPr/>
          </p:nvSpPr>
          <p:spPr>
            <a:xfrm>
              <a:off x="649706" y="1549061"/>
              <a:ext cx="256352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itchFamily="34" charset="0"/>
                </a:rPr>
                <a:t>This is a sample text. Insert your desired text here.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229999" y="1192796"/>
              <a:ext cx="198323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cap="all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05EA3F5-E983-49B8-8EBD-80DE39256E9C}"/>
              </a:ext>
            </a:extLst>
          </p:cNvPr>
          <p:cNvGrpSpPr/>
          <p:nvPr/>
        </p:nvGrpSpPr>
        <p:grpSpPr>
          <a:xfrm>
            <a:off x="6463254" y="4928847"/>
            <a:ext cx="1786174" cy="394678"/>
            <a:chOff x="6699499" y="5035138"/>
            <a:chExt cx="1786174" cy="394678"/>
          </a:xfrm>
        </p:grpSpPr>
        <p:sp>
          <p:nvSpPr>
            <p:cNvPr id="11379" name="Freeform 217"/>
            <p:cNvSpPr>
              <a:spLocks/>
            </p:cNvSpPr>
            <p:nvPr/>
          </p:nvSpPr>
          <p:spPr bwMode="auto">
            <a:xfrm>
              <a:off x="6731172" y="5063755"/>
              <a:ext cx="1754501" cy="366061"/>
            </a:xfrm>
            <a:custGeom>
              <a:avLst/>
              <a:gdLst>
                <a:gd name="T0" fmla="*/ 1551 w 1551"/>
                <a:gd name="T1" fmla="*/ 307 h 307"/>
                <a:gd name="T2" fmla="*/ 152 w 1551"/>
                <a:gd name="T3" fmla="*/ 307 h 307"/>
                <a:gd name="T4" fmla="*/ 0 w 1551"/>
                <a:gd name="T5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51" h="307">
                  <a:moveTo>
                    <a:pt x="1551" y="307"/>
                  </a:moveTo>
                  <a:lnTo>
                    <a:pt x="152" y="307"/>
                  </a:ln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80" name="Freeform 218"/>
            <p:cNvSpPr>
              <a:spLocks/>
            </p:cNvSpPr>
            <p:nvPr/>
          </p:nvSpPr>
          <p:spPr bwMode="auto">
            <a:xfrm>
              <a:off x="6699499" y="5035138"/>
              <a:ext cx="61085" cy="63196"/>
            </a:xfrm>
            <a:custGeom>
              <a:avLst/>
              <a:gdLst>
                <a:gd name="T0" fmla="*/ 28 w 31"/>
                <a:gd name="T1" fmla="*/ 10 h 31"/>
                <a:gd name="T2" fmla="*/ 10 w 31"/>
                <a:gd name="T3" fmla="*/ 4 h 31"/>
                <a:gd name="T4" fmla="*/ 4 w 31"/>
                <a:gd name="T5" fmla="*/ 22 h 31"/>
                <a:gd name="T6" fmla="*/ 22 w 31"/>
                <a:gd name="T7" fmla="*/ 28 h 31"/>
                <a:gd name="T8" fmla="*/ 28 w 31"/>
                <a:gd name="T9" fmla="*/ 1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28" y="10"/>
                  </a:moveTo>
                  <a:cubicBezTo>
                    <a:pt x="25" y="3"/>
                    <a:pt x="17" y="0"/>
                    <a:pt x="10" y="4"/>
                  </a:cubicBezTo>
                  <a:cubicBezTo>
                    <a:pt x="3" y="7"/>
                    <a:pt x="0" y="15"/>
                    <a:pt x="4" y="22"/>
                  </a:cubicBezTo>
                  <a:cubicBezTo>
                    <a:pt x="7" y="29"/>
                    <a:pt x="15" y="31"/>
                    <a:pt x="22" y="28"/>
                  </a:cubicBezTo>
                  <a:cubicBezTo>
                    <a:pt x="29" y="25"/>
                    <a:pt x="31" y="17"/>
                    <a:pt x="28" y="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384" name="Group 11383"/>
          <p:cNvGrpSpPr/>
          <p:nvPr/>
        </p:nvGrpSpPr>
        <p:grpSpPr>
          <a:xfrm>
            <a:off x="8408929" y="4749989"/>
            <a:ext cx="2563528" cy="1279595"/>
            <a:chOff x="8506035" y="4889667"/>
            <a:chExt cx="2563528" cy="1279595"/>
          </a:xfrm>
        </p:grpSpPr>
        <p:sp>
          <p:nvSpPr>
            <p:cNvPr id="236" name="Rectangle 235"/>
            <p:cNvSpPr/>
            <p:nvPr/>
          </p:nvSpPr>
          <p:spPr>
            <a:xfrm>
              <a:off x="8506035" y="5245932"/>
              <a:ext cx="256352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itchFamily="34" charset="0"/>
                </a:rPr>
                <a:t>This is a sample text. Insert your desired text here.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8506035" y="4889667"/>
              <a:ext cx="198323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cap="all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7966D09-2CCD-4035-9C4F-3C5DD9D6A201}"/>
              </a:ext>
            </a:extLst>
          </p:cNvPr>
          <p:cNvGrpSpPr/>
          <p:nvPr/>
        </p:nvGrpSpPr>
        <p:grpSpPr>
          <a:xfrm>
            <a:off x="7015105" y="2897460"/>
            <a:ext cx="1462650" cy="393486"/>
            <a:chOff x="7015105" y="1850288"/>
            <a:chExt cx="1462650" cy="393486"/>
          </a:xfrm>
        </p:grpSpPr>
        <p:sp>
          <p:nvSpPr>
            <p:cNvPr id="11373" name="Freeform 215"/>
            <p:cNvSpPr>
              <a:spLocks/>
            </p:cNvSpPr>
            <p:nvPr/>
          </p:nvSpPr>
          <p:spPr bwMode="auto">
            <a:xfrm>
              <a:off x="7044516" y="1850288"/>
              <a:ext cx="1433239" cy="360099"/>
            </a:xfrm>
            <a:custGeom>
              <a:avLst/>
              <a:gdLst>
                <a:gd name="T0" fmla="*/ 1267 w 1267"/>
                <a:gd name="T1" fmla="*/ 0 h 302"/>
                <a:gd name="T2" fmla="*/ 152 w 1267"/>
                <a:gd name="T3" fmla="*/ 0 h 302"/>
                <a:gd name="T4" fmla="*/ 0 w 1267"/>
                <a:gd name="T5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67" h="302">
                  <a:moveTo>
                    <a:pt x="1267" y="0"/>
                  </a:moveTo>
                  <a:lnTo>
                    <a:pt x="152" y="0"/>
                  </a:lnTo>
                  <a:lnTo>
                    <a:pt x="0" y="302"/>
                  </a:lnTo>
                </a:path>
              </a:pathLst>
            </a:custGeom>
            <a:noFill/>
            <a:ln w="222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74" name="Freeform 216"/>
            <p:cNvSpPr>
              <a:spLocks/>
            </p:cNvSpPr>
            <p:nvPr/>
          </p:nvSpPr>
          <p:spPr bwMode="auto">
            <a:xfrm>
              <a:off x="7015105" y="2180578"/>
              <a:ext cx="59954" cy="63196"/>
            </a:xfrm>
            <a:custGeom>
              <a:avLst/>
              <a:gdLst>
                <a:gd name="T0" fmla="*/ 3 w 31"/>
                <a:gd name="T1" fmla="*/ 10 h 31"/>
                <a:gd name="T2" fmla="*/ 9 w 31"/>
                <a:gd name="T3" fmla="*/ 28 h 31"/>
                <a:gd name="T4" fmla="*/ 27 w 31"/>
                <a:gd name="T5" fmla="*/ 22 h 31"/>
                <a:gd name="T6" fmla="*/ 21 w 31"/>
                <a:gd name="T7" fmla="*/ 4 h 31"/>
                <a:gd name="T8" fmla="*/ 3 w 31"/>
                <a:gd name="T9" fmla="*/ 1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" y="10"/>
                  </a:moveTo>
                  <a:cubicBezTo>
                    <a:pt x="0" y="16"/>
                    <a:pt x="2" y="24"/>
                    <a:pt x="9" y="28"/>
                  </a:cubicBezTo>
                  <a:cubicBezTo>
                    <a:pt x="16" y="31"/>
                    <a:pt x="24" y="28"/>
                    <a:pt x="27" y="22"/>
                  </a:cubicBezTo>
                  <a:cubicBezTo>
                    <a:pt x="31" y="15"/>
                    <a:pt x="28" y="7"/>
                    <a:pt x="21" y="4"/>
                  </a:cubicBezTo>
                  <a:cubicBezTo>
                    <a:pt x="14" y="0"/>
                    <a:pt x="6" y="3"/>
                    <a:pt x="3" y="10"/>
                  </a:cubicBezTo>
                  <a:close/>
                </a:path>
              </a:pathLst>
            </a:custGeom>
            <a:solidFill>
              <a:srgbClr val="00B3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383" name="Group 11382"/>
          <p:cNvGrpSpPr/>
          <p:nvPr/>
        </p:nvGrpSpPr>
        <p:grpSpPr>
          <a:xfrm>
            <a:off x="8712937" y="2334229"/>
            <a:ext cx="2563528" cy="1279595"/>
            <a:chOff x="8506035" y="964179"/>
            <a:chExt cx="2563528" cy="1279595"/>
          </a:xfrm>
        </p:grpSpPr>
        <p:sp>
          <p:nvSpPr>
            <p:cNvPr id="233" name="Rectangle 232"/>
            <p:cNvSpPr/>
            <p:nvPr/>
          </p:nvSpPr>
          <p:spPr>
            <a:xfrm>
              <a:off x="8506035" y="1320444"/>
              <a:ext cx="256352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itchFamily="34" charset="0"/>
                </a:rPr>
                <a:t>This is a sample text. Insert your desired text here.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8506035" y="964179"/>
              <a:ext cx="198323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cap="all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C50BF48-9312-43A5-AEA9-118396FE7BE7}"/>
              </a:ext>
            </a:extLst>
          </p:cNvPr>
          <p:cNvGrpSpPr/>
          <p:nvPr/>
        </p:nvGrpSpPr>
        <p:grpSpPr>
          <a:xfrm>
            <a:off x="3706327" y="2588390"/>
            <a:ext cx="1137993" cy="553265"/>
            <a:chOff x="3706327" y="1428185"/>
            <a:chExt cx="1137993" cy="553265"/>
          </a:xfrm>
        </p:grpSpPr>
        <p:sp>
          <p:nvSpPr>
            <p:cNvPr id="11368" name="Freeform 211"/>
            <p:cNvSpPr>
              <a:spLocks/>
            </p:cNvSpPr>
            <p:nvPr/>
          </p:nvSpPr>
          <p:spPr bwMode="auto">
            <a:xfrm>
              <a:off x="3706327" y="1428185"/>
              <a:ext cx="1108582" cy="519878"/>
            </a:xfrm>
            <a:custGeom>
              <a:avLst/>
              <a:gdLst>
                <a:gd name="T0" fmla="*/ 0 w 980"/>
                <a:gd name="T1" fmla="*/ 0 h 436"/>
                <a:gd name="T2" fmla="*/ 824 w 980"/>
                <a:gd name="T3" fmla="*/ 0 h 436"/>
                <a:gd name="T4" fmla="*/ 980 w 980"/>
                <a:gd name="T5" fmla="*/ 436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0" h="436">
                  <a:moveTo>
                    <a:pt x="0" y="0"/>
                  </a:moveTo>
                  <a:lnTo>
                    <a:pt x="824" y="0"/>
                  </a:lnTo>
                  <a:lnTo>
                    <a:pt x="980" y="436"/>
                  </a:lnTo>
                </a:path>
              </a:pathLst>
            </a:custGeom>
            <a:noFill/>
            <a:ln w="22225" cap="flat">
              <a:solidFill>
                <a:schemeClr val="accent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9" name="Freeform 212"/>
            <p:cNvSpPr>
              <a:spLocks/>
            </p:cNvSpPr>
            <p:nvPr/>
          </p:nvSpPr>
          <p:spPr bwMode="auto">
            <a:xfrm>
              <a:off x="4784366" y="1919446"/>
              <a:ext cx="59954" cy="62004"/>
            </a:xfrm>
            <a:custGeom>
              <a:avLst/>
              <a:gdLst>
                <a:gd name="T0" fmla="*/ 3 w 31"/>
                <a:gd name="T1" fmla="*/ 19 h 30"/>
                <a:gd name="T2" fmla="*/ 20 w 31"/>
                <a:gd name="T3" fmla="*/ 28 h 30"/>
                <a:gd name="T4" fmla="*/ 28 w 31"/>
                <a:gd name="T5" fmla="*/ 11 h 30"/>
                <a:gd name="T6" fmla="*/ 11 w 31"/>
                <a:gd name="T7" fmla="*/ 2 h 30"/>
                <a:gd name="T8" fmla="*/ 3 w 31"/>
                <a:gd name="T9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0">
                  <a:moveTo>
                    <a:pt x="3" y="19"/>
                  </a:moveTo>
                  <a:cubicBezTo>
                    <a:pt x="5" y="27"/>
                    <a:pt x="13" y="30"/>
                    <a:pt x="20" y="28"/>
                  </a:cubicBezTo>
                  <a:cubicBezTo>
                    <a:pt x="27" y="25"/>
                    <a:pt x="31" y="18"/>
                    <a:pt x="28" y="11"/>
                  </a:cubicBezTo>
                  <a:cubicBezTo>
                    <a:pt x="26" y="3"/>
                    <a:pt x="18" y="0"/>
                    <a:pt x="11" y="2"/>
                  </a:cubicBezTo>
                  <a:cubicBezTo>
                    <a:pt x="4" y="5"/>
                    <a:pt x="0" y="12"/>
                    <a:pt x="3" y="19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984323" y="2090997"/>
            <a:ext cx="2563528" cy="1279595"/>
            <a:chOff x="649706" y="1192796"/>
            <a:chExt cx="2563528" cy="1279595"/>
          </a:xfrm>
        </p:grpSpPr>
        <p:sp>
          <p:nvSpPr>
            <p:cNvPr id="227" name="Rectangle 226"/>
            <p:cNvSpPr/>
            <p:nvPr/>
          </p:nvSpPr>
          <p:spPr>
            <a:xfrm>
              <a:off x="649706" y="1549061"/>
              <a:ext cx="256352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itchFamily="34" charset="0"/>
                </a:rPr>
                <a:t>This is a sample text. Insert your desired text here.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1229999" y="1192796"/>
              <a:ext cx="198323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cap="all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</a:p>
          </p:txBody>
        </p:sp>
      </p:grpSp>
      <p:grpSp>
        <p:nvGrpSpPr>
          <p:cNvPr id="11381" name="Group 11380"/>
          <p:cNvGrpSpPr/>
          <p:nvPr/>
        </p:nvGrpSpPr>
        <p:grpSpPr>
          <a:xfrm>
            <a:off x="4426905" y="2814924"/>
            <a:ext cx="3338190" cy="2260754"/>
            <a:chOff x="4017291" y="2055766"/>
            <a:chExt cx="3882852" cy="249470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1358" name="Freeform 201"/>
            <p:cNvSpPr>
              <a:spLocks/>
            </p:cNvSpPr>
            <p:nvPr/>
          </p:nvSpPr>
          <p:spPr bwMode="auto">
            <a:xfrm>
              <a:off x="5297540" y="2374184"/>
              <a:ext cx="2602602" cy="2136818"/>
            </a:xfrm>
            <a:custGeom>
              <a:avLst/>
              <a:gdLst>
                <a:gd name="T0" fmla="*/ 290 w 1142"/>
                <a:gd name="T1" fmla="*/ 623 h 952"/>
                <a:gd name="T2" fmla="*/ 302 w 1142"/>
                <a:gd name="T3" fmla="*/ 637 h 952"/>
                <a:gd name="T4" fmla="*/ 556 w 1142"/>
                <a:gd name="T5" fmla="*/ 952 h 952"/>
                <a:gd name="T6" fmla="*/ 1142 w 1142"/>
                <a:gd name="T7" fmla="*/ 616 h 952"/>
                <a:gd name="T8" fmla="*/ 1142 w 1142"/>
                <a:gd name="T9" fmla="*/ 325 h 952"/>
                <a:gd name="T10" fmla="*/ 4 w 1142"/>
                <a:gd name="T11" fmla="*/ 0 h 952"/>
                <a:gd name="T12" fmla="*/ 0 w 1142"/>
                <a:gd name="T13" fmla="*/ 285 h 952"/>
                <a:gd name="T14" fmla="*/ 290 w 1142"/>
                <a:gd name="T15" fmla="*/ 623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2" h="952">
                  <a:moveTo>
                    <a:pt x="290" y="623"/>
                  </a:moveTo>
                  <a:cubicBezTo>
                    <a:pt x="290" y="623"/>
                    <a:pt x="294" y="627"/>
                    <a:pt x="302" y="637"/>
                  </a:cubicBezTo>
                  <a:cubicBezTo>
                    <a:pt x="328" y="669"/>
                    <a:pt x="402" y="759"/>
                    <a:pt x="556" y="952"/>
                  </a:cubicBezTo>
                  <a:cubicBezTo>
                    <a:pt x="896" y="906"/>
                    <a:pt x="1142" y="773"/>
                    <a:pt x="1142" y="616"/>
                  </a:cubicBezTo>
                  <a:cubicBezTo>
                    <a:pt x="1142" y="541"/>
                    <a:pt x="1142" y="325"/>
                    <a:pt x="1142" y="32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285"/>
                    <a:pt x="0" y="285"/>
                    <a:pt x="0" y="285"/>
                  </a:cubicBezTo>
                  <a:lnTo>
                    <a:pt x="290" y="62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359" name="Freeform 202"/>
            <p:cNvSpPr>
              <a:spLocks/>
            </p:cNvSpPr>
            <p:nvPr/>
          </p:nvSpPr>
          <p:spPr bwMode="auto">
            <a:xfrm>
              <a:off x="5293593" y="2329447"/>
              <a:ext cx="2606550" cy="1548667"/>
            </a:xfrm>
            <a:custGeom>
              <a:avLst/>
              <a:gdLst>
                <a:gd name="T0" fmla="*/ 292 w 1144"/>
                <a:gd name="T1" fmla="*/ 360 h 690"/>
                <a:gd name="T2" fmla="*/ 304 w 1144"/>
                <a:gd name="T3" fmla="*/ 374 h 690"/>
                <a:gd name="T4" fmla="*/ 558 w 1144"/>
                <a:gd name="T5" fmla="*/ 690 h 690"/>
                <a:gd name="T6" fmla="*/ 1144 w 1144"/>
                <a:gd name="T7" fmla="*/ 354 h 690"/>
                <a:gd name="T8" fmla="*/ 292 w 1144"/>
                <a:gd name="T9" fmla="*/ 0 h 690"/>
                <a:gd name="T10" fmla="*/ 0 w 1144"/>
                <a:gd name="T11" fmla="*/ 21 h 690"/>
                <a:gd name="T12" fmla="*/ 292 w 1144"/>
                <a:gd name="T13" fmla="*/ 36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4" h="690">
                  <a:moveTo>
                    <a:pt x="292" y="360"/>
                  </a:moveTo>
                  <a:cubicBezTo>
                    <a:pt x="292" y="360"/>
                    <a:pt x="296" y="364"/>
                    <a:pt x="304" y="374"/>
                  </a:cubicBezTo>
                  <a:cubicBezTo>
                    <a:pt x="330" y="406"/>
                    <a:pt x="404" y="496"/>
                    <a:pt x="558" y="690"/>
                  </a:cubicBezTo>
                  <a:cubicBezTo>
                    <a:pt x="898" y="643"/>
                    <a:pt x="1144" y="511"/>
                    <a:pt x="1144" y="354"/>
                  </a:cubicBezTo>
                  <a:cubicBezTo>
                    <a:pt x="1144" y="158"/>
                    <a:pt x="762" y="0"/>
                    <a:pt x="292" y="0"/>
                  </a:cubicBezTo>
                  <a:cubicBezTo>
                    <a:pt x="189" y="0"/>
                    <a:pt x="91" y="7"/>
                    <a:pt x="0" y="21"/>
                  </a:cubicBezTo>
                  <a:lnTo>
                    <a:pt x="292" y="36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14300" h="171450" prst="angle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360" name="Freeform 203"/>
            <p:cNvSpPr>
              <a:spLocks/>
            </p:cNvSpPr>
            <p:nvPr/>
          </p:nvSpPr>
          <p:spPr bwMode="auto">
            <a:xfrm>
              <a:off x="4330446" y="2374184"/>
              <a:ext cx="1628929" cy="1397352"/>
            </a:xfrm>
            <a:custGeom>
              <a:avLst/>
              <a:gdLst>
                <a:gd name="T0" fmla="*/ 0 w 715"/>
                <a:gd name="T1" fmla="*/ 424 h 623"/>
                <a:gd name="T2" fmla="*/ 4 w 715"/>
                <a:gd name="T3" fmla="*/ 0 h 623"/>
                <a:gd name="T4" fmla="*/ 715 w 715"/>
                <a:gd name="T5" fmla="*/ 197 h 623"/>
                <a:gd name="T6" fmla="*/ 715 w 715"/>
                <a:gd name="T7" fmla="*/ 623 h 623"/>
                <a:gd name="T8" fmla="*/ 0 w 715"/>
                <a:gd name="T9" fmla="*/ 424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5" h="623">
                  <a:moveTo>
                    <a:pt x="0" y="424"/>
                  </a:moveTo>
                  <a:cubicBezTo>
                    <a:pt x="0" y="424"/>
                    <a:pt x="4" y="0"/>
                    <a:pt x="4" y="0"/>
                  </a:cubicBezTo>
                  <a:cubicBezTo>
                    <a:pt x="715" y="197"/>
                    <a:pt x="715" y="197"/>
                    <a:pt x="715" y="197"/>
                  </a:cubicBezTo>
                  <a:cubicBezTo>
                    <a:pt x="715" y="623"/>
                    <a:pt x="715" y="623"/>
                    <a:pt x="715" y="623"/>
                  </a:cubicBezTo>
                  <a:cubicBezTo>
                    <a:pt x="715" y="623"/>
                    <a:pt x="367" y="526"/>
                    <a:pt x="0" y="424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44450" prst="angle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1" name="Freeform 204"/>
            <p:cNvSpPr>
              <a:spLocks/>
            </p:cNvSpPr>
            <p:nvPr/>
          </p:nvSpPr>
          <p:spPr bwMode="auto">
            <a:xfrm>
              <a:off x="4017291" y="3099175"/>
              <a:ext cx="1942083" cy="1406563"/>
            </a:xfrm>
            <a:custGeom>
              <a:avLst/>
              <a:gdLst>
                <a:gd name="T0" fmla="*/ 568 w 852"/>
                <a:gd name="T1" fmla="*/ 627 h 627"/>
                <a:gd name="T2" fmla="*/ 0 w 852"/>
                <a:gd name="T3" fmla="*/ 293 h 627"/>
                <a:gd name="T4" fmla="*/ 1 w 852"/>
                <a:gd name="T5" fmla="*/ 0 h 627"/>
                <a:gd name="T6" fmla="*/ 137 w 852"/>
                <a:gd name="T7" fmla="*/ 101 h 627"/>
                <a:gd name="T8" fmla="*/ 852 w 852"/>
                <a:gd name="T9" fmla="*/ 21 h 627"/>
                <a:gd name="T10" fmla="*/ 852 w 852"/>
                <a:gd name="T11" fmla="*/ 304 h 627"/>
                <a:gd name="T12" fmla="*/ 568 w 852"/>
                <a:gd name="T13" fmla="*/ 627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2" h="627">
                  <a:moveTo>
                    <a:pt x="568" y="627"/>
                  </a:moveTo>
                  <a:cubicBezTo>
                    <a:pt x="237" y="578"/>
                    <a:pt x="0" y="447"/>
                    <a:pt x="0" y="293"/>
                  </a:cubicBezTo>
                  <a:cubicBezTo>
                    <a:pt x="0" y="250"/>
                    <a:pt x="1" y="0"/>
                    <a:pt x="1" y="0"/>
                  </a:cubicBezTo>
                  <a:cubicBezTo>
                    <a:pt x="1" y="0"/>
                    <a:pt x="103" y="122"/>
                    <a:pt x="137" y="101"/>
                  </a:cubicBezTo>
                  <a:cubicBezTo>
                    <a:pt x="134" y="100"/>
                    <a:pt x="852" y="21"/>
                    <a:pt x="852" y="21"/>
                  </a:cubicBezTo>
                  <a:cubicBezTo>
                    <a:pt x="852" y="304"/>
                    <a:pt x="852" y="304"/>
                    <a:pt x="852" y="304"/>
                  </a:cubicBezTo>
                  <a:lnTo>
                    <a:pt x="568" y="62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2" name="Freeform 205"/>
            <p:cNvSpPr>
              <a:spLocks/>
            </p:cNvSpPr>
            <p:nvPr/>
          </p:nvSpPr>
          <p:spPr bwMode="auto">
            <a:xfrm>
              <a:off x="5312014" y="3780746"/>
              <a:ext cx="1257881" cy="769728"/>
            </a:xfrm>
            <a:custGeom>
              <a:avLst/>
              <a:gdLst>
                <a:gd name="T0" fmla="*/ 284 w 552"/>
                <a:gd name="T1" fmla="*/ 0 h 343"/>
                <a:gd name="T2" fmla="*/ 552 w 552"/>
                <a:gd name="T3" fmla="*/ 148 h 343"/>
                <a:gd name="T4" fmla="*/ 552 w 552"/>
                <a:gd name="T5" fmla="*/ 325 h 343"/>
                <a:gd name="T6" fmla="*/ 284 w 552"/>
                <a:gd name="T7" fmla="*/ 343 h 343"/>
                <a:gd name="T8" fmla="*/ 0 w 552"/>
                <a:gd name="T9" fmla="*/ 323 h 343"/>
                <a:gd name="T10" fmla="*/ 2 w 552"/>
                <a:gd name="T11" fmla="*/ 146 h 343"/>
                <a:gd name="T12" fmla="*/ 284 w 552"/>
                <a:gd name="T13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2" h="343">
                  <a:moveTo>
                    <a:pt x="284" y="0"/>
                  </a:moveTo>
                  <a:cubicBezTo>
                    <a:pt x="552" y="148"/>
                    <a:pt x="552" y="148"/>
                    <a:pt x="552" y="148"/>
                  </a:cubicBezTo>
                  <a:cubicBezTo>
                    <a:pt x="552" y="325"/>
                    <a:pt x="552" y="325"/>
                    <a:pt x="552" y="325"/>
                  </a:cubicBezTo>
                  <a:cubicBezTo>
                    <a:pt x="468" y="337"/>
                    <a:pt x="378" y="343"/>
                    <a:pt x="284" y="343"/>
                  </a:cubicBezTo>
                  <a:cubicBezTo>
                    <a:pt x="184" y="343"/>
                    <a:pt x="89" y="336"/>
                    <a:pt x="0" y="323"/>
                  </a:cubicBezTo>
                  <a:cubicBezTo>
                    <a:pt x="2" y="146"/>
                    <a:pt x="2" y="146"/>
                    <a:pt x="2" y="146"/>
                  </a:cubicBezTo>
                  <a:lnTo>
                    <a:pt x="284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3" name="Freeform 206"/>
            <p:cNvSpPr>
              <a:spLocks/>
            </p:cNvSpPr>
            <p:nvPr/>
          </p:nvSpPr>
          <p:spPr bwMode="auto">
            <a:xfrm>
              <a:off x="4017291" y="2688654"/>
              <a:ext cx="1942083" cy="1181565"/>
            </a:xfrm>
            <a:custGeom>
              <a:avLst/>
              <a:gdLst>
                <a:gd name="T0" fmla="*/ 568 w 852"/>
                <a:gd name="T1" fmla="*/ 527 h 527"/>
                <a:gd name="T2" fmla="*/ 0 w 852"/>
                <a:gd name="T3" fmla="*/ 194 h 527"/>
                <a:gd name="T4" fmla="*/ 137 w 852"/>
                <a:gd name="T5" fmla="*/ 1 h 527"/>
                <a:gd name="T6" fmla="*/ 852 w 852"/>
                <a:gd name="T7" fmla="*/ 204 h 527"/>
                <a:gd name="T8" fmla="*/ 568 w 852"/>
                <a:gd name="T9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2" h="527">
                  <a:moveTo>
                    <a:pt x="568" y="527"/>
                  </a:moveTo>
                  <a:cubicBezTo>
                    <a:pt x="237" y="479"/>
                    <a:pt x="0" y="348"/>
                    <a:pt x="0" y="194"/>
                  </a:cubicBezTo>
                  <a:cubicBezTo>
                    <a:pt x="0" y="123"/>
                    <a:pt x="50" y="57"/>
                    <a:pt x="137" y="1"/>
                  </a:cubicBezTo>
                  <a:cubicBezTo>
                    <a:pt x="133" y="0"/>
                    <a:pt x="852" y="204"/>
                    <a:pt x="852" y="204"/>
                  </a:cubicBezTo>
                  <a:lnTo>
                    <a:pt x="568" y="5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95250" h="171450" prst="angle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4" name="Line 207"/>
            <p:cNvSpPr>
              <a:spLocks noChangeShapeType="1"/>
            </p:cNvSpPr>
            <p:nvPr/>
          </p:nvSpPr>
          <p:spPr bwMode="auto">
            <a:xfrm>
              <a:off x="7900143" y="312417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5" name="Line 208"/>
            <p:cNvSpPr>
              <a:spLocks noChangeShapeType="1"/>
            </p:cNvSpPr>
            <p:nvPr/>
          </p:nvSpPr>
          <p:spPr bwMode="auto">
            <a:xfrm>
              <a:off x="7900143" y="312417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6" name="Freeform 209"/>
            <p:cNvSpPr>
              <a:spLocks/>
            </p:cNvSpPr>
            <p:nvPr/>
          </p:nvSpPr>
          <p:spPr bwMode="auto">
            <a:xfrm>
              <a:off x="4330446" y="2055766"/>
              <a:ext cx="1628929" cy="760518"/>
            </a:xfrm>
            <a:custGeom>
              <a:avLst/>
              <a:gdLst>
                <a:gd name="T0" fmla="*/ 0 w 715"/>
                <a:gd name="T1" fmla="*/ 140 h 339"/>
                <a:gd name="T2" fmla="*/ 424 w 715"/>
                <a:gd name="T3" fmla="*/ 0 h 339"/>
                <a:gd name="T4" fmla="*/ 715 w 715"/>
                <a:gd name="T5" fmla="*/ 339 h 339"/>
                <a:gd name="T6" fmla="*/ 0 w 715"/>
                <a:gd name="T7" fmla="*/ 14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5" h="339">
                  <a:moveTo>
                    <a:pt x="0" y="140"/>
                  </a:moveTo>
                  <a:cubicBezTo>
                    <a:pt x="100" y="76"/>
                    <a:pt x="249" y="26"/>
                    <a:pt x="424" y="0"/>
                  </a:cubicBezTo>
                  <a:cubicBezTo>
                    <a:pt x="563" y="157"/>
                    <a:pt x="715" y="339"/>
                    <a:pt x="715" y="339"/>
                  </a:cubicBezTo>
                  <a:cubicBezTo>
                    <a:pt x="715" y="339"/>
                    <a:pt x="367" y="242"/>
                    <a:pt x="0" y="1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h="171450" prst="angle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7" name="Freeform 210"/>
            <p:cNvSpPr>
              <a:spLocks/>
            </p:cNvSpPr>
            <p:nvPr/>
          </p:nvSpPr>
          <p:spPr bwMode="auto">
            <a:xfrm>
              <a:off x="5312014" y="3383383"/>
              <a:ext cx="1257881" cy="769728"/>
            </a:xfrm>
            <a:custGeom>
              <a:avLst/>
              <a:gdLst>
                <a:gd name="T0" fmla="*/ 284 w 552"/>
                <a:gd name="T1" fmla="*/ 0 h 343"/>
                <a:gd name="T2" fmla="*/ 552 w 552"/>
                <a:gd name="T3" fmla="*/ 325 h 343"/>
                <a:gd name="T4" fmla="*/ 284 w 552"/>
                <a:gd name="T5" fmla="*/ 343 h 343"/>
                <a:gd name="T6" fmla="*/ 0 w 552"/>
                <a:gd name="T7" fmla="*/ 323 h 343"/>
                <a:gd name="T8" fmla="*/ 284 w 552"/>
                <a:gd name="T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2" h="343">
                  <a:moveTo>
                    <a:pt x="284" y="0"/>
                  </a:moveTo>
                  <a:cubicBezTo>
                    <a:pt x="552" y="325"/>
                    <a:pt x="552" y="325"/>
                    <a:pt x="552" y="325"/>
                  </a:cubicBezTo>
                  <a:cubicBezTo>
                    <a:pt x="468" y="337"/>
                    <a:pt x="378" y="343"/>
                    <a:pt x="284" y="343"/>
                  </a:cubicBezTo>
                  <a:cubicBezTo>
                    <a:pt x="184" y="343"/>
                    <a:pt x="89" y="336"/>
                    <a:pt x="0" y="323"/>
                  </a:cubicBezTo>
                  <a:lnTo>
                    <a:pt x="2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" name="Title 4">
            <a:extLst>
              <a:ext uri="{FF2B5EF4-FFF2-40B4-BE49-F238E27FC236}">
                <a16:creationId xmlns:a16="http://schemas.microsoft.com/office/drawing/2014/main" id="{BDCFDC02-8FCA-4A50-A459-973ABEFE3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365125"/>
            <a:ext cx="10836275" cy="695325"/>
          </a:xfrm>
        </p:spPr>
        <p:txBody>
          <a:bodyPr/>
          <a:lstStyle/>
          <a:p>
            <a:r>
              <a:rPr lang="en-US" b="0"/>
              <a:t>Simple 3D Pie Chart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75D2C8-AB7D-4562-B9A5-F1CD3085067C}"/>
              </a:ext>
            </a:extLst>
          </p:cNvPr>
          <p:cNvSpPr txBox="1"/>
          <p:nvPr/>
        </p:nvSpPr>
        <p:spPr>
          <a:xfrm>
            <a:off x="531812" y="985720"/>
            <a:ext cx="4389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You can edit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74297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89" y="-10908"/>
            <a:ext cx="12185651" cy="68680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6887" y="4650414"/>
            <a:ext cx="2838343" cy="609282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SUBSCRIBE NOW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7967" y="4034684"/>
            <a:ext cx="1843715" cy="742564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8612" y="3362300"/>
            <a:ext cx="4154200" cy="3383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1993" y="709782"/>
            <a:ext cx="4322294" cy="3576973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9606" y="5342917"/>
            <a:ext cx="2547869" cy="303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8694" y="4850910"/>
            <a:ext cx="4719325" cy="90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12" marR="0" lvl="0" indent="-16981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Easy to use</a:t>
            </a:r>
          </a:p>
          <a:p>
            <a:pPr marL="169812" marR="0" lvl="0" indent="-16981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Fully customizable</a:t>
            </a:r>
          </a:p>
          <a:p>
            <a:pPr marL="169812" marR="0" lvl="0" indent="-16981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8696" y="4468745"/>
            <a:ext cx="5913729" cy="369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" y="6122600"/>
            <a:ext cx="12185651" cy="67557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1594" y="1841906"/>
            <a:ext cx="5588236" cy="1368223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027" y="762697"/>
            <a:ext cx="2790391" cy="52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4093" y="2004536"/>
            <a:ext cx="3623247" cy="830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8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98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2423" y="1372234"/>
            <a:ext cx="5026583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26070" y="875474"/>
            <a:ext cx="3944450" cy="2312373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4C9A13A-E3E3-4419-9E23-D5AC72564F38}"/>
              </a:ext>
            </a:extLst>
          </p:cNvPr>
          <p:cNvGrpSpPr/>
          <p:nvPr/>
        </p:nvGrpSpPr>
        <p:grpSpPr>
          <a:xfrm>
            <a:off x="1605359" y="1078626"/>
            <a:ext cx="2765773" cy="1923120"/>
            <a:chOff x="4017291" y="2055766"/>
            <a:chExt cx="3882852" cy="249470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3" name="Freeform 201">
              <a:extLst>
                <a:ext uri="{FF2B5EF4-FFF2-40B4-BE49-F238E27FC236}">
                  <a16:creationId xmlns:a16="http://schemas.microsoft.com/office/drawing/2014/main" id="{61CEE335-2FB9-4124-BAB3-1D950E450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7540" y="2374184"/>
              <a:ext cx="2602602" cy="2136818"/>
            </a:xfrm>
            <a:custGeom>
              <a:avLst/>
              <a:gdLst>
                <a:gd name="T0" fmla="*/ 290 w 1142"/>
                <a:gd name="T1" fmla="*/ 623 h 952"/>
                <a:gd name="T2" fmla="*/ 302 w 1142"/>
                <a:gd name="T3" fmla="*/ 637 h 952"/>
                <a:gd name="T4" fmla="*/ 556 w 1142"/>
                <a:gd name="T5" fmla="*/ 952 h 952"/>
                <a:gd name="T6" fmla="*/ 1142 w 1142"/>
                <a:gd name="T7" fmla="*/ 616 h 952"/>
                <a:gd name="T8" fmla="*/ 1142 w 1142"/>
                <a:gd name="T9" fmla="*/ 325 h 952"/>
                <a:gd name="T10" fmla="*/ 4 w 1142"/>
                <a:gd name="T11" fmla="*/ 0 h 952"/>
                <a:gd name="T12" fmla="*/ 0 w 1142"/>
                <a:gd name="T13" fmla="*/ 285 h 952"/>
                <a:gd name="T14" fmla="*/ 290 w 1142"/>
                <a:gd name="T15" fmla="*/ 623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2" h="952">
                  <a:moveTo>
                    <a:pt x="290" y="623"/>
                  </a:moveTo>
                  <a:cubicBezTo>
                    <a:pt x="290" y="623"/>
                    <a:pt x="294" y="627"/>
                    <a:pt x="302" y="637"/>
                  </a:cubicBezTo>
                  <a:cubicBezTo>
                    <a:pt x="328" y="669"/>
                    <a:pt x="402" y="759"/>
                    <a:pt x="556" y="952"/>
                  </a:cubicBezTo>
                  <a:cubicBezTo>
                    <a:pt x="896" y="906"/>
                    <a:pt x="1142" y="773"/>
                    <a:pt x="1142" y="616"/>
                  </a:cubicBezTo>
                  <a:cubicBezTo>
                    <a:pt x="1142" y="541"/>
                    <a:pt x="1142" y="325"/>
                    <a:pt x="1142" y="32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285"/>
                    <a:pt x="0" y="285"/>
                    <a:pt x="0" y="285"/>
                  </a:cubicBezTo>
                  <a:lnTo>
                    <a:pt x="290" y="62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4" name="Freeform 202">
              <a:extLst>
                <a:ext uri="{FF2B5EF4-FFF2-40B4-BE49-F238E27FC236}">
                  <a16:creationId xmlns:a16="http://schemas.microsoft.com/office/drawing/2014/main" id="{966CA738-9334-4D72-BB97-BDFBD8E37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3593" y="2329447"/>
              <a:ext cx="2606550" cy="1548667"/>
            </a:xfrm>
            <a:custGeom>
              <a:avLst/>
              <a:gdLst>
                <a:gd name="T0" fmla="*/ 292 w 1144"/>
                <a:gd name="T1" fmla="*/ 360 h 690"/>
                <a:gd name="T2" fmla="*/ 304 w 1144"/>
                <a:gd name="T3" fmla="*/ 374 h 690"/>
                <a:gd name="T4" fmla="*/ 558 w 1144"/>
                <a:gd name="T5" fmla="*/ 690 h 690"/>
                <a:gd name="T6" fmla="*/ 1144 w 1144"/>
                <a:gd name="T7" fmla="*/ 354 h 690"/>
                <a:gd name="T8" fmla="*/ 292 w 1144"/>
                <a:gd name="T9" fmla="*/ 0 h 690"/>
                <a:gd name="T10" fmla="*/ 0 w 1144"/>
                <a:gd name="T11" fmla="*/ 21 h 690"/>
                <a:gd name="T12" fmla="*/ 292 w 1144"/>
                <a:gd name="T13" fmla="*/ 36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4" h="690">
                  <a:moveTo>
                    <a:pt x="292" y="360"/>
                  </a:moveTo>
                  <a:cubicBezTo>
                    <a:pt x="292" y="360"/>
                    <a:pt x="296" y="364"/>
                    <a:pt x="304" y="374"/>
                  </a:cubicBezTo>
                  <a:cubicBezTo>
                    <a:pt x="330" y="406"/>
                    <a:pt x="404" y="496"/>
                    <a:pt x="558" y="690"/>
                  </a:cubicBezTo>
                  <a:cubicBezTo>
                    <a:pt x="898" y="643"/>
                    <a:pt x="1144" y="511"/>
                    <a:pt x="1144" y="354"/>
                  </a:cubicBezTo>
                  <a:cubicBezTo>
                    <a:pt x="1144" y="158"/>
                    <a:pt x="762" y="0"/>
                    <a:pt x="292" y="0"/>
                  </a:cubicBezTo>
                  <a:cubicBezTo>
                    <a:pt x="189" y="0"/>
                    <a:pt x="91" y="7"/>
                    <a:pt x="0" y="21"/>
                  </a:cubicBezTo>
                  <a:lnTo>
                    <a:pt x="292" y="36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14300" h="171450" prst="angle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8" name="Freeform 203">
              <a:extLst>
                <a:ext uri="{FF2B5EF4-FFF2-40B4-BE49-F238E27FC236}">
                  <a16:creationId xmlns:a16="http://schemas.microsoft.com/office/drawing/2014/main" id="{D7FBDDDD-E7A5-48D0-A773-CE93AA420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446" y="2374184"/>
              <a:ext cx="1628929" cy="1397352"/>
            </a:xfrm>
            <a:custGeom>
              <a:avLst/>
              <a:gdLst>
                <a:gd name="T0" fmla="*/ 0 w 715"/>
                <a:gd name="T1" fmla="*/ 424 h 623"/>
                <a:gd name="T2" fmla="*/ 4 w 715"/>
                <a:gd name="T3" fmla="*/ 0 h 623"/>
                <a:gd name="T4" fmla="*/ 715 w 715"/>
                <a:gd name="T5" fmla="*/ 197 h 623"/>
                <a:gd name="T6" fmla="*/ 715 w 715"/>
                <a:gd name="T7" fmla="*/ 623 h 623"/>
                <a:gd name="T8" fmla="*/ 0 w 715"/>
                <a:gd name="T9" fmla="*/ 424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5" h="623">
                  <a:moveTo>
                    <a:pt x="0" y="424"/>
                  </a:moveTo>
                  <a:cubicBezTo>
                    <a:pt x="0" y="424"/>
                    <a:pt x="4" y="0"/>
                    <a:pt x="4" y="0"/>
                  </a:cubicBezTo>
                  <a:cubicBezTo>
                    <a:pt x="715" y="197"/>
                    <a:pt x="715" y="197"/>
                    <a:pt x="715" y="197"/>
                  </a:cubicBezTo>
                  <a:cubicBezTo>
                    <a:pt x="715" y="623"/>
                    <a:pt x="715" y="623"/>
                    <a:pt x="715" y="623"/>
                  </a:cubicBezTo>
                  <a:cubicBezTo>
                    <a:pt x="715" y="623"/>
                    <a:pt x="367" y="526"/>
                    <a:pt x="0" y="424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44450" prst="angle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04">
              <a:extLst>
                <a:ext uri="{FF2B5EF4-FFF2-40B4-BE49-F238E27FC236}">
                  <a16:creationId xmlns:a16="http://schemas.microsoft.com/office/drawing/2014/main" id="{BEF365AD-6EF2-4242-AB99-0DD22CB80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7291" y="3099175"/>
              <a:ext cx="1942083" cy="1406563"/>
            </a:xfrm>
            <a:custGeom>
              <a:avLst/>
              <a:gdLst>
                <a:gd name="T0" fmla="*/ 568 w 852"/>
                <a:gd name="T1" fmla="*/ 627 h 627"/>
                <a:gd name="T2" fmla="*/ 0 w 852"/>
                <a:gd name="T3" fmla="*/ 293 h 627"/>
                <a:gd name="T4" fmla="*/ 1 w 852"/>
                <a:gd name="T5" fmla="*/ 0 h 627"/>
                <a:gd name="T6" fmla="*/ 137 w 852"/>
                <a:gd name="T7" fmla="*/ 101 h 627"/>
                <a:gd name="T8" fmla="*/ 852 w 852"/>
                <a:gd name="T9" fmla="*/ 21 h 627"/>
                <a:gd name="T10" fmla="*/ 852 w 852"/>
                <a:gd name="T11" fmla="*/ 304 h 627"/>
                <a:gd name="T12" fmla="*/ 568 w 852"/>
                <a:gd name="T13" fmla="*/ 627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2" h="627">
                  <a:moveTo>
                    <a:pt x="568" y="627"/>
                  </a:moveTo>
                  <a:cubicBezTo>
                    <a:pt x="237" y="578"/>
                    <a:pt x="0" y="447"/>
                    <a:pt x="0" y="293"/>
                  </a:cubicBezTo>
                  <a:cubicBezTo>
                    <a:pt x="0" y="250"/>
                    <a:pt x="1" y="0"/>
                    <a:pt x="1" y="0"/>
                  </a:cubicBezTo>
                  <a:cubicBezTo>
                    <a:pt x="1" y="0"/>
                    <a:pt x="103" y="122"/>
                    <a:pt x="137" y="101"/>
                  </a:cubicBezTo>
                  <a:cubicBezTo>
                    <a:pt x="134" y="100"/>
                    <a:pt x="852" y="21"/>
                    <a:pt x="852" y="21"/>
                  </a:cubicBezTo>
                  <a:cubicBezTo>
                    <a:pt x="852" y="304"/>
                    <a:pt x="852" y="304"/>
                    <a:pt x="852" y="304"/>
                  </a:cubicBezTo>
                  <a:lnTo>
                    <a:pt x="568" y="62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05">
              <a:extLst>
                <a:ext uri="{FF2B5EF4-FFF2-40B4-BE49-F238E27FC236}">
                  <a16:creationId xmlns:a16="http://schemas.microsoft.com/office/drawing/2014/main" id="{6D566187-E15E-4BB0-BD0D-DC668FF7C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014" y="3780746"/>
              <a:ext cx="1257881" cy="769728"/>
            </a:xfrm>
            <a:custGeom>
              <a:avLst/>
              <a:gdLst>
                <a:gd name="T0" fmla="*/ 284 w 552"/>
                <a:gd name="T1" fmla="*/ 0 h 343"/>
                <a:gd name="T2" fmla="*/ 552 w 552"/>
                <a:gd name="T3" fmla="*/ 148 h 343"/>
                <a:gd name="T4" fmla="*/ 552 w 552"/>
                <a:gd name="T5" fmla="*/ 325 h 343"/>
                <a:gd name="T6" fmla="*/ 284 w 552"/>
                <a:gd name="T7" fmla="*/ 343 h 343"/>
                <a:gd name="T8" fmla="*/ 0 w 552"/>
                <a:gd name="T9" fmla="*/ 323 h 343"/>
                <a:gd name="T10" fmla="*/ 2 w 552"/>
                <a:gd name="T11" fmla="*/ 146 h 343"/>
                <a:gd name="T12" fmla="*/ 284 w 552"/>
                <a:gd name="T13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2" h="343">
                  <a:moveTo>
                    <a:pt x="284" y="0"/>
                  </a:moveTo>
                  <a:cubicBezTo>
                    <a:pt x="552" y="148"/>
                    <a:pt x="552" y="148"/>
                    <a:pt x="552" y="148"/>
                  </a:cubicBezTo>
                  <a:cubicBezTo>
                    <a:pt x="552" y="325"/>
                    <a:pt x="552" y="325"/>
                    <a:pt x="552" y="325"/>
                  </a:cubicBezTo>
                  <a:cubicBezTo>
                    <a:pt x="468" y="337"/>
                    <a:pt x="378" y="343"/>
                    <a:pt x="284" y="343"/>
                  </a:cubicBezTo>
                  <a:cubicBezTo>
                    <a:pt x="184" y="343"/>
                    <a:pt x="89" y="336"/>
                    <a:pt x="0" y="323"/>
                  </a:cubicBezTo>
                  <a:cubicBezTo>
                    <a:pt x="2" y="146"/>
                    <a:pt x="2" y="146"/>
                    <a:pt x="2" y="146"/>
                  </a:cubicBezTo>
                  <a:lnTo>
                    <a:pt x="284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06">
              <a:extLst>
                <a:ext uri="{FF2B5EF4-FFF2-40B4-BE49-F238E27FC236}">
                  <a16:creationId xmlns:a16="http://schemas.microsoft.com/office/drawing/2014/main" id="{2062D201-9D3F-4694-BCB2-D5792C1B0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7291" y="2688654"/>
              <a:ext cx="1942083" cy="1181565"/>
            </a:xfrm>
            <a:custGeom>
              <a:avLst/>
              <a:gdLst>
                <a:gd name="T0" fmla="*/ 568 w 852"/>
                <a:gd name="T1" fmla="*/ 527 h 527"/>
                <a:gd name="T2" fmla="*/ 0 w 852"/>
                <a:gd name="T3" fmla="*/ 194 h 527"/>
                <a:gd name="T4" fmla="*/ 137 w 852"/>
                <a:gd name="T5" fmla="*/ 1 h 527"/>
                <a:gd name="T6" fmla="*/ 852 w 852"/>
                <a:gd name="T7" fmla="*/ 204 h 527"/>
                <a:gd name="T8" fmla="*/ 568 w 852"/>
                <a:gd name="T9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2" h="527">
                  <a:moveTo>
                    <a:pt x="568" y="527"/>
                  </a:moveTo>
                  <a:cubicBezTo>
                    <a:pt x="237" y="479"/>
                    <a:pt x="0" y="348"/>
                    <a:pt x="0" y="194"/>
                  </a:cubicBezTo>
                  <a:cubicBezTo>
                    <a:pt x="0" y="123"/>
                    <a:pt x="50" y="57"/>
                    <a:pt x="137" y="1"/>
                  </a:cubicBezTo>
                  <a:cubicBezTo>
                    <a:pt x="133" y="0"/>
                    <a:pt x="852" y="204"/>
                    <a:pt x="852" y="204"/>
                  </a:cubicBezTo>
                  <a:lnTo>
                    <a:pt x="568" y="5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95250" h="171450" prst="angle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207">
              <a:extLst>
                <a:ext uri="{FF2B5EF4-FFF2-40B4-BE49-F238E27FC236}">
                  <a16:creationId xmlns:a16="http://schemas.microsoft.com/office/drawing/2014/main" id="{8B85D006-7F1F-4B74-A023-E12208A07E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00143" y="312417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208">
              <a:extLst>
                <a:ext uri="{FF2B5EF4-FFF2-40B4-BE49-F238E27FC236}">
                  <a16:creationId xmlns:a16="http://schemas.microsoft.com/office/drawing/2014/main" id="{04795C21-DEB5-4FBF-944B-52396D29A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00143" y="312417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09">
              <a:extLst>
                <a:ext uri="{FF2B5EF4-FFF2-40B4-BE49-F238E27FC236}">
                  <a16:creationId xmlns:a16="http://schemas.microsoft.com/office/drawing/2014/main" id="{8C47D653-B9E1-4D53-A7B3-47A657A51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446" y="2055766"/>
              <a:ext cx="1628929" cy="760518"/>
            </a:xfrm>
            <a:custGeom>
              <a:avLst/>
              <a:gdLst>
                <a:gd name="T0" fmla="*/ 0 w 715"/>
                <a:gd name="T1" fmla="*/ 140 h 339"/>
                <a:gd name="T2" fmla="*/ 424 w 715"/>
                <a:gd name="T3" fmla="*/ 0 h 339"/>
                <a:gd name="T4" fmla="*/ 715 w 715"/>
                <a:gd name="T5" fmla="*/ 339 h 339"/>
                <a:gd name="T6" fmla="*/ 0 w 715"/>
                <a:gd name="T7" fmla="*/ 14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5" h="339">
                  <a:moveTo>
                    <a:pt x="0" y="140"/>
                  </a:moveTo>
                  <a:cubicBezTo>
                    <a:pt x="100" y="76"/>
                    <a:pt x="249" y="26"/>
                    <a:pt x="424" y="0"/>
                  </a:cubicBezTo>
                  <a:cubicBezTo>
                    <a:pt x="563" y="157"/>
                    <a:pt x="715" y="339"/>
                    <a:pt x="715" y="339"/>
                  </a:cubicBezTo>
                  <a:cubicBezTo>
                    <a:pt x="715" y="339"/>
                    <a:pt x="367" y="242"/>
                    <a:pt x="0" y="1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h="171450" prst="angle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10">
              <a:extLst>
                <a:ext uri="{FF2B5EF4-FFF2-40B4-BE49-F238E27FC236}">
                  <a16:creationId xmlns:a16="http://schemas.microsoft.com/office/drawing/2014/main" id="{E3D9363C-E96F-4613-B07B-1FC9F0492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014" y="3383383"/>
              <a:ext cx="1257881" cy="769728"/>
            </a:xfrm>
            <a:custGeom>
              <a:avLst/>
              <a:gdLst>
                <a:gd name="T0" fmla="*/ 284 w 552"/>
                <a:gd name="T1" fmla="*/ 0 h 343"/>
                <a:gd name="T2" fmla="*/ 552 w 552"/>
                <a:gd name="T3" fmla="*/ 325 h 343"/>
                <a:gd name="T4" fmla="*/ 284 w 552"/>
                <a:gd name="T5" fmla="*/ 343 h 343"/>
                <a:gd name="T6" fmla="*/ 0 w 552"/>
                <a:gd name="T7" fmla="*/ 323 h 343"/>
                <a:gd name="T8" fmla="*/ 284 w 552"/>
                <a:gd name="T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2" h="343">
                  <a:moveTo>
                    <a:pt x="284" y="0"/>
                  </a:moveTo>
                  <a:cubicBezTo>
                    <a:pt x="552" y="325"/>
                    <a:pt x="552" y="325"/>
                    <a:pt x="552" y="325"/>
                  </a:cubicBezTo>
                  <a:cubicBezTo>
                    <a:pt x="468" y="337"/>
                    <a:pt x="378" y="343"/>
                    <a:pt x="284" y="343"/>
                  </a:cubicBezTo>
                  <a:cubicBezTo>
                    <a:pt x="184" y="343"/>
                    <a:pt x="89" y="336"/>
                    <a:pt x="0" y="323"/>
                  </a:cubicBezTo>
                  <a:lnTo>
                    <a:pt x="2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6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ix-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2600"/>
      </a:accent1>
      <a:accent2>
        <a:srgbClr val="FFC801"/>
      </a:accent2>
      <a:accent3>
        <a:srgbClr val="ABD100"/>
      </a:accent3>
      <a:accent4>
        <a:srgbClr val="00B69F"/>
      </a:accent4>
      <a:accent5>
        <a:srgbClr val="00C9F3"/>
      </a:accent5>
      <a:accent6>
        <a:srgbClr val="8B8ED1"/>
      </a:accent6>
      <a:hlink>
        <a:srgbClr val="0563C1"/>
      </a:hlink>
      <a:folHlink>
        <a:srgbClr val="954F72"/>
      </a:folHlink>
    </a:clrScheme>
    <a:fontScheme name="Custom 3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388</Words>
  <Application>Microsoft Office PowerPoint</Application>
  <PresentationFormat>Widescreen</PresentationFormat>
  <Paragraphs>58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Open Sans</vt:lpstr>
      <vt:lpstr>Segoe UI</vt:lpstr>
      <vt:lpstr>Office Theme</vt:lpstr>
      <vt:lpstr>Simple 4-Step Diagram</vt:lpstr>
      <vt:lpstr>Multi-Level Diagram</vt:lpstr>
      <vt:lpstr>Key Performance Indicators</vt:lpstr>
      <vt:lpstr>Simple 3D Pie Chart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Farjana Jaman</dc:creator>
  <cp:lastModifiedBy>FTM</cp:lastModifiedBy>
  <cp:revision>113</cp:revision>
  <dcterms:created xsi:type="dcterms:W3CDTF">2015-11-29T16:57:02Z</dcterms:created>
  <dcterms:modified xsi:type="dcterms:W3CDTF">2017-09-11T19:43:19Z</dcterms:modified>
</cp:coreProperties>
</file>