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9.xml" ContentType="application/vnd.openxmlformats-officedocument.themeOverr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6" r:id="rId3"/>
  </p:sldMasterIdLst>
  <p:notesMasterIdLst>
    <p:notesMasterId r:id="rId14"/>
  </p:notesMasterIdLst>
  <p:sldIdLst>
    <p:sldId id="274" r:id="rId4"/>
    <p:sldId id="275" r:id="rId5"/>
    <p:sldId id="280" r:id="rId6"/>
    <p:sldId id="282" r:id="rId7"/>
    <p:sldId id="283" r:id="rId8"/>
    <p:sldId id="284" r:id="rId9"/>
    <p:sldId id="285" r:id="rId10"/>
    <p:sldId id="286" r:id="rId11"/>
    <p:sldId id="290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1A7C"/>
    <a:srgbClr val="6329B1"/>
    <a:srgbClr val="5727B6"/>
    <a:srgbClr val="8794A1"/>
    <a:srgbClr val="7532D0"/>
    <a:srgbClr val="027BD1"/>
    <a:srgbClr val="0B5CD1"/>
    <a:srgbClr val="794CCF"/>
    <a:srgbClr val="CB3A35"/>
    <a:srgbClr val="E85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0" autoAdjust="0"/>
    <p:restoredTop sz="90015" autoAdjust="0"/>
  </p:normalViewPr>
  <p:slideViewPr>
    <p:cSldViewPr snapToGrid="0">
      <p:cViewPr varScale="1">
        <p:scale>
          <a:sx n="62" d="100"/>
          <a:sy n="62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scene3d>
              <a:camera prst="orthographicFront"/>
              <a:lightRig rig="threePt" dir="t"/>
            </a:scene3d>
            <a:sp3d>
              <a:bevelT w="44450" h="44450" prst="angle"/>
            </a:sp3d>
          </c:spPr>
          <c:dPt>
            <c:idx val="0"/>
            <c:bubble3D val="0"/>
            <c:spPr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9050"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1-17C3-4BF6-AA26-D606AFC2574B}"/>
              </c:ext>
            </c:extLst>
          </c:dPt>
          <c:dPt>
            <c:idx val="1"/>
            <c:bubble3D val="0"/>
            <c:spPr>
              <a:gradFill flip="none" rotWithShape="1"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46000">
                    <a:schemeClr val="accent2">
                      <a:lumMod val="95000"/>
                      <a:lumOff val="5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9050"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2-17C3-4BF6-AA26-D606AFC2574B}"/>
              </c:ext>
            </c:extLst>
          </c:dPt>
          <c:dPt>
            <c:idx val="2"/>
            <c:bubble3D val="0"/>
            <c:spPr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9050"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17C3-4BF6-AA26-D606AFC2574B}"/>
              </c:ext>
            </c:extLst>
          </c:dPt>
          <c:dPt>
            <c:idx val="3"/>
            <c:bubble3D val="0"/>
            <c:spPr>
              <a:gradFill flip="none" rotWithShape="1"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46000">
                    <a:schemeClr val="accent5">
                      <a:lumMod val="95000"/>
                      <a:lumOff val="5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9050"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4-17C3-4BF6-AA26-D606AFC2574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C3-4BF6-AA26-D606AFC2574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46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scene3d>
              <a:camera prst="orthographicFront"/>
              <a:lightRig rig="threePt" dir="t"/>
            </a:scene3d>
            <a:sp3d>
              <a:bevelT w="44450" h="44450" prst="angle"/>
            </a:sp3d>
          </c:spPr>
          <c:dPt>
            <c:idx val="0"/>
            <c:bubble3D val="0"/>
            <c:spPr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9050"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1-4025-4F73-9A54-EC7B8173D1BC}"/>
              </c:ext>
            </c:extLst>
          </c:dPt>
          <c:dPt>
            <c:idx val="1"/>
            <c:bubble3D val="0"/>
            <c:spPr>
              <a:gradFill flip="none" rotWithShape="1"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46000">
                    <a:schemeClr val="accent2">
                      <a:lumMod val="95000"/>
                      <a:lumOff val="5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9050"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4025-4F73-9A54-EC7B8173D1BC}"/>
              </c:ext>
            </c:extLst>
          </c:dPt>
          <c:dPt>
            <c:idx val="2"/>
            <c:bubble3D val="0"/>
            <c:spPr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9050"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5-4025-4F73-9A54-EC7B8173D1BC}"/>
              </c:ext>
            </c:extLst>
          </c:dPt>
          <c:dPt>
            <c:idx val="3"/>
            <c:bubble3D val="0"/>
            <c:spPr>
              <a:gradFill flip="none" rotWithShape="1"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46000">
                    <a:schemeClr val="accent5">
                      <a:lumMod val="95000"/>
                      <a:lumOff val="5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9050"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7-4025-4F73-9A54-EC7B8173D1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1.4</c:v>
                </c:pt>
                <c:pt idx="3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025-4F73-9A54-EC7B8173D1B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46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31666-ECA4-4B49-8C7C-3B710802D24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215C6-7033-424A-9F2E-693042D3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5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78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92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9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5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33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0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4875580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48396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23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539" y="1752600"/>
            <a:ext cx="4834582" cy="2895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25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19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6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34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98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3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17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96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75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37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33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314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586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11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7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3887117"/>
            <a:ext cx="10363200" cy="610820"/>
          </a:xfrm>
        </p:spPr>
        <p:txBody>
          <a:bodyPr/>
          <a:lstStyle>
            <a:lvl1pPr algn="ctr">
              <a:defRPr lang="en-US" sz="3997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7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063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2130433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981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6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44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8"/>
            <a:ext cx="10363200" cy="1362075"/>
          </a:xfrm>
        </p:spPr>
        <p:txBody>
          <a:bodyPr anchor="t"/>
          <a:lstStyle>
            <a:lvl1pPr algn="l">
              <a:defRPr sz="529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97">
                <a:solidFill>
                  <a:schemeClr val="tx1">
                    <a:tint val="75000"/>
                  </a:schemeClr>
                </a:solidFill>
              </a:defRPr>
            </a:lvl1pPr>
            <a:lvl2pPr marL="608944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90" indent="0">
              <a:buNone/>
              <a:defRPr sz="2097">
                <a:solidFill>
                  <a:schemeClr val="tx1">
                    <a:tint val="75000"/>
                  </a:schemeClr>
                </a:solidFill>
              </a:defRPr>
            </a:lvl3pPr>
            <a:lvl4pPr marL="182683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4pPr>
            <a:lvl5pPr marL="243578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5pPr>
            <a:lvl6pPr marL="304472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6pPr>
            <a:lvl7pPr marL="365367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7pPr>
            <a:lvl8pPr marL="4262614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8pPr>
            <a:lvl9pPr marL="487156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68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15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7"/>
            <a:ext cx="5386917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4" indent="0">
              <a:buNone/>
              <a:defRPr sz="2697" b="1"/>
            </a:lvl2pPr>
            <a:lvl3pPr marL="1217890" indent="0">
              <a:buNone/>
              <a:defRPr sz="2397" b="1"/>
            </a:lvl3pPr>
            <a:lvl4pPr marL="1826835" indent="0">
              <a:buNone/>
              <a:defRPr sz="2097" b="1"/>
            </a:lvl4pPr>
            <a:lvl5pPr marL="2435780" indent="0">
              <a:buNone/>
              <a:defRPr sz="2097" b="1"/>
            </a:lvl5pPr>
            <a:lvl6pPr marL="3044725" indent="0">
              <a:buNone/>
              <a:defRPr sz="2097" b="1"/>
            </a:lvl6pPr>
            <a:lvl7pPr marL="3653670" indent="0">
              <a:buNone/>
              <a:defRPr sz="2097" b="1"/>
            </a:lvl7pPr>
            <a:lvl8pPr marL="4262614" indent="0">
              <a:buNone/>
              <a:defRPr sz="2097" b="1"/>
            </a:lvl8pPr>
            <a:lvl9pPr marL="4871560" indent="0">
              <a:buNone/>
              <a:defRPr sz="20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7"/>
            <a:ext cx="5389033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4" indent="0">
              <a:buNone/>
              <a:defRPr sz="2697" b="1"/>
            </a:lvl2pPr>
            <a:lvl3pPr marL="1217890" indent="0">
              <a:buNone/>
              <a:defRPr sz="2397" b="1"/>
            </a:lvl3pPr>
            <a:lvl4pPr marL="1826835" indent="0">
              <a:buNone/>
              <a:defRPr sz="2097" b="1"/>
            </a:lvl4pPr>
            <a:lvl5pPr marL="2435780" indent="0">
              <a:buNone/>
              <a:defRPr sz="2097" b="1"/>
            </a:lvl5pPr>
            <a:lvl6pPr marL="3044725" indent="0">
              <a:buNone/>
              <a:defRPr sz="2097" b="1"/>
            </a:lvl6pPr>
            <a:lvl7pPr marL="3653670" indent="0">
              <a:buNone/>
              <a:defRPr sz="2097" b="1"/>
            </a:lvl7pPr>
            <a:lvl8pPr marL="4262614" indent="0">
              <a:buNone/>
              <a:defRPr sz="2097" b="1"/>
            </a:lvl8pPr>
            <a:lvl9pPr marL="4871560" indent="0">
              <a:buNone/>
              <a:defRPr sz="20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952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782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49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449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6"/>
            <a:ext cx="4011084" cy="1162051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4297"/>
            </a:lvl1pPr>
            <a:lvl2pPr>
              <a:defRPr sz="3697"/>
            </a:lvl2pPr>
            <a:lvl3pPr>
              <a:defRPr sz="3197"/>
            </a:lvl3pPr>
            <a:lvl4pPr>
              <a:defRPr sz="2697"/>
            </a:lvl4pPr>
            <a:lvl5pPr>
              <a:defRPr sz="2697"/>
            </a:lvl5pPr>
            <a:lvl6pPr>
              <a:defRPr sz="2697"/>
            </a:lvl6pPr>
            <a:lvl7pPr>
              <a:defRPr sz="2697"/>
            </a:lvl7pPr>
            <a:lvl8pPr>
              <a:defRPr sz="2697"/>
            </a:lvl8pPr>
            <a:lvl9pPr>
              <a:defRPr sz="26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897"/>
            </a:lvl1pPr>
            <a:lvl2pPr marL="608944" indent="0">
              <a:buNone/>
              <a:defRPr sz="1600"/>
            </a:lvl2pPr>
            <a:lvl3pPr marL="1217890" indent="0">
              <a:buNone/>
              <a:defRPr sz="1300"/>
            </a:lvl3pPr>
            <a:lvl4pPr marL="1826835" indent="0">
              <a:buNone/>
              <a:defRPr sz="1200"/>
            </a:lvl4pPr>
            <a:lvl5pPr marL="2435780" indent="0">
              <a:buNone/>
              <a:defRPr sz="1200"/>
            </a:lvl5pPr>
            <a:lvl6pPr marL="3044725" indent="0">
              <a:buNone/>
              <a:defRPr sz="1200"/>
            </a:lvl6pPr>
            <a:lvl7pPr marL="3653670" indent="0">
              <a:buNone/>
              <a:defRPr sz="1200"/>
            </a:lvl7pPr>
            <a:lvl8pPr marL="4262614" indent="0">
              <a:buNone/>
              <a:defRPr sz="1200"/>
            </a:lvl8pPr>
            <a:lvl9pPr marL="487156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818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1" y="4800607"/>
            <a:ext cx="7315200" cy="566739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1" y="612775"/>
            <a:ext cx="7315200" cy="4114800"/>
          </a:xfrm>
        </p:spPr>
        <p:txBody>
          <a:bodyPr/>
          <a:lstStyle>
            <a:lvl1pPr marL="0" indent="0">
              <a:buNone/>
              <a:defRPr sz="4297"/>
            </a:lvl1pPr>
            <a:lvl2pPr marL="608944" indent="0">
              <a:buNone/>
              <a:defRPr sz="3697"/>
            </a:lvl2pPr>
            <a:lvl3pPr marL="1217890" indent="0">
              <a:buNone/>
              <a:defRPr sz="3197"/>
            </a:lvl3pPr>
            <a:lvl4pPr marL="1826835" indent="0">
              <a:buNone/>
              <a:defRPr sz="2697"/>
            </a:lvl4pPr>
            <a:lvl5pPr marL="2435780" indent="0">
              <a:buNone/>
              <a:defRPr sz="2697"/>
            </a:lvl5pPr>
            <a:lvl6pPr marL="3044725" indent="0">
              <a:buNone/>
              <a:defRPr sz="2697"/>
            </a:lvl6pPr>
            <a:lvl7pPr marL="3653670" indent="0">
              <a:buNone/>
              <a:defRPr sz="2697"/>
            </a:lvl7pPr>
            <a:lvl8pPr marL="4262614" indent="0">
              <a:buNone/>
              <a:defRPr sz="2697"/>
            </a:lvl8pPr>
            <a:lvl9pPr marL="4871560" indent="0">
              <a:buNone/>
              <a:defRPr sz="269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1" y="5367345"/>
            <a:ext cx="7315200" cy="804863"/>
          </a:xfrm>
        </p:spPr>
        <p:txBody>
          <a:bodyPr/>
          <a:lstStyle>
            <a:lvl1pPr marL="0" indent="0">
              <a:buNone/>
              <a:defRPr sz="1897"/>
            </a:lvl1pPr>
            <a:lvl2pPr marL="608944" indent="0">
              <a:buNone/>
              <a:defRPr sz="1600"/>
            </a:lvl2pPr>
            <a:lvl3pPr marL="1217890" indent="0">
              <a:buNone/>
              <a:defRPr sz="1300"/>
            </a:lvl3pPr>
            <a:lvl4pPr marL="1826835" indent="0">
              <a:buNone/>
              <a:defRPr sz="1200"/>
            </a:lvl4pPr>
            <a:lvl5pPr marL="2435780" indent="0">
              <a:buNone/>
              <a:defRPr sz="1200"/>
            </a:lvl5pPr>
            <a:lvl6pPr marL="3044725" indent="0">
              <a:buNone/>
              <a:defRPr sz="1200"/>
            </a:lvl6pPr>
            <a:lvl7pPr marL="3653670" indent="0">
              <a:buNone/>
              <a:defRPr sz="1200"/>
            </a:lvl7pPr>
            <a:lvl8pPr marL="4262614" indent="0">
              <a:buNone/>
              <a:defRPr sz="1200"/>
            </a:lvl8pPr>
            <a:lvl9pPr marL="487156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924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46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1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491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40"/>
            <a:ext cx="5932223" cy="711081"/>
          </a:xfrm>
        </p:spPr>
        <p:txBody>
          <a:bodyPr>
            <a:normAutofit/>
          </a:bodyPr>
          <a:lstStyle>
            <a:lvl1pPr algn="ctr">
              <a:defRPr sz="3597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4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3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0C34-94BD-41A1-853A-3D4D9615125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E0C34-94BD-41A1-853A-3D4D9615125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8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E0C34-94BD-41A1-853A-3D4D9615125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0AA71-BC96-4BFB-BFFF-F965583F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8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3" y="274646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8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4" y="635635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txStyles>
    <p:titleStyle>
      <a:lvl1pPr algn="l" defTabSz="1217890" rtl="0" eaLnBrk="1" latinLnBrk="0" hangingPunct="1">
        <a:spcBef>
          <a:spcPct val="0"/>
        </a:spcBef>
        <a:buNone/>
        <a:defRPr sz="3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1217890" rtl="0" eaLnBrk="1" latinLnBrk="0" hangingPunct="1">
        <a:spcBef>
          <a:spcPct val="20000"/>
        </a:spcBef>
        <a:buFont typeface="Arial" pitchFamily="34" charset="0"/>
        <a:buChar char="•"/>
        <a:defRPr sz="3597" kern="1200">
          <a:solidFill>
            <a:schemeClr val="tx1"/>
          </a:solidFill>
          <a:latin typeface="+mj-lt"/>
          <a:ea typeface="+mn-ea"/>
          <a:cs typeface="+mn-cs"/>
        </a:defRPr>
      </a:lvl1pPr>
      <a:lvl2pPr marL="989536" indent="-380591" algn="l" defTabSz="1217890" rtl="0" eaLnBrk="1" latinLnBrk="0" hangingPunct="1">
        <a:spcBef>
          <a:spcPct val="20000"/>
        </a:spcBef>
        <a:buFont typeface="Arial" pitchFamily="34" charset="0"/>
        <a:buChar char="–"/>
        <a:defRPr sz="3197" kern="1200">
          <a:solidFill>
            <a:schemeClr val="tx1"/>
          </a:solidFill>
          <a:latin typeface="+mj-lt"/>
          <a:ea typeface="+mn-ea"/>
          <a:cs typeface="+mn-cs"/>
        </a:defRPr>
      </a:lvl2pPr>
      <a:lvl3pPr marL="152236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397" kern="1200">
          <a:solidFill>
            <a:schemeClr val="tx1"/>
          </a:solidFill>
          <a:latin typeface="+mj-lt"/>
          <a:ea typeface="+mn-ea"/>
          <a:cs typeface="+mn-cs"/>
        </a:defRPr>
      </a:lvl3pPr>
      <a:lvl4pPr marL="2131307" indent="-304474" algn="l" defTabSz="1217890" rtl="0" eaLnBrk="1" latinLnBrk="0" hangingPunct="1">
        <a:spcBef>
          <a:spcPct val="20000"/>
        </a:spcBef>
        <a:buFont typeface="Arial" pitchFamily="34" charset="0"/>
        <a:buChar char="–"/>
        <a:defRPr sz="1997" kern="1200">
          <a:solidFill>
            <a:schemeClr val="tx1"/>
          </a:solidFill>
          <a:latin typeface="+mj-lt"/>
          <a:ea typeface="+mn-ea"/>
          <a:cs typeface="+mn-cs"/>
        </a:defRPr>
      </a:lvl4pPr>
      <a:lvl5pPr marL="2740252" indent="-304474" algn="l" defTabSz="1217890" rtl="0" eaLnBrk="1" latinLnBrk="0" hangingPunct="1">
        <a:spcBef>
          <a:spcPct val="20000"/>
        </a:spcBef>
        <a:buFont typeface="Arial" pitchFamily="34" charset="0"/>
        <a:buChar char="»"/>
        <a:defRPr sz="1997" kern="1200">
          <a:solidFill>
            <a:schemeClr val="tx1"/>
          </a:solidFill>
          <a:latin typeface="+mj-lt"/>
          <a:ea typeface="+mn-ea"/>
          <a:cs typeface="+mn-cs"/>
        </a:defRPr>
      </a:lvl5pPr>
      <a:lvl6pPr marL="3349197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7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4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9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5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8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5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7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4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6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chart" Target="../charts/char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79084596"/>
              </p:ext>
            </p:extLst>
          </p:nvPr>
        </p:nvGraphicFramePr>
        <p:xfrm>
          <a:off x="3847795" y="1981200"/>
          <a:ext cx="4491856" cy="4011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63651" y="2489735"/>
            <a:ext cx="7447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61872" y="2489735"/>
            <a:ext cx="7447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761872" y="5484488"/>
            <a:ext cx="7447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63651" y="5484488"/>
            <a:ext cx="7447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134234" y="2146902"/>
            <a:ext cx="693716" cy="6856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08376" y="4851443"/>
            <a:ext cx="404156" cy="63304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508376" y="2489736"/>
            <a:ext cx="537908" cy="48074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375259" y="2489735"/>
            <a:ext cx="386613" cy="7877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7252084" y="4798822"/>
            <a:ext cx="509788" cy="6840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892390" y="1833608"/>
            <a:ext cx="206387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35739" y="1833608"/>
            <a:ext cx="206387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35739" y="4794467"/>
            <a:ext cx="206387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92390" y="4826786"/>
            <a:ext cx="206387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00525" y="685446"/>
            <a:ext cx="4990951" cy="821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359495" y="2146902"/>
            <a:ext cx="693716" cy="685667"/>
            <a:chOff x="3359495" y="2146902"/>
            <a:chExt cx="693716" cy="685667"/>
          </a:xfrm>
        </p:grpSpPr>
        <p:sp>
          <p:nvSpPr>
            <p:cNvPr id="5" name="Oval 4"/>
            <p:cNvSpPr/>
            <p:nvPr/>
          </p:nvSpPr>
          <p:spPr>
            <a:xfrm>
              <a:off x="3359495" y="2146902"/>
              <a:ext cx="693716" cy="6856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3588707" y="2332777"/>
              <a:ext cx="249868" cy="313916"/>
            </a:xfrm>
            <a:custGeom>
              <a:avLst/>
              <a:gdLst>
                <a:gd name="T0" fmla="*/ 2829 w 3155"/>
                <a:gd name="T1" fmla="*/ 2304 h 3571"/>
                <a:gd name="T2" fmla="*/ 817 w 3155"/>
                <a:gd name="T3" fmla="*/ 1576 h 3571"/>
                <a:gd name="T4" fmla="*/ 758 w 3155"/>
                <a:gd name="T5" fmla="*/ 1611 h 3571"/>
                <a:gd name="T6" fmla="*/ 735 w 3155"/>
                <a:gd name="T7" fmla="*/ 1677 h 3571"/>
                <a:gd name="T8" fmla="*/ 758 w 3155"/>
                <a:gd name="T9" fmla="*/ 1741 h 3571"/>
                <a:gd name="T10" fmla="*/ 817 w 3155"/>
                <a:gd name="T11" fmla="*/ 1776 h 3571"/>
                <a:gd name="T12" fmla="*/ 2345 w 3155"/>
                <a:gd name="T13" fmla="*/ 1776 h 3571"/>
                <a:gd name="T14" fmla="*/ 2404 w 3155"/>
                <a:gd name="T15" fmla="*/ 1741 h 3571"/>
                <a:gd name="T16" fmla="*/ 2427 w 3155"/>
                <a:gd name="T17" fmla="*/ 1677 h 3571"/>
                <a:gd name="T18" fmla="*/ 2404 w 3155"/>
                <a:gd name="T19" fmla="*/ 1611 h 3571"/>
                <a:gd name="T20" fmla="*/ 2345 w 3155"/>
                <a:gd name="T21" fmla="*/ 1576 h 3571"/>
                <a:gd name="T22" fmla="*/ 841 w 3155"/>
                <a:gd name="T23" fmla="*/ 1036 h 3571"/>
                <a:gd name="T24" fmla="*/ 774 w 3155"/>
                <a:gd name="T25" fmla="*/ 1062 h 3571"/>
                <a:gd name="T26" fmla="*/ 738 w 3155"/>
                <a:gd name="T27" fmla="*/ 1122 h 3571"/>
                <a:gd name="T28" fmla="*/ 746 w 3155"/>
                <a:gd name="T29" fmla="*/ 1192 h 3571"/>
                <a:gd name="T30" fmla="*/ 794 w 3155"/>
                <a:gd name="T31" fmla="*/ 1243 h 3571"/>
                <a:gd name="T32" fmla="*/ 2321 w 3155"/>
                <a:gd name="T33" fmla="*/ 1255 h 3571"/>
                <a:gd name="T34" fmla="*/ 2388 w 3155"/>
                <a:gd name="T35" fmla="*/ 1230 h 3571"/>
                <a:gd name="T36" fmla="*/ 2424 w 3155"/>
                <a:gd name="T37" fmla="*/ 1170 h 3571"/>
                <a:gd name="T38" fmla="*/ 2416 w 3155"/>
                <a:gd name="T39" fmla="*/ 1099 h 3571"/>
                <a:gd name="T40" fmla="*/ 2368 w 3155"/>
                <a:gd name="T41" fmla="*/ 1048 h 3571"/>
                <a:gd name="T42" fmla="*/ 841 w 3155"/>
                <a:gd name="T43" fmla="*/ 1036 h 3571"/>
                <a:gd name="T44" fmla="*/ 794 w 3155"/>
                <a:gd name="T45" fmla="*/ 523 h 3571"/>
                <a:gd name="T46" fmla="*/ 746 w 3155"/>
                <a:gd name="T47" fmla="*/ 574 h 3571"/>
                <a:gd name="T48" fmla="*/ 738 w 3155"/>
                <a:gd name="T49" fmla="*/ 645 h 3571"/>
                <a:gd name="T50" fmla="*/ 774 w 3155"/>
                <a:gd name="T51" fmla="*/ 705 h 3571"/>
                <a:gd name="T52" fmla="*/ 841 w 3155"/>
                <a:gd name="T53" fmla="*/ 730 h 3571"/>
                <a:gd name="T54" fmla="*/ 2368 w 3155"/>
                <a:gd name="T55" fmla="*/ 718 h 3571"/>
                <a:gd name="T56" fmla="*/ 2416 w 3155"/>
                <a:gd name="T57" fmla="*/ 668 h 3571"/>
                <a:gd name="T58" fmla="*/ 2424 w 3155"/>
                <a:gd name="T59" fmla="*/ 596 h 3571"/>
                <a:gd name="T60" fmla="*/ 2388 w 3155"/>
                <a:gd name="T61" fmla="*/ 536 h 3571"/>
                <a:gd name="T62" fmla="*/ 2321 w 3155"/>
                <a:gd name="T63" fmla="*/ 512 h 3571"/>
                <a:gd name="T64" fmla="*/ 3062 w 3155"/>
                <a:gd name="T65" fmla="*/ 0 h 3571"/>
                <a:gd name="T66" fmla="*/ 3120 w 3155"/>
                <a:gd name="T67" fmla="*/ 21 h 3571"/>
                <a:gd name="T68" fmla="*/ 3152 w 3155"/>
                <a:gd name="T69" fmla="*/ 74 h 3571"/>
                <a:gd name="T70" fmla="*/ 3154 w 3155"/>
                <a:gd name="T71" fmla="*/ 2203 h 3571"/>
                <a:gd name="T72" fmla="*/ 3154 w 3155"/>
                <a:gd name="T73" fmla="*/ 2226 h 3571"/>
                <a:gd name="T74" fmla="*/ 3130 w 3155"/>
                <a:gd name="T75" fmla="*/ 2276 h 3571"/>
                <a:gd name="T76" fmla="*/ 1853 w 3155"/>
                <a:gd name="T77" fmla="*/ 3554 h 3571"/>
                <a:gd name="T78" fmla="*/ 1799 w 3155"/>
                <a:gd name="T79" fmla="*/ 3571 h 3571"/>
                <a:gd name="T80" fmla="*/ 58 w 3155"/>
                <a:gd name="T81" fmla="*/ 3561 h 3571"/>
                <a:gd name="T82" fmla="*/ 11 w 3155"/>
                <a:gd name="T83" fmla="*/ 3517 h 3571"/>
                <a:gd name="T84" fmla="*/ 0 w 3155"/>
                <a:gd name="T85" fmla="*/ 96 h 3571"/>
                <a:gd name="T86" fmla="*/ 23 w 3155"/>
                <a:gd name="T87" fmla="*/ 36 h 3571"/>
                <a:gd name="T88" fmla="*/ 79 w 3155"/>
                <a:gd name="T89" fmla="*/ 2 h 3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55" h="3571">
                  <a:moveTo>
                    <a:pt x="1884" y="2304"/>
                  </a:moveTo>
                  <a:lnTo>
                    <a:pt x="1884" y="3243"/>
                  </a:lnTo>
                  <a:lnTo>
                    <a:pt x="2829" y="2304"/>
                  </a:lnTo>
                  <a:lnTo>
                    <a:pt x="1884" y="2304"/>
                  </a:lnTo>
                  <a:close/>
                  <a:moveTo>
                    <a:pt x="841" y="1574"/>
                  </a:moveTo>
                  <a:lnTo>
                    <a:pt x="817" y="1576"/>
                  </a:lnTo>
                  <a:lnTo>
                    <a:pt x="794" y="1584"/>
                  </a:lnTo>
                  <a:lnTo>
                    <a:pt x="774" y="1596"/>
                  </a:lnTo>
                  <a:lnTo>
                    <a:pt x="758" y="1611"/>
                  </a:lnTo>
                  <a:lnTo>
                    <a:pt x="746" y="1631"/>
                  </a:lnTo>
                  <a:lnTo>
                    <a:pt x="738" y="1653"/>
                  </a:lnTo>
                  <a:lnTo>
                    <a:pt x="735" y="1677"/>
                  </a:lnTo>
                  <a:lnTo>
                    <a:pt x="738" y="1701"/>
                  </a:lnTo>
                  <a:lnTo>
                    <a:pt x="746" y="1723"/>
                  </a:lnTo>
                  <a:lnTo>
                    <a:pt x="758" y="1741"/>
                  </a:lnTo>
                  <a:lnTo>
                    <a:pt x="774" y="1758"/>
                  </a:lnTo>
                  <a:lnTo>
                    <a:pt x="794" y="1768"/>
                  </a:lnTo>
                  <a:lnTo>
                    <a:pt x="817" y="1776"/>
                  </a:lnTo>
                  <a:lnTo>
                    <a:pt x="841" y="1779"/>
                  </a:lnTo>
                  <a:lnTo>
                    <a:pt x="2321" y="1779"/>
                  </a:lnTo>
                  <a:lnTo>
                    <a:pt x="2345" y="1776"/>
                  </a:lnTo>
                  <a:lnTo>
                    <a:pt x="2368" y="1768"/>
                  </a:lnTo>
                  <a:lnTo>
                    <a:pt x="2388" y="1758"/>
                  </a:lnTo>
                  <a:lnTo>
                    <a:pt x="2404" y="1741"/>
                  </a:lnTo>
                  <a:lnTo>
                    <a:pt x="2416" y="1723"/>
                  </a:lnTo>
                  <a:lnTo>
                    <a:pt x="2424" y="1701"/>
                  </a:lnTo>
                  <a:lnTo>
                    <a:pt x="2427" y="1677"/>
                  </a:lnTo>
                  <a:lnTo>
                    <a:pt x="2424" y="1653"/>
                  </a:lnTo>
                  <a:lnTo>
                    <a:pt x="2416" y="1631"/>
                  </a:lnTo>
                  <a:lnTo>
                    <a:pt x="2404" y="1611"/>
                  </a:lnTo>
                  <a:lnTo>
                    <a:pt x="2388" y="1596"/>
                  </a:lnTo>
                  <a:lnTo>
                    <a:pt x="2368" y="1584"/>
                  </a:lnTo>
                  <a:lnTo>
                    <a:pt x="2345" y="1576"/>
                  </a:lnTo>
                  <a:lnTo>
                    <a:pt x="2321" y="1574"/>
                  </a:lnTo>
                  <a:lnTo>
                    <a:pt x="841" y="1574"/>
                  </a:lnTo>
                  <a:close/>
                  <a:moveTo>
                    <a:pt x="841" y="1036"/>
                  </a:moveTo>
                  <a:lnTo>
                    <a:pt x="817" y="1040"/>
                  </a:lnTo>
                  <a:lnTo>
                    <a:pt x="794" y="1048"/>
                  </a:lnTo>
                  <a:lnTo>
                    <a:pt x="774" y="1062"/>
                  </a:lnTo>
                  <a:lnTo>
                    <a:pt x="758" y="1078"/>
                  </a:lnTo>
                  <a:lnTo>
                    <a:pt x="746" y="1099"/>
                  </a:lnTo>
                  <a:lnTo>
                    <a:pt x="738" y="1122"/>
                  </a:lnTo>
                  <a:lnTo>
                    <a:pt x="735" y="1146"/>
                  </a:lnTo>
                  <a:lnTo>
                    <a:pt x="738" y="1170"/>
                  </a:lnTo>
                  <a:lnTo>
                    <a:pt x="746" y="1192"/>
                  </a:lnTo>
                  <a:lnTo>
                    <a:pt x="758" y="1213"/>
                  </a:lnTo>
                  <a:lnTo>
                    <a:pt x="774" y="1230"/>
                  </a:lnTo>
                  <a:lnTo>
                    <a:pt x="794" y="1243"/>
                  </a:lnTo>
                  <a:lnTo>
                    <a:pt x="817" y="1251"/>
                  </a:lnTo>
                  <a:lnTo>
                    <a:pt x="841" y="1255"/>
                  </a:lnTo>
                  <a:lnTo>
                    <a:pt x="2321" y="1255"/>
                  </a:lnTo>
                  <a:lnTo>
                    <a:pt x="2345" y="1251"/>
                  </a:lnTo>
                  <a:lnTo>
                    <a:pt x="2368" y="1243"/>
                  </a:lnTo>
                  <a:lnTo>
                    <a:pt x="2388" y="1230"/>
                  </a:lnTo>
                  <a:lnTo>
                    <a:pt x="2404" y="1213"/>
                  </a:lnTo>
                  <a:lnTo>
                    <a:pt x="2416" y="1192"/>
                  </a:lnTo>
                  <a:lnTo>
                    <a:pt x="2424" y="1170"/>
                  </a:lnTo>
                  <a:lnTo>
                    <a:pt x="2427" y="1146"/>
                  </a:lnTo>
                  <a:lnTo>
                    <a:pt x="2424" y="1122"/>
                  </a:lnTo>
                  <a:lnTo>
                    <a:pt x="2416" y="1099"/>
                  </a:lnTo>
                  <a:lnTo>
                    <a:pt x="2404" y="1078"/>
                  </a:lnTo>
                  <a:lnTo>
                    <a:pt x="2388" y="1062"/>
                  </a:lnTo>
                  <a:lnTo>
                    <a:pt x="2368" y="1048"/>
                  </a:lnTo>
                  <a:lnTo>
                    <a:pt x="2345" y="1040"/>
                  </a:lnTo>
                  <a:lnTo>
                    <a:pt x="2321" y="1036"/>
                  </a:lnTo>
                  <a:lnTo>
                    <a:pt x="841" y="1036"/>
                  </a:lnTo>
                  <a:close/>
                  <a:moveTo>
                    <a:pt x="841" y="512"/>
                  </a:moveTo>
                  <a:lnTo>
                    <a:pt x="817" y="515"/>
                  </a:lnTo>
                  <a:lnTo>
                    <a:pt x="794" y="523"/>
                  </a:lnTo>
                  <a:lnTo>
                    <a:pt x="774" y="536"/>
                  </a:lnTo>
                  <a:lnTo>
                    <a:pt x="758" y="553"/>
                  </a:lnTo>
                  <a:lnTo>
                    <a:pt x="746" y="574"/>
                  </a:lnTo>
                  <a:lnTo>
                    <a:pt x="738" y="596"/>
                  </a:lnTo>
                  <a:lnTo>
                    <a:pt x="735" y="621"/>
                  </a:lnTo>
                  <a:lnTo>
                    <a:pt x="738" y="645"/>
                  </a:lnTo>
                  <a:lnTo>
                    <a:pt x="746" y="668"/>
                  </a:lnTo>
                  <a:lnTo>
                    <a:pt x="758" y="688"/>
                  </a:lnTo>
                  <a:lnTo>
                    <a:pt x="774" y="705"/>
                  </a:lnTo>
                  <a:lnTo>
                    <a:pt x="794" y="718"/>
                  </a:lnTo>
                  <a:lnTo>
                    <a:pt x="817" y="727"/>
                  </a:lnTo>
                  <a:lnTo>
                    <a:pt x="841" y="730"/>
                  </a:lnTo>
                  <a:lnTo>
                    <a:pt x="2321" y="730"/>
                  </a:lnTo>
                  <a:lnTo>
                    <a:pt x="2345" y="727"/>
                  </a:lnTo>
                  <a:lnTo>
                    <a:pt x="2368" y="718"/>
                  </a:lnTo>
                  <a:lnTo>
                    <a:pt x="2388" y="705"/>
                  </a:lnTo>
                  <a:lnTo>
                    <a:pt x="2404" y="688"/>
                  </a:lnTo>
                  <a:lnTo>
                    <a:pt x="2416" y="668"/>
                  </a:lnTo>
                  <a:lnTo>
                    <a:pt x="2424" y="645"/>
                  </a:lnTo>
                  <a:lnTo>
                    <a:pt x="2427" y="621"/>
                  </a:lnTo>
                  <a:lnTo>
                    <a:pt x="2424" y="596"/>
                  </a:lnTo>
                  <a:lnTo>
                    <a:pt x="2416" y="574"/>
                  </a:lnTo>
                  <a:lnTo>
                    <a:pt x="2404" y="553"/>
                  </a:lnTo>
                  <a:lnTo>
                    <a:pt x="2388" y="536"/>
                  </a:lnTo>
                  <a:lnTo>
                    <a:pt x="2368" y="523"/>
                  </a:lnTo>
                  <a:lnTo>
                    <a:pt x="2345" y="515"/>
                  </a:lnTo>
                  <a:lnTo>
                    <a:pt x="2321" y="512"/>
                  </a:lnTo>
                  <a:lnTo>
                    <a:pt x="841" y="512"/>
                  </a:lnTo>
                  <a:close/>
                  <a:moveTo>
                    <a:pt x="100" y="0"/>
                  </a:moveTo>
                  <a:lnTo>
                    <a:pt x="3062" y="0"/>
                  </a:lnTo>
                  <a:lnTo>
                    <a:pt x="3084" y="2"/>
                  </a:lnTo>
                  <a:lnTo>
                    <a:pt x="3103" y="10"/>
                  </a:lnTo>
                  <a:lnTo>
                    <a:pt x="3120" y="21"/>
                  </a:lnTo>
                  <a:lnTo>
                    <a:pt x="3134" y="36"/>
                  </a:lnTo>
                  <a:lnTo>
                    <a:pt x="3145" y="54"/>
                  </a:lnTo>
                  <a:lnTo>
                    <a:pt x="3152" y="74"/>
                  </a:lnTo>
                  <a:lnTo>
                    <a:pt x="3154" y="96"/>
                  </a:lnTo>
                  <a:lnTo>
                    <a:pt x="3154" y="2202"/>
                  </a:lnTo>
                  <a:lnTo>
                    <a:pt x="3154" y="2203"/>
                  </a:lnTo>
                  <a:lnTo>
                    <a:pt x="3155" y="2205"/>
                  </a:lnTo>
                  <a:lnTo>
                    <a:pt x="3155" y="2207"/>
                  </a:lnTo>
                  <a:lnTo>
                    <a:pt x="3154" y="2226"/>
                  </a:lnTo>
                  <a:lnTo>
                    <a:pt x="3149" y="2244"/>
                  </a:lnTo>
                  <a:lnTo>
                    <a:pt x="3142" y="2260"/>
                  </a:lnTo>
                  <a:lnTo>
                    <a:pt x="3130" y="2276"/>
                  </a:lnTo>
                  <a:lnTo>
                    <a:pt x="2496" y="2908"/>
                  </a:lnTo>
                  <a:lnTo>
                    <a:pt x="1867" y="3542"/>
                  </a:lnTo>
                  <a:lnTo>
                    <a:pt x="1853" y="3554"/>
                  </a:lnTo>
                  <a:lnTo>
                    <a:pt x="1836" y="3564"/>
                  </a:lnTo>
                  <a:lnTo>
                    <a:pt x="1818" y="3570"/>
                  </a:lnTo>
                  <a:lnTo>
                    <a:pt x="1799" y="3571"/>
                  </a:lnTo>
                  <a:lnTo>
                    <a:pt x="100" y="3571"/>
                  </a:lnTo>
                  <a:lnTo>
                    <a:pt x="79" y="3568"/>
                  </a:lnTo>
                  <a:lnTo>
                    <a:pt x="58" y="3561"/>
                  </a:lnTo>
                  <a:lnTo>
                    <a:pt x="39" y="3550"/>
                  </a:lnTo>
                  <a:lnTo>
                    <a:pt x="23" y="3535"/>
                  </a:lnTo>
                  <a:lnTo>
                    <a:pt x="11" y="3517"/>
                  </a:lnTo>
                  <a:lnTo>
                    <a:pt x="3" y="3498"/>
                  </a:lnTo>
                  <a:lnTo>
                    <a:pt x="0" y="3475"/>
                  </a:lnTo>
                  <a:lnTo>
                    <a:pt x="0" y="96"/>
                  </a:lnTo>
                  <a:lnTo>
                    <a:pt x="3" y="74"/>
                  </a:lnTo>
                  <a:lnTo>
                    <a:pt x="11" y="54"/>
                  </a:lnTo>
                  <a:lnTo>
                    <a:pt x="23" y="36"/>
                  </a:lnTo>
                  <a:lnTo>
                    <a:pt x="39" y="21"/>
                  </a:lnTo>
                  <a:lnTo>
                    <a:pt x="58" y="10"/>
                  </a:lnTo>
                  <a:lnTo>
                    <a:pt x="79" y="2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Freeform 11"/>
          <p:cNvSpPr>
            <a:spLocks noEditPoints="1"/>
          </p:cNvSpPr>
          <p:nvPr/>
        </p:nvSpPr>
        <p:spPr bwMode="auto">
          <a:xfrm>
            <a:off x="8339651" y="2352575"/>
            <a:ext cx="274320" cy="274320"/>
          </a:xfrm>
          <a:custGeom>
            <a:avLst/>
            <a:gdLst>
              <a:gd name="T0" fmla="*/ 267 w 3609"/>
              <a:gd name="T1" fmla="*/ 2860 h 3572"/>
              <a:gd name="T2" fmla="*/ 1176 w 3609"/>
              <a:gd name="T3" fmla="*/ 3240 h 3572"/>
              <a:gd name="T4" fmla="*/ 220 w 3609"/>
              <a:gd name="T5" fmla="*/ 2027 h 3572"/>
              <a:gd name="T6" fmla="*/ 240 w 3609"/>
              <a:gd name="T7" fmla="*/ 2032 h 3572"/>
              <a:gd name="T8" fmla="*/ 1528 w 3609"/>
              <a:gd name="T9" fmla="*/ 3321 h 3572"/>
              <a:gd name="T10" fmla="*/ 1539 w 3609"/>
              <a:gd name="T11" fmla="*/ 3345 h 3572"/>
              <a:gd name="T12" fmla="*/ 1536 w 3609"/>
              <a:gd name="T13" fmla="*/ 3369 h 3572"/>
              <a:gd name="T14" fmla="*/ 1518 w 3609"/>
              <a:gd name="T15" fmla="*/ 3385 h 3572"/>
              <a:gd name="T16" fmla="*/ 163 w 3609"/>
              <a:gd name="T17" fmla="*/ 3571 h 3572"/>
              <a:gd name="T18" fmla="*/ 112 w 3609"/>
              <a:gd name="T19" fmla="*/ 3568 h 3572"/>
              <a:gd name="T20" fmla="*/ 57 w 3609"/>
              <a:gd name="T21" fmla="*/ 3543 h 3572"/>
              <a:gd name="T22" fmla="*/ 18 w 3609"/>
              <a:gd name="T23" fmla="*/ 3498 h 3572"/>
              <a:gd name="T24" fmla="*/ 0 w 3609"/>
              <a:gd name="T25" fmla="*/ 3439 h 3572"/>
              <a:gd name="T26" fmla="*/ 181 w 3609"/>
              <a:gd name="T27" fmla="*/ 2062 h 3572"/>
              <a:gd name="T28" fmla="*/ 191 w 3609"/>
              <a:gd name="T29" fmla="*/ 2040 h 3572"/>
              <a:gd name="T30" fmla="*/ 209 w 3609"/>
              <a:gd name="T31" fmla="*/ 2028 h 3572"/>
              <a:gd name="T32" fmla="*/ 3387 w 3609"/>
              <a:gd name="T33" fmla="*/ 1078 h 3572"/>
              <a:gd name="T34" fmla="*/ 3589 w 3609"/>
              <a:gd name="T35" fmla="*/ 1285 h 3572"/>
              <a:gd name="T36" fmla="*/ 3607 w 3609"/>
              <a:gd name="T37" fmla="*/ 1327 h 3572"/>
              <a:gd name="T38" fmla="*/ 3607 w 3609"/>
              <a:gd name="T39" fmla="*/ 1372 h 3572"/>
              <a:gd name="T40" fmla="*/ 3589 w 3609"/>
              <a:gd name="T41" fmla="*/ 1413 h 3572"/>
              <a:gd name="T42" fmla="*/ 1817 w 3609"/>
              <a:gd name="T43" fmla="*/ 3194 h 3572"/>
              <a:gd name="T44" fmla="*/ 1804 w 3609"/>
              <a:gd name="T45" fmla="*/ 3205 h 3572"/>
              <a:gd name="T46" fmla="*/ 1761 w 3609"/>
              <a:gd name="T47" fmla="*/ 3225 h 3572"/>
              <a:gd name="T48" fmla="*/ 1715 w 3609"/>
              <a:gd name="T49" fmla="*/ 3226 h 3572"/>
              <a:gd name="T50" fmla="*/ 1671 w 3609"/>
              <a:gd name="T51" fmla="*/ 3210 h 3572"/>
              <a:gd name="T52" fmla="*/ 1464 w 3609"/>
              <a:gd name="T53" fmla="*/ 3005 h 3572"/>
              <a:gd name="T54" fmla="*/ 2645 w 3609"/>
              <a:gd name="T55" fmla="*/ 335 h 3572"/>
              <a:gd name="T56" fmla="*/ 1328 w 3609"/>
              <a:gd name="T57" fmla="*/ 2869 h 3572"/>
              <a:gd name="T58" fmla="*/ 722 w 3609"/>
              <a:gd name="T59" fmla="*/ 2262 h 3572"/>
              <a:gd name="T60" fmla="*/ 2264 w 3609"/>
              <a:gd name="T61" fmla="*/ 0 h 3572"/>
              <a:gd name="T62" fmla="*/ 2286 w 3609"/>
              <a:gd name="T63" fmla="*/ 2 h 3572"/>
              <a:gd name="T64" fmla="*/ 2312 w 3609"/>
              <a:gd name="T65" fmla="*/ 11 h 3572"/>
              <a:gd name="T66" fmla="*/ 2346 w 3609"/>
              <a:gd name="T67" fmla="*/ 35 h 3572"/>
              <a:gd name="T68" fmla="*/ 587 w 3609"/>
              <a:gd name="T69" fmla="*/ 2125 h 3572"/>
              <a:gd name="T70" fmla="*/ 407 w 3609"/>
              <a:gd name="T71" fmla="*/ 1942 h 3572"/>
              <a:gd name="T72" fmla="*/ 394 w 3609"/>
              <a:gd name="T73" fmla="*/ 1912 h 3572"/>
              <a:gd name="T74" fmla="*/ 391 w 3609"/>
              <a:gd name="T75" fmla="*/ 1901 h 3572"/>
              <a:gd name="T76" fmla="*/ 391 w 3609"/>
              <a:gd name="T77" fmla="*/ 1857 h 3572"/>
              <a:gd name="T78" fmla="*/ 408 w 3609"/>
              <a:gd name="T79" fmla="*/ 1815 h 3572"/>
              <a:gd name="T80" fmla="*/ 2180 w 3609"/>
              <a:gd name="T81" fmla="*/ 35 h 3572"/>
              <a:gd name="T82" fmla="*/ 2214 w 3609"/>
              <a:gd name="T83" fmla="*/ 11 h 3572"/>
              <a:gd name="T84" fmla="*/ 2230 w 3609"/>
              <a:gd name="T85" fmla="*/ 6 h 3572"/>
              <a:gd name="T86" fmla="*/ 2264 w 3609"/>
              <a:gd name="T87" fmla="*/ 0 h 3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609" h="3572">
                <a:moveTo>
                  <a:pt x="330" y="2392"/>
                </a:moveTo>
                <a:lnTo>
                  <a:pt x="267" y="2860"/>
                </a:lnTo>
                <a:lnTo>
                  <a:pt x="709" y="3303"/>
                </a:lnTo>
                <a:lnTo>
                  <a:pt x="1176" y="3240"/>
                </a:lnTo>
                <a:lnTo>
                  <a:pt x="330" y="2392"/>
                </a:lnTo>
                <a:close/>
                <a:moveTo>
                  <a:pt x="220" y="2027"/>
                </a:moveTo>
                <a:lnTo>
                  <a:pt x="230" y="2028"/>
                </a:lnTo>
                <a:lnTo>
                  <a:pt x="240" y="2032"/>
                </a:lnTo>
                <a:lnTo>
                  <a:pt x="249" y="2039"/>
                </a:lnTo>
                <a:lnTo>
                  <a:pt x="1528" y="3321"/>
                </a:lnTo>
                <a:lnTo>
                  <a:pt x="1536" y="3332"/>
                </a:lnTo>
                <a:lnTo>
                  <a:pt x="1539" y="3345"/>
                </a:lnTo>
                <a:lnTo>
                  <a:pt x="1539" y="3357"/>
                </a:lnTo>
                <a:lnTo>
                  <a:pt x="1536" y="3369"/>
                </a:lnTo>
                <a:lnTo>
                  <a:pt x="1528" y="3379"/>
                </a:lnTo>
                <a:lnTo>
                  <a:pt x="1518" y="3385"/>
                </a:lnTo>
                <a:lnTo>
                  <a:pt x="1505" y="3389"/>
                </a:lnTo>
                <a:lnTo>
                  <a:pt x="163" y="3571"/>
                </a:lnTo>
                <a:lnTo>
                  <a:pt x="143" y="3572"/>
                </a:lnTo>
                <a:lnTo>
                  <a:pt x="112" y="3568"/>
                </a:lnTo>
                <a:lnTo>
                  <a:pt x="83" y="3558"/>
                </a:lnTo>
                <a:lnTo>
                  <a:pt x="57" y="3543"/>
                </a:lnTo>
                <a:lnTo>
                  <a:pt x="35" y="3522"/>
                </a:lnTo>
                <a:lnTo>
                  <a:pt x="18" y="3498"/>
                </a:lnTo>
                <a:lnTo>
                  <a:pt x="6" y="3470"/>
                </a:lnTo>
                <a:lnTo>
                  <a:pt x="0" y="3439"/>
                </a:lnTo>
                <a:lnTo>
                  <a:pt x="0" y="3407"/>
                </a:lnTo>
                <a:lnTo>
                  <a:pt x="181" y="2062"/>
                </a:lnTo>
                <a:lnTo>
                  <a:pt x="184" y="2050"/>
                </a:lnTo>
                <a:lnTo>
                  <a:pt x="191" y="2040"/>
                </a:lnTo>
                <a:lnTo>
                  <a:pt x="199" y="2033"/>
                </a:lnTo>
                <a:lnTo>
                  <a:pt x="209" y="2028"/>
                </a:lnTo>
                <a:lnTo>
                  <a:pt x="220" y="2027"/>
                </a:lnTo>
                <a:close/>
                <a:moveTo>
                  <a:pt x="3387" y="1078"/>
                </a:moveTo>
                <a:lnTo>
                  <a:pt x="3575" y="1266"/>
                </a:lnTo>
                <a:lnTo>
                  <a:pt x="3589" y="1285"/>
                </a:lnTo>
                <a:lnTo>
                  <a:pt x="3600" y="1306"/>
                </a:lnTo>
                <a:lnTo>
                  <a:pt x="3607" y="1327"/>
                </a:lnTo>
                <a:lnTo>
                  <a:pt x="3609" y="1350"/>
                </a:lnTo>
                <a:lnTo>
                  <a:pt x="3607" y="1372"/>
                </a:lnTo>
                <a:lnTo>
                  <a:pt x="3600" y="1394"/>
                </a:lnTo>
                <a:lnTo>
                  <a:pt x="3589" y="1413"/>
                </a:lnTo>
                <a:lnTo>
                  <a:pt x="3575" y="1432"/>
                </a:lnTo>
                <a:lnTo>
                  <a:pt x="1817" y="3194"/>
                </a:lnTo>
                <a:lnTo>
                  <a:pt x="1810" y="3200"/>
                </a:lnTo>
                <a:lnTo>
                  <a:pt x="1804" y="3205"/>
                </a:lnTo>
                <a:lnTo>
                  <a:pt x="1783" y="3217"/>
                </a:lnTo>
                <a:lnTo>
                  <a:pt x="1761" y="3225"/>
                </a:lnTo>
                <a:lnTo>
                  <a:pt x="1738" y="3228"/>
                </a:lnTo>
                <a:lnTo>
                  <a:pt x="1715" y="3226"/>
                </a:lnTo>
                <a:lnTo>
                  <a:pt x="1692" y="3221"/>
                </a:lnTo>
                <a:lnTo>
                  <a:pt x="1671" y="3210"/>
                </a:lnTo>
                <a:lnTo>
                  <a:pt x="1652" y="3194"/>
                </a:lnTo>
                <a:lnTo>
                  <a:pt x="1464" y="3005"/>
                </a:lnTo>
                <a:lnTo>
                  <a:pt x="3387" y="1078"/>
                </a:lnTo>
                <a:close/>
                <a:moveTo>
                  <a:pt x="2645" y="335"/>
                </a:moveTo>
                <a:lnTo>
                  <a:pt x="3251" y="942"/>
                </a:lnTo>
                <a:lnTo>
                  <a:pt x="1328" y="2869"/>
                </a:lnTo>
                <a:lnTo>
                  <a:pt x="1038" y="2578"/>
                </a:lnTo>
                <a:lnTo>
                  <a:pt x="722" y="2262"/>
                </a:lnTo>
                <a:lnTo>
                  <a:pt x="2645" y="335"/>
                </a:lnTo>
                <a:close/>
                <a:moveTo>
                  <a:pt x="2264" y="0"/>
                </a:moveTo>
                <a:lnTo>
                  <a:pt x="2264" y="0"/>
                </a:lnTo>
                <a:lnTo>
                  <a:pt x="2286" y="2"/>
                </a:lnTo>
                <a:lnTo>
                  <a:pt x="2299" y="7"/>
                </a:lnTo>
                <a:lnTo>
                  <a:pt x="2312" y="11"/>
                </a:lnTo>
                <a:lnTo>
                  <a:pt x="2329" y="21"/>
                </a:lnTo>
                <a:lnTo>
                  <a:pt x="2346" y="35"/>
                </a:lnTo>
                <a:lnTo>
                  <a:pt x="2509" y="199"/>
                </a:lnTo>
                <a:lnTo>
                  <a:pt x="587" y="2125"/>
                </a:lnTo>
                <a:lnTo>
                  <a:pt x="424" y="1962"/>
                </a:lnTo>
                <a:lnTo>
                  <a:pt x="407" y="1942"/>
                </a:lnTo>
                <a:lnTo>
                  <a:pt x="396" y="1919"/>
                </a:lnTo>
                <a:lnTo>
                  <a:pt x="394" y="1912"/>
                </a:lnTo>
                <a:lnTo>
                  <a:pt x="392" y="1904"/>
                </a:lnTo>
                <a:lnTo>
                  <a:pt x="391" y="1901"/>
                </a:lnTo>
                <a:lnTo>
                  <a:pt x="389" y="1879"/>
                </a:lnTo>
                <a:lnTo>
                  <a:pt x="391" y="1857"/>
                </a:lnTo>
                <a:lnTo>
                  <a:pt x="397" y="1836"/>
                </a:lnTo>
                <a:lnTo>
                  <a:pt x="408" y="1815"/>
                </a:lnTo>
                <a:lnTo>
                  <a:pt x="424" y="1796"/>
                </a:lnTo>
                <a:lnTo>
                  <a:pt x="2180" y="35"/>
                </a:lnTo>
                <a:lnTo>
                  <a:pt x="2197" y="21"/>
                </a:lnTo>
                <a:lnTo>
                  <a:pt x="2214" y="11"/>
                </a:lnTo>
                <a:lnTo>
                  <a:pt x="2222" y="8"/>
                </a:lnTo>
                <a:lnTo>
                  <a:pt x="2230" y="6"/>
                </a:lnTo>
                <a:lnTo>
                  <a:pt x="2246" y="2"/>
                </a:lnTo>
                <a:lnTo>
                  <a:pt x="226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359495" y="5141655"/>
            <a:ext cx="693716" cy="685667"/>
            <a:chOff x="3359495" y="5141655"/>
            <a:chExt cx="693716" cy="685667"/>
          </a:xfrm>
        </p:grpSpPr>
        <p:sp>
          <p:nvSpPr>
            <p:cNvPr id="6" name="Oval 5"/>
            <p:cNvSpPr/>
            <p:nvPr/>
          </p:nvSpPr>
          <p:spPr>
            <a:xfrm>
              <a:off x="3359495" y="5141655"/>
              <a:ext cx="693716" cy="68566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16"/>
            <p:cNvSpPr>
              <a:spLocks noEditPoints="1"/>
            </p:cNvSpPr>
            <p:nvPr/>
          </p:nvSpPr>
          <p:spPr bwMode="auto">
            <a:xfrm>
              <a:off x="3538657" y="5317566"/>
              <a:ext cx="335392" cy="333844"/>
            </a:xfrm>
            <a:custGeom>
              <a:avLst/>
              <a:gdLst>
                <a:gd name="T0" fmla="*/ 3224 w 3775"/>
                <a:gd name="T1" fmla="*/ 3237 h 3429"/>
                <a:gd name="T2" fmla="*/ 1898 w 3775"/>
                <a:gd name="T3" fmla="*/ 0 h 3429"/>
                <a:gd name="T4" fmla="*/ 2011 w 3775"/>
                <a:gd name="T5" fmla="*/ 11 h 3429"/>
                <a:gd name="T6" fmla="*/ 2200 w 3775"/>
                <a:gd name="T7" fmla="*/ 77 h 3429"/>
                <a:gd name="T8" fmla="*/ 2363 w 3775"/>
                <a:gd name="T9" fmla="*/ 195 h 3429"/>
                <a:gd name="T10" fmla="*/ 2487 w 3775"/>
                <a:gd name="T11" fmla="*/ 354 h 3429"/>
                <a:gd name="T12" fmla="*/ 2559 w 3775"/>
                <a:gd name="T13" fmla="*/ 539 h 3429"/>
                <a:gd name="T14" fmla="*/ 2570 w 3775"/>
                <a:gd name="T15" fmla="*/ 732 h 3429"/>
                <a:gd name="T16" fmla="*/ 2529 w 3775"/>
                <a:gd name="T17" fmla="*/ 914 h 3429"/>
                <a:gd name="T18" fmla="*/ 2439 w 3775"/>
                <a:gd name="T19" fmla="*/ 1077 h 3429"/>
                <a:gd name="T20" fmla="*/ 2334 w 3775"/>
                <a:gd name="T21" fmla="*/ 1216 h 3429"/>
                <a:gd name="T22" fmla="*/ 2278 w 3775"/>
                <a:gd name="T23" fmla="*/ 1366 h 3429"/>
                <a:gd name="T24" fmla="*/ 2276 w 3775"/>
                <a:gd name="T25" fmla="*/ 1522 h 3429"/>
                <a:gd name="T26" fmla="*/ 2308 w 3775"/>
                <a:gd name="T27" fmla="*/ 1633 h 3429"/>
                <a:gd name="T28" fmla="*/ 2386 w 3775"/>
                <a:gd name="T29" fmla="*/ 1759 h 3429"/>
                <a:gd name="T30" fmla="*/ 2499 w 3775"/>
                <a:gd name="T31" fmla="*/ 1853 h 3429"/>
                <a:gd name="T32" fmla="*/ 2637 w 3775"/>
                <a:gd name="T33" fmla="*/ 1908 h 3429"/>
                <a:gd name="T34" fmla="*/ 3347 w 3775"/>
                <a:gd name="T35" fmla="*/ 1918 h 3429"/>
                <a:gd name="T36" fmla="*/ 3446 w 3775"/>
                <a:gd name="T37" fmla="*/ 1947 h 3429"/>
                <a:gd name="T38" fmla="*/ 3515 w 3775"/>
                <a:gd name="T39" fmla="*/ 2021 h 3429"/>
                <a:gd name="T40" fmla="*/ 3773 w 3775"/>
                <a:gd name="T41" fmla="*/ 2818 h 3429"/>
                <a:gd name="T42" fmla="*/ 3766 w 3775"/>
                <a:gd name="T43" fmla="*/ 2908 h 3429"/>
                <a:gd name="T44" fmla="*/ 3719 w 3775"/>
                <a:gd name="T45" fmla="*/ 2986 h 3429"/>
                <a:gd name="T46" fmla="*/ 3643 w 3775"/>
                <a:gd name="T47" fmla="*/ 3035 h 3429"/>
                <a:gd name="T48" fmla="*/ 3417 w 3775"/>
                <a:gd name="T49" fmla="*/ 3046 h 3429"/>
                <a:gd name="T50" fmla="*/ 3408 w 3775"/>
                <a:gd name="T51" fmla="*/ 3375 h 3429"/>
                <a:gd name="T52" fmla="*/ 3366 w 3775"/>
                <a:gd name="T53" fmla="*/ 3420 h 3429"/>
                <a:gd name="T54" fmla="*/ 417 w 3775"/>
                <a:gd name="T55" fmla="*/ 3429 h 3429"/>
                <a:gd name="T56" fmla="*/ 355 w 3775"/>
                <a:gd name="T57" fmla="*/ 3408 h 3429"/>
                <a:gd name="T58" fmla="*/ 318 w 3775"/>
                <a:gd name="T59" fmla="*/ 3356 h 3429"/>
                <a:gd name="T60" fmla="*/ 192 w 3775"/>
                <a:gd name="T61" fmla="*/ 3046 h 3429"/>
                <a:gd name="T62" fmla="*/ 104 w 3775"/>
                <a:gd name="T63" fmla="*/ 3022 h 3429"/>
                <a:gd name="T64" fmla="*/ 36 w 3775"/>
                <a:gd name="T65" fmla="*/ 2961 h 3429"/>
                <a:gd name="T66" fmla="*/ 2 w 3775"/>
                <a:gd name="T67" fmla="*/ 2875 h 3429"/>
                <a:gd name="T68" fmla="*/ 10 w 3775"/>
                <a:gd name="T69" fmla="*/ 2782 h 3429"/>
                <a:gd name="T70" fmla="*/ 300 w 3775"/>
                <a:gd name="T71" fmla="*/ 1991 h 3429"/>
                <a:gd name="T72" fmla="*/ 381 w 3775"/>
                <a:gd name="T73" fmla="*/ 1931 h 3429"/>
                <a:gd name="T74" fmla="*/ 1057 w 3775"/>
                <a:gd name="T75" fmla="*/ 1918 h 3429"/>
                <a:gd name="T76" fmla="*/ 1206 w 3775"/>
                <a:gd name="T77" fmla="*/ 1894 h 3429"/>
                <a:gd name="T78" fmla="*/ 1337 w 3775"/>
                <a:gd name="T79" fmla="*/ 1826 h 3429"/>
                <a:gd name="T80" fmla="*/ 1439 w 3775"/>
                <a:gd name="T81" fmla="*/ 1720 h 3429"/>
                <a:gd name="T82" fmla="*/ 1504 w 3775"/>
                <a:gd name="T83" fmla="*/ 1585 h 3429"/>
                <a:gd name="T84" fmla="*/ 1525 w 3775"/>
                <a:gd name="T85" fmla="*/ 1470 h 3429"/>
                <a:gd name="T86" fmla="*/ 1507 w 3775"/>
                <a:gd name="T87" fmla="*/ 1315 h 3429"/>
                <a:gd name="T88" fmla="*/ 1439 w 3775"/>
                <a:gd name="T89" fmla="*/ 1178 h 3429"/>
                <a:gd name="T90" fmla="*/ 1328 w 3775"/>
                <a:gd name="T91" fmla="*/ 1037 h 3429"/>
                <a:gd name="T92" fmla="*/ 1250 w 3775"/>
                <a:gd name="T93" fmla="*/ 864 h 3429"/>
                <a:gd name="T94" fmla="*/ 1222 w 3775"/>
                <a:gd name="T95" fmla="*/ 676 h 3429"/>
                <a:gd name="T96" fmla="*/ 1253 w 3775"/>
                <a:gd name="T97" fmla="*/ 475 h 3429"/>
                <a:gd name="T98" fmla="*/ 1338 w 3775"/>
                <a:gd name="T99" fmla="*/ 298 h 3429"/>
                <a:gd name="T100" fmla="*/ 1468 w 3775"/>
                <a:gd name="T101" fmla="*/ 155 h 3429"/>
                <a:gd name="T102" fmla="*/ 1635 w 3775"/>
                <a:gd name="T103" fmla="*/ 54 h 3429"/>
                <a:gd name="T104" fmla="*/ 1828 w 3775"/>
                <a:gd name="T105" fmla="*/ 4 h 3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75" h="3429">
                  <a:moveTo>
                    <a:pt x="509" y="3046"/>
                  </a:moveTo>
                  <a:lnTo>
                    <a:pt x="509" y="3237"/>
                  </a:lnTo>
                  <a:lnTo>
                    <a:pt x="3224" y="3237"/>
                  </a:lnTo>
                  <a:lnTo>
                    <a:pt x="3224" y="3046"/>
                  </a:lnTo>
                  <a:lnTo>
                    <a:pt x="509" y="3046"/>
                  </a:lnTo>
                  <a:close/>
                  <a:moveTo>
                    <a:pt x="1898" y="0"/>
                  </a:moveTo>
                  <a:lnTo>
                    <a:pt x="1898" y="0"/>
                  </a:lnTo>
                  <a:lnTo>
                    <a:pt x="1945" y="3"/>
                  </a:lnTo>
                  <a:lnTo>
                    <a:pt x="2011" y="11"/>
                  </a:lnTo>
                  <a:lnTo>
                    <a:pt x="2077" y="26"/>
                  </a:lnTo>
                  <a:lnTo>
                    <a:pt x="2140" y="49"/>
                  </a:lnTo>
                  <a:lnTo>
                    <a:pt x="2200" y="77"/>
                  </a:lnTo>
                  <a:lnTo>
                    <a:pt x="2258" y="111"/>
                  </a:lnTo>
                  <a:lnTo>
                    <a:pt x="2313" y="150"/>
                  </a:lnTo>
                  <a:lnTo>
                    <a:pt x="2363" y="195"/>
                  </a:lnTo>
                  <a:lnTo>
                    <a:pt x="2409" y="244"/>
                  </a:lnTo>
                  <a:lnTo>
                    <a:pt x="2450" y="297"/>
                  </a:lnTo>
                  <a:lnTo>
                    <a:pt x="2487" y="354"/>
                  </a:lnTo>
                  <a:lnTo>
                    <a:pt x="2517" y="414"/>
                  </a:lnTo>
                  <a:lnTo>
                    <a:pt x="2542" y="475"/>
                  </a:lnTo>
                  <a:lnTo>
                    <a:pt x="2559" y="539"/>
                  </a:lnTo>
                  <a:lnTo>
                    <a:pt x="2569" y="606"/>
                  </a:lnTo>
                  <a:lnTo>
                    <a:pt x="2573" y="669"/>
                  </a:lnTo>
                  <a:lnTo>
                    <a:pt x="2570" y="732"/>
                  </a:lnTo>
                  <a:lnTo>
                    <a:pt x="2562" y="793"/>
                  </a:lnTo>
                  <a:lnTo>
                    <a:pt x="2549" y="854"/>
                  </a:lnTo>
                  <a:lnTo>
                    <a:pt x="2529" y="914"/>
                  </a:lnTo>
                  <a:lnTo>
                    <a:pt x="2504" y="971"/>
                  </a:lnTo>
                  <a:lnTo>
                    <a:pt x="2474" y="1026"/>
                  </a:lnTo>
                  <a:lnTo>
                    <a:pt x="2439" y="1077"/>
                  </a:lnTo>
                  <a:lnTo>
                    <a:pt x="2399" y="1127"/>
                  </a:lnTo>
                  <a:lnTo>
                    <a:pt x="2364" y="1170"/>
                  </a:lnTo>
                  <a:lnTo>
                    <a:pt x="2334" y="1216"/>
                  </a:lnTo>
                  <a:lnTo>
                    <a:pt x="2310" y="1264"/>
                  </a:lnTo>
                  <a:lnTo>
                    <a:pt x="2291" y="1314"/>
                  </a:lnTo>
                  <a:lnTo>
                    <a:pt x="2278" y="1366"/>
                  </a:lnTo>
                  <a:lnTo>
                    <a:pt x="2271" y="1417"/>
                  </a:lnTo>
                  <a:lnTo>
                    <a:pt x="2271" y="1470"/>
                  </a:lnTo>
                  <a:lnTo>
                    <a:pt x="2276" y="1522"/>
                  </a:lnTo>
                  <a:lnTo>
                    <a:pt x="2287" y="1574"/>
                  </a:lnTo>
                  <a:lnTo>
                    <a:pt x="2291" y="1585"/>
                  </a:lnTo>
                  <a:lnTo>
                    <a:pt x="2308" y="1633"/>
                  </a:lnTo>
                  <a:lnTo>
                    <a:pt x="2330" y="1678"/>
                  </a:lnTo>
                  <a:lnTo>
                    <a:pt x="2356" y="1720"/>
                  </a:lnTo>
                  <a:lnTo>
                    <a:pt x="2386" y="1759"/>
                  </a:lnTo>
                  <a:lnTo>
                    <a:pt x="2420" y="1795"/>
                  </a:lnTo>
                  <a:lnTo>
                    <a:pt x="2458" y="1826"/>
                  </a:lnTo>
                  <a:lnTo>
                    <a:pt x="2499" y="1853"/>
                  </a:lnTo>
                  <a:lnTo>
                    <a:pt x="2543" y="1876"/>
                  </a:lnTo>
                  <a:lnTo>
                    <a:pt x="2589" y="1894"/>
                  </a:lnTo>
                  <a:lnTo>
                    <a:pt x="2637" y="1908"/>
                  </a:lnTo>
                  <a:lnTo>
                    <a:pt x="2687" y="1916"/>
                  </a:lnTo>
                  <a:lnTo>
                    <a:pt x="2738" y="1918"/>
                  </a:lnTo>
                  <a:lnTo>
                    <a:pt x="3347" y="1918"/>
                  </a:lnTo>
                  <a:lnTo>
                    <a:pt x="3381" y="1922"/>
                  </a:lnTo>
                  <a:lnTo>
                    <a:pt x="3415" y="1932"/>
                  </a:lnTo>
                  <a:lnTo>
                    <a:pt x="3446" y="1947"/>
                  </a:lnTo>
                  <a:lnTo>
                    <a:pt x="3473" y="1968"/>
                  </a:lnTo>
                  <a:lnTo>
                    <a:pt x="3497" y="1993"/>
                  </a:lnTo>
                  <a:lnTo>
                    <a:pt x="3515" y="2021"/>
                  </a:lnTo>
                  <a:lnTo>
                    <a:pt x="3530" y="2055"/>
                  </a:lnTo>
                  <a:lnTo>
                    <a:pt x="3766" y="2788"/>
                  </a:lnTo>
                  <a:lnTo>
                    <a:pt x="3773" y="2818"/>
                  </a:lnTo>
                  <a:lnTo>
                    <a:pt x="3775" y="2849"/>
                  </a:lnTo>
                  <a:lnTo>
                    <a:pt x="3773" y="2879"/>
                  </a:lnTo>
                  <a:lnTo>
                    <a:pt x="3766" y="2908"/>
                  </a:lnTo>
                  <a:lnTo>
                    <a:pt x="3755" y="2937"/>
                  </a:lnTo>
                  <a:lnTo>
                    <a:pt x="3739" y="2963"/>
                  </a:lnTo>
                  <a:lnTo>
                    <a:pt x="3719" y="2986"/>
                  </a:lnTo>
                  <a:lnTo>
                    <a:pt x="3696" y="3007"/>
                  </a:lnTo>
                  <a:lnTo>
                    <a:pt x="3671" y="3023"/>
                  </a:lnTo>
                  <a:lnTo>
                    <a:pt x="3643" y="3035"/>
                  </a:lnTo>
                  <a:lnTo>
                    <a:pt x="3614" y="3042"/>
                  </a:lnTo>
                  <a:lnTo>
                    <a:pt x="3583" y="3046"/>
                  </a:lnTo>
                  <a:lnTo>
                    <a:pt x="3417" y="3046"/>
                  </a:lnTo>
                  <a:lnTo>
                    <a:pt x="3417" y="3333"/>
                  </a:lnTo>
                  <a:lnTo>
                    <a:pt x="3415" y="3356"/>
                  </a:lnTo>
                  <a:lnTo>
                    <a:pt x="3408" y="3375"/>
                  </a:lnTo>
                  <a:lnTo>
                    <a:pt x="3397" y="3394"/>
                  </a:lnTo>
                  <a:lnTo>
                    <a:pt x="3384" y="3408"/>
                  </a:lnTo>
                  <a:lnTo>
                    <a:pt x="3366" y="3420"/>
                  </a:lnTo>
                  <a:lnTo>
                    <a:pt x="3347" y="3427"/>
                  </a:lnTo>
                  <a:lnTo>
                    <a:pt x="3325" y="3429"/>
                  </a:lnTo>
                  <a:lnTo>
                    <a:pt x="417" y="3429"/>
                  </a:lnTo>
                  <a:lnTo>
                    <a:pt x="394" y="3427"/>
                  </a:lnTo>
                  <a:lnTo>
                    <a:pt x="373" y="3420"/>
                  </a:lnTo>
                  <a:lnTo>
                    <a:pt x="355" y="3408"/>
                  </a:lnTo>
                  <a:lnTo>
                    <a:pt x="339" y="3394"/>
                  </a:lnTo>
                  <a:lnTo>
                    <a:pt x="326" y="3375"/>
                  </a:lnTo>
                  <a:lnTo>
                    <a:pt x="318" y="3356"/>
                  </a:lnTo>
                  <a:lnTo>
                    <a:pt x="316" y="3333"/>
                  </a:lnTo>
                  <a:lnTo>
                    <a:pt x="316" y="3046"/>
                  </a:lnTo>
                  <a:lnTo>
                    <a:pt x="192" y="3046"/>
                  </a:lnTo>
                  <a:lnTo>
                    <a:pt x="162" y="3042"/>
                  </a:lnTo>
                  <a:lnTo>
                    <a:pt x="132" y="3034"/>
                  </a:lnTo>
                  <a:lnTo>
                    <a:pt x="104" y="3022"/>
                  </a:lnTo>
                  <a:lnTo>
                    <a:pt x="78" y="3006"/>
                  </a:lnTo>
                  <a:lnTo>
                    <a:pt x="55" y="2985"/>
                  </a:lnTo>
                  <a:lnTo>
                    <a:pt x="36" y="2961"/>
                  </a:lnTo>
                  <a:lnTo>
                    <a:pt x="19" y="2933"/>
                  </a:lnTo>
                  <a:lnTo>
                    <a:pt x="8" y="2905"/>
                  </a:lnTo>
                  <a:lnTo>
                    <a:pt x="2" y="2875"/>
                  </a:lnTo>
                  <a:lnTo>
                    <a:pt x="0" y="2843"/>
                  </a:lnTo>
                  <a:lnTo>
                    <a:pt x="3" y="2812"/>
                  </a:lnTo>
                  <a:lnTo>
                    <a:pt x="10" y="2782"/>
                  </a:lnTo>
                  <a:lnTo>
                    <a:pt x="267" y="2050"/>
                  </a:lnTo>
                  <a:lnTo>
                    <a:pt x="282" y="2018"/>
                  </a:lnTo>
                  <a:lnTo>
                    <a:pt x="300" y="1991"/>
                  </a:lnTo>
                  <a:lnTo>
                    <a:pt x="324" y="1965"/>
                  </a:lnTo>
                  <a:lnTo>
                    <a:pt x="352" y="1946"/>
                  </a:lnTo>
                  <a:lnTo>
                    <a:pt x="381" y="1931"/>
                  </a:lnTo>
                  <a:lnTo>
                    <a:pt x="414" y="1922"/>
                  </a:lnTo>
                  <a:lnTo>
                    <a:pt x="448" y="1918"/>
                  </a:lnTo>
                  <a:lnTo>
                    <a:pt x="1057" y="1918"/>
                  </a:lnTo>
                  <a:lnTo>
                    <a:pt x="1109" y="1916"/>
                  </a:lnTo>
                  <a:lnTo>
                    <a:pt x="1158" y="1908"/>
                  </a:lnTo>
                  <a:lnTo>
                    <a:pt x="1206" y="1894"/>
                  </a:lnTo>
                  <a:lnTo>
                    <a:pt x="1252" y="1876"/>
                  </a:lnTo>
                  <a:lnTo>
                    <a:pt x="1296" y="1853"/>
                  </a:lnTo>
                  <a:lnTo>
                    <a:pt x="1337" y="1826"/>
                  </a:lnTo>
                  <a:lnTo>
                    <a:pt x="1375" y="1795"/>
                  </a:lnTo>
                  <a:lnTo>
                    <a:pt x="1409" y="1759"/>
                  </a:lnTo>
                  <a:lnTo>
                    <a:pt x="1439" y="1720"/>
                  </a:lnTo>
                  <a:lnTo>
                    <a:pt x="1465" y="1678"/>
                  </a:lnTo>
                  <a:lnTo>
                    <a:pt x="1487" y="1633"/>
                  </a:lnTo>
                  <a:lnTo>
                    <a:pt x="1504" y="1585"/>
                  </a:lnTo>
                  <a:lnTo>
                    <a:pt x="1507" y="1575"/>
                  </a:lnTo>
                  <a:lnTo>
                    <a:pt x="1519" y="1524"/>
                  </a:lnTo>
                  <a:lnTo>
                    <a:pt x="1525" y="1470"/>
                  </a:lnTo>
                  <a:lnTo>
                    <a:pt x="1525" y="1418"/>
                  </a:lnTo>
                  <a:lnTo>
                    <a:pt x="1519" y="1366"/>
                  </a:lnTo>
                  <a:lnTo>
                    <a:pt x="1507" y="1315"/>
                  </a:lnTo>
                  <a:lnTo>
                    <a:pt x="1490" y="1267"/>
                  </a:lnTo>
                  <a:lnTo>
                    <a:pt x="1467" y="1220"/>
                  </a:lnTo>
                  <a:lnTo>
                    <a:pt x="1439" y="1178"/>
                  </a:lnTo>
                  <a:lnTo>
                    <a:pt x="1405" y="1138"/>
                  </a:lnTo>
                  <a:lnTo>
                    <a:pt x="1364" y="1089"/>
                  </a:lnTo>
                  <a:lnTo>
                    <a:pt x="1328" y="1037"/>
                  </a:lnTo>
                  <a:lnTo>
                    <a:pt x="1296" y="982"/>
                  </a:lnTo>
                  <a:lnTo>
                    <a:pt x="1270" y="924"/>
                  </a:lnTo>
                  <a:lnTo>
                    <a:pt x="1250" y="864"/>
                  </a:lnTo>
                  <a:lnTo>
                    <a:pt x="1235" y="803"/>
                  </a:lnTo>
                  <a:lnTo>
                    <a:pt x="1226" y="740"/>
                  </a:lnTo>
                  <a:lnTo>
                    <a:pt x="1222" y="676"/>
                  </a:lnTo>
                  <a:lnTo>
                    <a:pt x="1226" y="607"/>
                  </a:lnTo>
                  <a:lnTo>
                    <a:pt x="1236" y="539"/>
                  </a:lnTo>
                  <a:lnTo>
                    <a:pt x="1253" y="475"/>
                  </a:lnTo>
                  <a:lnTo>
                    <a:pt x="1276" y="414"/>
                  </a:lnTo>
                  <a:lnTo>
                    <a:pt x="1304" y="354"/>
                  </a:lnTo>
                  <a:lnTo>
                    <a:pt x="1338" y="298"/>
                  </a:lnTo>
                  <a:lnTo>
                    <a:pt x="1377" y="246"/>
                  </a:lnTo>
                  <a:lnTo>
                    <a:pt x="1420" y="198"/>
                  </a:lnTo>
                  <a:lnTo>
                    <a:pt x="1468" y="155"/>
                  </a:lnTo>
                  <a:lnTo>
                    <a:pt x="1520" y="116"/>
                  </a:lnTo>
                  <a:lnTo>
                    <a:pt x="1576" y="82"/>
                  </a:lnTo>
                  <a:lnTo>
                    <a:pt x="1635" y="54"/>
                  </a:lnTo>
                  <a:lnTo>
                    <a:pt x="1698" y="31"/>
                  </a:lnTo>
                  <a:lnTo>
                    <a:pt x="1762" y="14"/>
                  </a:lnTo>
                  <a:lnTo>
                    <a:pt x="1828" y="4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134234" y="5141655"/>
            <a:ext cx="693716" cy="685667"/>
            <a:chOff x="8134234" y="5141655"/>
            <a:chExt cx="693716" cy="685667"/>
          </a:xfrm>
        </p:grpSpPr>
        <p:sp>
          <p:nvSpPr>
            <p:cNvPr id="8" name="Oval 7"/>
            <p:cNvSpPr/>
            <p:nvPr/>
          </p:nvSpPr>
          <p:spPr>
            <a:xfrm>
              <a:off x="8134234" y="5141655"/>
              <a:ext cx="693716" cy="6856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21"/>
            <p:cNvSpPr>
              <a:spLocks noEditPoints="1"/>
            </p:cNvSpPr>
            <p:nvPr/>
          </p:nvSpPr>
          <p:spPr bwMode="auto">
            <a:xfrm>
              <a:off x="8276472" y="5326141"/>
              <a:ext cx="409241" cy="316695"/>
            </a:xfrm>
            <a:custGeom>
              <a:avLst/>
              <a:gdLst>
                <a:gd name="T0" fmla="*/ 1203 w 3751"/>
                <a:gd name="T1" fmla="*/ 578 h 3155"/>
                <a:gd name="T2" fmla="*/ 1015 w 3751"/>
                <a:gd name="T3" fmla="*/ 614 h 3155"/>
                <a:gd name="T4" fmla="*/ 1191 w 3751"/>
                <a:gd name="T5" fmla="*/ 1080 h 3155"/>
                <a:gd name="T6" fmla="*/ 1220 w 3751"/>
                <a:gd name="T7" fmla="*/ 1523 h 3155"/>
                <a:gd name="T8" fmla="*/ 1777 w 3751"/>
                <a:gd name="T9" fmla="*/ 1400 h 3155"/>
                <a:gd name="T10" fmla="*/ 1859 w 3751"/>
                <a:gd name="T11" fmla="*/ 1416 h 3155"/>
                <a:gd name="T12" fmla="*/ 1965 w 3751"/>
                <a:gd name="T13" fmla="*/ 1529 h 3155"/>
                <a:gd name="T14" fmla="*/ 1957 w 3751"/>
                <a:gd name="T15" fmla="*/ 1678 h 3155"/>
                <a:gd name="T16" fmla="*/ 1875 w 3751"/>
                <a:gd name="T17" fmla="*/ 2184 h 3155"/>
                <a:gd name="T18" fmla="*/ 1955 w 3751"/>
                <a:gd name="T19" fmla="*/ 2113 h 3155"/>
                <a:gd name="T20" fmla="*/ 2456 w 3751"/>
                <a:gd name="T21" fmla="*/ 2131 h 3155"/>
                <a:gd name="T22" fmla="*/ 2486 w 3751"/>
                <a:gd name="T23" fmla="*/ 2328 h 3155"/>
                <a:gd name="T24" fmla="*/ 3163 w 3751"/>
                <a:gd name="T25" fmla="*/ 2146 h 3155"/>
                <a:gd name="T26" fmla="*/ 3342 w 3751"/>
                <a:gd name="T27" fmla="*/ 2110 h 3155"/>
                <a:gd name="T28" fmla="*/ 3180 w 3751"/>
                <a:gd name="T29" fmla="*/ 1652 h 3155"/>
                <a:gd name="T30" fmla="*/ 3138 w 3751"/>
                <a:gd name="T31" fmla="*/ 1151 h 3155"/>
                <a:gd name="T32" fmla="*/ 3199 w 3751"/>
                <a:gd name="T33" fmla="*/ 1070 h 3155"/>
                <a:gd name="T34" fmla="*/ 3244 w 3751"/>
                <a:gd name="T35" fmla="*/ 614 h 3155"/>
                <a:gd name="T36" fmla="*/ 3149 w 3751"/>
                <a:gd name="T37" fmla="*/ 560 h 3155"/>
                <a:gd name="T38" fmla="*/ 2486 w 3751"/>
                <a:gd name="T39" fmla="*/ 518 h 3155"/>
                <a:gd name="T40" fmla="*/ 2440 w 3751"/>
                <a:gd name="T41" fmla="*/ 604 h 3155"/>
                <a:gd name="T42" fmla="*/ 1934 w 3751"/>
                <a:gd name="T43" fmla="*/ 604 h 3155"/>
                <a:gd name="T44" fmla="*/ 1872 w 3751"/>
                <a:gd name="T45" fmla="*/ 518 h 3155"/>
                <a:gd name="T46" fmla="*/ 1156 w 3751"/>
                <a:gd name="T47" fmla="*/ 2 h 3155"/>
                <a:gd name="T48" fmla="*/ 1218 w 3751"/>
                <a:gd name="T49" fmla="*/ 74 h 3155"/>
                <a:gd name="T50" fmla="*/ 1875 w 3751"/>
                <a:gd name="T51" fmla="*/ 74 h 3155"/>
                <a:gd name="T52" fmla="*/ 1955 w 3751"/>
                <a:gd name="T53" fmla="*/ 2 h 3155"/>
                <a:gd name="T54" fmla="*/ 2456 w 3751"/>
                <a:gd name="T55" fmla="*/ 22 h 3155"/>
                <a:gd name="T56" fmla="*/ 2486 w 3751"/>
                <a:gd name="T57" fmla="*/ 217 h 3155"/>
                <a:gd name="T58" fmla="*/ 3163 w 3751"/>
                <a:gd name="T59" fmla="*/ 37 h 3155"/>
                <a:gd name="T60" fmla="*/ 3666 w 3751"/>
                <a:gd name="T61" fmla="*/ 0 h 3155"/>
                <a:gd name="T62" fmla="*/ 3743 w 3751"/>
                <a:gd name="T63" fmla="*/ 54 h 3155"/>
                <a:gd name="T64" fmla="*/ 3743 w 3751"/>
                <a:gd name="T65" fmla="*/ 560 h 3155"/>
                <a:gd name="T66" fmla="*/ 3666 w 3751"/>
                <a:gd name="T67" fmla="*/ 614 h 3155"/>
                <a:gd name="T68" fmla="*/ 3706 w 3751"/>
                <a:gd name="T69" fmla="*/ 1070 h 3155"/>
                <a:gd name="T70" fmla="*/ 3751 w 3751"/>
                <a:gd name="T71" fmla="*/ 1151 h 3155"/>
                <a:gd name="T72" fmla="*/ 3722 w 3751"/>
                <a:gd name="T73" fmla="*/ 1652 h 3155"/>
                <a:gd name="T74" fmla="*/ 3534 w 3751"/>
                <a:gd name="T75" fmla="*/ 2110 h 3155"/>
                <a:gd name="T76" fmla="*/ 3734 w 3751"/>
                <a:gd name="T77" fmla="*/ 2146 h 3155"/>
                <a:gd name="T78" fmla="*/ 3749 w 3751"/>
                <a:gd name="T79" fmla="*/ 2650 h 3155"/>
                <a:gd name="T80" fmla="*/ 3688 w 3751"/>
                <a:gd name="T81" fmla="*/ 2721 h 3155"/>
                <a:gd name="T82" fmla="*/ 3180 w 3751"/>
                <a:gd name="T83" fmla="*/ 2702 h 3155"/>
                <a:gd name="T84" fmla="*/ 3138 w 3751"/>
                <a:gd name="T85" fmla="*/ 2519 h 3155"/>
                <a:gd name="T86" fmla="*/ 2469 w 3751"/>
                <a:gd name="T87" fmla="*/ 2687 h 3155"/>
                <a:gd name="T88" fmla="*/ 1978 w 3751"/>
                <a:gd name="T89" fmla="*/ 2724 h 3155"/>
                <a:gd name="T90" fmla="*/ 1884 w 3751"/>
                <a:gd name="T91" fmla="*/ 2670 h 3155"/>
                <a:gd name="T92" fmla="*/ 1061 w 3751"/>
                <a:gd name="T93" fmla="*/ 3071 h 3155"/>
                <a:gd name="T94" fmla="*/ 931 w 3751"/>
                <a:gd name="T95" fmla="*/ 3153 h 3155"/>
                <a:gd name="T96" fmla="*/ 779 w 3751"/>
                <a:gd name="T97" fmla="*/ 3113 h 3155"/>
                <a:gd name="T98" fmla="*/ 583 w 3751"/>
                <a:gd name="T99" fmla="*/ 2436 h 3155"/>
                <a:gd name="T100" fmla="*/ 10 w 3751"/>
                <a:gd name="T101" fmla="*/ 2023 h 3155"/>
                <a:gd name="T102" fmla="*/ 11 w 3751"/>
                <a:gd name="T103" fmla="*/ 1895 h 3155"/>
                <a:gd name="T104" fmla="*/ 116 w 3751"/>
                <a:gd name="T105" fmla="*/ 1782 h 3155"/>
                <a:gd name="T106" fmla="*/ 616 w 3751"/>
                <a:gd name="T107" fmla="*/ 1612 h 3155"/>
                <a:gd name="T108" fmla="*/ 618 w 3751"/>
                <a:gd name="T109" fmla="*/ 1110 h 3155"/>
                <a:gd name="T110" fmla="*/ 713 w 3751"/>
                <a:gd name="T111" fmla="*/ 1061 h 3155"/>
                <a:gd name="T112" fmla="*/ 668 w 3751"/>
                <a:gd name="T113" fmla="*/ 604 h 3155"/>
                <a:gd name="T114" fmla="*/ 606 w 3751"/>
                <a:gd name="T115" fmla="*/ 518 h 3155"/>
                <a:gd name="T116" fmla="*/ 649 w 3751"/>
                <a:gd name="T117" fmla="*/ 22 h 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51" h="3155">
                  <a:moveTo>
                    <a:pt x="1220" y="410"/>
                  </a:moveTo>
                  <a:lnTo>
                    <a:pt x="1220" y="518"/>
                  </a:lnTo>
                  <a:lnTo>
                    <a:pt x="1218" y="540"/>
                  </a:lnTo>
                  <a:lnTo>
                    <a:pt x="1212" y="560"/>
                  </a:lnTo>
                  <a:lnTo>
                    <a:pt x="1203" y="578"/>
                  </a:lnTo>
                  <a:lnTo>
                    <a:pt x="1191" y="593"/>
                  </a:lnTo>
                  <a:lnTo>
                    <a:pt x="1175" y="604"/>
                  </a:lnTo>
                  <a:lnTo>
                    <a:pt x="1156" y="611"/>
                  </a:lnTo>
                  <a:lnTo>
                    <a:pt x="1135" y="614"/>
                  </a:lnTo>
                  <a:lnTo>
                    <a:pt x="1015" y="614"/>
                  </a:lnTo>
                  <a:lnTo>
                    <a:pt x="1015" y="1062"/>
                  </a:lnTo>
                  <a:lnTo>
                    <a:pt x="1135" y="1062"/>
                  </a:lnTo>
                  <a:lnTo>
                    <a:pt x="1156" y="1063"/>
                  </a:lnTo>
                  <a:lnTo>
                    <a:pt x="1175" y="1070"/>
                  </a:lnTo>
                  <a:lnTo>
                    <a:pt x="1191" y="1080"/>
                  </a:lnTo>
                  <a:lnTo>
                    <a:pt x="1203" y="1094"/>
                  </a:lnTo>
                  <a:lnTo>
                    <a:pt x="1212" y="1110"/>
                  </a:lnTo>
                  <a:lnTo>
                    <a:pt x="1218" y="1129"/>
                  </a:lnTo>
                  <a:lnTo>
                    <a:pt x="1220" y="1151"/>
                  </a:lnTo>
                  <a:lnTo>
                    <a:pt x="1220" y="1523"/>
                  </a:lnTo>
                  <a:lnTo>
                    <a:pt x="1731" y="1406"/>
                  </a:lnTo>
                  <a:lnTo>
                    <a:pt x="1744" y="1403"/>
                  </a:lnTo>
                  <a:lnTo>
                    <a:pt x="1757" y="1401"/>
                  </a:lnTo>
                  <a:lnTo>
                    <a:pt x="1771" y="1400"/>
                  </a:lnTo>
                  <a:lnTo>
                    <a:pt x="1777" y="1400"/>
                  </a:lnTo>
                  <a:lnTo>
                    <a:pt x="1784" y="1400"/>
                  </a:lnTo>
                  <a:lnTo>
                    <a:pt x="1789" y="1400"/>
                  </a:lnTo>
                  <a:lnTo>
                    <a:pt x="1795" y="1401"/>
                  </a:lnTo>
                  <a:lnTo>
                    <a:pt x="1828" y="1406"/>
                  </a:lnTo>
                  <a:lnTo>
                    <a:pt x="1859" y="1416"/>
                  </a:lnTo>
                  <a:lnTo>
                    <a:pt x="1886" y="1431"/>
                  </a:lnTo>
                  <a:lnTo>
                    <a:pt x="1911" y="1450"/>
                  </a:lnTo>
                  <a:lnTo>
                    <a:pt x="1933" y="1473"/>
                  </a:lnTo>
                  <a:lnTo>
                    <a:pt x="1951" y="1499"/>
                  </a:lnTo>
                  <a:lnTo>
                    <a:pt x="1965" y="1529"/>
                  </a:lnTo>
                  <a:lnTo>
                    <a:pt x="1972" y="1559"/>
                  </a:lnTo>
                  <a:lnTo>
                    <a:pt x="1976" y="1594"/>
                  </a:lnTo>
                  <a:lnTo>
                    <a:pt x="1974" y="1622"/>
                  </a:lnTo>
                  <a:lnTo>
                    <a:pt x="1967" y="1650"/>
                  </a:lnTo>
                  <a:lnTo>
                    <a:pt x="1957" y="1678"/>
                  </a:lnTo>
                  <a:lnTo>
                    <a:pt x="1943" y="1702"/>
                  </a:lnTo>
                  <a:lnTo>
                    <a:pt x="1541" y="2328"/>
                  </a:lnTo>
                  <a:lnTo>
                    <a:pt x="1872" y="2328"/>
                  </a:lnTo>
                  <a:lnTo>
                    <a:pt x="1872" y="2206"/>
                  </a:lnTo>
                  <a:lnTo>
                    <a:pt x="1875" y="2184"/>
                  </a:lnTo>
                  <a:lnTo>
                    <a:pt x="1884" y="2164"/>
                  </a:lnTo>
                  <a:lnTo>
                    <a:pt x="1897" y="2146"/>
                  </a:lnTo>
                  <a:lnTo>
                    <a:pt x="1914" y="2131"/>
                  </a:lnTo>
                  <a:lnTo>
                    <a:pt x="1934" y="2119"/>
                  </a:lnTo>
                  <a:lnTo>
                    <a:pt x="1955" y="2113"/>
                  </a:lnTo>
                  <a:lnTo>
                    <a:pt x="1978" y="2110"/>
                  </a:lnTo>
                  <a:lnTo>
                    <a:pt x="2400" y="2110"/>
                  </a:lnTo>
                  <a:lnTo>
                    <a:pt x="2422" y="2113"/>
                  </a:lnTo>
                  <a:lnTo>
                    <a:pt x="2440" y="2119"/>
                  </a:lnTo>
                  <a:lnTo>
                    <a:pt x="2456" y="2131"/>
                  </a:lnTo>
                  <a:lnTo>
                    <a:pt x="2469" y="2146"/>
                  </a:lnTo>
                  <a:lnTo>
                    <a:pt x="2478" y="2164"/>
                  </a:lnTo>
                  <a:lnTo>
                    <a:pt x="2484" y="2184"/>
                  </a:lnTo>
                  <a:lnTo>
                    <a:pt x="2486" y="2206"/>
                  </a:lnTo>
                  <a:lnTo>
                    <a:pt x="2486" y="2328"/>
                  </a:lnTo>
                  <a:lnTo>
                    <a:pt x="3138" y="2328"/>
                  </a:lnTo>
                  <a:lnTo>
                    <a:pt x="3138" y="2206"/>
                  </a:lnTo>
                  <a:lnTo>
                    <a:pt x="3141" y="2184"/>
                  </a:lnTo>
                  <a:lnTo>
                    <a:pt x="3149" y="2164"/>
                  </a:lnTo>
                  <a:lnTo>
                    <a:pt x="3163" y="2146"/>
                  </a:lnTo>
                  <a:lnTo>
                    <a:pt x="3180" y="2131"/>
                  </a:lnTo>
                  <a:lnTo>
                    <a:pt x="3199" y="2119"/>
                  </a:lnTo>
                  <a:lnTo>
                    <a:pt x="3222" y="2113"/>
                  </a:lnTo>
                  <a:lnTo>
                    <a:pt x="3244" y="2110"/>
                  </a:lnTo>
                  <a:lnTo>
                    <a:pt x="3342" y="2110"/>
                  </a:lnTo>
                  <a:lnTo>
                    <a:pt x="3342" y="1675"/>
                  </a:lnTo>
                  <a:lnTo>
                    <a:pt x="3244" y="1675"/>
                  </a:lnTo>
                  <a:lnTo>
                    <a:pt x="3222" y="1672"/>
                  </a:lnTo>
                  <a:lnTo>
                    <a:pt x="3199" y="1664"/>
                  </a:lnTo>
                  <a:lnTo>
                    <a:pt x="3180" y="1652"/>
                  </a:lnTo>
                  <a:lnTo>
                    <a:pt x="3163" y="1636"/>
                  </a:lnTo>
                  <a:lnTo>
                    <a:pt x="3149" y="1616"/>
                  </a:lnTo>
                  <a:lnTo>
                    <a:pt x="3141" y="1595"/>
                  </a:lnTo>
                  <a:lnTo>
                    <a:pt x="3138" y="1573"/>
                  </a:lnTo>
                  <a:lnTo>
                    <a:pt x="3138" y="1151"/>
                  </a:lnTo>
                  <a:lnTo>
                    <a:pt x="3141" y="1129"/>
                  </a:lnTo>
                  <a:lnTo>
                    <a:pt x="3149" y="1110"/>
                  </a:lnTo>
                  <a:lnTo>
                    <a:pt x="3163" y="1094"/>
                  </a:lnTo>
                  <a:lnTo>
                    <a:pt x="3180" y="1080"/>
                  </a:lnTo>
                  <a:lnTo>
                    <a:pt x="3199" y="1070"/>
                  </a:lnTo>
                  <a:lnTo>
                    <a:pt x="3222" y="1063"/>
                  </a:lnTo>
                  <a:lnTo>
                    <a:pt x="3244" y="1061"/>
                  </a:lnTo>
                  <a:lnTo>
                    <a:pt x="3342" y="1061"/>
                  </a:lnTo>
                  <a:lnTo>
                    <a:pt x="3342" y="614"/>
                  </a:lnTo>
                  <a:lnTo>
                    <a:pt x="3244" y="614"/>
                  </a:lnTo>
                  <a:lnTo>
                    <a:pt x="3222" y="611"/>
                  </a:lnTo>
                  <a:lnTo>
                    <a:pt x="3199" y="604"/>
                  </a:lnTo>
                  <a:lnTo>
                    <a:pt x="3180" y="593"/>
                  </a:lnTo>
                  <a:lnTo>
                    <a:pt x="3163" y="578"/>
                  </a:lnTo>
                  <a:lnTo>
                    <a:pt x="3149" y="560"/>
                  </a:lnTo>
                  <a:lnTo>
                    <a:pt x="3140" y="540"/>
                  </a:lnTo>
                  <a:lnTo>
                    <a:pt x="3138" y="518"/>
                  </a:lnTo>
                  <a:lnTo>
                    <a:pt x="3138" y="410"/>
                  </a:lnTo>
                  <a:lnTo>
                    <a:pt x="2486" y="410"/>
                  </a:lnTo>
                  <a:lnTo>
                    <a:pt x="2486" y="518"/>
                  </a:lnTo>
                  <a:lnTo>
                    <a:pt x="2484" y="540"/>
                  </a:lnTo>
                  <a:lnTo>
                    <a:pt x="2478" y="560"/>
                  </a:lnTo>
                  <a:lnTo>
                    <a:pt x="2469" y="578"/>
                  </a:lnTo>
                  <a:lnTo>
                    <a:pt x="2456" y="593"/>
                  </a:lnTo>
                  <a:lnTo>
                    <a:pt x="2440" y="604"/>
                  </a:lnTo>
                  <a:lnTo>
                    <a:pt x="2422" y="611"/>
                  </a:lnTo>
                  <a:lnTo>
                    <a:pt x="2400" y="614"/>
                  </a:lnTo>
                  <a:lnTo>
                    <a:pt x="1978" y="614"/>
                  </a:lnTo>
                  <a:lnTo>
                    <a:pt x="1955" y="611"/>
                  </a:lnTo>
                  <a:lnTo>
                    <a:pt x="1934" y="604"/>
                  </a:lnTo>
                  <a:lnTo>
                    <a:pt x="1914" y="593"/>
                  </a:lnTo>
                  <a:lnTo>
                    <a:pt x="1897" y="578"/>
                  </a:lnTo>
                  <a:lnTo>
                    <a:pt x="1884" y="560"/>
                  </a:lnTo>
                  <a:lnTo>
                    <a:pt x="1875" y="540"/>
                  </a:lnTo>
                  <a:lnTo>
                    <a:pt x="1872" y="518"/>
                  </a:lnTo>
                  <a:lnTo>
                    <a:pt x="1872" y="410"/>
                  </a:lnTo>
                  <a:lnTo>
                    <a:pt x="1220" y="410"/>
                  </a:lnTo>
                  <a:close/>
                  <a:moveTo>
                    <a:pt x="713" y="0"/>
                  </a:moveTo>
                  <a:lnTo>
                    <a:pt x="1135" y="0"/>
                  </a:lnTo>
                  <a:lnTo>
                    <a:pt x="1156" y="2"/>
                  </a:lnTo>
                  <a:lnTo>
                    <a:pt x="1175" y="10"/>
                  </a:lnTo>
                  <a:lnTo>
                    <a:pt x="1191" y="22"/>
                  </a:lnTo>
                  <a:lnTo>
                    <a:pt x="1203" y="37"/>
                  </a:lnTo>
                  <a:lnTo>
                    <a:pt x="1212" y="54"/>
                  </a:lnTo>
                  <a:lnTo>
                    <a:pt x="1218" y="74"/>
                  </a:lnTo>
                  <a:lnTo>
                    <a:pt x="1220" y="96"/>
                  </a:lnTo>
                  <a:lnTo>
                    <a:pt x="1220" y="217"/>
                  </a:lnTo>
                  <a:lnTo>
                    <a:pt x="1872" y="217"/>
                  </a:lnTo>
                  <a:lnTo>
                    <a:pt x="1872" y="96"/>
                  </a:lnTo>
                  <a:lnTo>
                    <a:pt x="1875" y="74"/>
                  </a:lnTo>
                  <a:lnTo>
                    <a:pt x="1884" y="54"/>
                  </a:lnTo>
                  <a:lnTo>
                    <a:pt x="1897" y="37"/>
                  </a:lnTo>
                  <a:lnTo>
                    <a:pt x="1914" y="22"/>
                  </a:lnTo>
                  <a:lnTo>
                    <a:pt x="1934" y="10"/>
                  </a:lnTo>
                  <a:lnTo>
                    <a:pt x="1955" y="2"/>
                  </a:lnTo>
                  <a:lnTo>
                    <a:pt x="1978" y="0"/>
                  </a:lnTo>
                  <a:lnTo>
                    <a:pt x="2400" y="0"/>
                  </a:lnTo>
                  <a:lnTo>
                    <a:pt x="2422" y="2"/>
                  </a:lnTo>
                  <a:lnTo>
                    <a:pt x="2440" y="10"/>
                  </a:lnTo>
                  <a:lnTo>
                    <a:pt x="2456" y="22"/>
                  </a:lnTo>
                  <a:lnTo>
                    <a:pt x="2469" y="37"/>
                  </a:lnTo>
                  <a:lnTo>
                    <a:pt x="2478" y="54"/>
                  </a:lnTo>
                  <a:lnTo>
                    <a:pt x="2484" y="74"/>
                  </a:lnTo>
                  <a:lnTo>
                    <a:pt x="2486" y="96"/>
                  </a:lnTo>
                  <a:lnTo>
                    <a:pt x="2486" y="217"/>
                  </a:lnTo>
                  <a:lnTo>
                    <a:pt x="3138" y="217"/>
                  </a:lnTo>
                  <a:lnTo>
                    <a:pt x="3138" y="96"/>
                  </a:lnTo>
                  <a:lnTo>
                    <a:pt x="3141" y="74"/>
                  </a:lnTo>
                  <a:lnTo>
                    <a:pt x="3149" y="54"/>
                  </a:lnTo>
                  <a:lnTo>
                    <a:pt x="3163" y="37"/>
                  </a:lnTo>
                  <a:lnTo>
                    <a:pt x="3180" y="22"/>
                  </a:lnTo>
                  <a:lnTo>
                    <a:pt x="3199" y="10"/>
                  </a:lnTo>
                  <a:lnTo>
                    <a:pt x="3222" y="2"/>
                  </a:lnTo>
                  <a:lnTo>
                    <a:pt x="3244" y="0"/>
                  </a:lnTo>
                  <a:lnTo>
                    <a:pt x="3666" y="0"/>
                  </a:lnTo>
                  <a:lnTo>
                    <a:pt x="3688" y="2"/>
                  </a:lnTo>
                  <a:lnTo>
                    <a:pt x="3706" y="10"/>
                  </a:lnTo>
                  <a:lnTo>
                    <a:pt x="3722" y="22"/>
                  </a:lnTo>
                  <a:lnTo>
                    <a:pt x="3734" y="37"/>
                  </a:lnTo>
                  <a:lnTo>
                    <a:pt x="3743" y="54"/>
                  </a:lnTo>
                  <a:lnTo>
                    <a:pt x="3749" y="74"/>
                  </a:lnTo>
                  <a:lnTo>
                    <a:pt x="3751" y="96"/>
                  </a:lnTo>
                  <a:lnTo>
                    <a:pt x="3751" y="518"/>
                  </a:lnTo>
                  <a:lnTo>
                    <a:pt x="3749" y="540"/>
                  </a:lnTo>
                  <a:lnTo>
                    <a:pt x="3743" y="560"/>
                  </a:lnTo>
                  <a:lnTo>
                    <a:pt x="3734" y="578"/>
                  </a:lnTo>
                  <a:lnTo>
                    <a:pt x="3722" y="593"/>
                  </a:lnTo>
                  <a:lnTo>
                    <a:pt x="3706" y="604"/>
                  </a:lnTo>
                  <a:lnTo>
                    <a:pt x="3688" y="611"/>
                  </a:lnTo>
                  <a:lnTo>
                    <a:pt x="3666" y="614"/>
                  </a:lnTo>
                  <a:lnTo>
                    <a:pt x="3534" y="614"/>
                  </a:lnTo>
                  <a:lnTo>
                    <a:pt x="3534" y="1061"/>
                  </a:lnTo>
                  <a:lnTo>
                    <a:pt x="3666" y="1061"/>
                  </a:lnTo>
                  <a:lnTo>
                    <a:pt x="3688" y="1063"/>
                  </a:lnTo>
                  <a:lnTo>
                    <a:pt x="3706" y="1070"/>
                  </a:lnTo>
                  <a:lnTo>
                    <a:pt x="3722" y="1080"/>
                  </a:lnTo>
                  <a:lnTo>
                    <a:pt x="3734" y="1094"/>
                  </a:lnTo>
                  <a:lnTo>
                    <a:pt x="3743" y="1110"/>
                  </a:lnTo>
                  <a:lnTo>
                    <a:pt x="3749" y="1129"/>
                  </a:lnTo>
                  <a:lnTo>
                    <a:pt x="3751" y="1151"/>
                  </a:lnTo>
                  <a:lnTo>
                    <a:pt x="3751" y="1573"/>
                  </a:lnTo>
                  <a:lnTo>
                    <a:pt x="3749" y="1595"/>
                  </a:lnTo>
                  <a:lnTo>
                    <a:pt x="3743" y="1616"/>
                  </a:lnTo>
                  <a:lnTo>
                    <a:pt x="3734" y="1636"/>
                  </a:lnTo>
                  <a:lnTo>
                    <a:pt x="3722" y="1652"/>
                  </a:lnTo>
                  <a:lnTo>
                    <a:pt x="3706" y="1664"/>
                  </a:lnTo>
                  <a:lnTo>
                    <a:pt x="3688" y="1672"/>
                  </a:lnTo>
                  <a:lnTo>
                    <a:pt x="3666" y="1675"/>
                  </a:lnTo>
                  <a:lnTo>
                    <a:pt x="3534" y="1675"/>
                  </a:lnTo>
                  <a:lnTo>
                    <a:pt x="3534" y="2110"/>
                  </a:lnTo>
                  <a:lnTo>
                    <a:pt x="3666" y="2110"/>
                  </a:lnTo>
                  <a:lnTo>
                    <a:pt x="3688" y="2113"/>
                  </a:lnTo>
                  <a:lnTo>
                    <a:pt x="3706" y="2119"/>
                  </a:lnTo>
                  <a:lnTo>
                    <a:pt x="3722" y="2131"/>
                  </a:lnTo>
                  <a:lnTo>
                    <a:pt x="3734" y="2146"/>
                  </a:lnTo>
                  <a:lnTo>
                    <a:pt x="3743" y="2164"/>
                  </a:lnTo>
                  <a:lnTo>
                    <a:pt x="3749" y="2184"/>
                  </a:lnTo>
                  <a:lnTo>
                    <a:pt x="3751" y="2206"/>
                  </a:lnTo>
                  <a:lnTo>
                    <a:pt x="3751" y="2628"/>
                  </a:lnTo>
                  <a:lnTo>
                    <a:pt x="3749" y="2650"/>
                  </a:lnTo>
                  <a:lnTo>
                    <a:pt x="3743" y="2670"/>
                  </a:lnTo>
                  <a:lnTo>
                    <a:pt x="3734" y="2687"/>
                  </a:lnTo>
                  <a:lnTo>
                    <a:pt x="3722" y="2702"/>
                  </a:lnTo>
                  <a:lnTo>
                    <a:pt x="3706" y="2713"/>
                  </a:lnTo>
                  <a:lnTo>
                    <a:pt x="3688" y="2721"/>
                  </a:lnTo>
                  <a:lnTo>
                    <a:pt x="3666" y="2724"/>
                  </a:lnTo>
                  <a:lnTo>
                    <a:pt x="3244" y="2724"/>
                  </a:lnTo>
                  <a:lnTo>
                    <a:pt x="3222" y="2721"/>
                  </a:lnTo>
                  <a:lnTo>
                    <a:pt x="3199" y="2713"/>
                  </a:lnTo>
                  <a:lnTo>
                    <a:pt x="3180" y="2702"/>
                  </a:lnTo>
                  <a:lnTo>
                    <a:pt x="3163" y="2687"/>
                  </a:lnTo>
                  <a:lnTo>
                    <a:pt x="3149" y="2670"/>
                  </a:lnTo>
                  <a:lnTo>
                    <a:pt x="3140" y="2650"/>
                  </a:lnTo>
                  <a:lnTo>
                    <a:pt x="3138" y="2628"/>
                  </a:lnTo>
                  <a:lnTo>
                    <a:pt x="3138" y="2519"/>
                  </a:lnTo>
                  <a:lnTo>
                    <a:pt x="2486" y="2519"/>
                  </a:lnTo>
                  <a:lnTo>
                    <a:pt x="2486" y="2628"/>
                  </a:lnTo>
                  <a:lnTo>
                    <a:pt x="2484" y="2650"/>
                  </a:lnTo>
                  <a:lnTo>
                    <a:pt x="2478" y="2670"/>
                  </a:lnTo>
                  <a:lnTo>
                    <a:pt x="2469" y="2687"/>
                  </a:lnTo>
                  <a:lnTo>
                    <a:pt x="2456" y="2702"/>
                  </a:lnTo>
                  <a:lnTo>
                    <a:pt x="2440" y="2713"/>
                  </a:lnTo>
                  <a:lnTo>
                    <a:pt x="2422" y="2721"/>
                  </a:lnTo>
                  <a:lnTo>
                    <a:pt x="2400" y="2724"/>
                  </a:lnTo>
                  <a:lnTo>
                    <a:pt x="1978" y="2724"/>
                  </a:lnTo>
                  <a:lnTo>
                    <a:pt x="1955" y="2721"/>
                  </a:lnTo>
                  <a:lnTo>
                    <a:pt x="1934" y="2713"/>
                  </a:lnTo>
                  <a:lnTo>
                    <a:pt x="1914" y="2702"/>
                  </a:lnTo>
                  <a:lnTo>
                    <a:pt x="1897" y="2687"/>
                  </a:lnTo>
                  <a:lnTo>
                    <a:pt x="1884" y="2670"/>
                  </a:lnTo>
                  <a:lnTo>
                    <a:pt x="1875" y="2650"/>
                  </a:lnTo>
                  <a:lnTo>
                    <a:pt x="1872" y="2628"/>
                  </a:lnTo>
                  <a:lnTo>
                    <a:pt x="1872" y="2519"/>
                  </a:lnTo>
                  <a:lnTo>
                    <a:pt x="1418" y="2519"/>
                  </a:lnTo>
                  <a:lnTo>
                    <a:pt x="1061" y="3071"/>
                  </a:lnTo>
                  <a:lnTo>
                    <a:pt x="1040" y="3096"/>
                  </a:lnTo>
                  <a:lnTo>
                    <a:pt x="1018" y="3118"/>
                  </a:lnTo>
                  <a:lnTo>
                    <a:pt x="990" y="3133"/>
                  </a:lnTo>
                  <a:lnTo>
                    <a:pt x="962" y="3146"/>
                  </a:lnTo>
                  <a:lnTo>
                    <a:pt x="931" y="3153"/>
                  </a:lnTo>
                  <a:lnTo>
                    <a:pt x="899" y="3155"/>
                  </a:lnTo>
                  <a:lnTo>
                    <a:pt x="866" y="3153"/>
                  </a:lnTo>
                  <a:lnTo>
                    <a:pt x="834" y="3144"/>
                  </a:lnTo>
                  <a:lnTo>
                    <a:pt x="805" y="3131"/>
                  </a:lnTo>
                  <a:lnTo>
                    <a:pt x="779" y="3113"/>
                  </a:lnTo>
                  <a:lnTo>
                    <a:pt x="756" y="3091"/>
                  </a:lnTo>
                  <a:lnTo>
                    <a:pt x="736" y="3065"/>
                  </a:lnTo>
                  <a:lnTo>
                    <a:pt x="722" y="3037"/>
                  </a:lnTo>
                  <a:lnTo>
                    <a:pt x="711" y="3006"/>
                  </a:lnTo>
                  <a:lnTo>
                    <a:pt x="583" y="2436"/>
                  </a:lnTo>
                  <a:lnTo>
                    <a:pt x="89" y="2120"/>
                  </a:lnTo>
                  <a:lnTo>
                    <a:pt x="64" y="2101"/>
                  </a:lnTo>
                  <a:lnTo>
                    <a:pt x="41" y="2077"/>
                  </a:lnTo>
                  <a:lnTo>
                    <a:pt x="24" y="2051"/>
                  </a:lnTo>
                  <a:lnTo>
                    <a:pt x="10" y="2023"/>
                  </a:lnTo>
                  <a:lnTo>
                    <a:pt x="2" y="1991"/>
                  </a:lnTo>
                  <a:lnTo>
                    <a:pt x="0" y="1959"/>
                  </a:lnTo>
                  <a:lnTo>
                    <a:pt x="0" y="1959"/>
                  </a:lnTo>
                  <a:lnTo>
                    <a:pt x="2" y="1927"/>
                  </a:lnTo>
                  <a:lnTo>
                    <a:pt x="11" y="1895"/>
                  </a:lnTo>
                  <a:lnTo>
                    <a:pt x="24" y="1866"/>
                  </a:lnTo>
                  <a:lnTo>
                    <a:pt x="41" y="1839"/>
                  </a:lnTo>
                  <a:lnTo>
                    <a:pt x="63" y="1817"/>
                  </a:lnTo>
                  <a:lnTo>
                    <a:pt x="88" y="1797"/>
                  </a:lnTo>
                  <a:lnTo>
                    <a:pt x="116" y="1782"/>
                  </a:lnTo>
                  <a:lnTo>
                    <a:pt x="147" y="1772"/>
                  </a:lnTo>
                  <a:lnTo>
                    <a:pt x="657" y="1654"/>
                  </a:lnTo>
                  <a:lnTo>
                    <a:pt x="641" y="1642"/>
                  </a:lnTo>
                  <a:lnTo>
                    <a:pt x="627" y="1628"/>
                  </a:lnTo>
                  <a:lnTo>
                    <a:pt x="616" y="1612"/>
                  </a:lnTo>
                  <a:lnTo>
                    <a:pt x="609" y="1592"/>
                  </a:lnTo>
                  <a:lnTo>
                    <a:pt x="606" y="1573"/>
                  </a:lnTo>
                  <a:lnTo>
                    <a:pt x="606" y="1151"/>
                  </a:lnTo>
                  <a:lnTo>
                    <a:pt x="609" y="1129"/>
                  </a:lnTo>
                  <a:lnTo>
                    <a:pt x="618" y="1110"/>
                  </a:lnTo>
                  <a:lnTo>
                    <a:pt x="632" y="1094"/>
                  </a:lnTo>
                  <a:lnTo>
                    <a:pt x="649" y="1080"/>
                  </a:lnTo>
                  <a:lnTo>
                    <a:pt x="668" y="1070"/>
                  </a:lnTo>
                  <a:lnTo>
                    <a:pt x="690" y="1063"/>
                  </a:lnTo>
                  <a:lnTo>
                    <a:pt x="713" y="1061"/>
                  </a:lnTo>
                  <a:lnTo>
                    <a:pt x="823" y="1061"/>
                  </a:lnTo>
                  <a:lnTo>
                    <a:pt x="823" y="614"/>
                  </a:lnTo>
                  <a:lnTo>
                    <a:pt x="713" y="614"/>
                  </a:lnTo>
                  <a:lnTo>
                    <a:pt x="690" y="611"/>
                  </a:lnTo>
                  <a:lnTo>
                    <a:pt x="668" y="604"/>
                  </a:lnTo>
                  <a:lnTo>
                    <a:pt x="649" y="593"/>
                  </a:lnTo>
                  <a:lnTo>
                    <a:pt x="632" y="578"/>
                  </a:lnTo>
                  <a:lnTo>
                    <a:pt x="618" y="560"/>
                  </a:lnTo>
                  <a:lnTo>
                    <a:pt x="609" y="540"/>
                  </a:lnTo>
                  <a:lnTo>
                    <a:pt x="606" y="518"/>
                  </a:lnTo>
                  <a:lnTo>
                    <a:pt x="606" y="96"/>
                  </a:lnTo>
                  <a:lnTo>
                    <a:pt x="609" y="74"/>
                  </a:lnTo>
                  <a:lnTo>
                    <a:pt x="618" y="54"/>
                  </a:lnTo>
                  <a:lnTo>
                    <a:pt x="632" y="37"/>
                  </a:lnTo>
                  <a:lnTo>
                    <a:pt x="649" y="22"/>
                  </a:lnTo>
                  <a:lnTo>
                    <a:pt x="668" y="10"/>
                  </a:lnTo>
                  <a:lnTo>
                    <a:pt x="690" y="2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582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08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6853" y="3051810"/>
            <a:ext cx="280516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08229" y="2594610"/>
            <a:ext cx="280516" cy="731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59606" y="2228850"/>
            <a:ext cx="280516" cy="1097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10982" y="2777490"/>
            <a:ext cx="280516" cy="548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62359" y="3143250"/>
            <a:ext cx="280516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8276123" y="2228850"/>
            <a:ext cx="2086022" cy="1097280"/>
            <a:chOff x="8276123" y="2609850"/>
            <a:chExt cx="2086022" cy="1097280"/>
          </a:xfrm>
        </p:grpSpPr>
        <p:sp>
          <p:nvSpPr>
            <p:cNvPr id="19" name="Rectangle 18"/>
            <p:cNvSpPr/>
            <p:nvPr/>
          </p:nvSpPr>
          <p:spPr>
            <a:xfrm>
              <a:off x="8276123" y="3524250"/>
              <a:ext cx="280516" cy="1828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727499" y="3067050"/>
              <a:ext cx="280516" cy="6400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78876" y="2609850"/>
              <a:ext cx="280516" cy="1097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630252" y="2884170"/>
              <a:ext cx="280516" cy="8229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081629" y="3524250"/>
              <a:ext cx="280516" cy="1828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054100" y="3298190"/>
            <a:ext cx="280516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05476" y="3298190"/>
            <a:ext cx="280516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13735" y="3298190"/>
            <a:ext cx="280516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65111" y="3298190"/>
            <a:ext cx="280516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16488" y="3298190"/>
            <a:ext cx="280516" cy="109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67864" y="3298190"/>
            <a:ext cx="280516" cy="1737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19241" y="3298190"/>
            <a:ext cx="280516" cy="1280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70617" y="3298190"/>
            <a:ext cx="280516" cy="822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21994" y="3298190"/>
            <a:ext cx="280516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73370" y="3298190"/>
            <a:ext cx="280516" cy="1097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824746" y="3298190"/>
            <a:ext cx="280516" cy="731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533005" y="3298190"/>
            <a:ext cx="280516" cy="7315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984384" y="3298190"/>
            <a:ext cx="280516" cy="1097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49638" y="2155140"/>
            <a:ext cx="20391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kern="0" spc="-3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75</a:t>
            </a:r>
            <a:r>
              <a:rPr lang="en-US" sz="5400" kern="0" spc="-300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%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78367" y="3335387"/>
            <a:ext cx="20391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kern="0" spc="-3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17</a:t>
            </a:r>
            <a:r>
              <a:rPr lang="en-US" sz="6600" kern="0" spc="-300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%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139945" y="2155140"/>
            <a:ext cx="20391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kern="0" spc="-3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95</a:t>
            </a:r>
            <a:r>
              <a:rPr lang="en-US" sz="5400" kern="0" spc="-300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%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320125" y="3335387"/>
            <a:ext cx="20391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kern="0" spc="-3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48</a:t>
            </a:r>
            <a:r>
              <a:rPr lang="en-US" sz="6600" kern="0" spc="-300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%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916739" y="2155140"/>
            <a:ext cx="20391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kern="0" spc="-3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15</a:t>
            </a:r>
            <a:r>
              <a:rPr lang="en-US" sz="5400" kern="0" spc="-300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%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600525" y="685446"/>
            <a:ext cx="4990951" cy="821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197100" y="5676855"/>
            <a:ext cx="779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This is a sample text. </a:t>
            </a:r>
          </a:p>
        </p:txBody>
      </p:sp>
    </p:spTree>
    <p:extLst>
      <p:ext uri="{BB962C8B-B14F-4D97-AF65-F5344CB8AC3E}">
        <p14:creationId xmlns:p14="http://schemas.microsoft.com/office/powerpoint/2010/main" val="2884767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6D5CFB99-CCF0-4D58-B81C-CC4D50D3BD42}"/>
              </a:ext>
            </a:extLst>
          </p:cNvPr>
          <p:cNvSpPr/>
          <p:nvPr/>
        </p:nvSpPr>
        <p:spPr>
          <a:xfrm flipV="1">
            <a:off x="4306564" y="5821373"/>
            <a:ext cx="3611590" cy="629096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31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447800" y="1402080"/>
            <a:ext cx="9319260" cy="5034725"/>
            <a:chOff x="1447800" y="1071880"/>
            <a:chExt cx="9319260" cy="5034725"/>
          </a:xfrm>
        </p:grpSpPr>
        <p:grpSp>
          <p:nvGrpSpPr>
            <p:cNvPr id="6" name="Group 5"/>
            <p:cNvGrpSpPr/>
            <p:nvPr/>
          </p:nvGrpSpPr>
          <p:grpSpPr>
            <a:xfrm>
              <a:off x="5044440" y="1071880"/>
              <a:ext cx="2103120" cy="4714241"/>
              <a:chOff x="5102860" y="1305559"/>
              <a:chExt cx="2103120" cy="4714241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5102860" y="3916680"/>
                <a:ext cx="2103120" cy="210312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/>
              <a:scene3d>
                <a:camera prst="isometricOffAxis1Top"/>
                <a:lightRig rig="threePt" dir="t"/>
              </a:scene3d>
              <a:sp3d extrusionH="419100" prstMaterial="powder">
                <a:bevelT w="50800" h="508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102860" y="3046307"/>
                <a:ext cx="2103120" cy="210312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46000">
                    <a:schemeClr val="accent5">
                      <a:lumMod val="95000"/>
                      <a:lumOff val="5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scene3d>
                <a:camera prst="isometricOffAxis1Top"/>
                <a:lightRig rig="threePt" dir="t"/>
              </a:scene3d>
              <a:sp3d extrusionH="419100" prstMaterial="powder">
                <a:bevelT w="50800" h="508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5102860" y="2175933"/>
                <a:ext cx="2103120" cy="210312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46000">
                    <a:schemeClr val="accent2">
                      <a:lumMod val="95000"/>
                      <a:lumOff val="5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scene3d>
                <a:camera prst="isometricOffAxis1Top"/>
                <a:lightRig rig="threePt" dir="t"/>
              </a:scene3d>
              <a:sp3d extrusionH="419100" prstMaterial="powder">
                <a:bevelT w="50800" h="508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ounded Rectangle 1"/>
              <p:cNvSpPr/>
              <p:nvPr/>
            </p:nvSpPr>
            <p:spPr>
              <a:xfrm>
                <a:off x="5102860" y="1305559"/>
                <a:ext cx="2103120" cy="210312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scene3d>
                <a:camera prst="isometricOffAxis1Top"/>
                <a:lightRig rig="threePt" dir="t"/>
              </a:scene3d>
              <a:sp3d extrusionH="419100" prstMaterial="powder">
                <a:bevelT w="50800" h="508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1447800" y="2451100"/>
              <a:ext cx="32004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47800" y="4216682"/>
              <a:ext cx="32004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543800" y="3575191"/>
              <a:ext cx="32004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543800" y="5302674"/>
              <a:ext cx="32004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447800" y="1396646"/>
              <a:ext cx="3223260" cy="821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spc="-3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Stage 01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47800" y="3272487"/>
              <a:ext cx="3223260" cy="821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spc="-3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Stage 03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43800" y="4324047"/>
              <a:ext cx="3223260" cy="821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spc="-30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Stage 04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43800" y="2596564"/>
              <a:ext cx="3223260" cy="821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spc="-3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Stage 02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02312" y="2538628"/>
              <a:ext cx="31687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02312" y="4339850"/>
              <a:ext cx="31687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520940" y="3732791"/>
              <a:ext cx="31687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20940" y="5460274"/>
              <a:ext cx="31687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600525" y="685446"/>
            <a:ext cx="4990951" cy="821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757276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E7A86569-CA2E-4BFA-99B2-8670B974E7A9}"/>
              </a:ext>
            </a:extLst>
          </p:cNvPr>
          <p:cNvSpPr/>
          <p:nvPr/>
        </p:nvSpPr>
        <p:spPr>
          <a:xfrm flipV="1">
            <a:off x="4339221" y="5244428"/>
            <a:ext cx="3611590" cy="629096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31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17235" y="1433493"/>
            <a:ext cx="3557530" cy="3991014"/>
            <a:chOff x="6412735" y="1465243"/>
            <a:chExt cx="3557530" cy="3991014"/>
          </a:xfrm>
        </p:grpSpPr>
        <p:sp>
          <p:nvSpPr>
            <p:cNvPr id="4" name="Hexagon 3"/>
            <p:cNvSpPr/>
            <p:nvPr/>
          </p:nvSpPr>
          <p:spPr>
            <a:xfrm rot="5400000">
              <a:off x="6195993" y="1681985"/>
              <a:ext cx="3991014" cy="3557530"/>
            </a:xfrm>
            <a:prstGeom prst="hexagon">
              <a:avLst/>
            </a:prstGeom>
            <a:noFill/>
            <a:ln w="3175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800850" y="1885950"/>
              <a:ext cx="2781300" cy="3149600"/>
              <a:chOff x="6800850" y="1885950"/>
              <a:chExt cx="2781300" cy="3149600"/>
            </a:xfrm>
          </p:grpSpPr>
          <p:sp>
            <p:nvSpPr>
              <p:cNvPr id="5" name="Hexagon 4"/>
              <p:cNvSpPr/>
              <p:nvPr/>
            </p:nvSpPr>
            <p:spPr>
              <a:xfrm rot="5400000">
                <a:off x="6616700" y="2070100"/>
                <a:ext cx="3149600" cy="2781300"/>
              </a:xfrm>
              <a:prstGeom prst="hexag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Diamond 5"/>
              <p:cNvSpPr/>
              <p:nvPr/>
            </p:nvSpPr>
            <p:spPr>
              <a:xfrm>
                <a:off x="6800850" y="1885950"/>
                <a:ext cx="2781300" cy="1395412"/>
              </a:xfrm>
              <a:prstGeom prst="diamon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Parallelogram 6"/>
              <p:cNvSpPr/>
              <p:nvPr/>
            </p:nvSpPr>
            <p:spPr>
              <a:xfrm rot="5400000">
                <a:off x="6270228" y="3114278"/>
                <a:ext cx="2451894" cy="1390650"/>
              </a:xfrm>
              <a:prstGeom prst="parallelogram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8353226" y="974073"/>
            <a:ext cx="3172247" cy="982640"/>
            <a:chOff x="8353226" y="974073"/>
            <a:chExt cx="3172247" cy="982640"/>
          </a:xfrm>
        </p:grpSpPr>
        <p:sp>
          <p:nvSpPr>
            <p:cNvPr id="13" name="Hexagon 12"/>
            <p:cNvSpPr/>
            <p:nvPr/>
          </p:nvSpPr>
          <p:spPr>
            <a:xfrm rot="5400000">
              <a:off x="8283990" y="1043309"/>
              <a:ext cx="982640" cy="844167"/>
            </a:xfrm>
            <a:prstGeom prst="hexagon">
              <a:avLst/>
            </a:prstGeom>
            <a:solidFill>
              <a:schemeClr val="accent3"/>
            </a:soli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93030" y="1003728"/>
              <a:ext cx="2132443" cy="923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This is a sample text. Insert your text here.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353226" y="2937680"/>
            <a:ext cx="3172247" cy="982640"/>
            <a:chOff x="8353226" y="2937680"/>
            <a:chExt cx="3172247" cy="982640"/>
          </a:xfrm>
        </p:grpSpPr>
        <p:sp>
          <p:nvSpPr>
            <p:cNvPr id="14" name="Hexagon 13"/>
            <p:cNvSpPr/>
            <p:nvPr/>
          </p:nvSpPr>
          <p:spPr>
            <a:xfrm rot="5400000">
              <a:off x="8283990" y="3006916"/>
              <a:ext cx="982640" cy="844167"/>
            </a:xfrm>
            <a:prstGeom prst="hexagon">
              <a:avLst/>
            </a:prstGeom>
            <a:solidFill>
              <a:schemeClr val="accent5"/>
            </a:soli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05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93030" y="2967335"/>
              <a:ext cx="2132443" cy="923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This is a sample text. Insert your text here.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53226" y="4901287"/>
            <a:ext cx="3172247" cy="982640"/>
            <a:chOff x="8353226" y="4901287"/>
            <a:chExt cx="3172247" cy="982640"/>
          </a:xfrm>
        </p:grpSpPr>
        <p:sp>
          <p:nvSpPr>
            <p:cNvPr id="15" name="Hexagon 14"/>
            <p:cNvSpPr/>
            <p:nvPr/>
          </p:nvSpPr>
          <p:spPr>
            <a:xfrm rot="5400000">
              <a:off x="8283990" y="4970523"/>
              <a:ext cx="982640" cy="844167"/>
            </a:xfrm>
            <a:prstGeom prst="hexagon">
              <a:avLst/>
            </a:prstGeom>
            <a:solidFill>
              <a:schemeClr val="accent6"/>
            </a:soli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06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93030" y="4930942"/>
              <a:ext cx="2132443" cy="923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This is a sample text. Insert your text here.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66528" y="974074"/>
            <a:ext cx="3172247" cy="982640"/>
            <a:chOff x="666528" y="974074"/>
            <a:chExt cx="3172247" cy="982640"/>
          </a:xfrm>
        </p:grpSpPr>
        <p:sp>
          <p:nvSpPr>
            <p:cNvPr id="10" name="Hexagon 9"/>
            <p:cNvSpPr/>
            <p:nvPr/>
          </p:nvSpPr>
          <p:spPr>
            <a:xfrm rot="5400000">
              <a:off x="2925372" y="1043310"/>
              <a:ext cx="982640" cy="844167"/>
            </a:xfrm>
            <a:prstGeom prst="hexagon">
              <a:avLst/>
            </a:prstGeom>
            <a:solidFill>
              <a:schemeClr val="accent1"/>
            </a:soli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6528" y="1003728"/>
              <a:ext cx="2132443" cy="923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This is a sample text. Insert your text here.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66528" y="2937679"/>
            <a:ext cx="3172247" cy="982642"/>
            <a:chOff x="666528" y="2937679"/>
            <a:chExt cx="3172247" cy="982642"/>
          </a:xfrm>
        </p:grpSpPr>
        <p:sp>
          <p:nvSpPr>
            <p:cNvPr id="11" name="Hexagon 10"/>
            <p:cNvSpPr/>
            <p:nvPr/>
          </p:nvSpPr>
          <p:spPr>
            <a:xfrm rot="5400000">
              <a:off x="2925372" y="3006917"/>
              <a:ext cx="982640" cy="844167"/>
            </a:xfrm>
            <a:prstGeom prst="hexagon">
              <a:avLst/>
            </a:prstGeom>
            <a:solidFill>
              <a:schemeClr val="accent2"/>
            </a:soli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6528" y="2937679"/>
              <a:ext cx="2132443" cy="923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This is a sample text. Insert your text here.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6528" y="4901288"/>
            <a:ext cx="3172247" cy="982640"/>
            <a:chOff x="666528" y="4901288"/>
            <a:chExt cx="3172247" cy="982640"/>
          </a:xfrm>
        </p:grpSpPr>
        <p:sp>
          <p:nvSpPr>
            <p:cNvPr id="12" name="Hexagon 11"/>
            <p:cNvSpPr/>
            <p:nvPr/>
          </p:nvSpPr>
          <p:spPr>
            <a:xfrm rot="5400000">
              <a:off x="2925372" y="4970524"/>
              <a:ext cx="982640" cy="844167"/>
            </a:xfrm>
            <a:prstGeom prst="hexagon">
              <a:avLst/>
            </a:prstGeom>
            <a:solidFill>
              <a:schemeClr val="accent4"/>
            </a:solidFill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6528" y="4930942"/>
              <a:ext cx="2132443" cy="923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This is a sample text. Insert your text here.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540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7803207F-A427-452C-8D4D-E7212961BA97}"/>
              </a:ext>
            </a:extLst>
          </p:cNvPr>
          <p:cNvSpPr/>
          <p:nvPr/>
        </p:nvSpPr>
        <p:spPr>
          <a:xfrm flipV="1">
            <a:off x="756163" y="5401420"/>
            <a:ext cx="5816502" cy="921061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31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67768" y="2586674"/>
            <a:ext cx="3657600" cy="3657600"/>
            <a:chOff x="3145316" y="1101686"/>
            <a:chExt cx="3657600" cy="3657600"/>
          </a:xfrm>
          <a:scene3d>
            <a:camera prst="isometricOffAxis2Top"/>
            <a:lightRig rig="chilly" dir="t"/>
          </a:scene3d>
        </p:grpSpPr>
        <p:sp>
          <p:nvSpPr>
            <p:cNvPr id="2" name="Rectangle 1"/>
            <p:cNvSpPr/>
            <p:nvPr/>
          </p:nvSpPr>
          <p:spPr>
            <a:xfrm>
              <a:off x="3145316" y="1101686"/>
              <a:ext cx="3657600" cy="36576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  <a:sp3d>
              <a:bevelT w="444500" h="635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602516" y="1558886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sp3d z="889000">
              <a:bevelT w="444500" h="635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059716" y="2016086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sp3d z="1778000">
              <a:bevelT w="444500" h="635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16916" y="247328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sp3d z="2667000">
              <a:bevelT w="444500" h="635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263242" y="2398814"/>
            <a:ext cx="66976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68168" y="3196357"/>
            <a:ext cx="609275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93278" y="3993901"/>
            <a:ext cx="53676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192512" y="2586674"/>
            <a:ext cx="4768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is a sample text. Insert your text here.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92511" y="3354529"/>
            <a:ext cx="4768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is a sample text. Insert your text here.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92511" y="4122384"/>
            <a:ext cx="4768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is a sample text. Insert your text here.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92510" y="1385896"/>
            <a:ext cx="47684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-300" normalizeH="0" baseline="0" noProof="0" dirty="0">
                <a:ln>
                  <a:noFill/>
                </a:ln>
                <a:solidFill>
                  <a:srgbClr val="027BD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Title Goes Here</a:t>
            </a:r>
            <a:endParaRPr kumimoji="0" lang="en-US" sz="5400" b="0" i="0" u="none" strike="noStrike" kern="1200" cap="none" spc="-300" normalizeH="0" baseline="0" noProof="0" dirty="0">
              <a:ln>
                <a:noFill/>
              </a:ln>
              <a:solidFill>
                <a:srgbClr val="027B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368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B18FE10A-2440-4FF8-939F-8E2C82EB2626}"/>
              </a:ext>
            </a:extLst>
          </p:cNvPr>
          <p:cNvSpPr/>
          <p:nvPr/>
        </p:nvSpPr>
        <p:spPr>
          <a:xfrm flipV="1">
            <a:off x="3864769" y="4950033"/>
            <a:ext cx="4357226" cy="487739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31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1733798"/>
            <a:ext cx="12192000" cy="3390405"/>
            <a:chOff x="0" y="1733798"/>
            <a:chExt cx="12192000" cy="3390405"/>
          </a:xfrm>
          <a:gradFill>
            <a:gsLst>
              <a:gs pos="0">
                <a:schemeClr val="accent4"/>
              </a:gs>
              <a:gs pos="50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</p:grpSpPr>
        <p:sp>
          <p:nvSpPr>
            <p:cNvPr id="2" name="Rectangle 1"/>
            <p:cNvSpPr/>
            <p:nvPr/>
          </p:nvSpPr>
          <p:spPr>
            <a:xfrm>
              <a:off x="0" y="3325092"/>
              <a:ext cx="1844382" cy="130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 rot="5400000">
              <a:off x="913462" y="2524800"/>
              <a:ext cx="1721922" cy="1399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704464" y="1733798"/>
              <a:ext cx="1844382" cy="130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2617926" y="2524800"/>
              <a:ext cx="1721922" cy="1399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08927" y="3390406"/>
              <a:ext cx="1844382" cy="130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322388" y="4181408"/>
              <a:ext cx="1721922" cy="1399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13389" y="4993575"/>
              <a:ext cx="1844382" cy="130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6026853" y="4181408"/>
              <a:ext cx="1721922" cy="1399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38692" y="3390406"/>
              <a:ext cx="1844382" cy="130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7852154" y="2590114"/>
              <a:ext cx="1721922" cy="1399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43156" y="1799112"/>
              <a:ext cx="1844382" cy="130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9556618" y="2590114"/>
              <a:ext cx="1721922" cy="1399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347618" y="3390406"/>
              <a:ext cx="1844382" cy="130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Pentagon 16"/>
          <p:cNvSpPr/>
          <p:nvPr/>
        </p:nvSpPr>
        <p:spPr>
          <a:xfrm rot="5400000">
            <a:off x="2079284" y="2035289"/>
            <a:ext cx="1110342" cy="1065502"/>
          </a:xfrm>
          <a:prstGeom prst="homePlate">
            <a:avLst>
              <a:gd name="adj" fmla="val 351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entagon 17"/>
          <p:cNvSpPr/>
          <p:nvPr/>
        </p:nvSpPr>
        <p:spPr>
          <a:xfrm rot="5400000">
            <a:off x="9017978" y="2100603"/>
            <a:ext cx="1110342" cy="1065502"/>
          </a:xfrm>
          <a:prstGeom prst="homePlate">
            <a:avLst>
              <a:gd name="adj" fmla="val 351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Pentagon 18"/>
          <p:cNvSpPr/>
          <p:nvPr/>
        </p:nvSpPr>
        <p:spPr>
          <a:xfrm rot="16200000" flipV="1">
            <a:off x="5488210" y="3798773"/>
            <a:ext cx="1110344" cy="1065502"/>
          </a:xfrm>
          <a:prstGeom prst="homePlate">
            <a:avLst>
              <a:gd name="adj" fmla="val 351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68233" y="3725863"/>
            <a:ext cx="2132443" cy="923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is a sample text. Insert your text here.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69358" y="2106376"/>
            <a:ext cx="2132443" cy="923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is a sample text. Insert your text here.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99125" y="3725863"/>
            <a:ext cx="2132443" cy="923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is a sample text. Insert your text here.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68233" y="4706703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99124" y="4706703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03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927648" y="1227968"/>
            <a:ext cx="213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02</a:t>
            </a:r>
            <a:endParaRPr kumimoji="0" lang="en-US" sz="5400" b="1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Group 4"/>
          <p:cNvGrpSpPr>
            <a:grpSpLocks noChangeAspect="1"/>
          </p:cNvGrpSpPr>
          <p:nvPr/>
        </p:nvGrpSpPr>
        <p:grpSpPr bwMode="auto">
          <a:xfrm>
            <a:off x="2355787" y="2238282"/>
            <a:ext cx="557334" cy="457591"/>
            <a:chOff x="684" y="385"/>
            <a:chExt cx="637" cy="523"/>
          </a:xfrm>
          <a:solidFill>
            <a:schemeClr val="bg1"/>
          </a:solidFill>
        </p:grpSpPr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860" y="641"/>
              <a:ext cx="81" cy="80"/>
            </a:xfrm>
            <a:custGeom>
              <a:avLst/>
              <a:gdLst>
                <a:gd name="T0" fmla="*/ 242 w 485"/>
                <a:gd name="T1" fmla="*/ 0 h 480"/>
                <a:gd name="T2" fmla="*/ 282 w 485"/>
                <a:gd name="T3" fmla="*/ 3 h 480"/>
                <a:gd name="T4" fmla="*/ 319 w 485"/>
                <a:gd name="T5" fmla="*/ 12 h 480"/>
                <a:gd name="T6" fmla="*/ 353 w 485"/>
                <a:gd name="T7" fmla="*/ 27 h 480"/>
                <a:gd name="T8" fmla="*/ 386 w 485"/>
                <a:gd name="T9" fmla="*/ 47 h 480"/>
                <a:gd name="T10" fmla="*/ 414 w 485"/>
                <a:gd name="T11" fmla="*/ 70 h 480"/>
                <a:gd name="T12" fmla="*/ 438 w 485"/>
                <a:gd name="T13" fmla="*/ 99 h 480"/>
                <a:gd name="T14" fmla="*/ 457 w 485"/>
                <a:gd name="T15" fmla="*/ 130 h 480"/>
                <a:gd name="T16" fmla="*/ 472 w 485"/>
                <a:gd name="T17" fmla="*/ 164 h 480"/>
                <a:gd name="T18" fmla="*/ 481 w 485"/>
                <a:gd name="T19" fmla="*/ 201 h 480"/>
                <a:gd name="T20" fmla="*/ 485 w 485"/>
                <a:gd name="T21" fmla="*/ 240 h 480"/>
                <a:gd name="T22" fmla="*/ 481 w 485"/>
                <a:gd name="T23" fmla="*/ 280 h 480"/>
                <a:gd name="T24" fmla="*/ 472 w 485"/>
                <a:gd name="T25" fmla="*/ 317 h 480"/>
                <a:gd name="T26" fmla="*/ 457 w 485"/>
                <a:gd name="T27" fmla="*/ 350 h 480"/>
                <a:gd name="T28" fmla="*/ 438 w 485"/>
                <a:gd name="T29" fmla="*/ 382 h 480"/>
                <a:gd name="T30" fmla="*/ 414 w 485"/>
                <a:gd name="T31" fmla="*/ 411 h 480"/>
                <a:gd name="T32" fmla="*/ 386 w 485"/>
                <a:gd name="T33" fmla="*/ 434 h 480"/>
                <a:gd name="T34" fmla="*/ 353 w 485"/>
                <a:gd name="T35" fmla="*/ 454 h 480"/>
                <a:gd name="T36" fmla="*/ 319 w 485"/>
                <a:gd name="T37" fmla="*/ 469 h 480"/>
                <a:gd name="T38" fmla="*/ 282 w 485"/>
                <a:gd name="T39" fmla="*/ 478 h 480"/>
                <a:gd name="T40" fmla="*/ 242 w 485"/>
                <a:gd name="T41" fmla="*/ 480 h 480"/>
                <a:gd name="T42" fmla="*/ 203 w 485"/>
                <a:gd name="T43" fmla="*/ 478 h 480"/>
                <a:gd name="T44" fmla="*/ 166 w 485"/>
                <a:gd name="T45" fmla="*/ 469 h 480"/>
                <a:gd name="T46" fmla="*/ 131 w 485"/>
                <a:gd name="T47" fmla="*/ 454 h 480"/>
                <a:gd name="T48" fmla="*/ 100 w 485"/>
                <a:gd name="T49" fmla="*/ 434 h 480"/>
                <a:gd name="T50" fmla="*/ 72 w 485"/>
                <a:gd name="T51" fmla="*/ 411 h 480"/>
                <a:gd name="T52" fmla="*/ 47 w 485"/>
                <a:gd name="T53" fmla="*/ 382 h 480"/>
                <a:gd name="T54" fmla="*/ 27 w 485"/>
                <a:gd name="T55" fmla="*/ 350 h 480"/>
                <a:gd name="T56" fmla="*/ 13 w 485"/>
                <a:gd name="T57" fmla="*/ 317 h 480"/>
                <a:gd name="T58" fmla="*/ 4 w 485"/>
                <a:gd name="T59" fmla="*/ 280 h 480"/>
                <a:gd name="T60" fmla="*/ 0 w 485"/>
                <a:gd name="T61" fmla="*/ 240 h 480"/>
                <a:gd name="T62" fmla="*/ 4 w 485"/>
                <a:gd name="T63" fmla="*/ 201 h 480"/>
                <a:gd name="T64" fmla="*/ 13 w 485"/>
                <a:gd name="T65" fmla="*/ 164 h 480"/>
                <a:gd name="T66" fmla="*/ 27 w 485"/>
                <a:gd name="T67" fmla="*/ 130 h 480"/>
                <a:gd name="T68" fmla="*/ 47 w 485"/>
                <a:gd name="T69" fmla="*/ 99 h 480"/>
                <a:gd name="T70" fmla="*/ 72 w 485"/>
                <a:gd name="T71" fmla="*/ 70 h 480"/>
                <a:gd name="T72" fmla="*/ 100 w 485"/>
                <a:gd name="T73" fmla="*/ 47 h 480"/>
                <a:gd name="T74" fmla="*/ 131 w 485"/>
                <a:gd name="T75" fmla="*/ 27 h 480"/>
                <a:gd name="T76" fmla="*/ 166 w 485"/>
                <a:gd name="T77" fmla="*/ 12 h 480"/>
                <a:gd name="T78" fmla="*/ 203 w 485"/>
                <a:gd name="T79" fmla="*/ 3 h 480"/>
                <a:gd name="T80" fmla="*/ 242 w 485"/>
                <a:gd name="T8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5" h="480">
                  <a:moveTo>
                    <a:pt x="242" y="0"/>
                  </a:moveTo>
                  <a:lnTo>
                    <a:pt x="282" y="3"/>
                  </a:lnTo>
                  <a:lnTo>
                    <a:pt x="319" y="12"/>
                  </a:lnTo>
                  <a:lnTo>
                    <a:pt x="353" y="27"/>
                  </a:lnTo>
                  <a:lnTo>
                    <a:pt x="386" y="47"/>
                  </a:lnTo>
                  <a:lnTo>
                    <a:pt x="414" y="70"/>
                  </a:lnTo>
                  <a:lnTo>
                    <a:pt x="438" y="99"/>
                  </a:lnTo>
                  <a:lnTo>
                    <a:pt x="457" y="130"/>
                  </a:lnTo>
                  <a:lnTo>
                    <a:pt x="472" y="164"/>
                  </a:lnTo>
                  <a:lnTo>
                    <a:pt x="481" y="201"/>
                  </a:lnTo>
                  <a:lnTo>
                    <a:pt x="485" y="240"/>
                  </a:lnTo>
                  <a:lnTo>
                    <a:pt x="481" y="280"/>
                  </a:lnTo>
                  <a:lnTo>
                    <a:pt x="472" y="317"/>
                  </a:lnTo>
                  <a:lnTo>
                    <a:pt x="457" y="350"/>
                  </a:lnTo>
                  <a:lnTo>
                    <a:pt x="438" y="382"/>
                  </a:lnTo>
                  <a:lnTo>
                    <a:pt x="414" y="411"/>
                  </a:lnTo>
                  <a:lnTo>
                    <a:pt x="386" y="434"/>
                  </a:lnTo>
                  <a:lnTo>
                    <a:pt x="353" y="454"/>
                  </a:lnTo>
                  <a:lnTo>
                    <a:pt x="319" y="469"/>
                  </a:lnTo>
                  <a:lnTo>
                    <a:pt x="282" y="478"/>
                  </a:lnTo>
                  <a:lnTo>
                    <a:pt x="242" y="480"/>
                  </a:lnTo>
                  <a:lnTo>
                    <a:pt x="203" y="478"/>
                  </a:lnTo>
                  <a:lnTo>
                    <a:pt x="166" y="469"/>
                  </a:lnTo>
                  <a:lnTo>
                    <a:pt x="131" y="454"/>
                  </a:lnTo>
                  <a:lnTo>
                    <a:pt x="100" y="434"/>
                  </a:lnTo>
                  <a:lnTo>
                    <a:pt x="72" y="411"/>
                  </a:lnTo>
                  <a:lnTo>
                    <a:pt x="47" y="382"/>
                  </a:lnTo>
                  <a:lnTo>
                    <a:pt x="27" y="350"/>
                  </a:lnTo>
                  <a:lnTo>
                    <a:pt x="13" y="317"/>
                  </a:lnTo>
                  <a:lnTo>
                    <a:pt x="4" y="280"/>
                  </a:lnTo>
                  <a:lnTo>
                    <a:pt x="0" y="240"/>
                  </a:lnTo>
                  <a:lnTo>
                    <a:pt x="4" y="201"/>
                  </a:lnTo>
                  <a:lnTo>
                    <a:pt x="13" y="164"/>
                  </a:lnTo>
                  <a:lnTo>
                    <a:pt x="27" y="130"/>
                  </a:lnTo>
                  <a:lnTo>
                    <a:pt x="47" y="99"/>
                  </a:lnTo>
                  <a:lnTo>
                    <a:pt x="72" y="70"/>
                  </a:lnTo>
                  <a:lnTo>
                    <a:pt x="100" y="47"/>
                  </a:lnTo>
                  <a:lnTo>
                    <a:pt x="131" y="27"/>
                  </a:lnTo>
                  <a:lnTo>
                    <a:pt x="166" y="12"/>
                  </a:lnTo>
                  <a:lnTo>
                    <a:pt x="203" y="3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7"/>
            <p:cNvSpPr>
              <a:spLocks noEditPoints="1"/>
            </p:cNvSpPr>
            <p:nvPr/>
          </p:nvSpPr>
          <p:spPr bwMode="auto">
            <a:xfrm>
              <a:off x="684" y="385"/>
              <a:ext cx="637" cy="523"/>
            </a:xfrm>
            <a:custGeom>
              <a:avLst/>
              <a:gdLst>
                <a:gd name="T0" fmla="*/ 2184 w 3823"/>
                <a:gd name="T1" fmla="*/ 2257 h 3136"/>
                <a:gd name="T2" fmla="*/ 1933 w 3823"/>
                <a:gd name="T3" fmla="*/ 2400 h 3136"/>
                <a:gd name="T4" fmla="*/ 1795 w 3823"/>
                <a:gd name="T5" fmla="*/ 2624 h 3136"/>
                <a:gd name="T6" fmla="*/ 1759 w 3823"/>
                <a:gd name="T7" fmla="*/ 2840 h 3136"/>
                <a:gd name="T8" fmla="*/ 943 w 3823"/>
                <a:gd name="T9" fmla="*/ 2117 h 3136"/>
                <a:gd name="T10" fmla="*/ 1200 w 3823"/>
                <a:gd name="T11" fmla="*/ 2257 h 3136"/>
                <a:gd name="T12" fmla="*/ 979 w 3823"/>
                <a:gd name="T13" fmla="*/ 2151 h 3136"/>
                <a:gd name="T14" fmla="*/ 637 w 3823"/>
                <a:gd name="T15" fmla="*/ 2298 h 3136"/>
                <a:gd name="T16" fmla="*/ 817 w 3823"/>
                <a:gd name="T17" fmla="*/ 1888 h 3136"/>
                <a:gd name="T18" fmla="*/ 2402 w 3823"/>
                <a:gd name="T19" fmla="*/ 1645 h 3136"/>
                <a:gd name="T20" fmla="*/ 1761 w 3823"/>
                <a:gd name="T21" fmla="*/ 1949 h 3136"/>
                <a:gd name="T22" fmla="*/ 1591 w 3823"/>
                <a:gd name="T23" fmla="*/ 2172 h 3136"/>
                <a:gd name="T24" fmla="*/ 1303 w 3823"/>
                <a:gd name="T25" fmla="*/ 2988 h 3136"/>
                <a:gd name="T26" fmla="*/ 1711 w 3823"/>
                <a:gd name="T27" fmla="*/ 2804 h 3136"/>
                <a:gd name="T28" fmla="*/ 1766 w 3823"/>
                <a:gd name="T29" fmla="*/ 2560 h 3136"/>
                <a:gd name="T30" fmla="*/ 1942 w 3823"/>
                <a:gd name="T31" fmla="*/ 2327 h 3136"/>
                <a:gd name="T32" fmla="*/ 2229 w 3823"/>
                <a:gd name="T33" fmla="*/ 2194 h 3136"/>
                <a:gd name="T34" fmla="*/ 2539 w 3823"/>
                <a:gd name="T35" fmla="*/ 1625 h 3136"/>
                <a:gd name="T36" fmla="*/ 3399 w 3823"/>
                <a:gd name="T37" fmla="*/ 2044 h 3136"/>
                <a:gd name="T38" fmla="*/ 3529 w 3823"/>
                <a:gd name="T39" fmla="*/ 1751 h 3136"/>
                <a:gd name="T40" fmla="*/ 1144 w 3823"/>
                <a:gd name="T41" fmla="*/ 1413 h 3136"/>
                <a:gd name="T42" fmla="*/ 956 w 3823"/>
                <a:gd name="T43" fmla="*/ 1578 h 3136"/>
                <a:gd name="T44" fmla="*/ 906 w 3823"/>
                <a:gd name="T45" fmla="*/ 1830 h 3136"/>
                <a:gd name="T46" fmla="*/ 1018 w 3823"/>
                <a:gd name="T47" fmla="*/ 2055 h 3136"/>
                <a:gd name="T48" fmla="*/ 1244 w 3823"/>
                <a:gd name="T49" fmla="*/ 2166 h 3136"/>
                <a:gd name="T50" fmla="*/ 1498 w 3823"/>
                <a:gd name="T51" fmla="*/ 2116 h 3136"/>
                <a:gd name="T52" fmla="*/ 1663 w 3823"/>
                <a:gd name="T53" fmla="*/ 1929 h 3136"/>
                <a:gd name="T54" fmla="*/ 1681 w 3823"/>
                <a:gd name="T55" fmla="*/ 1672 h 3136"/>
                <a:gd name="T56" fmla="*/ 1541 w 3823"/>
                <a:gd name="T57" fmla="*/ 1464 h 3136"/>
                <a:gd name="T58" fmla="*/ 1298 w 3823"/>
                <a:gd name="T59" fmla="*/ 1382 h 3136"/>
                <a:gd name="T60" fmla="*/ 2564 w 3823"/>
                <a:gd name="T61" fmla="*/ 876 h 3136"/>
                <a:gd name="T62" fmla="*/ 1742 w 3823"/>
                <a:gd name="T63" fmla="*/ 1004 h 3136"/>
                <a:gd name="T64" fmla="*/ 1676 w 3823"/>
                <a:gd name="T65" fmla="*/ 1193 h 3136"/>
                <a:gd name="T66" fmla="*/ 1589 w 3823"/>
                <a:gd name="T67" fmla="*/ 1380 h 3136"/>
                <a:gd name="T68" fmla="*/ 1745 w 3823"/>
                <a:gd name="T69" fmla="*/ 1568 h 3136"/>
                <a:gd name="T70" fmla="*/ 737 w 3823"/>
                <a:gd name="T71" fmla="*/ 637 h 3136"/>
                <a:gd name="T72" fmla="*/ 667 w 3823"/>
                <a:gd name="T73" fmla="*/ 843 h 3136"/>
                <a:gd name="T74" fmla="*/ 475 w 3823"/>
                <a:gd name="T75" fmla="*/ 1002 h 3136"/>
                <a:gd name="T76" fmla="*/ 294 w 3823"/>
                <a:gd name="T77" fmla="*/ 1544 h 3136"/>
                <a:gd name="T78" fmla="*/ 940 w 3823"/>
                <a:gd name="T79" fmla="*/ 1439 h 3136"/>
                <a:gd name="T80" fmla="*/ 1174 w 3823"/>
                <a:gd name="T81" fmla="*/ 1301 h 3136"/>
                <a:gd name="T82" fmla="*/ 237 w 3823"/>
                <a:gd name="T83" fmla="*/ 1005 h 3136"/>
                <a:gd name="T84" fmla="*/ 495 w 3823"/>
                <a:gd name="T85" fmla="*/ 938 h 3136"/>
                <a:gd name="T86" fmla="*/ 644 w 3823"/>
                <a:gd name="T87" fmla="*/ 782 h 3136"/>
                <a:gd name="T88" fmla="*/ 690 w 3823"/>
                <a:gd name="T89" fmla="*/ 611 h 3136"/>
                <a:gd name="T90" fmla="*/ 1359 w 3823"/>
                <a:gd name="T91" fmla="*/ 1289 h 3136"/>
                <a:gd name="T92" fmla="*/ 1564 w 3823"/>
                <a:gd name="T93" fmla="*/ 1325 h 3136"/>
                <a:gd name="T94" fmla="*/ 1640 w 3823"/>
                <a:gd name="T95" fmla="*/ 1150 h 3136"/>
                <a:gd name="T96" fmla="*/ 1697 w 3823"/>
                <a:gd name="T97" fmla="*/ 981 h 3136"/>
                <a:gd name="T98" fmla="*/ 1719 w 3823"/>
                <a:gd name="T99" fmla="*/ 904 h 3136"/>
                <a:gd name="T100" fmla="*/ 2638 w 3823"/>
                <a:gd name="T101" fmla="*/ 137 h 3136"/>
                <a:gd name="T102" fmla="*/ 2642 w 3823"/>
                <a:gd name="T103" fmla="*/ 0 h 3136"/>
                <a:gd name="T104" fmla="*/ 1314 w 3823"/>
                <a:gd name="T105" fmla="*/ 3118 h 3136"/>
                <a:gd name="T106" fmla="*/ 2642 w 3823"/>
                <a:gd name="T107" fmla="*/ 0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23" h="3136">
                  <a:moveTo>
                    <a:pt x="2458" y="2212"/>
                  </a:moveTo>
                  <a:lnTo>
                    <a:pt x="2384" y="2218"/>
                  </a:lnTo>
                  <a:lnTo>
                    <a:pt x="2312" y="2227"/>
                  </a:lnTo>
                  <a:lnTo>
                    <a:pt x="2246" y="2240"/>
                  </a:lnTo>
                  <a:lnTo>
                    <a:pt x="2184" y="2257"/>
                  </a:lnTo>
                  <a:lnTo>
                    <a:pt x="2126" y="2278"/>
                  </a:lnTo>
                  <a:lnTo>
                    <a:pt x="2071" y="2303"/>
                  </a:lnTo>
                  <a:lnTo>
                    <a:pt x="2021" y="2332"/>
                  </a:lnTo>
                  <a:lnTo>
                    <a:pt x="1975" y="2364"/>
                  </a:lnTo>
                  <a:lnTo>
                    <a:pt x="1933" y="2400"/>
                  </a:lnTo>
                  <a:lnTo>
                    <a:pt x="1896" y="2441"/>
                  </a:lnTo>
                  <a:lnTo>
                    <a:pt x="1863" y="2485"/>
                  </a:lnTo>
                  <a:lnTo>
                    <a:pt x="1835" y="2531"/>
                  </a:lnTo>
                  <a:lnTo>
                    <a:pt x="1813" y="2578"/>
                  </a:lnTo>
                  <a:lnTo>
                    <a:pt x="1795" y="2624"/>
                  </a:lnTo>
                  <a:lnTo>
                    <a:pt x="1781" y="2670"/>
                  </a:lnTo>
                  <a:lnTo>
                    <a:pt x="1772" y="2717"/>
                  </a:lnTo>
                  <a:lnTo>
                    <a:pt x="1765" y="2761"/>
                  </a:lnTo>
                  <a:lnTo>
                    <a:pt x="1761" y="2801"/>
                  </a:lnTo>
                  <a:lnTo>
                    <a:pt x="1759" y="2840"/>
                  </a:lnTo>
                  <a:lnTo>
                    <a:pt x="1759" y="2874"/>
                  </a:lnTo>
                  <a:lnTo>
                    <a:pt x="1760" y="2906"/>
                  </a:lnTo>
                  <a:lnTo>
                    <a:pt x="2512" y="2763"/>
                  </a:lnTo>
                  <a:lnTo>
                    <a:pt x="2458" y="2212"/>
                  </a:lnTo>
                  <a:close/>
                  <a:moveTo>
                    <a:pt x="943" y="2117"/>
                  </a:moveTo>
                  <a:lnTo>
                    <a:pt x="683" y="2325"/>
                  </a:lnTo>
                  <a:lnTo>
                    <a:pt x="600" y="2857"/>
                  </a:lnTo>
                  <a:lnTo>
                    <a:pt x="1178" y="2965"/>
                  </a:lnTo>
                  <a:lnTo>
                    <a:pt x="1251" y="2264"/>
                  </a:lnTo>
                  <a:lnTo>
                    <a:pt x="1200" y="2257"/>
                  </a:lnTo>
                  <a:lnTo>
                    <a:pt x="1151" y="2245"/>
                  </a:lnTo>
                  <a:lnTo>
                    <a:pt x="1104" y="2227"/>
                  </a:lnTo>
                  <a:lnTo>
                    <a:pt x="1060" y="2206"/>
                  </a:lnTo>
                  <a:lnTo>
                    <a:pt x="1018" y="2180"/>
                  </a:lnTo>
                  <a:lnTo>
                    <a:pt x="979" y="2151"/>
                  </a:lnTo>
                  <a:lnTo>
                    <a:pt x="943" y="2117"/>
                  </a:lnTo>
                  <a:close/>
                  <a:moveTo>
                    <a:pt x="279" y="1670"/>
                  </a:moveTo>
                  <a:lnTo>
                    <a:pt x="147" y="2772"/>
                  </a:lnTo>
                  <a:lnTo>
                    <a:pt x="552" y="2848"/>
                  </a:lnTo>
                  <a:lnTo>
                    <a:pt x="637" y="2298"/>
                  </a:lnTo>
                  <a:lnTo>
                    <a:pt x="910" y="2080"/>
                  </a:lnTo>
                  <a:lnTo>
                    <a:pt x="880" y="2037"/>
                  </a:lnTo>
                  <a:lnTo>
                    <a:pt x="853" y="1990"/>
                  </a:lnTo>
                  <a:lnTo>
                    <a:pt x="832" y="1940"/>
                  </a:lnTo>
                  <a:lnTo>
                    <a:pt x="817" y="1888"/>
                  </a:lnTo>
                  <a:lnTo>
                    <a:pt x="807" y="1833"/>
                  </a:lnTo>
                  <a:lnTo>
                    <a:pt x="804" y="1776"/>
                  </a:lnTo>
                  <a:lnTo>
                    <a:pt x="805" y="1751"/>
                  </a:lnTo>
                  <a:lnTo>
                    <a:pt x="279" y="1670"/>
                  </a:lnTo>
                  <a:close/>
                  <a:moveTo>
                    <a:pt x="2402" y="1645"/>
                  </a:moveTo>
                  <a:lnTo>
                    <a:pt x="1791" y="1737"/>
                  </a:lnTo>
                  <a:lnTo>
                    <a:pt x="1793" y="1776"/>
                  </a:lnTo>
                  <a:lnTo>
                    <a:pt x="1789" y="1837"/>
                  </a:lnTo>
                  <a:lnTo>
                    <a:pt x="1778" y="1893"/>
                  </a:lnTo>
                  <a:lnTo>
                    <a:pt x="1761" y="1949"/>
                  </a:lnTo>
                  <a:lnTo>
                    <a:pt x="1738" y="2001"/>
                  </a:lnTo>
                  <a:lnTo>
                    <a:pt x="1709" y="2050"/>
                  </a:lnTo>
                  <a:lnTo>
                    <a:pt x="1674" y="2095"/>
                  </a:lnTo>
                  <a:lnTo>
                    <a:pt x="1634" y="2136"/>
                  </a:lnTo>
                  <a:lnTo>
                    <a:pt x="1591" y="2172"/>
                  </a:lnTo>
                  <a:lnTo>
                    <a:pt x="1543" y="2202"/>
                  </a:lnTo>
                  <a:lnTo>
                    <a:pt x="1492" y="2227"/>
                  </a:lnTo>
                  <a:lnTo>
                    <a:pt x="1437" y="2247"/>
                  </a:lnTo>
                  <a:lnTo>
                    <a:pt x="1380" y="2260"/>
                  </a:lnTo>
                  <a:lnTo>
                    <a:pt x="1303" y="2988"/>
                  </a:lnTo>
                  <a:lnTo>
                    <a:pt x="1313" y="2990"/>
                  </a:lnTo>
                  <a:lnTo>
                    <a:pt x="1711" y="2915"/>
                  </a:lnTo>
                  <a:lnTo>
                    <a:pt x="1710" y="2883"/>
                  </a:lnTo>
                  <a:lnTo>
                    <a:pt x="1710" y="2845"/>
                  </a:lnTo>
                  <a:lnTo>
                    <a:pt x="1711" y="2804"/>
                  </a:lnTo>
                  <a:lnTo>
                    <a:pt x="1716" y="2760"/>
                  </a:lnTo>
                  <a:lnTo>
                    <a:pt x="1722" y="2712"/>
                  </a:lnTo>
                  <a:lnTo>
                    <a:pt x="1732" y="2662"/>
                  </a:lnTo>
                  <a:lnTo>
                    <a:pt x="1747" y="2611"/>
                  </a:lnTo>
                  <a:lnTo>
                    <a:pt x="1766" y="2560"/>
                  </a:lnTo>
                  <a:lnTo>
                    <a:pt x="1791" y="2509"/>
                  </a:lnTo>
                  <a:lnTo>
                    <a:pt x="1821" y="2458"/>
                  </a:lnTo>
                  <a:lnTo>
                    <a:pt x="1858" y="2409"/>
                  </a:lnTo>
                  <a:lnTo>
                    <a:pt x="1898" y="2366"/>
                  </a:lnTo>
                  <a:lnTo>
                    <a:pt x="1942" y="2327"/>
                  </a:lnTo>
                  <a:lnTo>
                    <a:pt x="1991" y="2292"/>
                  </a:lnTo>
                  <a:lnTo>
                    <a:pt x="2045" y="2261"/>
                  </a:lnTo>
                  <a:lnTo>
                    <a:pt x="2102" y="2234"/>
                  </a:lnTo>
                  <a:lnTo>
                    <a:pt x="2164" y="2212"/>
                  </a:lnTo>
                  <a:lnTo>
                    <a:pt x="2229" y="2194"/>
                  </a:lnTo>
                  <a:lnTo>
                    <a:pt x="2301" y="2180"/>
                  </a:lnTo>
                  <a:lnTo>
                    <a:pt x="2374" y="2169"/>
                  </a:lnTo>
                  <a:lnTo>
                    <a:pt x="2452" y="2164"/>
                  </a:lnTo>
                  <a:lnTo>
                    <a:pt x="2402" y="1645"/>
                  </a:lnTo>
                  <a:close/>
                  <a:moveTo>
                    <a:pt x="2539" y="1625"/>
                  </a:moveTo>
                  <a:lnTo>
                    <a:pt x="2527" y="1627"/>
                  </a:lnTo>
                  <a:lnTo>
                    <a:pt x="2635" y="2740"/>
                  </a:lnTo>
                  <a:lnTo>
                    <a:pt x="3013" y="2821"/>
                  </a:lnTo>
                  <a:lnTo>
                    <a:pt x="2926" y="1988"/>
                  </a:lnTo>
                  <a:lnTo>
                    <a:pt x="3399" y="2044"/>
                  </a:lnTo>
                  <a:lnTo>
                    <a:pt x="3403" y="2093"/>
                  </a:lnTo>
                  <a:lnTo>
                    <a:pt x="2982" y="2044"/>
                  </a:lnTo>
                  <a:lnTo>
                    <a:pt x="3063" y="2833"/>
                  </a:lnTo>
                  <a:lnTo>
                    <a:pt x="3676" y="2973"/>
                  </a:lnTo>
                  <a:lnTo>
                    <a:pt x="3529" y="1751"/>
                  </a:lnTo>
                  <a:lnTo>
                    <a:pt x="2539" y="1625"/>
                  </a:lnTo>
                  <a:close/>
                  <a:moveTo>
                    <a:pt x="1298" y="1382"/>
                  </a:moveTo>
                  <a:lnTo>
                    <a:pt x="1244" y="1387"/>
                  </a:lnTo>
                  <a:lnTo>
                    <a:pt x="1193" y="1397"/>
                  </a:lnTo>
                  <a:lnTo>
                    <a:pt x="1144" y="1413"/>
                  </a:lnTo>
                  <a:lnTo>
                    <a:pt x="1098" y="1436"/>
                  </a:lnTo>
                  <a:lnTo>
                    <a:pt x="1056" y="1464"/>
                  </a:lnTo>
                  <a:lnTo>
                    <a:pt x="1018" y="1498"/>
                  </a:lnTo>
                  <a:lnTo>
                    <a:pt x="985" y="1536"/>
                  </a:lnTo>
                  <a:lnTo>
                    <a:pt x="956" y="1578"/>
                  </a:lnTo>
                  <a:lnTo>
                    <a:pt x="933" y="1623"/>
                  </a:lnTo>
                  <a:lnTo>
                    <a:pt x="916" y="1672"/>
                  </a:lnTo>
                  <a:lnTo>
                    <a:pt x="906" y="1723"/>
                  </a:lnTo>
                  <a:lnTo>
                    <a:pt x="902" y="1776"/>
                  </a:lnTo>
                  <a:lnTo>
                    <a:pt x="906" y="1830"/>
                  </a:lnTo>
                  <a:lnTo>
                    <a:pt x="916" y="1881"/>
                  </a:lnTo>
                  <a:lnTo>
                    <a:pt x="933" y="1929"/>
                  </a:lnTo>
                  <a:lnTo>
                    <a:pt x="956" y="1975"/>
                  </a:lnTo>
                  <a:lnTo>
                    <a:pt x="985" y="2016"/>
                  </a:lnTo>
                  <a:lnTo>
                    <a:pt x="1018" y="2055"/>
                  </a:lnTo>
                  <a:lnTo>
                    <a:pt x="1056" y="2088"/>
                  </a:lnTo>
                  <a:lnTo>
                    <a:pt x="1098" y="2116"/>
                  </a:lnTo>
                  <a:lnTo>
                    <a:pt x="1144" y="2139"/>
                  </a:lnTo>
                  <a:lnTo>
                    <a:pt x="1193" y="2155"/>
                  </a:lnTo>
                  <a:lnTo>
                    <a:pt x="1244" y="2166"/>
                  </a:lnTo>
                  <a:lnTo>
                    <a:pt x="1298" y="2171"/>
                  </a:lnTo>
                  <a:lnTo>
                    <a:pt x="1352" y="2166"/>
                  </a:lnTo>
                  <a:lnTo>
                    <a:pt x="1403" y="2155"/>
                  </a:lnTo>
                  <a:lnTo>
                    <a:pt x="1452" y="2139"/>
                  </a:lnTo>
                  <a:lnTo>
                    <a:pt x="1498" y="2116"/>
                  </a:lnTo>
                  <a:lnTo>
                    <a:pt x="1541" y="2088"/>
                  </a:lnTo>
                  <a:lnTo>
                    <a:pt x="1578" y="2055"/>
                  </a:lnTo>
                  <a:lnTo>
                    <a:pt x="1612" y="2016"/>
                  </a:lnTo>
                  <a:lnTo>
                    <a:pt x="1640" y="1975"/>
                  </a:lnTo>
                  <a:lnTo>
                    <a:pt x="1663" y="1929"/>
                  </a:lnTo>
                  <a:lnTo>
                    <a:pt x="1681" y="1881"/>
                  </a:lnTo>
                  <a:lnTo>
                    <a:pt x="1691" y="1830"/>
                  </a:lnTo>
                  <a:lnTo>
                    <a:pt x="1695" y="1776"/>
                  </a:lnTo>
                  <a:lnTo>
                    <a:pt x="1691" y="1723"/>
                  </a:lnTo>
                  <a:lnTo>
                    <a:pt x="1681" y="1672"/>
                  </a:lnTo>
                  <a:lnTo>
                    <a:pt x="1663" y="1623"/>
                  </a:lnTo>
                  <a:lnTo>
                    <a:pt x="1640" y="1578"/>
                  </a:lnTo>
                  <a:lnTo>
                    <a:pt x="1612" y="1536"/>
                  </a:lnTo>
                  <a:lnTo>
                    <a:pt x="1578" y="1498"/>
                  </a:lnTo>
                  <a:lnTo>
                    <a:pt x="1541" y="1464"/>
                  </a:lnTo>
                  <a:lnTo>
                    <a:pt x="1498" y="1436"/>
                  </a:lnTo>
                  <a:lnTo>
                    <a:pt x="1452" y="1413"/>
                  </a:lnTo>
                  <a:lnTo>
                    <a:pt x="1403" y="1397"/>
                  </a:lnTo>
                  <a:lnTo>
                    <a:pt x="1352" y="1387"/>
                  </a:lnTo>
                  <a:lnTo>
                    <a:pt x="1298" y="1382"/>
                  </a:lnTo>
                  <a:close/>
                  <a:moveTo>
                    <a:pt x="2564" y="876"/>
                  </a:moveTo>
                  <a:lnTo>
                    <a:pt x="2515" y="1501"/>
                  </a:lnTo>
                  <a:lnTo>
                    <a:pt x="3540" y="1624"/>
                  </a:lnTo>
                  <a:lnTo>
                    <a:pt x="3602" y="1137"/>
                  </a:lnTo>
                  <a:lnTo>
                    <a:pt x="2564" y="876"/>
                  </a:lnTo>
                  <a:close/>
                  <a:moveTo>
                    <a:pt x="2440" y="845"/>
                  </a:moveTo>
                  <a:lnTo>
                    <a:pt x="1763" y="932"/>
                  </a:lnTo>
                  <a:lnTo>
                    <a:pt x="1758" y="951"/>
                  </a:lnTo>
                  <a:lnTo>
                    <a:pt x="1751" y="975"/>
                  </a:lnTo>
                  <a:lnTo>
                    <a:pt x="1742" y="1004"/>
                  </a:lnTo>
                  <a:lnTo>
                    <a:pt x="1731" y="1036"/>
                  </a:lnTo>
                  <a:lnTo>
                    <a:pt x="1719" y="1074"/>
                  </a:lnTo>
                  <a:lnTo>
                    <a:pt x="1707" y="1112"/>
                  </a:lnTo>
                  <a:lnTo>
                    <a:pt x="1693" y="1152"/>
                  </a:lnTo>
                  <a:lnTo>
                    <a:pt x="1676" y="1193"/>
                  </a:lnTo>
                  <a:lnTo>
                    <a:pt x="1661" y="1235"/>
                  </a:lnTo>
                  <a:lnTo>
                    <a:pt x="1644" y="1274"/>
                  </a:lnTo>
                  <a:lnTo>
                    <a:pt x="1626" y="1312"/>
                  </a:lnTo>
                  <a:lnTo>
                    <a:pt x="1607" y="1347"/>
                  </a:lnTo>
                  <a:lnTo>
                    <a:pt x="1589" y="1380"/>
                  </a:lnTo>
                  <a:lnTo>
                    <a:pt x="1627" y="1411"/>
                  </a:lnTo>
                  <a:lnTo>
                    <a:pt x="1662" y="1445"/>
                  </a:lnTo>
                  <a:lnTo>
                    <a:pt x="1694" y="1483"/>
                  </a:lnTo>
                  <a:lnTo>
                    <a:pt x="1722" y="1523"/>
                  </a:lnTo>
                  <a:lnTo>
                    <a:pt x="1745" y="1568"/>
                  </a:lnTo>
                  <a:lnTo>
                    <a:pt x="1764" y="1614"/>
                  </a:lnTo>
                  <a:lnTo>
                    <a:pt x="2389" y="1520"/>
                  </a:lnTo>
                  <a:lnTo>
                    <a:pt x="2440" y="845"/>
                  </a:lnTo>
                  <a:close/>
                  <a:moveTo>
                    <a:pt x="740" y="602"/>
                  </a:moveTo>
                  <a:lnTo>
                    <a:pt x="737" y="637"/>
                  </a:lnTo>
                  <a:lnTo>
                    <a:pt x="731" y="677"/>
                  </a:lnTo>
                  <a:lnTo>
                    <a:pt x="721" y="718"/>
                  </a:lnTo>
                  <a:lnTo>
                    <a:pt x="709" y="759"/>
                  </a:lnTo>
                  <a:lnTo>
                    <a:pt x="690" y="801"/>
                  </a:lnTo>
                  <a:lnTo>
                    <a:pt x="667" y="843"/>
                  </a:lnTo>
                  <a:lnTo>
                    <a:pt x="637" y="883"/>
                  </a:lnTo>
                  <a:lnTo>
                    <a:pt x="603" y="919"/>
                  </a:lnTo>
                  <a:lnTo>
                    <a:pt x="565" y="951"/>
                  </a:lnTo>
                  <a:lnTo>
                    <a:pt x="522" y="978"/>
                  </a:lnTo>
                  <a:lnTo>
                    <a:pt x="475" y="1002"/>
                  </a:lnTo>
                  <a:lnTo>
                    <a:pt x="423" y="1021"/>
                  </a:lnTo>
                  <a:lnTo>
                    <a:pt x="368" y="1036"/>
                  </a:lnTo>
                  <a:lnTo>
                    <a:pt x="307" y="1047"/>
                  </a:lnTo>
                  <a:lnTo>
                    <a:pt x="243" y="1054"/>
                  </a:lnTo>
                  <a:lnTo>
                    <a:pt x="294" y="1544"/>
                  </a:lnTo>
                  <a:lnTo>
                    <a:pt x="828" y="1627"/>
                  </a:lnTo>
                  <a:lnTo>
                    <a:pt x="847" y="1574"/>
                  </a:lnTo>
                  <a:lnTo>
                    <a:pt x="873" y="1526"/>
                  </a:lnTo>
                  <a:lnTo>
                    <a:pt x="903" y="1481"/>
                  </a:lnTo>
                  <a:lnTo>
                    <a:pt x="940" y="1439"/>
                  </a:lnTo>
                  <a:lnTo>
                    <a:pt x="979" y="1402"/>
                  </a:lnTo>
                  <a:lnTo>
                    <a:pt x="1023" y="1369"/>
                  </a:lnTo>
                  <a:lnTo>
                    <a:pt x="1070" y="1341"/>
                  </a:lnTo>
                  <a:lnTo>
                    <a:pt x="1121" y="1318"/>
                  </a:lnTo>
                  <a:lnTo>
                    <a:pt x="1174" y="1301"/>
                  </a:lnTo>
                  <a:lnTo>
                    <a:pt x="1230" y="1290"/>
                  </a:lnTo>
                  <a:lnTo>
                    <a:pt x="1173" y="782"/>
                  </a:lnTo>
                  <a:lnTo>
                    <a:pt x="740" y="602"/>
                  </a:lnTo>
                  <a:close/>
                  <a:moveTo>
                    <a:pt x="154" y="356"/>
                  </a:moveTo>
                  <a:lnTo>
                    <a:pt x="237" y="1005"/>
                  </a:lnTo>
                  <a:lnTo>
                    <a:pt x="296" y="999"/>
                  </a:lnTo>
                  <a:lnTo>
                    <a:pt x="353" y="990"/>
                  </a:lnTo>
                  <a:lnTo>
                    <a:pt x="404" y="976"/>
                  </a:lnTo>
                  <a:lnTo>
                    <a:pt x="451" y="959"/>
                  </a:lnTo>
                  <a:lnTo>
                    <a:pt x="495" y="938"/>
                  </a:lnTo>
                  <a:lnTo>
                    <a:pt x="533" y="912"/>
                  </a:lnTo>
                  <a:lnTo>
                    <a:pt x="568" y="884"/>
                  </a:lnTo>
                  <a:lnTo>
                    <a:pt x="600" y="852"/>
                  </a:lnTo>
                  <a:lnTo>
                    <a:pt x="624" y="817"/>
                  </a:lnTo>
                  <a:lnTo>
                    <a:pt x="644" y="782"/>
                  </a:lnTo>
                  <a:lnTo>
                    <a:pt x="661" y="747"/>
                  </a:lnTo>
                  <a:lnTo>
                    <a:pt x="672" y="712"/>
                  </a:lnTo>
                  <a:lnTo>
                    <a:pt x="681" y="676"/>
                  </a:lnTo>
                  <a:lnTo>
                    <a:pt x="686" y="642"/>
                  </a:lnTo>
                  <a:lnTo>
                    <a:pt x="690" y="611"/>
                  </a:lnTo>
                  <a:lnTo>
                    <a:pt x="691" y="581"/>
                  </a:lnTo>
                  <a:lnTo>
                    <a:pt x="154" y="356"/>
                  </a:lnTo>
                  <a:close/>
                  <a:moveTo>
                    <a:pt x="2499" y="207"/>
                  </a:moveTo>
                  <a:lnTo>
                    <a:pt x="1300" y="777"/>
                  </a:lnTo>
                  <a:lnTo>
                    <a:pt x="1359" y="1289"/>
                  </a:lnTo>
                  <a:lnTo>
                    <a:pt x="1409" y="1297"/>
                  </a:lnTo>
                  <a:lnTo>
                    <a:pt x="1457" y="1311"/>
                  </a:lnTo>
                  <a:lnTo>
                    <a:pt x="1503" y="1330"/>
                  </a:lnTo>
                  <a:lnTo>
                    <a:pt x="1548" y="1353"/>
                  </a:lnTo>
                  <a:lnTo>
                    <a:pt x="1564" y="1325"/>
                  </a:lnTo>
                  <a:lnTo>
                    <a:pt x="1580" y="1294"/>
                  </a:lnTo>
                  <a:lnTo>
                    <a:pt x="1596" y="1260"/>
                  </a:lnTo>
                  <a:lnTo>
                    <a:pt x="1612" y="1224"/>
                  </a:lnTo>
                  <a:lnTo>
                    <a:pt x="1626" y="1187"/>
                  </a:lnTo>
                  <a:lnTo>
                    <a:pt x="1640" y="1150"/>
                  </a:lnTo>
                  <a:lnTo>
                    <a:pt x="1654" y="1113"/>
                  </a:lnTo>
                  <a:lnTo>
                    <a:pt x="1667" y="1077"/>
                  </a:lnTo>
                  <a:lnTo>
                    <a:pt x="1677" y="1043"/>
                  </a:lnTo>
                  <a:lnTo>
                    <a:pt x="1688" y="1011"/>
                  </a:lnTo>
                  <a:lnTo>
                    <a:pt x="1697" y="981"/>
                  </a:lnTo>
                  <a:lnTo>
                    <a:pt x="1705" y="955"/>
                  </a:lnTo>
                  <a:lnTo>
                    <a:pt x="1711" y="934"/>
                  </a:lnTo>
                  <a:lnTo>
                    <a:pt x="1716" y="918"/>
                  </a:lnTo>
                  <a:lnTo>
                    <a:pt x="1718" y="908"/>
                  </a:lnTo>
                  <a:lnTo>
                    <a:pt x="1719" y="904"/>
                  </a:lnTo>
                  <a:lnTo>
                    <a:pt x="1724" y="888"/>
                  </a:lnTo>
                  <a:lnTo>
                    <a:pt x="2443" y="795"/>
                  </a:lnTo>
                  <a:lnTo>
                    <a:pt x="2444" y="796"/>
                  </a:lnTo>
                  <a:lnTo>
                    <a:pt x="2499" y="207"/>
                  </a:lnTo>
                  <a:close/>
                  <a:moveTo>
                    <a:pt x="2638" y="137"/>
                  </a:moveTo>
                  <a:lnTo>
                    <a:pt x="2569" y="828"/>
                  </a:lnTo>
                  <a:lnTo>
                    <a:pt x="3608" y="1089"/>
                  </a:lnTo>
                  <a:lnTo>
                    <a:pt x="3680" y="526"/>
                  </a:lnTo>
                  <a:lnTo>
                    <a:pt x="2638" y="137"/>
                  </a:lnTo>
                  <a:close/>
                  <a:moveTo>
                    <a:pt x="2642" y="0"/>
                  </a:moveTo>
                  <a:lnTo>
                    <a:pt x="3818" y="444"/>
                  </a:lnTo>
                  <a:lnTo>
                    <a:pt x="3655" y="1729"/>
                  </a:lnTo>
                  <a:lnTo>
                    <a:pt x="3823" y="3136"/>
                  </a:lnTo>
                  <a:lnTo>
                    <a:pt x="2647" y="2866"/>
                  </a:lnTo>
                  <a:lnTo>
                    <a:pt x="1314" y="3118"/>
                  </a:lnTo>
                  <a:lnTo>
                    <a:pt x="7" y="2876"/>
                  </a:lnTo>
                  <a:lnTo>
                    <a:pt x="166" y="1525"/>
                  </a:lnTo>
                  <a:lnTo>
                    <a:pt x="0" y="154"/>
                  </a:lnTo>
                  <a:lnTo>
                    <a:pt x="1230" y="670"/>
                  </a:lnTo>
                  <a:lnTo>
                    <a:pt x="26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7" name="Freeform 12"/>
          <p:cNvSpPr>
            <a:spLocks noEditPoints="1"/>
          </p:cNvSpPr>
          <p:nvPr/>
        </p:nvSpPr>
        <p:spPr bwMode="auto">
          <a:xfrm>
            <a:off x="5802219" y="4157947"/>
            <a:ext cx="454025" cy="471488"/>
          </a:xfrm>
          <a:custGeom>
            <a:avLst/>
            <a:gdLst>
              <a:gd name="T0" fmla="*/ 1494 w 3152"/>
              <a:gd name="T1" fmla="*/ 815 h 3260"/>
              <a:gd name="T2" fmla="*/ 1431 w 3152"/>
              <a:gd name="T3" fmla="*/ 866 h 3260"/>
              <a:gd name="T4" fmla="*/ 1506 w 3152"/>
              <a:gd name="T5" fmla="*/ 839 h 3260"/>
              <a:gd name="T6" fmla="*/ 2299 w 3152"/>
              <a:gd name="T7" fmla="*/ 713 h 3260"/>
              <a:gd name="T8" fmla="*/ 2349 w 3152"/>
              <a:gd name="T9" fmla="*/ 604 h 3260"/>
              <a:gd name="T10" fmla="*/ 2478 w 3152"/>
              <a:gd name="T11" fmla="*/ 730 h 3260"/>
              <a:gd name="T12" fmla="*/ 1608 w 3152"/>
              <a:gd name="T13" fmla="*/ 0 h 3260"/>
              <a:gd name="T14" fmla="*/ 2274 w 3152"/>
              <a:gd name="T15" fmla="*/ 147 h 3260"/>
              <a:gd name="T16" fmla="*/ 2578 w 3152"/>
              <a:gd name="T17" fmla="*/ 472 h 3260"/>
              <a:gd name="T18" fmla="*/ 2671 w 3152"/>
              <a:gd name="T19" fmla="*/ 661 h 3260"/>
              <a:gd name="T20" fmla="*/ 2429 w 3152"/>
              <a:gd name="T21" fmla="*/ 887 h 3260"/>
              <a:gd name="T22" fmla="*/ 2437 w 3152"/>
              <a:gd name="T23" fmla="*/ 1036 h 3260"/>
              <a:gd name="T24" fmla="*/ 2754 w 3152"/>
              <a:gd name="T25" fmla="*/ 999 h 3260"/>
              <a:gd name="T26" fmla="*/ 2797 w 3152"/>
              <a:gd name="T27" fmla="*/ 943 h 3260"/>
              <a:gd name="T28" fmla="*/ 2908 w 3152"/>
              <a:gd name="T29" fmla="*/ 1038 h 3260"/>
              <a:gd name="T30" fmla="*/ 3152 w 3152"/>
              <a:gd name="T31" fmla="*/ 1171 h 3260"/>
              <a:gd name="T32" fmla="*/ 2800 w 3152"/>
              <a:gd name="T33" fmla="*/ 1159 h 3260"/>
              <a:gd name="T34" fmla="*/ 2227 w 3152"/>
              <a:gd name="T35" fmla="*/ 1119 h 3260"/>
              <a:gd name="T36" fmla="*/ 2064 w 3152"/>
              <a:gd name="T37" fmla="*/ 1598 h 3260"/>
              <a:gd name="T38" fmla="*/ 2550 w 3152"/>
              <a:gd name="T39" fmla="*/ 1769 h 3260"/>
              <a:gd name="T40" fmla="*/ 2742 w 3152"/>
              <a:gd name="T41" fmla="*/ 2466 h 3260"/>
              <a:gd name="T42" fmla="*/ 2589 w 3152"/>
              <a:gd name="T43" fmla="*/ 2922 h 3260"/>
              <a:gd name="T44" fmla="*/ 1998 w 3152"/>
              <a:gd name="T45" fmla="*/ 3212 h 3260"/>
              <a:gd name="T46" fmla="*/ 1309 w 3152"/>
              <a:gd name="T47" fmla="*/ 3232 h 3260"/>
              <a:gd name="T48" fmla="*/ 690 w 3152"/>
              <a:gd name="T49" fmla="*/ 2968 h 3260"/>
              <a:gd name="T50" fmla="*/ 237 w 3152"/>
              <a:gd name="T51" fmla="*/ 2480 h 3260"/>
              <a:gd name="T52" fmla="*/ 13 w 3152"/>
              <a:gd name="T53" fmla="*/ 1834 h 3260"/>
              <a:gd name="T54" fmla="*/ 67 w 3152"/>
              <a:gd name="T55" fmla="*/ 1165 h 3260"/>
              <a:gd name="T56" fmla="*/ 312 w 3152"/>
              <a:gd name="T57" fmla="*/ 1366 h 3260"/>
              <a:gd name="T58" fmla="*/ 362 w 3152"/>
              <a:gd name="T59" fmla="*/ 1408 h 3260"/>
              <a:gd name="T60" fmla="*/ 723 w 3152"/>
              <a:gd name="T61" fmla="*/ 1584 h 3260"/>
              <a:gd name="T62" fmla="*/ 975 w 3152"/>
              <a:gd name="T63" fmla="*/ 2167 h 3260"/>
              <a:gd name="T64" fmla="*/ 1030 w 3152"/>
              <a:gd name="T65" fmla="*/ 2231 h 3260"/>
              <a:gd name="T66" fmla="*/ 1085 w 3152"/>
              <a:gd name="T67" fmla="*/ 2268 h 3260"/>
              <a:gd name="T68" fmla="*/ 1132 w 3152"/>
              <a:gd name="T69" fmla="*/ 2582 h 3260"/>
              <a:gd name="T70" fmla="*/ 1454 w 3152"/>
              <a:gd name="T71" fmla="*/ 3142 h 3260"/>
              <a:gd name="T72" fmla="*/ 1342 w 3152"/>
              <a:gd name="T73" fmla="*/ 2915 h 3260"/>
              <a:gd name="T74" fmla="*/ 1535 w 3152"/>
              <a:gd name="T75" fmla="*/ 2692 h 3260"/>
              <a:gd name="T76" fmla="*/ 1886 w 3152"/>
              <a:gd name="T77" fmla="*/ 2075 h 3260"/>
              <a:gd name="T78" fmla="*/ 1498 w 3152"/>
              <a:gd name="T79" fmla="*/ 1735 h 3260"/>
              <a:gd name="T80" fmla="*/ 1054 w 3152"/>
              <a:gd name="T81" fmla="*/ 1580 h 3260"/>
              <a:gd name="T82" fmla="*/ 644 w 3152"/>
              <a:gd name="T83" fmla="*/ 1461 h 3260"/>
              <a:gd name="T84" fmla="*/ 887 w 3152"/>
              <a:gd name="T85" fmla="*/ 1255 h 3260"/>
              <a:gd name="T86" fmla="*/ 1308 w 3152"/>
              <a:gd name="T87" fmla="*/ 861 h 3260"/>
              <a:gd name="T88" fmla="*/ 1412 w 3152"/>
              <a:gd name="T89" fmla="*/ 770 h 3260"/>
              <a:gd name="T90" fmla="*/ 1481 w 3152"/>
              <a:gd name="T91" fmla="*/ 750 h 3260"/>
              <a:gd name="T92" fmla="*/ 1544 w 3152"/>
              <a:gd name="T93" fmla="*/ 769 h 3260"/>
              <a:gd name="T94" fmla="*/ 1588 w 3152"/>
              <a:gd name="T95" fmla="*/ 753 h 3260"/>
              <a:gd name="T96" fmla="*/ 1466 w 3152"/>
              <a:gd name="T97" fmla="*/ 565 h 3260"/>
              <a:gd name="T98" fmla="*/ 1154 w 3152"/>
              <a:gd name="T99" fmla="*/ 717 h 3260"/>
              <a:gd name="T100" fmla="*/ 1239 w 3152"/>
              <a:gd name="T101" fmla="*/ 469 h 3260"/>
              <a:gd name="T102" fmla="*/ 1352 w 3152"/>
              <a:gd name="T103" fmla="*/ 391 h 3260"/>
              <a:gd name="T104" fmla="*/ 1423 w 3152"/>
              <a:gd name="T105" fmla="*/ 440 h 3260"/>
              <a:gd name="T106" fmla="*/ 1492 w 3152"/>
              <a:gd name="T107" fmla="*/ 240 h 3260"/>
              <a:gd name="T108" fmla="*/ 1214 w 3152"/>
              <a:gd name="T109" fmla="*/ 248 h 3260"/>
              <a:gd name="T110" fmla="*/ 1025 w 3152"/>
              <a:gd name="T111" fmla="*/ 376 h 3260"/>
              <a:gd name="T112" fmla="*/ 1018 w 3152"/>
              <a:gd name="T113" fmla="*/ 319 h 3260"/>
              <a:gd name="T114" fmla="*/ 1085 w 3152"/>
              <a:gd name="T115" fmla="*/ 318 h 3260"/>
              <a:gd name="T116" fmla="*/ 965 w 3152"/>
              <a:gd name="T117" fmla="*/ 222 h 3260"/>
              <a:gd name="T118" fmla="*/ 963 w 3152"/>
              <a:gd name="T119" fmla="*/ 379 h 3260"/>
              <a:gd name="T120" fmla="*/ 814 w 3152"/>
              <a:gd name="T121" fmla="*/ 214 h 3260"/>
              <a:gd name="T122" fmla="*/ 1419 w 3152"/>
              <a:gd name="T123" fmla="*/ 12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152" h="3260">
                <a:moveTo>
                  <a:pt x="1371" y="841"/>
                </a:moveTo>
                <a:lnTo>
                  <a:pt x="1357" y="859"/>
                </a:lnTo>
                <a:lnTo>
                  <a:pt x="1355" y="883"/>
                </a:lnTo>
                <a:lnTo>
                  <a:pt x="1388" y="881"/>
                </a:lnTo>
                <a:lnTo>
                  <a:pt x="1391" y="856"/>
                </a:lnTo>
                <a:lnTo>
                  <a:pt x="1371" y="841"/>
                </a:lnTo>
                <a:close/>
                <a:moveTo>
                  <a:pt x="1494" y="815"/>
                </a:moveTo>
                <a:lnTo>
                  <a:pt x="1476" y="815"/>
                </a:lnTo>
                <a:lnTo>
                  <a:pt x="1466" y="841"/>
                </a:lnTo>
                <a:lnTo>
                  <a:pt x="1420" y="841"/>
                </a:lnTo>
                <a:lnTo>
                  <a:pt x="1420" y="864"/>
                </a:lnTo>
                <a:lnTo>
                  <a:pt x="1430" y="864"/>
                </a:lnTo>
                <a:lnTo>
                  <a:pt x="1430" y="865"/>
                </a:lnTo>
                <a:lnTo>
                  <a:pt x="1431" y="866"/>
                </a:lnTo>
                <a:lnTo>
                  <a:pt x="1431" y="869"/>
                </a:lnTo>
                <a:lnTo>
                  <a:pt x="1431" y="872"/>
                </a:lnTo>
                <a:lnTo>
                  <a:pt x="1432" y="877"/>
                </a:lnTo>
                <a:lnTo>
                  <a:pt x="1460" y="873"/>
                </a:lnTo>
                <a:lnTo>
                  <a:pt x="1479" y="863"/>
                </a:lnTo>
                <a:lnTo>
                  <a:pt x="1483" y="841"/>
                </a:lnTo>
                <a:lnTo>
                  <a:pt x="1506" y="839"/>
                </a:lnTo>
                <a:lnTo>
                  <a:pt x="1515" y="819"/>
                </a:lnTo>
                <a:lnTo>
                  <a:pt x="1494" y="815"/>
                </a:lnTo>
                <a:close/>
                <a:moveTo>
                  <a:pt x="2337" y="617"/>
                </a:moveTo>
                <a:lnTo>
                  <a:pt x="2294" y="628"/>
                </a:lnTo>
                <a:lnTo>
                  <a:pt x="2262" y="680"/>
                </a:lnTo>
                <a:lnTo>
                  <a:pt x="2262" y="713"/>
                </a:lnTo>
                <a:lnTo>
                  <a:pt x="2299" y="713"/>
                </a:lnTo>
                <a:lnTo>
                  <a:pt x="2365" y="666"/>
                </a:lnTo>
                <a:lnTo>
                  <a:pt x="2368" y="631"/>
                </a:lnTo>
                <a:lnTo>
                  <a:pt x="2337" y="617"/>
                </a:lnTo>
                <a:close/>
                <a:moveTo>
                  <a:pt x="2416" y="544"/>
                </a:moveTo>
                <a:lnTo>
                  <a:pt x="2363" y="555"/>
                </a:lnTo>
                <a:lnTo>
                  <a:pt x="2349" y="578"/>
                </a:lnTo>
                <a:lnTo>
                  <a:pt x="2349" y="604"/>
                </a:lnTo>
                <a:lnTo>
                  <a:pt x="2374" y="622"/>
                </a:lnTo>
                <a:lnTo>
                  <a:pt x="2411" y="645"/>
                </a:lnTo>
                <a:lnTo>
                  <a:pt x="2414" y="670"/>
                </a:lnTo>
                <a:lnTo>
                  <a:pt x="2374" y="679"/>
                </a:lnTo>
                <a:lnTo>
                  <a:pt x="2369" y="735"/>
                </a:lnTo>
                <a:lnTo>
                  <a:pt x="2416" y="735"/>
                </a:lnTo>
                <a:lnTo>
                  <a:pt x="2478" y="730"/>
                </a:lnTo>
                <a:lnTo>
                  <a:pt x="2510" y="691"/>
                </a:lnTo>
                <a:lnTo>
                  <a:pt x="2476" y="677"/>
                </a:lnTo>
                <a:lnTo>
                  <a:pt x="2458" y="655"/>
                </a:lnTo>
                <a:lnTo>
                  <a:pt x="2430" y="609"/>
                </a:lnTo>
                <a:lnTo>
                  <a:pt x="2416" y="544"/>
                </a:lnTo>
                <a:close/>
                <a:moveTo>
                  <a:pt x="1608" y="0"/>
                </a:moveTo>
                <a:lnTo>
                  <a:pt x="1608" y="0"/>
                </a:lnTo>
                <a:lnTo>
                  <a:pt x="1709" y="3"/>
                </a:lnTo>
                <a:lnTo>
                  <a:pt x="1809" y="14"/>
                </a:lnTo>
                <a:lnTo>
                  <a:pt x="1906" y="29"/>
                </a:lnTo>
                <a:lnTo>
                  <a:pt x="2002" y="50"/>
                </a:lnTo>
                <a:lnTo>
                  <a:pt x="2095" y="77"/>
                </a:lnTo>
                <a:lnTo>
                  <a:pt x="2186" y="109"/>
                </a:lnTo>
                <a:lnTo>
                  <a:pt x="2274" y="147"/>
                </a:lnTo>
                <a:lnTo>
                  <a:pt x="2359" y="190"/>
                </a:lnTo>
                <a:lnTo>
                  <a:pt x="2442" y="237"/>
                </a:lnTo>
                <a:lnTo>
                  <a:pt x="2521" y="290"/>
                </a:lnTo>
                <a:lnTo>
                  <a:pt x="2598" y="346"/>
                </a:lnTo>
                <a:lnTo>
                  <a:pt x="2670" y="407"/>
                </a:lnTo>
                <a:lnTo>
                  <a:pt x="2651" y="442"/>
                </a:lnTo>
                <a:lnTo>
                  <a:pt x="2578" y="472"/>
                </a:lnTo>
                <a:lnTo>
                  <a:pt x="2547" y="506"/>
                </a:lnTo>
                <a:lnTo>
                  <a:pt x="2554" y="546"/>
                </a:lnTo>
                <a:lnTo>
                  <a:pt x="2592" y="552"/>
                </a:lnTo>
                <a:lnTo>
                  <a:pt x="2615" y="610"/>
                </a:lnTo>
                <a:lnTo>
                  <a:pt x="2680" y="584"/>
                </a:lnTo>
                <a:lnTo>
                  <a:pt x="2691" y="661"/>
                </a:lnTo>
                <a:lnTo>
                  <a:pt x="2671" y="661"/>
                </a:lnTo>
                <a:lnTo>
                  <a:pt x="2618" y="653"/>
                </a:lnTo>
                <a:lnTo>
                  <a:pt x="2558" y="663"/>
                </a:lnTo>
                <a:lnTo>
                  <a:pt x="2499" y="747"/>
                </a:lnTo>
                <a:lnTo>
                  <a:pt x="2416" y="760"/>
                </a:lnTo>
                <a:lnTo>
                  <a:pt x="2405" y="833"/>
                </a:lnTo>
                <a:lnTo>
                  <a:pt x="2439" y="841"/>
                </a:lnTo>
                <a:lnTo>
                  <a:pt x="2429" y="887"/>
                </a:lnTo>
                <a:lnTo>
                  <a:pt x="2346" y="870"/>
                </a:lnTo>
                <a:lnTo>
                  <a:pt x="2271" y="887"/>
                </a:lnTo>
                <a:lnTo>
                  <a:pt x="2255" y="930"/>
                </a:lnTo>
                <a:lnTo>
                  <a:pt x="2268" y="1019"/>
                </a:lnTo>
                <a:lnTo>
                  <a:pt x="2312" y="1041"/>
                </a:lnTo>
                <a:lnTo>
                  <a:pt x="2386" y="1040"/>
                </a:lnTo>
                <a:lnTo>
                  <a:pt x="2437" y="1036"/>
                </a:lnTo>
                <a:lnTo>
                  <a:pt x="2453" y="995"/>
                </a:lnTo>
                <a:lnTo>
                  <a:pt x="2531" y="891"/>
                </a:lnTo>
                <a:lnTo>
                  <a:pt x="2583" y="902"/>
                </a:lnTo>
                <a:lnTo>
                  <a:pt x="2634" y="855"/>
                </a:lnTo>
                <a:lnTo>
                  <a:pt x="2643" y="892"/>
                </a:lnTo>
                <a:lnTo>
                  <a:pt x="2769" y="977"/>
                </a:lnTo>
                <a:lnTo>
                  <a:pt x="2754" y="999"/>
                </a:lnTo>
                <a:lnTo>
                  <a:pt x="2698" y="996"/>
                </a:lnTo>
                <a:lnTo>
                  <a:pt x="2719" y="1026"/>
                </a:lnTo>
                <a:lnTo>
                  <a:pt x="2754" y="1035"/>
                </a:lnTo>
                <a:lnTo>
                  <a:pt x="2795" y="1017"/>
                </a:lnTo>
                <a:lnTo>
                  <a:pt x="2794" y="967"/>
                </a:lnTo>
                <a:lnTo>
                  <a:pt x="2812" y="958"/>
                </a:lnTo>
                <a:lnTo>
                  <a:pt x="2797" y="943"/>
                </a:lnTo>
                <a:lnTo>
                  <a:pt x="2714" y="895"/>
                </a:lnTo>
                <a:lnTo>
                  <a:pt x="2691" y="832"/>
                </a:lnTo>
                <a:lnTo>
                  <a:pt x="2761" y="832"/>
                </a:lnTo>
                <a:lnTo>
                  <a:pt x="2783" y="854"/>
                </a:lnTo>
                <a:lnTo>
                  <a:pt x="2843" y="907"/>
                </a:lnTo>
                <a:lnTo>
                  <a:pt x="2846" y="970"/>
                </a:lnTo>
                <a:lnTo>
                  <a:pt x="2908" y="1038"/>
                </a:lnTo>
                <a:lnTo>
                  <a:pt x="2931" y="945"/>
                </a:lnTo>
                <a:lnTo>
                  <a:pt x="2974" y="921"/>
                </a:lnTo>
                <a:lnTo>
                  <a:pt x="2982" y="997"/>
                </a:lnTo>
                <a:lnTo>
                  <a:pt x="3025" y="1044"/>
                </a:lnTo>
                <a:lnTo>
                  <a:pt x="3108" y="1042"/>
                </a:lnTo>
                <a:lnTo>
                  <a:pt x="3131" y="1106"/>
                </a:lnTo>
                <a:lnTo>
                  <a:pt x="3152" y="1171"/>
                </a:lnTo>
                <a:lnTo>
                  <a:pt x="3142" y="1179"/>
                </a:lnTo>
                <a:lnTo>
                  <a:pt x="3015" y="1179"/>
                </a:lnTo>
                <a:lnTo>
                  <a:pt x="2936" y="1120"/>
                </a:lnTo>
                <a:lnTo>
                  <a:pt x="2854" y="1128"/>
                </a:lnTo>
                <a:lnTo>
                  <a:pt x="2854" y="1179"/>
                </a:lnTo>
                <a:lnTo>
                  <a:pt x="2828" y="1179"/>
                </a:lnTo>
                <a:lnTo>
                  <a:pt x="2800" y="1159"/>
                </a:lnTo>
                <a:lnTo>
                  <a:pt x="2657" y="1122"/>
                </a:lnTo>
                <a:lnTo>
                  <a:pt x="2657" y="1030"/>
                </a:lnTo>
                <a:lnTo>
                  <a:pt x="2477" y="1044"/>
                </a:lnTo>
                <a:lnTo>
                  <a:pt x="2421" y="1074"/>
                </a:lnTo>
                <a:lnTo>
                  <a:pt x="2349" y="1074"/>
                </a:lnTo>
                <a:lnTo>
                  <a:pt x="2314" y="1070"/>
                </a:lnTo>
                <a:lnTo>
                  <a:pt x="2227" y="1119"/>
                </a:lnTo>
                <a:lnTo>
                  <a:pt x="2227" y="1212"/>
                </a:lnTo>
                <a:lnTo>
                  <a:pt x="2049" y="1342"/>
                </a:lnTo>
                <a:lnTo>
                  <a:pt x="2064" y="1397"/>
                </a:lnTo>
                <a:lnTo>
                  <a:pt x="2101" y="1397"/>
                </a:lnTo>
                <a:lnTo>
                  <a:pt x="2091" y="1450"/>
                </a:lnTo>
                <a:lnTo>
                  <a:pt x="2065" y="1459"/>
                </a:lnTo>
                <a:lnTo>
                  <a:pt x="2064" y="1598"/>
                </a:lnTo>
                <a:lnTo>
                  <a:pt x="2217" y="1775"/>
                </a:lnTo>
                <a:lnTo>
                  <a:pt x="2285" y="1775"/>
                </a:lnTo>
                <a:lnTo>
                  <a:pt x="2289" y="1764"/>
                </a:lnTo>
                <a:lnTo>
                  <a:pt x="2409" y="1764"/>
                </a:lnTo>
                <a:lnTo>
                  <a:pt x="2444" y="1731"/>
                </a:lnTo>
                <a:lnTo>
                  <a:pt x="2511" y="1731"/>
                </a:lnTo>
                <a:lnTo>
                  <a:pt x="2550" y="1769"/>
                </a:lnTo>
                <a:lnTo>
                  <a:pt x="2650" y="1780"/>
                </a:lnTo>
                <a:lnTo>
                  <a:pt x="2637" y="1917"/>
                </a:lnTo>
                <a:lnTo>
                  <a:pt x="2751" y="2119"/>
                </a:lnTo>
                <a:lnTo>
                  <a:pt x="2691" y="2234"/>
                </a:lnTo>
                <a:lnTo>
                  <a:pt x="2695" y="2288"/>
                </a:lnTo>
                <a:lnTo>
                  <a:pt x="2742" y="2335"/>
                </a:lnTo>
                <a:lnTo>
                  <a:pt x="2742" y="2466"/>
                </a:lnTo>
                <a:lnTo>
                  <a:pt x="2803" y="2549"/>
                </a:lnTo>
                <a:lnTo>
                  <a:pt x="2803" y="2657"/>
                </a:lnTo>
                <a:lnTo>
                  <a:pt x="2857" y="2657"/>
                </a:lnTo>
                <a:lnTo>
                  <a:pt x="2795" y="2730"/>
                </a:lnTo>
                <a:lnTo>
                  <a:pt x="2731" y="2797"/>
                </a:lnTo>
                <a:lnTo>
                  <a:pt x="2661" y="2861"/>
                </a:lnTo>
                <a:lnTo>
                  <a:pt x="2589" y="2922"/>
                </a:lnTo>
                <a:lnTo>
                  <a:pt x="2513" y="2978"/>
                </a:lnTo>
                <a:lnTo>
                  <a:pt x="2435" y="3029"/>
                </a:lnTo>
                <a:lnTo>
                  <a:pt x="2352" y="3076"/>
                </a:lnTo>
                <a:lnTo>
                  <a:pt x="2268" y="3117"/>
                </a:lnTo>
                <a:lnTo>
                  <a:pt x="2180" y="3154"/>
                </a:lnTo>
                <a:lnTo>
                  <a:pt x="2091" y="3186"/>
                </a:lnTo>
                <a:lnTo>
                  <a:pt x="1998" y="3212"/>
                </a:lnTo>
                <a:lnTo>
                  <a:pt x="1903" y="3233"/>
                </a:lnTo>
                <a:lnTo>
                  <a:pt x="1807" y="3248"/>
                </a:lnTo>
                <a:lnTo>
                  <a:pt x="1709" y="3257"/>
                </a:lnTo>
                <a:lnTo>
                  <a:pt x="1608" y="3260"/>
                </a:lnTo>
                <a:lnTo>
                  <a:pt x="1508" y="3257"/>
                </a:lnTo>
                <a:lnTo>
                  <a:pt x="1407" y="3248"/>
                </a:lnTo>
                <a:lnTo>
                  <a:pt x="1309" y="3232"/>
                </a:lnTo>
                <a:lnTo>
                  <a:pt x="1213" y="3210"/>
                </a:lnTo>
                <a:lnTo>
                  <a:pt x="1119" y="3183"/>
                </a:lnTo>
                <a:lnTo>
                  <a:pt x="1028" y="3150"/>
                </a:lnTo>
                <a:lnTo>
                  <a:pt x="939" y="3112"/>
                </a:lnTo>
                <a:lnTo>
                  <a:pt x="854" y="3070"/>
                </a:lnTo>
                <a:lnTo>
                  <a:pt x="770" y="3021"/>
                </a:lnTo>
                <a:lnTo>
                  <a:pt x="690" y="2968"/>
                </a:lnTo>
                <a:lnTo>
                  <a:pt x="614" y="2910"/>
                </a:lnTo>
                <a:lnTo>
                  <a:pt x="542" y="2848"/>
                </a:lnTo>
                <a:lnTo>
                  <a:pt x="472" y="2783"/>
                </a:lnTo>
                <a:lnTo>
                  <a:pt x="407" y="2713"/>
                </a:lnTo>
                <a:lnTo>
                  <a:pt x="346" y="2638"/>
                </a:lnTo>
                <a:lnTo>
                  <a:pt x="289" y="2562"/>
                </a:lnTo>
                <a:lnTo>
                  <a:pt x="237" y="2480"/>
                </a:lnTo>
                <a:lnTo>
                  <a:pt x="189" y="2396"/>
                </a:lnTo>
                <a:lnTo>
                  <a:pt x="147" y="2309"/>
                </a:lnTo>
                <a:lnTo>
                  <a:pt x="109" y="2219"/>
                </a:lnTo>
                <a:lnTo>
                  <a:pt x="76" y="2126"/>
                </a:lnTo>
                <a:lnTo>
                  <a:pt x="49" y="2031"/>
                </a:lnTo>
                <a:lnTo>
                  <a:pt x="28" y="1934"/>
                </a:lnTo>
                <a:lnTo>
                  <a:pt x="13" y="1834"/>
                </a:lnTo>
                <a:lnTo>
                  <a:pt x="4" y="1733"/>
                </a:lnTo>
                <a:lnTo>
                  <a:pt x="0" y="1630"/>
                </a:lnTo>
                <a:lnTo>
                  <a:pt x="3" y="1534"/>
                </a:lnTo>
                <a:lnTo>
                  <a:pt x="11" y="1440"/>
                </a:lnTo>
                <a:lnTo>
                  <a:pt x="25" y="1347"/>
                </a:lnTo>
                <a:lnTo>
                  <a:pt x="43" y="1255"/>
                </a:lnTo>
                <a:lnTo>
                  <a:pt x="67" y="1165"/>
                </a:lnTo>
                <a:lnTo>
                  <a:pt x="96" y="1077"/>
                </a:lnTo>
                <a:lnTo>
                  <a:pt x="129" y="993"/>
                </a:lnTo>
                <a:lnTo>
                  <a:pt x="129" y="1086"/>
                </a:lnTo>
                <a:lnTo>
                  <a:pt x="195" y="1118"/>
                </a:lnTo>
                <a:lnTo>
                  <a:pt x="195" y="1247"/>
                </a:lnTo>
                <a:lnTo>
                  <a:pt x="260" y="1358"/>
                </a:lnTo>
                <a:lnTo>
                  <a:pt x="312" y="1366"/>
                </a:lnTo>
                <a:lnTo>
                  <a:pt x="319" y="1328"/>
                </a:lnTo>
                <a:lnTo>
                  <a:pt x="258" y="1231"/>
                </a:lnTo>
                <a:lnTo>
                  <a:pt x="246" y="1139"/>
                </a:lnTo>
                <a:lnTo>
                  <a:pt x="281" y="1139"/>
                </a:lnTo>
                <a:lnTo>
                  <a:pt x="297" y="1235"/>
                </a:lnTo>
                <a:lnTo>
                  <a:pt x="385" y="1366"/>
                </a:lnTo>
                <a:lnTo>
                  <a:pt x="362" y="1408"/>
                </a:lnTo>
                <a:lnTo>
                  <a:pt x="419" y="1496"/>
                </a:lnTo>
                <a:lnTo>
                  <a:pt x="560" y="1531"/>
                </a:lnTo>
                <a:lnTo>
                  <a:pt x="560" y="1509"/>
                </a:lnTo>
                <a:lnTo>
                  <a:pt x="615" y="1516"/>
                </a:lnTo>
                <a:lnTo>
                  <a:pt x="610" y="1557"/>
                </a:lnTo>
                <a:lnTo>
                  <a:pt x="654" y="1565"/>
                </a:lnTo>
                <a:lnTo>
                  <a:pt x="723" y="1584"/>
                </a:lnTo>
                <a:lnTo>
                  <a:pt x="818" y="1696"/>
                </a:lnTo>
                <a:lnTo>
                  <a:pt x="941" y="1705"/>
                </a:lnTo>
                <a:lnTo>
                  <a:pt x="953" y="1807"/>
                </a:lnTo>
                <a:lnTo>
                  <a:pt x="870" y="1866"/>
                </a:lnTo>
                <a:lnTo>
                  <a:pt x="866" y="1957"/>
                </a:lnTo>
                <a:lnTo>
                  <a:pt x="854" y="2012"/>
                </a:lnTo>
                <a:lnTo>
                  <a:pt x="975" y="2167"/>
                </a:lnTo>
                <a:lnTo>
                  <a:pt x="984" y="2219"/>
                </a:lnTo>
                <a:lnTo>
                  <a:pt x="986" y="2220"/>
                </a:lnTo>
                <a:lnTo>
                  <a:pt x="993" y="2222"/>
                </a:lnTo>
                <a:lnTo>
                  <a:pt x="1003" y="2224"/>
                </a:lnTo>
                <a:lnTo>
                  <a:pt x="1012" y="2227"/>
                </a:lnTo>
                <a:lnTo>
                  <a:pt x="1022" y="2229"/>
                </a:lnTo>
                <a:lnTo>
                  <a:pt x="1030" y="2231"/>
                </a:lnTo>
                <a:lnTo>
                  <a:pt x="1034" y="2232"/>
                </a:lnTo>
                <a:lnTo>
                  <a:pt x="1037" y="2233"/>
                </a:lnTo>
                <a:lnTo>
                  <a:pt x="1043" y="2237"/>
                </a:lnTo>
                <a:lnTo>
                  <a:pt x="1052" y="2243"/>
                </a:lnTo>
                <a:lnTo>
                  <a:pt x="1062" y="2250"/>
                </a:lnTo>
                <a:lnTo>
                  <a:pt x="1073" y="2259"/>
                </a:lnTo>
                <a:lnTo>
                  <a:pt x="1085" y="2268"/>
                </a:lnTo>
                <a:lnTo>
                  <a:pt x="1097" y="2276"/>
                </a:lnTo>
                <a:lnTo>
                  <a:pt x="1108" y="2285"/>
                </a:lnTo>
                <a:lnTo>
                  <a:pt x="1118" y="2292"/>
                </a:lnTo>
                <a:lnTo>
                  <a:pt x="1125" y="2298"/>
                </a:lnTo>
                <a:lnTo>
                  <a:pt x="1130" y="2301"/>
                </a:lnTo>
                <a:lnTo>
                  <a:pt x="1132" y="2303"/>
                </a:lnTo>
                <a:lnTo>
                  <a:pt x="1132" y="2582"/>
                </a:lnTo>
                <a:lnTo>
                  <a:pt x="1167" y="2592"/>
                </a:lnTo>
                <a:lnTo>
                  <a:pt x="1143" y="2721"/>
                </a:lnTo>
                <a:lnTo>
                  <a:pt x="1200" y="2796"/>
                </a:lnTo>
                <a:lnTo>
                  <a:pt x="1189" y="2924"/>
                </a:lnTo>
                <a:lnTo>
                  <a:pt x="1263" y="3056"/>
                </a:lnTo>
                <a:lnTo>
                  <a:pt x="1359" y="3140"/>
                </a:lnTo>
                <a:lnTo>
                  <a:pt x="1454" y="3142"/>
                </a:lnTo>
                <a:lnTo>
                  <a:pt x="1463" y="3111"/>
                </a:lnTo>
                <a:lnTo>
                  <a:pt x="1393" y="3051"/>
                </a:lnTo>
                <a:lnTo>
                  <a:pt x="1397" y="3022"/>
                </a:lnTo>
                <a:lnTo>
                  <a:pt x="1410" y="2985"/>
                </a:lnTo>
                <a:lnTo>
                  <a:pt x="1412" y="2947"/>
                </a:lnTo>
                <a:lnTo>
                  <a:pt x="1365" y="2946"/>
                </a:lnTo>
                <a:lnTo>
                  <a:pt x="1342" y="2915"/>
                </a:lnTo>
                <a:lnTo>
                  <a:pt x="1381" y="2877"/>
                </a:lnTo>
                <a:lnTo>
                  <a:pt x="1386" y="2848"/>
                </a:lnTo>
                <a:lnTo>
                  <a:pt x="1342" y="2835"/>
                </a:lnTo>
                <a:lnTo>
                  <a:pt x="1345" y="2808"/>
                </a:lnTo>
                <a:lnTo>
                  <a:pt x="1407" y="2798"/>
                </a:lnTo>
                <a:lnTo>
                  <a:pt x="1503" y="2751"/>
                </a:lnTo>
                <a:lnTo>
                  <a:pt x="1535" y="2692"/>
                </a:lnTo>
                <a:lnTo>
                  <a:pt x="1636" y="2562"/>
                </a:lnTo>
                <a:lnTo>
                  <a:pt x="1612" y="2461"/>
                </a:lnTo>
                <a:lnTo>
                  <a:pt x="1643" y="2407"/>
                </a:lnTo>
                <a:lnTo>
                  <a:pt x="1735" y="2410"/>
                </a:lnTo>
                <a:lnTo>
                  <a:pt x="1798" y="2360"/>
                </a:lnTo>
                <a:lnTo>
                  <a:pt x="1818" y="2163"/>
                </a:lnTo>
                <a:lnTo>
                  <a:pt x="1886" y="2075"/>
                </a:lnTo>
                <a:lnTo>
                  <a:pt x="1898" y="2018"/>
                </a:lnTo>
                <a:lnTo>
                  <a:pt x="1836" y="1997"/>
                </a:lnTo>
                <a:lnTo>
                  <a:pt x="1794" y="1928"/>
                </a:lnTo>
                <a:lnTo>
                  <a:pt x="1653" y="1927"/>
                </a:lnTo>
                <a:lnTo>
                  <a:pt x="1540" y="1883"/>
                </a:lnTo>
                <a:lnTo>
                  <a:pt x="1535" y="1803"/>
                </a:lnTo>
                <a:lnTo>
                  <a:pt x="1498" y="1735"/>
                </a:lnTo>
                <a:lnTo>
                  <a:pt x="1396" y="1734"/>
                </a:lnTo>
                <a:lnTo>
                  <a:pt x="1337" y="1642"/>
                </a:lnTo>
                <a:lnTo>
                  <a:pt x="1285" y="1615"/>
                </a:lnTo>
                <a:lnTo>
                  <a:pt x="1282" y="1644"/>
                </a:lnTo>
                <a:lnTo>
                  <a:pt x="1188" y="1650"/>
                </a:lnTo>
                <a:lnTo>
                  <a:pt x="1152" y="1601"/>
                </a:lnTo>
                <a:lnTo>
                  <a:pt x="1054" y="1580"/>
                </a:lnTo>
                <a:lnTo>
                  <a:pt x="972" y="1675"/>
                </a:lnTo>
                <a:lnTo>
                  <a:pt x="843" y="1654"/>
                </a:lnTo>
                <a:lnTo>
                  <a:pt x="834" y="1507"/>
                </a:lnTo>
                <a:lnTo>
                  <a:pt x="741" y="1491"/>
                </a:lnTo>
                <a:lnTo>
                  <a:pt x="778" y="1419"/>
                </a:lnTo>
                <a:lnTo>
                  <a:pt x="768" y="1377"/>
                </a:lnTo>
                <a:lnTo>
                  <a:pt x="644" y="1461"/>
                </a:lnTo>
                <a:lnTo>
                  <a:pt x="568" y="1451"/>
                </a:lnTo>
                <a:lnTo>
                  <a:pt x="539" y="1390"/>
                </a:lnTo>
                <a:lnTo>
                  <a:pt x="557" y="1326"/>
                </a:lnTo>
                <a:lnTo>
                  <a:pt x="599" y="1247"/>
                </a:lnTo>
                <a:lnTo>
                  <a:pt x="698" y="1197"/>
                </a:lnTo>
                <a:lnTo>
                  <a:pt x="887" y="1197"/>
                </a:lnTo>
                <a:lnTo>
                  <a:pt x="887" y="1255"/>
                </a:lnTo>
                <a:lnTo>
                  <a:pt x="955" y="1288"/>
                </a:lnTo>
                <a:lnTo>
                  <a:pt x="949" y="1187"/>
                </a:lnTo>
                <a:lnTo>
                  <a:pt x="998" y="1137"/>
                </a:lnTo>
                <a:lnTo>
                  <a:pt x="1097" y="1071"/>
                </a:lnTo>
                <a:lnTo>
                  <a:pt x="1104" y="1024"/>
                </a:lnTo>
                <a:lnTo>
                  <a:pt x="1204" y="920"/>
                </a:lnTo>
                <a:lnTo>
                  <a:pt x="1308" y="861"/>
                </a:lnTo>
                <a:lnTo>
                  <a:pt x="1299" y="853"/>
                </a:lnTo>
                <a:lnTo>
                  <a:pt x="1370" y="786"/>
                </a:lnTo>
                <a:lnTo>
                  <a:pt x="1397" y="793"/>
                </a:lnTo>
                <a:lnTo>
                  <a:pt x="1408" y="808"/>
                </a:lnTo>
                <a:lnTo>
                  <a:pt x="1435" y="778"/>
                </a:lnTo>
                <a:lnTo>
                  <a:pt x="1442" y="775"/>
                </a:lnTo>
                <a:lnTo>
                  <a:pt x="1412" y="770"/>
                </a:lnTo>
                <a:lnTo>
                  <a:pt x="1383" y="760"/>
                </a:lnTo>
                <a:lnTo>
                  <a:pt x="1383" y="731"/>
                </a:lnTo>
                <a:lnTo>
                  <a:pt x="1399" y="717"/>
                </a:lnTo>
                <a:lnTo>
                  <a:pt x="1433" y="717"/>
                </a:lnTo>
                <a:lnTo>
                  <a:pt x="1449" y="725"/>
                </a:lnTo>
                <a:lnTo>
                  <a:pt x="1463" y="753"/>
                </a:lnTo>
                <a:lnTo>
                  <a:pt x="1481" y="750"/>
                </a:lnTo>
                <a:lnTo>
                  <a:pt x="1481" y="748"/>
                </a:lnTo>
                <a:lnTo>
                  <a:pt x="1486" y="749"/>
                </a:lnTo>
                <a:lnTo>
                  <a:pt x="1535" y="742"/>
                </a:lnTo>
                <a:lnTo>
                  <a:pt x="1542" y="717"/>
                </a:lnTo>
                <a:lnTo>
                  <a:pt x="1570" y="725"/>
                </a:lnTo>
                <a:lnTo>
                  <a:pt x="1570" y="751"/>
                </a:lnTo>
                <a:lnTo>
                  <a:pt x="1544" y="769"/>
                </a:lnTo>
                <a:lnTo>
                  <a:pt x="1547" y="798"/>
                </a:lnTo>
                <a:lnTo>
                  <a:pt x="1637" y="827"/>
                </a:lnTo>
                <a:lnTo>
                  <a:pt x="1638" y="827"/>
                </a:lnTo>
                <a:lnTo>
                  <a:pt x="1638" y="828"/>
                </a:lnTo>
                <a:lnTo>
                  <a:pt x="1658" y="826"/>
                </a:lnTo>
                <a:lnTo>
                  <a:pt x="1659" y="786"/>
                </a:lnTo>
                <a:lnTo>
                  <a:pt x="1588" y="753"/>
                </a:lnTo>
                <a:lnTo>
                  <a:pt x="1584" y="735"/>
                </a:lnTo>
                <a:lnTo>
                  <a:pt x="1643" y="714"/>
                </a:lnTo>
                <a:lnTo>
                  <a:pt x="1646" y="657"/>
                </a:lnTo>
                <a:lnTo>
                  <a:pt x="1584" y="619"/>
                </a:lnTo>
                <a:lnTo>
                  <a:pt x="1580" y="524"/>
                </a:lnTo>
                <a:lnTo>
                  <a:pt x="1496" y="565"/>
                </a:lnTo>
                <a:lnTo>
                  <a:pt x="1466" y="565"/>
                </a:lnTo>
                <a:lnTo>
                  <a:pt x="1474" y="492"/>
                </a:lnTo>
                <a:lnTo>
                  <a:pt x="1359" y="464"/>
                </a:lnTo>
                <a:lnTo>
                  <a:pt x="1312" y="501"/>
                </a:lnTo>
                <a:lnTo>
                  <a:pt x="1312" y="611"/>
                </a:lnTo>
                <a:lnTo>
                  <a:pt x="1226" y="639"/>
                </a:lnTo>
                <a:lnTo>
                  <a:pt x="1192" y="711"/>
                </a:lnTo>
                <a:lnTo>
                  <a:pt x="1154" y="717"/>
                </a:lnTo>
                <a:lnTo>
                  <a:pt x="1154" y="625"/>
                </a:lnTo>
                <a:lnTo>
                  <a:pt x="1075" y="613"/>
                </a:lnTo>
                <a:lnTo>
                  <a:pt x="1035" y="587"/>
                </a:lnTo>
                <a:lnTo>
                  <a:pt x="1019" y="528"/>
                </a:lnTo>
                <a:lnTo>
                  <a:pt x="1162" y="442"/>
                </a:lnTo>
                <a:lnTo>
                  <a:pt x="1232" y="421"/>
                </a:lnTo>
                <a:lnTo>
                  <a:pt x="1239" y="469"/>
                </a:lnTo>
                <a:lnTo>
                  <a:pt x="1278" y="466"/>
                </a:lnTo>
                <a:lnTo>
                  <a:pt x="1281" y="442"/>
                </a:lnTo>
                <a:lnTo>
                  <a:pt x="1323" y="437"/>
                </a:lnTo>
                <a:lnTo>
                  <a:pt x="1323" y="429"/>
                </a:lnTo>
                <a:lnTo>
                  <a:pt x="1305" y="421"/>
                </a:lnTo>
                <a:lnTo>
                  <a:pt x="1301" y="395"/>
                </a:lnTo>
                <a:lnTo>
                  <a:pt x="1352" y="391"/>
                </a:lnTo>
                <a:lnTo>
                  <a:pt x="1382" y="359"/>
                </a:lnTo>
                <a:lnTo>
                  <a:pt x="1384" y="357"/>
                </a:lnTo>
                <a:lnTo>
                  <a:pt x="1384" y="357"/>
                </a:lnTo>
                <a:lnTo>
                  <a:pt x="1393" y="347"/>
                </a:lnTo>
                <a:lnTo>
                  <a:pt x="1499" y="334"/>
                </a:lnTo>
                <a:lnTo>
                  <a:pt x="1545" y="374"/>
                </a:lnTo>
                <a:lnTo>
                  <a:pt x="1423" y="440"/>
                </a:lnTo>
                <a:lnTo>
                  <a:pt x="1578" y="477"/>
                </a:lnTo>
                <a:lnTo>
                  <a:pt x="1598" y="425"/>
                </a:lnTo>
                <a:lnTo>
                  <a:pt x="1667" y="425"/>
                </a:lnTo>
                <a:lnTo>
                  <a:pt x="1691" y="379"/>
                </a:lnTo>
                <a:lnTo>
                  <a:pt x="1643" y="367"/>
                </a:lnTo>
                <a:lnTo>
                  <a:pt x="1643" y="307"/>
                </a:lnTo>
                <a:lnTo>
                  <a:pt x="1492" y="240"/>
                </a:lnTo>
                <a:lnTo>
                  <a:pt x="1388" y="252"/>
                </a:lnTo>
                <a:lnTo>
                  <a:pt x="1329" y="284"/>
                </a:lnTo>
                <a:lnTo>
                  <a:pt x="1333" y="359"/>
                </a:lnTo>
                <a:lnTo>
                  <a:pt x="1271" y="350"/>
                </a:lnTo>
                <a:lnTo>
                  <a:pt x="1262" y="307"/>
                </a:lnTo>
                <a:lnTo>
                  <a:pt x="1321" y="254"/>
                </a:lnTo>
                <a:lnTo>
                  <a:pt x="1214" y="248"/>
                </a:lnTo>
                <a:lnTo>
                  <a:pt x="1183" y="257"/>
                </a:lnTo>
                <a:lnTo>
                  <a:pt x="1170" y="294"/>
                </a:lnTo>
                <a:lnTo>
                  <a:pt x="1210" y="301"/>
                </a:lnTo>
                <a:lnTo>
                  <a:pt x="1202" y="342"/>
                </a:lnTo>
                <a:lnTo>
                  <a:pt x="1133" y="346"/>
                </a:lnTo>
                <a:lnTo>
                  <a:pt x="1123" y="373"/>
                </a:lnTo>
                <a:lnTo>
                  <a:pt x="1025" y="376"/>
                </a:lnTo>
                <a:lnTo>
                  <a:pt x="1025" y="373"/>
                </a:lnTo>
                <a:lnTo>
                  <a:pt x="1024" y="364"/>
                </a:lnTo>
                <a:lnTo>
                  <a:pt x="1023" y="353"/>
                </a:lnTo>
                <a:lnTo>
                  <a:pt x="1022" y="341"/>
                </a:lnTo>
                <a:lnTo>
                  <a:pt x="1021" y="330"/>
                </a:lnTo>
                <a:lnTo>
                  <a:pt x="1020" y="322"/>
                </a:lnTo>
                <a:lnTo>
                  <a:pt x="1018" y="319"/>
                </a:lnTo>
                <a:lnTo>
                  <a:pt x="1020" y="319"/>
                </a:lnTo>
                <a:lnTo>
                  <a:pt x="1026" y="319"/>
                </a:lnTo>
                <a:lnTo>
                  <a:pt x="1036" y="319"/>
                </a:lnTo>
                <a:lnTo>
                  <a:pt x="1048" y="319"/>
                </a:lnTo>
                <a:lnTo>
                  <a:pt x="1062" y="319"/>
                </a:lnTo>
                <a:lnTo>
                  <a:pt x="1074" y="318"/>
                </a:lnTo>
                <a:lnTo>
                  <a:pt x="1085" y="318"/>
                </a:lnTo>
                <a:lnTo>
                  <a:pt x="1092" y="318"/>
                </a:lnTo>
                <a:lnTo>
                  <a:pt x="1095" y="318"/>
                </a:lnTo>
                <a:lnTo>
                  <a:pt x="1153" y="259"/>
                </a:lnTo>
                <a:lnTo>
                  <a:pt x="1121" y="243"/>
                </a:lnTo>
                <a:lnTo>
                  <a:pt x="1079" y="285"/>
                </a:lnTo>
                <a:lnTo>
                  <a:pt x="1009" y="281"/>
                </a:lnTo>
                <a:lnTo>
                  <a:pt x="965" y="222"/>
                </a:lnTo>
                <a:lnTo>
                  <a:pt x="875" y="222"/>
                </a:lnTo>
                <a:lnTo>
                  <a:pt x="780" y="293"/>
                </a:lnTo>
                <a:lnTo>
                  <a:pt x="867" y="293"/>
                </a:lnTo>
                <a:lnTo>
                  <a:pt x="875" y="319"/>
                </a:lnTo>
                <a:lnTo>
                  <a:pt x="852" y="340"/>
                </a:lnTo>
                <a:lnTo>
                  <a:pt x="948" y="343"/>
                </a:lnTo>
                <a:lnTo>
                  <a:pt x="963" y="379"/>
                </a:lnTo>
                <a:lnTo>
                  <a:pt x="855" y="375"/>
                </a:lnTo>
                <a:lnTo>
                  <a:pt x="850" y="347"/>
                </a:lnTo>
                <a:lnTo>
                  <a:pt x="781" y="333"/>
                </a:lnTo>
                <a:lnTo>
                  <a:pt x="745" y="312"/>
                </a:lnTo>
                <a:lnTo>
                  <a:pt x="664" y="312"/>
                </a:lnTo>
                <a:lnTo>
                  <a:pt x="738" y="261"/>
                </a:lnTo>
                <a:lnTo>
                  <a:pt x="814" y="214"/>
                </a:lnTo>
                <a:lnTo>
                  <a:pt x="894" y="171"/>
                </a:lnTo>
                <a:lnTo>
                  <a:pt x="976" y="132"/>
                </a:lnTo>
                <a:lnTo>
                  <a:pt x="1061" y="98"/>
                </a:lnTo>
                <a:lnTo>
                  <a:pt x="1147" y="69"/>
                </a:lnTo>
                <a:lnTo>
                  <a:pt x="1236" y="45"/>
                </a:lnTo>
                <a:lnTo>
                  <a:pt x="1327" y="26"/>
                </a:lnTo>
                <a:lnTo>
                  <a:pt x="1419" y="12"/>
                </a:lnTo>
                <a:lnTo>
                  <a:pt x="1513" y="3"/>
                </a:lnTo>
                <a:lnTo>
                  <a:pt x="160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 17"/>
          <p:cNvSpPr>
            <a:spLocks/>
          </p:cNvSpPr>
          <p:nvPr/>
        </p:nvSpPr>
        <p:spPr bwMode="auto">
          <a:xfrm>
            <a:off x="9306251" y="2313920"/>
            <a:ext cx="518187" cy="512407"/>
          </a:xfrm>
          <a:custGeom>
            <a:avLst/>
            <a:gdLst>
              <a:gd name="T0" fmla="*/ 4205 w 4278"/>
              <a:gd name="T1" fmla="*/ 0 h 3962"/>
              <a:gd name="T2" fmla="*/ 4223 w 4278"/>
              <a:gd name="T3" fmla="*/ 0 h 3962"/>
              <a:gd name="T4" fmla="*/ 4240 w 4278"/>
              <a:gd name="T5" fmla="*/ 6 h 3962"/>
              <a:gd name="T6" fmla="*/ 4255 w 4278"/>
              <a:gd name="T7" fmla="*/ 15 h 3962"/>
              <a:gd name="T8" fmla="*/ 4268 w 4278"/>
              <a:gd name="T9" fmla="*/ 29 h 3962"/>
              <a:gd name="T10" fmla="*/ 4275 w 4278"/>
              <a:gd name="T11" fmla="*/ 46 h 3962"/>
              <a:gd name="T12" fmla="*/ 4278 w 4278"/>
              <a:gd name="T13" fmla="*/ 64 h 3962"/>
              <a:gd name="T14" fmla="*/ 4275 w 4278"/>
              <a:gd name="T15" fmla="*/ 82 h 3962"/>
              <a:gd name="T16" fmla="*/ 3188 w 4278"/>
              <a:gd name="T17" fmla="*/ 3547 h 3962"/>
              <a:gd name="T18" fmla="*/ 3181 w 4278"/>
              <a:gd name="T19" fmla="*/ 3563 h 3962"/>
              <a:gd name="T20" fmla="*/ 3168 w 4278"/>
              <a:gd name="T21" fmla="*/ 3576 h 3962"/>
              <a:gd name="T22" fmla="*/ 3152 w 4278"/>
              <a:gd name="T23" fmla="*/ 3587 h 3962"/>
              <a:gd name="T24" fmla="*/ 3135 w 4278"/>
              <a:gd name="T25" fmla="*/ 3591 h 3962"/>
              <a:gd name="T26" fmla="*/ 3117 w 4278"/>
              <a:gd name="T27" fmla="*/ 3591 h 3962"/>
              <a:gd name="T28" fmla="*/ 3100 w 4278"/>
              <a:gd name="T29" fmla="*/ 3586 h 3962"/>
              <a:gd name="T30" fmla="*/ 2329 w 4278"/>
              <a:gd name="T31" fmla="*/ 3217 h 3962"/>
              <a:gd name="T32" fmla="*/ 1706 w 4278"/>
              <a:gd name="T33" fmla="*/ 3940 h 3962"/>
              <a:gd name="T34" fmla="*/ 1692 w 4278"/>
              <a:gd name="T35" fmla="*/ 3952 h 3962"/>
              <a:gd name="T36" fmla="*/ 1675 w 4278"/>
              <a:gd name="T37" fmla="*/ 3960 h 3962"/>
              <a:gd name="T38" fmla="*/ 1658 w 4278"/>
              <a:gd name="T39" fmla="*/ 3962 h 3962"/>
              <a:gd name="T40" fmla="*/ 1647 w 4278"/>
              <a:gd name="T41" fmla="*/ 3961 h 3962"/>
              <a:gd name="T42" fmla="*/ 1637 w 4278"/>
              <a:gd name="T43" fmla="*/ 3959 h 3962"/>
              <a:gd name="T44" fmla="*/ 1620 w 4278"/>
              <a:gd name="T45" fmla="*/ 3951 h 3962"/>
              <a:gd name="T46" fmla="*/ 1607 w 4278"/>
              <a:gd name="T47" fmla="*/ 3938 h 3962"/>
              <a:gd name="T48" fmla="*/ 1598 w 4278"/>
              <a:gd name="T49" fmla="*/ 3921 h 3962"/>
              <a:gd name="T50" fmla="*/ 1593 w 4278"/>
              <a:gd name="T51" fmla="*/ 3903 h 3962"/>
              <a:gd name="T52" fmla="*/ 1505 w 4278"/>
              <a:gd name="T53" fmla="*/ 2740 h 3962"/>
              <a:gd name="T54" fmla="*/ 1506 w 4278"/>
              <a:gd name="T55" fmla="*/ 2721 h 3962"/>
              <a:gd name="T56" fmla="*/ 1511 w 4278"/>
              <a:gd name="T57" fmla="*/ 2705 h 3962"/>
              <a:gd name="T58" fmla="*/ 1521 w 4278"/>
              <a:gd name="T59" fmla="*/ 2690 h 3962"/>
              <a:gd name="T60" fmla="*/ 2419 w 4278"/>
              <a:gd name="T61" fmla="*/ 1768 h 3962"/>
              <a:gd name="T62" fmla="*/ 1276 w 4278"/>
              <a:gd name="T63" fmla="*/ 2621 h 3962"/>
              <a:gd name="T64" fmla="*/ 1261 w 4278"/>
              <a:gd name="T65" fmla="*/ 2631 h 3962"/>
              <a:gd name="T66" fmla="*/ 1244 w 4278"/>
              <a:gd name="T67" fmla="*/ 2634 h 3962"/>
              <a:gd name="T68" fmla="*/ 1227 w 4278"/>
              <a:gd name="T69" fmla="*/ 2633 h 3962"/>
              <a:gd name="T70" fmla="*/ 1210 w 4278"/>
              <a:gd name="T71" fmla="*/ 2628 h 3962"/>
              <a:gd name="T72" fmla="*/ 36 w 4278"/>
              <a:gd name="T73" fmla="*/ 2051 h 3962"/>
              <a:gd name="T74" fmla="*/ 21 w 4278"/>
              <a:gd name="T75" fmla="*/ 2041 h 3962"/>
              <a:gd name="T76" fmla="*/ 9 w 4278"/>
              <a:gd name="T77" fmla="*/ 2026 h 3962"/>
              <a:gd name="T78" fmla="*/ 3 w 4278"/>
              <a:gd name="T79" fmla="*/ 2011 h 3962"/>
              <a:gd name="T80" fmla="*/ 0 w 4278"/>
              <a:gd name="T81" fmla="*/ 1992 h 3962"/>
              <a:gd name="T82" fmla="*/ 3 w 4278"/>
              <a:gd name="T83" fmla="*/ 1974 h 3962"/>
              <a:gd name="T84" fmla="*/ 10 w 4278"/>
              <a:gd name="T85" fmla="*/ 1959 h 3962"/>
              <a:gd name="T86" fmla="*/ 22 w 4278"/>
              <a:gd name="T87" fmla="*/ 1944 h 3962"/>
              <a:gd name="T88" fmla="*/ 38 w 4278"/>
              <a:gd name="T89" fmla="*/ 1935 h 3962"/>
              <a:gd name="T90" fmla="*/ 4187 w 4278"/>
              <a:gd name="T91" fmla="*/ 6 h 3962"/>
              <a:gd name="T92" fmla="*/ 4205 w 4278"/>
              <a:gd name="T93" fmla="*/ 0 h 3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278" h="3962">
                <a:moveTo>
                  <a:pt x="4205" y="0"/>
                </a:moveTo>
                <a:lnTo>
                  <a:pt x="4223" y="0"/>
                </a:lnTo>
                <a:lnTo>
                  <a:pt x="4240" y="6"/>
                </a:lnTo>
                <a:lnTo>
                  <a:pt x="4255" y="15"/>
                </a:lnTo>
                <a:lnTo>
                  <a:pt x="4268" y="29"/>
                </a:lnTo>
                <a:lnTo>
                  <a:pt x="4275" y="46"/>
                </a:lnTo>
                <a:lnTo>
                  <a:pt x="4278" y="64"/>
                </a:lnTo>
                <a:lnTo>
                  <a:pt x="4275" y="82"/>
                </a:lnTo>
                <a:lnTo>
                  <a:pt x="3188" y="3547"/>
                </a:lnTo>
                <a:lnTo>
                  <a:pt x="3181" y="3563"/>
                </a:lnTo>
                <a:lnTo>
                  <a:pt x="3168" y="3576"/>
                </a:lnTo>
                <a:lnTo>
                  <a:pt x="3152" y="3587"/>
                </a:lnTo>
                <a:lnTo>
                  <a:pt x="3135" y="3591"/>
                </a:lnTo>
                <a:lnTo>
                  <a:pt x="3117" y="3591"/>
                </a:lnTo>
                <a:lnTo>
                  <a:pt x="3100" y="3586"/>
                </a:lnTo>
                <a:lnTo>
                  <a:pt x="2329" y="3217"/>
                </a:lnTo>
                <a:lnTo>
                  <a:pt x="1706" y="3940"/>
                </a:lnTo>
                <a:lnTo>
                  <a:pt x="1692" y="3952"/>
                </a:lnTo>
                <a:lnTo>
                  <a:pt x="1675" y="3960"/>
                </a:lnTo>
                <a:lnTo>
                  <a:pt x="1658" y="3962"/>
                </a:lnTo>
                <a:lnTo>
                  <a:pt x="1647" y="3961"/>
                </a:lnTo>
                <a:lnTo>
                  <a:pt x="1637" y="3959"/>
                </a:lnTo>
                <a:lnTo>
                  <a:pt x="1620" y="3951"/>
                </a:lnTo>
                <a:lnTo>
                  <a:pt x="1607" y="3938"/>
                </a:lnTo>
                <a:lnTo>
                  <a:pt x="1598" y="3921"/>
                </a:lnTo>
                <a:lnTo>
                  <a:pt x="1593" y="3903"/>
                </a:lnTo>
                <a:lnTo>
                  <a:pt x="1505" y="2740"/>
                </a:lnTo>
                <a:lnTo>
                  <a:pt x="1506" y="2721"/>
                </a:lnTo>
                <a:lnTo>
                  <a:pt x="1511" y="2705"/>
                </a:lnTo>
                <a:lnTo>
                  <a:pt x="1521" y="2690"/>
                </a:lnTo>
                <a:lnTo>
                  <a:pt x="2419" y="1768"/>
                </a:lnTo>
                <a:lnTo>
                  <a:pt x="1276" y="2621"/>
                </a:lnTo>
                <a:lnTo>
                  <a:pt x="1261" y="2631"/>
                </a:lnTo>
                <a:lnTo>
                  <a:pt x="1244" y="2634"/>
                </a:lnTo>
                <a:lnTo>
                  <a:pt x="1227" y="2633"/>
                </a:lnTo>
                <a:lnTo>
                  <a:pt x="1210" y="2628"/>
                </a:lnTo>
                <a:lnTo>
                  <a:pt x="36" y="2051"/>
                </a:lnTo>
                <a:lnTo>
                  <a:pt x="21" y="2041"/>
                </a:lnTo>
                <a:lnTo>
                  <a:pt x="9" y="2026"/>
                </a:lnTo>
                <a:lnTo>
                  <a:pt x="3" y="2011"/>
                </a:lnTo>
                <a:lnTo>
                  <a:pt x="0" y="1992"/>
                </a:lnTo>
                <a:lnTo>
                  <a:pt x="3" y="1974"/>
                </a:lnTo>
                <a:lnTo>
                  <a:pt x="10" y="1959"/>
                </a:lnTo>
                <a:lnTo>
                  <a:pt x="22" y="1944"/>
                </a:lnTo>
                <a:lnTo>
                  <a:pt x="38" y="1935"/>
                </a:lnTo>
                <a:lnTo>
                  <a:pt x="4187" y="6"/>
                </a:lnTo>
                <a:lnTo>
                  <a:pt x="420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162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96D69331-C9F6-4F2C-BB57-BDBC5790B893}"/>
              </a:ext>
            </a:extLst>
          </p:cNvPr>
          <p:cNvSpPr/>
          <p:nvPr/>
        </p:nvSpPr>
        <p:spPr>
          <a:xfrm flipV="1">
            <a:off x="3131342" y="5884217"/>
            <a:ext cx="5816502" cy="472649"/>
          </a:xfrm>
          <a:prstGeom prst="ellipse">
            <a:avLst/>
          </a:prstGeom>
          <a:gradFill flip="none" rotWithShape="1">
            <a:gsLst>
              <a:gs pos="14000">
                <a:schemeClr val="tx1">
                  <a:lumMod val="95000"/>
                  <a:lumOff val="5000"/>
                  <a:alpha val="31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35727" y="2220681"/>
            <a:ext cx="4405746" cy="1033154"/>
            <a:chOff x="676893" y="1626918"/>
            <a:chExt cx="4405746" cy="1033154"/>
          </a:xfrm>
        </p:grpSpPr>
        <p:sp>
          <p:nvSpPr>
            <p:cNvPr id="3" name="Chevron 2"/>
            <p:cNvSpPr/>
            <p:nvPr/>
          </p:nvSpPr>
          <p:spPr>
            <a:xfrm>
              <a:off x="1541812" y="1626918"/>
              <a:ext cx="3540827" cy="1033153"/>
            </a:xfrm>
            <a:prstGeom prst="chevron">
              <a:avLst>
                <a:gd name="adj" fmla="val 4277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This is a sample text. Insert your text here.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Chevron 1"/>
            <p:cNvSpPr/>
            <p:nvPr/>
          </p:nvSpPr>
          <p:spPr>
            <a:xfrm>
              <a:off x="676893" y="1626919"/>
              <a:ext cx="1413163" cy="1033153"/>
            </a:xfrm>
            <a:prstGeom prst="chevron">
              <a:avLst>
                <a:gd name="adj" fmla="val 427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50527" y="2220681"/>
            <a:ext cx="4405746" cy="1033154"/>
            <a:chOff x="676893" y="1626918"/>
            <a:chExt cx="4405746" cy="1033154"/>
          </a:xfrm>
        </p:grpSpPr>
        <p:sp>
          <p:nvSpPr>
            <p:cNvPr id="18" name="Chevron 17"/>
            <p:cNvSpPr/>
            <p:nvPr/>
          </p:nvSpPr>
          <p:spPr>
            <a:xfrm>
              <a:off x="1541812" y="1626918"/>
              <a:ext cx="3540827" cy="1033153"/>
            </a:xfrm>
            <a:prstGeom prst="chevron">
              <a:avLst>
                <a:gd name="adj" fmla="val 4277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This is a sample text. Insert your text here.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Chevron 18"/>
            <p:cNvSpPr/>
            <p:nvPr/>
          </p:nvSpPr>
          <p:spPr>
            <a:xfrm>
              <a:off x="676893" y="1626919"/>
              <a:ext cx="1413163" cy="1033153"/>
            </a:xfrm>
            <a:prstGeom prst="chevron">
              <a:avLst>
                <a:gd name="adj" fmla="val 42771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954479" y="2414093"/>
            <a:ext cx="1413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US" sz="3600" b="1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39593" y="2414093"/>
            <a:ext cx="1413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04</a:t>
            </a:r>
            <a:endParaRPr kumimoji="0" lang="en-US" sz="3600" b="1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35727" y="3441860"/>
            <a:ext cx="4405746" cy="1033154"/>
            <a:chOff x="676893" y="1626918"/>
            <a:chExt cx="4405746" cy="1033154"/>
          </a:xfrm>
        </p:grpSpPr>
        <p:sp>
          <p:nvSpPr>
            <p:cNvPr id="6" name="Chevron 5"/>
            <p:cNvSpPr/>
            <p:nvPr/>
          </p:nvSpPr>
          <p:spPr>
            <a:xfrm>
              <a:off x="1541812" y="1626918"/>
              <a:ext cx="3540827" cy="1033153"/>
            </a:xfrm>
            <a:prstGeom prst="chevron">
              <a:avLst>
                <a:gd name="adj" fmla="val 4277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This is a sample text. Insert your text here.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Chevron 6"/>
            <p:cNvSpPr/>
            <p:nvPr/>
          </p:nvSpPr>
          <p:spPr>
            <a:xfrm>
              <a:off x="676893" y="1626919"/>
              <a:ext cx="1413163" cy="1033153"/>
            </a:xfrm>
            <a:prstGeom prst="chevron">
              <a:avLst>
                <a:gd name="adj" fmla="val 42771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50527" y="3441860"/>
            <a:ext cx="4405746" cy="1033154"/>
            <a:chOff x="676893" y="1626918"/>
            <a:chExt cx="4405746" cy="1033154"/>
          </a:xfrm>
        </p:grpSpPr>
        <p:sp>
          <p:nvSpPr>
            <p:cNvPr id="15" name="Chevron 14"/>
            <p:cNvSpPr/>
            <p:nvPr/>
          </p:nvSpPr>
          <p:spPr>
            <a:xfrm>
              <a:off x="1541812" y="1626918"/>
              <a:ext cx="3540827" cy="1033153"/>
            </a:xfrm>
            <a:prstGeom prst="chevron">
              <a:avLst>
                <a:gd name="adj" fmla="val 42771"/>
              </a:avLst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This is a sample text. Insert your text here.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676893" y="1626919"/>
              <a:ext cx="1413163" cy="1033153"/>
            </a:xfrm>
            <a:prstGeom prst="chevron">
              <a:avLst>
                <a:gd name="adj" fmla="val 42771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6039593" y="3635272"/>
            <a:ext cx="1413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05</a:t>
            </a:r>
            <a:endParaRPr kumimoji="0" lang="en-US" sz="3600" b="1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54479" y="3635272"/>
            <a:ext cx="1413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02</a:t>
            </a:r>
            <a:endParaRPr kumimoji="0" lang="en-US" sz="3600" b="1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835727" y="4663039"/>
            <a:ext cx="4405746" cy="1033154"/>
            <a:chOff x="676893" y="1626918"/>
            <a:chExt cx="4405746" cy="1033154"/>
          </a:xfrm>
        </p:grpSpPr>
        <p:sp>
          <p:nvSpPr>
            <p:cNvPr id="9" name="Chevron 8"/>
            <p:cNvSpPr/>
            <p:nvPr/>
          </p:nvSpPr>
          <p:spPr>
            <a:xfrm>
              <a:off x="1541812" y="1626918"/>
              <a:ext cx="3540827" cy="1033153"/>
            </a:xfrm>
            <a:prstGeom prst="chevron">
              <a:avLst>
                <a:gd name="adj" fmla="val 42771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This is a sample text. Insert your text here.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676893" y="1626919"/>
              <a:ext cx="1413163" cy="1033153"/>
            </a:xfrm>
            <a:prstGeom prst="chevron">
              <a:avLst>
                <a:gd name="adj" fmla="val 42771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50527" y="4663039"/>
            <a:ext cx="4405746" cy="1033154"/>
            <a:chOff x="676893" y="1626918"/>
            <a:chExt cx="4405746" cy="1033154"/>
          </a:xfrm>
        </p:grpSpPr>
        <p:sp>
          <p:nvSpPr>
            <p:cNvPr id="12" name="Chevron 11"/>
            <p:cNvSpPr/>
            <p:nvPr/>
          </p:nvSpPr>
          <p:spPr>
            <a:xfrm>
              <a:off x="1541812" y="1626918"/>
              <a:ext cx="3540827" cy="1033153"/>
            </a:xfrm>
            <a:prstGeom prst="chevron">
              <a:avLst>
                <a:gd name="adj" fmla="val 42771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This is a sample text. Insert your text here.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Chevron 12"/>
            <p:cNvSpPr/>
            <p:nvPr/>
          </p:nvSpPr>
          <p:spPr>
            <a:xfrm>
              <a:off x="676893" y="1626919"/>
              <a:ext cx="1413163" cy="1033153"/>
            </a:xfrm>
            <a:prstGeom prst="chevron">
              <a:avLst>
                <a:gd name="adj" fmla="val 42771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954479" y="4856451"/>
            <a:ext cx="1413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03</a:t>
            </a:r>
            <a:endParaRPr kumimoji="0" lang="en-US" sz="3600" b="1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39593" y="4856451"/>
            <a:ext cx="1413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06</a:t>
            </a:r>
            <a:endParaRPr kumimoji="0" lang="en-US" sz="3600" b="1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11794" y="770190"/>
            <a:ext cx="47684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Title Goes Here</a:t>
            </a:r>
            <a:endParaRPr kumimoji="0" lang="en-US" sz="5400" b="0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975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7729" y="1906774"/>
            <a:ext cx="1554480" cy="1554480"/>
          </a:xfrm>
          <a:prstGeom prst="rect">
            <a:avLst/>
          </a:prstGeom>
          <a:ln>
            <a:noFill/>
          </a:ln>
          <a:scene3d>
            <a:camera prst="isometricOffAxis2Top">
              <a:rot lat="17827249" lon="4333455" rev="17155554"/>
            </a:camera>
            <a:lightRig rig="flat" dir="t"/>
          </a:scene3d>
          <a:sp3d extrusionH="3810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41520" y="238222"/>
            <a:ext cx="1554480" cy="155448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isometricOffAxis2Top">
              <a:rot lat="17827249" lon="4333455" rev="17155554"/>
            </a:camera>
            <a:lightRig rig="flat" dir="t"/>
          </a:scene3d>
          <a:sp3d extrusionH="3810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30388" y="926992"/>
            <a:ext cx="1554480" cy="1554480"/>
          </a:xfrm>
          <a:prstGeom prst="rect">
            <a:avLst/>
          </a:prstGeom>
          <a:solidFill>
            <a:schemeClr val="accent5"/>
          </a:solidFill>
          <a:ln>
            <a:noFill/>
          </a:ln>
          <a:scene3d>
            <a:camera prst="isometricOffAxis2Top">
              <a:rot lat="17827249" lon="4333455" rev="17155554"/>
            </a:camera>
            <a:lightRig rig="flat" dir="t"/>
          </a:scene3d>
          <a:sp3d extrusionH="3810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14181" y="1500439"/>
            <a:ext cx="1554480" cy="1554480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isometricOffAxis2Top">
              <a:rot lat="17827249" lon="4333455" rev="17155554"/>
            </a:camera>
            <a:lightRig rig="flat" dir="t"/>
          </a:scene3d>
          <a:sp3d extrusionH="3810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428780"/>
            <a:ext cx="12192000" cy="24292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738130" y="5121233"/>
            <a:ext cx="3274079" cy="1056901"/>
            <a:chOff x="738130" y="4823776"/>
            <a:chExt cx="3274079" cy="1056901"/>
          </a:xfrm>
        </p:grpSpPr>
        <p:grpSp>
          <p:nvGrpSpPr>
            <p:cNvPr id="13" name="Group 12"/>
            <p:cNvGrpSpPr/>
            <p:nvPr/>
          </p:nvGrpSpPr>
          <p:grpSpPr>
            <a:xfrm>
              <a:off x="738130" y="4823776"/>
              <a:ext cx="3274079" cy="1056901"/>
              <a:chOff x="738130" y="4551539"/>
              <a:chExt cx="3274079" cy="1056901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738130" y="4551539"/>
                <a:ext cx="1046603" cy="105690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879766" y="4618325"/>
                <a:ext cx="2132443" cy="923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This is a sample text. Insert your text here.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Freeform 6"/>
            <p:cNvSpPr>
              <a:spLocks noEditPoints="1"/>
            </p:cNvSpPr>
            <p:nvPr/>
          </p:nvSpPr>
          <p:spPr bwMode="auto">
            <a:xfrm>
              <a:off x="960090" y="5101687"/>
              <a:ext cx="616945" cy="501077"/>
            </a:xfrm>
            <a:custGeom>
              <a:avLst/>
              <a:gdLst>
                <a:gd name="T0" fmla="*/ 349 w 5448"/>
                <a:gd name="T1" fmla="*/ 3001 h 4457"/>
                <a:gd name="T2" fmla="*/ 708 w 5448"/>
                <a:gd name="T3" fmla="*/ 3571 h 4457"/>
                <a:gd name="T4" fmla="*/ 1256 w 5448"/>
                <a:gd name="T5" fmla="*/ 4084 h 4457"/>
                <a:gd name="T6" fmla="*/ 1808 w 5448"/>
                <a:gd name="T7" fmla="*/ 4220 h 4457"/>
                <a:gd name="T8" fmla="*/ 1039 w 5448"/>
                <a:gd name="T9" fmla="*/ 3324 h 4457"/>
                <a:gd name="T10" fmla="*/ 2007 w 5448"/>
                <a:gd name="T11" fmla="*/ 3246 h 4457"/>
                <a:gd name="T12" fmla="*/ 1329 w 5448"/>
                <a:gd name="T13" fmla="*/ 2973 h 4457"/>
                <a:gd name="T14" fmla="*/ 3599 w 5448"/>
                <a:gd name="T15" fmla="*/ 2418 h 4457"/>
                <a:gd name="T16" fmla="*/ 2763 w 5448"/>
                <a:gd name="T17" fmla="*/ 2766 h 4457"/>
                <a:gd name="T18" fmla="*/ 2363 w 5448"/>
                <a:gd name="T19" fmla="*/ 3375 h 4457"/>
                <a:gd name="T20" fmla="*/ 2551 w 5448"/>
                <a:gd name="T21" fmla="*/ 3960 h 4457"/>
                <a:gd name="T22" fmla="*/ 2962 w 5448"/>
                <a:gd name="T23" fmla="*/ 4200 h 4457"/>
                <a:gd name="T24" fmla="*/ 3698 w 5448"/>
                <a:gd name="T25" fmla="*/ 4071 h 4457"/>
                <a:gd name="T26" fmla="*/ 4361 w 5448"/>
                <a:gd name="T27" fmla="*/ 3559 h 4457"/>
                <a:gd name="T28" fmla="*/ 4866 w 5448"/>
                <a:gd name="T29" fmla="*/ 2867 h 4457"/>
                <a:gd name="T30" fmla="*/ 4964 w 5448"/>
                <a:gd name="T31" fmla="*/ 2436 h 4457"/>
                <a:gd name="T32" fmla="*/ 4160 w 5448"/>
                <a:gd name="T33" fmla="*/ 2380 h 4457"/>
                <a:gd name="T34" fmla="*/ 3254 w 5448"/>
                <a:gd name="T35" fmla="*/ 2254 h 4457"/>
                <a:gd name="T36" fmla="*/ 1656 w 5448"/>
                <a:gd name="T37" fmla="*/ 2569 h 4457"/>
                <a:gd name="T38" fmla="*/ 2306 w 5448"/>
                <a:gd name="T39" fmla="*/ 2895 h 4457"/>
                <a:gd name="T40" fmla="*/ 852 w 5448"/>
                <a:gd name="T41" fmla="*/ 2383 h 4457"/>
                <a:gd name="T42" fmla="*/ 1451 w 5448"/>
                <a:gd name="T43" fmla="*/ 2754 h 4457"/>
                <a:gd name="T44" fmla="*/ 3688 w 5448"/>
                <a:gd name="T45" fmla="*/ 1618 h 4457"/>
                <a:gd name="T46" fmla="*/ 4145 w 5448"/>
                <a:gd name="T47" fmla="*/ 1616 h 4457"/>
                <a:gd name="T48" fmla="*/ 1358 w 5448"/>
                <a:gd name="T49" fmla="*/ 1356 h 4457"/>
                <a:gd name="T50" fmla="*/ 801 w 5448"/>
                <a:gd name="T51" fmla="*/ 1802 h 4457"/>
                <a:gd name="T52" fmla="*/ 2665 w 5448"/>
                <a:gd name="T53" fmla="*/ 1124 h 4457"/>
                <a:gd name="T54" fmla="*/ 3241 w 5448"/>
                <a:gd name="T55" fmla="*/ 1196 h 4457"/>
                <a:gd name="T56" fmla="*/ 1992 w 5448"/>
                <a:gd name="T57" fmla="*/ 1168 h 4457"/>
                <a:gd name="T58" fmla="*/ 2431 w 5448"/>
                <a:gd name="T59" fmla="*/ 1936 h 4457"/>
                <a:gd name="T60" fmla="*/ 3526 w 5448"/>
                <a:gd name="T61" fmla="*/ 929 h 4457"/>
                <a:gd name="T62" fmla="*/ 4239 w 5448"/>
                <a:gd name="T63" fmla="*/ 1386 h 4457"/>
                <a:gd name="T64" fmla="*/ 3647 w 5448"/>
                <a:gd name="T65" fmla="*/ 604 h 4457"/>
                <a:gd name="T66" fmla="*/ 1550 w 5448"/>
                <a:gd name="T67" fmla="*/ 533 h 4457"/>
                <a:gd name="T68" fmla="*/ 907 w 5448"/>
                <a:gd name="T69" fmla="*/ 1270 h 4457"/>
                <a:gd name="T70" fmla="*/ 1532 w 5448"/>
                <a:gd name="T71" fmla="*/ 1037 h 4457"/>
                <a:gd name="T72" fmla="*/ 2665 w 5448"/>
                <a:gd name="T73" fmla="*/ 248 h 4457"/>
                <a:gd name="T74" fmla="*/ 3150 w 5448"/>
                <a:gd name="T75" fmla="*/ 679 h 4457"/>
                <a:gd name="T76" fmla="*/ 2665 w 5448"/>
                <a:gd name="T77" fmla="*/ 248 h 4457"/>
                <a:gd name="T78" fmla="*/ 1999 w 5448"/>
                <a:gd name="T79" fmla="*/ 596 h 4457"/>
                <a:gd name="T80" fmla="*/ 2431 w 5448"/>
                <a:gd name="T81" fmla="*/ 889 h 4457"/>
                <a:gd name="T82" fmla="*/ 3379 w 5448"/>
                <a:gd name="T83" fmla="*/ 175 h 4457"/>
                <a:gd name="T84" fmla="*/ 4219 w 5448"/>
                <a:gd name="T85" fmla="*/ 863 h 4457"/>
                <a:gd name="T86" fmla="*/ 4595 w 5448"/>
                <a:gd name="T87" fmla="*/ 1906 h 4457"/>
                <a:gd name="T88" fmla="*/ 5061 w 5448"/>
                <a:gd name="T89" fmla="*/ 2213 h 4457"/>
                <a:gd name="T90" fmla="*/ 5448 w 5448"/>
                <a:gd name="T91" fmla="*/ 2281 h 4457"/>
                <a:gd name="T92" fmla="*/ 5270 w 5448"/>
                <a:gd name="T93" fmla="*/ 2640 h 4457"/>
                <a:gd name="T94" fmla="*/ 4937 w 5448"/>
                <a:gd name="T95" fmla="*/ 3191 h 4457"/>
                <a:gd name="T96" fmla="*/ 4441 w 5448"/>
                <a:gd name="T97" fmla="*/ 3819 h 4457"/>
                <a:gd name="T98" fmla="*/ 3789 w 5448"/>
                <a:gd name="T99" fmla="*/ 4286 h 4457"/>
                <a:gd name="T100" fmla="*/ 2919 w 5448"/>
                <a:gd name="T101" fmla="*/ 4430 h 4457"/>
                <a:gd name="T102" fmla="*/ 2330 w 5448"/>
                <a:gd name="T103" fmla="*/ 4177 h 4457"/>
                <a:gd name="T104" fmla="*/ 1823 w 5448"/>
                <a:gd name="T105" fmla="*/ 4453 h 4457"/>
                <a:gd name="T106" fmla="*/ 1150 w 5448"/>
                <a:gd name="T107" fmla="*/ 4294 h 4457"/>
                <a:gd name="T108" fmla="*/ 647 w 5448"/>
                <a:gd name="T109" fmla="*/ 3869 h 4457"/>
                <a:gd name="T110" fmla="*/ 270 w 5448"/>
                <a:gd name="T111" fmla="*/ 3337 h 4457"/>
                <a:gd name="T112" fmla="*/ 76 w 5448"/>
                <a:gd name="T113" fmla="*/ 2988 h 4457"/>
                <a:gd name="T114" fmla="*/ 240 w 5448"/>
                <a:gd name="T115" fmla="*/ 2781 h 4457"/>
                <a:gd name="T116" fmla="*/ 539 w 5448"/>
                <a:gd name="T117" fmla="*/ 2471 h 4457"/>
                <a:gd name="T118" fmla="*/ 619 w 5448"/>
                <a:gd name="T119" fmla="*/ 1351 h 4457"/>
                <a:gd name="T120" fmla="*/ 1251 w 5448"/>
                <a:gd name="T121" fmla="*/ 464 h 4457"/>
                <a:gd name="T122" fmla="*/ 2258 w 5448"/>
                <a:gd name="T123" fmla="*/ 20 h 4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48" h="4457">
                  <a:moveTo>
                    <a:pt x="984" y="2953"/>
                  </a:moveTo>
                  <a:lnTo>
                    <a:pt x="877" y="2955"/>
                  </a:lnTo>
                  <a:lnTo>
                    <a:pt x="774" y="2960"/>
                  </a:lnTo>
                  <a:lnTo>
                    <a:pt x="675" y="2966"/>
                  </a:lnTo>
                  <a:lnTo>
                    <a:pt x="582" y="2973"/>
                  </a:lnTo>
                  <a:lnTo>
                    <a:pt x="495" y="2983"/>
                  </a:lnTo>
                  <a:lnTo>
                    <a:pt x="417" y="2993"/>
                  </a:lnTo>
                  <a:lnTo>
                    <a:pt x="349" y="3001"/>
                  </a:lnTo>
                  <a:lnTo>
                    <a:pt x="379" y="3057"/>
                  </a:lnTo>
                  <a:lnTo>
                    <a:pt x="414" y="3119"/>
                  </a:lnTo>
                  <a:lnTo>
                    <a:pt x="453" y="3186"/>
                  </a:lnTo>
                  <a:lnTo>
                    <a:pt x="496" y="3259"/>
                  </a:lnTo>
                  <a:lnTo>
                    <a:pt x="544" y="3334"/>
                  </a:lnTo>
                  <a:lnTo>
                    <a:pt x="596" y="3412"/>
                  </a:lnTo>
                  <a:lnTo>
                    <a:pt x="650" y="3491"/>
                  </a:lnTo>
                  <a:lnTo>
                    <a:pt x="708" y="3571"/>
                  </a:lnTo>
                  <a:lnTo>
                    <a:pt x="769" y="3650"/>
                  </a:lnTo>
                  <a:lnTo>
                    <a:pt x="832" y="3726"/>
                  </a:lnTo>
                  <a:lnTo>
                    <a:pt x="898" y="3799"/>
                  </a:lnTo>
                  <a:lnTo>
                    <a:pt x="966" y="3869"/>
                  </a:lnTo>
                  <a:lnTo>
                    <a:pt x="1037" y="3933"/>
                  </a:lnTo>
                  <a:lnTo>
                    <a:pt x="1109" y="3991"/>
                  </a:lnTo>
                  <a:lnTo>
                    <a:pt x="1181" y="4043"/>
                  </a:lnTo>
                  <a:lnTo>
                    <a:pt x="1256" y="4084"/>
                  </a:lnTo>
                  <a:lnTo>
                    <a:pt x="1345" y="4127"/>
                  </a:lnTo>
                  <a:lnTo>
                    <a:pt x="1431" y="4162"/>
                  </a:lnTo>
                  <a:lnTo>
                    <a:pt x="1514" y="4188"/>
                  </a:lnTo>
                  <a:lnTo>
                    <a:pt x="1595" y="4207"/>
                  </a:lnTo>
                  <a:lnTo>
                    <a:pt x="1671" y="4218"/>
                  </a:lnTo>
                  <a:lnTo>
                    <a:pt x="1746" y="4223"/>
                  </a:lnTo>
                  <a:lnTo>
                    <a:pt x="1746" y="4223"/>
                  </a:lnTo>
                  <a:lnTo>
                    <a:pt x="1808" y="4220"/>
                  </a:lnTo>
                  <a:lnTo>
                    <a:pt x="1866" y="4210"/>
                  </a:lnTo>
                  <a:lnTo>
                    <a:pt x="1919" y="4195"/>
                  </a:lnTo>
                  <a:lnTo>
                    <a:pt x="1967" y="4177"/>
                  </a:lnTo>
                  <a:lnTo>
                    <a:pt x="2010" y="4154"/>
                  </a:lnTo>
                  <a:lnTo>
                    <a:pt x="2050" y="4127"/>
                  </a:lnTo>
                  <a:lnTo>
                    <a:pt x="2085" y="4097"/>
                  </a:lnTo>
                  <a:lnTo>
                    <a:pt x="2116" y="4066"/>
                  </a:lnTo>
                  <a:lnTo>
                    <a:pt x="1039" y="3324"/>
                  </a:lnTo>
                  <a:lnTo>
                    <a:pt x="2225" y="3879"/>
                  </a:lnTo>
                  <a:lnTo>
                    <a:pt x="2182" y="3776"/>
                  </a:lnTo>
                  <a:lnTo>
                    <a:pt x="2151" y="3672"/>
                  </a:lnTo>
                  <a:lnTo>
                    <a:pt x="2131" y="3567"/>
                  </a:lnTo>
                  <a:lnTo>
                    <a:pt x="2123" y="3465"/>
                  </a:lnTo>
                  <a:lnTo>
                    <a:pt x="2128" y="3360"/>
                  </a:lnTo>
                  <a:lnTo>
                    <a:pt x="2071" y="3302"/>
                  </a:lnTo>
                  <a:lnTo>
                    <a:pt x="2007" y="3246"/>
                  </a:lnTo>
                  <a:lnTo>
                    <a:pt x="1934" y="3191"/>
                  </a:lnTo>
                  <a:lnTo>
                    <a:pt x="1850" y="3140"/>
                  </a:lnTo>
                  <a:lnTo>
                    <a:pt x="1759" y="3090"/>
                  </a:lnTo>
                  <a:lnTo>
                    <a:pt x="1688" y="3057"/>
                  </a:lnTo>
                  <a:lnTo>
                    <a:pt x="1608" y="3031"/>
                  </a:lnTo>
                  <a:lnTo>
                    <a:pt x="1522" y="3008"/>
                  </a:lnTo>
                  <a:lnTo>
                    <a:pt x="1430" y="2988"/>
                  </a:lnTo>
                  <a:lnTo>
                    <a:pt x="1329" y="2973"/>
                  </a:lnTo>
                  <a:lnTo>
                    <a:pt x="1221" y="2961"/>
                  </a:lnTo>
                  <a:lnTo>
                    <a:pt x="1107" y="2956"/>
                  </a:lnTo>
                  <a:lnTo>
                    <a:pt x="984" y="2953"/>
                  </a:lnTo>
                  <a:close/>
                  <a:moveTo>
                    <a:pt x="4160" y="2380"/>
                  </a:moveTo>
                  <a:lnTo>
                    <a:pt x="4007" y="2383"/>
                  </a:lnTo>
                  <a:lnTo>
                    <a:pt x="3863" y="2390"/>
                  </a:lnTo>
                  <a:lnTo>
                    <a:pt x="3728" y="2401"/>
                  </a:lnTo>
                  <a:lnTo>
                    <a:pt x="3599" y="2418"/>
                  </a:lnTo>
                  <a:lnTo>
                    <a:pt x="3478" y="2440"/>
                  </a:lnTo>
                  <a:lnTo>
                    <a:pt x="3365" y="2466"/>
                  </a:lnTo>
                  <a:lnTo>
                    <a:pt x="3261" y="2497"/>
                  </a:lnTo>
                  <a:lnTo>
                    <a:pt x="3163" y="2532"/>
                  </a:lnTo>
                  <a:lnTo>
                    <a:pt x="3076" y="2574"/>
                  </a:lnTo>
                  <a:lnTo>
                    <a:pt x="2962" y="2635"/>
                  </a:lnTo>
                  <a:lnTo>
                    <a:pt x="2857" y="2698"/>
                  </a:lnTo>
                  <a:lnTo>
                    <a:pt x="2763" y="2766"/>
                  </a:lnTo>
                  <a:lnTo>
                    <a:pt x="2679" y="2835"/>
                  </a:lnTo>
                  <a:lnTo>
                    <a:pt x="2603" y="2907"/>
                  </a:lnTo>
                  <a:lnTo>
                    <a:pt x="2538" y="2979"/>
                  </a:lnTo>
                  <a:lnTo>
                    <a:pt x="2482" y="3056"/>
                  </a:lnTo>
                  <a:lnTo>
                    <a:pt x="2437" y="3133"/>
                  </a:lnTo>
                  <a:lnTo>
                    <a:pt x="2402" y="3213"/>
                  </a:lnTo>
                  <a:lnTo>
                    <a:pt x="2378" y="3292"/>
                  </a:lnTo>
                  <a:lnTo>
                    <a:pt x="2363" y="3375"/>
                  </a:lnTo>
                  <a:lnTo>
                    <a:pt x="2358" y="3458"/>
                  </a:lnTo>
                  <a:lnTo>
                    <a:pt x="2364" y="3543"/>
                  </a:lnTo>
                  <a:lnTo>
                    <a:pt x="2381" y="3627"/>
                  </a:lnTo>
                  <a:lnTo>
                    <a:pt x="2409" y="3713"/>
                  </a:lnTo>
                  <a:lnTo>
                    <a:pt x="2447" y="3799"/>
                  </a:lnTo>
                  <a:lnTo>
                    <a:pt x="2447" y="3801"/>
                  </a:lnTo>
                  <a:lnTo>
                    <a:pt x="4179" y="2917"/>
                  </a:lnTo>
                  <a:lnTo>
                    <a:pt x="2551" y="3960"/>
                  </a:lnTo>
                  <a:lnTo>
                    <a:pt x="2588" y="4001"/>
                  </a:lnTo>
                  <a:lnTo>
                    <a:pt x="2627" y="4039"/>
                  </a:lnTo>
                  <a:lnTo>
                    <a:pt x="2672" y="4074"/>
                  </a:lnTo>
                  <a:lnTo>
                    <a:pt x="2720" y="4107"/>
                  </a:lnTo>
                  <a:lnTo>
                    <a:pt x="2773" y="4137"/>
                  </a:lnTo>
                  <a:lnTo>
                    <a:pt x="2831" y="4164"/>
                  </a:lnTo>
                  <a:lnTo>
                    <a:pt x="2894" y="4184"/>
                  </a:lnTo>
                  <a:lnTo>
                    <a:pt x="2962" y="4200"/>
                  </a:lnTo>
                  <a:lnTo>
                    <a:pt x="3034" y="4210"/>
                  </a:lnTo>
                  <a:lnTo>
                    <a:pt x="3114" y="4213"/>
                  </a:lnTo>
                  <a:lnTo>
                    <a:pt x="3203" y="4208"/>
                  </a:lnTo>
                  <a:lnTo>
                    <a:pt x="3296" y="4197"/>
                  </a:lnTo>
                  <a:lnTo>
                    <a:pt x="3392" y="4177"/>
                  </a:lnTo>
                  <a:lnTo>
                    <a:pt x="3491" y="4149"/>
                  </a:lnTo>
                  <a:lnTo>
                    <a:pt x="3592" y="4114"/>
                  </a:lnTo>
                  <a:lnTo>
                    <a:pt x="3698" y="4071"/>
                  </a:lnTo>
                  <a:lnTo>
                    <a:pt x="3805" y="4020"/>
                  </a:lnTo>
                  <a:lnTo>
                    <a:pt x="3890" y="3972"/>
                  </a:lnTo>
                  <a:lnTo>
                    <a:pt x="3971" y="3919"/>
                  </a:lnTo>
                  <a:lnTo>
                    <a:pt x="4052" y="3857"/>
                  </a:lnTo>
                  <a:lnTo>
                    <a:pt x="4133" y="3789"/>
                  </a:lnTo>
                  <a:lnTo>
                    <a:pt x="4211" y="3718"/>
                  </a:lnTo>
                  <a:lnTo>
                    <a:pt x="4287" y="3640"/>
                  </a:lnTo>
                  <a:lnTo>
                    <a:pt x="4361" y="3559"/>
                  </a:lnTo>
                  <a:lnTo>
                    <a:pt x="4434" y="3476"/>
                  </a:lnTo>
                  <a:lnTo>
                    <a:pt x="4504" y="3390"/>
                  </a:lnTo>
                  <a:lnTo>
                    <a:pt x="4572" y="3302"/>
                  </a:lnTo>
                  <a:lnTo>
                    <a:pt x="4636" y="3213"/>
                  </a:lnTo>
                  <a:lnTo>
                    <a:pt x="4699" y="3125"/>
                  </a:lnTo>
                  <a:lnTo>
                    <a:pt x="4758" y="3037"/>
                  </a:lnTo>
                  <a:lnTo>
                    <a:pt x="4813" y="2951"/>
                  </a:lnTo>
                  <a:lnTo>
                    <a:pt x="4866" y="2867"/>
                  </a:lnTo>
                  <a:lnTo>
                    <a:pt x="4916" y="2787"/>
                  </a:lnTo>
                  <a:lnTo>
                    <a:pt x="4960" y="2709"/>
                  </a:lnTo>
                  <a:lnTo>
                    <a:pt x="5002" y="2638"/>
                  </a:lnTo>
                  <a:lnTo>
                    <a:pt x="5040" y="2570"/>
                  </a:lnTo>
                  <a:lnTo>
                    <a:pt x="5073" y="2511"/>
                  </a:lnTo>
                  <a:lnTo>
                    <a:pt x="5101" y="2456"/>
                  </a:lnTo>
                  <a:lnTo>
                    <a:pt x="5036" y="2446"/>
                  </a:lnTo>
                  <a:lnTo>
                    <a:pt x="4964" y="2436"/>
                  </a:lnTo>
                  <a:lnTo>
                    <a:pt x="4884" y="2426"/>
                  </a:lnTo>
                  <a:lnTo>
                    <a:pt x="4795" y="2416"/>
                  </a:lnTo>
                  <a:lnTo>
                    <a:pt x="4701" y="2406"/>
                  </a:lnTo>
                  <a:lnTo>
                    <a:pt x="4600" y="2398"/>
                  </a:lnTo>
                  <a:lnTo>
                    <a:pt x="4495" y="2391"/>
                  </a:lnTo>
                  <a:lnTo>
                    <a:pt x="4386" y="2385"/>
                  </a:lnTo>
                  <a:lnTo>
                    <a:pt x="4274" y="2382"/>
                  </a:lnTo>
                  <a:lnTo>
                    <a:pt x="4160" y="2380"/>
                  </a:lnTo>
                  <a:close/>
                  <a:moveTo>
                    <a:pt x="2665" y="2171"/>
                  </a:moveTo>
                  <a:lnTo>
                    <a:pt x="2665" y="2546"/>
                  </a:lnTo>
                  <a:lnTo>
                    <a:pt x="2760" y="2483"/>
                  </a:lnTo>
                  <a:lnTo>
                    <a:pt x="2861" y="2421"/>
                  </a:lnTo>
                  <a:lnTo>
                    <a:pt x="2970" y="2363"/>
                  </a:lnTo>
                  <a:lnTo>
                    <a:pt x="3058" y="2322"/>
                  </a:lnTo>
                  <a:lnTo>
                    <a:pt x="3152" y="2285"/>
                  </a:lnTo>
                  <a:lnTo>
                    <a:pt x="3254" y="2254"/>
                  </a:lnTo>
                  <a:lnTo>
                    <a:pt x="3362" y="2226"/>
                  </a:lnTo>
                  <a:lnTo>
                    <a:pt x="3476" y="2203"/>
                  </a:lnTo>
                  <a:lnTo>
                    <a:pt x="3476" y="2171"/>
                  </a:lnTo>
                  <a:lnTo>
                    <a:pt x="2665" y="2171"/>
                  </a:lnTo>
                  <a:close/>
                  <a:moveTo>
                    <a:pt x="1620" y="2171"/>
                  </a:moveTo>
                  <a:lnTo>
                    <a:pt x="1626" y="2305"/>
                  </a:lnTo>
                  <a:lnTo>
                    <a:pt x="1640" y="2440"/>
                  </a:lnTo>
                  <a:lnTo>
                    <a:pt x="1656" y="2569"/>
                  </a:lnTo>
                  <a:lnTo>
                    <a:pt x="1679" y="2695"/>
                  </a:lnTo>
                  <a:lnTo>
                    <a:pt x="1706" y="2815"/>
                  </a:lnTo>
                  <a:lnTo>
                    <a:pt x="1789" y="2845"/>
                  </a:lnTo>
                  <a:lnTo>
                    <a:pt x="1863" y="2880"/>
                  </a:lnTo>
                  <a:lnTo>
                    <a:pt x="1962" y="2933"/>
                  </a:lnTo>
                  <a:lnTo>
                    <a:pt x="2106" y="2956"/>
                  </a:lnTo>
                  <a:lnTo>
                    <a:pt x="2257" y="2973"/>
                  </a:lnTo>
                  <a:lnTo>
                    <a:pt x="2306" y="2895"/>
                  </a:lnTo>
                  <a:lnTo>
                    <a:pt x="2364" y="2819"/>
                  </a:lnTo>
                  <a:lnTo>
                    <a:pt x="2431" y="2744"/>
                  </a:lnTo>
                  <a:lnTo>
                    <a:pt x="2431" y="2171"/>
                  </a:lnTo>
                  <a:lnTo>
                    <a:pt x="1620" y="2171"/>
                  </a:lnTo>
                  <a:close/>
                  <a:moveTo>
                    <a:pt x="746" y="2171"/>
                  </a:moveTo>
                  <a:lnTo>
                    <a:pt x="771" y="2244"/>
                  </a:lnTo>
                  <a:lnTo>
                    <a:pt x="806" y="2314"/>
                  </a:lnTo>
                  <a:lnTo>
                    <a:pt x="852" y="2383"/>
                  </a:lnTo>
                  <a:lnTo>
                    <a:pt x="908" y="2449"/>
                  </a:lnTo>
                  <a:lnTo>
                    <a:pt x="975" y="2512"/>
                  </a:lnTo>
                  <a:lnTo>
                    <a:pt x="1051" y="2574"/>
                  </a:lnTo>
                  <a:lnTo>
                    <a:pt x="1135" y="2632"/>
                  </a:lnTo>
                  <a:lnTo>
                    <a:pt x="1226" y="2686"/>
                  </a:lnTo>
                  <a:lnTo>
                    <a:pt x="1327" y="2736"/>
                  </a:lnTo>
                  <a:lnTo>
                    <a:pt x="1390" y="2744"/>
                  </a:lnTo>
                  <a:lnTo>
                    <a:pt x="1451" y="2754"/>
                  </a:lnTo>
                  <a:lnTo>
                    <a:pt x="1426" y="2613"/>
                  </a:lnTo>
                  <a:lnTo>
                    <a:pt x="1406" y="2468"/>
                  </a:lnTo>
                  <a:lnTo>
                    <a:pt x="1393" y="2320"/>
                  </a:lnTo>
                  <a:lnTo>
                    <a:pt x="1385" y="2171"/>
                  </a:lnTo>
                  <a:lnTo>
                    <a:pt x="746" y="2171"/>
                  </a:lnTo>
                  <a:close/>
                  <a:moveTo>
                    <a:pt x="3637" y="1313"/>
                  </a:moveTo>
                  <a:lnTo>
                    <a:pt x="3665" y="1464"/>
                  </a:lnTo>
                  <a:lnTo>
                    <a:pt x="3688" y="1618"/>
                  </a:lnTo>
                  <a:lnTo>
                    <a:pt x="3703" y="1775"/>
                  </a:lnTo>
                  <a:lnTo>
                    <a:pt x="3711" y="1936"/>
                  </a:lnTo>
                  <a:lnTo>
                    <a:pt x="4350" y="1936"/>
                  </a:lnTo>
                  <a:lnTo>
                    <a:pt x="4328" y="1868"/>
                  </a:lnTo>
                  <a:lnTo>
                    <a:pt x="4295" y="1802"/>
                  </a:lnTo>
                  <a:lnTo>
                    <a:pt x="4254" y="1737"/>
                  </a:lnTo>
                  <a:lnTo>
                    <a:pt x="4204" y="1676"/>
                  </a:lnTo>
                  <a:lnTo>
                    <a:pt x="4145" y="1616"/>
                  </a:lnTo>
                  <a:lnTo>
                    <a:pt x="4078" y="1558"/>
                  </a:lnTo>
                  <a:lnTo>
                    <a:pt x="4004" y="1504"/>
                  </a:lnTo>
                  <a:lnTo>
                    <a:pt x="3921" y="1451"/>
                  </a:lnTo>
                  <a:lnTo>
                    <a:pt x="3834" y="1401"/>
                  </a:lnTo>
                  <a:lnTo>
                    <a:pt x="3738" y="1356"/>
                  </a:lnTo>
                  <a:lnTo>
                    <a:pt x="3637" y="1313"/>
                  </a:lnTo>
                  <a:close/>
                  <a:moveTo>
                    <a:pt x="1459" y="1313"/>
                  </a:moveTo>
                  <a:lnTo>
                    <a:pt x="1358" y="1356"/>
                  </a:lnTo>
                  <a:lnTo>
                    <a:pt x="1264" y="1401"/>
                  </a:lnTo>
                  <a:lnTo>
                    <a:pt x="1175" y="1451"/>
                  </a:lnTo>
                  <a:lnTo>
                    <a:pt x="1094" y="1504"/>
                  </a:lnTo>
                  <a:lnTo>
                    <a:pt x="1018" y="1558"/>
                  </a:lnTo>
                  <a:lnTo>
                    <a:pt x="951" y="1616"/>
                  </a:lnTo>
                  <a:lnTo>
                    <a:pt x="892" y="1676"/>
                  </a:lnTo>
                  <a:lnTo>
                    <a:pt x="842" y="1737"/>
                  </a:lnTo>
                  <a:lnTo>
                    <a:pt x="801" y="1802"/>
                  </a:lnTo>
                  <a:lnTo>
                    <a:pt x="768" y="1868"/>
                  </a:lnTo>
                  <a:lnTo>
                    <a:pt x="746" y="1936"/>
                  </a:lnTo>
                  <a:lnTo>
                    <a:pt x="1385" y="1936"/>
                  </a:lnTo>
                  <a:lnTo>
                    <a:pt x="1393" y="1775"/>
                  </a:lnTo>
                  <a:lnTo>
                    <a:pt x="1408" y="1618"/>
                  </a:lnTo>
                  <a:lnTo>
                    <a:pt x="1431" y="1464"/>
                  </a:lnTo>
                  <a:lnTo>
                    <a:pt x="1459" y="1313"/>
                  </a:lnTo>
                  <a:close/>
                  <a:moveTo>
                    <a:pt x="2665" y="1124"/>
                  </a:moveTo>
                  <a:lnTo>
                    <a:pt x="2665" y="1936"/>
                  </a:lnTo>
                  <a:lnTo>
                    <a:pt x="3476" y="1936"/>
                  </a:lnTo>
                  <a:lnTo>
                    <a:pt x="3468" y="1787"/>
                  </a:lnTo>
                  <a:lnTo>
                    <a:pt x="3453" y="1640"/>
                  </a:lnTo>
                  <a:lnTo>
                    <a:pt x="3433" y="1497"/>
                  </a:lnTo>
                  <a:lnTo>
                    <a:pt x="3405" y="1360"/>
                  </a:lnTo>
                  <a:lnTo>
                    <a:pt x="3374" y="1227"/>
                  </a:lnTo>
                  <a:lnTo>
                    <a:pt x="3241" y="1196"/>
                  </a:lnTo>
                  <a:lnTo>
                    <a:pt x="3104" y="1168"/>
                  </a:lnTo>
                  <a:lnTo>
                    <a:pt x="2962" y="1148"/>
                  </a:lnTo>
                  <a:lnTo>
                    <a:pt x="2814" y="1133"/>
                  </a:lnTo>
                  <a:lnTo>
                    <a:pt x="2665" y="1124"/>
                  </a:lnTo>
                  <a:close/>
                  <a:moveTo>
                    <a:pt x="2431" y="1124"/>
                  </a:moveTo>
                  <a:lnTo>
                    <a:pt x="2282" y="1133"/>
                  </a:lnTo>
                  <a:lnTo>
                    <a:pt x="2134" y="1148"/>
                  </a:lnTo>
                  <a:lnTo>
                    <a:pt x="1992" y="1168"/>
                  </a:lnTo>
                  <a:lnTo>
                    <a:pt x="1855" y="1196"/>
                  </a:lnTo>
                  <a:lnTo>
                    <a:pt x="1722" y="1227"/>
                  </a:lnTo>
                  <a:lnTo>
                    <a:pt x="1691" y="1360"/>
                  </a:lnTo>
                  <a:lnTo>
                    <a:pt x="1664" y="1497"/>
                  </a:lnTo>
                  <a:lnTo>
                    <a:pt x="1643" y="1640"/>
                  </a:lnTo>
                  <a:lnTo>
                    <a:pt x="1628" y="1787"/>
                  </a:lnTo>
                  <a:lnTo>
                    <a:pt x="1620" y="1936"/>
                  </a:lnTo>
                  <a:lnTo>
                    <a:pt x="2431" y="1936"/>
                  </a:lnTo>
                  <a:lnTo>
                    <a:pt x="2431" y="1124"/>
                  </a:lnTo>
                  <a:close/>
                  <a:moveTo>
                    <a:pt x="3215" y="361"/>
                  </a:moveTo>
                  <a:lnTo>
                    <a:pt x="3278" y="442"/>
                  </a:lnTo>
                  <a:lnTo>
                    <a:pt x="3336" y="532"/>
                  </a:lnTo>
                  <a:lnTo>
                    <a:pt x="3392" y="628"/>
                  </a:lnTo>
                  <a:lnTo>
                    <a:pt x="3441" y="724"/>
                  </a:lnTo>
                  <a:lnTo>
                    <a:pt x="3486" y="823"/>
                  </a:lnTo>
                  <a:lnTo>
                    <a:pt x="3526" y="929"/>
                  </a:lnTo>
                  <a:lnTo>
                    <a:pt x="3564" y="1037"/>
                  </a:lnTo>
                  <a:lnTo>
                    <a:pt x="3671" y="1075"/>
                  </a:lnTo>
                  <a:lnTo>
                    <a:pt x="3776" y="1115"/>
                  </a:lnTo>
                  <a:lnTo>
                    <a:pt x="3877" y="1159"/>
                  </a:lnTo>
                  <a:lnTo>
                    <a:pt x="3973" y="1209"/>
                  </a:lnTo>
                  <a:lnTo>
                    <a:pt x="4069" y="1264"/>
                  </a:lnTo>
                  <a:lnTo>
                    <a:pt x="4158" y="1323"/>
                  </a:lnTo>
                  <a:lnTo>
                    <a:pt x="4239" y="1386"/>
                  </a:lnTo>
                  <a:lnTo>
                    <a:pt x="4189" y="1270"/>
                  </a:lnTo>
                  <a:lnTo>
                    <a:pt x="4131" y="1161"/>
                  </a:lnTo>
                  <a:lnTo>
                    <a:pt x="4067" y="1055"/>
                  </a:lnTo>
                  <a:lnTo>
                    <a:pt x="3996" y="954"/>
                  </a:lnTo>
                  <a:lnTo>
                    <a:pt x="3916" y="858"/>
                  </a:lnTo>
                  <a:lnTo>
                    <a:pt x="3832" y="767"/>
                  </a:lnTo>
                  <a:lnTo>
                    <a:pt x="3743" y="684"/>
                  </a:lnTo>
                  <a:lnTo>
                    <a:pt x="3647" y="604"/>
                  </a:lnTo>
                  <a:lnTo>
                    <a:pt x="3546" y="533"/>
                  </a:lnTo>
                  <a:lnTo>
                    <a:pt x="3440" y="469"/>
                  </a:lnTo>
                  <a:lnTo>
                    <a:pt x="3331" y="411"/>
                  </a:lnTo>
                  <a:lnTo>
                    <a:pt x="3215" y="361"/>
                  </a:lnTo>
                  <a:close/>
                  <a:moveTo>
                    <a:pt x="1881" y="361"/>
                  </a:moveTo>
                  <a:lnTo>
                    <a:pt x="1765" y="411"/>
                  </a:lnTo>
                  <a:lnTo>
                    <a:pt x="1656" y="469"/>
                  </a:lnTo>
                  <a:lnTo>
                    <a:pt x="1550" y="533"/>
                  </a:lnTo>
                  <a:lnTo>
                    <a:pt x="1449" y="604"/>
                  </a:lnTo>
                  <a:lnTo>
                    <a:pt x="1353" y="684"/>
                  </a:lnTo>
                  <a:lnTo>
                    <a:pt x="1264" y="767"/>
                  </a:lnTo>
                  <a:lnTo>
                    <a:pt x="1180" y="858"/>
                  </a:lnTo>
                  <a:lnTo>
                    <a:pt x="1102" y="954"/>
                  </a:lnTo>
                  <a:lnTo>
                    <a:pt x="1029" y="1055"/>
                  </a:lnTo>
                  <a:lnTo>
                    <a:pt x="965" y="1161"/>
                  </a:lnTo>
                  <a:lnTo>
                    <a:pt x="907" y="1270"/>
                  </a:lnTo>
                  <a:lnTo>
                    <a:pt x="857" y="1386"/>
                  </a:lnTo>
                  <a:lnTo>
                    <a:pt x="938" y="1323"/>
                  </a:lnTo>
                  <a:lnTo>
                    <a:pt x="1027" y="1264"/>
                  </a:lnTo>
                  <a:lnTo>
                    <a:pt x="1123" y="1209"/>
                  </a:lnTo>
                  <a:lnTo>
                    <a:pt x="1219" y="1159"/>
                  </a:lnTo>
                  <a:lnTo>
                    <a:pt x="1320" y="1115"/>
                  </a:lnTo>
                  <a:lnTo>
                    <a:pt x="1425" y="1075"/>
                  </a:lnTo>
                  <a:lnTo>
                    <a:pt x="1532" y="1037"/>
                  </a:lnTo>
                  <a:lnTo>
                    <a:pt x="1570" y="929"/>
                  </a:lnTo>
                  <a:lnTo>
                    <a:pt x="1610" y="823"/>
                  </a:lnTo>
                  <a:lnTo>
                    <a:pt x="1655" y="724"/>
                  </a:lnTo>
                  <a:lnTo>
                    <a:pt x="1704" y="628"/>
                  </a:lnTo>
                  <a:lnTo>
                    <a:pt x="1760" y="532"/>
                  </a:lnTo>
                  <a:lnTo>
                    <a:pt x="1818" y="442"/>
                  </a:lnTo>
                  <a:lnTo>
                    <a:pt x="1881" y="361"/>
                  </a:lnTo>
                  <a:close/>
                  <a:moveTo>
                    <a:pt x="2665" y="248"/>
                  </a:moveTo>
                  <a:lnTo>
                    <a:pt x="2665" y="889"/>
                  </a:lnTo>
                  <a:lnTo>
                    <a:pt x="2826" y="898"/>
                  </a:lnTo>
                  <a:lnTo>
                    <a:pt x="2983" y="912"/>
                  </a:lnTo>
                  <a:lnTo>
                    <a:pt x="3137" y="936"/>
                  </a:lnTo>
                  <a:lnTo>
                    <a:pt x="3288" y="964"/>
                  </a:lnTo>
                  <a:lnTo>
                    <a:pt x="3245" y="863"/>
                  </a:lnTo>
                  <a:lnTo>
                    <a:pt x="3200" y="767"/>
                  </a:lnTo>
                  <a:lnTo>
                    <a:pt x="3150" y="679"/>
                  </a:lnTo>
                  <a:lnTo>
                    <a:pt x="3097" y="596"/>
                  </a:lnTo>
                  <a:lnTo>
                    <a:pt x="3043" y="522"/>
                  </a:lnTo>
                  <a:lnTo>
                    <a:pt x="2985" y="455"/>
                  </a:lnTo>
                  <a:lnTo>
                    <a:pt x="2925" y="396"/>
                  </a:lnTo>
                  <a:lnTo>
                    <a:pt x="2862" y="346"/>
                  </a:lnTo>
                  <a:lnTo>
                    <a:pt x="2799" y="305"/>
                  </a:lnTo>
                  <a:lnTo>
                    <a:pt x="2733" y="272"/>
                  </a:lnTo>
                  <a:lnTo>
                    <a:pt x="2665" y="248"/>
                  </a:lnTo>
                  <a:close/>
                  <a:moveTo>
                    <a:pt x="2431" y="248"/>
                  </a:moveTo>
                  <a:lnTo>
                    <a:pt x="2363" y="272"/>
                  </a:lnTo>
                  <a:lnTo>
                    <a:pt x="2297" y="305"/>
                  </a:lnTo>
                  <a:lnTo>
                    <a:pt x="2234" y="346"/>
                  </a:lnTo>
                  <a:lnTo>
                    <a:pt x="2171" y="396"/>
                  </a:lnTo>
                  <a:lnTo>
                    <a:pt x="2111" y="455"/>
                  </a:lnTo>
                  <a:lnTo>
                    <a:pt x="2053" y="522"/>
                  </a:lnTo>
                  <a:lnTo>
                    <a:pt x="1999" y="596"/>
                  </a:lnTo>
                  <a:lnTo>
                    <a:pt x="1946" y="679"/>
                  </a:lnTo>
                  <a:lnTo>
                    <a:pt x="1898" y="767"/>
                  </a:lnTo>
                  <a:lnTo>
                    <a:pt x="1851" y="863"/>
                  </a:lnTo>
                  <a:lnTo>
                    <a:pt x="1808" y="964"/>
                  </a:lnTo>
                  <a:lnTo>
                    <a:pt x="1959" y="936"/>
                  </a:lnTo>
                  <a:lnTo>
                    <a:pt x="2113" y="912"/>
                  </a:lnTo>
                  <a:lnTo>
                    <a:pt x="2270" y="898"/>
                  </a:lnTo>
                  <a:lnTo>
                    <a:pt x="2431" y="889"/>
                  </a:lnTo>
                  <a:lnTo>
                    <a:pt x="2431" y="248"/>
                  </a:lnTo>
                  <a:close/>
                  <a:moveTo>
                    <a:pt x="2548" y="0"/>
                  </a:moveTo>
                  <a:lnTo>
                    <a:pt x="2695" y="5"/>
                  </a:lnTo>
                  <a:lnTo>
                    <a:pt x="2838" y="20"/>
                  </a:lnTo>
                  <a:lnTo>
                    <a:pt x="2978" y="45"/>
                  </a:lnTo>
                  <a:lnTo>
                    <a:pt x="3116" y="79"/>
                  </a:lnTo>
                  <a:lnTo>
                    <a:pt x="3250" y="122"/>
                  </a:lnTo>
                  <a:lnTo>
                    <a:pt x="3379" y="175"/>
                  </a:lnTo>
                  <a:lnTo>
                    <a:pt x="3503" y="235"/>
                  </a:lnTo>
                  <a:lnTo>
                    <a:pt x="3622" y="303"/>
                  </a:lnTo>
                  <a:lnTo>
                    <a:pt x="3738" y="379"/>
                  </a:lnTo>
                  <a:lnTo>
                    <a:pt x="3847" y="464"/>
                  </a:lnTo>
                  <a:lnTo>
                    <a:pt x="3949" y="553"/>
                  </a:lnTo>
                  <a:lnTo>
                    <a:pt x="4045" y="651"/>
                  </a:lnTo>
                  <a:lnTo>
                    <a:pt x="4136" y="753"/>
                  </a:lnTo>
                  <a:lnTo>
                    <a:pt x="4219" y="863"/>
                  </a:lnTo>
                  <a:lnTo>
                    <a:pt x="4295" y="979"/>
                  </a:lnTo>
                  <a:lnTo>
                    <a:pt x="4365" y="1098"/>
                  </a:lnTo>
                  <a:lnTo>
                    <a:pt x="4424" y="1222"/>
                  </a:lnTo>
                  <a:lnTo>
                    <a:pt x="4477" y="1351"/>
                  </a:lnTo>
                  <a:lnTo>
                    <a:pt x="4520" y="1486"/>
                  </a:lnTo>
                  <a:lnTo>
                    <a:pt x="4555" y="1623"/>
                  </a:lnTo>
                  <a:lnTo>
                    <a:pt x="4580" y="1764"/>
                  </a:lnTo>
                  <a:lnTo>
                    <a:pt x="4595" y="1906"/>
                  </a:lnTo>
                  <a:lnTo>
                    <a:pt x="4600" y="2054"/>
                  </a:lnTo>
                  <a:lnTo>
                    <a:pt x="4598" y="2163"/>
                  </a:lnTo>
                  <a:lnTo>
                    <a:pt x="4686" y="2170"/>
                  </a:lnTo>
                  <a:lnTo>
                    <a:pt x="4772" y="2178"/>
                  </a:lnTo>
                  <a:lnTo>
                    <a:pt x="4851" y="2186"/>
                  </a:lnTo>
                  <a:lnTo>
                    <a:pt x="4927" y="2194"/>
                  </a:lnTo>
                  <a:lnTo>
                    <a:pt x="4997" y="2204"/>
                  </a:lnTo>
                  <a:lnTo>
                    <a:pt x="5061" y="2213"/>
                  </a:lnTo>
                  <a:lnTo>
                    <a:pt x="5118" y="2221"/>
                  </a:lnTo>
                  <a:lnTo>
                    <a:pt x="5169" y="2228"/>
                  </a:lnTo>
                  <a:lnTo>
                    <a:pt x="5212" y="2236"/>
                  </a:lnTo>
                  <a:lnTo>
                    <a:pt x="5247" y="2242"/>
                  </a:lnTo>
                  <a:lnTo>
                    <a:pt x="5273" y="2247"/>
                  </a:lnTo>
                  <a:lnTo>
                    <a:pt x="5291" y="2251"/>
                  </a:lnTo>
                  <a:lnTo>
                    <a:pt x="5300" y="2252"/>
                  </a:lnTo>
                  <a:lnTo>
                    <a:pt x="5448" y="2281"/>
                  </a:lnTo>
                  <a:lnTo>
                    <a:pt x="5384" y="2416"/>
                  </a:lnTo>
                  <a:lnTo>
                    <a:pt x="5379" y="2426"/>
                  </a:lnTo>
                  <a:lnTo>
                    <a:pt x="5371" y="2444"/>
                  </a:lnTo>
                  <a:lnTo>
                    <a:pt x="5357" y="2471"/>
                  </a:lnTo>
                  <a:lnTo>
                    <a:pt x="5341" y="2504"/>
                  </a:lnTo>
                  <a:lnTo>
                    <a:pt x="5321" y="2542"/>
                  </a:lnTo>
                  <a:lnTo>
                    <a:pt x="5298" y="2589"/>
                  </a:lnTo>
                  <a:lnTo>
                    <a:pt x="5270" y="2640"/>
                  </a:lnTo>
                  <a:lnTo>
                    <a:pt x="5238" y="2696"/>
                  </a:lnTo>
                  <a:lnTo>
                    <a:pt x="5205" y="2758"/>
                  </a:lnTo>
                  <a:lnTo>
                    <a:pt x="5167" y="2822"/>
                  </a:lnTo>
                  <a:lnTo>
                    <a:pt x="5127" y="2890"/>
                  </a:lnTo>
                  <a:lnTo>
                    <a:pt x="5084" y="2963"/>
                  </a:lnTo>
                  <a:lnTo>
                    <a:pt x="5038" y="3037"/>
                  </a:lnTo>
                  <a:lnTo>
                    <a:pt x="4990" y="3114"/>
                  </a:lnTo>
                  <a:lnTo>
                    <a:pt x="4937" y="3191"/>
                  </a:lnTo>
                  <a:lnTo>
                    <a:pt x="4884" y="3271"/>
                  </a:lnTo>
                  <a:lnTo>
                    <a:pt x="4826" y="3352"/>
                  </a:lnTo>
                  <a:lnTo>
                    <a:pt x="4768" y="3432"/>
                  </a:lnTo>
                  <a:lnTo>
                    <a:pt x="4707" y="3513"/>
                  </a:lnTo>
                  <a:lnTo>
                    <a:pt x="4643" y="3591"/>
                  </a:lnTo>
                  <a:lnTo>
                    <a:pt x="4578" y="3668"/>
                  </a:lnTo>
                  <a:lnTo>
                    <a:pt x="4510" y="3745"/>
                  </a:lnTo>
                  <a:lnTo>
                    <a:pt x="4441" y="3819"/>
                  </a:lnTo>
                  <a:lnTo>
                    <a:pt x="4370" y="3890"/>
                  </a:lnTo>
                  <a:lnTo>
                    <a:pt x="4297" y="3957"/>
                  </a:lnTo>
                  <a:lnTo>
                    <a:pt x="4222" y="4021"/>
                  </a:lnTo>
                  <a:lnTo>
                    <a:pt x="4146" y="4081"/>
                  </a:lnTo>
                  <a:lnTo>
                    <a:pt x="4069" y="4135"/>
                  </a:lnTo>
                  <a:lnTo>
                    <a:pt x="3991" y="4185"/>
                  </a:lnTo>
                  <a:lnTo>
                    <a:pt x="3911" y="4228"/>
                  </a:lnTo>
                  <a:lnTo>
                    <a:pt x="3789" y="4286"/>
                  </a:lnTo>
                  <a:lnTo>
                    <a:pt x="3670" y="4336"/>
                  </a:lnTo>
                  <a:lnTo>
                    <a:pt x="3552" y="4376"/>
                  </a:lnTo>
                  <a:lnTo>
                    <a:pt x="3438" y="4407"/>
                  </a:lnTo>
                  <a:lnTo>
                    <a:pt x="3327" y="4430"/>
                  </a:lnTo>
                  <a:lnTo>
                    <a:pt x="3218" y="4444"/>
                  </a:lnTo>
                  <a:lnTo>
                    <a:pt x="3114" y="4447"/>
                  </a:lnTo>
                  <a:lnTo>
                    <a:pt x="3015" y="4444"/>
                  </a:lnTo>
                  <a:lnTo>
                    <a:pt x="2919" y="4430"/>
                  </a:lnTo>
                  <a:lnTo>
                    <a:pt x="2828" y="4409"/>
                  </a:lnTo>
                  <a:lnTo>
                    <a:pt x="2740" y="4379"/>
                  </a:lnTo>
                  <a:lnTo>
                    <a:pt x="2657" y="4343"/>
                  </a:lnTo>
                  <a:lnTo>
                    <a:pt x="2578" y="4296"/>
                  </a:lnTo>
                  <a:lnTo>
                    <a:pt x="2505" y="4243"/>
                  </a:lnTo>
                  <a:lnTo>
                    <a:pt x="2435" y="4182"/>
                  </a:lnTo>
                  <a:lnTo>
                    <a:pt x="2373" y="4112"/>
                  </a:lnTo>
                  <a:lnTo>
                    <a:pt x="2330" y="4177"/>
                  </a:lnTo>
                  <a:lnTo>
                    <a:pt x="2280" y="4235"/>
                  </a:lnTo>
                  <a:lnTo>
                    <a:pt x="2227" y="4286"/>
                  </a:lnTo>
                  <a:lnTo>
                    <a:pt x="2169" y="4331"/>
                  </a:lnTo>
                  <a:lnTo>
                    <a:pt x="2108" y="4369"/>
                  </a:lnTo>
                  <a:lnTo>
                    <a:pt x="2042" y="4400"/>
                  </a:lnTo>
                  <a:lnTo>
                    <a:pt x="1972" y="4425"/>
                  </a:lnTo>
                  <a:lnTo>
                    <a:pt x="1899" y="4444"/>
                  </a:lnTo>
                  <a:lnTo>
                    <a:pt x="1823" y="4453"/>
                  </a:lnTo>
                  <a:lnTo>
                    <a:pt x="1746" y="4457"/>
                  </a:lnTo>
                  <a:lnTo>
                    <a:pt x="1746" y="4457"/>
                  </a:lnTo>
                  <a:lnTo>
                    <a:pt x="1653" y="4453"/>
                  </a:lnTo>
                  <a:lnTo>
                    <a:pt x="1559" y="4439"/>
                  </a:lnTo>
                  <a:lnTo>
                    <a:pt x="1459" y="4417"/>
                  </a:lnTo>
                  <a:lnTo>
                    <a:pt x="1360" y="4384"/>
                  </a:lnTo>
                  <a:lnTo>
                    <a:pt x="1256" y="4344"/>
                  </a:lnTo>
                  <a:lnTo>
                    <a:pt x="1150" y="4294"/>
                  </a:lnTo>
                  <a:lnTo>
                    <a:pt x="1082" y="4256"/>
                  </a:lnTo>
                  <a:lnTo>
                    <a:pt x="1016" y="4213"/>
                  </a:lnTo>
                  <a:lnTo>
                    <a:pt x="950" y="4165"/>
                  </a:lnTo>
                  <a:lnTo>
                    <a:pt x="887" y="4112"/>
                  </a:lnTo>
                  <a:lnTo>
                    <a:pt x="824" y="4056"/>
                  </a:lnTo>
                  <a:lnTo>
                    <a:pt x="763" y="3996"/>
                  </a:lnTo>
                  <a:lnTo>
                    <a:pt x="703" y="3933"/>
                  </a:lnTo>
                  <a:lnTo>
                    <a:pt x="647" y="3869"/>
                  </a:lnTo>
                  <a:lnTo>
                    <a:pt x="591" y="3803"/>
                  </a:lnTo>
                  <a:lnTo>
                    <a:pt x="538" y="3735"/>
                  </a:lnTo>
                  <a:lnTo>
                    <a:pt x="488" y="3667"/>
                  </a:lnTo>
                  <a:lnTo>
                    <a:pt x="438" y="3599"/>
                  </a:lnTo>
                  <a:lnTo>
                    <a:pt x="392" y="3531"/>
                  </a:lnTo>
                  <a:lnTo>
                    <a:pt x="349" y="3465"/>
                  </a:lnTo>
                  <a:lnTo>
                    <a:pt x="308" y="3400"/>
                  </a:lnTo>
                  <a:lnTo>
                    <a:pt x="270" y="3337"/>
                  </a:lnTo>
                  <a:lnTo>
                    <a:pt x="235" y="3278"/>
                  </a:lnTo>
                  <a:lnTo>
                    <a:pt x="202" y="3223"/>
                  </a:lnTo>
                  <a:lnTo>
                    <a:pt x="172" y="3170"/>
                  </a:lnTo>
                  <a:lnTo>
                    <a:pt x="147" y="3122"/>
                  </a:lnTo>
                  <a:lnTo>
                    <a:pt x="124" y="3079"/>
                  </a:lnTo>
                  <a:lnTo>
                    <a:pt x="104" y="3042"/>
                  </a:lnTo>
                  <a:lnTo>
                    <a:pt x="89" y="3011"/>
                  </a:lnTo>
                  <a:lnTo>
                    <a:pt x="76" y="2988"/>
                  </a:lnTo>
                  <a:lnTo>
                    <a:pt x="69" y="2971"/>
                  </a:lnTo>
                  <a:lnTo>
                    <a:pt x="65" y="2961"/>
                  </a:lnTo>
                  <a:lnTo>
                    <a:pt x="0" y="2825"/>
                  </a:lnTo>
                  <a:lnTo>
                    <a:pt x="147" y="2796"/>
                  </a:lnTo>
                  <a:lnTo>
                    <a:pt x="157" y="2794"/>
                  </a:lnTo>
                  <a:lnTo>
                    <a:pt x="175" y="2791"/>
                  </a:lnTo>
                  <a:lnTo>
                    <a:pt x="204" y="2786"/>
                  </a:lnTo>
                  <a:lnTo>
                    <a:pt x="240" y="2781"/>
                  </a:lnTo>
                  <a:lnTo>
                    <a:pt x="286" y="2772"/>
                  </a:lnTo>
                  <a:lnTo>
                    <a:pt x="339" y="2766"/>
                  </a:lnTo>
                  <a:lnTo>
                    <a:pt x="399" y="2758"/>
                  </a:lnTo>
                  <a:lnTo>
                    <a:pt x="465" y="2749"/>
                  </a:lnTo>
                  <a:lnTo>
                    <a:pt x="536" y="2743"/>
                  </a:lnTo>
                  <a:lnTo>
                    <a:pt x="612" y="2734"/>
                  </a:lnTo>
                  <a:lnTo>
                    <a:pt x="571" y="2605"/>
                  </a:lnTo>
                  <a:lnTo>
                    <a:pt x="539" y="2471"/>
                  </a:lnTo>
                  <a:lnTo>
                    <a:pt x="515" y="2335"/>
                  </a:lnTo>
                  <a:lnTo>
                    <a:pt x="501" y="2196"/>
                  </a:lnTo>
                  <a:lnTo>
                    <a:pt x="496" y="2054"/>
                  </a:lnTo>
                  <a:lnTo>
                    <a:pt x="501" y="1906"/>
                  </a:lnTo>
                  <a:lnTo>
                    <a:pt x="516" y="1764"/>
                  </a:lnTo>
                  <a:lnTo>
                    <a:pt x="541" y="1623"/>
                  </a:lnTo>
                  <a:lnTo>
                    <a:pt x="576" y="1486"/>
                  </a:lnTo>
                  <a:lnTo>
                    <a:pt x="619" y="1351"/>
                  </a:lnTo>
                  <a:lnTo>
                    <a:pt x="672" y="1222"/>
                  </a:lnTo>
                  <a:lnTo>
                    <a:pt x="731" y="1098"/>
                  </a:lnTo>
                  <a:lnTo>
                    <a:pt x="801" y="979"/>
                  </a:lnTo>
                  <a:lnTo>
                    <a:pt x="877" y="863"/>
                  </a:lnTo>
                  <a:lnTo>
                    <a:pt x="960" y="753"/>
                  </a:lnTo>
                  <a:lnTo>
                    <a:pt x="1051" y="651"/>
                  </a:lnTo>
                  <a:lnTo>
                    <a:pt x="1147" y="553"/>
                  </a:lnTo>
                  <a:lnTo>
                    <a:pt x="1251" y="464"/>
                  </a:lnTo>
                  <a:lnTo>
                    <a:pt x="1358" y="379"/>
                  </a:lnTo>
                  <a:lnTo>
                    <a:pt x="1474" y="303"/>
                  </a:lnTo>
                  <a:lnTo>
                    <a:pt x="1593" y="235"/>
                  </a:lnTo>
                  <a:lnTo>
                    <a:pt x="1717" y="175"/>
                  </a:lnTo>
                  <a:lnTo>
                    <a:pt x="1848" y="122"/>
                  </a:lnTo>
                  <a:lnTo>
                    <a:pt x="1980" y="79"/>
                  </a:lnTo>
                  <a:lnTo>
                    <a:pt x="2118" y="45"/>
                  </a:lnTo>
                  <a:lnTo>
                    <a:pt x="2258" y="20"/>
                  </a:lnTo>
                  <a:lnTo>
                    <a:pt x="2402" y="5"/>
                  </a:lnTo>
                  <a:lnTo>
                    <a:pt x="25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538949" y="5121233"/>
            <a:ext cx="3274079" cy="1056901"/>
            <a:chOff x="4538950" y="4823776"/>
            <a:chExt cx="3274079" cy="1056901"/>
          </a:xfrm>
        </p:grpSpPr>
        <p:sp>
          <p:nvSpPr>
            <p:cNvPr id="16" name="Rectangle 15"/>
            <p:cNvSpPr/>
            <p:nvPr/>
          </p:nvSpPr>
          <p:spPr>
            <a:xfrm>
              <a:off x="5680586" y="4890562"/>
              <a:ext cx="2132443" cy="923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This is a sample text. Insert your text here.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4538950" y="4823776"/>
              <a:ext cx="1046603" cy="1056901"/>
              <a:chOff x="4538950" y="4823776"/>
              <a:chExt cx="1046603" cy="105690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538950" y="4823776"/>
                <a:ext cx="1046603" cy="105690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" name="Group 9"/>
              <p:cNvGrpSpPr>
                <a:grpSpLocks noChangeAspect="1"/>
              </p:cNvGrpSpPr>
              <p:nvPr/>
            </p:nvGrpSpPr>
            <p:grpSpPr bwMode="auto">
              <a:xfrm>
                <a:off x="4762421" y="5051922"/>
                <a:ext cx="599661" cy="600609"/>
                <a:chOff x="622" y="125"/>
                <a:chExt cx="1899" cy="1902"/>
              </a:xfrm>
              <a:solidFill>
                <a:schemeClr val="bg1"/>
              </a:solidFill>
            </p:grpSpPr>
            <p:sp>
              <p:nvSpPr>
                <p:cNvPr id="29" name="Freeform 11"/>
                <p:cNvSpPr>
                  <a:spLocks noEditPoints="1"/>
                </p:cNvSpPr>
                <p:nvPr/>
              </p:nvSpPr>
              <p:spPr bwMode="auto">
                <a:xfrm>
                  <a:off x="622" y="125"/>
                  <a:ext cx="1899" cy="1902"/>
                </a:xfrm>
                <a:custGeom>
                  <a:avLst/>
                  <a:gdLst>
                    <a:gd name="T0" fmla="*/ 1684 w 3798"/>
                    <a:gd name="T1" fmla="*/ 705 h 3804"/>
                    <a:gd name="T2" fmla="*/ 1209 w 3798"/>
                    <a:gd name="T3" fmla="*/ 631 h 3804"/>
                    <a:gd name="T4" fmla="*/ 1132 w 3798"/>
                    <a:gd name="T5" fmla="*/ 923 h 3804"/>
                    <a:gd name="T6" fmla="*/ 803 w 3798"/>
                    <a:gd name="T7" fmla="*/ 1148 h 3804"/>
                    <a:gd name="T8" fmla="*/ 724 w 3798"/>
                    <a:gd name="T9" fmla="*/ 1377 h 3804"/>
                    <a:gd name="T10" fmla="*/ 595 w 3798"/>
                    <a:gd name="T11" fmla="*/ 1783 h 3804"/>
                    <a:gd name="T12" fmla="*/ 529 w 3798"/>
                    <a:gd name="T13" fmla="*/ 1981 h 3804"/>
                    <a:gd name="T14" fmla="*/ 752 w 3798"/>
                    <a:gd name="T15" fmla="*/ 2341 h 3804"/>
                    <a:gd name="T16" fmla="*/ 720 w 3798"/>
                    <a:gd name="T17" fmla="*/ 2656 h 3804"/>
                    <a:gd name="T18" fmla="*/ 1106 w 3798"/>
                    <a:gd name="T19" fmla="*/ 2807 h 3804"/>
                    <a:gd name="T20" fmla="*/ 1166 w 3798"/>
                    <a:gd name="T21" fmla="*/ 3199 h 3804"/>
                    <a:gd name="T22" fmla="*/ 1625 w 3798"/>
                    <a:gd name="T23" fmla="*/ 3064 h 3804"/>
                    <a:gd name="T24" fmla="*/ 1883 w 3798"/>
                    <a:gd name="T25" fmla="*/ 3394 h 3804"/>
                    <a:gd name="T26" fmla="*/ 2113 w 3798"/>
                    <a:gd name="T27" fmla="*/ 3099 h 3804"/>
                    <a:gd name="T28" fmla="*/ 2588 w 3798"/>
                    <a:gd name="T29" fmla="*/ 3173 h 3804"/>
                    <a:gd name="T30" fmla="*/ 2666 w 3798"/>
                    <a:gd name="T31" fmla="*/ 2880 h 3804"/>
                    <a:gd name="T32" fmla="*/ 2994 w 3798"/>
                    <a:gd name="T33" fmla="*/ 2656 h 3804"/>
                    <a:gd name="T34" fmla="*/ 3074 w 3798"/>
                    <a:gd name="T35" fmla="*/ 2427 h 3804"/>
                    <a:gd name="T36" fmla="*/ 3203 w 3798"/>
                    <a:gd name="T37" fmla="*/ 2022 h 3804"/>
                    <a:gd name="T38" fmla="*/ 3269 w 3798"/>
                    <a:gd name="T39" fmla="*/ 1822 h 3804"/>
                    <a:gd name="T40" fmla="*/ 3045 w 3798"/>
                    <a:gd name="T41" fmla="*/ 1463 h 3804"/>
                    <a:gd name="T42" fmla="*/ 3077 w 3798"/>
                    <a:gd name="T43" fmla="*/ 1148 h 3804"/>
                    <a:gd name="T44" fmla="*/ 2693 w 3798"/>
                    <a:gd name="T45" fmla="*/ 998 h 3804"/>
                    <a:gd name="T46" fmla="*/ 2631 w 3798"/>
                    <a:gd name="T47" fmla="*/ 604 h 3804"/>
                    <a:gd name="T48" fmla="*/ 2173 w 3798"/>
                    <a:gd name="T49" fmla="*/ 741 h 3804"/>
                    <a:gd name="T50" fmla="*/ 1914 w 3798"/>
                    <a:gd name="T51" fmla="*/ 411 h 3804"/>
                    <a:gd name="T52" fmla="*/ 2160 w 3798"/>
                    <a:gd name="T53" fmla="*/ 177 h 3804"/>
                    <a:gd name="T54" fmla="*/ 2392 w 3798"/>
                    <a:gd name="T55" fmla="*/ 364 h 3804"/>
                    <a:gd name="T56" fmla="*/ 2848 w 3798"/>
                    <a:gd name="T57" fmla="*/ 255 h 3804"/>
                    <a:gd name="T58" fmla="*/ 2984 w 3798"/>
                    <a:gd name="T59" fmla="*/ 646 h 3804"/>
                    <a:gd name="T60" fmla="*/ 3234 w 3798"/>
                    <a:gd name="T61" fmla="*/ 813 h 3804"/>
                    <a:gd name="T62" fmla="*/ 3544 w 3798"/>
                    <a:gd name="T63" fmla="*/ 950 h 3804"/>
                    <a:gd name="T64" fmla="*/ 3447 w 3798"/>
                    <a:gd name="T65" fmla="*/ 1386 h 3804"/>
                    <a:gd name="T66" fmla="*/ 3589 w 3798"/>
                    <a:gd name="T67" fmla="*/ 1620 h 3804"/>
                    <a:gd name="T68" fmla="*/ 3787 w 3798"/>
                    <a:gd name="T69" fmla="*/ 1977 h 3804"/>
                    <a:gd name="T70" fmla="*/ 3465 w 3798"/>
                    <a:gd name="T71" fmla="*/ 2252 h 3804"/>
                    <a:gd name="T72" fmla="*/ 3528 w 3798"/>
                    <a:gd name="T73" fmla="*/ 2559 h 3804"/>
                    <a:gd name="T74" fmla="*/ 3449 w 3798"/>
                    <a:gd name="T75" fmla="*/ 2945 h 3804"/>
                    <a:gd name="T76" fmla="*/ 3070 w 3798"/>
                    <a:gd name="T77" fmla="*/ 2987 h 3804"/>
                    <a:gd name="T78" fmla="*/ 2981 w 3798"/>
                    <a:gd name="T79" fmla="*/ 3309 h 3804"/>
                    <a:gd name="T80" fmla="*/ 2726 w 3798"/>
                    <a:gd name="T81" fmla="*/ 3581 h 3804"/>
                    <a:gd name="T82" fmla="*/ 2297 w 3798"/>
                    <a:gd name="T83" fmla="*/ 3385 h 3804"/>
                    <a:gd name="T84" fmla="*/ 2065 w 3798"/>
                    <a:gd name="T85" fmla="*/ 3740 h 3804"/>
                    <a:gd name="T86" fmla="*/ 1682 w 3798"/>
                    <a:gd name="T87" fmla="*/ 3688 h 3804"/>
                    <a:gd name="T88" fmla="*/ 1454 w 3798"/>
                    <a:gd name="T89" fmla="*/ 3410 h 3804"/>
                    <a:gd name="T90" fmla="*/ 1007 w 3798"/>
                    <a:gd name="T91" fmla="*/ 3573 h 3804"/>
                    <a:gd name="T92" fmla="*/ 813 w 3798"/>
                    <a:gd name="T93" fmla="*/ 3234 h 3804"/>
                    <a:gd name="T94" fmla="*/ 632 w 3798"/>
                    <a:gd name="T95" fmla="*/ 2990 h 3804"/>
                    <a:gd name="T96" fmla="*/ 298 w 3798"/>
                    <a:gd name="T97" fmla="*/ 2908 h 3804"/>
                    <a:gd name="T98" fmla="*/ 308 w 3798"/>
                    <a:gd name="T99" fmla="*/ 2487 h 3804"/>
                    <a:gd name="T100" fmla="*/ 274 w 3798"/>
                    <a:gd name="T101" fmla="*/ 2220 h 3804"/>
                    <a:gd name="T102" fmla="*/ 0 w 3798"/>
                    <a:gd name="T103" fmla="*/ 1902 h 3804"/>
                    <a:gd name="T104" fmla="*/ 274 w 3798"/>
                    <a:gd name="T105" fmla="*/ 1583 h 3804"/>
                    <a:gd name="T106" fmla="*/ 308 w 3798"/>
                    <a:gd name="T107" fmla="*/ 1317 h 3804"/>
                    <a:gd name="T108" fmla="*/ 298 w 3798"/>
                    <a:gd name="T109" fmla="*/ 897 h 3804"/>
                    <a:gd name="T110" fmla="*/ 632 w 3798"/>
                    <a:gd name="T111" fmla="*/ 814 h 3804"/>
                    <a:gd name="T112" fmla="*/ 813 w 3798"/>
                    <a:gd name="T113" fmla="*/ 571 h 3804"/>
                    <a:gd name="T114" fmla="*/ 1007 w 3798"/>
                    <a:gd name="T115" fmla="*/ 231 h 3804"/>
                    <a:gd name="T116" fmla="*/ 1454 w 3798"/>
                    <a:gd name="T117" fmla="*/ 394 h 3804"/>
                    <a:gd name="T118" fmla="*/ 1682 w 3798"/>
                    <a:gd name="T119" fmla="*/ 116 h 38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798" h="3804">
                      <a:moveTo>
                        <a:pt x="1899" y="383"/>
                      </a:moveTo>
                      <a:lnTo>
                        <a:pt x="1883" y="411"/>
                      </a:lnTo>
                      <a:lnTo>
                        <a:pt x="1868" y="437"/>
                      </a:lnTo>
                      <a:lnTo>
                        <a:pt x="1856" y="462"/>
                      </a:lnTo>
                      <a:lnTo>
                        <a:pt x="1837" y="496"/>
                      </a:lnTo>
                      <a:lnTo>
                        <a:pt x="1819" y="530"/>
                      </a:lnTo>
                      <a:lnTo>
                        <a:pt x="1800" y="564"/>
                      </a:lnTo>
                      <a:lnTo>
                        <a:pt x="1779" y="596"/>
                      </a:lnTo>
                      <a:lnTo>
                        <a:pt x="1758" y="628"/>
                      </a:lnTo>
                      <a:lnTo>
                        <a:pt x="1735" y="655"/>
                      </a:lnTo>
                      <a:lnTo>
                        <a:pt x="1711" y="682"/>
                      </a:lnTo>
                      <a:lnTo>
                        <a:pt x="1684" y="705"/>
                      </a:lnTo>
                      <a:lnTo>
                        <a:pt x="1657" y="725"/>
                      </a:lnTo>
                      <a:lnTo>
                        <a:pt x="1625" y="741"/>
                      </a:lnTo>
                      <a:lnTo>
                        <a:pt x="1591" y="753"/>
                      </a:lnTo>
                      <a:lnTo>
                        <a:pt x="1558" y="760"/>
                      </a:lnTo>
                      <a:lnTo>
                        <a:pt x="1525" y="761"/>
                      </a:lnTo>
                      <a:lnTo>
                        <a:pt x="1478" y="757"/>
                      </a:lnTo>
                      <a:lnTo>
                        <a:pt x="1432" y="747"/>
                      </a:lnTo>
                      <a:lnTo>
                        <a:pt x="1387" y="731"/>
                      </a:lnTo>
                      <a:lnTo>
                        <a:pt x="1342" y="710"/>
                      </a:lnTo>
                      <a:lnTo>
                        <a:pt x="1297" y="686"/>
                      </a:lnTo>
                      <a:lnTo>
                        <a:pt x="1253" y="659"/>
                      </a:lnTo>
                      <a:lnTo>
                        <a:pt x="1209" y="631"/>
                      </a:lnTo>
                      <a:lnTo>
                        <a:pt x="1189" y="618"/>
                      </a:lnTo>
                      <a:lnTo>
                        <a:pt x="1166" y="604"/>
                      </a:lnTo>
                      <a:lnTo>
                        <a:pt x="1143" y="590"/>
                      </a:lnTo>
                      <a:lnTo>
                        <a:pt x="1143" y="619"/>
                      </a:lnTo>
                      <a:lnTo>
                        <a:pt x="1144" y="647"/>
                      </a:lnTo>
                      <a:lnTo>
                        <a:pt x="1144" y="672"/>
                      </a:lnTo>
                      <a:lnTo>
                        <a:pt x="1146" y="715"/>
                      </a:lnTo>
                      <a:lnTo>
                        <a:pt x="1147" y="759"/>
                      </a:lnTo>
                      <a:lnTo>
                        <a:pt x="1146" y="802"/>
                      </a:lnTo>
                      <a:lnTo>
                        <a:pt x="1144" y="843"/>
                      </a:lnTo>
                      <a:lnTo>
                        <a:pt x="1139" y="884"/>
                      </a:lnTo>
                      <a:lnTo>
                        <a:pt x="1132" y="923"/>
                      </a:lnTo>
                      <a:lnTo>
                        <a:pt x="1121" y="962"/>
                      </a:lnTo>
                      <a:lnTo>
                        <a:pt x="1106" y="998"/>
                      </a:lnTo>
                      <a:lnTo>
                        <a:pt x="1085" y="1030"/>
                      </a:lnTo>
                      <a:lnTo>
                        <a:pt x="1059" y="1061"/>
                      </a:lnTo>
                      <a:lnTo>
                        <a:pt x="1031" y="1085"/>
                      </a:lnTo>
                      <a:lnTo>
                        <a:pt x="1003" y="1103"/>
                      </a:lnTo>
                      <a:lnTo>
                        <a:pt x="971" y="1118"/>
                      </a:lnTo>
                      <a:lnTo>
                        <a:pt x="940" y="1130"/>
                      </a:lnTo>
                      <a:lnTo>
                        <a:pt x="906" y="1138"/>
                      </a:lnTo>
                      <a:lnTo>
                        <a:pt x="872" y="1144"/>
                      </a:lnTo>
                      <a:lnTo>
                        <a:pt x="838" y="1146"/>
                      </a:lnTo>
                      <a:lnTo>
                        <a:pt x="803" y="1148"/>
                      </a:lnTo>
                      <a:lnTo>
                        <a:pt x="771" y="1148"/>
                      </a:lnTo>
                      <a:lnTo>
                        <a:pt x="720" y="1148"/>
                      </a:lnTo>
                      <a:lnTo>
                        <a:pt x="670" y="1146"/>
                      </a:lnTo>
                      <a:lnTo>
                        <a:pt x="629" y="1145"/>
                      </a:lnTo>
                      <a:lnTo>
                        <a:pt x="589" y="1144"/>
                      </a:lnTo>
                      <a:lnTo>
                        <a:pt x="603" y="1168"/>
                      </a:lnTo>
                      <a:lnTo>
                        <a:pt x="617" y="1190"/>
                      </a:lnTo>
                      <a:lnTo>
                        <a:pt x="630" y="1211"/>
                      </a:lnTo>
                      <a:lnTo>
                        <a:pt x="655" y="1252"/>
                      </a:lnTo>
                      <a:lnTo>
                        <a:pt x="681" y="1293"/>
                      </a:lnTo>
                      <a:lnTo>
                        <a:pt x="704" y="1335"/>
                      </a:lnTo>
                      <a:lnTo>
                        <a:pt x="724" y="1377"/>
                      </a:lnTo>
                      <a:lnTo>
                        <a:pt x="741" y="1420"/>
                      </a:lnTo>
                      <a:lnTo>
                        <a:pt x="752" y="1463"/>
                      </a:lnTo>
                      <a:lnTo>
                        <a:pt x="759" y="1506"/>
                      </a:lnTo>
                      <a:lnTo>
                        <a:pt x="758" y="1550"/>
                      </a:lnTo>
                      <a:lnTo>
                        <a:pt x="751" y="1594"/>
                      </a:lnTo>
                      <a:lnTo>
                        <a:pt x="740" y="1627"/>
                      </a:lnTo>
                      <a:lnTo>
                        <a:pt x="724" y="1659"/>
                      </a:lnTo>
                      <a:lnTo>
                        <a:pt x="704" y="1688"/>
                      </a:lnTo>
                      <a:lnTo>
                        <a:pt x="681" y="1714"/>
                      </a:lnTo>
                      <a:lnTo>
                        <a:pt x="654" y="1739"/>
                      </a:lnTo>
                      <a:lnTo>
                        <a:pt x="625" y="1762"/>
                      </a:lnTo>
                      <a:lnTo>
                        <a:pt x="595" y="1783"/>
                      </a:lnTo>
                      <a:lnTo>
                        <a:pt x="563" y="1803"/>
                      </a:lnTo>
                      <a:lnTo>
                        <a:pt x="529" y="1822"/>
                      </a:lnTo>
                      <a:lnTo>
                        <a:pt x="494" y="1841"/>
                      </a:lnTo>
                      <a:lnTo>
                        <a:pt x="461" y="1859"/>
                      </a:lnTo>
                      <a:lnTo>
                        <a:pt x="436" y="1872"/>
                      </a:lnTo>
                      <a:lnTo>
                        <a:pt x="410" y="1887"/>
                      </a:lnTo>
                      <a:lnTo>
                        <a:pt x="382" y="1902"/>
                      </a:lnTo>
                      <a:lnTo>
                        <a:pt x="410" y="1917"/>
                      </a:lnTo>
                      <a:lnTo>
                        <a:pt x="436" y="1933"/>
                      </a:lnTo>
                      <a:lnTo>
                        <a:pt x="461" y="1945"/>
                      </a:lnTo>
                      <a:lnTo>
                        <a:pt x="494" y="1963"/>
                      </a:lnTo>
                      <a:lnTo>
                        <a:pt x="529" y="1981"/>
                      </a:lnTo>
                      <a:lnTo>
                        <a:pt x="563" y="2001"/>
                      </a:lnTo>
                      <a:lnTo>
                        <a:pt x="595" y="2022"/>
                      </a:lnTo>
                      <a:lnTo>
                        <a:pt x="625" y="2043"/>
                      </a:lnTo>
                      <a:lnTo>
                        <a:pt x="654" y="2066"/>
                      </a:lnTo>
                      <a:lnTo>
                        <a:pt x="681" y="2090"/>
                      </a:lnTo>
                      <a:lnTo>
                        <a:pt x="704" y="2117"/>
                      </a:lnTo>
                      <a:lnTo>
                        <a:pt x="724" y="2145"/>
                      </a:lnTo>
                      <a:lnTo>
                        <a:pt x="740" y="2176"/>
                      </a:lnTo>
                      <a:lnTo>
                        <a:pt x="751" y="2210"/>
                      </a:lnTo>
                      <a:lnTo>
                        <a:pt x="758" y="2254"/>
                      </a:lnTo>
                      <a:lnTo>
                        <a:pt x="759" y="2298"/>
                      </a:lnTo>
                      <a:lnTo>
                        <a:pt x="752" y="2341"/>
                      </a:lnTo>
                      <a:lnTo>
                        <a:pt x="741" y="2384"/>
                      </a:lnTo>
                      <a:lnTo>
                        <a:pt x="724" y="2427"/>
                      </a:lnTo>
                      <a:lnTo>
                        <a:pt x="704" y="2468"/>
                      </a:lnTo>
                      <a:lnTo>
                        <a:pt x="681" y="2510"/>
                      </a:lnTo>
                      <a:lnTo>
                        <a:pt x="655" y="2552"/>
                      </a:lnTo>
                      <a:lnTo>
                        <a:pt x="630" y="2594"/>
                      </a:lnTo>
                      <a:lnTo>
                        <a:pt x="617" y="2613"/>
                      </a:lnTo>
                      <a:lnTo>
                        <a:pt x="603" y="2637"/>
                      </a:lnTo>
                      <a:lnTo>
                        <a:pt x="589" y="2660"/>
                      </a:lnTo>
                      <a:lnTo>
                        <a:pt x="629" y="2660"/>
                      </a:lnTo>
                      <a:lnTo>
                        <a:pt x="670" y="2658"/>
                      </a:lnTo>
                      <a:lnTo>
                        <a:pt x="720" y="2656"/>
                      </a:lnTo>
                      <a:lnTo>
                        <a:pt x="771" y="2655"/>
                      </a:lnTo>
                      <a:lnTo>
                        <a:pt x="803" y="2656"/>
                      </a:lnTo>
                      <a:lnTo>
                        <a:pt x="838" y="2658"/>
                      </a:lnTo>
                      <a:lnTo>
                        <a:pt x="872" y="2661"/>
                      </a:lnTo>
                      <a:lnTo>
                        <a:pt x="906" y="2667"/>
                      </a:lnTo>
                      <a:lnTo>
                        <a:pt x="939" y="2675"/>
                      </a:lnTo>
                      <a:lnTo>
                        <a:pt x="971" y="2687"/>
                      </a:lnTo>
                      <a:lnTo>
                        <a:pt x="1003" y="2700"/>
                      </a:lnTo>
                      <a:lnTo>
                        <a:pt x="1031" y="2720"/>
                      </a:lnTo>
                      <a:lnTo>
                        <a:pt x="1059" y="2743"/>
                      </a:lnTo>
                      <a:lnTo>
                        <a:pt x="1085" y="2774"/>
                      </a:lnTo>
                      <a:lnTo>
                        <a:pt x="1106" y="2807"/>
                      </a:lnTo>
                      <a:lnTo>
                        <a:pt x="1121" y="2842"/>
                      </a:lnTo>
                      <a:lnTo>
                        <a:pt x="1132" y="2880"/>
                      </a:lnTo>
                      <a:lnTo>
                        <a:pt x="1139" y="2920"/>
                      </a:lnTo>
                      <a:lnTo>
                        <a:pt x="1144" y="2961"/>
                      </a:lnTo>
                      <a:lnTo>
                        <a:pt x="1146" y="3003"/>
                      </a:lnTo>
                      <a:lnTo>
                        <a:pt x="1146" y="3046"/>
                      </a:lnTo>
                      <a:lnTo>
                        <a:pt x="1146" y="3089"/>
                      </a:lnTo>
                      <a:lnTo>
                        <a:pt x="1144" y="3133"/>
                      </a:lnTo>
                      <a:lnTo>
                        <a:pt x="1144" y="3157"/>
                      </a:lnTo>
                      <a:lnTo>
                        <a:pt x="1143" y="3185"/>
                      </a:lnTo>
                      <a:lnTo>
                        <a:pt x="1143" y="3213"/>
                      </a:lnTo>
                      <a:lnTo>
                        <a:pt x="1166" y="3199"/>
                      </a:lnTo>
                      <a:lnTo>
                        <a:pt x="1188" y="3185"/>
                      </a:lnTo>
                      <a:lnTo>
                        <a:pt x="1209" y="3173"/>
                      </a:lnTo>
                      <a:lnTo>
                        <a:pt x="1253" y="3145"/>
                      </a:lnTo>
                      <a:lnTo>
                        <a:pt x="1297" y="3119"/>
                      </a:lnTo>
                      <a:lnTo>
                        <a:pt x="1342" y="3095"/>
                      </a:lnTo>
                      <a:lnTo>
                        <a:pt x="1387" y="3074"/>
                      </a:lnTo>
                      <a:lnTo>
                        <a:pt x="1432" y="3058"/>
                      </a:lnTo>
                      <a:lnTo>
                        <a:pt x="1478" y="3046"/>
                      </a:lnTo>
                      <a:lnTo>
                        <a:pt x="1525" y="3043"/>
                      </a:lnTo>
                      <a:lnTo>
                        <a:pt x="1558" y="3045"/>
                      </a:lnTo>
                      <a:lnTo>
                        <a:pt x="1591" y="3051"/>
                      </a:lnTo>
                      <a:lnTo>
                        <a:pt x="1625" y="3064"/>
                      </a:lnTo>
                      <a:lnTo>
                        <a:pt x="1657" y="3079"/>
                      </a:lnTo>
                      <a:lnTo>
                        <a:pt x="1684" y="3099"/>
                      </a:lnTo>
                      <a:lnTo>
                        <a:pt x="1711" y="3123"/>
                      </a:lnTo>
                      <a:lnTo>
                        <a:pt x="1735" y="3148"/>
                      </a:lnTo>
                      <a:lnTo>
                        <a:pt x="1758" y="3177"/>
                      </a:lnTo>
                      <a:lnTo>
                        <a:pt x="1779" y="3207"/>
                      </a:lnTo>
                      <a:lnTo>
                        <a:pt x="1800" y="3240"/>
                      </a:lnTo>
                      <a:lnTo>
                        <a:pt x="1819" y="3273"/>
                      </a:lnTo>
                      <a:lnTo>
                        <a:pt x="1837" y="3308"/>
                      </a:lnTo>
                      <a:lnTo>
                        <a:pt x="1856" y="3342"/>
                      </a:lnTo>
                      <a:lnTo>
                        <a:pt x="1868" y="3366"/>
                      </a:lnTo>
                      <a:lnTo>
                        <a:pt x="1883" y="3394"/>
                      </a:lnTo>
                      <a:lnTo>
                        <a:pt x="1899" y="3421"/>
                      </a:lnTo>
                      <a:lnTo>
                        <a:pt x="1914" y="3394"/>
                      </a:lnTo>
                      <a:lnTo>
                        <a:pt x="1929" y="3366"/>
                      </a:lnTo>
                      <a:lnTo>
                        <a:pt x="1941" y="3342"/>
                      </a:lnTo>
                      <a:lnTo>
                        <a:pt x="1960" y="3308"/>
                      </a:lnTo>
                      <a:lnTo>
                        <a:pt x="1978" y="3273"/>
                      </a:lnTo>
                      <a:lnTo>
                        <a:pt x="1998" y="3240"/>
                      </a:lnTo>
                      <a:lnTo>
                        <a:pt x="2018" y="3207"/>
                      </a:lnTo>
                      <a:lnTo>
                        <a:pt x="2040" y="3177"/>
                      </a:lnTo>
                      <a:lnTo>
                        <a:pt x="2062" y="3148"/>
                      </a:lnTo>
                      <a:lnTo>
                        <a:pt x="2086" y="3123"/>
                      </a:lnTo>
                      <a:lnTo>
                        <a:pt x="2113" y="3099"/>
                      </a:lnTo>
                      <a:lnTo>
                        <a:pt x="2142" y="3079"/>
                      </a:lnTo>
                      <a:lnTo>
                        <a:pt x="2173" y="3064"/>
                      </a:lnTo>
                      <a:lnTo>
                        <a:pt x="2206" y="3051"/>
                      </a:lnTo>
                      <a:lnTo>
                        <a:pt x="2239" y="3045"/>
                      </a:lnTo>
                      <a:lnTo>
                        <a:pt x="2272" y="3043"/>
                      </a:lnTo>
                      <a:lnTo>
                        <a:pt x="2319" y="3046"/>
                      </a:lnTo>
                      <a:lnTo>
                        <a:pt x="2365" y="3058"/>
                      </a:lnTo>
                      <a:lnTo>
                        <a:pt x="2411" y="3074"/>
                      </a:lnTo>
                      <a:lnTo>
                        <a:pt x="2457" y="3095"/>
                      </a:lnTo>
                      <a:lnTo>
                        <a:pt x="2500" y="3119"/>
                      </a:lnTo>
                      <a:lnTo>
                        <a:pt x="2546" y="3145"/>
                      </a:lnTo>
                      <a:lnTo>
                        <a:pt x="2588" y="3173"/>
                      </a:lnTo>
                      <a:lnTo>
                        <a:pt x="2609" y="3185"/>
                      </a:lnTo>
                      <a:lnTo>
                        <a:pt x="2631" y="3199"/>
                      </a:lnTo>
                      <a:lnTo>
                        <a:pt x="2656" y="3213"/>
                      </a:lnTo>
                      <a:lnTo>
                        <a:pt x="2654" y="3185"/>
                      </a:lnTo>
                      <a:lnTo>
                        <a:pt x="2654" y="3157"/>
                      </a:lnTo>
                      <a:lnTo>
                        <a:pt x="2653" y="3133"/>
                      </a:lnTo>
                      <a:lnTo>
                        <a:pt x="2652" y="3089"/>
                      </a:lnTo>
                      <a:lnTo>
                        <a:pt x="2651" y="3046"/>
                      </a:lnTo>
                      <a:lnTo>
                        <a:pt x="2651" y="3003"/>
                      </a:lnTo>
                      <a:lnTo>
                        <a:pt x="2653" y="2961"/>
                      </a:lnTo>
                      <a:lnTo>
                        <a:pt x="2658" y="2920"/>
                      </a:lnTo>
                      <a:lnTo>
                        <a:pt x="2666" y="2880"/>
                      </a:lnTo>
                      <a:lnTo>
                        <a:pt x="2676" y="2842"/>
                      </a:lnTo>
                      <a:lnTo>
                        <a:pt x="2693" y="2807"/>
                      </a:lnTo>
                      <a:lnTo>
                        <a:pt x="2712" y="2774"/>
                      </a:lnTo>
                      <a:lnTo>
                        <a:pt x="2739" y="2743"/>
                      </a:lnTo>
                      <a:lnTo>
                        <a:pt x="2766" y="2720"/>
                      </a:lnTo>
                      <a:lnTo>
                        <a:pt x="2795" y="2700"/>
                      </a:lnTo>
                      <a:lnTo>
                        <a:pt x="2826" y="2687"/>
                      </a:lnTo>
                      <a:lnTo>
                        <a:pt x="2858" y="2675"/>
                      </a:lnTo>
                      <a:lnTo>
                        <a:pt x="2892" y="2667"/>
                      </a:lnTo>
                      <a:lnTo>
                        <a:pt x="2925" y="2661"/>
                      </a:lnTo>
                      <a:lnTo>
                        <a:pt x="2960" y="2658"/>
                      </a:lnTo>
                      <a:lnTo>
                        <a:pt x="2994" y="2656"/>
                      </a:lnTo>
                      <a:lnTo>
                        <a:pt x="3027" y="2655"/>
                      </a:lnTo>
                      <a:lnTo>
                        <a:pt x="3077" y="2656"/>
                      </a:lnTo>
                      <a:lnTo>
                        <a:pt x="3128" y="2658"/>
                      </a:lnTo>
                      <a:lnTo>
                        <a:pt x="3168" y="2660"/>
                      </a:lnTo>
                      <a:lnTo>
                        <a:pt x="3208" y="2660"/>
                      </a:lnTo>
                      <a:lnTo>
                        <a:pt x="3194" y="2637"/>
                      </a:lnTo>
                      <a:lnTo>
                        <a:pt x="3180" y="2613"/>
                      </a:lnTo>
                      <a:lnTo>
                        <a:pt x="3167" y="2594"/>
                      </a:lnTo>
                      <a:lnTo>
                        <a:pt x="3142" y="2552"/>
                      </a:lnTo>
                      <a:lnTo>
                        <a:pt x="3118" y="2510"/>
                      </a:lnTo>
                      <a:lnTo>
                        <a:pt x="3094" y="2468"/>
                      </a:lnTo>
                      <a:lnTo>
                        <a:pt x="3074" y="2427"/>
                      </a:lnTo>
                      <a:lnTo>
                        <a:pt x="3057" y="2384"/>
                      </a:lnTo>
                      <a:lnTo>
                        <a:pt x="3045" y="2341"/>
                      </a:lnTo>
                      <a:lnTo>
                        <a:pt x="3039" y="2298"/>
                      </a:lnTo>
                      <a:lnTo>
                        <a:pt x="3039" y="2254"/>
                      </a:lnTo>
                      <a:lnTo>
                        <a:pt x="3047" y="2210"/>
                      </a:lnTo>
                      <a:lnTo>
                        <a:pt x="3058" y="2176"/>
                      </a:lnTo>
                      <a:lnTo>
                        <a:pt x="3075" y="2145"/>
                      </a:lnTo>
                      <a:lnTo>
                        <a:pt x="3094" y="2117"/>
                      </a:lnTo>
                      <a:lnTo>
                        <a:pt x="3118" y="2090"/>
                      </a:lnTo>
                      <a:lnTo>
                        <a:pt x="3144" y="2066"/>
                      </a:lnTo>
                      <a:lnTo>
                        <a:pt x="3172" y="2043"/>
                      </a:lnTo>
                      <a:lnTo>
                        <a:pt x="3203" y="2022"/>
                      </a:lnTo>
                      <a:lnTo>
                        <a:pt x="3236" y="2001"/>
                      </a:lnTo>
                      <a:lnTo>
                        <a:pt x="3269" y="1981"/>
                      </a:lnTo>
                      <a:lnTo>
                        <a:pt x="3303" y="1963"/>
                      </a:lnTo>
                      <a:lnTo>
                        <a:pt x="3337" y="1945"/>
                      </a:lnTo>
                      <a:lnTo>
                        <a:pt x="3362" y="1933"/>
                      </a:lnTo>
                      <a:lnTo>
                        <a:pt x="3388" y="1917"/>
                      </a:lnTo>
                      <a:lnTo>
                        <a:pt x="3415" y="1902"/>
                      </a:lnTo>
                      <a:lnTo>
                        <a:pt x="3388" y="1887"/>
                      </a:lnTo>
                      <a:lnTo>
                        <a:pt x="3362" y="1872"/>
                      </a:lnTo>
                      <a:lnTo>
                        <a:pt x="3337" y="1859"/>
                      </a:lnTo>
                      <a:lnTo>
                        <a:pt x="3303" y="1841"/>
                      </a:lnTo>
                      <a:lnTo>
                        <a:pt x="3269" y="1822"/>
                      </a:lnTo>
                      <a:lnTo>
                        <a:pt x="3236" y="1803"/>
                      </a:lnTo>
                      <a:lnTo>
                        <a:pt x="3203" y="1783"/>
                      </a:lnTo>
                      <a:lnTo>
                        <a:pt x="3172" y="1762"/>
                      </a:lnTo>
                      <a:lnTo>
                        <a:pt x="3144" y="1739"/>
                      </a:lnTo>
                      <a:lnTo>
                        <a:pt x="3118" y="1714"/>
                      </a:lnTo>
                      <a:lnTo>
                        <a:pt x="3094" y="1688"/>
                      </a:lnTo>
                      <a:lnTo>
                        <a:pt x="3075" y="1659"/>
                      </a:lnTo>
                      <a:lnTo>
                        <a:pt x="3058" y="1627"/>
                      </a:lnTo>
                      <a:lnTo>
                        <a:pt x="3047" y="1594"/>
                      </a:lnTo>
                      <a:lnTo>
                        <a:pt x="3039" y="1550"/>
                      </a:lnTo>
                      <a:lnTo>
                        <a:pt x="3039" y="1506"/>
                      </a:lnTo>
                      <a:lnTo>
                        <a:pt x="3045" y="1463"/>
                      </a:lnTo>
                      <a:lnTo>
                        <a:pt x="3057" y="1420"/>
                      </a:lnTo>
                      <a:lnTo>
                        <a:pt x="3074" y="1377"/>
                      </a:lnTo>
                      <a:lnTo>
                        <a:pt x="3094" y="1335"/>
                      </a:lnTo>
                      <a:lnTo>
                        <a:pt x="3118" y="1293"/>
                      </a:lnTo>
                      <a:lnTo>
                        <a:pt x="3142" y="1252"/>
                      </a:lnTo>
                      <a:lnTo>
                        <a:pt x="3167" y="1211"/>
                      </a:lnTo>
                      <a:lnTo>
                        <a:pt x="3180" y="1190"/>
                      </a:lnTo>
                      <a:lnTo>
                        <a:pt x="3194" y="1168"/>
                      </a:lnTo>
                      <a:lnTo>
                        <a:pt x="3208" y="1144"/>
                      </a:lnTo>
                      <a:lnTo>
                        <a:pt x="3168" y="1145"/>
                      </a:lnTo>
                      <a:lnTo>
                        <a:pt x="3128" y="1146"/>
                      </a:lnTo>
                      <a:lnTo>
                        <a:pt x="3077" y="1148"/>
                      </a:lnTo>
                      <a:lnTo>
                        <a:pt x="3027" y="1148"/>
                      </a:lnTo>
                      <a:lnTo>
                        <a:pt x="2994" y="1148"/>
                      </a:lnTo>
                      <a:lnTo>
                        <a:pt x="2960" y="1146"/>
                      </a:lnTo>
                      <a:lnTo>
                        <a:pt x="2925" y="1144"/>
                      </a:lnTo>
                      <a:lnTo>
                        <a:pt x="2892" y="1138"/>
                      </a:lnTo>
                      <a:lnTo>
                        <a:pt x="2858" y="1130"/>
                      </a:lnTo>
                      <a:lnTo>
                        <a:pt x="2826" y="1118"/>
                      </a:lnTo>
                      <a:lnTo>
                        <a:pt x="2795" y="1103"/>
                      </a:lnTo>
                      <a:lnTo>
                        <a:pt x="2766" y="1085"/>
                      </a:lnTo>
                      <a:lnTo>
                        <a:pt x="2739" y="1061"/>
                      </a:lnTo>
                      <a:lnTo>
                        <a:pt x="2712" y="1030"/>
                      </a:lnTo>
                      <a:lnTo>
                        <a:pt x="2693" y="998"/>
                      </a:lnTo>
                      <a:lnTo>
                        <a:pt x="2676" y="962"/>
                      </a:lnTo>
                      <a:lnTo>
                        <a:pt x="2666" y="923"/>
                      </a:lnTo>
                      <a:lnTo>
                        <a:pt x="2658" y="884"/>
                      </a:lnTo>
                      <a:lnTo>
                        <a:pt x="2653" y="843"/>
                      </a:lnTo>
                      <a:lnTo>
                        <a:pt x="2651" y="802"/>
                      </a:lnTo>
                      <a:lnTo>
                        <a:pt x="2651" y="759"/>
                      </a:lnTo>
                      <a:lnTo>
                        <a:pt x="2652" y="715"/>
                      </a:lnTo>
                      <a:lnTo>
                        <a:pt x="2653" y="672"/>
                      </a:lnTo>
                      <a:lnTo>
                        <a:pt x="2654" y="647"/>
                      </a:lnTo>
                      <a:lnTo>
                        <a:pt x="2654" y="619"/>
                      </a:lnTo>
                      <a:lnTo>
                        <a:pt x="2656" y="590"/>
                      </a:lnTo>
                      <a:lnTo>
                        <a:pt x="2631" y="604"/>
                      </a:lnTo>
                      <a:lnTo>
                        <a:pt x="2609" y="618"/>
                      </a:lnTo>
                      <a:lnTo>
                        <a:pt x="2588" y="631"/>
                      </a:lnTo>
                      <a:lnTo>
                        <a:pt x="2546" y="659"/>
                      </a:lnTo>
                      <a:lnTo>
                        <a:pt x="2500" y="686"/>
                      </a:lnTo>
                      <a:lnTo>
                        <a:pt x="2457" y="710"/>
                      </a:lnTo>
                      <a:lnTo>
                        <a:pt x="2411" y="731"/>
                      </a:lnTo>
                      <a:lnTo>
                        <a:pt x="2365" y="747"/>
                      </a:lnTo>
                      <a:lnTo>
                        <a:pt x="2319" y="757"/>
                      </a:lnTo>
                      <a:lnTo>
                        <a:pt x="2272" y="761"/>
                      </a:lnTo>
                      <a:lnTo>
                        <a:pt x="2239" y="760"/>
                      </a:lnTo>
                      <a:lnTo>
                        <a:pt x="2206" y="753"/>
                      </a:lnTo>
                      <a:lnTo>
                        <a:pt x="2173" y="741"/>
                      </a:lnTo>
                      <a:lnTo>
                        <a:pt x="2142" y="725"/>
                      </a:lnTo>
                      <a:lnTo>
                        <a:pt x="2113" y="705"/>
                      </a:lnTo>
                      <a:lnTo>
                        <a:pt x="2086" y="682"/>
                      </a:lnTo>
                      <a:lnTo>
                        <a:pt x="2062" y="655"/>
                      </a:lnTo>
                      <a:lnTo>
                        <a:pt x="2040" y="628"/>
                      </a:lnTo>
                      <a:lnTo>
                        <a:pt x="2018" y="596"/>
                      </a:lnTo>
                      <a:lnTo>
                        <a:pt x="1998" y="564"/>
                      </a:lnTo>
                      <a:lnTo>
                        <a:pt x="1978" y="530"/>
                      </a:lnTo>
                      <a:lnTo>
                        <a:pt x="1960" y="496"/>
                      </a:lnTo>
                      <a:lnTo>
                        <a:pt x="1941" y="462"/>
                      </a:lnTo>
                      <a:lnTo>
                        <a:pt x="1929" y="437"/>
                      </a:lnTo>
                      <a:lnTo>
                        <a:pt x="1914" y="411"/>
                      </a:lnTo>
                      <a:lnTo>
                        <a:pt x="1899" y="383"/>
                      </a:lnTo>
                      <a:close/>
                      <a:moveTo>
                        <a:pt x="1899" y="0"/>
                      </a:moveTo>
                      <a:lnTo>
                        <a:pt x="1899" y="0"/>
                      </a:lnTo>
                      <a:lnTo>
                        <a:pt x="1937" y="3"/>
                      </a:lnTo>
                      <a:lnTo>
                        <a:pt x="1973" y="12"/>
                      </a:lnTo>
                      <a:lnTo>
                        <a:pt x="2006" y="25"/>
                      </a:lnTo>
                      <a:lnTo>
                        <a:pt x="2036" y="43"/>
                      </a:lnTo>
                      <a:lnTo>
                        <a:pt x="2065" y="64"/>
                      </a:lnTo>
                      <a:lnTo>
                        <a:pt x="2091" y="89"/>
                      </a:lnTo>
                      <a:lnTo>
                        <a:pt x="2116" y="116"/>
                      </a:lnTo>
                      <a:lnTo>
                        <a:pt x="2138" y="146"/>
                      </a:lnTo>
                      <a:lnTo>
                        <a:pt x="2160" y="177"/>
                      </a:lnTo>
                      <a:lnTo>
                        <a:pt x="2180" y="210"/>
                      </a:lnTo>
                      <a:lnTo>
                        <a:pt x="2198" y="242"/>
                      </a:lnTo>
                      <a:lnTo>
                        <a:pt x="2217" y="275"/>
                      </a:lnTo>
                      <a:lnTo>
                        <a:pt x="2233" y="307"/>
                      </a:lnTo>
                      <a:lnTo>
                        <a:pt x="2248" y="334"/>
                      </a:lnTo>
                      <a:lnTo>
                        <a:pt x="2264" y="364"/>
                      </a:lnTo>
                      <a:lnTo>
                        <a:pt x="2281" y="393"/>
                      </a:lnTo>
                      <a:lnTo>
                        <a:pt x="2297" y="420"/>
                      </a:lnTo>
                      <a:lnTo>
                        <a:pt x="2319" y="408"/>
                      </a:lnTo>
                      <a:lnTo>
                        <a:pt x="2343" y="394"/>
                      </a:lnTo>
                      <a:lnTo>
                        <a:pt x="2369" y="379"/>
                      </a:lnTo>
                      <a:lnTo>
                        <a:pt x="2392" y="364"/>
                      </a:lnTo>
                      <a:lnTo>
                        <a:pt x="2414" y="351"/>
                      </a:lnTo>
                      <a:lnTo>
                        <a:pt x="2457" y="325"/>
                      </a:lnTo>
                      <a:lnTo>
                        <a:pt x="2500" y="298"/>
                      </a:lnTo>
                      <a:lnTo>
                        <a:pt x="2544" y="274"/>
                      </a:lnTo>
                      <a:lnTo>
                        <a:pt x="2590" y="254"/>
                      </a:lnTo>
                      <a:lnTo>
                        <a:pt x="2635" y="238"/>
                      </a:lnTo>
                      <a:lnTo>
                        <a:pt x="2680" y="226"/>
                      </a:lnTo>
                      <a:lnTo>
                        <a:pt x="2726" y="223"/>
                      </a:lnTo>
                      <a:lnTo>
                        <a:pt x="2759" y="225"/>
                      </a:lnTo>
                      <a:lnTo>
                        <a:pt x="2790" y="231"/>
                      </a:lnTo>
                      <a:lnTo>
                        <a:pt x="2820" y="241"/>
                      </a:lnTo>
                      <a:lnTo>
                        <a:pt x="2848" y="255"/>
                      </a:lnTo>
                      <a:lnTo>
                        <a:pt x="2880" y="276"/>
                      </a:lnTo>
                      <a:lnTo>
                        <a:pt x="2906" y="300"/>
                      </a:lnTo>
                      <a:lnTo>
                        <a:pt x="2928" y="328"/>
                      </a:lnTo>
                      <a:lnTo>
                        <a:pt x="2945" y="357"/>
                      </a:lnTo>
                      <a:lnTo>
                        <a:pt x="2959" y="390"/>
                      </a:lnTo>
                      <a:lnTo>
                        <a:pt x="2969" y="423"/>
                      </a:lnTo>
                      <a:lnTo>
                        <a:pt x="2976" y="458"/>
                      </a:lnTo>
                      <a:lnTo>
                        <a:pt x="2981" y="495"/>
                      </a:lnTo>
                      <a:lnTo>
                        <a:pt x="2984" y="532"/>
                      </a:lnTo>
                      <a:lnTo>
                        <a:pt x="2986" y="571"/>
                      </a:lnTo>
                      <a:lnTo>
                        <a:pt x="2986" y="608"/>
                      </a:lnTo>
                      <a:lnTo>
                        <a:pt x="2984" y="646"/>
                      </a:lnTo>
                      <a:lnTo>
                        <a:pt x="2983" y="683"/>
                      </a:lnTo>
                      <a:lnTo>
                        <a:pt x="2982" y="716"/>
                      </a:lnTo>
                      <a:lnTo>
                        <a:pt x="2981" y="750"/>
                      </a:lnTo>
                      <a:lnTo>
                        <a:pt x="2981" y="785"/>
                      </a:lnTo>
                      <a:lnTo>
                        <a:pt x="2982" y="817"/>
                      </a:lnTo>
                      <a:lnTo>
                        <a:pt x="3002" y="818"/>
                      </a:lnTo>
                      <a:lnTo>
                        <a:pt x="3027" y="818"/>
                      </a:lnTo>
                      <a:lnTo>
                        <a:pt x="3070" y="818"/>
                      </a:lnTo>
                      <a:lnTo>
                        <a:pt x="3115" y="815"/>
                      </a:lnTo>
                      <a:lnTo>
                        <a:pt x="3165" y="814"/>
                      </a:lnTo>
                      <a:lnTo>
                        <a:pt x="3216" y="813"/>
                      </a:lnTo>
                      <a:lnTo>
                        <a:pt x="3234" y="813"/>
                      </a:lnTo>
                      <a:lnTo>
                        <a:pt x="3256" y="814"/>
                      </a:lnTo>
                      <a:lnTo>
                        <a:pt x="3281" y="815"/>
                      </a:lnTo>
                      <a:lnTo>
                        <a:pt x="3307" y="818"/>
                      </a:lnTo>
                      <a:lnTo>
                        <a:pt x="3335" y="821"/>
                      </a:lnTo>
                      <a:lnTo>
                        <a:pt x="3363" y="827"/>
                      </a:lnTo>
                      <a:lnTo>
                        <a:pt x="3392" y="835"/>
                      </a:lnTo>
                      <a:lnTo>
                        <a:pt x="3421" y="846"/>
                      </a:lnTo>
                      <a:lnTo>
                        <a:pt x="3449" y="858"/>
                      </a:lnTo>
                      <a:lnTo>
                        <a:pt x="3475" y="876"/>
                      </a:lnTo>
                      <a:lnTo>
                        <a:pt x="3501" y="897"/>
                      </a:lnTo>
                      <a:lnTo>
                        <a:pt x="3524" y="921"/>
                      </a:lnTo>
                      <a:lnTo>
                        <a:pt x="3544" y="950"/>
                      </a:lnTo>
                      <a:lnTo>
                        <a:pt x="3561" y="987"/>
                      </a:lnTo>
                      <a:lnTo>
                        <a:pt x="3571" y="1024"/>
                      </a:lnTo>
                      <a:lnTo>
                        <a:pt x="3576" y="1061"/>
                      </a:lnTo>
                      <a:lnTo>
                        <a:pt x="3575" y="1098"/>
                      </a:lnTo>
                      <a:lnTo>
                        <a:pt x="3569" y="1136"/>
                      </a:lnTo>
                      <a:lnTo>
                        <a:pt x="3559" y="1173"/>
                      </a:lnTo>
                      <a:lnTo>
                        <a:pt x="3545" y="1209"/>
                      </a:lnTo>
                      <a:lnTo>
                        <a:pt x="3528" y="1246"/>
                      </a:lnTo>
                      <a:lnTo>
                        <a:pt x="3510" y="1282"/>
                      </a:lnTo>
                      <a:lnTo>
                        <a:pt x="3489" y="1317"/>
                      </a:lnTo>
                      <a:lnTo>
                        <a:pt x="3468" y="1351"/>
                      </a:lnTo>
                      <a:lnTo>
                        <a:pt x="3447" y="1386"/>
                      </a:lnTo>
                      <a:lnTo>
                        <a:pt x="3434" y="1407"/>
                      </a:lnTo>
                      <a:lnTo>
                        <a:pt x="3420" y="1431"/>
                      </a:lnTo>
                      <a:lnTo>
                        <a:pt x="3405" y="1457"/>
                      </a:lnTo>
                      <a:lnTo>
                        <a:pt x="3391" y="1481"/>
                      </a:lnTo>
                      <a:lnTo>
                        <a:pt x="3379" y="1503"/>
                      </a:lnTo>
                      <a:lnTo>
                        <a:pt x="3405" y="1520"/>
                      </a:lnTo>
                      <a:lnTo>
                        <a:pt x="3435" y="1536"/>
                      </a:lnTo>
                      <a:lnTo>
                        <a:pt x="3465" y="1552"/>
                      </a:lnTo>
                      <a:lnTo>
                        <a:pt x="3491" y="1567"/>
                      </a:lnTo>
                      <a:lnTo>
                        <a:pt x="3524" y="1583"/>
                      </a:lnTo>
                      <a:lnTo>
                        <a:pt x="3556" y="1602"/>
                      </a:lnTo>
                      <a:lnTo>
                        <a:pt x="3589" y="1620"/>
                      </a:lnTo>
                      <a:lnTo>
                        <a:pt x="3621" y="1640"/>
                      </a:lnTo>
                      <a:lnTo>
                        <a:pt x="3652" y="1662"/>
                      </a:lnTo>
                      <a:lnTo>
                        <a:pt x="3681" y="1684"/>
                      </a:lnTo>
                      <a:lnTo>
                        <a:pt x="3709" y="1710"/>
                      </a:lnTo>
                      <a:lnTo>
                        <a:pt x="3733" y="1735"/>
                      </a:lnTo>
                      <a:lnTo>
                        <a:pt x="3755" y="1764"/>
                      </a:lnTo>
                      <a:lnTo>
                        <a:pt x="3773" y="1794"/>
                      </a:lnTo>
                      <a:lnTo>
                        <a:pt x="3787" y="1828"/>
                      </a:lnTo>
                      <a:lnTo>
                        <a:pt x="3795" y="1864"/>
                      </a:lnTo>
                      <a:lnTo>
                        <a:pt x="3798" y="1902"/>
                      </a:lnTo>
                      <a:lnTo>
                        <a:pt x="3795" y="1941"/>
                      </a:lnTo>
                      <a:lnTo>
                        <a:pt x="3787" y="1977"/>
                      </a:lnTo>
                      <a:lnTo>
                        <a:pt x="3773" y="2009"/>
                      </a:lnTo>
                      <a:lnTo>
                        <a:pt x="3755" y="2040"/>
                      </a:lnTo>
                      <a:lnTo>
                        <a:pt x="3733" y="2068"/>
                      </a:lnTo>
                      <a:lnTo>
                        <a:pt x="3709" y="2095"/>
                      </a:lnTo>
                      <a:lnTo>
                        <a:pt x="3681" y="2119"/>
                      </a:lnTo>
                      <a:lnTo>
                        <a:pt x="3652" y="2142"/>
                      </a:lnTo>
                      <a:lnTo>
                        <a:pt x="3621" y="2163"/>
                      </a:lnTo>
                      <a:lnTo>
                        <a:pt x="3589" y="2183"/>
                      </a:lnTo>
                      <a:lnTo>
                        <a:pt x="3556" y="2203"/>
                      </a:lnTo>
                      <a:lnTo>
                        <a:pt x="3524" y="2220"/>
                      </a:lnTo>
                      <a:lnTo>
                        <a:pt x="3491" y="2238"/>
                      </a:lnTo>
                      <a:lnTo>
                        <a:pt x="3465" y="2252"/>
                      </a:lnTo>
                      <a:lnTo>
                        <a:pt x="3435" y="2268"/>
                      </a:lnTo>
                      <a:lnTo>
                        <a:pt x="3405" y="2285"/>
                      </a:lnTo>
                      <a:lnTo>
                        <a:pt x="3379" y="2301"/>
                      </a:lnTo>
                      <a:lnTo>
                        <a:pt x="3391" y="2323"/>
                      </a:lnTo>
                      <a:lnTo>
                        <a:pt x="3405" y="2348"/>
                      </a:lnTo>
                      <a:lnTo>
                        <a:pt x="3420" y="2372"/>
                      </a:lnTo>
                      <a:lnTo>
                        <a:pt x="3434" y="2397"/>
                      </a:lnTo>
                      <a:lnTo>
                        <a:pt x="3447" y="2419"/>
                      </a:lnTo>
                      <a:lnTo>
                        <a:pt x="3468" y="2452"/>
                      </a:lnTo>
                      <a:lnTo>
                        <a:pt x="3489" y="2487"/>
                      </a:lnTo>
                      <a:lnTo>
                        <a:pt x="3510" y="2523"/>
                      </a:lnTo>
                      <a:lnTo>
                        <a:pt x="3528" y="2559"/>
                      </a:lnTo>
                      <a:lnTo>
                        <a:pt x="3545" y="2595"/>
                      </a:lnTo>
                      <a:lnTo>
                        <a:pt x="3559" y="2632"/>
                      </a:lnTo>
                      <a:lnTo>
                        <a:pt x="3569" y="2669"/>
                      </a:lnTo>
                      <a:lnTo>
                        <a:pt x="3575" y="2706"/>
                      </a:lnTo>
                      <a:lnTo>
                        <a:pt x="3576" y="2743"/>
                      </a:lnTo>
                      <a:lnTo>
                        <a:pt x="3571" y="2780"/>
                      </a:lnTo>
                      <a:lnTo>
                        <a:pt x="3561" y="2816"/>
                      </a:lnTo>
                      <a:lnTo>
                        <a:pt x="3544" y="2854"/>
                      </a:lnTo>
                      <a:lnTo>
                        <a:pt x="3524" y="2883"/>
                      </a:lnTo>
                      <a:lnTo>
                        <a:pt x="3501" y="2908"/>
                      </a:lnTo>
                      <a:lnTo>
                        <a:pt x="3475" y="2929"/>
                      </a:lnTo>
                      <a:lnTo>
                        <a:pt x="3449" y="2945"/>
                      </a:lnTo>
                      <a:lnTo>
                        <a:pt x="3421" y="2959"/>
                      </a:lnTo>
                      <a:lnTo>
                        <a:pt x="3392" y="2970"/>
                      </a:lnTo>
                      <a:lnTo>
                        <a:pt x="3363" y="2978"/>
                      </a:lnTo>
                      <a:lnTo>
                        <a:pt x="3335" y="2983"/>
                      </a:lnTo>
                      <a:lnTo>
                        <a:pt x="3307" y="2987"/>
                      </a:lnTo>
                      <a:lnTo>
                        <a:pt x="3281" y="2989"/>
                      </a:lnTo>
                      <a:lnTo>
                        <a:pt x="3256" y="2990"/>
                      </a:lnTo>
                      <a:lnTo>
                        <a:pt x="3234" y="2990"/>
                      </a:lnTo>
                      <a:lnTo>
                        <a:pt x="3216" y="2990"/>
                      </a:lnTo>
                      <a:lnTo>
                        <a:pt x="3165" y="2990"/>
                      </a:lnTo>
                      <a:lnTo>
                        <a:pt x="3115" y="2988"/>
                      </a:lnTo>
                      <a:lnTo>
                        <a:pt x="3070" y="2987"/>
                      </a:lnTo>
                      <a:lnTo>
                        <a:pt x="3027" y="2986"/>
                      </a:lnTo>
                      <a:lnTo>
                        <a:pt x="3002" y="2987"/>
                      </a:lnTo>
                      <a:lnTo>
                        <a:pt x="2982" y="2988"/>
                      </a:lnTo>
                      <a:lnTo>
                        <a:pt x="2981" y="3019"/>
                      </a:lnTo>
                      <a:lnTo>
                        <a:pt x="2981" y="3054"/>
                      </a:lnTo>
                      <a:lnTo>
                        <a:pt x="2982" y="3089"/>
                      </a:lnTo>
                      <a:lnTo>
                        <a:pt x="2983" y="3120"/>
                      </a:lnTo>
                      <a:lnTo>
                        <a:pt x="2984" y="3157"/>
                      </a:lnTo>
                      <a:lnTo>
                        <a:pt x="2986" y="3196"/>
                      </a:lnTo>
                      <a:lnTo>
                        <a:pt x="2986" y="3234"/>
                      </a:lnTo>
                      <a:lnTo>
                        <a:pt x="2984" y="3271"/>
                      </a:lnTo>
                      <a:lnTo>
                        <a:pt x="2981" y="3309"/>
                      </a:lnTo>
                      <a:lnTo>
                        <a:pt x="2976" y="3345"/>
                      </a:lnTo>
                      <a:lnTo>
                        <a:pt x="2969" y="3380"/>
                      </a:lnTo>
                      <a:lnTo>
                        <a:pt x="2959" y="3415"/>
                      </a:lnTo>
                      <a:lnTo>
                        <a:pt x="2945" y="3446"/>
                      </a:lnTo>
                      <a:lnTo>
                        <a:pt x="2928" y="3476"/>
                      </a:lnTo>
                      <a:lnTo>
                        <a:pt x="2906" y="3503"/>
                      </a:lnTo>
                      <a:lnTo>
                        <a:pt x="2880" y="3528"/>
                      </a:lnTo>
                      <a:lnTo>
                        <a:pt x="2848" y="3550"/>
                      </a:lnTo>
                      <a:lnTo>
                        <a:pt x="2820" y="3563"/>
                      </a:lnTo>
                      <a:lnTo>
                        <a:pt x="2790" y="3573"/>
                      </a:lnTo>
                      <a:lnTo>
                        <a:pt x="2759" y="3580"/>
                      </a:lnTo>
                      <a:lnTo>
                        <a:pt x="2726" y="3581"/>
                      </a:lnTo>
                      <a:lnTo>
                        <a:pt x="2680" y="3577"/>
                      </a:lnTo>
                      <a:lnTo>
                        <a:pt x="2635" y="3567"/>
                      </a:lnTo>
                      <a:lnTo>
                        <a:pt x="2590" y="3551"/>
                      </a:lnTo>
                      <a:lnTo>
                        <a:pt x="2544" y="3530"/>
                      </a:lnTo>
                      <a:lnTo>
                        <a:pt x="2500" y="3505"/>
                      </a:lnTo>
                      <a:lnTo>
                        <a:pt x="2458" y="3480"/>
                      </a:lnTo>
                      <a:lnTo>
                        <a:pt x="2414" y="3453"/>
                      </a:lnTo>
                      <a:lnTo>
                        <a:pt x="2393" y="3439"/>
                      </a:lnTo>
                      <a:lnTo>
                        <a:pt x="2369" y="3424"/>
                      </a:lnTo>
                      <a:lnTo>
                        <a:pt x="2343" y="3410"/>
                      </a:lnTo>
                      <a:lnTo>
                        <a:pt x="2319" y="3396"/>
                      </a:lnTo>
                      <a:lnTo>
                        <a:pt x="2297" y="3385"/>
                      </a:lnTo>
                      <a:lnTo>
                        <a:pt x="2281" y="3410"/>
                      </a:lnTo>
                      <a:lnTo>
                        <a:pt x="2264" y="3441"/>
                      </a:lnTo>
                      <a:lnTo>
                        <a:pt x="2248" y="3470"/>
                      </a:lnTo>
                      <a:lnTo>
                        <a:pt x="2233" y="3497"/>
                      </a:lnTo>
                      <a:lnTo>
                        <a:pt x="2217" y="3529"/>
                      </a:lnTo>
                      <a:lnTo>
                        <a:pt x="2198" y="3561"/>
                      </a:lnTo>
                      <a:lnTo>
                        <a:pt x="2180" y="3595"/>
                      </a:lnTo>
                      <a:lnTo>
                        <a:pt x="2160" y="3627"/>
                      </a:lnTo>
                      <a:lnTo>
                        <a:pt x="2138" y="3657"/>
                      </a:lnTo>
                      <a:lnTo>
                        <a:pt x="2116" y="3688"/>
                      </a:lnTo>
                      <a:lnTo>
                        <a:pt x="2091" y="3715"/>
                      </a:lnTo>
                      <a:lnTo>
                        <a:pt x="2065" y="3740"/>
                      </a:lnTo>
                      <a:lnTo>
                        <a:pt x="2036" y="3762"/>
                      </a:lnTo>
                      <a:lnTo>
                        <a:pt x="2006" y="3779"/>
                      </a:lnTo>
                      <a:lnTo>
                        <a:pt x="1973" y="3792"/>
                      </a:lnTo>
                      <a:lnTo>
                        <a:pt x="1937" y="3801"/>
                      </a:lnTo>
                      <a:lnTo>
                        <a:pt x="1899" y="3804"/>
                      </a:lnTo>
                      <a:lnTo>
                        <a:pt x="1860" y="3801"/>
                      </a:lnTo>
                      <a:lnTo>
                        <a:pt x="1824" y="3792"/>
                      </a:lnTo>
                      <a:lnTo>
                        <a:pt x="1792" y="3779"/>
                      </a:lnTo>
                      <a:lnTo>
                        <a:pt x="1761" y="3762"/>
                      </a:lnTo>
                      <a:lnTo>
                        <a:pt x="1733" y="3740"/>
                      </a:lnTo>
                      <a:lnTo>
                        <a:pt x="1706" y="3715"/>
                      </a:lnTo>
                      <a:lnTo>
                        <a:pt x="1682" y="3688"/>
                      </a:lnTo>
                      <a:lnTo>
                        <a:pt x="1659" y="3657"/>
                      </a:lnTo>
                      <a:lnTo>
                        <a:pt x="1638" y="3627"/>
                      </a:lnTo>
                      <a:lnTo>
                        <a:pt x="1618" y="3595"/>
                      </a:lnTo>
                      <a:lnTo>
                        <a:pt x="1599" y="3561"/>
                      </a:lnTo>
                      <a:lnTo>
                        <a:pt x="1581" y="3529"/>
                      </a:lnTo>
                      <a:lnTo>
                        <a:pt x="1564" y="3497"/>
                      </a:lnTo>
                      <a:lnTo>
                        <a:pt x="1550" y="3470"/>
                      </a:lnTo>
                      <a:lnTo>
                        <a:pt x="1534" y="3441"/>
                      </a:lnTo>
                      <a:lnTo>
                        <a:pt x="1517" y="3410"/>
                      </a:lnTo>
                      <a:lnTo>
                        <a:pt x="1500" y="3385"/>
                      </a:lnTo>
                      <a:lnTo>
                        <a:pt x="1478" y="3396"/>
                      </a:lnTo>
                      <a:lnTo>
                        <a:pt x="1454" y="3410"/>
                      </a:lnTo>
                      <a:lnTo>
                        <a:pt x="1430" y="3424"/>
                      </a:lnTo>
                      <a:lnTo>
                        <a:pt x="1405" y="3439"/>
                      </a:lnTo>
                      <a:lnTo>
                        <a:pt x="1383" y="3453"/>
                      </a:lnTo>
                      <a:lnTo>
                        <a:pt x="1341" y="3480"/>
                      </a:lnTo>
                      <a:lnTo>
                        <a:pt x="1297" y="3505"/>
                      </a:lnTo>
                      <a:lnTo>
                        <a:pt x="1253" y="3530"/>
                      </a:lnTo>
                      <a:lnTo>
                        <a:pt x="1207" y="3551"/>
                      </a:lnTo>
                      <a:lnTo>
                        <a:pt x="1163" y="3567"/>
                      </a:lnTo>
                      <a:lnTo>
                        <a:pt x="1117" y="3577"/>
                      </a:lnTo>
                      <a:lnTo>
                        <a:pt x="1072" y="3581"/>
                      </a:lnTo>
                      <a:lnTo>
                        <a:pt x="1038" y="3580"/>
                      </a:lnTo>
                      <a:lnTo>
                        <a:pt x="1007" y="3573"/>
                      </a:lnTo>
                      <a:lnTo>
                        <a:pt x="977" y="3563"/>
                      </a:lnTo>
                      <a:lnTo>
                        <a:pt x="949" y="3550"/>
                      </a:lnTo>
                      <a:lnTo>
                        <a:pt x="918" y="3528"/>
                      </a:lnTo>
                      <a:lnTo>
                        <a:pt x="891" y="3503"/>
                      </a:lnTo>
                      <a:lnTo>
                        <a:pt x="869" y="3476"/>
                      </a:lnTo>
                      <a:lnTo>
                        <a:pt x="852" y="3446"/>
                      </a:lnTo>
                      <a:lnTo>
                        <a:pt x="839" y="3415"/>
                      </a:lnTo>
                      <a:lnTo>
                        <a:pt x="829" y="3380"/>
                      </a:lnTo>
                      <a:lnTo>
                        <a:pt x="821" y="3345"/>
                      </a:lnTo>
                      <a:lnTo>
                        <a:pt x="816" y="3309"/>
                      </a:lnTo>
                      <a:lnTo>
                        <a:pt x="814" y="3272"/>
                      </a:lnTo>
                      <a:lnTo>
                        <a:pt x="813" y="3234"/>
                      </a:lnTo>
                      <a:lnTo>
                        <a:pt x="813" y="3196"/>
                      </a:lnTo>
                      <a:lnTo>
                        <a:pt x="813" y="3157"/>
                      </a:lnTo>
                      <a:lnTo>
                        <a:pt x="815" y="3120"/>
                      </a:lnTo>
                      <a:lnTo>
                        <a:pt x="815" y="3089"/>
                      </a:lnTo>
                      <a:lnTo>
                        <a:pt x="816" y="3054"/>
                      </a:lnTo>
                      <a:lnTo>
                        <a:pt x="816" y="3019"/>
                      </a:lnTo>
                      <a:lnTo>
                        <a:pt x="815" y="2988"/>
                      </a:lnTo>
                      <a:lnTo>
                        <a:pt x="796" y="2987"/>
                      </a:lnTo>
                      <a:lnTo>
                        <a:pt x="771" y="2986"/>
                      </a:lnTo>
                      <a:lnTo>
                        <a:pt x="728" y="2987"/>
                      </a:lnTo>
                      <a:lnTo>
                        <a:pt x="682" y="2988"/>
                      </a:lnTo>
                      <a:lnTo>
                        <a:pt x="632" y="2990"/>
                      </a:lnTo>
                      <a:lnTo>
                        <a:pt x="582" y="2990"/>
                      </a:lnTo>
                      <a:lnTo>
                        <a:pt x="563" y="2990"/>
                      </a:lnTo>
                      <a:lnTo>
                        <a:pt x="542" y="2990"/>
                      </a:lnTo>
                      <a:lnTo>
                        <a:pt x="517" y="2989"/>
                      </a:lnTo>
                      <a:lnTo>
                        <a:pt x="491" y="2987"/>
                      </a:lnTo>
                      <a:lnTo>
                        <a:pt x="463" y="2983"/>
                      </a:lnTo>
                      <a:lnTo>
                        <a:pt x="434" y="2978"/>
                      </a:lnTo>
                      <a:lnTo>
                        <a:pt x="405" y="2970"/>
                      </a:lnTo>
                      <a:lnTo>
                        <a:pt x="377" y="2959"/>
                      </a:lnTo>
                      <a:lnTo>
                        <a:pt x="348" y="2945"/>
                      </a:lnTo>
                      <a:lnTo>
                        <a:pt x="322" y="2929"/>
                      </a:lnTo>
                      <a:lnTo>
                        <a:pt x="298" y="2908"/>
                      </a:lnTo>
                      <a:lnTo>
                        <a:pt x="274" y="2883"/>
                      </a:lnTo>
                      <a:lnTo>
                        <a:pt x="255" y="2854"/>
                      </a:lnTo>
                      <a:lnTo>
                        <a:pt x="237" y="2816"/>
                      </a:lnTo>
                      <a:lnTo>
                        <a:pt x="226" y="2780"/>
                      </a:lnTo>
                      <a:lnTo>
                        <a:pt x="222" y="2743"/>
                      </a:lnTo>
                      <a:lnTo>
                        <a:pt x="223" y="2706"/>
                      </a:lnTo>
                      <a:lnTo>
                        <a:pt x="229" y="2669"/>
                      </a:lnTo>
                      <a:lnTo>
                        <a:pt x="238" y="2632"/>
                      </a:lnTo>
                      <a:lnTo>
                        <a:pt x="252" y="2595"/>
                      </a:lnTo>
                      <a:lnTo>
                        <a:pt x="269" y="2559"/>
                      </a:lnTo>
                      <a:lnTo>
                        <a:pt x="288" y="2523"/>
                      </a:lnTo>
                      <a:lnTo>
                        <a:pt x="308" y="2487"/>
                      </a:lnTo>
                      <a:lnTo>
                        <a:pt x="329" y="2452"/>
                      </a:lnTo>
                      <a:lnTo>
                        <a:pt x="351" y="2419"/>
                      </a:lnTo>
                      <a:lnTo>
                        <a:pt x="363" y="2397"/>
                      </a:lnTo>
                      <a:lnTo>
                        <a:pt x="379" y="2372"/>
                      </a:lnTo>
                      <a:lnTo>
                        <a:pt x="394" y="2348"/>
                      </a:lnTo>
                      <a:lnTo>
                        <a:pt x="407" y="2323"/>
                      </a:lnTo>
                      <a:lnTo>
                        <a:pt x="418" y="2301"/>
                      </a:lnTo>
                      <a:lnTo>
                        <a:pt x="392" y="2285"/>
                      </a:lnTo>
                      <a:lnTo>
                        <a:pt x="363" y="2268"/>
                      </a:lnTo>
                      <a:lnTo>
                        <a:pt x="333" y="2252"/>
                      </a:lnTo>
                      <a:lnTo>
                        <a:pt x="307" y="2238"/>
                      </a:lnTo>
                      <a:lnTo>
                        <a:pt x="274" y="2220"/>
                      </a:lnTo>
                      <a:lnTo>
                        <a:pt x="242" y="2203"/>
                      </a:lnTo>
                      <a:lnTo>
                        <a:pt x="208" y="2183"/>
                      </a:lnTo>
                      <a:lnTo>
                        <a:pt x="177" y="2163"/>
                      </a:lnTo>
                      <a:lnTo>
                        <a:pt x="146" y="2142"/>
                      </a:lnTo>
                      <a:lnTo>
                        <a:pt x="116" y="2119"/>
                      </a:lnTo>
                      <a:lnTo>
                        <a:pt x="88" y="2095"/>
                      </a:lnTo>
                      <a:lnTo>
                        <a:pt x="64" y="2068"/>
                      </a:lnTo>
                      <a:lnTo>
                        <a:pt x="42" y="2040"/>
                      </a:lnTo>
                      <a:lnTo>
                        <a:pt x="24" y="2009"/>
                      </a:lnTo>
                      <a:lnTo>
                        <a:pt x="12" y="1977"/>
                      </a:lnTo>
                      <a:lnTo>
                        <a:pt x="2" y="1941"/>
                      </a:lnTo>
                      <a:lnTo>
                        <a:pt x="0" y="1902"/>
                      </a:lnTo>
                      <a:lnTo>
                        <a:pt x="2" y="1864"/>
                      </a:lnTo>
                      <a:lnTo>
                        <a:pt x="12" y="1828"/>
                      </a:lnTo>
                      <a:lnTo>
                        <a:pt x="24" y="1794"/>
                      </a:lnTo>
                      <a:lnTo>
                        <a:pt x="42" y="1764"/>
                      </a:lnTo>
                      <a:lnTo>
                        <a:pt x="64" y="1735"/>
                      </a:lnTo>
                      <a:lnTo>
                        <a:pt x="88" y="1710"/>
                      </a:lnTo>
                      <a:lnTo>
                        <a:pt x="116" y="1684"/>
                      </a:lnTo>
                      <a:lnTo>
                        <a:pt x="146" y="1662"/>
                      </a:lnTo>
                      <a:lnTo>
                        <a:pt x="177" y="1640"/>
                      </a:lnTo>
                      <a:lnTo>
                        <a:pt x="208" y="1620"/>
                      </a:lnTo>
                      <a:lnTo>
                        <a:pt x="242" y="1602"/>
                      </a:lnTo>
                      <a:lnTo>
                        <a:pt x="274" y="1583"/>
                      </a:lnTo>
                      <a:lnTo>
                        <a:pt x="307" y="1567"/>
                      </a:lnTo>
                      <a:lnTo>
                        <a:pt x="333" y="1552"/>
                      </a:lnTo>
                      <a:lnTo>
                        <a:pt x="363" y="1536"/>
                      </a:lnTo>
                      <a:lnTo>
                        <a:pt x="392" y="1520"/>
                      </a:lnTo>
                      <a:lnTo>
                        <a:pt x="418" y="1503"/>
                      </a:lnTo>
                      <a:lnTo>
                        <a:pt x="407" y="1481"/>
                      </a:lnTo>
                      <a:lnTo>
                        <a:pt x="394" y="1457"/>
                      </a:lnTo>
                      <a:lnTo>
                        <a:pt x="379" y="1431"/>
                      </a:lnTo>
                      <a:lnTo>
                        <a:pt x="363" y="1407"/>
                      </a:lnTo>
                      <a:lnTo>
                        <a:pt x="351" y="1386"/>
                      </a:lnTo>
                      <a:lnTo>
                        <a:pt x="329" y="1351"/>
                      </a:lnTo>
                      <a:lnTo>
                        <a:pt x="308" y="1317"/>
                      </a:lnTo>
                      <a:lnTo>
                        <a:pt x="288" y="1282"/>
                      </a:lnTo>
                      <a:lnTo>
                        <a:pt x="269" y="1246"/>
                      </a:lnTo>
                      <a:lnTo>
                        <a:pt x="252" y="1209"/>
                      </a:lnTo>
                      <a:lnTo>
                        <a:pt x="238" y="1173"/>
                      </a:lnTo>
                      <a:lnTo>
                        <a:pt x="229" y="1136"/>
                      </a:lnTo>
                      <a:lnTo>
                        <a:pt x="223" y="1098"/>
                      </a:lnTo>
                      <a:lnTo>
                        <a:pt x="222" y="1061"/>
                      </a:lnTo>
                      <a:lnTo>
                        <a:pt x="226" y="1024"/>
                      </a:lnTo>
                      <a:lnTo>
                        <a:pt x="237" y="987"/>
                      </a:lnTo>
                      <a:lnTo>
                        <a:pt x="255" y="950"/>
                      </a:lnTo>
                      <a:lnTo>
                        <a:pt x="274" y="921"/>
                      </a:lnTo>
                      <a:lnTo>
                        <a:pt x="298" y="897"/>
                      </a:lnTo>
                      <a:lnTo>
                        <a:pt x="322" y="876"/>
                      </a:lnTo>
                      <a:lnTo>
                        <a:pt x="348" y="858"/>
                      </a:lnTo>
                      <a:lnTo>
                        <a:pt x="377" y="846"/>
                      </a:lnTo>
                      <a:lnTo>
                        <a:pt x="405" y="835"/>
                      </a:lnTo>
                      <a:lnTo>
                        <a:pt x="434" y="827"/>
                      </a:lnTo>
                      <a:lnTo>
                        <a:pt x="463" y="821"/>
                      </a:lnTo>
                      <a:lnTo>
                        <a:pt x="491" y="818"/>
                      </a:lnTo>
                      <a:lnTo>
                        <a:pt x="517" y="815"/>
                      </a:lnTo>
                      <a:lnTo>
                        <a:pt x="542" y="814"/>
                      </a:lnTo>
                      <a:lnTo>
                        <a:pt x="563" y="813"/>
                      </a:lnTo>
                      <a:lnTo>
                        <a:pt x="582" y="813"/>
                      </a:lnTo>
                      <a:lnTo>
                        <a:pt x="632" y="814"/>
                      </a:lnTo>
                      <a:lnTo>
                        <a:pt x="682" y="815"/>
                      </a:lnTo>
                      <a:lnTo>
                        <a:pt x="728" y="818"/>
                      </a:lnTo>
                      <a:lnTo>
                        <a:pt x="771" y="818"/>
                      </a:lnTo>
                      <a:lnTo>
                        <a:pt x="796" y="818"/>
                      </a:lnTo>
                      <a:lnTo>
                        <a:pt x="815" y="817"/>
                      </a:lnTo>
                      <a:lnTo>
                        <a:pt x="816" y="785"/>
                      </a:lnTo>
                      <a:lnTo>
                        <a:pt x="816" y="750"/>
                      </a:lnTo>
                      <a:lnTo>
                        <a:pt x="815" y="716"/>
                      </a:lnTo>
                      <a:lnTo>
                        <a:pt x="815" y="683"/>
                      </a:lnTo>
                      <a:lnTo>
                        <a:pt x="813" y="646"/>
                      </a:lnTo>
                      <a:lnTo>
                        <a:pt x="813" y="608"/>
                      </a:lnTo>
                      <a:lnTo>
                        <a:pt x="813" y="571"/>
                      </a:lnTo>
                      <a:lnTo>
                        <a:pt x="814" y="532"/>
                      </a:lnTo>
                      <a:lnTo>
                        <a:pt x="816" y="495"/>
                      </a:lnTo>
                      <a:lnTo>
                        <a:pt x="821" y="458"/>
                      </a:lnTo>
                      <a:lnTo>
                        <a:pt x="829" y="423"/>
                      </a:lnTo>
                      <a:lnTo>
                        <a:pt x="839" y="390"/>
                      </a:lnTo>
                      <a:lnTo>
                        <a:pt x="852" y="357"/>
                      </a:lnTo>
                      <a:lnTo>
                        <a:pt x="871" y="328"/>
                      </a:lnTo>
                      <a:lnTo>
                        <a:pt x="891" y="300"/>
                      </a:lnTo>
                      <a:lnTo>
                        <a:pt x="918" y="276"/>
                      </a:lnTo>
                      <a:lnTo>
                        <a:pt x="949" y="255"/>
                      </a:lnTo>
                      <a:lnTo>
                        <a:pt x="977" y="241"/>
                      </a:lnTo>
                      <a:lnTo>
                        <a:pt x="1007" y="231"/>
                      </a:lnTo>
                      <a:lnTo>
                        <a:pt x="1038" y="225"/>
                      </a:lnTo>
                      <a:lnTo>
                        <a:pt x="1072" y="223"/>
                      </a:lnTo>
                      <a:lnTo>
                        <a:pt x="1117" y="226"/>
                      </a:lnTo>
                      <a:lnTo>
                        <a:pt x="1163" y="238"/>
                      </a:lnTo>
                      <a:lnTo>
                        <a:pt x="1207" y="254"/>
                      </a:lnTo>
                      <a:lnTo>
                        <a:pt x="1253" y="274"/>
                      </a:lnTo>
                      <a:lnTo>
                        <a:pt x="1297" y="298"/>
                      </a:lnTo>
                      <a:lnTo>
                        <a:pt x="1341" y="325"/>
                      </a:lnTo>
                      <a:lnTo>
                        <a:pt x="1383" y="351"/>
                      </a:lnTo>
                      <a:lnTo>
                        <a:pt x="1405" y="364"/>
                      </a:lnTo>
                      <a:lnTo>
                        <a:pt x="1430" y="379"/>
                      </a:lnTo>
                      <a:lnTo>
                        <a:pt x="1454" y="394"/>
                      </a:lnTo>
                      <a:lnTo>
                        <a:pt x="1478" y="408"/>
                      </a:lnTo>
                      <a:lnTo>
                        <a:pt x="1500" y="420"/>
                      </a:lnTo>
                      <a:lnTo>
                        <a:pt x="1517" y="393"/>
                      </a:lnTo>
                      <a:lnTo>
                        <a:pt x="1534" y="364"/>
                      </a:lnTo>
                      <a:lnTo>
                        <a:pt x="1550" y="334"/>
                      </a:lnTo>
                      <a:lnTo>
                        <a:pt x="1564" y="307"/>
                      </a:lnTo>
                      <a:lnTo>
                        <a:pt x="1581" y="275"/>
                      </a:lnTo>
                      <a:lnTo>
                        <a:pt x="1599" y="242"/>
                      </a:lnTo>
                      <a:lnTo>
                        <a:pt x="1618" y="210"/>
                      </a:lnTo>
                      <a:lnTo>
                        <a:pt x="1638" y="177"/>
                      </a:lnTo>
                      <a:lnTo>
                        <a:pt x="1659" y="146"/>
                      </a:lnTo>
                      <a:lnTo>
                        <a:pt x="1682" y="116"/>
                      </a:lnTo>
                      <a:lnTo>
                        <a:pt x="1706" y="89"/>
                      </a:lnTo>
                      <a:lnTo>
                        <a:pt x="1733" y="64"/>
                      </a:lnTo>
                      <a:lnTo>
                        <a:pt x="1761" y="43"/>
                      </a:lnTo>
                      <a:lnTo>
                        <a:pt x="1792" y="25"/>
                      </a:lnTo>
                      <a:lnTo>
                        <a:pt x="1824" y="12"/>
                      </a:lnTo>
                      <a:lnTo>
                        <a:pt x="1860" y="3"/>
                      </a:lnTo>
                      <a:lnTo>
                        <a:pt x="189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12"/>
                <p:cNvSpPr>
                  <a:spLocks noEditPoints="1"/>
                </p:cNvSpPr>
                <p:nvPr/>
              </p:nvSpPr>
              <p:spPr bwMode="auto">
                <a:xfrm>
                  <a:off x="1045" y="548"/>
                  <a:ext cx="1053" cy="1056"/>
                </a:xfrm>
                <a:custGeom>
                  <a:avLst/>
                  <a:gdLst>
                    <a:gd name="T0" fmla="*/ 917 w 2107"/>
                    <a:gd name="T1" fmla="*/ 344 h 2112"/>
                    <a:gd name="T2" fmla="*/ 727 w 2107"/>
                    <a:gd name="T3" fmla="*/ 409 h 2112"/>
                    <a:gd name="T4" fmla="*/ 566 w 2107"/>
                    <a:gd name="T5" fmla="*/ 520 h 2112"/>
                    <a:gd name="T6" fmla="*/ 441 w 2107"/>
                    <a:gd name="T7" fmla="*/ 671 h 2112"/>
                    <a:gd name="T8" fmla="*/ 359 w 2107"/>
                    <a:gd name="T9" fmla="*/ 852 h 2112"/>
                    <a:gd name="T10" fmla="*/ 330 w 2107"/>
                    <a:gd name="T11" fmla="*/ 1056 h 2112"/>
                    <a:gd name="T12" fmla="*/ 359 w 2107"/>
                    <a:gd name="T13" fmla="*/ 1259 h 2112"/>
                    <a:gd name="T14" fmla="*/ 441 w 2107"/>
                    <a:gd name="T15" fmla="*/ 1440 h 2112"/>
                    <a:gd name="T16" fmla="*/ 566 w 2107"/>
                    <a:gd name="T17" fmla="*/ 1591 h 2112"/>
                    <a:gd name="T18" fmla="*/ 727 w 2107"/>
                    <a:gd name="T19" fmla="*/ 1704 h 2112"/>
                    <a:gd name="T20" fmla="*/ 917 w 2107"/>
                    <a:gd name="T21" fmla="*/ 1769 h 2112"/>
                    <a:gd name="T22" fmla="*/ 1123 w 2107"/>
                    <a:gd name="T23" fmla="*/ 1778 h 2112"/>
                    <a:gd name="T24" fmla="*/ 1320 w 2107"/>
                    <a:gd name="T25" fmla="*/ 1730 h 2112"/>
                    <a:gd name="T26" fmla="*/ 1491 w 2107"/>
                    <a:gd name="T27" fmla="*/ 1633 h 2112"/>
                    <a:gd name="T28" fmla="*/ 1630 w 2107"/>
                    <a:gd name="T29" fmla="*/ 1495 h 2112"/>
                    <a:gd name="T30" fmla="*/ 1726 w 2107"/>
                    <a:gd name="T31" fmla="*/ 1323 h 2112"/>
                    <a:gd name="T32" fmla="*/ 1774 w 2107"/>
                    <a:gd name="T33" fmla="*/ 1126 h 2112"/>
                    <a:gd name="T34" fmla="*/ 1764 w 2107"/>
                    <a:gd name="T35" fmla="*/ 918 h 2112"/>
                    <a:gd name="T36" fmla="*/ 1699 w 2107"/>
                    <a:gd name="T37" fmla="*/ 729 h 2112"/>
                    <a:gd name="T38" fmla="*/ 1587 w 2107"/>
                    <a:gd name="T39" fmla="*/ 567 h 2112"/>
                    <a:gd name="T40" fmla="*/ 1438 w 2107"/>
                    <a:gd name="T41" fmla="*/ 442 h 2112"/>
                    <a:gd name="T42" fmla="*/ 1256 w 2107"/>
                    <a:gd name="T43" fmla="*/ 359 h 2112"/>
                    <a:gd name="T44" fmla="*/ 1054 w 2107"/>
                    <a:gd name="T45" fmla="*/ 330 h 2112"/>
                    <a:gd name="T46" fmla="*/ 1225 w 2107"/>
                    <a:gd name="T47" fmla="*/ 14 h 2112"/>
                    <a:gd name="T48" fmla="*/ 1463 w 2107"/>
                    <a:gd name="T49" fmla="*/ 83 h 2112"/>
                    <a:gd name="T50" fmla="*/ 1675 w 2107"/>
                    <a:gd name="T51" fmla="*/ 204 h 2112"/>
                    <a:gd name="T52" fmla="*/ 1853 w 2107"/>
                    <a:gd name="T53" fmla="*/ 370 h 2112"/>
                    <a:gd name="T54" fmla="*/ 1989 w 2107"/>
                    <a:gd name="T55" fmla="*/ 571 h 2112"/>
                    <a:gd name="T56" fmla="*/ 2077 w 2107"/>
                    <a:gd name="T57" fmla="*/ 802 h 2112"/>
                    <a:gd name="T58" fmla="*/ 2107 w 2107"/>
                    <a:gd name="T59" fmla="*/ 1056 h 2112"/>
                    <a:gd name="T60" fmla="*/ 2077 w 2107"/>
                    <a:gd name="T61" fmla="*/ 1309 h 2112"/>
                    <a:gd name="T62" fmla="*/ 1989 w 2107"/>
                    <a:gd name="T63" fmla="*/ 1541 h 2112"/>
                    <a:gd name="T64" fmla="*/ 1853 w 2107"/>
                    <a:gd name="T65" fmla="*/ 1743 h 2112"/>
                    <a:gd name="T66" fmla="*/ 1675 w 2107"/>
                    <a:gd name="T67" fmla="*/ 1908 h 2112"/>
                    <a:gd name="T68" fmla="*/ 1463 w 2107"/>
                    <a:gd name="T69" fmla="*/ 2028 h 2112"/>
                    <a:gd name="T70" fmla="*/ 1225 w 2107"/>
                    <a:gd name="T71" fmla="*/ 2098 h 2112"/>
                    <a:gd name="T72" fmla="*/ 968 w 2107"/>
                    <a:gd name="T73" fmla="*/ 2108 h 2112"/>
                    <a:gd name="T74" fmla="*/ 721 w 2107"/>
                    <a:gd name="T75" fmla="*/ 2059 h 2112"/>
                    <a:gd name="T76" fmla="*/ 499 w 2107"/>
                    <a:gd name="T77" fmla="*/ 1954 h 2112"/>
                    <a:gd name="T78" fmla="*/ 309 w 2107"/>
                    <a:gd name="T79" fmla="*/ 1802 h 2112"/>
                    <a:gd name="T80" fmla="*/ 159 w 2107"/>
                    <a:gd name="T81" fmla="*/ 1612 h 2112"/>
                    <a:gd name="T82" fmla="*/ 54 w 2107"/>
                    <a:gd name="T83" fmla="*/ 1389 h 2112"/>
                    <a:gd name="T84" fmla="*/ 4 w 2107"/>
                    <a:gd name="T85" fmla="*/ 1142 h 2112"/>
                    <a:gd name="T86" fmla="*/ 14 w 2107"/>
                    <a:gd name="T87" fmla="*/ 885 h 2112"/>
                    <a:gd name="T88" fmla="*/ 83 w 2107"/>
                    <a:gd name="T89" fmla="*/ 646 h 2112"/>
                    <a:gd name="T90" fmla="*/ 204 w 2107"/>
                    <a:gd name="T91" fmla="*/ 432 h 2112"/>
                    <a:gd name="T92" fmla="*/ 368 w 2107"/>
                    <a:gd name="T93" fmla="*/ 255 h 2112"/>
                    <a:gd name="T94" fmla="*/ 570 w 2107"/>
                    <a:gd name="T95" fmla="*/ 118 h 2112"/>
                    <a:gd name="T96" fmla="*/ 801 w 2107"/>
                    <a:gd name="T97" fmla="*/ 31 h 2112"/>
                    <a:gd name="T98" fmla="*/ 1054 w 2107"/>
                    <a:gd name="T99" fmla="*/ 0 h 2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107" h="2112">
                      <a:moveTo>
                        <a:pt x="1054" y="330"/>
                      </a:moveTo>
                      <a:lnTo>
                        <a:pt x="984" y="334"/>
                      </a:lnTo>
                      <a:lnTo>
                        <a:pt x="917" y="344"/>
                      </a:lnTo>
                      <a:lnTo>
                        <a:pt x="851" y="359"/>
                      </a:lnTo>
                      <a:lnTo>
                        <a:pt x="788" y="381"/>
                      </a:lnTo>
                      <a:lnTo>
                        <a:pt x="727" y="409"/>
                      </a:lnTo>
                      <a:lnTo>
                        <a:pt x="670" y="442"/>
                      </a:lnTo>
                      <a:lnTo>
                        <a:pt x="616" y="479"/>
                      </a:lnTo>
                      <a:lnTo>
                        <a:pt x="566" y="520"/>
                      </a:lnTo>
                      <a:lnTo>
                        <a:pt x="520" y="567"/>
                      </a:lnTo>
                      <a:lnTo>
                        <a:pt x="478" y="618"/>
                      </a:lnTo>
                      <a:lnTo>
                        <a:pt x="441" y="671"/>
                      </a:lnTo>
                      <a:lnTo>
                        <a:pt x="409" y="729"/>
                      </a:lnTo>
                      <a:lnTo>
                        <a:pt x="381" y="790"/>
                      </a:lnTo>
                      <a:lnTo>
                        <a:pt x="359" y="852"/>
                      </a:lnTo>
                      <a:lnTo>
                        <a:pt x="344" y="918"/>
                      </a:lnTo>
                      <a:lnTo>
                        <a:pt x="333" y="987"/>
                      </a:lnTo>
                      <a:lnTo>
                        <a:pt x="330" y="1056"/>
                      </a:lnTo>
                      <a:lnTo>
                        <a:pt x="333" y="1126"/>
                      </a:lnTo>
                      <a:lnTo>
                        <a:pt x="344" y="1193"/>
                      </a:lnTo>
                      <a:lnTo>
                        <a:pt x="359" y="1259"/>
                      </a:lnTo>
                      <a:lnTo>
                        <a:pt x="381" y="1323"/>
                      </a:lnTo>
                      <a:lnTo>
                        <a:pt x="409" y="1383"/>
                      </a:lnTo>
                      <a:lnTo>
                        <a:pt x="441" y="1440"/>
                      </a:lnTo>
                      <a:lnTo>
                        <a:pt x="478" y="1495"/>
                      </a:lnTo>
                      <a:lnTo>
                        <a:pt x="520" y="1545"/>
                      </a:lnTo>
                      <a:lnTo>
                        <a:pt x="566" y="1591"/>
                      </a:lnTo>
                      <a:lnTo>
                        <a:pt x="616" y="1633"/>
                      </a:lnTo>
                      <a:lnTo>
                        <a:pt x="670" y="1671"/>
                      </a:lnTo>
                      <a:lnTo>
                        <a:pt x="727" y="1704"/>
                      </a:lnTo>
                      <a:lnTo>
                        <a:pt x="788" y="1730"/>
                      </a:lnTo>
                      <a:lnTo>
                        <a:pt x="851" y="1752"/>
                      </a:lnTo>
                      <a:lnTo>
                        <a:pt x="917" y="1769"/>
                      </a:lnTo>
                      <a:lnTo>
                        <a:pt x="984" y="1778"/>
                      </a:lnTo>
                      <a:lnTo>
                        <a:pt x="1054" y="1781"/>
                      </a:lnTo>
                      <a:lnTo>
                        <a:pt x="1123" y="1778"/>
                      </a:lnTo>
                      <a:lnTo>
                        <a:pt x="1191" y="1769"/>
                      </a:lnTo>
                      <a:lnTo>
                        <a:pt x="1256" y="1752"/>
                      </a:lnTo>
                      <a:lnTo>
                        <a:pt x="1320" y="1730"/>
                      </a:lnTo>
                      <a:lnTo>
                        <a:pt x="1380" y="1704"/>
                      </a:lnTo>
                      <a:lnTo>
                        <a:pt x="1438" y="1671"/>
                      </a:lnTo>
                      <a:lnTo>
                        <a:pt x="1491" y="1633"/>
                      </a:lnTo>
                      <a:lnTo>
                        <a:pt x="1541" y="1591"/>
                      </a:lnTo>
                      <a:lnTo>
                        <a:pt x="1587" y="1545"/>
                      </a:lnTo>
                      <a:lnTo>
                        <a:pt x="1630" y="1495"/>
                      </a:lnTo>
                      <a:lnTo>
                        <a:pt x="1667" y="1440"/>
                      </a:lnTo>
                      <a:lnTo>
                        <a:pt x="1699" y="1383"/>
                      </a:lnTo>
                      <a:lnTo>
                        <a:pt x="1726" y="1323"/>
                      </a:lnTo>
                      <a:lnTo>
                        <a:pt x="1748" y="1259"/>
                      </a:lnTo>
                      <a:lnTo>
                        <a:pt x="1764" y="1193"/>
                      </a:lnTo>
                      <a:lnTo>
                        <a:pt x="1774" y="1126"/>
                      </a:lnTo>
                      <a:lnTo>
                        <a:pt x="1777" y="1056"/>
                      </a:lnTo>
                      <a:lnTo>
                        <a:pt x="1774" y="987"/>
                      </a:lnTo>
                      <a:lnTo>
                        <a:pt x="1764" y="918"/>
                      </a:lnTo>
                      <a:lnTo>
                        <a:pt x="1748" y="852"/>
                      </a:lnTo>
                      <a:lnTo>
                        <a:pt x="1726" y="790"/>
                      </a:lnTo>
                      <a:lnTo>
                        <a:pt x="1699" y="729"/>
                      </a:lnTo>
                      <a:lnTo>
                        <a:pt x="1667" y="671"/>
                      </a:lnTo>
                      <a:lnTo>
                        <a:pt x="1630" y="618"/>
                      </a:lnTo>
                      <a:lnTo>
                        <a:pt x="1587" y="567"/>
                      </a:lnTo>
                      <a:lnTo>
                        <a:pt x="1541" y="520"/>
                      </a:lnTo>
                      <a:lnTo>
                        <a:pt x="1491" y="479"/>
                      </a:lnTo>
                      <a:lnTo>
                        <a:pt x="1438" y="442"/>
                      </a:lnTo>
                      <a:lnTo>
                        <a:pt x="1380" y="409"/>
                      </a:lnTo>
                      <a:lnTo>
                        <a:pt x="1320" y="381"/>
                      </a:lnTo>
                      <a:lnTo>
                        <a:pt x="1256" y="359"/>
                      </a:lnTo>
                      <a:lnTo>
                        <a:pt x="1191" y="344"/>
                      </a:lnTo>
                      <a:lnTo>
                        <a:pt x="1123" y="334"/>
                      </a:lnTo>
                      <a:lnTo>
                        <a:pt x="1054" y="330"/>
                      </a:lnTo>
                      <a:close/>
                      <a:moveTo>
                        <a:pt x="1054" y="0"/>
                      </a:moveTo>
                      <a:lnTo>
                        <a:pt x="1140" y="3"/>
                      </a:lnTo>
                      <a:lnTo>
                        <a:pt x="1225" y="14"/>
                      </a:lnTo>
                      <a:lnTo>
                        <a:pt x="1307" y="31"/>
                      </a:lnTo>
                      <a:lnTo>
                        <a:pt x="1387" y="54"/>
                      </a:lnTo>
                      <a:lnTo>
                        <a:pt x="1463" y="83"/>
                      </a:lnTo>
                      <a:lnTo>
                        <a:pt x="1537" y="118"/>
                      </a:lnTo>
                      <a:lnTo>
                        <a:pt x="1608" y="159"/>
                      </a:lnTo>
                      <a:lnTo>
                        <a:pt x="1675" y="204"/>
                      </a:lnTo>
                      <a:lnTo>
                        <a:pt x="1739" y="255"/>
                      </a:lnTo>
                      <a:lnTo>
                        <a:pt x="1798" y="309"/>
                      </a:lnTo>
                      <a:lnTo>
                        <a:pt x="1853" y="370"/>
                      </a:lnTo>
                      <a:lnTo>
                        <a:pt x="1903" y="432"/>
                      </a:lnTo>
                      <a:lnTo>
                        <a:pt x="1950" y="501"/>
                      </a:lnTo>
                      <a:lnTo>
                        <a:pt x="1989" y="571"/>
                      </a:lnTo>
                      <a:lnTo>
                        <a:pt x="2025" y="646"/>
                      </a:lnTo>
                      <a:lnTo>
                        <a:pt x="2054" y="722"/>
                      </a:lnTo>
                      <a:lnTo>
                        <a:pt x="2077" y="802"/>
                      </a:lnTo>
                      <a:lnTo>
                        <a:pt x="2093" y="885"/>
                      </a:lnTo>
                      <a:lnTo>
                        <a:pt x="2104" y="969"/>
                      </a:lnTo>
                      <a:lnTo>
                        <a:pt x="2107" y="1056"/>
                      </a:lnTo>
                      <a:lnTo>
                        <a:pt x="2104" y="1142"/>
                      </a:lnTo>
                      <a:lnTo>
                        <a:pt x="2093" y="1227"/>
                      </a:lnTo>
                      <a:lnTo>
                        <a:pt x="2077" y="1309"/>
                      </a:lnTo>
                      <a:lnTo>
                        <a:pt x="2054" y="1389"/>
                      </a:lnTo>
                      <a:lnTo>
                        <a:pt x="2025" y="1467"/>
                      </a:lnTo>
                      <a:lnTo>
                        <a:pt x="1989" y="1541"/>
                      </a:lnTo>
                      <a:lnTo>
                        <a:pt x="1950" y="1612"/>
                      </a:lnTo>
                      <a:lnTo>
                        <a:pt x="1903" y="1679"/>
                      </a:lnTo>
                      <a:lnTo>
                        <a:pt x="1853" y="1743"/>
                      </a:lnTo>
                      <a:lnTo>
                        <a:pt x="1798" y="1802"/>
                      </a:lnTo>
                      <a:lnTo>
                        <a:pt x="1739" y="1858"/>
                      </a:lnTo>
                      <a:lnTo>
                        <a:pt x="1675" y="1908"/>
                      </a:lnTo>
                      <a:lnTo>
                        <a:pt x="1608" y="1954"/>
                      </a:lnTo>
                      <a:lnTo>
                        <a:pt x="1537" y="1994"/>
                      </a:lnTo>
                      <a:lnTo>
                        <a:pt x="1463" y="2028"/>
                      </a:lnTo>
                      <a:lnTo>
                        <a:pt x="1387" y="2059"/>
                      </a:lnTo>
                      <a:lnTo>
                        <a:pt x="1307" y="2082"/>
                      </a:lnTo>
                      <a:lnTo>
                        <a:pt x="1225" y="2098"/>
                      </a:lnTo>
                      <a:lnTo>
                        <a:pt x="1140" y="2108"/>
                      </a:lnTo>
                      <a:lnTo>
                        <a:pt x="1054" y="2112"/>
                      </a:lnTo>
                      <a:lnTo>
                        <a:pt x="968" y="2108"/>
                      </a:lnTo>
                      <a:lnTo>
                        <a:pt x="883" y="2098"/>
                      </a:lnTo>
                      <a:lnTo>
                        <a:pt x="801" y="2082"/>
                      </a:lnTo>
                      <a:lnTo>
                        <a:pt x="721" y="2059"/>
                      </a:lnTo>
                      <a:lnTo>
                        <a:pt x="644" y="2028"/>
                      </a:lnTo>
                      <a:lnTo>
                        <a:pt x="570" y="1994"/>
                      </a:lnTo>
                      <a:lnTo>
                        <a:pt x="499" y="1954"/>
                      </a:lnTo>
                      <a:lnTo>
                        <a:pt x="432" y="1908"/>
                      </a:lnTo>
                      <a:lnTo>
                        <a:pt x="368" y="1858"/>
                      </a:lnTo>
                      <a:lnTo>
                        <a:pt x="309" y="1802"/>
                      </a:lnTo>
                      <a:lnTo>
                        <a:pt x="255" y="1743"/>
                      </a:lnTo>
                      <a:lnTo>
                        <a:pt x="204" y="1679"/>
                      </a:lnTo>
                      <a:lnTo>
                        <a:pt x="159" y="1612"/>
                      </a:lnTo>
                      <a:lnTo>
                        <a:pt x="118" y="1541"/>
                      </a:lnTo>
                      <a:lnTo>
                        <a:pt x="83" y="1467"/>
                      </a:lnTo>
                      <a:lnTo>
                        <a:pt x="54" y="1389"/>
                      </a:lnTo>
                      <a:lnTo>
                        <a:pt x="31" y="1309"/>
                      </a:lnTo>
                      <a:lnTo>
                        <a:pt x="14" y="1227"/>
                      </a:lnTo>
                      <a:lnTo>
                        <a:pt x="4" y="1142"/>
                      </a:lnTo>
                      <a:lnTo>
                        <a:pt x="0" y="1056"/>
                      </a:lnTo>
                      <a:lnTo>
                        <a:pt x="4" y="969"/>
                      </a:lnTo>
                      <a:lnTo>
                        <a:pt x="14" y="885"/>
                      </a:lnTo>
                      <a:lnTo>
                        <a:pt x="31" y="802"/>
                      </a:lnTo>
                      <a:lnTo>
                        <a:pt x="54" y="722"/>
                      </a:lnTo>
                      <a:lnTo>
                        <a:pt x="83" y="646"/>
                      </a:lnTo>
                      <a:lnTo>
                        <a:pt x="118" y="571"/>
                      </a:lnTo>
                      <a:lnTo>
                        <a:pt x="159" y="501"/>
                      </a:lnTo>
                      <a:lnTo>
                        <a:pt x="204" y="432"/>
                      </a:lnTo>
                      <a:lnTo>
                        <a:pt x="255" y="370"/>
                      </a:lnTo>
                      <a:lnTo>
                        <a:pt x="309" y="309"/>
                      </a:lnTo>
                      <a:lnTo>
                        <a:pt x="368" y="255"/>
                      </a:lnTo>
                      <a:lnTo>
                        <a:pt x="432" y="204"/>
                      </a:lnTo>
                      <a:lnTo>
                        <a:pt x="499" y="159"/>
                      </a:lnTo>
                      <a:lnTo>
                        <a:pt x="570" y="118"/>
                      </a:lnTo>
                      <a:lnTo>
                        <a:pt x="644" y="83"/>
                      </a:lnTo>
                      <a:lnTo>
                        <a:pt x="721" y="54"/>
                      </a:lnTo>
                      <a:lnTo>
                        <a:pt x="801" y="31"/>
                      </a:lnTo>
                      <a:lnTo>
                        <a:pt x="883" y="14"/>
                      </a:lnTo>
                      <a:lnTo>
                        <a:pt x="968" y="3"/>
                      </a:lnTo>
                      <a:lnTo>
                        <a:pt x="105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43" name="Group 42"/>
          <p:cNvGrpSpPr/>
          <p:nvPr/>
        </p:nvGrpSpPr>
        <p:grpSpPr>
          <a:xfrm>
            <a:off x="8339769" y="5121233"/>
            <a:ext cx="3274079" cy="1056901"/>
            <a:chOff x="8339769" y="4823776"/>
            <a:chExt cx="3274079" cy="1056901"/>
          </a:xfrm>
        </p:grpSpPr>
        <p:sp>
          <p:nvSpPr>
            <p:cNvPr id="19" name="Rectangle 18"/>
            <p:cNvSpPr/>
            <p:nvPr/>
          </p:nvSpPr>
          <p:spPr>
            <a:xfrm>
              <a:off x="9481405" y="4890562"/>
              <a:ext cx="2132443" cy="923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This is a sample text. Insert your text here.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8339769" y="4823776"/>
              <a:ext cx="1046603" cy="1056901"/>
              <a:chOff x="8339769" y="4823776"/>
              <a:chExt cx="1046603" cy="105690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8339769" y="4823776"/>
                <a:ext cx="1046603" cy="105690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8604962" y="5101688"/>
                <a:ext cx="516216" cy="501077"/>
                <a:chOff x="8624326" y="5101687"/>
                <a:chExt cx="516216" cy="501077"/>
              </a:xfrm>
            </p:grpSpPr>
            <p:sp>
              <p:nvSpPr>
                <p:cNvPr id="35" name="Freeform 17"/>
                <p:cNvSpPr>
                  <a:spLocks noEditPoints="1"/>
                </p:cNvSpPr>
                <p:nvPr/>
              </p:nvSpPr>
              <p:spPr bwMode="auto">
                <a:xfrm>
                  <a:off x="8708956" y="5101687"/>
                  <a:ext cx="348198" cy="196559"/>
                </a:xfrm>
                <a:custGeom>
                  <a:avLst/>
                  <a:gdLst>
                    <a:gd name="T0" fmla="*/ 1415 w 2806"/>
                    <a:gd name="T1" fmla="*/ 575 h 1584"/>
                    <a:gd name="T2" fmla="*/ 1692 w 2806"/>
                    <a:gd name="T3" fmla="*/ 1281 h 1584"/>
                    <a:gd name="T4" fmla="*/ 2530 w 2806"/>
                    <a:gd name="T5" fmla="*/ 787 h 1584"/>
                    <a:gd name="T6" fmla="*/ 2371 w 2806"/>
                    <a:gd name="T7" fmla="*/ 714 h 1584"/>
                    <a:gd name="T8" fmla="*/ 2316 w 2806"/>
                    <a:gd name="T9" fmla="*/ 597 h 1584"/>
                    <a:gd name="T10" fmla="*/ 2248 w 2806"/>
                    <a:gd name="T11" fmla="*/ 474 h 1584"/>
                    <a:gd name="T12" fmla="*/ 2160 w 2806"/>
                    <a:gd name="T13" fmla="*/ 358 h 1584"/>
                    <a:gd name="T14" fmla="*/ 2080 w 2806"/>
                    <a:gd name="T15" fmla="*/ 290 h 1584"/>
                    <a:gd name="T16" fmla="*/ 1992 w 2806"/>
                    <a:gd name="T17" fmla="*/ 243 h 1584"/>
                    <a:gd name="T18" fmla="*/ 1896 w 2806"/>
                    <a:gd name="T19" fmla="*/ 216 h 1584"/>
                    <a:gd name="T20" fmla="*/ 1794 w 2806"/>
                    <a:gd name="T21" fmla="*/ 201 h 1584"/>
                    <a:gd name="T22" fmla="*/ 1687 w 2806"/>
                    <a:gd name="T23" fmla="*/ 196 h 1584"/>
                    <a:gd name="T24" fmla="*/ 802 w 2806"/>
                    <a:gd name="T25" fmla="*/ 0 h 1584"/>
                    <a:gd name="T26" fmla="*/ 806 w 2806"/>
                    <a:gd name="T27" fmla="*/ 0 h 1584"/>
                    <a:gd name="T28" fmla="*/ 841 w 2806"/>
                    <a:gd name="T29" fmla="*/ 0 h 1584"/>
                    <a:gd name="T30" fmla="*/ 907 w 2806"/>
                    <a:gd name="T31" fmla="*/ 0 h 1584"/>
                    <a:gd name="T32" fmla="*/ 993 w 2806"/>
                    <a:gd name="T33" fmla="*/ 0 h 1584"/>
                    <a:gd name="T34" fmla="*/ 1095 w 2806"/>
                    <a:gd name="T35" fmla="*/ 0 h 1584"/>
                    <a:gd name="T36" fmla="*/ 1206 w 2806"/>
                    <a:gd name="T37" fmla="*/ 0 h 1584"/>
                    <a:gd name="T38" fmla="*/ 1318 w 2806"/>
                    <a:gd name="T39" fmla="*/ 0 h 1584"/>
                    <a:gd name="T40" fmla="*/ 1425 w 2806"/>
                    <a:gd name="T41" fmla="*/ 0 h 1584"/>
                    <a:gd name="T42" fmla="*/ 1521 w 2806"/>
                    <a:gd name="T43" fmla="*/ 0 h 1584"/>
                    <a:gd name="T44" fmla="*/ 1598 w 2806"/>
                    <a:gd name="T45" fmla="*/ 0 h 1584"/>
                    <a:gd name="T46" fmla="*/ 1650 w 2806"/>
                    <a:gd name="T47" fmla="*/ 1 h 1584"/>
                    <a:gd name="T48" fmla="*/ 1669 w 2806"/>
                    <a:gd name="T49" fmla="*/ 1 h 1584"/>
                    <a:gd name="T50" fmla="*/ 1771 w 2806"/>
                    <a:gd name="T51" fmla="*/ 2 h 1584"/>
                    <a:gd name="T52" fmla="*/ 1877 w 2806"/>
                    <a:gd name="T53" fmla="*/ 14 h 1584"/>
                    <a:gd name="T54" fmla="*/ 1984 w 2806"/>
                    <a:gd name="T55" fmla="*/ 36 h 1584"/>
                    <a:gd name="T56" fmla="*/ 2092 w 2806"/>
                    <a:gd name="T57" fmla="*/ 78 h 1584"/>
                    <a:gd name="T58" fmla="*/ 2195 w 2806"/>
                    <a:gd name="T59" fmla="*/ 143 h 1584"/>
                    <a:gd name="T60" fmla="*/ 2296 w 2806"/>
                    <a:gd name="T61" fmla="*/ 236 h 1584"/>
                    <a:gd name="T62" fmla="*/ 2390 w 2806"/>
                    <a:gd name="T63" fmla="*/ 357 h 1584"/>
                    <a:gd name="T64" fmla="*/ 2463 w 2806"/>
                    <a:gd name="T65" fmla="*/ 480 h 1584"/>
                    <a:gd name="T66" fmla="*/ 2517 w 2806"/>
                    <a:gd name="T67" fmla="*/ 591 h 1584"/>
                    <a:gd name="T68" fmla="*/ 2806 w 2806"/>
                    <a:gd name="T69" fmla="*/ 586 h 1584"/>
                    <a:gd name="T70" fmla="*/ 1321 w 2806"/>
                    <a:gd name="T71" fmla="*/ 1408 h 1584"/>
                    <a:gd name="T72" fmla="*/ 1524 w 2806"/>
                    <a:gd name="T73" fmla="*/ 1159 h 1584"/>
                    <a:gd name="T74" fmla="*/ 1214 w 2806"/>
                    <a:gd name="T75" fmla="*/ 915 h 1584"/>
                    <a:gd name="T76" fmla="*/ 1010 w 2806"/>
                    <a:gd name="T77" fmla="*/ 1258 h 1584"/>
                    <a:gd name="T78" fmla="*/ 893 w 2806"/>
                    <a:gd name="T79" fmla="*/ 1456 h 1584"/>
                    <a:gd name="T80" fmla="*/ 503 w 2806"/>
                    <a:gd name="T81" fmla="*/ 168 h 1584"/>
                    <a:gd name="T82" fmla="*/ 559 w 2806"/>
                    <a:gd name="T83" fmla="*/ 95 h 1584"/>
                    <a:gd name="T84" fmla="*/ 628 w 2806"/>
                    <a:gd name="T85" fmla="*/ 43 h 1584"/>
                    <a:gd name="T86" fmla="*/ 709 w 2806"/>
                    <a:gd name="T87" fmla="*/ 11 h 1584"/>
                    <a:gd name="T88" fmla="*/ 802 w 2806"/>
                    <a:gd name="T89" fmla="*/ 0 h 1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806" h="1584">
                      <a:moveTo>
                        <a:pt x="1632" y="196"/>
                      </a:moveTo>
                      <a:lnTo>
                        <a:pt x="1415" y="575"/>
                      </a:lnTo>
                      <a:lnTo>
                        <a:pt x="1771" y="1243"/>
                      </a:lnTo>
                      <a:lnTo>
                        <a:pt x="1692" y="1281"/>
                      </a:lnTo>
                      <a:lnTo>
                        <a:pt x="2300" y="1378"/>
                      </a:lnTo>
                      <a:lnTo>
                        <a:pt x="2530" y="787"/>
                      </a:lnTo>
                      <a:lnTo>
                        <a:pt x="2429" y="834"/>
                      </a:lnTo>
                      <a:lnTo>
                        <a:pt x="2371" y="714"/>
                      </a:lnTo>
                      <a:lnTo>
                        <a:pt x="2345" y="656"/>
                      </a:lnTo>
                      <a:lnTo>
                        <a:pt x="2316" y="597"/>
                      </a:lnTo>
                      <a:lnTo>
                        <a:pt x="2285" y="535"/>
                      </a:lnTo>
                      <a:lnTo>
                        <a:pt x="2248" y="474"/>
                      </a:lnTo>
                      <a:lnTo>
                        <a:pt x="2207" y="415"/>
                      </a:lnTo>
                      <a:lnTo>
                        <a:pt x="2160" y="358"/>
                      </a:lnTo>
                      <a:lnTo>
                        <a:pt x="2121" y="320"/>
                      </a:lnTo>
                      <a:lnTo>
                        <a:pt x="2080" y="290"/>
                      </a:lnTo>
                      <a:lnTo>
                        <a:pt x="2037" y="264"/>
                      </a:lnTo>
                      <a:lnTo>
                        <a:pt x="1992" y="243"/>
                      </a:lnTo>
                      <a:lnTo>
                        <a:pt x="1945" y="227"/>
                      </a:lnTo>
                      <a:lnTo>
                        <a:pt x="1896" y="216"/>
                      </a:lnTo>
                      <a:lnTo>
                        <a:pt x="1846" y="207"/>
                      </a:lnTo>
                      <a:lnTo>
                        <a:pt x="1794" y="201"/>
                      </a:lnTo>
                      <a:lnTo>
                        <a:pt x="1741" y="197"/>
                      </a:lnTo>
                      <a:lnTo>
                        <a:pt x="1687" y="196"/>
                      </a:lnTo>
                      <a:lnTo>
                        <a:pt x="1632" y="196"/>
                      </a:lnTo>
                      <a:close/>
                      <a:moveTo>
                        <a:pt x="802" y="0"/>
                      </a:moveTo>
                      <a:lnTo>
                        <a:pt x="802" y="0"/>
                      </a:lnTo>
                      <a:lnTo>
                        <a:pt x="806" y="0"/>
                      </a:lnTo>
                      <a:lnTo>
                        <a:pt x="820" y="0"/>
                      </a:lnTo>
                      <a:lnTo>
                        <a:pt x="841" y="0"/>
                      </a:lnTo>
                      <a:lnTo>
                        <a:pt x="872" y="0"/>
                      </a:lnTo>
                      <a:lnTo>
                        <a:pt x="907" y="0"/>
                      </a:lnTo>
                      <a:lnTo>
                        <a:pt x="947" y="0"/>
                      </a:lnTo>
                      <a:lnTo>
                        <a:pt x="993" y="0"/>
                      </a:lnTo>
                      <a:lnTo>
                        <a:pt x="1043" y="0"/>
                      </a:lnTo>
                      <a:lnTo>
                        <a:pt x="1095" y="0"/>
                      </a:lnTo>
                      <a:lnTo>
                        <a:pt x="1150" y="0"/>
                      </a:lnTo>
                      <a:lnTo>
                        <a:pt x="1206" y="0"/>
                      </a:lnTo>
                      <a:lnTo>
                        <a:pt x="1263" y="0"/>
                      </a:lnTo>
                      <a:lnTo>
                        <a:pt x="1318" y="0"/>
                      </a:lnTo>
                      <a:lnTo>
                        <a:pt x="1373" y="0"/>
                      </a:lnTo>
                      <a:lnTo>
                        <a:pt x="1425" y="0"/>
                      </a:lnTo>
                      <a:lnTo>
                        <a:pt x="1475" y="0"/>
                      </a:lnTo>
                      <a:lnTo>
                        <a:pt x="1521" y="0"/>
                      </a:lnTo>
                      <a:lnTo>
                        <a:pt x="1562" y="0"/>
                      </a:lnTo>
                      <a:lnTo>
                        <a:pt x="1598" y="0"/>
                      </a:lnTo>
                      <a:lnTo>
                        <a:pt x="1627" y="1"/>
                      </a:lnTo>
                      <a:lnTo>
                        <a:pt x="1650" y="1"/>
                      </a:lnTo>
                      <a:lnTo>
                        <a:pt x="1664" y="1"/>
                      </a:lnTo>
                      <a:lnTo>
                        <a:pt x="1669" y="1"/>
                      </a:lnTo>
                      <a:lnTo>
                        <a:pt x="1720" y="1"/>
                      </a:lnTo>
                      <a:lnTo>
                        <a:pt x="1771" y="2"/>
                      </a:lnTo>
                      <a:lnTo>
                        <a:pt x="1824" y="6"/>
                      </a:lnTo>
                      <a:lnTo>
                        <a:pt x="1877" y="14"/>
                      </a:lnTo>
                      <a:lnTo>
                        <a:pt x="1930" y="23"/>
                      </a:lnTo>
                      <a:lnTo>
                        <a:pt x="1984" y="36"/>
                      </a:lnTo>
                      <a:lnTo>
                        <a:pt x="2037" y="55"/>
                      </a:lnTo>
                      <a:lnTo>
                        <a:pt x="2092" y="78"/>
                      </a:lnTo>
                      <a:lnTo>
                        <a:pt x="2143" y="107"/>
                      </a:lnTo>
                      <a:lnTo>
                        <a:pt x="2195" y="143"/>
                      </a:lnTo>
                      <a:lnTo>
                        <a:pt x="2247" y="185"/>
                      </a:lnTo>
                      <a:lnTo>
                        <a:pt x="2296" y="236"/>
                      </a:lnTo>
                      <a:lnTo>
                        <a:pt x="2345" y="295"/>
                      </a:lnTo>
                      <a:lnTo>
                        <a:pt x="2390" y="357"/>
                      </a:lnTo>
                      <a:lnTo>
                        <a:pt x="2429" y="419"/>
                      </a:lnTo>
                      <a:lnTo>
                        <a:pt x="2463" y="480"/>
                      </a:lnTo>
                      <a:lnTo>
                        <a:pt x="2492" y="536"/>
                      </a:lnTo>
                      <a:lnTo>
                        <a:pt x="2517" y="591"/>
                      </a:lnTo>
                      <a:lnTo>
                        <a:pt x="2753" y="480"/>
                      </a:lnTo>
                      <a:lnTo>
                        <a:pt x="2806" y="586"/>
                      </a:lnTo>
                      <a:lnTo>
                        <a:pt x="2417" y="1584"/>
                      </a:lnTo>
                      <a:lnTo>
                        <a:pt x="1321" y="1408"/>
                      </a:lnTo>
                      <a:lnTo>
                        <a:pt x="1254" y="1289"/>
                      </a:lnTo>
                      <a:lnTo>
                        <a:pt x="1524" y="1159"/>
                      </a:lnTo>
                      <a:lnTo>
                        <a:pt x="1304" y="761"/>
                      </a:lnTo>
                      <a:lnTo>
                        <a:pt x="1214" y="915"/>
                      </a:lnTo>
                      <a:lnTo>
                        <a:pt x="1113" y="1085"/>
                      </a:lnTo>
                      <a:lnTo>
                        <a:pt x="1010" y="1258"/>
                      </a:lnTo>
                      <a:lnTo>
                        <a:pt x="908" y="1430"/>
                      </a:lnTo>
                      <a:lnTo>
                        <a:pt x="893" y="1456"/>
                      </a:lnTo>
                      <a:lnTo>
                        <a:pt x="0" y="989"/>
                      </a:lnTo>
                      <a:lnTo>
                        <a:pt x="503" y="168"/>
                      </a:lnTo>
                      <a:lnTo>
                        <a:pt x="530" y="129"/>
                      </a:lnTo>
                      <a:lnTo>
                        <a:pt x="559" y="95"/>
                      </a:lnTo>
                      <a:lnTo>
                        <a:pt x="591" y="66"/>
                      </a:lnTo>
                      <a:lnTo>
                        <a:pt x="628" y="43"/>
                      </a:lnTo>
                      <a:lnTo>
                        <a:pt x="667" y="24"/>
                      </a:lnTo>
                      <a:lnTo>
                        <a:pt x="709" y="11"/>
                      </a:lnTo>
                      <a:lnTo>
                        <a:pt x="754" y="2"/>
                      </a:lnTo>
                      <a:lnTo>
                        <a:pt x="80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 18"/>
                <p:cNvSpPr>
                  <a:spLocks noEditPoints="1"/>
                </p:cNvSpPr>
                <p:nvPr/>
              </p:nvSpPr>
              <p:spPr bwMode="auto">
                <a:xfrm>
                  <a:off x="8867791" y="5270946"/>
                  <a:ext cx="272751" cy="331818"/>
                </a:xfrm>
                <a:custGeom>
                  <a:avLst/>
                  <a:gdLst>
                    <a:gd name="T0" fmla="*/ 236 w 2198"/>
                    <a:gd name="T1" fmla="*/ 1853 h 2674"/>
                    <a:gd name="T2" fmla="*/ 656 w 2198"/>
                    <a:gd name="T3" fmla="*/ 2222 h 2674"/>
                    <a:gd name="T4" fmla="*/ 823 w 2198"/>
                    <a:gd name="T5" fmla="*/ 2229 h 2674"/>
                    <a:gd name="T6" fmla="*/ 906 w 2198"/>
                    <a:gd name="T7" fmla="*/ 2233 h 2674"/>
                    <a:gd name="T8" fmla="*/ 1020 w 2198"/>
                    <a:gd name="T9" fmla="*/ 2232 h 2674"/>
                    <a:gd name="T10" fmla="*/ 1145 w 2198"/>
                    <a:gd name="T11" fmla="*/ 2218 h 2674"/>
                    <a:gd name="T12" fmla="*/ 1251 w 2198"/>
                    <a:gd name="T13" fmla="*/ 2191 h 2674"/>
                    <a:gd name="T14" fmla="*/ 1334 w 2198"/>
                    <a:gd name="T15" fmla="*/ 2149 h 2674"/>
                    <a:gd name="T16" fmla="*/ 1405 w 2198"/>
                    <a:gd name="T17" fmla="*/ 2092 h 2674"/>
                    <a:gd name="T18" fmla="*/ 1466 w 2198"/>
                    <a:gd name="T19" fmla="*/ 2024 h 2674"/>
                    <a:gd name="T20" fmla="*/ 1521 w 2198"/>
                    <a:gd name="T21" fmla="*/ 1944 h 2674"/>
                    <a:gd name="T22" fmla="*/ 1570 w 2198"/>
                    <a:gd name="T23" fmla="*/ 1859 h 2674"/>
                    <a:gd name="T24" fmla="*/ 1359 w 2198"/>
                    <a:gd name="T25" fmla="*/ 1447 h 2674"/>
                    <a:gd name="T26" fmla="*/ 606 w 2198"/>
                    <a:gd name="T27" fmla="*/ 1361 h 2674"/>
                    <a:gd name="T28" fmla="*/ 2146 w 2198"/>
                    <a:gd name="T29" fmla="*/ 831 h 2674"/>
                    <a:gd name="T30" fmla="*/ 2188 w 2198"/>
                    <a:gd name="T31" fmla="*/ 925 h 2674"/>
                    <a:gd name="T32" fmla="*/ 2198 w 2198"/>
                    <a:gd name="T33" fmla="*/ 1024 h 2674"/>
                    <a:gd name="T34" fmla="*/ 2177 w 2198"/>
                    <a:gd name="T35" fmla="*/ 1122 h 2674"/>
                    <a:gd name="T36" fmla="*/ 2153 w 2198"/>
                    <a:gd name="T37" fmla="*/ 1177 h 2674"/>
                    <a:gd name="T38" fmla="*/ 2139 w 2198"/>
                    <a:gd name="T39" fmla="*/ 1201 h 2674"/>
                    <a:gd name="T40" fmla="*/ 2116 w 2198"/>
                    <a:gd name="T41" fmla="*/ 1244 h 2674"/>
                    <a:gd name="T42" fmla="*/ 2086 w 2198"/>
                    <a:gd name="T43" fmla="*/ 1303 h 2674"/>
                    <a:gd name="T44" fmla="*/ 2048 w 2198"/>
                    <a:gd name="T45" fmla="*/ 1374 h 2674"/>
                    <a:gd name="T46" fmla="*/ 2006 w 2198"/>
                    <a:gd name="T47" fmla="*/ 1452 h 2674"/>
                    <a:gd name="T48" fmla="*/ 1962 w 2198"/>
                    <a:gd name="T49" fmla="*/ 1535 h 2674"/>
                    <a:gd name="T50" fmla="*/ 1918 w 2198"/>
                    <a:gd name="T51" fmla="*/ 1620 h 2674"/>
                    <a:gd name="T52" fmla="*/ 1875 w 2198"/>
                    <a:gd name="T53" fmla="*/ 1700 h 2674"/>
                    <a:gd name="T54" fmla="*/ 1835 w 2198"/>
                    <a:gd name="T55" fmla="*/ 1775 h 2674"/>
                    <a:gd name="T56" fmla="*/ 1801 w 2198"/>
                    <a:gd name="T57" fmla="*/ 1841 h 2674"/>
                    <a:gd name="T58" fmla="*/ 1774 w 2198"/>
                    <a:gd name="T59" fmla="*/ 1892 h 2674"/>
                    <a:gd name="T60" fmla="*/ 1755 w 2198"/>
                    <a:gd name="T61" fmla="*/ 1925 h 2674"/>
                    <a:gd name="T62" fmla="*/ 1749 w 2198"/>
                    <a:gd name="T63" fmla="*/ 1939 h 2674"/>
                    <a:gd name="T64" fmla="*/ 1704 w 2198"/>
                    <a:gd name="T65" fmla="*/ 2022 h 2674"/>
                    <a:gd name="T66" fmla="*/ 1649 w 2198"/>
                    <a:gd name="T67" fmla="*/ 2104 h 2674"/>
                    <a:gd name="T68" fmla="*/ 1587 w 2198"/>
                    <a:gd name="T69" fmla="*/ 2183 h 2674"/>
                    <a:gd name="T70" fmla="*/ 1512 w 2198"/>
                    <a:gd name="T71" fmla="*/ 2255 h 2674"/>
                    <a:gd name="T72" fmla="*/ 1420 w 2198"/>
                    <a:gd name="T73" fmla="*/ 2316 h 2674"/>
                    <a:gd name="T74" fmla="*/ 1311 w 2198"/>
                    <a:gd name="T75" fmla="*/ 2366 h 2674"/>
                    <a:gd name="T76" fmla="*/ 1179 w 2198"/>
                    <a:gd name="T77" fmla="*/ 2398 h 2674"/>
                    <a:gd name="T78" fmla="*/ 1031 w 2198"/>
                    <a:gd name="T79" fmla="*/ 2416 h 2674"/>
                    <a:gd name="T80" fmla="*/ 892 w 2198"/>
                    <a:gd name="T81" fmla="*/ 2417 h 2674"/>
                    <a:gd name="T82" fmla="*/ 819 w 2198"/>
                    <a:gd name="T83" fmla="*/ 2674 h 2674"/>
                    <a:gd name="T84" fmla="*/ 0 w 2198"/>
                    <a:gd name="T85" fmla="*/ 1861 h 2674"/>
                    <a:gd name="T86" fmla="*/ 804 w 2198"/>
                    <a:gd name="T87" fmla="*/ 971 h 2674"/>
                    <a:gd name="T88" fmla="*/ 799 w 2198"/>
                    <a:gd name="T89" fmla="*/ 1101 h 2674"/>
                    <a:gd name="T90" fmla="*/ 796 w 2198"/>
                    <a:gd name="T91" fmla="*/ 1168 h 2674"/>
                    <a:gd name="T92" fmla="*/ 794 w 2198"/>
                    <a:gd name="T93" fmla="*/ 1238 h 2674"/>
                    <a:gd name="T94" fmla="*/ 1247 w 2198"/>
                    <a:gd name="T95" fmla="*/ 1261 h 2674"/>
                    <a:gd name="T96" fmla="*/ 1042 w 2198"/>
                    <a:gd name="T97" fmla="*/ 928 h 2674"/>
                    <a:gd name="T98" fmla="*/ 840 w 2198"/>
                    <a:gd name="T99" fmla="*/ 599 h 2674"/>
                    <a:gd name="T100" fmla="*/ 1656 w 2198"/>
                    <a:gd name="T101" fmla="*/ 0 h 2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198" h="2674">
                      <a:moveTo>
                        <a:pt x="606" y="1361"/>
                      </a:moveTo>
                      <a:lnTo>
                        <a:pt x="236" y="1853"/>
                      </a:lnTo>
                      <a:lnTo>
                        <a:pt x="651" y="2333"/>
                      </a:lnTo>
                      <a:lnTo>
                        <a:pt x="656" y="2222"/>
                      </a:lnTo>
                      <a:lnTo>
                        <a:pt x="790" y="2227"/>
                      </a:lnTo>
                      <a:lnTo>
                        <a:pt x="823" y="2229"/>
                      </a:lnTo>
                      <a:lnTo>
                        <a:pt x="862" y="2232"/>
                      </a:lnTo>
                      <a:lnTo>
                        <a:pt x="906" y="2233"/>
                      </a:lnTo>
                      <a:lnTo>
                        <a:pt x="953" y="2234"/>
                      </a:lnTo>
                      <a:lnTo>
                        <a:pt x="1020" y="2232"/>
                      </a:lnTo>
                      <a:lnTo>
                        <a:pt x="1084" y="2227"/>
                      </a:lnTo>
                      <a:lnTo>
                        <a:pt x="1145" y="2218"/>
                      </a:lnTo>
                      <a:lnTo>
                        <a:pt x="1203" y="2205"/>
                      </a:lnTo>
                      <a:lnTo>
                        <a:pt x="1251" y="2191"/>
                      </a:lnTo>
                      <a:lnTo>
                        <a:pt x="1293" y="2173"/>
                      </a:lnTo>
                      <a:lnTo>
                        <a:pt x="1334" y="2149"/>
                      </a:lnTo>
                      <a:lnTo>
                        <a:pt x="1370" y="2122"/>
                      </a:lnTo>
                      <a:lnTo>
                        <a:pt x="1405" y="2092"/>
                      </a:lnTo>
                      <a:lnTo>
                        <a:pt x="1436" y="2059"/>
                      </a:lnTo>
                      <a:lnTo>
                        <a:pt x="1466" y="2024"/>
                      </a:lnTo>
                      <a:lnTo>
                        <a:pt x="1494" y="1984"/>
                      </a:lnTo>
                      <a:lnTo>
                        <a:pt x="1521" y="1944"/>
                      </a:lnTo>
                      <a:lnTo>
                        <a:pt x="1546" y="1902"/>
                      </a:lnTo>
                      <a:lnTo>
                        <a:pt x="1570" y="1859"/>
                      </a:lnTo>
                      <a:lnTo>
                        <a:pt x="1594" y="1815"/>
                      </a:lnTo>
                      <a:lnTo>
                        <a:pt x="1359" y="1447"/>
                      </a:lnTo>
                      <a:lnTo>
                        <a:pt x="603" y="1449"/>
                      </a:lnTo>
                      <a:lnTo>
                        <a:pt x="606" y="1361"/>
                      </a:lnTo>
                      <a:close/>
                      <a:moveTo>
                        <a:pt x="1656" y="0"/>
                      </a:moveTo>
                      <a:lnTo>
                        <a:pt x="2146" y="831"/>
                      </a:lnTo>
                      <a:lnTo>
                        <a:pt x="2170" y="878"/>
                      </a:lnTo>
                      <a:lnTo>
                        <a:pt x="2188" y="925"/>
                      </a:lnTo>
                      <a:lnTo>
                        <a:pt x="2197" y="975"/>
                      </a:lnTo>
                      <a:lnTo>
                        <a:pt x="2198" y="1024"/>
                      </a:lnTo>
                      <a:lnTo>
                        <a:pt x="2192" y="1073"/>
                      </a:lnTo>
                      <a:lnTo>
                        <a:pt x="2177" y="1122"/>
                      </a:lnTo>
                      <a:lnTo>
                        <a:pt x="2154" y="1173"/>
                      </a:lnTo>
                      <a:lnTo>
                        <a:pt x="2153" y="1177"/>
                      </a:lnTo>
                      <a:lnTo>
                        <a:pt x="2148" y="1185"/>
                      </a:lnTo>
                      <a:lnTo>
                        <a:pt x="2139" y="1201"/>
                      </a:lnTo>
                      <a:lnTo>
                        <a:pt x="2129" y="1220"/>
                      </a:lnTo>
                      <a:lnTo>
                        <a:pt x="2116" y="1244"/>
                      </a:lnTo>
                      <a:lnTo>
                        <a:pt x="2102" y="1271"/>
                      </a:lnTo>
                      <a:lnTo>
                        <a:pt x="2086" y="1303"/>
                      </a:lnTo>
                      <a:lnTo>
                        <a:pt x="2067" y="1337"/>
                      </a:lnTo>
                      <a:lnTo>
                        <a:pt x="2048" y="1374"/>
                      </a:lnTo>
                      <a:lnTo>
                        <a:pt x="2028" y="1411"/>
                      </a:lnTo>
                      <a:lnTo>
                        <a:pt x="2006" y="1452"/>
                      </a:lnTo>
                      <a:lnTo>
                        <a:pt x="1985" y="1493"/>
                      </a:lnTo>
                      <a:lnTo>
                        <a:pt x="1962" y="1535"/>
                      </a:lnTo>
                      <a:lnTo>
                        <a:pt x="1941" y="1577"/>
                      </a:lnTo>
                      <a:lnTo>
                        <a:pt x="1918" y="1620"/>
                      </a:lnTo>
                      <a:lnTo>
                        <a:pt x="1897" y="1660"/>
                      </a:lnTo>
                      <a:lnTo>
                        <a:pt x="1875" y="1700"/>
                      </a:lnTo>
                      <a:lnTo>
                        <a:pt x="1855" y="1740"/>
                      </a:lnTo>
                      <a:lnTo>
                        <a:pt x="1835" y="1775"/>
                      </a:lnTo>
                      <a:lnTo>
                        <a:pt x="1817" y="1809"/>
                      </a:lnTo>
                      <a:lnTo>
                        <a:pt x="1801" y="1841"/>
                      </a:lnTo>
                      <a:lnTo>
                        <a:pt x="1787" y="1868"/>
                      </a:lnTo>
                      <a:lnTo>
                        <a:pt x="1774" y="1892"/>
                      </a:lnTo>
                      <a:lnTo>
                        <a:pt x="1764" y="1911"/>
                      </a:lnTo>
                      <a:lnTo>
                        <a:pt x="1755" y="1925"/>
                      </a:lnTo>
                      <a:lnTo>
                        <a:pt x="1752" y="1935"/>
                      </a:lnTo>
                      <a:lnTo>
                        <a:pt x="1749" y="1939"/>
                      </a:lnTo>
                      <a:lnTo>
                        <a:pt x="1726" y="1981"/>
                      </a:lnTo>
                      <a:lnTo>
                        <a:pt x="1704" y="2022"/>
                      </a:lnTo>
                      <a:lnTo>
                        <a:pt x="1677" y="2063"/>
                      </a:lnTo>
                      <a:lnTo>
                        <a:pt x="1649" y="2104"/>
                      </a:lnTo>
                      <a:lnTo>
                        <a:pt x="1620" y="2143"/>
                      </a:lnTo>
                      <a:lnTo>
                        <a:pt x="1587" y="2183"/>
                      </a:lnTo>
                      <a:lnTo>
                        <a:pt x="1551" y="2219"/>
                      </a:lnTo>
                      <a:lnTo>
                        <a:pt x="1512" y="2255"/>
                      </a:lnTo>
                      <a:lnTo>
                        <a:pt x="1468" y="2287"/>
                      </a:lnTo>
                      <a:lnTo>
                        <a:pt x="1420" y="2316"/>
                      </a:lnTo>
                      <a:lnTo>
                        <a:pt x="1368" y="2343"/>
                      </a:lnTo>
                      <a:lnTo>
                        <a:pt x="1311" y="2366"/>
                      </a:lnTo>
                      <a:lnTo>
                        <a:pt x="1248" y="2385"/>
                      </a:lnTo>
                      <a:lnTo>
                        <a:pt x="1179" y="2398"/>
                      </a:lnTo>
                      <a:lnTo>
                        <a:pt x="1107" y="2410"/>
                      </a:lnTo>
                      <a:lnTo>
                        <a:pt x="1031" y="2416"/>
                      </a:lnTo>
                      <a:lnTo>
                        <a:pt x="950" y="2417"/>
                      </a:lnTo>
                      <a:lnTo>
                        <a:pt x="892" y="2417"/>
                      </a:lnTo>
                      <a:lnTo>
                        <a:pt x="832" y="2414"/>
                      </a:lnTo>
                      <a:lnTo>
                        <a:pt x="819" y="2674"/>
                      </a:lnTo>
                      <a:lnTo>
                        <a:pt x="700" y="2671"/>
                      </a:lnTo>
                      <a:lnTo>
                        <a:pt x="0" y="1861"/>
                      </a:lnTo>
                      <a:lnTo>
                        <a:pt x="666" y="973"/>
                      </a:lnTo>
                      <a:lnTo>
                        <a:pt x="804" y="971"/>
                      </a:lnTo>
                      <a:lnTo>
                        <a:pt x="800" y="1074"/>
                      </a:lnTo>
                      <a:lnTo>
                        <a:pt x="799" y="1101"/>
                      </a:lnTo>
                      <a:lnTo>
                        <a:pt x="798" y="1132"/>
                      </a:lnTo>
                      <a:lnTo>
                        <a:pt x="796" y="1168"/>
                      </a:lnTo>
                      <a:lnTo>
                        <a:pt x="795" y="1204"/>
                      </a:lnTo>
                      <a:lnTo>
                        <a:pt x="794" y="1238"/>
                      </a:lnTo>
                      <a:lnTo>
                        <a:pt x="793" y="1270"/>
                      </a:lnTo>
                      <a:lnTo>
                        <a:pt x="1247" y="1261"/>
                      </a:lnTo>
                      <a:lnTo>
                        <a:pt x="1142" y="1091"/>
                      </a:lnTo>
                      <a:lnTo>
                        <a:pt x="1042" y="928"/>
                      </a:lnTo>
                      <a:lnTo>
                        <a:pt x="941" y="763"/>
                      </a:lnTo>
                      <a:lnTo>
                        <a:pt x="840" y="599"/>
                      </a:lnTo>
                      <a:lnTo>
                        <a:pt x="824" y="573"/>
                      </a:lnTo>
                      <a:lnTo>
                        <a:pt x="165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 19"/>
                <p:cNvSpPr>
                  <a:spLocks noEditPoints="1"/>
                </p:cNvSpPr>
                <p:nvPr/>
              </p:nvSpPr>
              <p:spPr bwMode="auto">
                <a:xfrm>
                  <a:off x="8624326" y="5274669"/>
                  <a:ext cx="226093" cy="294094"/>
                </a:xfrm>
                <a:custGeom>
                  <a:avLst/>
                  <a:gdLst>
                    <a:gd name="T0" fmla="*/ 382 w 1822"/>
                    <a:gd name="T1" fmla="*/ 315 h 2372"/>
                    <a:gd name="T2" fmla="*/ 403 w 1822"/>
                    <a:gd name="T3" fmla="*/ 489 h 2372"/>
                    <a:gd name="T4" fmla="*/ 329 w 1822"/>
                    <a:gd name="T5" fmla="*/ 596 h 2372"/>
                    <a:gd name="T6" fmla="*/ 261 w 1822"/>
                    <a:gd name="T7" fmla="*/ 719 h 2372"/>
                    <a:gd name="T8" fmla="*/ 207 w 1822"/>
                    <a:gd name="T9" fmla="*/ 854 h 2372"/>
                    <a:gd name="T10" fmla="*/ 188 w 1822"/>
                    <a:gd name="T11" fmla="*/ 967 h 2372"/>
                    <a:gd name="T12" fmla="*/ 198 w 1822"/>
                    <a:gd name="T13" fmla="*/ 1076 h 2372"/>
                    <a:gd name="T14" fmla="*/ 231 w 1822"/>
                    <a:gd name="T15" fmla="*/ 1183 h 2372"/>
                    <a:gd name="T16" fmla="*/ 280 w 1822"/>
                    <a:gd name="T17" fmla="*/ 1286 h 2372"/>
                    <a:gd name="T18" fmla="*/ 339 w 1822"/>
                    <a:gd name="T19" fmla="*/ 1390 h 2372"/>
                    <a:gd name="T20" fmla="*/ 1165 w 1822"/>
                    <a:gd name="T21" fmla="*/ 730 h 2372"/>
                    <a:gd name="T22" fmla="*/ 1008 w 1822"/>
                    <a:gd name="T23" fmla="*/ 207 h 2372"/>
                    <a:gd name="T24" fmla="*/ 1539 w 1822"/>
                    <a:gd name="T25" fmla="*/ 1030 h 2372"/>
                    <a:gd name="T26" fmla="*/ 1384 w 1822"/>
                    <a:gd name="T27" fmla="*/ 1092 h 2372"/>
                    <a:gd name="T28" fmla="*/ 1362 w 1822"/>
                    <a:gd name="T29" fmla="*/ 1077 h 2372"/>
                    <a:gd name="T30" fmla="*/ 1325 w 1822"/>
                    <a:gd name="T31" fmla="*/ 1054 h 2372"/>
                    <a:gd name="T32" fmla="*/ 1282 w 1822"/>
                    <a:gd name="T33" fmla="*/ 1025 h 2372"/>
                    <a:gd name="T34" fmla="*/ 1239 w 1822"/>
                    <a:gd name="T35" fmla="*/ 997 h 2372"/>
                    <a:gd name="T36" fmla="*/ 993 w 1822"/>
                    <a:gd name="T37" fmla="*/ 1379 h 2372"/>
                    <a:gd name="T38" fmla="*/ 1822 w 1822"/>
                    <a:gd name="T39" fmla="*/ 2372 h 2372"/>
                    <a:gd name="T40" fmla="*/ 852 w 1822"/>
                    <a:gd name="T41" fmla="*/ 2369 h 2372"/>
                    <a:gd name="T42" fmla="*/ 766 w 1822"/>
                    <a:gd name="T43" fmla="*/ 2348 h 2372"/>
                    <a:gd name="T44" fmla="*/ 691 w 1822"/>
                    <a:gd name="T45" fmla="*/ 2305 h 2372"/>
                    <a:gd name="T46" fmla="*/ 628 w 1822"/>
                    <a:gd name="T47" fmla="*/ 2242 h 2372"/>
                    <a:gd name="T48" fmla="*/ 592 w 1822"/>
                    <a:gd name="T49" fmla="*/ 2185 h 2372"/>
                    <a:gd name="T50" fmla="*/ 563 w 1822"/>
                    <a:gd name="T51" fmla="*/ 2138 h 2372"/>
                    <a:gd name="T52" fmla="*/ 526 w 1822"/>
                    <a:gd name="T53" fmla="*/ 2078 h 2372"/>
                    <a:gd name="T54" fmla="*/ 483 w 1822"/>
                    <a:gd name="T55" fmla="*/ 2006 h 2372"/>
                    <a:gd name="T56" fmla="*/ 437 w 1822"/>
                    <a:gd name="T57" fmla="*/ 1929 h 2372"/>
                    <a:gd name="T58" fmla="*/ 387 w 1822"/>
                    <a:gd name="T59" fmla="*/ 1847 h 2372"/>
                    <a:gd name="T60" fmla="*/ 338 w 1822"/>
                    <a:gd name="T61" fmla="*/ 1765 h 2372"/>
                    <a:gd name="T62" fmla="*/ 290 w 1822"/>
                    <a:gd name="T63" fmla="*/ 1685 h 2372"/>
                    <a:gd name="T64" fmla="*/ 247 w 1822"/>
                    <a:gd name="T65" fmla="*/ 1613 h 2372"/>
                    <a:gd name="T66" fmla="*/ 209 w 1822"/>
                    <a:gd name="T67" fmla="*/ 1552 h 2372"/>
                    <a:gd name="T68" fmla="*/ 180 w 1822"/>
                    <a:gd name="T69" fmla="*/ 1502 h 2372"/>
                    <a:gd name="T70" fmla="*/ 162 w 1822"/>
                    <a:gd name="T71" fmla="*/ 1471 h 2372"/>
                    <a:gd name="T72" fmla="*/ 154 w 1822"/>
                    <a:gd name="T73" fmla="*/ 1459 h 2372"/>
                    <a:gd name="T74" fmla="*/ 107 w 1822"/>
                    <a:gd name="T75" fmla="*/ 1377 h 2372"/>
                    <a:gd name="T76" fmla="*/ 63 w 1822"/>
                    <a:gd name="T77" fmla="*/ 1289 h 2372"/>
                    <a:gd name="T78" fmla="*/ 29 w 1822"/>
                    <a:gd name="T79" fmla="*/ 1194 h 2372"/>
                    <a:gd name="T80" fmla="*/ 6 w 1822"/>
                    <a:gd name="T81" fmla="*/ 1093 h 2372"/>
                    <a:gd name="T82" fmla="*/ 0 w 1822"/>
                    <a:gd name="T83" fmla="*/ 982 h 2372"/>
                    <a:gd name="T84" fmla="*/ 15 w 1822"/>
                    <a:gd name="T85" fmla="*/ 864 h 2372"/>
                    <a:gd name="T86" fmla="*/ 57 w 1822"/>
                    <a:gd name="T87" fmla="*/ 727 h 2372"/>
                    <a:gd name="T88" fmla="*/ 120 w 1822"/>
                    <a:gd name="T89" fmla="*/ 592 h 2372"/>
                    <a:gd name="T90" fmla="*/ 188 w 1822"/>
                    <a:gd name="T91" fmla="*/ 477 h 2372"/>
                    <a:gd name="T92" fmla="*/ 4 w 1822"/>
                    <a:gd name="T93" fmla="*/ 283 h 2372"/>
                    <a:gd name="T94" fmla="*/ 1123 w 1822"/>
                    <a:gd name="T95" fmla="*/ 0 h 2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822" h="2372">
                      <a:moveTo>
                        <a:pt x="1008" y="207"/>
                      </a:moveTo>
                      <a:lnTo>
                        <a:pt x="382" y="315"/>
                      </a:lnTo>
                      <a:lnTo>
                        <a:pt x="476" y="378"/>
                      </a:lnTo>
                      <a:lnTo>
                        <a:pt x="403" y="489"/>
                      </a:lnTo>
                      <a:lnTo>
                        <a:pt x="366" y="541"/>
                      </a:lnTo>
                      <a:lnTo>
                        <a:pt x="329" y="596"/>
                      </a:lnTo>
                      <a:lnTo>
                        <a:pt x="294" y="655"/>
                      </a:lnTo>
                      <a:lnTo>
                        <a:pt x="261" y="719"/>
                      </a:lnTo>
                      <a:lnTo>
                        <a:pt x="232" y="784"/>
                      </a:lnTo>
                      <a:lnTo>
                        <a:pt x="207" y="854"/>
                      </a:lnTo>
                      <a:lnTo>
                        <a:pt x="194" y="912"/>
                      </a:lnTo>
                      <a:lnTo>
                        <a:pt x="188" y="967"/>
                      </a:lnTo>
                      <a:lnTo>
                        <a:pt x="191" y="1023"/>
                      </a:lnTo>
                      <a:lnTo>
                        <a:pt x="198" y="1076"/>
                      </a:lnTo>
                      <a:lnTo>
                        <a:pt x="212" y="1130"/>
                      </a:lnTo>
                      <a:lnTo>
                        <a:pt x="231" y="1183"/>
                      </a:lnTo>
                      <a:lnTo>
                        <a:pt x="254" y="1235"/>
                      </a:lnTo>
                      <a:lnTo>
                        <a:pt x="280" y="1286"/>
                      </a:lnTo>
                      <a:lnTo>
                        <a:pt x="309" y="1338"/>
                      </a:lnTo>
                      <a:lnTo>
                        <a:pt x="339" y="1390"/>
                      </a:lnTo>
                      <a:lnTo>
                        <a:pt x="777" y="1379"/>
                      </a:lnTo>
                      <a:lnTo>
                        <a:pt x="1165" y="730"/>
                      </a:lnTo>
                      <a:lnTo>
                        <a:pt x="1239" y="778"/>
                      </a:lnTo>
                      <a:lnTo>
                        <a:pt x="1008" y="207"/>
                      </a:lnTo>
                      <a:close/>
                      <a:moveTo>
                        <a:pt x="1123" y="0"/>
                      </a:moveTo>
                      <a:lnTo>
                        <a:pt x="1539" y="1030"/>
                      </a:lnTo>
                      <a:lnTo>
                        <a:pt x="1470" y="1149"/>
                      </a:lnTo>
                      <a:lnTo>
                        <a:pt x="1384" y="1092"/>
                      </a:lnTo>
                      <a:lnTo>
                        <a:pt x="1374" y="1086"/>
                      </a:lnTo>
                      <a:lnTo>
                        <a:pt x="1362" y="1077"/>
                      </a:lnTo>
                      <a:lnTo>
                        <a:pt x="1344" y="1067"/>
                      </a:lnTo>
                      <a:lnTo>
                        <a:pt x="1325" y="1054"/>
                      </a:lnTo>
                      <a:lnTo>
                        <a:pt x="1305" y="1040"/>
                      </a:lnTo>
                      <a:lnTo>
                        <a:pt x="1282" y="1025"/>
                      </a:lnTo>
                      <a:lnTo>
                        <a:pt x="1261" y="1011"/>
                      </a:lnTo>
                      <a:lnTo>
                        <a:pt x="1239" y="997"/>
                      </a:lnTo>
                      <a:lnTo>
                        <a:pt x="1220" y="985"/>
                      </a:lnTo>
                      <a:lnTo>
                        <a:pt x="993" y="1379"/>
                      </a:lnTo>
                      <a:lnTo>
                        <a:pt x="1822" y="1376"/>
                      </a:lnTo>
                      <a:lnTo>
                        <a:pt x="1822" y="2372"/>
                      </a:lnTo>
                      <a:lnTo>
                        <a:pt x="898" y="2372"/>
                      </a:lnTo>
                      <a:lnTo>
                        <a:pt x="852" y="2369"/>
                      </a:lnTo>
                      <a:lnTo>
                        <a:pt x="808" y="2361"/>
                      </a:lnTo>
                      <a:lnTo>
                        <a:pt x="766" y="2348"/>
                      </a:lnTo>
                      <a:lnTo>
                        <a:pt x="727" y="2329"/>
                      </a:lnTo>
                      <a:lnTo>
                        <a:pt x="691" y="2305"/>
                      </a:lnTo>
                      <a:lnTo>
                        <a:pt x="659" y="2276"/>
                      </a:lnTo>
                      <a:lnTo>
                        <a:pt x="628" y="2242"/>
                      </a:lnTo>
                      <a:lnTo>
                        <a:pt x="602" y="2202"/>
                      </a:lnTo>
                      <a:lnTo>
                        <a:pt x="592" y="2185"/>
                      </a:lnTo>
                      <a:lnTo>
                        <a:pt x="578" y="2164"/>
                      </a:lnTo>
                      <a:lnTo>
                        <a:pt x="563" y="2138"/>
                      </a:lnTo>
                      <a:lnTo>
                        <a:pt x="545" y="2109"/>
                      </a:lnTo>
                      <a:lnTo>
                        <a:pt x="526" y="2078"/>
                      </a:lnTo>
                      <a:lnTo>
                        <a:pt x="506" y="2043"/>
                      </a:lnTo>
                      <a:lnTo>
                        <a:pt x="483" y="2006"/>
                      </a:lnTo>
                      <a:lnTo>
                        <a:pt x="461" y="1968"/>
                      </a:lnTo>
                      <a:lnTo>
                        <a:pt x="437" y="1929"/>
                      </a:lnTo>
                      <a:lnTo>
                        <a:pt x="413" y="1887"/>
                      </a:lnTo>
                      <a:lnTo>
                        <a:pt x="387" y="1847"/>
                      </a:lnTo>
                      <a:lnTo>
                        <a:pt x="362" y="1805"/>
                      </a:lnTo>
                      <a:lnTo>
                        <a:pt x="338" y="1765"/>
                      </a:lnTo>
                      <a:lnTo>
                        <a:pt x="314" y="1724"/>
                      </a:lnTo>
                      <a:lnTo>
                        <a:pt x="290" y="1685"/>
                      </a:lnTo>
                      <a:lnTo>
                        <a:pt x="269" y="1649"/>
                      </a:lnTo>
                      <a:lnTo>
                        <a:pt x="247" y="1613"/>
                      </a:lnTo>
                      <a:lnTo>
                        <a:pt x="227" y="1581"/>
                      </a:lnTo>
                      <a:lnTo>
                        <a:pt x="209" y="1552"/>
                      </a:lnTo>
                      <a:lnTo>
                        <a:pt x="194" y="1525"/>
                      </a:lnTo>
                      <a:lnTo>
                        <a:pt x="180" y="1502"/>
                      </a:lnTo>
                      <a:lnTo>
                        <a:pt x="169" y="1485"/>
                      </a:lnTo>
                      <a:lnTo>
                        <a:pt x="162" y="1471"/>
                      </a:lnTo>
                      <a:lnTo>
                        <a:pt x="155" y="1462"/>
                      </a:lnTo>
                      <a:lnTo>
                        <a:pt x="154" y="1459"/>
                      </a:lnTo>
                      <a:lnTo>
                        <a:pt x="130" y="1419"/>
                      </a:lnTo>
                      <a:lnTo>
                        <a:pt x="107" y="1377"/>
                      </a:lnTo>
                      <a:lnTo>
                        <a:pt x="85" y="1333"/>
                      </a:lnTo>
                      <a:lnTo>
                        <a:pt x="63" y="1289"/>
                      </a:lnTo>
                      <a:lnTo>
                        <a:pt x="45" y="1242"/>
                      </a:lnTo>
                      <a:lnTo>
                        <a:pt x="29" y="1194"/>
                      </a:lnTo>
                      <a:lnTo>
                        <a:pt x="15" y="1145"/>
                      </a:lnTo>
                      <a:lnTo>
                        <a:pt x="6" y="1093"/>
                      </a:lnTo>
                      <a:lnTo>
                        <a:pt x="1" y="1039"/>
                      </a:lnTo>
                      <a:lnTo>
                        <a:pt x="0" y="982"/>
                      </a:lnTo>
                      <a:lnTo>
                        <a:pt x="5" y="924"/>
                      </a:lnTo>
                      <a:lnTo>
                        <a:pt x="15" y="864"/>
                      </a:lnTo>
                      <a:lnTo>
                        <a:pt x="32" y="801"/>
                      </a:lnTo>
                      <a:lnTo>
                        <a:pt x="57" y="727"/>
                      </a:lnTo>
                      <a:lnTo>
                        <a:pt x="87" y="658"/>
                      </a:lnTo>
                      <a:lnTo>
                        <a:pt x="120" y="592"/>
                      </a:lnTo>
                      <a:lnTo>
                        <a:pt x="154" y="532"/>
                      </a:lnTo>
                      <a:lnTo>
                        <a:pt x="188" y="477"/>
                      </a:lnTo>
                      <a:lnTo>
                        <a:pt x="221" y="428"/>
                      </a:lnTo>
                      <a:lnTo>
                        <a:pt x="4" y="283"/>
                      </a:lnTo>
                      <a:lnTo>
                        <a:pt x="67" y="182"/>
                      </a:lnTo>
                      <a:lnTo>
                        <a:pt x="1123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45" name="Rectangle 44"/>
          <p:cNvSpPr/>
          <p:nvPr/>
        </p:nvSpPr>
        <p:spPr>
          <a:xfrm>
            <a:off x="2170324" y="3186716"/>
            <a:ext cx="1377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30</a:t>
            </a:r>
            <a:r>
              <a:rPr kumimoji="0" lang="en-US" sz="4800" b="1" i="0" u="none" strike="noStrike" kern="0" cap="none" spc="-30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%</a:t>
            </a:r>
            <a:endParaRPr kumimoji="0" lang="en-US" sz="4800" b="1" i="0" u="none" strike="noStrike" kern="1200" cap="none" spc="-30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99614" y="3186716"/>
            <a:ext cx="1377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80</a:t>
            </a:r>
            <a:r>
              <a:rPr kumimoji="0" lang="en-US" sz="4800" b="1" i="0" u="none" strike="noStrike" kern="0" cap="none" spc="-30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%</a:t>
            </a:r>
            <a:endParaRPr kumimoji="0" lang="en-US" sz="4800" b="1" i="0" u="none" strike="noStrike" kern="1200" cap="none" spc="-30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381803" y="3186716"/>
            <a:ext cx="1377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70</a:t>
            </a:r>
            <a:r>
              <a:rPr kumimoji="0" lang="en-US" sz="4800" b="1" i="0" u="none" strike="noStrike" kern="0" cap="none" spc="-30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%</a:t>
            </a:r>
            <a:endParaRPr kumimoji="0" lang="en-US" sz="4800" b="1" i="0" u="none" strike="noStrike" kern="1200" cap="none" spc="-30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463992" y="3186716"/>
            <a:ext cx="1377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r>
              <a:rPr kumimoji="0" lang="en-US" sz="4800" b="1" i="0" u="none" strike="noStrike" kern="0" cap="none" spc="-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</a:t>
            </a:r>
            <a:r>
              <a:rPr kumimoji="0" lang="en-US" sz="4800" b="1" i="0" u="none" strike="noStrike" kern="0" cap="none" spc="-30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%</a:t>
            </a:r>
            <a:endParaRPr kumimoji="0" lang="en-US" sz="4800" b="1" i="0" u="none" strike="noStrike" kern="1200" cap="none" spc="-30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976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523" y="-6428"/>
            <a:ext cx="12169792" cy="68590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107" y="4648830"/>
            <a:ext cx="2834649" cy="608487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9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2272" y="4033899"/>
            <a:ext cx="1841315" cy="741599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72" tIns="45636" rIns="91272" bIns="4563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584" y="3362385"/>
            <a:ext cx="4148793" cy="3379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8848" y="713326"/>
            <a:ext cx="4316669" cy="3572317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0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0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0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0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0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0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0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628" y="5340430"/>
            <a:ext cx="2544553" cy="303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5933" y="4849066"/>
            <a:ext cx="4713183" cy="90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557" marR="0" lvl="0" indent="-169557" algn="l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9557" marR="0" lvl="0" indent="-169557" algn="l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9557" marR="0" lvl="0" indent="-169557" algn="l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5935" y="4467390"/>
            <a:ext cx="5906033" cy="368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" y="6119102"/>
            <a:ext cx="12169792" cy="67469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502" y="1843979"/>
            <a:ext cx="5580963" cy="136644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2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139" y="766172"/>
            <a:ext cx="2786760" cy="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721" y="2006396"/>
            <a:ext cx="3618531" cy="8294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2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2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3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3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1966" y="1374910"/>
            <a:ext cx="5020041" cy="3380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2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6943" y="878804"/>
            <a:ext cx="3950778" cy="230936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65417" y="2749151"/>
            <a:ext cx="527298" cy="461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78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9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97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1827" y="2307215"/>
            <a:ext cx="269570" cy="369886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3E49AF-FF30-472F-8156-B86408ACE61F}"/>
              </a:ext>
            </a:extLst>
          </p:cNvPr>
          <p:cNvGrpSpPr/>
          <p:nvPr/>
        </p:nvGrpSpPr>
        <p:grpSpPr>
          <a:xfrm>
            <a:off x="1398967" y="1144605"/>
            <a:ext cx="3130793" cy="1777759"/>
            <a:chOff x="3359495" y="1981200"/>
            <a:chExt cx="5468455" cy="4011824"/>
          </a:xfrm>
        </p:grpSpPr>
        <p:graphicFrame>
          <p:nvGraphicFramePr>
            <p:cNvPr id="118" name="Chart 117">
              <a:extLst>
                <a:ext uri="{FF2B5EF4-FFF2-40B4-BE49-F238E27FC236}">
                  <a16:creationId xmlns:a16="http://schemas.microsoft.com/office/drawing/2014/main" id="{FB027166-81AE-4CDD-90C5-54296B13D23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55002389"/>
                </p:ext>
              </p:extLst>
            </p:nvPr>
          </p:nvGraphicFramePr>
          <p:xfrm>
            <a:off x="3847795" y="1981200"/>
            <a:ext cx="4491856" cy="401182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272352B-C53F-49FA-9F90-287CDA123E6B}"/>
                </a:ext>
              </a:extLst>
            </p:cNvPr>
            <p:cNvCxnSpPr/>
            <p:nvPr/>
          </p:nvCxnSpPr>
          <p:spPr>
            <a:xfrm>
              <a:off x="3763651" y="2489735"/>
              <a:ext cx="744725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BFECA4E-F0B5-4065-A315-1E74F97903F2}"/>
                </a:ext>
              </a:extLst>
            </p:cNvPr>
            <p:cNvCxnSpPr/>
            <p:nvPr/>
          </p:nvCxnSpPr>
          <p:spPr>
            <a:xfrm>
              <a:off x="7761872" y="2489735"/>
              <a:ext cx="744725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9E8488-A124-453F-82F2-CCED3665FE2C}"/>
                </a:ext>
              </a:extLst>
            </p:cNvPr>
            <p:cNvCxnSpPr/>
            <p:nvPr/>
          </p:nvCxnSpPr>
          <p:spPr>
            <a:xfrm>
              <a:off x="7761872" y="5484488"/>
              <a:ext cx="744725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02F2B4C-7154-4CC9-8ACE-4B4ED856F2E1}"/>
                </a:ext>
              </a:extLst>
            </p:cNvPr>
            <p:cNvCxnSpPr/>
            <p:nvPr/>
          </p:nvCxnSpPr>
          <p:spPr>
            <a:xfrm>
              <a:off x="3763651" y="5484488"/>
              <a:ext cx="744725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CACD636-E9E0-45E6-BBF6-2243F73B245E}"/>
                </a:ext>
              </a:extLst>
            </p:cNvPr>
            <p:cNvSpPr/>
            <p:nvPr/>
          </p:nvSpPr>
          <p:spPr>
            <a:xfrm>
              <a:off x="8134234" y="2146902"/>
              <a:ext cx="693716" cy="685667"/>
            </a:xfrm>
            <a:prstGeom prst="ellipse">
              <a:avLst/>
            </a:prstGeom>
            <a:solidFill>
              <a:srgbClr val="9BBB5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5726F1E-6870-4DC7-BD33-7A897F6DCD42}"/>
                </a:ext>
              </a:extLst>
            </p:cNvPr>
            <p:cNvCxnSpPr/>
            <p:nvPr/>
          </p:nvCxnSpPr>
          <p:spPr>
            <a:xfrm flipV="1">
              <a:off x="4508376" y="4851443"/>
              <a:ext cx="404156" cy="633044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F20A44C-B7E6-416C-B00F-ABBE70925611}"/>
                </a:ext>
              </a:extLst>
            </p:cNvPr>
            <p:cNvCxnSpPr/>
            <p:nvPr/>
          </p:nvCxnSpPr>
          <p:spPr>
            <a:xfrm flipH="1" flipV="1">
              <a:off x="4508376" y="2489736"/>
              <a:ext cx="537908" cy="480744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8CE43CB-97BA-47C2-AAA0-C2390D6866B3}"/>
                </a:ext>
              </a:extLst>
            </p:cNvPr>
            <p:cNvCxnSpPr/>
            <p:nvPr/>
          </p:nvCxnSpPr>
          <p:spPr>
            <a:xfrm flipV="1">
              <a:off x="7375259" y="2489735"/>
              <a:ext cx="386613" cy="78776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43632A5-9897-431C-BDAF-29503BDD10BF}"/>
                </a:ext>
              </a:extLst>
            </p:cNvPr>
            <p:cNvCxnSpPr/>
            <p:nvPr/>
          </p:nvCxnSpPr>
          <p:spPr>
            <a:xfrm flipH="1" flipV="1">
              <a:off x="7252084" y="4798822"/>
              <a:ext cx="509788" cy="68409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75BACB8-4430-44BE-B37F-F6327D878B1B}"/>
                </a:ext>
              </a:extLst>
            </p:cNvPr>
            <p:cNvGrpSpPr/>
            <p:nvPr/>
          </p:nvGrpSpPr>
          <p:grpSpPr>
            <a:xfrm>
              <a:off x="3359495" y="2146902"/>
              <a:ext cx="693716" cy="685667"/>
              <a:chOff x="3359495" y="2146902"/>
              <a:chExt cx="693716" cy="68566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E0D9994-DFB0-44A9-A966-A78E45719D10}"/>
                  </a:ext>
                </a:extLst>
              </p:cNvPr>
              <p:cNvSpPr/>
              <p:nvPr/>
            </p:nvSpPr>
            <p:spPr>
              <a:xfrm>
                <a:off x="3359495" y="2146902"/>
                <a:ext cx="693716" cy="685667"/>
              </a:xfrm>
              <a:prstGeom prst="ellipse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0" name="Freeform 6">
                <a:extLst>
                  <a:ext uri="{FF2B5EF4-FFF2-40B4-BE49-F238E27FC236}">
                    <a16:creationId xmlns:a16="http://schemas.microsoft.com/office/drawing/2014/main" id="{61E80B0C-26F7-4308-A8A0-D969907C3C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88707" y="2332777"/>
                <a:ext cx="249868" cy="313916"/>
              </a:xfrm>
              <a:custGeom>
                <a:avLst/>
                <a:gdLst>
                  <a:gd name="T0" fmla="*/ 2829 w 3155"/>
                  <a:gd name="T1" fmla="*/ 2304 h 3571"/>
                  <a:gd name="T2" fmla="*/ 817 w 3155"/>
                  <a:gd name="T3" fmla="*/ 1576 h 3571"/>
                  <a:gd name="T4" fmla="*/ 758 w 3155"/>
                  <a:gd name="T5" fmla="*/ 1611 h 3571"/>
                  <a:gd name="T6" fmla="*/ 735 w 3155"/>
                  <a:gd name="T7" fmla="*/ 1677 h 3571"/>
                  <a:gd name="T8" fmla="*/ 758 w 3155"/>
                  <a:gd name="T9" fmla="*/ 1741 h 3571"/>
                  <a:gd name="T10" fmla="*/ 817 w 3155"/>
                  <a:gd name="T11" fmla="*/ 1776 h 3571"/>
                  <a:gd name="T12" fmla="*/ 2345 w 3155"/>
                  <a:gd name="T13" fmla="*/ 1776 h 3571"/>
                  <a:gd name="T14" fmla="*/ 2404 w 3155"/>
                  <a:gd name="T15" fmla="*/ 1741 h 3571"/>
                  <a:gd name="T16" fmla="*/ 2427 w 3155"/>
                  <a:gd name="T17" fmla="*/ 1677 h 3571"/>
                  <a:gd name="T18" fmla="*/ 2404 w 3155"/>
                  <a:gd name="T19" fmla="*/ 1611 h 3571"/>
                  <a:gd name="T20" fmla="*/ 2345 w 3155"/>
                  <a:gd name="T21" fmla="*/ 1576 h 3571"/>
                  <a:gd name="T22" fmla="*/ 841 w 3155"/>
                  <a:gd name="T23" fmla="*/ 1036 h 3571"/>
                  <a:gd name="T24" fmla="*/ 774 w 3155"/>
                  <a:gd name="T25" fmla="*/ 1062 h 3571"/>
                  <a:gd name="T26" fmla="*/ 738 w 3155"/>
                  <a:gd name="T27" fmla="*/ 1122 h 3571"/>
                  <a:gd name="T28" fmla="*/ 746 w 3155"/>
                  <a:gd name="T29" fmla="*/ 1192 h 3571"/>
                  <a:gd name="T30" fmla="*/ 794 w 3155"/>
                  <a:gd name="T31" fmla="*/ 1243 h 3571"/>
                  <a:gd name="T32" fmla="*/ 2321 w 3155"/>
                  <a:gd name="T33" fmla="*/ 1255 h 3571"/>
                  <a:gd name="T34" fmla="*/ 2388 w 3155"/>
                  <a:gd name="T35" fmla="*/ 1230 h 3571"/>
                  <a:gd name="T36" fmla="*/ 2424 w 3155"/>
                  <a:gd name="T37" fmla="*/ 1170 h 3571"/>
                  <a:gd name="T38" fmla="*/ 2416 w 3155"/>
                  <a:gd name="T39" fmla="*/ 1099 h 3571"/>
                  <a:gd name="T40" fmla="*/ 2368 w 3155"/>
                  <a:gd name="T41" fmla="*/ 1048 h 3571"/>
                  <a:gd name="T42" fmla="*/ 841 w 3155"/>
                  <a:gd name="T43" fmla="*/ 1036 h 3571"/>
                  <a:gd name="T44" fmla="*/ 794 w 3155"/>
                  <a:gd name="T45" fmla="*/ 523 h 3571"/>
                  <a:gd name="T46" fmla="*/ 746 w 3155"/>
                  <a:gd name="T47" fmla="*/ 574 h 3571"/>
                  <a:gd name="T48" fmla="*/ 738 w 3155"/>
                  <a:gd name="T49" fmla="*/ 645 h 3571"/>
                  <a:gd name="T50" fmla="*/ 774 w 3155"/>
                  <a:gd name="T51" fmla="*/ 705 h 3571"/>
                  <a:gd name="T52" fmla="*/ 841 w 3155"/>
                  <a:gd name="T53" fmla="*/ 730 h 3571"/>
                  <a:gd name="T54" fmla="*/ 2368 w 3155"/>
                  <a:gd name="T55" fmla="*/ 718 h 3571"/>
                  <a:gd name="T56" fmla="*/ 2416 w 3155"/>
                  <a:gd name="T57" fmla="*/ 668 h 3571"/>
                  <a:gd name="T58" fmla="*/ 2424 w 3155"/>
                  <a:gd name="T59" fmla="*/ 596 h 3571"/>
                  <a:gd name="T60" fmla="*/ 2388 w 3155"/>
                  <a:gd name="T61" fmla="*/ 536 h 3571"/>
                  <a:gd name="T62" fmla="*/ 2321 w 3155"/>
                  <a:gd name="T63" fmla="*/ 512 h 3571"/>
                  <a:gd name="T64" fmla="*/ 3062 w 3155"/>
                  <a:gd name="T65" fmla="*/ 0 h 3571"/>
                  <a:gd name="T66" fmla="*/ 3120 w 3155"/>
                  <a:gd name="T67" fmla="*/ 21 h 3571"/>
                  <a:gd name="T68" fmla="*/ 3152 w 3155"/>
                  <a:gd name="T69" fmla="*/ 74 h 3571"/>
                  <a:gd name="T70" fmla="*/ 3154 w 3155"/>
                  <a:gd name="T71" fmla="*/ 2203 h 3571"/>
                  <a:gd name="T72" fmla="*/ 3154 w 3155"/>
                  <a:gd name="T73" fmla="*/ 2226 h 3571"/>
                  <a:gd name="T74" fmla="*/ 3130 w 3155"/>
                  <a:gd name="T75" fmla="*/ 2276 h 3571"/>
                  <a:gd name="T76" fmla="*/ 1853 w 3155"/>
                  <a:gd name="T77" fmla="*/ 3554 h 3571"/>
                  <a:gd name="T78" fmla="*/ 1799 w 3155"/>
                  <a:gd name="T79" fmla="*/ 3571 h 3571"/>
                  <a:gd name="T80" fmla="*/ 58 w 3155"/>
                  <a:gd name="T81" fmla="*/ 3561 h 3571"/>
                  <a:gd name="T82" fmla="*/ 11 w 3155"/>
                  <a:gd name="T83" fmla="*/ 3517 h 3571"/>
                  <a:gd name="T84" fmla="*/ 0 w 3155"/>
                  <a:gd name="T85" fmla="*/ 96 h 3571"/>
                  <a:gd name="T86" fmla="*/ 23 w 3155"/>
                  <a:gd name="T87" fmla="*/ 36 h 3571"/>
                  <a:gd name="T88" fmla="*/ 79 w 3155"/>
                  <a:gd name="T89" fmla="*/ 2 h 3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55" h="3571">
                    <a:moveTo>
                      <a:pt x="1884" y="2304"/>
                    </a:moveTo>
                    <a:lnTo>
                      <a:pt x="1884" y="3243"/>
                    </a:lnTo>
                    <a:lnTo>
                      <a:pt x="2829" y="2304"/>
                    </a:lnTo>
                    <a:lnTo>
                      <a:pt x="1884" y="2304"/>
                    </a:lnTo>
                    <a:close/>
                    <a:moveTo>
                      <a:pt x="841" y="1574"/>
                    </a:moveTo>
                    <a:lnTo>
                      <a:pt x="817" y="1576"/>
                    </a:lnTo>
                    <a:lnTo>
                      <a:pt x="794" y="1584"/>
                    </a:lnTo>
                    <a:lnTo>
                      <a:pt x="774" y="1596"/>
                    </a:lnTo>
                    <a:lnTo>
                      <a:pt x="758" y="1611"/>
                    </a:lnTo>
                    <a:lnTo>
                      <a:pt x="746" y="1631"/>
                    </a:lnTo>
                    <a:lnTo>
                      <a:pt x="738" y="1653"/>
                    </a:lnTo>
                    <a:lnTo>
                      <a:pt x="735" y="1677"/>
                    </a:lnTo>
                    <a:lnTo>
                      <a:pt x="738" y="1701"/>
                    </a:lnTo>
                    <a:lnTo>
                      <a:pt x="746" y="1723"/>
                    </a:lnTo>
                    <a:lnTo>
                      <a:pt x="758" y="1741"/>
                    </a:lnTo>
                    <a:lnTo>
                      <a:pt x="774" y="1758"/>
                    </a:lnTo>
                    <a:lnTo>
                      <a:pt x="794" y="1768"/>
                    </a:lnTo>
                    <a:lnTo>
                      <a:pt x="817" y="1776"/>
                    </a:lnTo>
                    <a:lnTo>
                      <a:pt x="841" y="1779"/>
                    </a:lnTo>
                    <a:lnTo>
                      <a:pt x="2321" y="1779"/>
                    </a:lnTo>
                    <a:lnTo>
                      <a:pt x="2345" y="1776"/>
                    </a:lnTo>
                    <a:lnTo>
                      <a:pt x="2368" y="1768"/>
                    </a:lnTo>
                    <a:lnTo>
                      <a:pt x="2388" y="1758"/>
                    </a:lnTo>
                    <a:lnTo>
                      <a:pt x="2404" y="1741"/>
                    </a:lnTo>
                    <a:lnTo>
                      <a:pt x="2416" y="1723"/>
                    </a:lnTo>
                    <a:lnTo>
                      <a:pt x="2424" y="1701"/>
                    </a:lnTo>
                    <a:lnTo>
                      <a:pt x="2427" y="1677"/>
                    </a:lnTo>
                    <a:lnTo>
                      <a:pt x="2424" y="1653"/>
                    </a:lnTo>
                    <a:lnTo>
                      <a:pt x="2416" y="1631"/>
                    </a:lnTo>
                    <a:lnTo>
                      <a:pt x="2404" y="1611"/>
                    </a:lnTo>
                    <a:lnTo>
                      <a:pt x="2388" y="1596"/>
                    </a:lnTo>
                    <a:lnTo>
                      <a:pt x="2368" y="1584"/>
                    </a:lnTo>
                    <a:lnTo>
                      <a:pt x="2345" y="1576"/>
                    </a:lnTo>
                    <a:lnTo>
                      <a:pt x="2321" y="1574"/>
                    </a:lnTo>
                    <a:lnTo>
                      <a:pt x="841" y="1574"/>
                    </a:lnTo>
                    <a:close/>
                    <a:moveTo>
                      <a:pt x="841" y="1036"/>
                    </a:moveTo>
                    <a:lnTo>
                      <a:pt x="817" y="1040"/>
                    </a:lnTo>
                    <a:lnTo>
                      <a:pt x="794" y="1048"/>
                    </a:lnTo>
                    <a:lnTo>
                      <a:pt x="774" y="1062"/>
                    </a:lnTo>
                    <a:lnTo>
                      <a:pt x="758" y="1078"/>
                    </a:lnTo>
                    <a:lnTo>
                      <a:pt x="746" y="1099"/>
                    </a:lnTo>
                    <a:lnTo>
                      <a:pt x="738" y="1122"/>
                    </a:lnTo>
                    <a:lnTo>
                      <a:pt x="735" y="1146"/>
                    </a:lnTo>
                    <a:lnTo>
                      <a:pt x="738" y="1170"/>
                    </a:lnTo>
                    <a:lnTo>
                      <a:pt x="746" y="1192"/>
                    </a:lnTo>
                    <a:lnTo>
                      <a:pt x="758" y="1213"/>
                    </a:lnTo>
                    <a:lnTo>
                      <a:pt x="774" y="1230"/>
                    </a:lnTo>
                    <a:lnTo>
                      <a:pt x="794" y="1243"/>
                    </a:lnTo>
                    <a:lnTo>
                      <a:pt x="817" y="1251"/>
                    </a:lnTo>
                    <a:lnTo>
                      <a:pt x="841" y="1255"/>
                    </a:lnTo>
                    <a:lnTo>
                      <a:pt x="2321" y="1255"/>
                    </a:lnTo>
                    <a:lnTo>
                      <a:pt x="2345" y="1251"/>
                    </a:lnTo>
                    <a:lnTo>
                      <a:pt x="2368" y="1243"/>
                    </a:lnTo>
                    <a:lnTo>
                      <a:pt x="2388" y="1230"/>
                    </a:lnTo>
                    <a:lnTo>
                      <a:pt x="2404" y="1213"/>
                    </a:lnTo>
                    <a:lnTo>
                      <a:pt x="2416" y="1192"/>
                    </a:lnTo>
                    <a:lnTo>
                      <a:pt x="2424" y="1170"/>
                    </a:lnTo>
                    <a:lnTo>
                      <a:pt x="2427" y="1146"/>
                    </a:lnTo>
                    <a:lnTo>
                      <a:pt x="2424" y="1122"/>
                    </a:lnTo>
                    <a:lnTo>
                      <a:pt x="2416" y="1099"/>
                    </a:lnTo>
                    <a:lnTo>
                      <a:pt x="2404" y="1078"/>
                    </a:lnTo>
                    <a:lnTo>
                      <a:pt x="2388" y="1062"/>
                    </a:lnTo>
                    <a:lnTo>
                      <a:pt x="2368" y="1048"/>
                    </a:lnTo>
                    <a:lnTo>
                      <a:pt x="2345" y="1040"/>
                    </a:lnTo>
                    <a:lnTo>
                      <a:pt x="2321" y="1036"/>
                    </a:lnTo>
                    <a:lnTo>
                      <a:pt x="841" y="1036"/>
                    </a:lnTo>
                    <a:close/>
                    <a:moveTo>
                      <a:pt x="841" y="512"/>
                    </a:moveTo>
                    <a:lnTo>
                      <a:pt x="817" y="515"/>
                    </a:lnTo>
                    <a:lnTo>
                      <a:pt x="794" y="523"/>
                    </a:lnTo>
                    <a:lnTo>
                      <a:pt x="774" y="536"/>
                    </a:lnTo>
                    <a:lnTo>
                      <a:pt x="758" y="553"/>
                    </a:lnTo>
                    <a:lnTo>
                      <a:pt x="746" y="574"/>
                    </a:lnTo>
                    <a:lnTo>
                      <a:pt x="738" y="596"/>
                    </a:lnTo>
                    <a:lnTo>
                      <a:pt x="735" y="621"/>
                    </a:lnTo>
                    <a:lnTo>
                      <a:pt x="738" y="645"/>
                    </a:lnTo>
                    <a:lnTo>
                      <a:pt x="746" y="668"/>
                    </a:lnTo>
                    <a:lnTo>
                      <a:pt x="758" y="688"/>
                    </a:lnTo>
                    <a:lnTo>
                      <a:pt x="774" y="705"/>
                    </a:lnTo>
                    <a:lnTo>
                      <a:pt x="794" y="718"/>
                    </a:lnTo>
                    <a:lnTo>
                      <a:pt x="817" y="727"/>
                    </a:lnTo>
                    <a:lnTo>
                      <a:pt x="841" y="730"/>
                    </a:lnTo>
                    <a:lnTo>
                      <a:pt x="2321" y="730"/>
                    </a:lnTo>
                    <a:lnTo>
                      <a:pt x="2345" y="727"/>
                    </a:lnTo>
                    <a:lnTo>
                      <a:pt x="2368" y="718"/>
                    </a:lnTo>
                    <a:lnTo>
                      <a:pt x="2388" y="705"/>
                    </a:lnTo>
                    <a:lnTo>
                      <a:pt x="2404" y="688"/>
                    </a:lnTo>
                    <a:lnTo>
                      <a:pt x="2416" y="668"/>
                    </a:lnTo>
                    <a:lnTo>
                      <a:pt x="2424" y="645"/>
                    </a:lnTo>
                    <a:lnTo>
                      <a:pt x="2427" y="621"/>
                    </a:lnTo>
                    <a:lnTo>
                      <a:pt x="2424" y="596"/>
                    </a:lnTo>
                    <a:lnTo>
                      <a:pt x="2416" y="574"/>
                    </a:lnTo>
                    <a:lnTo>
                      <a:pt x="2404" y="553"/>
                    </a:lnTo>
                    <a:lnTo>
                      <a:pt x="2388" y="536"/>
                    </a:lnTo>
                    <a:lnTo>
                      <a:pt x="2368" y="523"/>
                    </a:lnTo>
                    <a:lnTo>
                      <a:pt x="2345" y="515"/>
                    </a:lnTo>
                    <a:lnTo>
                      <a:pt x="2321" y="512"/>
                    </a:lnTo>
                    <a:lnTo>
                      <a:pt x="841" y="512"/>
                    </a:lnTo>
                    <a:close/>
                    <a:moveTo>
                      <a:pt x="100" y="0"/>
                    </a:moveTo>
                    <a:lnTo>
                      <a:pt x="3062" y="0"/>
                    </a:lnTo>
                    <a:lnTo>
                      <a:pt x="3084" y="2"/>
                    </a:lnTo>
                    <a:lnTo>
                      <a:pt x="3103" y="10"/>
                    </a:lnTo>
                    <a:lnTo>
                      <a:pt x="3120" y="21"/>
                    </a:lnTo>
                    <a:lnTo>
                      <a:pt x="3134" y="36"/>
                    </a:lnTo>
                    <a:lnTo>
                      <a:pt x="3145" y="54"/>
                    </a:lnTo>
                    <a:lnTo>
                      <a:pt x="3152" y="74"/>
                    </a:lnTo>
                    <a:lnTo>
                      <a:pt x="3154" y="96"/>
                    </a:lnTo>
                    <a:lnTo>
                      <a:pt x="3154" y="2202"/>
                    </a:lnTo>
                    <a:lnTo>
                      <a:pt x="3154" y="2203"/>
                    </a:lnTo>
                    <a:lnTo>
                      <a:pt x="3155" y="2205"/>
                    </a:lnTo>
                    <a:lnTo>
                      <a:pt x="3155" y="2207"/>
                    </a:lnTo>
                    <a:lnTo>
                      <a:pt x="3154" y="2226"/>
                    </a:lnTo>
                    <a:lnTo>
                      <a:pt x="3149" y="2244"/>
                    </a:lnTo>
                    <a:lnTo>
                      <a:pt x="3142" y="2260"/>
                    </a:lnTo>
                    <a:lnTo>
                      <a:pt x="3130" y="2276"/>
                    </a:lnTo>
                    <a:lnTo>
                      <a:pt x="2496" y="2908"/>
                    </a:lnTo>
                    <a:lnTo>
                      <a:pt x="1867" y="3542"/>
                    </a:lnTo>
                    <a:lnTo>
                      <a:pt x="1853" y="3554"/>
                    </a:lnTo>
                    <a:lnTo>
                      <a:pt x="1836" y="3564"/>
                    </a:lnTo>
                    <a:lnTo>
                      <a:pt x="1818" y="3570"/>
                    </a:lnTo>
                    <a:lnTo>
                      <a:pt x="1799" y="3571"/>
                    </a:lnTo>
                    <a:lnTo>
                      <a:pt x="100" y="3571"/>
                    </a:lnTo>
                    <a:lnTo>
                      <a:pt x="79" y="3568"/>
                    </a:lnTo>
                    <a:lnTo>
                      <a:pt x="58" y="3561"/>
                    </a:lnTo>
                    <a:lnTo>
                      <a:pt x="39" y="3550"/>
                    </a:lnTo>
                    <a:lnTo>
                      <a:pt x="23" y="3535"/>
                    </a:lnTo>
                    <a:lnTo>
                      <a:pt x="11" y="3517"/>
                    </a:lnTo>
                    <a:lnTo>
                      <a:pt x="3" y="3498"/>
                    </a:lnTo>
                    <a:lnTo>
                      <a:pt x="0" y="3475"/>
                    </a:lnTo>
                    <a:lnTo>
                      <a:pt x="0" y="96"/>
                    </a:lnTo>
                    <a:lnTo>
                      <a:pt x="3" y="74"/>
                    </a:lnTo>
                    <a:lnTo>
                      <a:pt x="11" y="54"/>
                    </a:lnTo>
                    <a:lnTo>
                      <a:pt x="23" y="36"/>
                    </a:lnTo>
                    <a:lnTo>
                      <a:pt x="39" y="21"/>
                    </a:lnTo>
                    <a:lnTo>
                      <a:pt x="58" y="10"/>
                    </a:lnTo>
                    <a:lnTo>
                      <a:pt x="79" y="2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7EFACF65-915A-48A5-933D-9F0647811D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39651" y="2352575"/>
              <a:ext cx="274320" cy="274320"/>
            </a:xfrm>
            <a:custGeom>
              <a:avLst/>
              <a:gdLst>
                <a:gd name="T0" fmla="*/ 267 w 3609"/>
                <a:gd name="T1" fmla="*/ 2860 h 3572"/>
                <a:gd name="T2" fmla="*/ 1176 w 3609"/>
                <a:gd name="T3" fmla="*/ 3240 h 3572"/>
                <a:gd name="T4" fmla="*/ 220 w 3609"/>
                <a:gd name="T5" fmla="*/ 2027 h 3572"/>
                <a:gd name="T6" fmla="*/ 240 w 3609"/>
                <a:gd name="T7" fmla="*/ 2032 h 3572"/>
                <a:gd name="T8" fmla="*/ 1528 w 3609"/>
                <a:gd name="T9" fmla="*/ 3321 h 3572"/>
                <a:gd name="T10" fmla="*/ 1539 w 3609"/>
                <a:gd name="T11" fmla="*/ 3345 h 3572"/>
                <a:gd name="T12" fmla="*/ 1536 w 3609"/>
                <a:gd name="T13" fmla="*/ 3369 h 3572"/>
                <a:gd name="T14" fmla="*/ 1518 w 3609"/>
                <a:gd name="T15" fmla="*/ 3385 h 3572"/>
                <a:gd name="T16" fmla="*/ 163 w 3609"/>
                <a:gd name="T17" fmla="*/ 3571 h 3572"/>
                <a:gd name="T18" fmla="*/ 112 w 3609"/>
                <a:gd name="T19" fmla="*/ 3568 h 3572"/>
                <a:gd name="T20" fmla="*/ 57 w 3609"/>
                <a:gd name="T21" fmla="*/ 3543 h 3572"/>
                <a:gd name="T22" fmla="*/ 18 w 3609"/>
                <a:gd name="T23" fmla="*/ 3498 h 3572"/>
                <a:gd name="T24" fmla="*/ 0 w 3609"/>
                <a:gd name="T25" fmla="*/ 3439 h 3572"/>
                <a:gd name="T26" fmla="*/ 181 w 3609"/>
                <a:gd name="T27" fmla="*/ 2062 h 3572"/>
                <a:gd name="T28" fmla="*/ 191 w 3609"/>
                <a:gd name="T29" fmla="*/ 2040 h 3572"/>
                <a:gd name="T30" fmla="*/ 209 w 3609"/>
                <a:gd name="T31" fmla="*/ 2028 h 3572"/>
                <a:gd name="T32" fmla="*/ 3387 w 3609"/>
                <a:gd name="T33" fmla="*/ 1078 h 3572"/>
                <a:gd name="T34" fmla="*/ 3589 w 3609"/>
                <a:gd name="T35" fmla="*/ 1285 h 3572"/>
                <a:gd name="T36" fmla="*/ 3607 w 3609"/>
                <a:gd name="T37" fmla="*/ 1327 h 3572"/>
                <a:gd name="T38" fmla="*/ 3607 w 3609"/>
                <a:gd name="T39" fmla="*/ 1372 h 3572"/>
                <a:gd name="T40" fmla="*/ 3589 w 3609"/>
                <a:gd name="T41" fmla="*/ 1413 h 3572"/>
                <a:gd name="T42" fmla="*/ 1817 w 3609"/>
                <a:gd name="T43" fmla="*/ 3194 h 3572"/>
                <a:gd name="T44" fmla="*/ 1804 w 3609"/>
                <a:gd name="T45" fmla="*/ 3205 h 3572"/>
                <a:gd name="T46" fmla="*/ 1761 w 3609"/>
                <a:gd name="T47" fmla="*/ 3225 h 3572"/>
                <a:gd name="T48" fmla="*/ 1715 w 3609"/>
                <a:gd name="T49" fmla="*/ 3226 h 3572"/>
                <a:gd name="T50" fmla="*/ 1671 w 3609"/>
                <a:gd name="T51" fmla="*/ 3210 h 3572"/>
                <a:gd name="T52" fmla="*/ 1464 w 3609"/>
                <a:gd name="T53" fmla="*/ 3005 h 3572"/>
                <a:gd name="T54" fmla="*/ 2645 w 3609"/>
                <a:gd name="T55" fmla="*/ 335 h 3572"/>
                <a:gd name="T56" fmla="*/ 1328 w 3609"/>
                <a:gd name="T57" fmla="*/ 2869 h 3572"/>
                <a:gd name="T58" fmla="*/ 722 w 3609"/>
                <a:gd name="T59" fmla="*/ 2262 h 3572"/>
                <a:gd name="T60" fmla="*/ 2264 w 3609"/>
                <a:gd name="T61" fmla="*/ 0 h 3572"/>
                <a:gd name="T62" fmla="*/ 2286 w 3609"/>
                <a:gd name="T63" fmla="*/ 2 h 3572"/>
                <a:gd name="T64" fmla="*/ 2312 w 3609"/>
                <a:gd name="T65" fmla="*/ 11 h 3572"/>
                <a:gd name="T66" fmla="*/ 2346 w 3609"/>
                <a:gd name="T67" fmla="*/ 35 h 3572"/>
                <a:gd name="T68" fmla="*/ 587 w 3609"/>
                <a:gd name="T69" fmla="*/ 2125 h 3572"/>
                <a:gd name="T70" fmla="*/ 407 w 3609"/>
                <a:gd name="T71" fmla="*/ 1942 h 3572"/>
                <a:gd name="T72" fmla="*/ 394 w 3609"/>
                <a:gd name="T73" fmla="*/ 1912 h 3572"/>
                <a:gd name="T74" fmla="*/ 391 w 3609"/>
                <a:gd name="T75" fmla="*/ 1901 h 3572"/>
                <a:gd name="T76" fmla="*/ 391 w 3609"/>
                <a:gd name="T77" fmla="*/ 1857 h 3572"/>
                <a:gd name="T78" fmla="*/ 408 w 3609"/>
                <a:gd name="T79" fmla="*/ 1815 h 3572"/>
                <a:gd name="T80" fmla="*/ 2180 w 3609"/>
                <a:gd name="T81" fmla="*/ 35 h 3572"/>
                <a:gd name="T82" fmla="*/ 2214 w 3609"/>
                <a:gd name="T83" fmla="*/ 11 h 3572"/>
                <a:gd name="T84" fmla="*/ 2230 w 3609"/>
                <a:gd name="T85" fmla="*/ 6 h 3572"/>
                <a:gd name="T86" fmla="*/ 2264 w 3609"/>
                <a:gd name="T87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09" h="3572">
                  <a:moveTo>
                    <a:pt x="330" y="2392"/>
                  </a:moveTo>
                  <a:lnTo>
                    <a:pt x="267" y="2860"/>
                  </a:lnTo>
                  <a:lnTo>
                    <a:pt x="709" y="3303"/>
                  </a:lnTo>
                  <a:lnTo>
                    <a:pt x="1176" y="3240"/>
                  </a:lnTo>
                  <a:lnTo>
                    <a:pt x="330" y="2392"/>
                  </a:lnTo>
                  <a:close/>
                  <a:moveTo>
                    <a:pt x="220" y="2027"/>
                  </a:moveTo>
                  <a:lnTo>
                    <a:pt x="230" y="2028"/>
                  </a:lnTo>
                  <a:lnTo>
                    <a:pt x="240" y="2032"/>
                  </a:lnTo>
                  <a:lnTo>
                    <a:pt x="249" y="2039"/>
                  </a:lnTo>
                  <a:lnTo>
                    <a:pt x="1528" y="3321"/>
                  </a:lnTo>
                  <a:lnTo>
                    <a:pt x="1536" y="3332"/>
                  </a:lnTo>
                  <a:lnTo>
                    <a:pt x="1539" y="3345"/>
                  </a:lnTo>
                  <a:lnTo>
                    <a:pt x="1539" y="3357"/>
                  </a:lnTo>
                  <a:lnTo>
                    <a:pt x="1536" y="3369"/>
                  </a:lnTo>
                  <a:lnTo>
                    <a:pt x="1528" y="3379"/>
                  </a:lnTo>
                  <a:lnTo>
                    <a:pt x="1518" y="3385"/>
                  </a:lnTo>
                  <a:lnTo>
                    <a:pt x="1505" y="3389"/>
                  </a:lnTo>
                  <a:lnTo>
                    <a:pt x="163" y="3571"/>
                  </a:lnTo>
                  <a:lnTo>
                    <a:pt x="143" y="3572"/>
                  </a:lnTo>
                  <a:lnTo>
                    <a:pt x="112" y="3568"/>
                  </a:lnTo>
                  <a:lnTo>
                    <a:pt x="83" y="3558"/>
                  </a:lnTo>
                  <a:lnTo>
                    <a:pt x="57" y="3543"/>
                  </a:lnTo>
                  <a:lnTo>
                    <a:pt x="35" y="3522"/>
                  </a:lnTo>
                  <a:lnTo>
                    <a:pt x="18" y="3498"/>
                  </a:lnTo>
                  <a:lnTo>
                    <a:pt x="6" y="3470"/>
                  </a:lnTo>
                  <a:lnTo>
                    <a:pt x="0" y="3439"/>
                  </a:lnTo>
                  <a:lnTo>
                    <a:pt x="0" y="3407"/>
                  </a:lnTo>
                  <a:lnTo>
                    <a:pt x="181" y="2062"/>
                  </a:lnTo>
                  <a:lnTo>
                    <a:pt x="184" y="2050"/>
                  </a:lnTo>
                  <a:lnTo>
                    <a:pt x="191" y="2040"/>
                  </a:lnTo>
                  <a:lnTo>
                    <a:pt x="199" y="2033"/>
                  </a:lnTo>
                  <a:lnTo>
                    <a:pt x="209" y="2028"/>
                  </a:lnTo>
                  <a:lnTo>
                    <a:pt x="220" y="2027"/>
                  </a:lnTo>
                  <a:close/>
                  <a:moveTo>
                    <a:pt x="3387" y="1078"/>
                  </a:moveTo>
                  <a:lnTo>
                    <a:pt x="3575" y="1266"/>
                  </a:lnTo>
                  <a:lnTo>
                    <a:pt x="3589" y="1285"/>
                  </a:lnTo>
                  <a:lnTo>
                    <a:pt x="3600" y="1306"/>
                  </a:lnTo>
                  <a:lnTo>
                    <a:pt x="3607" y="1327"/>
                  </a:lnTo>
                  <a:lnTo>
                    <a:pt x="3609" y="1350"/>
                  </a:lnTo>
                  <a:lnTo>
                    <a:pt x="3607" y="1372"/>
                  </a:lnTo>
                  <a:lnTo>
                    <a:pt x="3600" y="1394"/>
                  </a:lnTo>
                  <a:lnTo>
                    <a:pt x="3589" y="1413"/>
                  </a:lnTo>
                  <a:lnTo>
                    <a:pt x="3575" y="1432"/>
                  </a:lnTo>
                  <a:lnTo>
                    <a:pt x="1817" y="3194"/>
                  </a:lnTo>
                  <a:lnTo>
                    <a:pt x="1810" y="3200"/>
                  </a:lnTo>
                  <a:lnTo>
                    <a:pt x="1804" y="3205"/>
                  </a:lnTo>
                  <a:lnTo>
                    <a:pt x="1783" y="3217"/>
                  </a:lnTo>
                  <a:lnTo>
                    <a:pt x="1761" y="3225"/>
                  </a:lnTo>
                  <a:lnTo>
                    <a:pt x="1738" y="3228"/>
                  </a:lnTo>
                  <a:lnTo>
                    <a:pt x="1715" y="3226"/>
                  </a:lnTo>
                  <a:lnTo>
                    <a:pt x="1692" y="3221"/>
                  </a:lnTo>
                  <a:lnTo>
                    <a:pt x="1671" y="3210"/>
                  </a:lnTo>
                  <a:lnTo>
                    <a:pt x="1652" y="3194"/>
                  </a:lnTo>
                  <a:lnTo>
                    <a:pt x="1464" y="3005"/>
                  </a:lnTo>
                  <a:lnTo>
                    <a:pt x="3387" y="1078"/>
                  </a:lnTo>
                  <a:close/>
                  <a:moveTo>
                    <a:pt x="2645" y="335"/>
                  </a:moveTo>
                  <a:lnTo>
                    <a:pt x="3251" y="942"/>
                  </a:lnTo>
                  <a:lnTo>
                    <a:pt x="1328" y="2869"/>
                  </a:lnTo>
                  <a:lnTo>
                    <a:pt x="1038" y="2578"/>
                  </a:lnTo>
                  <a:lnTo>
                    <a:pt x="722" y="2262"/>
                  </a:lnTo>
                  <a:lnTo>
                    <a:pt x="2645" y="335"/>
                  </a:lnTo>
                  <a:close/>
                  <a:moveTo>
                    <a:pt x="2264" y="0"/>
                  </a:moveTo>
                  <a:lnTo>
                    <a:pt x="2264" y="0"/>
                  </a:lnTo>
                  <a:lnTo>
                    <a:pt x="2286" y="2"/>
                  </a:lnTo>
                  <a:lnTo>
                    <a:pt x="2299" y="7"/>
                  </a:lnTo>
                  <a:lnTo>
                    <a:pt x="2312" y="11"/>
                  </a:lnTo>
                  <a:lnTo>
                    <a:pt x="2329" y="21"/>
                  </a:lnTo>
                  <a:lnTo>
                    <a:pt x="2346" y="35"/>
                  </a:lnTo>
                  <a:lnTo>
                    <a:pt x="2509" y="199"/>
                  </a:lnTo>
                  <a:lnTo>
                    <a:pt x="587" y="2125"/>
                  </a:lnTo>
                  <a:lnTo>
                    <a:pt x="424" y="1962"/>
                  </a:lnTo>
                  <a:lnTo>
                    <a:pt x="407" y="1942"/>
                  </a:lnTo>
                  <a:lnTo>
                    <a:pt x="396" y="1919"/>
                  </a:lnTo>
                  <a:lnTo>
                    <a:pt x="394" y="1912"/>
                  </a:lnTo>
                  <a:lnTo>
                    <a:pt x="392" y="1904"/>
                  </a:lnTo>
                  <a:lnTo>
                    <a:pt x="391" y="1901"/>
                  </a:lnTo>
                  <a:lnTo>
                    <a:pt x="389" y="1879"/>
                  </a:lnTo>
                  <a:lnTo>
                    <a:pt x="391" y="1857"/>
                  </a:lnTo>
                  <a:lnTo>
                    <a:pt x="397" y="1836"/>
                  </a:lnTo>
                  <a:lnTo>
                    <a:pt x="408" y="1815"/>
                  </a:lnTo>
                  <a:lnTo>
                    <a:pt x="424" y="1796"/>
                  </a:lnTo>
                  <a:lnTo>
                    <a:pt x="2180" y="35"/>
                  </a:lnTo>
                  <a:lnTo>
                    <a:pt x="2197" y="21"/>
                  </a:lnTo>
                  <a:lnTo>
                    <a:pt x="2214" y="11"/>
                  </a:lnTo>
                  <a:lnTo>
                    <a:pt x="2222" y="8"/>
                  </a:lnTo>
                  <a:lnTo>
                    <a:pt x="2230" y="6"/>
                  </a:lnTo>
                  <a:lnTo>
                    <a:pt x="2246" y="2"/>
                  </a:lnTo>
                  <a:lnTo>
                    <a:pt x="2264" y="0"/>
                  </a:lnTo>
                  <a:close/>
                </a:path>
              </a:pathLst>
            </a:custGeom>
            <a:solidFill>
              <a:sysClr val="window" lastClr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723B9D7-7AD9-4943-90E7-383202ED9F6C}"/>
                </a:ext>
              </a:extLst>
            </p:cNvPr>
            <p:cNvGrpSpPr/>
            <p:nvPr/>
          </p:nvGrpSpPr>
          <p:grpSpPr>
            <a:xfrm>
              <a:off x="3359495" y="5141655"/>
              <a:ext cx="693716" cy="685667"/>
              <a:chOff x="3359495" y="5141655"/>
              <a:chExt cx="693716" cy="685667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F9E63884-E7F2-4424-B76E-50BDA0DA5B19}"/>
                  </a:ext>
                </a:extLst>
              </p:cNvPr>
              <p:cNvSpPr/>
              <p:nvPr/>
            </p:nvSpPr>
            <p:spPr>
              <a:xfrm>
                <a:off x="3359495" y="5141655"/>
                <a:ext cx="693716" cy="685667"/>
              </a:xfrm>
              <a:prstGeom prst="ellipse">
                <a:avLst/>
              </a:prstGeom>
              <a:solidFill>
                <a:srgbClr val="8064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1" name="Freeform 16">
                <a:extLst>
                  <a:ext uri="{FF2B5EF4-FFF2-40B4-BE49-F238E27FC236}">
                    <a16:creationId xmlns:a16="http://schemas.microsoft.com/office/drawing/2014/main" id="{677F99A7-F4BC-42AB-AF8F-249B2AF167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38657" y="5317566"/>
                <a:ext cx="335392" cy="333844"/>
              </a:xfrm>
              <a:custGeom>
                <a:avLst/>
                <a:gdLst>
                  <a:gd name="T0" fmla="*/ 3224 w 3775"/>
                  <a:gd name="T1" fmla="*/ 3237 h 3429"/>
                  <a:gd name="T2" fmla="*/ 1898 w 3775"/>
                  <a:gd name="T3" fmla="*/ 0 h 3429"/>
                  <a:gd name="T4" fmla="*/ 2011 w 3775"/>
                  <a:gd name="T5" fmla="*/ 11 h 3429"/>
                  <a:gd name="T6" fmla="*/ 2200 w 3775"/>
                  <a:gd name="T7" fmla="*/ 77 h 3429"/>
                  <a:gd name="T8" fmla="*/ 2363 w 3775"/>
                  <a:gd name="T9" fmla="*/ 195 h 3429"/>
                  <a:gd name="T10" fmla="*/ 2487 w 3775"/>
                  <a:gd name="T11" fmla="*/ 354 h 3429"/>
                  <a:gd name="T12" fmla="*/ 2559 w 3775"/>
                  <a:gd name="T13" fmla="*/ 539 h 3429"/>
                  <a:gd name="T14" fmla="*/ 2570 w 3775"/>
                  <a:gd name="T15" fmla="*/ 732 h 3429"/>
                  <a:gd name="T16" fmla="*/ 2529 w 3775"/>
                  <a:gd name="T17" fmla="*/ 914 h 3429"/>
                  <a:gd name="T18" fmla="*/ 2439 w 3775"/>
                  <a:gd name="T19" fmla="*/ 1077 h 3429"/>
                  <a:gd name="T20" fmla="*/ 2334 w 3775"/>
                  <a:gd name="T21" fmla="*/ 1216 h 3429"/>
                  <a:gd name="T22" fmla="*/ 2278 w 3775"/>
                  <a:gd name="T23" fmla="*/ 1366 h 3429"/>
                  <a:gd name="T24" fmla="*/ 2276 w 3775"/>
                  <a:gd name="T25" fmla="*/ 1522 h 3429"/>
                  <a:gd name="T26" fmla="*/ 2308 w 3775"/>
                  <a:gd name="T27" fmla="*/ 1633 h 3429"/>
                  <a:gd name="T28" fmla="*/ 2386 w 3775"/>
                  <a:gd name="T29" fmla="*/ 1759 h 3429"/>
                  <a:gd name="T30" fmla="*/ 2499 w 3775"/>
                  <a:gd name="T31" fmla="*/ 1853 h 3429"/>
                  <a:gd name="T32" fmla="*/ 2637 w 3775"/>
                  <a:gd name="T33" fmla="*/ 1908 h 3429"/>
                  <a:gd name="T34" fmla="*/ 3347 w 3775"/>
                  <a:gd name="T35" fmla="*/ 1918 h 3429"/>
                  <a:gd name="T36" fmla="*/ 3446 w 3775"/>
                  <a:gd name="T37" fmla="*/ 1947 h 3429"/>
                  <a:gd name="T38" fmla="*/ 3515 w 3775"/>
                  <a:gd name="T39" fmla="*/ 2021 h 3429"/>
                  <a:gd name="T40" fmla="*/ 3773 w 3775"/>
                  <a:gd name="T41" fmla="*/ 2818 h 3429"/>
                  <a:gd name="T42" fmla="*/ 3766 w 3775"/>
                  <a:gd name="T43" fmla="*/ 2908 h 3429"/>
                  <a:gd name="T44" fmla="*/ 3719 w 3775"/>
                  <a:gd name="T45" fmla="*/ 2986 h 3429"/>
                  <a:gd name="T46" fmla="*/ 3643 w 3775"/>
                  <a:gd name="T47" fmla="*/ 3035 h 3429"/>
                  <a:gd name="T48" fmla="*/ 3417 w 3775"/>
                  <a:gd name="T49" fmla="*/ 3046 h 3429"/>
                  <a:gd name="T50" fmla="*/ 3408 w 3775"/>
                  <a:gd name="T51" fmla="*/ 3375 h 3429"/>
                  <a:gd name="T52" fmla="*/ 3366 w 3775"/>
                  <a:gd name="T53" fmla="*/ 3420 h 3429"/>
                  <a:gd name="T54" fmla="*/ 417 w 3775"/>
                  <a:gd name="T55" fmla="*/ 3429 h 3429"/>
                  <a:gd name="T56" fmla="*/ 355 w 3775"/>
                  <a:gd name="T57" fmla="*/ 3408 h 3429"/>
                  <a:gd name="T58" fmla="*/ 318 w 3775"/>
                  <a:gd name="T59" fmla="*/ 3356 h 3429"/>
                  <a:gd name="T60" fmla="*/ 192 w 3775"/>
                  <a:gd name="T61" fmla="*/ 3046 h 3429"/>
                  <a:gd name="T62" fmla="*/ 104 w 3775"/>
                  <a:gd name="T63" fmla="*/ 3022 h 3429"/>
                  <a:gd name="T64" fmla="*/ 36 w 3775"/>
                  <a:gd name="T65" fmla="*/ 2961 h 3429"/>
                  <a:gd name="T66" fmla="*/ 2 w 3775"/>
                  <a:gd name="T67" fmla="*/ 2875 h 3429"/>
                  <a:gd name="T68" fmla="*/ 10 w 3775"/>
                  <a:gd name="T69" fmla="*/ 2782 h 3429"/>
                  <a:gd name="T70" fmla="*/ 300 w 3775"/>
                  <a:gd name="T71" fmla="*/ 1991 h 3429"/>
                  <a:gd name="T72" fmla="*/ 381 w 3775"/>
                  <a:gd name="T73" fmla="*/ 1931 h 3429"/>
                  <a:gd name="T74" fmla="*/ 1057 w 3775"/>
                  <a:gd name="T75" fmla="*/ 1918 h 3429"/>
                  <a:gd name="T76" fmla="*/ 1206 w 3775"/>
                  <a:gd name="T77" fmla="*/ 1894 h 3429"/>
                  <a:gd name="T78" fmla="*/ 1337 w 3775"/>
                  <a:gd name="T79" fmla="*/ 1826 h 3429"/>
                  <a:gd name="T80" fmla="*/ 1439 w 3775"/>
                  <a:gd name="T81" fmla="*/ 1720 h 3429"/>
                  <a:gd name="T82" fmla="*/ 1504 w 3775"/>
                  <a:gd name="T83" fmla="*/ 1585 h 3429"/>
                  <a:gd name="T84" fmla="*/ 1525 w 3775"/>
                  <a:gd name="T85" fmla="*/ 1470 h 3429"/>
                  <a:gd name="T86" fmla="*/ 1507 w 3775"/>
                  <a:gd name="T87" fmla="*/ 1315 h 3429"/>
                  <a:gd name="T88" fmla="*/ 1439 w 3775"/>
                  <a:gd name="T89" fmla="*/ 1178 h 3429"/>
                  <a:gd name="T90" fmla="*/ 1328 w 3775"/>
                  <a:gd name="T91" fmla="*/ 1037 h 3429"/>
                  <a:gd name="T92" fmla="*/ 1250 w 3775"/>
                  <a:gd name="T93" fmla="*/ 864 h 3429"/>
                  <a:gd name="T94" fmla="*/ 1222 w 3775"/>
                  <a:gd name="T95" fmla="*/ 676 h 3429"/>
                  <a:gd name="T96" fmla="*/ 1253 w 3775"/>
                  <a:gd name="T97" fmla="*/ 475 h 3429"/>
                  <a:gd name="T98" fmla="*/ 1338 w 3775"/>
                  <a:gd name="T99" fmla="*/ 298 h 3429"/>
                  <a:gd name="T100" fmla="*/ 1468 w 3775"/>
                  <a:gd name="T101" fmla="*/ 155 h 3429"/>
                  <a:gd name="T102" fmla="*/ 1635 w 3775"/>
                  <a:gd name="T103" fmla="*/ 54 h 3429"/>
                  <a:gd name="T104" fmla="*/ 1828 w 3775"/>
                  <a:gd name="T105" fmla="*/ 4 h 3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775" h="3429">
                    <a:moveTo>
                      <a:pt x="509" y="3046"/>
                    </a:moveTo>
                    <a:lnTo>
                      <a:pt x="509" y="3237"/>
                    </a:lnTo>
                    <a:lnTo>
                      <a:pt x="3224" y="3237"/>
                    </a:lnTo>
                    <a:lnTo>
                      <a:pt x="3224" y="3046"/>
                    </a:lnTo>
                    <a:lnTo>
                      <a:pt x="509" y="3046"/>
                    </a:lnTo>
                    <a:close/>
                    <a:moveTo>
                      <a:pt x="1898" y="0"/>
                    </a:moveTo>
                    <a:lnTo>
                      <a:pt x="1898" y="0"/>
                    </a:lnTo>
                    <a:lnTo>
                      <a:pt x="1945" y="3"/>
                    </a:lnTo>
                    <a:lnTo>
                      <a:pt x="2011" y="11"/>
                    </a:lnTo>
                    <a:lnTo>
                      <a:pt x="2077" y="26"/>
                    </a:lnTo>
                    <a:lnTo>
                      <a:pt x="2140" y="49"/>
                    </a:lnTo>
                    <a:lnTo>
                      <a:pt x="2200" y="77"/>
                    </a:lnTo>
                    <a:lnTo>
                      <a:pt x="2258" y="111"/>
                    </a:lnTo>
                    <a:lnTo>
                      <a:pt x="2313" y="150"/>
                    </a:lnTo>
                    <a:lnTo>
                      <a:pt x="2363" y="195"/>
                    </a:lnTo>
                    <a:lnTo>
                      <a:pt x="2409" y="244"/>
                    </a:lnTo>
                    <a:lnTo>
                      <a:pt x="2450" y="297"/>
                    </a:lnTo>
                    <a:lnTo>
                      <a:pt x="2487" y="354"/>
                    </a:lnTo>
                    <a:lnTo>
                      <a:pt x="2517" y="414"/>
                    </a:lnTo>
                    <a:lnTo>
                      <a:pt x="2542" y="475"/>
                    </a:lnTo>
                    <a:lnTo>
                      <a:pt x="2559" y="539"/>
                    </a:lnTo>
                    <a:lnTo>
                      <a:pt x="2569" y="606"/>
                    </a:lnTo>
                    <a:lnTo>
                      <a:pt x="2573" y="669"/>
                    </a:lnTo>
                    <a:lnTo>
                      <a:pt x="2570" y="732"/>
                    </a:lnTo>
                    <a:lnTo>
                      <a:pt x="2562" y="793"/>
                    </a:lnTo>
                    <a:lnTo>
                      <a:pt x="2549" y="854"/>
                    </a:lnTo>
                    <a:lnTo>
                      <a:pt x="2529" y="914"/>
                    </a:lnTo>
                    <a:lnTo>
                      <a:pt x="2504" y="971"/>
                    </a:lnTo>
                    <a:lnTo>
                      <a:pt x="2474" y="1026"/>
                    </a:lnTo>
                    <a:lnTo>
                      <a:pt x="2439" y="1077"/>
                    </a:lnTo>
                    <a:lnTo>
                      <a:pt x="2399" y="1127"/>
                    </a:lnTo>
                    <a:lnTo>
                      <a:pt x="2364" y="1170"/>
                    </a:lnTo>
                    <a:lnTo>
                      <a:pt x="2334" y="1216"/>
                    </a:lnTo>
                    <a:lnTo>
                      <a:pt x="2310" y="1264"/>
                    </a:lnTo>
                    <a:lnTo>
                      <a:pt x="2291" y="1314"/>
                    </a:lnTo>
                    <a:lnTo>
                      <a:pt x="2278" y="1366"/>
                    </a:lnTo>
                    <a:lnTo>
                      <a:pt x="2271" y="1417"/>
                    </a:lnTo>
                    <a:lnTo>
                      <a:pt x="2271" y="1470"/>
                    </a:lnTo>
                    <a:lnTo>
                      <a:pt x="2276" y="1522"/>
                    </a:lnTo>
                    <a:lnTo>
                      <a:pt x="2287" y="1574"/>
                    </a:lnTo>
                    <a:lnTo>
                      <a:pt x="2291" y="1585"/>
                    </a:lnTo>
                    <a:lnTo>
                      <a:pt x="2308" y="1633"/>
                    </a:lnTo>
                    <a:lnTo>
                      <a:pt x="2330" y="1678"/>
                    </a:lnTo>
                    <a:lnTo>
                      <a:pt x="2356" y="1720"/>
                    </a:lnTo>
                    <a:lnTo>
                      <a:pt x="2386" y="1759"/>
                    </a:lnTo>
                    <a:lnTo>
                      <a:pt x="2420" y="1795"/>
                    </a:lnTo>
                    <a:lnTo>
                      <a:pt x="2458" y="1826"/>
                    </a:lnTo>
                    <a:lnTo>
                      <a:pt x="2499" y="1853"/>
                    </a:lnTo>
                    <a:lnTo>
                      <a:pt x="2543" y="1876"/>
                    </a:lnTo>
                    <a:lnTo>
                      <a:pt x="2589" y="1894"/>
                    </a:lnTo>
                    <a:lnTo>
                      <a:pt x="2637" y="1908"/>
                    </a:lnTo>
                    <a:lnTo>
                      <a:pt x="2687" y="1916"/>
                    </a:lnTo>
                    <a:lnTo>
                      <a:pt x="2738" y="1918"/>
                    </a:lnTo>
                    <a:lnTo>
                      <a:pt x="3347" y="1918"/>
                    </a:lnTo>
                    <a:lnTo>
                      <a:pt x="3381" y="1922"/>
                    </a:lnTo>
                    <a:lnTo>
                      <a:pt x="3415" y="1932"/>
                    </a:lnTo>
                    <a:lnTo>
                      <a:pt x="3446" y="1947"/>
                    </a:lnTo>
                    <a:lnTo>
                      <a:pt x="3473" y="1968"/>
                    </a:lnTo>
                    <a:lnTo>
                      <a:pt x="3497" y="1993"/>
                    </a:lnTo>
                    <a:lnTo>
                      <a:pt x="3515" y="2021"/>
                    </a:lnTo>
                    <a:lnTo>
                      <a:pt x="3530" y="2055"/>
                    </a:lnTo>
                    <a:lnTo>
                      <a:pt x="3766" y="2788"/>
                    </a:lnTo>
                    <a:lnTo>
                      <a:pt x="3773" y="2818"/>
                    </a:lnTo>
                    <a:lnTo>
                      <a:pt x="3775" y="2849"/>
                    </a:lnTo>
                    <a:lnTo>
                      <a:pt x="3773" y="2879"/>
                    </a:lnTo>
                    <a:lnTo>
                      <a:pt x="3766" y="2908"/>
                    </a:lnTo>
                    <a:lnTo>
                      <a:pt x="3755" y="2937"/>
                    </a:lnTo>
                    <a:lnTo>
                      <a:pt x="3739" y="2963"/>
                    </a:lnTo>
                    <a:lnTo>
                      <a:pt x="3719" y="2986"/>
                    </a:lnTo>
                    <a:lnTo>
                      <a:pt x="3696" y="3007"/>
                    </a:lnTo>
                    <a:lnTo>
                      <a:pt x="3671" y="3023"/>
                    </a:lnTo>
                    <a:lnTo>
                      <a:pt x="3643" y="3035"/>
                    </a:lnTo>
                    <a:lnTo>
                      <a:pt x="3614" y="3042"/>
                    </a:lnTo>
                    <a:lnTo>
                      <a:pt x="3583" y="3046"/>
                    </a:lnTo>
                    <a:lnTo>
                      <a:pt x="3417" y="3046"/>
                    </a:lnTo>
                    <a:lnTo>
                      <a:pt x="3417" y="3333"/>
                    </a:lnTo>
                    <a:lnTo>
                      <a:pt x="3415" y="3356"/>
                    </a:lnTo>
                    <a:lnTo>
                      <a:pt x="3408" y="3375"/>
                    </a:lnTo>
                    <a:lnTo>
                      <a:pt x="3397" y="3394"/>
                    </a:lnTo>
                    <a:lnTo>
                      <a:pt x="3384" y="3408"/>
                    </a:lnTo>
                    <a:lnTo>
                      <a:pt x="3366" y="3420"/>
                    </a:lnTo>
                    <a:lnTo>
                      <a:pt x="3347" y="3427"/>
                    </a:lnTo>
                    <a:lnTo>
                      <a:pt x="3325" y="3429"/>
                    </a:lnTo>
                    <a:lnTo>
                      <a:pt x="417" y="3429"/>
                    </a:lnTo>
                    <a:lnTo>
                      <a:pt x="394" y="3427"/>
                    </a:lnTo>
                    <a:lnTo>
                      <a:pt x="373" y="3420"/>
                    </a:lnTo>
                    <a:lnTo>
                      <a:pt x="355" y="3408"/>
                    </a:lnTo>
                    <a:lnTo>
                      <a:pt x="339" y="3394"/>
                    </a:lnTo>
                    <a:lnTo>
                      <a:pt x="326" y="3375"/>
                    </a:lnTo>
                    <a:lnTo>
                      <a:pt x="318" y="3356"/>
                    </a:lnTo>
                    <a:lnTo>
                      <a:pt x="316" y="3333"/>
                    </a:lnTo>
                    <a:lnTo>
                      <a:pt x="316" y="3046"/>
                    </a:lnTo>
                    <a:lnTo>
                      <a:pt x="192" y="3046"/>
                    </a:lnTo>
                    <a:lnTo>
                      <a:pt x="162" y="3042"/>
                    </a:lnTo>
                    <a:lnTo>
                      <a:pt x="132" y="3034"/>
                    </a:lnTo>
                    <a:lnTo>
                      <a:pt x="104" y="3022"/>
                    </a:lnTo>
                    <a:lnTo>
                      <a:pt x="78" y="3006"/>
                    </a:lnTo>
                    <a:lnTo>
                      <a:pt x="55" y="2985"/>
                    </a:lnTo>
                    <a:lnTo>
                      <a:pt x="36" y="2961"/>
                    </a:lnTo>
                    <a:lnTo>
                      <a:pt x="19" y="2933"/>
                    </a:lnTo>
                    <a:lnTo>
                      <a:pt x="8" y="2905"/>
                    </a:lnTo>
                    <a:lnTo>
                      <a:pt x="2" y="2875"/>
                    </a:lnTo>
                    <a:lnTo>
                      <a:pt x="0" y="2843"/>
                    </a:lnTo>
                    <a:lnTo>
                      <a:pt x="3" y="2812"/>
                    </a:lnTo>
                    <a:lnTo>
                      <a:pt x="10" y="2782"/>
                    </a:lnTo>
                    <a:lnTo>
                      <a:pt x="267" y="2050"/>
                    </a:lnTo>
                    <a:lnTo>
                      <a:pt x="282" y="2018"/>
                    </a:lnTo>
                    <a:lnTo>
                      <a:pt x="300" y="1991"/>
                    </a:lnTo>
                    <a:lnTo>
                      <a:pt x="324" y="1965"/>
                    </a:lnTo>
                    <a:lnTo>
                      <a:pt x="352" y="1946"/>
                    </a:lnTo>
                    <a:lnTo>
                      <a:pt x="381" y="1931"/>
                    </a:lnTo>
                    <a:lnTo>
                      <a:pt x="414" y="1922"/>
                    </a:lnTo>
                    <a:lnTo>
                      <a:pt x="448" y="1918"/>
                    </a:lnTo>
                    <a:lnTo>
                      <a:pt x="1057" y="1918"/>
                    </a:lnTo>
                    <a:lnTo>
                      <a:pt x="1109" y="1916"/>
                    </a:lnTo>
                    <a:lnTo>
                      <a:pt x="1158" y="1908"/>
                    </a:lnTo>
                    <a:lnTo>
                      <a:pt x="1206" y="1894"/>
                    </a:lnTo>
                    <a:lnTo>
                      <a:pt x="1252" y="1876"/>
                    </a:lnTo>
                    <a:lnTo>
                      <a:pt x="1296" y="1853"/>
                    </a:lnTo>
                    <a:lnTo>
                      <a:pt x="1337" y="1826"/>
                    </a:lnTo>
                    <a:lnTo>
                      <a:pt x="1375" y="1795"/>
                    </a:lnTo>
                    <a:lnTo>
                      <a:pt x="1409" y="1759"/>
                    </a:lnTo>
                    <a:lnTo>
                      <a:pt x="1439" y="1720"/>
                    </a:lnTo>
                    <a:lnTo>
                      <a:pt x="1465" y="1678"/>
                    </a:lnTo>
                    <a:lnTo>
                      <a:pt x="1487" y="1633"/>
                    </a:lnTo>
                    <a:lnTo>
                      <a:pt x="1504" y="1585"/>
                    </a:lnTo>
                    <a:lnTo>
                      <a:pt x="1507" y="1575"/>
                    </a:lnTo>
                    <a:lnTo>
                      <a:pt x="1519" y="1524"/>
                    </a:lnTo>
                    <a:lnTo>
                      <a:pt x="1525" y="1470"/>
                    </a:lnTo>
                    <a:lnTo>
                      <a:pt x="1525" y="1418"/>
                    </a:lnTo>
                    <a:lnTo>
                      <a:pt x="1519" y="1366"/>
                    </a:lnTo>
                    <a:lnTo>
                      <a:pt x="1507" y="1315"/>
                    </a:lnTo>
                    <a:lnTo>
                      <a:pt x="1490" y="1267"/>
                    </a:lnTo>
                    <a:lnTo>
                      <a:pt x="1467" y="1220"/>
                    </a:lnTo>
                    <a:lnTo>
                      <a:pt x="1439" y="1178"/>
                    </a:lnTo>
                    <a:lnTo>
                      <a:pt x="1405" y="1138"/>
                    </a:lnTo>
                    <a:lnTo>
                      <a:pt x="1364" y="1089"/>
                    </a:lnTo>
                    <a:lnTo>
                      <a:pt x="1328" y="1037"/>
                    </a:lnTo>
                    <a:lnTo>
                      <a:pt x="1296" y="982"/>
                    </a:lnTo>
                    <a:lnTo>
                      <a:pt x="1270" y="924"/>
                    </a:lnTo>
                    <a:lnTo>
                      <a:pt x="1250" y="864"/>
                    </a:lnTo>
                    <a:lnTo>
                      <a:pt x="1235" y="803"/>
                    </a:lnTo>
                    <a:lnTo>
                      <a:pt x="1226" y="740"/>
                    </a:lnTo>
                    <a:lnTo>
                      <a:pt x="1222" y="676"/>
                    </a:lnTo>
                    <a:lnTo>
                      <a:pt x="1226" y="607"/>
                    </a:lnTo>
                    <a:lnTo>
                      <a:pt x="1236" y="539"/>
                    </a:lnTo>
                    <a:lnTo>
                      <a:pt x="1253" y="475"/>
                    </a:lnTo>
                    <a:lnTo>
                      <a:pt x="1276" y="414"/>
                    </a:lnTo>
                    <a:lnTo>
                      <a:pt x="1304" y="354"/>
                    </a:lnTo>
                    <a:lnTo>
                      <a:pt x="1338" y="298"/>
                    </a:lnTo>
                    <a:lnTo>
                      <a:pt x="1377" y="246"/>
                    </a:lnTo>
                    <a:lnTo>
                      <a:pt x="1420" y="198"/>
                    </a:lnTo>
                    <a:lnTo>
                      <a:pt x="1468" y="155"/>
                    </a:lnTo>
                    <a:lnTo>
                      <a:pt x="1520" y="116"/>
                    </a:lnTo>
                    <a:lnTo>
                      <a:pt x="1576" y="82"/>
                    </a:lnTo>
                    <a:lnTo>
                      <a:pt x="1635" y="54"/>
                    </a:lnTo>
                    <a:lnTo>
                      <a:pt x="1698" y="31"/>
                    </a:lnTo>
                    <a:lnTo>
                      <a:pt x="1762" y="14"/>
                    </a:lnTo>
                    <a:lnTo>
                      <a:pt x="1828" y="4"/>
                    </a:lnTo>
                    <a:lnTo>
                      <a:pt x="1898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3792D56-8DCB-4711-BDB4-73292ED42877}"/>
                </a:ext>
              </a:extLst>
            </p:cNvPr>
            <p:cNvGrpSpPr/>
            <p:nvPr/>
          </p:nvGrpSpPr>
          <p:grpSpPr>
            <a:xfrm>
              <a:off x="8134234" y="5141655"/>
              <a:ext cx="693716" cy="685667"/>
              <a:chOff x="8134234" y="5141655"/>
              <a:chExt cx="693716" cy="685667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6E87A2F1-719C-4ACD-8868-159255CF0799}"/>
                  </a:ext>
                </a:extLst>
              </p:cNvPr>
              <p:cNvSpPr/>
              <p:nvPr/>
            </p:nvSpPr>
            <p:spPr>
              <a:xfrm>
                <a:off x="8134234" y="5141655"/>
                <a:ext cx="693716" cy="685667"/>
              </a:xfrm>
              <a:prstGeom prst="ellipse">
                <a:avLst/>
              </a:prstGeom>
              <a:solidFill>
                <a:srgbClr val="4BACC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4" name="Freeform 21">
                <a:extLst>
                  <a:ext uri="{FF2B5EF4-FFF2-40B4-BE49-F238E27FC236}">
                    <a16:creationId xmlns:a16="http://schemas.microsoft.com/office/drawing/2014/main" id="{1334BF73-3F59-4992-AA72-8582880355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76472" y="5326141"/>
                <a:ext cx="409241" cy="316695"/>
              </a:xfrm>
              <a:custGeom>
                <a:avLst/>
                <a:gdLst>
                  <a:gd name="T0" fmla="*/ 1203 w 3751"/>
                  <a:gd name="T1" fmla="*/ 578 h 3155"/>
                  <a:gd name="T2" fmla="*/ 1015 w 3751"/>
                  <a:gd name="T3" fmla="*/ 614 h 3155"/>
                  <a:gd name="T4" fmla="*/ 1191 w 3751"/>
                  <a:gd name="T5" fmla="*/ 1080 h 3155"/>
                  <a:gd name="T6" fmla="*/ 1220 w 3751"/>
                  <a:gd name="T7" fmla="*/ 1523 h 3155"/>
                  <a:gd name="T8" fmla="*/ 1777 w 3751"/>
                  <a:gd name="T9" fmla="*/ 1400 h 3155"/>
                  <a:gd name="T10" fmla="*/ 1859 w 3751"/>
                  <a:gd name="T11" fmla="*/ 1416 h 3155"/>
                  <a:gd name="T12" fmla="*/ 1965 w 3751"/>
                  <a:gd name="T13" fmla="*/ 1529 h 3155"/>
                  <a:gd name="T14" fmla="*/ 1957 w 3751"/>
                  <a:gd name="T15" fmla="*/ 1678 h 3155"/>
                  <a:gd name="T16" fmla="*/ 1875 w 3751"/>
                  <a:gd name="T17" fmla="*/ 2184 h 3155"/>
                  <a:gd name="T18" fmla="*/ 1955 w 3751"/>
                  <a:gd name="T19" fmla="*/ 2113 h 3155"/>
                  <a:gd name="T20" fmla="*/ 2456 w 3751"/>
                  <a:gd name="T21" fmla="*/ 2131 h 3155"/>
                  <a:gd name="T22" fmla="*/ 2486 w 3751"/>
                  <a:gd name="T23" fmla="*/ 2328 h 3155"/>
                  <a:gd name="T24" fmla="*/ 3163 w 3751"/>
                  <a:gd name="T25" fmla="*/ 2146 h 3155"/>
                  <a:gd name="T26" fmla="*/ 3342 w 3751"/>
                  <a:gd name="T27" fmla="*/ 2110 h 3155"/>
                  <a:gd name="T28" fmla="*/ 3180 w 3751"/>
                  <a:gd name="T29" fmla="*/ 1652 h 3155"/>
                  <a:gd name="T30" fmla="*/ 3138 w 3751"/>
                  <a:gd name="T31" fmla="*/ 1151 h 3155"/>
                  <a:gd name="T32" fmla="*/ 3199 w 3751"/>
                  <a:gd name="T33" fmla="*/ 1070 h 3155"/>
                  <a:gd name="T34" fmla="*/ 3244 w 3751"/>
                  <a:gd name="T35" fmla="*/ 614 h 3155"/>
                  <a:gd name="T36" fmla="*/ 3149 w 3751"/>
                  <a:gd name="T37" fmla="*/ 560 h 3155"/>
                  <a:gd name="T38" fmla="*/ 2486 w 3751"/>
                  <a:gd name="T39" fmla="*/ 518 h 3155"/>
                  <a:gd name="T40" fmla="*/ 2440 w 3751"/>
                  <a:gd name="T41" fmla="*/ 604 h 3155"/>
                  <a:gd name="T42" fmla="*/ 1934 w 3751"/>
                  <a:gd name="T43" fmla="*/ 604 h 3155"/>
                  <a:gd name="T44" fmla="*/ 1872 w 3751"/>
                  <a:gd name="T45" fmla="*/ 518 h 3155"/>
                  <a:gd name="T46" fmla="*/ 1156 w 3751"/>
                  <a:gd name="T47" fmla="*/ 2 h 3155"/>
                  <a:gd name="T48" fmla="*/ 1218 w 3751"/>
                  <a:gd name="T49" fmla="*/ 74 h 3155"/>
                  <a:gd name="T50" fmla="*/ 1875 w 3751"/>
                  <a:gd name="T51" fmla="*/ 74 h 3155"/>
                  <a:gd name="T52" fmla="*/ 1955 w 3751"/>
                  <a:gd name="T53" fmla="*/ 2 h 3155"/>
                  <a:gd name="T54" fmla="*/ 2456 w 3751"/>
                  <a:gd name="T55" fmla="*/ 22 h 3155"/>
                  <a:gd name="T56" fmla="*/ 2486 w 3751"/>
                  <a:gd name="T57" fmla="*/ 217 h 3155"/>
                  <a:gd name="T58" fmla="*/ 3163 w 3751"/>
                  <a:gd name="T59" fmla="*/ 37 h 3155"/>
                  <a:gd name="T60" fmla="*/ 3666 w 3751"/>
                  <a:gd name="T61" fmla="*/ 0 h 3155"/>
                  <a:gd name="T62" fmla="*/ 3743 w 3751"/>
                  <a:gd name="T63" fmla="*/ 54 h 3155"/>
                  <a:gd name="T64" fmla="*/ 3743 w 3751"/>
                  <a:gd name="T65" fmla="*/ 560 h 3155"/>
                  <a:gd name="T66" fmla="*/ 3666 w 3751"/>
                  <a:gd name="T67" fmla="*/ 614 h 3155"/>
                  <a:gd name="T68" fmla="*/ 3706 w 3751"/>
                  <a:gd name="T69" fmla="*/ 1070 h 3155"/>
                  <a:gd name="T70" fmla="*/ 3751 w 3751"/>
                  <a:gd name="T71" fmla="*/ 1151 h 3155"/>
                  <a:gd name="T72" fmla="*/ 3722 w 3751"/>
                  <a:gd name="T73" fmla="*/ 1652 h 3155"/>
                  <a:gd name="T74" fmla="*/ 3534 w 3751"/>
                  <a:gd name="T75" fmla="*/ 2110 h 3155"/>
                  <a:gd name="T76" fmla="*/ 3734 w 3751"/>
                  <a:gd name="T77" fmla="*/ 2146 h 3155"/>
                  <a:gd name="T78" fmla="*/ 3749 w 3751"/>
                  <a:gd name="T79" fmla="*/ 2650 h 3155"/>
                  <a:gd name="T80" fmla="*/ 3688 w 3751"/>
                  <a:gd name="T81" fmla="*/ 2721 h 3155"/>
                  <a:gd name="T82" fmla="*/ 3180 w 3751"/>
                  <a:gd name="T83" fmla="*/ 2702 h 3155"/>
                  <a:gd name="T84" fmla="*/ 3138 w 3751"/>
                  <a:gd name="T85" fmla="*/ 2519 h 3155"/>
                  <a:gd name="T86" fmla="*/ 2469 w 3751"/>
                  <a:gd name="T87" fmla="*/ 2687 h 3155"/>
                  <a:gd name="T88" fmla="*/ 1978 w 3751"/>
                  <a:gd name="T89" fmla="*/ 2724 h 3155"/>
                  <a:gd name="T90" fmla="*/ 1884 w 3751"/>
                  <a:gd name="T91" fmla="*/ 2670 h 3155"/>
                  <a:gd name="T92" fmla="*/ 1061 w 3751"/>
                  <a:gd name="T93" fmla="*/ 3071 h 3155"/>
                  <a:gd name="T94" fmla="*/ 931 w 3751"/>
                  <a:gd name="T95" fmla="*/ 3153 h 3155"/>
                  <a:gd name="T96" fmla="*/ 779 w 3751"/>
                  <a:gd name="T97" fmla="*/ 3113 h 3155"/>
                  <a:gd name="T98" fmla="*/ 583 w 3751"/>
                  <a:gd name="T99" fmla="*/ 2436 h 3155"/>
                  <a:gd name="T100" fmla="*/ 10 w 3751"/>
                  <a:gd name="T101" fmla="*/ 2023 h 3155"/>
                  <a:gd name="T102" fmla="*/ 11 w 3751"/>
                  <a:gd name="T103" fmla="*/ 1895 h 3155"/>
                  <a:gd name="T104" fmla="*/ 116 w 3751"/>
                  <a:gd name="T105" fmla="*/ 1782 h 3155"/>
                  <a:gd name="T106" fmla="*/ 616 w 3751"/>
                  <a:gd name="T107" fmla="*/ 1612 h 3155"/>
                  <a:gd name="T108" fmla="*/ 618 w 3751"/>
                  <a:gd name="T109" fmla="*/ 1110 h 3155"/>
                  <a:gd name="T110" fmla="*/ 713 w 3751"/>
                  <a:gd name="T111" fmla="*/ 1061 h 3155"/>
                  <a:gd name="T112" fmla="*/ 668 w 3751"/>
                  <a:gd name="T113" fmla="*/ 604 h 3155"/>
                  <a:gd name="T114" fmla="*/ 606 w 3751"/>
                  <a:gd name="T115" fmla="*/ 518 h 3155"/>
                  <a:gd name="T116" fmla="*/ 649 w 3751"/>
                  <a:gd name="T117" fmla="*/ 22 h 3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51" h="3155">
                    <a:moveTo>
                      <a:pt x="1220" y="410"/>
                    </a:moveTo>
                    <a:lnTo>
                      <a:pt x="1220" y="518"/>
                    </a:lnTo>
                    <a:lnTo>
                      <a:pt x="1218" y="540"/>
                    </a:lnTo>
                    <a:lnTo>
                      <a:pt x="1212" y="560"/>
                    </a:lnTo>
                    <a:lnTo>
                      <a:pt x="1203" y="578"/>
                    </a:lnTo>
                    <a:lnTo>
                      <a:pt x="1191" y="593"/>
                    </a:lnTo>
                    <a:lnTo>
                      <a:pt x="1175" y="604"/>
                    </a:lnTo>
                    <a:lnTo>
                      <a:pt x="1156" y="611"/>
                    </a:lnTo>
                    <a:lnTo>
                      <a:pt x="1135" y="614"/>
                    </a:lnTo>
                    <a:lnTo>
                      <a:pt x="1015" y="614"/>
                    </a:lnTo>
                    <a:lnTo>
                      <a:pt x="1015" y="1062"/>
                    </a:lnTo>
                    <a:lnTo>
                      <a:pt x="1135" y="1062"/>
                    </a:lnTo>
                    <a:lnTo>
                      <a:pt x="1156" y="1063"/>
                    </a:lnTo>
                    <a:lnTo>
                      <a:pt x="1175" y="1070"/>
                    </a:lnTo>
                    <a:lnTo>
                      <a:pt x="1191" y="1080"/>
                    </a:lnTo>
                    <a:lnTo>
                      <a:pt x="1203" y="1094"/>
                    </a:lnTo>
                    <a:lnTo>
                      <a:pt x="1212" y="1110"/>
                    </a:lnTo>
                    <a:lnTo>
                      <a:pt x="1218" y="1129"/>
                    </a:lnTo>
                    <a:lnTo>
                      <a:pt x="1220" y="1151"/>
                    </a:lnTo>
                    <a:lnTo>
                      <a:pt x="1220" y="1523"/>
                    </a:lnTo>
                    <a:lnTo>
                      <a:pt x="1731" y="1406"/>
                    </a:lnTo>
                    <a:lnTo>
                      <a:pt x="1744" y="1403"/>
                    </a:lnTo>
                    <a:lnTo>
                      <a:pt x="1757" y="1401"/>
                    </a:lnTo>
                    <a:lnTo>
                      <a:pt x="1771" y="1400"/>
                    </a:lnTo>
                    <a:lnTo>
                      <a:pt x="1777" y="1400"/>
                    </a:lnTo>
                    <a:lnTo>
                      <a:pt x="1784" y="1400"/>
                    </a:lnTo>
                    <a:lnTo>
                      <a:pt x="1789" y="1400"/>
                    </a:lnTo>
                    <a:lnTo>
                      <a:pt x="1795" y="1401"/>
                    </a:lnTo>
                    <a:lnTo>
                      <a:pt x="1828" y="1406"/>
                    </a:lnTo>
                    <a:lnTo>
                      <a:pt x="1859" y="1416"/>
                    </a:lnTo>
                    <a:lnTo>
                      <a:pt x="1886" y="1431"/>
                    </a:lnTo>
                    <a:lnTo>
                      <a:pt x="1911" y="1450"/>
                    </a:lnTo>
                    <a:lnTo>
                      <a:pt x="1933" y="1473"/>
                    </a:lnTo>
                    <a:lnTo>
                      <a:pt x="1951" y="1499"/>
                    </a:lnTo>
                    <a:lnTo>
                      <a:pt x="1965" y="1529"/>
                    </a:lnTo>
                    <a:lnTo>
                      <a:pt x="1972" y="1559"/>
                    </a:lnTo>
                    <a:lnTo>
                      <a:pt x="1976" y="1594"/>
                    </a:lnTo>
                    <a:lnTo>
                      <a:pt x="1974" y="1622"/>
                    </a:lnTo>
                    <a:lnTo>
                      <a:pt x="1967" y="1650"/>
                    </a:lnTo>
                    <a:lnTo>
                      <a:pt x="1957" y="1678"/>
                    </a:lnTo>
                    <a:lnTo>
                      <a:pt x="1943" y="1702"/>
                    </a:lnTo>
                    <a:lnTo>
                      <a:pt x="1541" y="2328"/>
                    </a:lnTo>
                    <a:lnTo>
                      <a:pt x="1872" y="2328"/>
                    </a:lnTo>
                    <a:lnTo>
                      <a:pt x="1872" y="2206"/>
                    </a:lnTo>
                    <a:lnTo>
                      <a:pt x="1875" y="2184"/>
                    </a:lnTo>
                    <a:lnTo>
                      <a:pt x="1884" y="2164"/>
                    </a:lnTo>
                    <a:lnTo>
                      <a:pt x="1897" y="2146"/>
                    </a:lnTo>
                    <a:lnTo>
                      <a:pt x="1914" y="2131"/>
                    </a:lnTo>
                    <a:lnTo>
                      <a:pt x="1934" y="2119"/>
                    </a:lnTo>
                    <a:lnTo>
                      <a:pt x="1955" y="2113"/>
                    </a:lnTo>
                    <a:lnTo>
                      <a:pt x="1978" y="2110"/>
                    </a:lnTo>
                    <a:lnTo>
                      <a:pt x="2400" y="2110"/>
                    </a:lnTo>
                    <a:lnTo>
                      <a:pt x="2422" y="2113"/>
                    </a:lnTo>
                    <a:lnTo>
                      <a:pt x="2440" y="2119"/>
                    </a:lnTo>
                    <a:lnTo>
                      <a:pt x="2456" y="2131"/>
                    </a:lnTo>
                    <a:lnTo>
                      <a:pt x="2469" y="2146"/>
                    </a:lnTo>
                    <a:lnTo>
                      <a:pt x="2478" y="2164"/>
                    </a:lnTo>
                    <a:lnTo>
                      <a:pt x="2484" y="2184"/>
                    </a:lnTo>
                    <a:lnTo>
                      <a:pt x="2486" y="2206"/>
                    </a:lnTo>
                    <a:lnTo>
                      <a:pt x="2486" y="2328"/>
                    </a:lnTo>
                    <a:lnTo>
                      <a:pt x="3138" y="2328"/>
                    </a:lnTo>
                    <a:lnTo>
                      <a:pt x="3138" y="2206"/>
                    </a:lnTo>
                    <a:lnTo>
                      <a:pt x="3141" y="2184"/>
                    </a:lnTo>
                    <a:lnTo>
                      <a:pt x="3149" y="2164"/>
                    </a:lnTo>
                    <a:lnTo>
                      <a:pt x="3163" y="2146"/>
                    </a:lnTo>
                    <a:lnTo>
                      <a:pt x="3180" y="2131"/>
                    </a:lnTo>
                    <a:lnTo>
                      <a:pt x="3199" y="2119"/>
                    </a:lnTo>
                    <a:lnTo>
                      <a:pt x="3222" y="2113"/>
                    </a:lnTo>
                    <a:lnTo>
                      <a:pt x="3244" y="2110"/>
                    </a:lnTo>
                    <a:lnTo>
                      <a:pt x="3342" y="2110"/>
                    </a:lnTo>
                    <a:lnTo>
                      <a:pt x="3342" y="1675"/>
                    </a:lnTo>
                    <a:lnTo>
                      <a:pt x="3244" y="1675"/>
                    </a:lnTo>
                    <a:lnTo>
                      <a:pt x="3222" y="1672"/>
                    </a:lnTo>
                    <a:lnTo>
                      <a:pt x="3199" y="1664"/>
                    </a:lnTo>
                    <a:lnTo>
                      <a:pt x="3180" y="1652"/>
                    </a:lnTo>
                    <a:lnTo>
                      <a:pt x="3163" y="1636"/>
                    </a:lnTo>
                    <a:lnTo>
                      <a:pt x="3149" y="1616"/>
                    </a:lnTo>
                    <a:lnTo>
                      <a:pt x="3141" y="1595"/>
                    </a:lnTo>
                    <a:lnTo>
                      <a:pt x="3138" y="1573"/>
                    </a:lnTo>
                    <a:lnTo>
                      <a:pt x="3138" y="1151"/>
                    </a:lnTo>
                    <a:lnTo>
                      <a:pt x="3141" y="1129"/>
                    </a:lnTo>
                    <a:lnTo>
                      <a:pt x="3149" y="1110"/>
                    </a:lnTo>
                    <a:lnTo>
                      <a:pt x="3163" y="1094"/>
                    </a:lnTo>
                    <a:lnTo>
                      <a:pt x="3180" y="1080"/>
                    </a:lnTo>
                    <a:lnTo>
                      <a:pt x="3199" y="1070"/>
                    </a:lnTo>
                    <a:lnTo>
                      <a:pt x="3222" y="1063"/>
                    </a:lnTo>
                    <a:lnTo>
                      <a:pt x="3244" y="1061"/>
                    </a:lnTo>
                    <a:lnTo>
                      <a:pt x="3342" y="1061"/>
                    </a:lnTo>
                    <a:lnTo>
                      <a:pt x="3342" y="614"/>
                    </a:lnTo>
                    <a:lnTo>
                      <a:pt x="3244" y="614"/>
                    </a:lnTo>
                    <a:lnTo>
                      <a:pt x="3222" y="611"/>
                    </a:lnTo>
                    <a:lnTo>
                      <a:pt x="3199" y="604"/>
                    </a:lnTo>
                    <a:lnTo>
                      <a:pt x="3180" y="593"/>
                    </a:lnTo>
                    <a:lnTo>
                      <a:pt x="3163" y="578"/>
                    </a:lnTo>
                    <a:lnTo>
                      <a:pt x="3149" y="560"/>
                    </a:lnTo>
                    <a:lnTo>
                      <a:pt x="3140" y="540"/>
                    </a:lnTo>
                    <a:lnTo>
                      <a:pt x="3138" y="518"/>
                    </a:lnTo>
                    <a:lnTo>
                      <a:pt x="3138" y="410"/>
                    </a:lnTo>
                    <a:lnTo>
                      <a:pt x="2486" y="410"/>
                    </a:lnTo>
                    <a:lnTo>
                      <a:pt x="2486" y="518"/>
                    </a:lnTo>
                    <a:lnTo>
                      <a:pt x="2484" y="540"/>
                    </a:lnTo>
                    <a:lnTo>
                      <a:pt x="2478" y="560"/>
                    </a:lnTo>
                    <a:lnTo>
                      <a:pt x="2469" y="578"/>
                    </a:lnTo>
                    <a:lnTo>
                      <a:pt x="2456" y="593"/>
                    </a:lnTo>
                    <a:lnTo>
                      <a:pt x="2440" y="604"/>
                    </a:lnTo>
                    <a:lnTo>
                      <a:pt x="2422" y="611"/>
                    </a:lnTo>
                    <a:lnTo>
                      <a:pt x="2400" y="614"/>
                    </a:lnTo>
                    <a:lnTo>
                      <a:pt x="1978" y="614"/>
                    </a:lnTo>
                    <a:lnTo>
                      <a:pt x="1955" y="611"/>
                    </a:lnTo>
                    <a:lnTo>
                      <a:pt x="1934" y="604"/>
                    </a:lnTo>
                    <a:lnTo>
                      <a:pt x="1914" y="593"/>
                    </a:lnTo>
                    <a:lnTo>
                      <a:pt x="1897" y="578"/>
                    </a:lnTo>
                    <a:lnTo>
                      <a:pt x="1884" y="560"/>
                    </a:lnTo>
                    <a:lnTo>
                      <a:pt x="1875" y="540"/>
                    </a:lnTo>
                    <a:lnTo>
                      <a:pt x="1872" y="518"/>
                    </a:lnTo>
                    <a:lnTo>
                      <a:pt x="1872" y="410"/>
                    </a:lnTo>
                    <a:lnTo>
                      <a:pt x="1220" y="410"/>
                    </a:lnTo>
                    <a:close/>
                    <a:moveTo>
                      <a:pt x="713" y="0"/>
                    </a:moveTo>
                    <a:lnTo>
                      <a:pt x="1135" y="0"/>
                    </a:lnTo>
                    <a:lnTo>
                      <a:pt x="1156" y="2"/>
                    </a:lnTo>
                    <a:lnTo>
                      <a:pt x="1175" y="10"/>
                    </a:lnTo>
                    <a:lnTo>
                      <a:pt x="1191" y="22"/>
                    </a:lnTo>
                    <a:lnTo>
                      <a:pt x="1203" y="37"/>
                    </a:lnTo>
                    <a:lnTo>
                      <a:pt x="1212" y="54"/>
                    </a:lnTo>
                    <a:lnTo>
                      <a:pt x="1218" y="74"/>
                    </a:lnTo>
                    <a:lnTo>
                      <a:pt x="1220" y="96"/>
                    </a:lnTo>
                    <a:lnTo>
                      <a:pt x="1220" y="217"/>
                    </a:lnTo>
                    <a:lnTo>
                      <a:pt x="1872" y="217"/>
                    </a:lnTo>
                    <a:lnTo>
                      <a:pt x="1872" y="96"/>
                    </a:lnTo>
                    <a:lnTo>
                      <a:pt x="1875" y="74"/>
                    </a:lnTo>
                    <a:lnTo>
                      <a:pt x="1884" y="54"/>
                    </a:lnTo>
                    <a:lnTo>
                      <a:pt x="1897" y="37"/>
                    </a:lnTo>
                    <a:lnTo>
                      <a:pt x="1914" y="22"/>
                    </a:lnTo>
                    <a:lnTo>
                      <a:pt x="1934" y="10"/>
                    </a:lnTo>
                    <a:lnTo>
                      <a:pt x="1955" y="2"/>
                    </a:lnTo>
                    <a:lnTo>
                      <a:pt x="1978" y="0"/>
                    </a:lnTo>
                    <a:lnTo>
                      <a:pt x="2400" y="0"/>
                    </a:lnTo>
                    <a:lnTo>
                      <a:pt x="2422" y="2"/>
                    </a:lnTo>
                    <a:lnTo>
                      <a:pt x="2440" y="10"/>
                    </a:lnTo>
                    <a:lnTo>
                      <a:pt x="2456" y="22"/>
                    </a:lnTo>
                    <a:lnTo>
                      <a:pt x="2469" y="37"/>
                    </a:lnTo>
                    <a:lnTo>
                      <a:pt x="2478" y="54"/>
                    </a:lnTo>
                    <a:lnTo>
                      <a:pt x="2484" y="74"/>
                    </a:lnTo>
                    <a:lnTo>
                      <a:pt x="2486" y="96"/>
                    </a:lnTo>
                    <a:lnTo>
                      <a:pt x="2486" y="217"/>
                    </a:lnTo>
                    <a:lnTo>
                      <a:pt x="3138" y="217"/>
                    </a:lnTo>
                    <a:lnTo>
                      <a:pt x="3138" y="96"/>
                    </a:lnTo>
                    <a:lnTo>
                      <a:pt x="3141" y="74"/>
                    </a:lnTo>
                    <a:lnTo>
                      <a:pt x="3149" y="54"/>
                    </a:lnTo>
                    <a:lnTo>
                      <a:pt x="3163" y="37"/>
                    </a:lnTo>
                    <a:lnTo>
                      <a:pt x="3180" y="22"/>
                    </a:lnTo>
                    <a:lnTo>
                      <a:pt x="3199" y="10"/>
                    </a:lnTo>
                    <a:lnTo>
                      <a:pt x="3222" y="2"/>
                    </a:lnTo>
                    <a:lnTo>
                      <a:pt x="3244" y="0"/>
                    </a:lnTo>
                    <a:lnTo>
                      <a:pt x="3666" y="0"/>
                    </a:lnTo>
                    <a:lnTo>
                      <a:pt x="3688" y="2"/>
                    </a:lnTo>
                    <a:lnTo>
                      <a:pt x="3706" y="10"/>
                    </a:lnTo>
                    <a:lnTo>
                      <a:pt x="3722" y="22"/>
                    </a:lnTo>
                    <a:lnTo>
                      <a:pt x="3734" y="37"/>
                    </a:lnTo>
                    <a:lnTo>
                      <a:pt x="3743" y="54"/>
                    </a:lnTo>
                    <a:lnTo>
                      <a:pt x="3749" y="74"/>
                    </a:lnTo>
                    <a:lnTo>
                      <a:pt x="3751" y="96"/>
                    </a:lnTo>
                    <a:lnTo>
                      <a:pt x="3751" y="518"/>
                    </a:lnTo>
                    <a:lnTo>
                      <a:pt x="3749" y="540"/>
                    </a:lnTo>
                    <a:lnTo>
                      <a:pt x="3743" y="560"/>
                    </a:lnTo>
                    <a:lnTo>
                      <a:pt x="3734" y="578"/>
                    </a:lnTo>
                    <a:lnTo>
                      <a:pt x="3722" y="593"/>
                    </a:lnTo>
                    <a:lnTo>
                      <a:pt x="3706" y="604"/>
                    </a:lnTo>
                    <a:lnTo>
                      <a:pt x="3688" y="611"/>
                    </a:lnTo>
                    <a:lnTo>
                      <a:pt x="3666" y="614"/>
                    </a:lnTo>
                    <a:lnTo>
                      <a:pt x="3534" y="614"/>
                    </a:lnTo>
                    <a:lnTo>
                      <a:pt x="3534" y="1061"/>
                    </a:lnTo>
                    <a:lnTo>
                      <a:pt x="3666" y="1061"/>
                    </a:lnTo>
                    <a:lnTo>
                      <a:pt x="3688" y="1063"/>
                    </a:lnTo>
                    <a:lnTo>
                      <a:pt x="3706" y="1070"/>
                    </a:lnTo>
                    <a:lnTo>
                      <a:pt x="3722" y="1080"/>
                    </a:lnTo>
                    <a:lnTo>
                      <a:pt x="3734" y="1094"/>
                    </a:lnTo>
                    <a:lnTo>
                      <a:pt x="3743" y="1110"/>
                    </a:lnTo>
                    <a:lnTo>
                      <a:pt x="3749" y="1129"/>
                    </a:lnTo>
                    <a:lnTo>
                      <a:pt x="3751" y="1151"/>
                    </a:lnTo>
                    <a:lnTo>
                      <a:pt x="3751" y="1573"/>
                    </a:lnTo>
                    <a:lnTo>
                      <a:pt x="3749" y="1595"/>
                    </a:lnTo>
                    <a:lnTo>
                      <a:pt x="3743" y="1616"/>
                    </a:lnTo>
                    <a:lnTo>
                      <a:pt x="3734" y="1636"/>
                    </a:lnTo>
                    <a:lnTo>
                      <a:pt x="3722" y="1652"/>
                    </a:lnTo>
                    <a:lnTo>
                      <a:pt x="3706" y="1664"/>
                    </a:lnTo>
                    <a:lnTo>
                      <a:pt x="3688" y="1672"/>
                    </a:lnTo>
                    <a:lnTo>
                      <a:pt x="3666" y="1675"/>
                    </a:lnTo>
                    <a:lnTo>
                      <a:pt x="3534" y="1675"/>
                    </a:lnTo>
                    <a:lnTo>
                      <a:pt x="3534" y="2110"/>
                    </a:lnTo>
                    <a:lnTo>
                      <a:pt x="3666" y="2110"/>
                    </a:lnTo>
                    <a:lnTo>
                      <a:pt x="3688" y="2113"/>
                    </a:lnTo>
                    <a:lnTo>
                      <a:pt x="3706" y="2119"/>
                    </a:lnTo>
                    <a:lnTo>
                      <a:pt x="3722" y="2131"/>
                    </a:lnTo>
                    <a:lnTo>
                      <a:pt x="3734" y="2146"/>
                    </a:lnTo>
                    <a:lnTo>
                      <a:pt x="3743" y="2164"/>
                    </a:lnTo>
                    <a:lnTo>
                      <a:pt x="3749" y="2184"/>
                    </a:lnTo>
                    <a:lnTo>
                      <a:pt x="3751" y="2206"/>
                    </a:lnTo>
                    <a:lnTo>
                      <a:pt x="3751" y="2628"/>
                    </a:lnTo>
                    <a:lnTo>
                      <a:pt x="3749" y="2650"/>
                    </a:lnTo>
                    <a:lnTo>
                      <a:pt x="3743" y="2670"/>
                    </a:lnTo>
                    <a:lnTo>
                      <a:pt x="3734" y="2687"/>
                    </a:lnTo>
                    <a:lnTo>
                      <a:pt x="3722" y="2702"/>
                    </a:lnTo>
                    <a:lnTo>
                      <a:pt x="3706" y="2713"/>
                    </a:lnTo>
                    <a:lnTo>
                      <a:pt x="3688" y="2721"/>
                    </a:lnTo>
                    <a:lnTo>
                      <a:pt x="3666" y="2724"/>
                    </a:lnTo>
                    <a:lnTo>
                      <a:pt x="3244" y="2724"/>
                    </a:lnTo>
                    <a:lnTo>
                      <a:pt x="3222" y="2721"/>
                    </a:lnTo>
                    <a:lnTo>
                      <a:pt x="3199" y="2713"/>
                    </a:lnTo>
                    <a:lnTo>
                      <a:pt x="3180" y="2702"/>
                    </a:lnTo>
                    <a:lnTo>
                      <a:pt x="3163" y="2687"/>
                    </a:lnTo>
                    <a:lnTo>
                      <a:pt x="3149" y="2670"/>
                    </a:lnTo>
                    <a:lnTo>
                      <a:pt x="3140" y="2650"/>
                    </a:lnTo>
                    <a:lnTo>
                      <a:pt x="3138" y="2628"/>
                    </a:lnTo>
                    <a:lnTo>
                      <a:pt x="3138" y="2519"/>
                    </a:lnTo>
                    <a:lnTo>
                      <a:pt x="2486" y="2519"/>
                    </a:lnTo>
                    <a:lnTo>
                      <a:pt x="2486" y="2628"/>
                    </a:lnTo>
                    <a:lnTo>
                      <a:pt x="2484" y="2650"/>
                    </a:lnTo>
                    <a:lnTo>
                      <a:pt x="2478" y="2670"/>
                    </a:lnTo>
                    <a:lnTo>
                      <a:pt x="2469" y="2687"/>
                    </a:lnTo>
                    <a:lnTo>
                      <a:pt x="2456" y="2702"/>
                    </a:lnTo>
                    <a:lnTo>
                      <a:pt x="2440" y="2713"/>
                    </a:lnTo>
                    <a:lnTo>
                      <a:pt x="2422" y="2721"/>
                    </a:lnTo>
                    <a:lnTo>
                      <a:pt x="2400" y="2724"/>
                    </a:lnTo>
                    <a:lnTo>
                      <a:pt x="1978" y="2724"/>
                    </a:lnTo>
                    <a:lnTo>
                      <a:pt x="1955" y="2721"/>
                    </a:lnTo>
                    <a:lnTo>
                      <a:pt x="1934" y="2713"/>
                    </a:lnTo>
                    <a:lnTo>
                      <a:pt x="1914" y="2702"/>
                    </a:lnTo>
                    <a:lnTo>
                      <a:pt x="1897" y="2687"/>
                    </a:lnTo>
                    <a:lnTo>
                      <a:pt x="1884" y="2670"/>
                    </a:lnTo>
                    <a:lnTo>
                      <a:pt x="1875" y="2650"/>
                    </a:lnTo>
                    <a:lnTo>
                      <a:pt x="1872" y="2628"/>
                    </a:lnTo>
                    <a:lnTo>
                      <a:pt x="1872" y="2519"/>
                    </a:lnTo>
                    <a:lnTo>
                      <a:pt x="1418" y="2519"/>
                    </a:lnTo>
                    <a:lnTo>
                      <a:pt x="1061" y="3071"/>
                    </a:lnTo>
                    <a:lnTo>
                      <a:pt x="1040" y="3096"/>
                    </a:lnTo>
                    <a:lnTo>
                      <a:pt x="1018" y="3118"/>
                    </a:lnTo>
                    <a:lnTo>
                      <a:pt x="990" y="3133"/>
                    </a:lnTo>
                    <a:lnTo>
                      <a:pt x="962" y="3146"/>
                    </a:lnTo>
                    <a:lnTo>
                      <a:pt x="931" y="3153"/>
                    </a:lnTo>
                    <a:lnTo>
                      <a:pt x="899" y="3155"/>
                    </a:lnTo>
                    <a:lnTo>
                      <a:pt x="866" y="3153"/>
                    </a:lnTo>
                    <a:lnTo>
                      <a:pt x="834" y="3144"/>
                    </a:lnTo>
                    <a:lnTo>
                      <a:pt x="805" y="3131"/>
                    </a:lnTo>
                    <a:lnTo>
                      <a:pt x="779" y="3113"/>
                    </a:lnTo>
                    <a:lnTo>
                      <a:pt x="756" y="3091"/>
                    </a:lnTo>
                    <a:lnTo>
                      <a:pt x="736" y="3065"/>
                    </a:lnTo>
                    <a:lnTo>
                      <a:pt x="722" y="3037"/>
                    </a:lnTo>
                    <a:lnTo>
                      <a:pt x="711" y="3006"/>
                    </a:lnTo>
                    <a:lnTo>
                      <a:pt x="583" y="2436"/>
                    </a:lnTo>
                    <a:lnTo>
                      <a:pt x="89" y="2120"/>
                    </a:lnTo>
                    <a:lnTo>
                      <a:pt x="64" y="2101"/>
                    </a:lnTo>
                    <a:lnTo>
                      <a:pt x="41" y="2077"/>
                    </a:lnTo>
                    <a:lnTo>
                      <a:pt x="24" y="2051"/>
                    </a:lnTo>
                    <a:lnTo>
                      <a:pt x="10" y="2023"/>
                    </a:lnTo>
                    <a:lnTo>
                      <a:pt x="2" y="1991"/>
                    </a:lnTo>
                    <a:lnTo>
                      <a:pt x="0" y="1959"/>
                    </a:lnTo>
                    <a:lnTo>
                      <a:pt x="0" y="1959"/>
                    </a:lnTo>
                    <a:lnTo>
                      <a:pt x="2" y="1927"/>
                    </a:lnTo>
                    <a:lnTo>
                      <a:pt x="11" y="1895"/>
                    </a:lnTo>
                    <a:lnTo>
                      <a:pt x="24" y="1866"/>
                    </a:lnTo>
                    <a:lnTo>
                      <a:pt x="41" y="1839"/>
                    </a:lnTo>
                    <a:lnTo>
                      <a:pt x="63" y="1817"/>
                    </a:lnTo>
                    <a:lnTo>
                      <a:pt x="88" y="1797"/>
                    </a:lnTo>
                    <a:lnTo>
                      <a:pt x="116" y="1782"/>
                    </a:lnTo>
                    <a:lnTo>
                      <a:pt x="147" y="1772"/>
                    </a:lnTo>
                    <a:lnTo>
                      <a:pt x="657" y="1654"/>
                    </a:lnTo>
                    <a:lnTo>
                      <a:pt x="641" y="1642"/>
                    </a:lnTo>
                    <a:lnTo>
                      <a:pt x="627" y="1628"/>
                    </a:lnTo>
                    <a:lnTo>
                      <a:pt x="616" y="1612"/>
                    </a:lnTo>
                    <a:lnTo>
                      <a:pt x="609" y="1592"/>
                    </a:lnTo>
                    <a:lnTo>
                      <a:pt x="606" y="1573"/>
                    </a:lnTo>
                    <a:lnTo>
                      <a:pt x="606" y="1151"/>
                    </a:lnTo>
                    <a:lnTo>
                      <a:pt x="609" y="1129"/>
                    </a:lnTo>
                    <a:lnTo>
                      <a:pt x="618" y="1110"/>
                    </a:lnTo>
                    <a:lnTo>
                      <a:pt x="632" y="1094"/>
                    </a:lnTo>
                    <a:lnTo>
                      <a:pt x="649" y="1080"/>
                    </a:lnTo>
                    <a:lnTo>
                      <a:pt x="668" y="1070"/>
                    </a:lnTo>
                    <a:lnTo>
                      <a:pt x="690" y="1063"/>
                    </a:lnTo>
                    <a:lnTo>
                      <a:pt x="713" y="1061"/>
                    </a:lnTo>
                    <a:lnTo>
                      <a:pt x="823" y="1061"/>
                    </a:lnTo>
                    <a:lnTo>
                      <a:pt x="823" y="614"/>
                    </a:lnTo>
                    <a:lnTo>
                      <a:pt x="713" y="614"/>
                    </a:lnTo>
                    <a:lnTo>
                      <a:pt x="690" y="611"/>
                    </a:lnTo>
                    <a:lnTo>
                      <a:pt x="668" y="604"/>
                    </a:lnTo>
                    <a:lnTo>
                      <a:pt x="649" y="593"/>
                    </a:lnTo>
                    <a:lnTo>
                      <a:pt x="632" y="578"/>
                    </a:lnTo>
                    <a:lnTo>
                      <a:pt x="618" y="560"/>
                    </a:lnTo>
                    <a:lnTo>
                      <a:pt x="609" y="540"/>
                    </a:lnTo>
                    <a:lnTo>
                      <a:pt x="606" y="518"/>
                    </a:lnTo>
                    <a:lnTo>
                      <a:pt x="606" y="96"/>
                    </a:lnTo>
                    <a:lnTo>
                      <a:pt x="609" y="74"/>
                    </a:lnTo>
                    <a:lnTo>
                      <a:pt x="618" y="54"/>
                    </a:lnTo>
                    <a:lnTo>
                      <a:pt x="632" y="37"/>
                    </a:lnTo>
                    <a:lnTo>
                      <a:pt x="649" y="22"/>
                    </a:lnTo>
                    <a:lnTo>
                      <a:pt x="668" y="10"/>
                    </a:lnTo>
                    <a:lnTo>
                      <a:pt x="690" y="2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ate Revolu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4CCF"/>
      </a:accent1>
      <a:accent2>
        <a:srgbClr val="0B5CD1"/>
      </a:accent2>
      <a:accent3>
        <a:srgbClr val="027BD1"/>
      </a:accent3>
      <a:accent4>
        <a:srgbClr val="6329B1"/>
      </a:accent4>
      <a:accent5>
        <a:srgbClr val="4D94A1"/>
      </a:accent5>
      <a:accent6>
        <a:srgbClr val="3B1A7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Colorf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526</Words>
  <Application>Microsoft Office PowerPoint</Application>
  <PresentationFormat>Widescreen</PresentationFormat>
  <Paragraphs>78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FTM</cp:lastModifiedBy>
  <cp:revision>114</cp:revision>
  <dcterms:created xsi:type="dcterms:W3CDTF">2015-09-19T16:27:49Z</dcterms:created>
  <dcterms:modified xsi:type="dcterms:W3CDTF">2018-02-09T18:32:45Z</dcterms:modified>
</cp:coreProperties>
</file>