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</p:sldMasterIdLst>
  <p:notesMasterIdLst>
    <p:notesMasterId r:id="rId8"/>
  </p:notesMasterIdLst>
  <p:sldIdLst>
    <p:sldId id="269" r:id="rId4"/>
    <p:sldId id="274" r:id="rId5"/>
    <p:sldId id="275" r:id="rId6"/>
    <p:sldId id="27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3A"/>
    <a:srgbClr val="4C8834"/>
    <a:srgbClr val="896FA8"/>
    <a:srgbClr val="D64242"/>
    <a:srgbClr val="9BBB59"/>
    <a:srgbClr val="3BA0BB"/>
    <a:srgbClr val="E46C0A"/>
    <a:srgbClr val="8064A2"/>
    <a:srgbClr val="C32B2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2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4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9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6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2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5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5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8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5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7"/>
            <a:ext cx="10360501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7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535117"/>
            <a:ext cx="5385514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4" y="2174875"/>
            <a:ext cx="5385514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4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4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8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6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5"/>
            <a:ext cx="4010039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3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6"/>
            <a:ext cx="7313295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4"/>
            <a:ext cx="7313295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2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7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2651123" y="3124200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5612" y="2401888"/>
            <a:ext cx="2438400" cy="2105027"/>
            <a:chOff x="608012" y="1781173"/>
            <a:chExt cx="2438400" cy="2105027"/>
          </a:xfrm>
        </p:grpSpPr>
        <p:sp>
          <p:nvSpPr>
            <p:cNvPr id="9" name="Arc 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75212" y="2401888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7070723" y="3124200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294812" y="2401888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0523" y="3263900"/>
            <a:ext cx="1066800" cy="1066800"/>
            <a:chOff x="9726611" y="2667000"/>
            <a:chExt cx="1066800" cy="1066800"/>
          </a:xfrm>
        </p:grpSpPr>
        <p:sp>
          <p:nvSpPr>
            <p:cNvPr id="6" name="Oval 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0323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0123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89923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499723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01812" y="4559300"/>
            <a:ext cx="7553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7012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0612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05812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66412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78835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3612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134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38189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568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7" name="Freeform 56"/>
          <p:cNvSpPr>
            <a:spLocks noEditPoints="1"/>
          </p:cNvSpPr>
          <p:nvPr/>
        </p:nvSpPr>
        <p:spPr bwMode="auto">
          <a:xfrm>
            <a:off x="1993534" y="3547063"/>
            <a:ext cx="400778" cy="500474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8571092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4156478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10810846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6374018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Timeline –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1464857" y="3124200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88946" y="2401888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5884457" y="3124200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08546" y="2401888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4057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93857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03657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3457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50746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84346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9546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80146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346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7146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1923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70546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7384826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212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9624580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7752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Timeline – 4 Years</a:t>
            </a:r>
          </a:p>
        </p:txBody>
      </p:sp>
    </p:spTree>
    <p:extLst>
      <p:ext uri="{BB962C8B-B14F-4D97-AF65-F5344CB8AC3E}">
        <p14:creationId xmlns:p14="http://schemas.microsoft.com/office/powerpoint/2010/main" val="183030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518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0683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995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259" y="713325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44" y="4849065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346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1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13" y="1843978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132" y="2006395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77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084" y="878803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63829" y="2749150"/>
            <a:ext cx="527298" cy="461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7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0239" y="2307215"/>
            <a:ext cx="269570" cy="36988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C43E11-1351-4140-99C0-5F8963CFA1CD}"/>
              </a:ext>
            </a:extLst>
          </p:cNvPr>
          <p:cNvGrpSpPr/>
          <p:nvPr/>
        </p:nvGrpSpPr>
        <p:grpSpPr>
          <a:xfrm>
            <a:off x="1159409" y="1007671"/>
            <a:ext cx="3682665" cy="2092561"/>
            <a:chOff x="1464857" y="1371600"/>
            <a:chExt cx="9249467" cy="48768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389EFA60-CA6E-4FAC-A133-86C536446F4B}"/>
                </a:ext>
              </a:extLst>
            </p:cNvPr>
            <p:cNvGrpSpPr/>
            <p:nvPr/>
          </p:nvGrpSpPr>
          <p:grpSpPr>
            <a:xfrm flipV="1">
              <a:off x="1464857" y="3124200"/>
              <a:ext cx="2438400" cy="2105027"/>
              <a:chOff x="608012" y="1781173"/>
              <a:chExt cx="2438400" cy="2105027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xmlns="" id="{EE186911-3CE5-4081-9F14-7522BB7AF5B3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xmlns="" id="{E5CDD082-959D-4720-BB87-1F7BBB323FA2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xmlns="" id="{3A332280-7F0F-47FC-B46F-77CADE2D0D27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C5729523-5E59-48FC-B5CB-F8EE8D12FCB9}"/>
                </a:ext>
              </a:extLst>
            </p:cNvPr>
            <p:cNvGrpSpPr/>
            <p:nvPr/>
          </p:nvGrpSpPr>
          <p:grpSpPr>
            <a:xfrm>
              <a:off x="3688946" y="2401888"/>
              <a:ext cx="2438400" cy="2105027"/>
              <a:chOff x="608012" y="1781173"/>
              <a:chExt cx="2438400" cy="2105027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8E2D9D2E-B445-4911-8366-9EAFDCECD587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xmlns="" id="{748ACF70-9F97-48A9-90D9-1BA380AA7052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Freeform 30">
                <a:extLst>
                  <a:ext uri="{FF2B5EF4-FFF2-40B4-BE49-F238E27FC236}">
                    <a16:creationId xmlns:a16="http://schemas.microsoft.com/office/drawing/2014/main" xmlns="" id="{BAB23C60-972E-456D-A6CB-D7252B87084C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8D1653EF-AC40-4504-93D4-84D95DE70FAB}"/>
                </a:ext>
              </a:extLst>
            </p:cNvPr>
            <p:cNvGrpSpPr/>
            <p:nvPr/>
          </p:nvGrpSpPr>
          <p:grpSpPr>
            <a:xfrm flipV="1">
              <a:off x="5884457" y="3124200"/>
              <a:ext cx="2438400" cy="2105027"/>
              <a:chOff x="608012" y="1781173"/>
              <a:chExt cx="2438400" cy="2105027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xmlns="" id="{F6F4F3DB-DE5C-4ECE-882C-06752927C2A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xmlns="" id="{DFB5D4B4-7675-4567-918F-FACE01C0357A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xmlns="" id="{DA5996FF-A93C-470D-A40D-D7C7ABB58D7F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A8D983E0-F793-450C-8E15-7FC104CDCF56}"/>
                </a:ext>
              </a:extLst>
            </p:cNvPr>
            <p:cNvGrpSpPr/>
            <p:nvPr/>
          </p:nvGrpSpPr>
          <p:grpSpPr>
            <a:xfrm>
              <a:off x="8108546" y="2401888"/>
              <a:ext cx="2438400" cy="2105027"/>
              <a:chOff x="608012" y="1781173"/>
              <a:chExt cx="2438400" cy="2105027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xmlns="" id="{CA7D13B1-D8C7-4BD5-968D-64FFF0A38B24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43">
                <a:extLst>
                  <a:ext uri="{FF2B5EF4-FFF2-40B4-BE49-F238E27FC236}">
                    <a16:creationId xmlns:a16="http://schemas.microsoft.com/office/drawing/2014/main" xmlns="" id="{A61B7E04-2417-4A92-A390-C49EC46D0A8A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eform 44">
                <a:extLst>
                  <a:ext uri="{FF2B5EF4-FFF2-40B4-BE49-F238E27FC236}">
                    <a16:creationId xmlns:a16="http://schemas.microsoft.com/office/drawing/2014/main" xmlns="" id="{C1055815-B000-413A-89A3-A401E696BFB8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55BEE8F5-13C4-45A2-9C88-EC44B73A3098}"/>
                </a:ext>
              </a:extLst>
            </p:cNvPr>
            <p:cNvGrpSpPr/>
            <p:nvPr/>
          </p:nvGrpSpPr>
          <p:grpSpPr>
            <a:xfrm>
              <a:off x="2684057" y="3263900"/>
              <a:ext cx="1066800" cy="1066800"/>
              <a:chOff x="9726611" y="2667000"/>
              <a:chExt cx="1066800" cy="10668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C8448582-705C-4D06-918A-A292D8725C8C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xmlns="" id="{F88507A9-60D4-4095-A2B9-B35BF3EA9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A30CD4A2-2042-4937-A120-5E3AE793B096}"/>
                </a:ext>
              </a:extLst>
            </p:cNvPr>
            <p:cNvGrpSpPr/>
            <p:nvPr/>
          </p:nvGrpSpPr>
          <p:grpSpPr>
            <a:xfrm>
              <a:off x="4893857" y="3263900"/>
              <a:ext cx="1066800" cy="1066800"/>
              <a:chOff x="9726611" y="2667000"/>
              <a:chExt cx="1066800" cy="10668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A8DB1617-01DF-49CC-9D1F-F9468017A07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122E7BC9-559A-447E-9EFE-FF4A8BC71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8F8968FB-0036-469D-BA28-4581D48AA844}"/>
                </a:ext>
              </a:extLst>
            </p:cNvPr>
            <p:cNvGrpSpPr/>
            <p:nvPr/>
          </p:nvGrpSpPr>
          <p:grpSpPr>
            <a:xfrm>
              <a:off x="7103657" y="3263900"/>
              <a:ext cx="1066800" cy="1066800"/>
              <a:chOff x="9726611" y="2667000"/>
              <a:chExt cx="1066800" cy="10668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64077AAB-B1D7-4428-9A19-971289AC6F24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8E2B438B-B3BB-41C7-A7A1-F8B97E9BE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3FC7F43C-D1BB-421A-B128-2F77A998209F}"/>
                </a:ext>
              </a:extLst>
            </p:cNvPr>
            <p:cNvGrpSpPr/>
            <p:nvPr/>
          </p:nvGrpSpPr>
          <p:grpSpPr>
            <a:xfrm>
              <a:off x="9313457" y="3263900"/>
              <a:ext cx="1066800" cy="1066800"/>
              <a:chOff x="9726611" y="2667000"/>
              <a:chExt cx="1066800" cy="1066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378A7CCB-93FB-436B-AB76-12201F4B6D4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1E7FE75A-36DC-41B5-82E3-1051848D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CA73FA9-3A2D-4328-BDC1-1DC88FB7A621}"/>
                </a:ext>
              </a:extLst>
            </p:cNvPr>
            <p:cNvSpPr txBox="1"/>
            <p:nvPr/>
          </p:nvSpPr>
          <p:spPr>
            <a:xfrm>
              <a:off x="2850746" y="27305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99DA644-135C-40FE-82A2-A18108F25267}"/>
                </a:ext>
              </a:extLst>
            </p:cNvPr>
            <p:cNvSpPr txBox="1"/>
            <p:nvPr/>
          </p:nvSpPr>
          <p:spPr>
            <a:xfrm>
              <a:off x="4984346" y="45593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4027D824-B102-4CAC-BC77-BA950C54025A}"/>
                </a:ext>
              </a:extLst>
            </p:cNvPr>
            <p:cNvSpPr txBox="1"/>
            <p:nvPr/>
          </p:nvSpPr>
          <p:spPr>
            <a:xfrm>
              <a:off x="7219546" y="27305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15B2356-6FE8-4022-827A-51620C29DAC4}"/>
                </a:ext>
              </a:extLst>
            </p:cNvPr>
            <p:cNvSpPr txBox="1"/>
            <p:nvPr/>
          </p:nvSpPr>
          <p:spPr>
            <a:xfrm>
              <a:off x="9480146" y="45593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4C3E23F-E9A2-43FB-9EC6-D5396A381C81}"/>
                </a:ext>
              </a:extLst>
            </p:cNvPr>
            <p:cNvSpPr txBox="1"/>
            <p:nvPr/>
          </p:nvSpPr>
          <p:spPr>
            <a:xfrm>
              <a:off x="2317346" y="5340436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6563FB68-0249-4577-A87D-3308BD55715B}"/>
                </a:ext>
              </a:extLst>
            </p:cNvPr>
            <p:cNvSpPr txBox="1"/>
            <p:nvPr/>
          </p:nvSpPr>
          <p:spPr>
            <a:xfrm>
              <a:off x="4527146" y="1371600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CD041C6-FC42-439A-8CD0-0F87BB4978E7}"/>
                </a:ext>
              </a:extLst>
            </p:cNvPr>
            <p:cNvSpPr txBox="1"/>
            <p:nvPr/>
          </p:nvSpPr>
          <p:spPr>
            <a:xfrm>
              <a:off x="6751923" y="5340436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537767C-97DB-4DB9-8B8A-70D5D48CDFAA}"/>
                </a:ext>
              </a:extLst>
            </p:cNvPr>
            <p:cNvSpPr txBox="1"/>
            <p:nvPr/>
          </p:nvSpPr>
          <p:spPr>
            <a:xfrm>
              <a:off x="8870546" y="1371600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xmlns="" id="{037F47E2-5AB5-4792-871B-F70B2B6EA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4826" y="3545070"/>
              <a:ext cx="504463" cy="504461"/>
            </a:xfrm>
            <a:custGeom>
              <a:avLst/>
              <a:gdLst>
                <a:gd name="T0" fmla="*/ 20 w 107"/>
                <a:gd name="T1" fmla="*/ 26 h 107"/>
                <a:gd name="T2" fmla="*/ 20 w 107"/>
                <a:gd name="T3" fmla="*/ 27 h 107"/>
                <a:gd name="T4" fmla="*/ 26 w 107"/>
                <a:gd name="T5" fmla="*/ 65 h 107"/>
                <a:gd name="T6" fmla="*/ 49 w 107"/>
                <a:gd name="T7" fmla="*/ 83 h 107"/>
                <a:gd name="T8" fmla="*/ 54 w 107"/>
                <a:gd name="T9" fmla="*/ 85 h 107"/>
                <a:gd name="T10" fmla="*/ 58 w 107"/>
                <a:gd name="T11" fmla="*/ 83 h 107"/>
                <a:gd name="T12" fmla="*/ 81 w 107"/>
                <a:gd name="T13" fmla="*/ 65 h 107"/>
                <a:gd name="T14" fmla="*/ 87 w 107"/>
                <a:gd name="T15" fmla="*/ 27 h 107"/>
                <a:gd name="T16" fmla="*/ 87 w 107"/>
                <a:gd name="T17" fmla="*/ 26 h 107"/>
                <a:gd name="T18" fmla="*/ 84 w 107"/>
                <a:gd name="T19" fmla="*/ 22 h 107"/>
                <a:gd name="T20" fmla="*/ 54 w 107"/>
                <a:gd name="T21" fmla="*/ 19 h 107"/>
                <a:gd name="T22" fmla="*/ 23 w 107"/>
                <a:gd name="T23" fmla="*/ 22 h 107"/>
                <a:gd name="T24" fmla="*/ 20 w 107"/>
                <a:gd name="T25" fmla="*/ 26 h 107"/>
                <a:gd name="T26" fmla="*/ 0 w 107"/>
                <a:gd name="T27" fmla="*/ 14 h 107"/>
                <a:gd name="T28" fmla="*/ 0 w 107"/>
                <a:gd name="T29" fmla="*/ 14 h 107"/>
                <a:gd name="T30" fmla="*/ 9 w 107"/>
                <a:gd name="T31" fmla="*/ 76 h 107"/>
                <a:gd name="T32" fmla="*/ 46 w 107"/>
                <a:gd name="T33" fmla="*/ 104 h 107"/>
                <a:gd name="T34" fmla="*/ 54 w 107"/>
                <a:gd name="T35" fmla="*/ 107 h 107"/>
                <a:gd name="T36" fmla="*/ 61 w 107"/>
                <a:gd name="T37" fmla="*/ 104 h 107"/>
                <a:gd name="T38" fmla="*/ 98 w 107"/>
                <a:gd name="T39" fmla="*/ 76 h 107"/>
                <a:gd name="T40" fmla="*/ 107 w 107"/>
                <a:gd name="T41" fmla="*/ 14 h 107"/>
                <a:gd name="T42" fmla="*/ 107 w 107"/>
                <a:gd name="T43" fmla="*/ 14 h 107"/>
                <a:gd name="T44" fmla="*/ 102 w 107"/>
                <a:gd name="T45" fmla="*/ 7 h 107"/>
                <a:gd name="T46" fmla="*/ 54 w 107"/>
                <a:gd name="T47" fmla="*/ 0 h 107"/>
                <a:gd name="T48" fmla="*/ 5 w 107"/>
                <a:gd name="T49" fmla="*/ 7 h 107"/>
                <a:gd name="T50" fmla="*/ 0 w 107"/>
                <a:gd name="T51" fmla="*/ 14 h 107"/>
                <a:gd name="T52" fmla="*/ 11 w 107"/>
                <a:gd name="T53" fmla="*/ 21 h 107"/>
                <a:gd name="T54" fmla="*/ 15 w 107"/>
                <a:gd name="T55" fmla="*/ 16 h 107"/>
                <a:gd name="T56" fmla="*/ 54 w 107"/>
                <a:gd name="T57" fmla="*/ 11 h 107"/>
                <a:gd name="T58" fmla="*/ 92 w 107"/>
                <a:gd name="T59" fmla="*/ 16 h 107"/>
                <a:gd name="T60" fmla="*/ 96 w 107"/>
                <a:gd name="T61" fmla="*/ 21 h 107"/>
                <a:gd name="T62" fmla="*/ 96 w 107"/>
                <a:gd name="T63" fmla="*/ 21 h 107"/>
                <a:gd name="T64" fmla="*/ 89 w 107"/>
                <a:gd name="T65" fmla="*/ 71 h 107"/>
                <a:gd name="T66" fmla="*/ 60 w 107"/>
                <a:gd name="T67" fmla="*/ 93 h 107"/>
                <a:gd name="T68" fmla="*/ 54 w 107"/>
                <a:gd name="T69" fmla="*/ 95 h 107"/>
                <a:gd name="T70" fmla="*/ 48 w 107"/>
                <a:gd name="T71" fmla="*/ 93 h 107"/>
                <a:gd name="T72" fmla="*/ 18 w 107"/>
                <a:gd name="T73" fmla="*/ 71 h 107"/>
                <a:gd name="T74" fmla="*/ 11 w 107"/>
                <a:gd name="T75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107">
                  <a:moveTo>
                    <a:pt x="20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46"/>
                    <a:pt x="25" y="64"/>
                    <a:pt x="26" y="65"/>
                  </a:cubicBezTo>
                  <a:cubicBezTo>
                    <a:pt x="30" y="71"/>
                    <a:pt x="42" y="79"/>
                    <a:pt x="49" y="83"/>
                  </a:cubicBezTo>
                  <a:cubicBezTo>
                    <a:pt x="51" y="84"/>
                    <a:pt x="52" y="85"/>
                    <a:pt x="54" y="85"/>
                  </a:cubicBezTo>
                  <a:cubicBezTo>
                    <a:pt x="55" y="85"/>
                    <a:pt x="57" y="84"/>
                    <a:pt x="58" y="83"/>
                  </a:cubicBezTo>
                  <a:cubicBezTo>
                    <a:pt x="65" y="79"/>
                    <a:pt x="77" y="71"/>
                    <a:pt x="81" y="65"/>
                  </a:cubicBezTo>
                  <a:cubicBezTo>
                    <a:pt x="83" y="64"/>
                    <a:pt x="86" y="46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6" y="23"/>
                    <a:pt x="84" y="22"/>
                  </a:cubicBezTo>
                  <a:cubicBezTo>
                    <a:pt x="76" y="20"/>
                    <a:pt x="63" y="19"/>
                    <a:pt x="54" y="19"/>
                  </a:cubicBezTo>
                  <a:cubicBezTo>
                    <a:pt x="44" y="19"/>
                    <a:pt x="31" y="20"/>
                    <a:pt x="23" y="22"/>
                  </a:cubicBezTo>
                  <a:cubicBezTo>
                    <a:pt x="21" y="23"/>
                    <a:pt x="20" y="25"/>
                    <a:pt x="20" y="26"/>
                  </a:cubicBezTo>
                  <a:close/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45"/>
                    <a:pt x="6" y="73"/>
                    <a:pt x="9" y="76"/>
                  </a:cubicBezTo>
                  <a:cubicBezTo>
                    <a:pt x="15" y="84"/>
                    <a:pt x="35" y="97"/>
                    <a:pt x="46" y="104"/>
                  </a:cubicBezTo>
                  <a:cubicBezTo>
                    <a:pt x="49" y="105"/>
                    <a:pt x="51" y="107"/>
                    <a:pt x="54" y="107"/>
                  </a:cubicBezTo>
                  <a:cubicBezTo>
                    <a:pt x="56" y="107"/>
                    <a:pt x="59" y="105"/>
                    <a:pt x="61" y="104"/>
                  </a:cubicBezTo>
                  <a:cubicBezTo>
                    <a:pt x="72" y="97"/>
                    <a:pt x="92" y="84"/>
                    <a:pt x="98" y="76"/>
                  </a:cubicBezTo>
                  <a:cubicBezTo>
                    <a:pt x="101" y="73"/>
                    <a:pt x="106" y="45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1"/>
                    <a:pt x="105" y="8"/>
                    <a:pt x="102" y="7"/>
                  </a:cubicBezTo>
                  <a:cubicBezTo>
                    <a:pt x="89" y="3"/>
                    <a:pt x="70" y="0"/>
                    <a:pt x="54" y="0"/>
                  </a:cubicBezTo>
                  <a:cubicBezTo>
                    <a:pt x="38" y="0"/>
                    <a:pt x="18" y="3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lose/>
                  <a:moveTo>
                    <a:pt x="11" y="21"/>
                  </a:moveTo>
                  <a:cubicBezTo>
                    <a:pt x="11" y="19"/>
                    <a:pt x="13" y="17"/>
                    <a:pt x="15" y="16"/>
                  </a:cubicBezTo>
                  <a:cubicBezTo>
                    <a:pt x="25" y="12"/>
                    <a:pt x="41" y="11"/>
                    <a:pt x="54" y="11"/>
                  </a:cubicBezTo>
                  <a:cubicBezTo>
                    <a:pt x="66" y="11"/>
                    <a:pt x="82" y="12"/>
                    <a:pt x="92" y="16"/>
                  </a:cubicBezTo>
                  <a:cubicBezTo>
                    <a:pt x="95" y="17"/>
                    <a:pt x="96" y="19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46"/>
                    <a:pt x="91" y="68"/>
                    <a:pt x="89" y="71"/>
                  </a:cubicBezTo>
                  <a:cubicBezTo>
                    <a:pt x="84" y="77"/>
                    <a:pt x="68" y="88"/>
                    <a:pt x="60" y="93"/>
                  </a:cubicBezTo>
                  <a:cubicBezTo>
                    <a:pt x="57" y="94"/>
                    <a:pt x="56" y="95"/>
                    <a:pt x="54" y="95"/>
                  </a:cubicBezTo>
                  <a:cubicBezTo>
                    <a:pt x="51" y="95"/>
                    <a:pt x="50" y="94"/>
                    <a:pt x="48" y="93"/>
                  </a:cubicBezTo>
                  <a:cubicBezTo>
                    <a:pt x="39" y="88"/>
                    <a:pt x="23" y="77"/>
                    <a:pt x="18" y="71"/>
                  </a:cubicBezTo>
                  <a:cubicBezTo>
                    <a:pt x="16" y="68"/>
                    <a:pt x="12" y="46"/>
                    <a:pt x="11" y="21"/>
                  </a:cubicBezTo>
                  <a:close/>
                </a:path>
              </a:pathLst>
            </a:custGeom>
            <a:solidFill>
              <a:srgbClr val="559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xmlns="" id="{7B1FF1DD-FBBB-4888-8028-00AB2149D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212" y="3552048"/>
              <a:ext cx="494491" cy="490504"/>
            </a:xfrm>
            <a:custGeom>
              <a:avLst/>
              <a:gdLst>
                <a:gd name="T0" fmla="*/ 52 w 105"/>
                <a:gd name="T1" fmla="*/ 47 h 104"/>
                <a:gd name="T2" fmla="*/ 52 w 105"/>
                <a:gd name="T3" fmla="*/ 58 h 104"/>
                <a:gd name="T4" fmla="*/ 52 w 105"/>
                <a:gd name="T5" fmla="*/ 38 h 104"/>
                <a:gd name="T6" fmla="*/ 52 w 105"/>
                <a:gd name="T7" fmla="*/ 67 h 104"/>
                <a:gd name="T8" fmla="*/ 52 w 105"/>
                <a:gd name="T9" fmla="*/ 38 h 104"/>
                <a:gd name="T10" fmla="*/ 19 w 105"/>
                <a:gd name="T11" fmla="*/ 71 h 104"/>
                <a:gd name="T12" fmla="*/ 12 w 105"/>
                <a:gd name="T13" fmla="*/ 85 h 104"/>
                <a:gd name="T14" fmla="*/ 26 w 105"/>
                <a:gd name="T15" fmla="*/ 93 h 104"/>
                <a:gd name="T16" fmla="*/ 42 w 105"/>
                <a:gd name="T17" fmla="*/ 90 h 104"/>
                <a:gd name="T18" fmla="*/ 47 w 105"/>
                <a:gd name="T19" fmla="*/ 104 h 104"/>
                <a:gd name="T20" fmla="*/ 62 w 105"/>
                <a:gd name="T21" fmla="*/ 99 h 104"/>
                <a:gd name="T22" fmla="*/ 72 w 105"/>
                <a:gd name="T23" fmla="*/ 86 h 104"/>
                <a:gd name="T24" fmla="*/ 86 w 105"/>
                <a:gd name="T25" fmla="*/ 93 h 104"/>
                <a:gd name="T26" fmla="*/ 93 w 105"/>
                <a:gd name="T27" fmla="*/ 79 h 104"/>
                <a:gd name="T28" fmla="*/ 90 w 105"/>
                <a:gd name="T29" fmla="*/ 63 h 104"/>
                <a:gd name="T30" fmla="*/ 105 w 105"/>
                <a:gd name="T31" fmla="*/ 57 h 104"/>
                <a:gd name="T32" fmla="*/ 100 w 105"/>
                <a:gd name="T33" fmla="*/ 42 h 104"/>
                <a:gd name="T34" fmla="*/ 86 w 105"/>
                <a:gd name="T35" fmla="*/ 33 h 104"/>
                <a:gd name="T36" fmla="*/ 93 w 105"/>
                <a:gd name="T37" fmla="*/ 19 h 104"/>
                <a:gd name="T38" fmla="*/ 79 w 105"/>
                <a:gd name="T39" fmla="*/ 12 h 104"/>
                <a:gd name="T40" fmla="*/ 63 w 105"/>
                <a:gd name="T41" fmla="*/ 15 h 104"/>
                <a:gd name="T42" fmla="*/ 58 w 105"/>
                <a:gd name="T43" fmla="*/ 0 h 104"/>
                <a:gd name="T44" fmla="*/ 42 w 105"/>
                <a:gd name="T45" fmla="*/ 5 h 104"/>
                <a:gd name="T46" fmla="*/ 33 w 105"/>
                <a:gd name="T47" fmla="*/ 18 h 104"/>
                <a:gd name="T48" fmla="*/ 19 w 105"/>
                <a:gd name="T49" fmla="*/ 12 h 104"/>
                <a:gd name="T50" fmla="*/ 12 w 105"/>
                <a:gd name="T51" fmla="*/ 26 h 104"/>
                <a:gd name="T52" fmla="*/ 15 w 105"/>
                <a:gd name="T53" fmla="*/ 42 h 104"/>
                <a:gd name="T54" fmla="*/ 0 w 105"/>
                <a:gd name="T55" fmla="*/ 47 h 104"/>
                <a:gd name="T56" fmla="*/ 5 w 105"/>
                <a:gd name="T57" fmla="*/ 62 h 104"/>
                <a:gd name="T58" fmla="*/ 52 w 105"/>
                <a:gd name="T59" fmla="*/ 29 h 104"/>
                <a:gd name="T60" fmla="*/ 52 w 105"/>
                <a:gd name="T61" fmla="*/ 76 h 104"/>
                <a:gd name="T62" fmla="*/ 52 w 105"/>
                <a:gd name="T63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4">
                  <a:moveTo>
                    <a:pt x="47" y="52"/>
                  </a:moveTo>
                  <a:cubicBezTo>
                    <a:pt x="47" y="49"/>
                    <a:pt x="49" y="47"/>
                    <a:pt x="52" y="47"/>
                  </a:cubicBezTo>
                  <a:cubicBezTo>
                    <a:pt x="56" y="47"/>
                    <a:pt x="58" y="49"/>
                    <a:pt x="58" y="52"/>
                  </a:cubicBezTo>
                  <a:cubicBezTo>
                    <a:pt x="58" y="55"/>
                    <a:pt x="56" y="58"/>
                    <a:pt x="52" y="58"/>
                  </a:cubicBezTo>
                  <a:cubicBezTo>
                    <a:pt x="49" y="58"/>
                    <a:pt x="47" y="55"/>
                    <a:pt x="47" y="52"/>
                  </a:cubicBezTo>
                  <a:close/>
                  <a:moveTo>
                    <a:pt x="52" y="38"/>
                  </a:moveTo>
                  <a:cubicBezTo>
                    <a:pt x="44" y="38"/>
                    <a:pt x="38" y="44"/>
                    <a:pt x="38" y="52"/>
                  </a:cubicBezTo>
                  <a:cubicBezTo>
                    <a:pt x="38" y="60"/>
                    <a:pt x="44" y="67"/>
                    <a:pt x="52" y="67"/>
                  </a:cubicBezTo>
                  <a:cubicBezTo>
                    <a:pt x="60" y="67"/>
                    <a:pt x="67" y="60"/>
                    <a:pt x="67" y="52"/>
                  </a:cubicBezTo>
                  <a:cubicBezTo>
                    <a:pt x="67" y="44"/>
                    <a:pt x="60" y="38"/>
                    <a:pt x="52" y="38"/>
                  </a:cubicBezTo>
                  <a:close/>
                  <a:moveTo>
                    <a:pt x="15" y="63"/>
                  </a:moveTo>
                  <a:cubicBezTo>
                    <a:pt x="16" y="66"/>
                    <a:pt x="17" y="69"/>
                    <a:pt x="19" y="71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0" y="80"/>
                    <a:pt x="10" y="84"/>
                    <a:pt x="12" y="85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1" y="95"/>
                    <a:pt x="24" y="95"/>
                    <a:pt x="26" y="93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2" y="90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102"/>
                    <a:pt x="45" y="104"/>
                    <a:pt x="47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60" y="104"/>
                    <a:pt x="62" y="102"/>
                    <a:pt x="62" y="99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89"/>
                    <a:pt x="69" y="88"/>
                    <a:pt x="72" y="86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5"/>
                    <a:pt x="84" y="95"/>
                    <a:pt x="86" y="9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95" y="84"/>
                    <a:pt x="95" y="80"/>
                    <a:pt x="93" y="79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9"/>
                    <a:pt x="89" y="66"/>
                    <a:pt x="90" y="63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62"/>
                    <a:pt x="105" y="60"/>
                    <a:pt x="105" y="57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44"/>
                    <a:pt x="102" y="42"/>
                    <a:pt x="10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89" y="39"/>
                    <a:pt x="88" y="36"/>
                    <a:pt x="86" y="33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4"/>
                    <a:pt x="95" y="21"/>
                    <a:pt x="93" y="19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10"/>
                    <a:pt x="81" y="10"/>
                    <a:pt x="79" y="1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9" y="17"/>
                    <a:pt x="66" y="16"/>
                    <a:pt x="63" y="1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2" y="2"/>
                    <a:pt x="42" y="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6"/>
                    <a:pt x="36" y="17"/>
                    <a:pt x="33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1" y="10"/>
                    <a:pt x="19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21"/>
                    <a:pt x="10" y="24"/>
                    <a:pt x="12" y="2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6"/>
                    <a:pt x="16" y="39"/>
                    <a:pt x="1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3" y="42"/>
                    <a:pt x="0" y="44"/>
                    <a:pt x="0" y="4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lnTo>
                    <a:pt x="15" y="63"/>
                  </a:lnTo>
                  <a:close/>
                  <a:moveTo>
                    <a:pt x="52" y="29"/>
                  </a:moveTo>
                  <a:cubicBezTo>
                    <a:pt x="65" y="29"/>
                    <a:pt x="76" y="39"/>
                    <a:pt x="76" y="52"/>
                  </a:cubicBezTo>
                  <a:cubicBezTo>
                    <a:pt x="76" y="65"/>
                    <a:pt x="65" y="76"/>
                    <a:pt x="52" y="76"/>
                  </a:cubicBezTo>
                  <a:cubicBezTo>
                    <a:pt x="40" y="76"/>
                    <a:pt x="29" y="65"/>
                    <a:pt x="29" y="52"/>
                  </a:cubicBezTo>
                  <a:cubicBezTo>
                    <a:pt x="29" y="39"/>
                    <a:pt x="40" y="29"/>
                    <a:pt x="52" y="29"/>
                  </a:cubicBezTo>
                  <a:close/>
                </a:path>
              </a:pathLst>
            </a:custGeom>
            <a:solidFill>
              <a:srgbClr val="3BA0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xmlns="" id="{63D4C935-8DBA-486A-B7D0-254B48E1C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4580" y="3556265"/>
              <a:ext cx="444555" cy="482070"/>
            </a:xfrm>
            <a:custGeom>
              <a:avLst/>
              <a:gdLst>
                <a:gd name="T0" fmla="*/ 11 w 100"/>
                <a:gd name="T1" fmla="*/ 77 h 106"/>
                <a:gd name="T2" fmla="*/ 31 w 100"/>
                <a:gd name="T3" fmla="*/ 71 h 106"/>
                <a:gd name="T4" fmla="*/ 72 w 100"/>
                <a:gd name="T5" fmla="*/ 82 h 106"/>
                <a:gd name="T6" fmla="*/ 97 w 100"/>
                <a:gd name="T7" fmla="*/ 72 h 106"/>
                <a:gd name="T8" fmla="*/ 100 w 100"/>
                <a:gd name="T9" fmla="*/ 66 h 106"/>
                <a:gd name="T10" fmla="*/ 100 w 100"/>
                <a:gd name="T11" fmla="*/ 12 h 106"/>
                <a:gd name="T12" fmla="*/ 95 w 100"/>
                <a:gd name="T13" fmla="*/ 7 h 106"/>
                <a:gd name="T14" fmla="*/ 90 w 100"/>
                <a:gd name="T15" fmla="*/ 9 h 106"/>
                <a:gd name="T16" fmla="*/ 70 w 100"/>
                <a:gd name="T17" fmla="*/ 15 h 106"/>
                <a:gd name="T18" fmla="*/ 32 w 100"/>
                <a:gd name="T19" fmla="*/ 4 h 106"/>
                <a:gd name="T20" fmla="*/ 11 w 100"/>
                <a:gd name="T21" fmla="*/ 9 h 106"/>
                <a:gd name="T22" fmla="*/ 11 w 100"/>
                <a:gd name="T23" fmla="*/ 5 h 106"/>
                <a:gd name="T24" fmla="*/ 5 w 100"/>
                <a:gd name="T25" fmla="*/ 0 h 106"/>
                <a:gd name="T26" fmla="*/ 0 w 100"/>
                <a:gd name="T27" fmla="*/ 5 h 106"/>
                <a:gd name="T28" fmla="*/ 0 w 100"/>
                <a:gd name="T29" fmla="*/ 101 h 106"/>
                <a:gd name="T30" fmla="*/ 5 w 100"/>
                <a:gd name="T31" fmla="*/ 106 h 106"/>
                <a:gd name="T32" fmla="*/ 11 w 100"/>
                <a:gd name="T33" fmla="*/ 101 h 106"/>
                <a:gd name="T34" fmla="*/ 11 w 100"/>
                <a:gd name="T35" fmla="*/ 77 h 106"/>
                <a:gd name="T36" fmla="*/ 20 w 100"/>
                <a:gd name="T37" fmla="*/ 22 h 106"/>
                <a:gd name="T38" fmla="*/ 20 w 100"/>
                <a:gd name="T39" fmla="*/ 57 h 106"/>
                <a:gd name="T40" fmla="*/ 15 w 100"/>
                <a:gd name="T41" fmla="*/ 62 h 106"/>
                <a:gd name="T42" fmla="*/ 11 w 100"/>
                <a:gd name="T43" fmla="*/ 57 h 106"/>
                <a:gd name="T44" fmla="*/ 11 w 100"/>
                <a:gd name="T45" fmla="*/ 22 h 106"/>
                <a:gd name="T46" fmla="*/ 15 w 100"/>
                <a:gd name="T47" fmla="*/ 17 h 106"/>
                <a:gd name="T48" fmla="*/ 20 w 100"/>
                <a:gd name="T49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6">
                  <a:moveTo>
                    <a:pt x="11" y="77"/>
                  </a:moveTo>
                  <a:cubicBezTo>
                    <a:pt x="11" y="77"/>
                    <a:pt x="17" y="71"/>
                    <a:pt x="31" y="71"/>
                  </a:cubicBezTo>
                  <a:cubicBezTo>
                    <a:pt x="46" y="71"/>
                    <a:pt x="59" y="82"/>
                    <a:pt x="72" y="82"/>
                  </a:cubicBezTo>
                  <a:cubicBezTo>
                    <a:pt x="84" y="82"/>
                    <a:pt x="92" y="77"/>
                    <a:pt x="97" y="72"/>
                  </a:cubicBezTo>
                  <a:cubicBezTo>
                    <a:pt x="98" y="71"/>
                    <a:pt x="100" y="68"/>
                    <a:pt x="100" y="66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9"/>
                    <a:pt x="98" y="7"/>
                    <a:pt x="95" y="7"/>
                  </a:cubicBezTo>
                  <a:cubicBezTo>
                    <a:pt x="93" y="7"/>
                    <a:pt x="92" y="8"/>
                    <a:pt x="90" y="9"/>
                  </a:cubicBezTo>
                  <a:cubicBezTo>
                    <a:pt x="88" y="11"/>
                    <a:pt x="83" y="15"/>
                    <a:pt x="70" y="15"/>
                  </a:cubicBezTo>
                  <a:cubicBezTo>
                    <a:pt x="58" y="15"/>
                    <a:pt x="48" y="4"/>
                    <a:pt x="32" y="4"/>
                  </a:cubicBezTo>
                  <a:cubicBezTo>
                    <a:pt x="17" y="4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6"/>
                    <a:pt x="5" y="106"/>
                  </a:cubicBezTo>
                  <a:cubicBezTo>
                    <a:pt x="8" y="106"/>
                    <a:pt x="11" y="104"/>
                    <a:pt x="11" y="101"/>
                  </a:cubicBezTo>
                  <a:lnTo>
                    <a:pt x="11" y="77"/>
                  </a:lnTo>
                  <a:close/>
                  <a:moveTo>
                    <a:pt x="20" y="22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0" y="60"/>
                    <a:pt x="18" y="62"/>
                    <a:pt x="15" y="62"/>
                  </a:cubicBezTo>
                  <a:cubicBezTo>
                    <a:pt x="13" y="62"/>
                    <a:pt x="11" y="60"/>
                    <a:pt x="11" y="5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8" y="17"/>
                    <a:pt x="20" y="19"/>
                    <a:pt x="20" y="22"/>
                  </a:cubicBezTo>
                  <a:close/>
                </a:path>
              </a:pathLst>
            </a:custGeom>
            <a:solidFill>
              <a:srgbClr val="D6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xmlns="" id="{A22FEBA7-BB45-43CC-B5C4-05C65421CC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187752" y="3596785"/>
              <a:ext cx="479010" cy="401031"/>
            </a:xfrm>
            <a:custGeom>
              <a:avLst/>
              <a:gdLst>
                <a:gd name="T0" fmla="*/ 97 w 106"/>
                <a:gd name="T1" fmla="*/ 74 h 89"/>
                <a:gd name="T2" fmla="*/ 106 w 106"/>
                <a:gd name="T3" fmla="*/ 65 h 89"/>
                <a:gd name="T4" fmla="*/ 106 w 106"/>
                <a:gd name="T5" fmla="*/ 9 h 89"/>
                <a:gd name="T6" fmla="*/ 97 w 106"/>
                <a:gd name="T7" fmla="*/ 0 h 89"/>
                <a:gd name="T8" fmla="*/ 48 w 106"/>
                <a:gd name="T9" fmla="*/ 0 h 89"/>
                <a:gd name="T10" fmla="*/ 39 w 106"/>
                <a:gd name="T11" fmla="*/ 9 h 89"/>
                <a:gd name="T12" fmla="*/ 39 w 106"/>
                <a:gd name="T13" fmla="*/ 18 h 89"/>
                <a:gd name="T14" fmla="*/ 26 w 106"/>
                <a:gd name="T15" fmla="*/ 18 h 89"/>
                <a:gd name="T16" fmla="*/ 18 w 106"/>
                <a:gd name="T17" fmla="*/ 21 h 89"/>
                <a:gd name="T18" fmla="*/ 7 w 106"/>
                <a:gd name="T19" fmla="*/ 33 h 89"/>
                <a:gd name="T20" fmla="*/ 4 w 106"/>
                <a:gd name="T21" fmla="*/ 40 h 89"/>
                <a:gd name="T22" fmla="*/ 4 w 106"/>
                <a:gd name="T23" fmla="*/ 63 h 89"/>
                <a:gd name="T24" fmla="*/ 0 w 106"/>
                <a:gd name="T25" fmla="*/ 68 h 89"/>
                <a:gd name="T26" fmla="*/ 5 w 106"/>
                <a:gd name="T27" fmla="*/ 74 h 89"/>
                <a:gd name="T28" fmla="*/ 13 w 106"/>
                <a:gd name="T29" fmla="*/ 74 h 89"/>
                <a:gd name="T30" fmla="*/ 29 w 106"/>
                <a:gd name="T31" fmla="*/ 89 h 89"/>
                <a:gd name="T32" fmla="*/ 46 w 106"/>
                <a:gd name="T33" fmla="*/ 74 h 89"/>
                <a:gd name="T34" fmla="*/ 62 w 106"/>
                <a:gd name="T35" fmla="*/ 74 h 89"/>
                <a:gd name="T36" fmla="*/ 78 w 106"/>
                <a:gd name="T37" fmla="*/ 89 h 89"/>
                <a:gd name="T38" fmla="*/ 95 w 106"/>
                <a:gd name="T39" fmla="*/ 74 h 89"/>
                <a:gd name="T40" fmla="*/ 97 w 106"/>
                <a:gd name="T41" fmla="*/ 74 h 89"/>
                <a:gd name="T42" fmla="*/ 35 w 106"/>
                <a:gd name="T43" fmla="*/ 73 h 89"/>
                <a:gd name="T44" fmla="*/ 29 w 106"/>
                <a:gd name="T45" fmla="*/ 78 h 89"/>
                <a:gd name="T46" fmla="*/ 24 w 106"/>
                <a:gd name="T47" fmla="*/ 73 h 89"/>
                <a:gd name="T48" fmla="*/ 29 w 106"/>
                <a:gd name="T49" fmla="*/ 67 h 89"/>
                <a:gd name="T50" fmla="*/ 35 w 106"/>
                <a:gd name="T51" fmla="*/ 73 h 89"/>
                <a:gd name="T52" fmla="*/ 84 w 106"/>
                <a:gd name="T53" fmla="*/ 73 h 89"/>
                <a:gd name="T54" fmla="*/ 78 w 106"/>
                <a:gd name="T55" fmla="*/ 78 h 89"/>
                <a:gd name="T56" fmla="*/ 73 w 106"/>
                <a:gd name="T57" fmla="*/ 73 h 89"/>
                <a:gd name="T58" fmla="*/ 78 w 106"/>
                <a:gd name="T59" fmla="*/ 67 h 89"/>
                <a:gd name="T60" fmla="*/ 84 w 106"/>
                <a:gd name="T61" fmla="*/ 73 h 89"/>
                <a:gd name="T62" fmla="*/ 15 w 106"/>
                <a:gd name="T63" fmla="*/ 47 h 89"/>
                <a:gd name="T64" fmla="*/ 15 w 106"/>
                <a:gd name="T65" fmla="*/ 41 h 89"/>
                <a:gd name="T66" fmla="*/ 18 w 106"/>
                <a:gd name="T67" fmla="*/ 37 h 89"/>
                <a:gd name="T68" fmla="*/ 22 w 106"/>
                <a:gd name="T69" fmla="*/ 32 h 89"/>
                <a:gd name="T70" fmla="*/ 27 w 106"/>
                <a:gd name="T71" fmla="*/ 29 h 89"/>
                <a:gd name="T72" fmla="*/ 39 w 106"/>
                <a:gd name="T73" fmla="*/ 29 h 89"/>
                <a:gd name="T74" fmla="*/ 39 w 106"/>
                <a:gd name="T75" fmla="*/ 47 h 89"/>
                <a:gd name="T76" fmla="*/ 15 w 106"/>
                <a:gd name="T77" fmla="*/ 4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89">
                  <a:moveTo>
                    <a:pt x="97" y="74"/>
                  </a:moveTo>
                  <a:cubicBezTo>
                    <a:pt x="102" y="74"/>
                    <a:pt x="106" y="70"/>
                    <a:pt x="106" y="65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2" y="0"/>
                    <a:pt x="9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18"/>
                    <a:pt x="20" y="19"/>
                    <a:pt x="18" y="2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5"/>
                    <a:pt x="4" y="37"/>
                    <a:pt x="4" y="40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" y="63"/>
                    <a:pt x="0" y="65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2"/>
                    <a:pt x="21" y="89"/>
                    <a:pt x="29" y="89"/>
                  </a:cubicBezTo>
                  <a:cubicBezTo>
                    <a:pt x="38" y="89"/>
                    <a:pt x="46" y="82"/>
                    <a:pt x="4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82"/>
                    <a:pt x="69" y="89"/>
                    <a:pt x="78" y="89"/>
                  </a:cubicBezTo>
                  <a:cubicBezTo>
                    <a:pt x="87" y="89"/>
                    <a:pt x="94" y="82"/>
                    <a:pt x="95" y="74"/>
                  </a:cubicBezTo>
                  <a:lnTo>
                    <a:pt x="97" y="74"/>
                  </a:lnTo>
                  <a:close/>
                  <a:moveTo>
                    <a:pt x="35" y="73"/>
                  </a:moveTo>
                  <a:cubicBezTo>
                    <a:pt x="35" y="76"/>
                    <a:pt x="33" y="78"/>
                    <a:pt x="29" y="78"/>
                  </a:cubicBezTo>
                  <a:cubicBezTo>
                    <a:pt x="26" y="78"/>
                    <a:pt x="24" y="76"/>
                    <a:pt x="24" y="73"/>
                  </a:cubicBezTo>
                  <a:cubicBezTo>
                    <a:pt x="24" y="69"/>
                    <a:pt x="26" y="67"/>
                    <a:pt x="29" y="67"/>
                  </a:cubicBezTo>
                  <a:cubicBezTo>
                    <a:pt x="33" y="67"/>
                    <a:pt x="35" y="69"/>
                    <a:pt x="35" y="73"/>
                  </a:cubicBezTo>
                  <a:close/>
                  <a:moveTo>
                    <a:pt x="84" y="73"/>
                  </a:moveTo>
                  <a:cubicBezTo>
                    <a:pt x="84" y="76"/>
                    <a:pt x="81" y="78"/>
                    <a:pt x="78" y="78"/>
                  </a:cubicBezTo>
                  <a:cubicBezTo>
                    <a:pt x="75" y="78"/>
                    <a:pt x="73" y="76"/>
                    <a:pt x="73" y="73"/>
                  </a:cubicBezTo>
                  <a:cubicBezTo>
                    <a:pt x="73" y="69"/>
                    <a:pt x="75" y="67"/>
                    <a:pt x="78" y="67"/>
                  </a:cubicBezTo>
                  <a:cubicBezTo>
                    <a:pt x="81" y="67"/>
                    <a:pt x="84" y="69"/>
                    <a:pt x="84" y="73"/>
                  </a:cubicBezTo>
                  <a:close/>
                  <a:moveTo>
                    <a:pt x="15" y="47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39"/>
                    <a:pt x="16" y="38"/>
                    <a:pt x="18" y="3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0"/>
                    <a:pt x="25" y="29"/>
                    <a:pt x="27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47"/>
                    <a:pt x="39" y="47"/>
                    <a:pt x="39" y="47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896F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C1B7EBD6-98D3-498D-966C-415E47B43CC8}" vid="{D1DB339A-4011-4E0F-B6C0-319F78AEB0BA}"/>
    </a:ext>
  </a:extLst>
</a:theme>
</file>

<file path=ppt/theme/theme2.xml><?xml version="1.0" encoding="utf-8"?>
<a:theme xmlns:a="http://schemas.openxmlformats.org/drawingml/2006/main" name="1_Office Theme">
  <a:themeElements>
    <a:clrScheme name="Custom 1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AB2DB"/>
      </a:accent1>
      <a:accent2>
        <a:srgbClr val="FCD014"/>
      </a:accent2>
      <a:accent3>
        <a:srgbClr val="12C4A6"/>
      </a:accent3>
      <a:accent4>
        <a:srgbClr val="5F50AA"/>
      </a:accent4>
      <a:accent5>
        <a:srgbClr val="DD3A59"/>
      </a:accent5>
      <a:accent6>
        <a:srgbClr val="C2D34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81</TotalTime>
  <Words>243</Words>
  <Application>Microsoft Office PowerPoint</Application>
  <PresentationFormat>Custom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1_Office Theme</vt:lpstr>
      <vt:lpstr>2_Office Theme</vt:lpstr>
      <vt:lpstr>Presentation Timeline – 5 Years</vt:lpstr>
      <vt:lpstr>Presentation Timeline – 4 Years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Rajeev Airani</cp:lastModifiedBy>
  <cp:revision>13</cp:revision>
  <dcterms:created xsi:type="dcterms:W3CDTF">2017-03-27T19:09:21Z</dcterms:created>
  <dcterms:modified xsi:type="dcterms:W3CDTF">2018-02-16T04:39:18Z</dcterms:modified>
</cp:coreProperties>
</file>