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R-4.1.1.pkg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"course_materials.zip"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446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18</cp:revision>
  <dcterms:created xsi:type="dcterms:W3CDTF">2021-04-28T17:57:29Z</dcterms:created>
  <dcterms:modified xsi:type="dcterms:W3CDTF">2021-08-19T13:04:37Z</dcterms:modified>
</cp:coreProperties>
</file>