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SUMMARIZE / GROUP BY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91126" y="1698171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91126" y="2418129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21596" y="2418128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21595" y="1698170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91125" y="3138087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21595" y="3138086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52064" y="2418128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52063" y="1698170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52063" y="3138086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91125" y="3858045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21595" y="3858044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52063" y="3858044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12449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14521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91124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18962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46798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91123" y="25131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97942" y="2518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46800" y="25131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46799" y="32331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16329" y="32424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85859" y="32344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96357" y="3974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16328" y="39624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54677" y="39583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37" name="Parenthèse ouvrante 36">
            <a:extLst>
              <a:ext uri="{FF2B5EF4-FFF2-40B4-BE49-F238E27FC236}">
                <a16:creationId xmlns:a16="http://schemas.microsoft.com/office/drawing/2014/main" id="{E30316EC-6D10-C243-B7CA-5A542132026F}"/>
              </a:ext>
            </a:extLst>
          </p:cNvPr>
          <p:cNvSpPr/>
          <p:nvPr/>
        </p:nvSpPr>
        <p:spPr>
          <a:xfrm>
            <a:off x="7257715" y="2347597"/>
            <a:ext cx="294289" cy="158180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8" name="Parenthèse ouvrante 37">
            <a:extLst>
              <a:ext uri="{FF2B5EF4-FFF2-40B4-BE49-F238E27FC236}">
                <a16:creationId xmlns:a16="http://schemas.microsoft.com/office/drawing/2014/main" id="{B3B91D33-8B60-364C-BACF-7995F4DF4FC0}"/>
              </a:ext>
            </a:extLst>
          </p:cNvPr>
          <p:cNvSpPr/>
          <p:nvPr/>
        </p:nvSpPr>
        <p:spPr>
          <a:xfrm rot="10800000">
            <a:off x="8742306" y="2339387"/>
            <a:ext cx="294289" cy="161071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29221" y="252515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0607856-3A8D-6F40-9981-1A158F5D68EB}"/>
              </a:ext>
            </a:extLst>
          </p:cNvPr>
          <p:cNvSpPr/>
          <p:nvPr/>
        </p:nvSpPr>
        <p:spPr>
          <a:xfrm>
            <a:off x="7431137" y="2514270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4B52A50-C067-E24E-A47F-E0559D28FB42}"/>
              </a:ext>
            </a:extLst>
          </p:cNvPr>
          <p:cNvSpPr/>
          <p:nvPr/>
        </p:nvSpPr>
        <p:spPr>
          <a:xfrm>
            <a:off x="8161606" y="2514269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4CA3336-7E2C-1243-925B-DB2CFFB87AF3}"/>
              </a:ext>
            </a:extLst>
          </p:cNvPr>
          <p:cNvSpPr txBox="1"/>
          <p:nvPr/>
        </p:nvSpPr>
        <p:spPr>
          <a:xfrm>
            <a:off x="7431135" y="261863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BC7BDC8-D2A0-BA43-B0C7-65CADF1FF7F3}"/>
              </a:ext>
            </a:extLst>
          </p:cNvPr>
          <p:cNvSpPr txBox="1"/>
          <p:nvPr/>
        </p:nvSpPr>
        <p:spPr>
          <a:xfrm>
            <a:off x="8158973" y="260928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8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1A75191-5265-7C46-9317-44381E7EFFB3}"/>
              </a:ext>
            </a:extLst>
          </p:cNvPr>
          <p:cNvSpPr/>
          <p:nvPr/>
        </p:nvSpPr>
        <p:spPr>
          <a:xfrm>
            <a:off x="7431134" y="3235554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D73C62F-F432-7947-9753-A042AF991496}"/>
              </a:ext>
            </a:extLst>
          </p:cNvPr>
          <p:cNvSpPr/>
          <p:nvPr/>
        </p:nvSpPr>
        <p:spPr>
          <a:xfrm>
            <a:off x="8161604" y="3235553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99C955F-195B-4A47-9535-2BEAF1D87C00}"/>
              </a:ext>
            </a:extLst>
          </p:cNvPr>
          <p:cNvSpPr txBox="1"/>
          <p:nvPr/>
        </p:nvSpPr>
        <p:spPr>
          <a:xfrm>
            <a:off x="8156338" y="33399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1A967C3-38E8-6B4F-9AD6-EF09AD06E7EC}"/>
              </a:ext>
            </a:extLst>
          </p:cNvPr>
          <p:cNvSpPr txBox="1"/>
          <p:nvPr/>
        </p:nvSpPr>
        <p:spPr>
          <a:xfrm>
            <a:off x="7425868" y="33319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2897847-E820-B448-8718-0315B0D841C9}"/>
              </a:ext>
            </a:extLst>
          </p:cNvPr>
          <p:cNvSpPr txBox="1"/>
          <p:nvPr/>
        </p:nvSpPr>
        <p:spPr>
          <a:xfrm>
            <a:off x="2150964" y="4853436"/>
            <a:ext cx="779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sum(), mean(), median(), min(), max(), sd(), var()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131D068-B104-164C-9258-4E66129DD54B}"/>
              </a:ext>
            </a:extLst>
          </p:cNvPr>
          <p:cNvSpPr txBox="1"/>
          <p:nvPr/>
        </p:nvSpPr>
        <p:spPr>
          <a:xfrm>
            <a:off x="2150964" y="5484621"/>
            <a:ext cx="42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paste(, collapse = "; ")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E8DC85-8D23-5B42-9F18-D9262D90BE70}"/>
              </a:ext>
            </a:extLst>
          </p:cNvPr>
          <p:cNvSpPr txBox="1"/>
          <p:nvPr/>
        </p:nvSpPr>
        <p:spPr>
          <a:xfrm>
            <a:off x="6169459" y="5484621"/>
            <a:ext cx="309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n(), n_distinct()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B2ED946-7D93-0240-8F9F-A376AB428667}"/>
              </a:ext>
            </a:extLst>
          </p:cNvPr>
          <p:cNvSpPr txBox="1"/>
          <p:nvPr/>
        </p:nvSpPr>
        <p:spPr>
          <a:xfrm>
            <a:off x="3894397" y="6127044"/>
            <a:ext cx="455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first(), last(), nth(, n = 1)</a:t>
            </a:r>
          </a:p>
        </p:txBody>
      </p:sp>
    </p:spTree>
    <p:extLst>
      <p:ext uri="{BB962C8B-B14F-4D97-AF65-F5344CB8AC3E}">
        <p14:creationId xmlns:p14="http://schemas.microsoft.com/office/powerpoint/2010/main" val="3749992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61</Words>
  <Application>Microsoft Macintosh PowerPoint</Application>
  <PresentationFormat>Grand écran</PresentationFormat>
  <Paragraphs>24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29</cp:revision>
  <dcterms:created xsi:type="dcterms:W3CDTF">2021-04-28T17:57:29Z</dcterms:created>
  <dcterms:modified xsi:type="dcterms:W3CDTF">2021-09-06T13:30:19Z</dcterms:modified>
</cp:coreProperties>
</file>