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NAMING THINGS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1991605" y="1112786"/>
            <a:ext cx="823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When doing data science one often has to create names for things. For example, files, features, functions, and objects. To simplify things, we will use a small set of </a:t>
            </a:r>
            <a:r>
              <a:rPr lang="fr-FR" sz="2400" b="1" noProof="1"/>
              <a:t>rules</a:t>
            </a:r>
            <a:r>
              <a:rPr lang="fr-FR" sz="2400" noProof="1"/>
              <a:t> that we will apply to everything:</a:t>
            </a:r>
          </a:p>
          <a:p>
            <a:endParaRPr lang="fr-FR" sz="2400" noProof="1"/>
          </a:p>
          <a:p>
            <a:r>
              <a:rPr lang="fr-FR" sz="2400" noProof="1"/>
              <a:t>        ↣ only use lowercase letters, numbers, and underscores           </a:t>
            </a:r>
          </a:p>
          <a:p>
            <a:r>
              <a:rPr lang="fr-FR" sz="2400" noProof="1"/>
              <a:t>        ↣ start all names with lowercase letters</a:t>
            </a:r>
          </a:p>
          <a:p>
            <a:endParaRPr lang="fr-FR" sz="2400" noProof="1"/>
          </a:p>
          <a:p>
            <a:r>
              <a:rPr lang="fr-FR" sz="2400" noProof="1"/>
              <a:t>You should also try to make names short and simple while being easy to understand and memorize.</a:t>
            </a:r>
          </a:p>
          <a:p>
            <a:endParaRPr lang="fr-FR" sz="2400" noProof="1"/>
          </a:p>
          <a:p>
            <a:r>
              <a:rPr lang="fr-FR" sz="2400" noProof="1"/>
              <a:t>       Bad     ➝  </a:t>
            </a:r>
            <a:r>
              <a:rPr lang="fr-FR" sz="2400" b="1" noProof="1">
                <a:solidFill>
                  <a:schemeClr val="accent4">
                    <a:lumMod val="75000"/>
                  </a:schemeClr>
                </a:solidFill>
              </a:rPr>
              <a:t>WeightOfDogInKilograms</a:t>
            </a:r>
          </a:p>
          <a:p>
            <a:r>
              <a:rPr lang="fr-FR" sz="2400" noProof="1"/>
              <a:t>       Better ➝  </a:t>
            </a:r>
            <a:r>
              <a:rPr lang="fr-FR" sz="2400" b="1" noProof="1">
                <a:solidFill>
                  <a:schemeClr val="accent4">
                    <a:lumMod val="75000"/>
                  </a:schemeClr>
                </a:solidFill>
              </a:rPr>
              <a:t>weight_of_dog_in_kgs</a:t>
            </a:r>
          </a:p>
          <a:p>
            <a:r>
              <a:rPr lang="fr-FR" sz="2400" noProof="1"/>
              <a:t>       Best     ➝ </a:t>
            </a:r>
            <a:r>
              <a:rPr lang="fr-FR" sz="2400" b="1" noProof="1">
                <a:solidFill>
                  <a:schemeClr val="accent4">
                    <a:lumMod val="75000"/>
                  </a:schemeClr>
                </a:solidFill>
              </a:rPr>
              <a:t>weight</a:t>
            </a:r>
            <a:r>
              <a:rPr lang="fr-FR" sz="2400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561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106</Words>
  <Application>Microsoft Macintosh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8</cp:revision>
  <dcterms:created xsi:type="dcterms:W3CDTF">2021-04-28T17:57:29Z</dcterms:created>
  <dcterms:modified xsi:type="dcterms:W3CDTF">2021-07-29T23:29:55Z</dcterms:modified>
</cp:coreProperties>
</file>