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ADDFA2A-DDCA-1B47-8042-7369A3DF5FE8}"/>
              </a:ext>
            </a:extLst>
          </p:cNvPr>
          <p:cNvSpPr/>
          <p:nvPr/>
        </p:nvSpPr>
        <p:spPr>
          <a:xfrm>
            <a:off x="2354310" y="121920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6ED74A-D5E7-CF41-8F36-5FBC0C2592F8}"/>
              </a:ext>
            </a:extLst>
          </p:cNvPr>
          <p:cNvSpPr/>
          <p:nvPr/>
        </p:nvSpPr>
        <p:spPr>
          <a:xfrm>
            <a:off x="2354310" y="193915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386CCEB-6F4A-074A-9ED7-F65EAA8E4218}"/>
              </a:ext>
            </a:extLst>
          </p:cNvPr>
          <p:cNvSpPr/>
          <p:nvPr/>
        </p:nvSpPr>
        <p:spPr>
          <a:xfrm>
            <a:off x="3084780" y="1939157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3DAB35B-AB13-DF44-835F-F6B3F2477DFA}"/>
              </a:ext>
            </a:extLst>
          </p:cNvPr>
          <p:cNvSpPr/>
          <p:nvPr/>
        </p:nvSpPr>
        <p:spPr>
          <a:xfrm>
            <a:off x="3084779" y="1219199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D60576A-275A-5D42-8C23-D3FC19095351}"/>
              </a:ext>
            </a:extLst>
          </p:cNvPr>
          <p:cNvSpPr/>
          <p:nvPr/>
        </p:nvSpPr>
        <p:spPr>
          <a:xfrm>
            <a:off x="2354309" y="2659116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5849038-C2F9-924F-914A-CA3019EC8F50}"/>
              </a:ext>
            </a:extLst>
          </p:cNvPr>
          <p:cNvSpPr/>
          <p:nvPr/>
        </p:nvSpPr>
        <p:spPr>
          <a:xfrm>
            <a:off x="3084779" y="2659115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7173E7B-E995-8241-9339-DC57AEE8FE87}"/>
              </a:ext>
            </a:extLst>
          </p:cNvPr>
          <p:cNvSpPr/>
          <p:nvPr/>
        </p:nvSpPr>
        <p:spPr>
          <a:xfrm>
            <a:off x="3815248" y="1939157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CB63B7F-88A7-8F4B-9DA1-BF869FD2960C}"/>
              </a:ext>
            </a:extLst>
          </p:cNvPr>
          <p:cNvSpPr/>
          <p:nvPr/>
        </p:nvSpPr>
        <p:spPr>
          <a:xfrm>
            <a:off x="3815247" y="1219199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62F7C39-9E12-C849-9110-A46015208260}"/>
              </a:ext>
            </a:extLst>
          </p:cNvPr>
          <p:cNvSpPr/>
          <p:nvPr/>
        </p:nvSpPr>
        <p:spPr>
          <a:xfrm>
            <a:off x="3815247" y="2659115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FBE04F1-31FC-144D-A996-BFA24267AEAF}"/>
              </a:ext>
            </a:extLst>
          </p:cNvPr>
          <p:cNvSpPr/>
          <p:nvPr/>
        </p:nvSpPr>
        <p:spPr>
          <a:xfrm>
            <a:off x="2354309" y="3379074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029AF0E-E3F0-2D47-849F-601E9AD8B194}"/>
              </a:ext>
            </a:extLst>
          </p:cNvPr>
          <p:cNvSpPr/>
          <p:nvPr/>
        </p:nvSpPr>
        <p:spPr>
          <a:xfrm>
            <a:off x="3084779" y="3379073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022DCA7-5636-044E-8B72-B1A9570A76F7}"/>
              </a:ext>
            </a:extLst>
          </p:cNvPr>
          <p:cNvSpPr/>
          <p:nvPr/>
        </p:nvSpPr>
        <p:spPr>
          <a:xfrm>
            <a:off x="3815247" y="3379073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Parenthèse ouvrante 15">
            <a:extLst>
              <a:ext uri="{FF2B5EF4-FFF2-40B4-BE49-F238E27FC236}">
                <a16:creationId xmlns:a16="http://schemas.microsoft.com/office/drawing/2014/main" id="{B3DD11CE-27A6-474C-BD42-EFF783569706}"/>
              </a:ext>
            </a:extLst>
          </p:cNvPr>
          <p:cNvSpPr/>
          <p:nvPr/>
        </p:nvSpPr>
        <p:spPr>
          <a:xfrm>
            <a:off x="2175633" y="1061544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D8B27791-F4E5-E641-971A-A8E5CB87A6B5}"/>
              </a:ext>
            </a:extLst>
          </p:cNvPr>
          <p:cNvSpPr/>
          <p:nvPr/>
        </p:nvSpPr>
        <p:spPr>
          <a:xfrm rot="10800000">
            <a:off x="4277705" y="1061544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00EC93A-2305-924A-A727-2E90D24E192B}"/>
              </a:ext>
            </a:extLst>
          </p:cNvPr>
          <p:cNvSpPr txBox="1"/>
          <p:nvPr/>
        </p:nvSpPr>
        <p:spPr>
          <a:xfrm>
            <a:off x="2354308" y="132356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FEE9EE4-B7F8-9E42-9EA5-C2B5C44A04BA}"/>
              </a:ext>
            </a:extLst>
          </p:cNvPr>
          <p:cNvSpPr txBox="1"/>
          <p:nvPr/>
        </p:nvSpPr>
        <p:spPr>
          <a:xfrm>
            <a:off x="3082146" y="131421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9AD6188-7C72-7C48-8C29-210CA468A005}"/>
              </a:ext>
            </a:extLst>
          </p:cNvPr>
          <p:cNvSpPr txBox="1"/>
          <p:nvPr/>
        </p:nvSpPr>
        <p:spPr>
          <a:xfrm>
            <a:off x="3809982" y="132356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2265A67-2878-144F-A07B-E936EBF18A4C}"/>
              </a:ext>
            </a:extLst>
          </p:cNvPr>
          <p:cNvSpPr txBox="1"/>
          <p:nvPr/>
        </p:nvSpPr>
        <p:spPr>
          <a:xfrm>
            <a:off x="2354307" y="203417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100CF6B-3C57-824E-A6D9-6409FA6FDAAD}"/>
              </a:ext>
            </a:extLst>
          </p:cNvPr>
          <p:cNvSpPr txBox="1"/>
          <p:nvPr/>
        </p:nvSpPr>
        <p:spPr>
          <a:xfrm>
            <a:off x="3061126" y="203958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3195665-9B09-0444-A88B-6A114DD2C2EB}"/>
              </a:ext>
            </a:extLst>
          </p:cNvPr>
          <p:cNvSpPr txBox="1"/>
          <p:nvPr/>
        </p:nvSpPr>
        <p:spPr>
          <a:xfrm>
            <a:off x="3809984" y="203417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34E201B-06C9-D147-ADC7-AAEF0855F6F6}"/>
              </a:ext>
            </a:extLst>
          </p:cNvPr>
          <p:cNvSpPr txBox="1"/>
          <p:nvPr/>
        </p:nvSpPr>
        <p:spPr>
          <a:xfrm>
            <a:off x="3809983" y="275413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5081D72-46F4-9F4C-8597-6BCCE4C8BE38}"/>
              </a:ext>
            </a:extLst>
          </p:cNvPr>
          <p:cNvSpPr txBox="1"/>
          <p:nvPr/>
        </p:nvSpPr>
        <p:spPr>
          <a:xfrm>
            <a:off x="3079513" y="276348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8381245-AA65-B147-BDA7-58DAB0405ADE}"/>
              </a:ext>
            </a:extLst>
          </p:cNvPr>
          <p:cNvSpPr txBox="1"/>
          <p:nvPr/>
        </p:nvSpPr>
        <p:spPr>
          <a:xfrm>
            <a:off x="2349043" y="275550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461A4A9-2E00-F74F-8763-FE00602ABBA3}"/>
              </a:ext>
            </a:extLst>
          </p:cNvPr>
          <p:cNvSpPr txBox="1"/>
          <p:nvPr/>
        </p:nvSpPr>
        <p:spPr>
          <a:xfrm>
            <a:off x="2359541" y="349584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8C70DA6-A5F8-284D-A212-88C267D419DC}"/>
              </a:ext>
            </a:extLst>
          </p:cNvPr>
          <p:cNvSpPr txBox="1"/>
          <p:nvPr/>
        </p:nvSpPr>
        <p:spPr>
          <a:xfrm>
            <a:off x="3079512" y="348343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F97303D-8361-1345-8E9A-AFFF43C56EE7}"/>
              </a:ext>
            </a:extLst>
          </p:cNvPr>
          <p:cNvSpPr txBox="1"/>
          <p:nvPr/>
        </p:nvSpPr>
        <p:spPr>
          <a:xfrm>
            <a:off x="3817861" y="347933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17DB2FAB-E30C-AB4F-BC1E-E7F99D7FDE45}"/>
              </a:ext>
            </a:extLst>
          </p:cNvPr>
          <p:cNvSpPr/>
          <p:nvPr/>
        </p:nvSpPr>
        <p:spPr>
          <a:xfrm>
            <a:off x="7199577" y="2002632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41267EE-7D16-2A47-8AA9-E50CB2292FFF}"/>
              </a:ext>
            </a:extLst>
          </p:cNvPr>
          <p:cNvSpPr/>
          <p:nvPr/>
        </p:nvSpPr>
        <p:spPr>
          <a:xfrm>
            <a:off x="7930046" y="2002631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4C6791F0-F245-2C49-AE7C-1E058CA8C9EB}"/>
              </a:ext>
            </a:extLst>
          </p:cNvPr>
          <p:cNvSpPr/>
          <p:nvPr/>
        </p:nvSpPr>
        <p:spPr>
          <a:xfrm>
            <a:off x="8660514" y="2002631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0963681B-C9FB-214F-8CBB-8357896597F4}"/>
              </a:ext>
            </a:extLst>
          </p:cNvPr>
          <p:cNvSpPr/>
          <p:nvPr/>
        </p:nvSpPr>
        <p:spPr>
          <a:xfrm>
            <a:off x="7198272" y="2730474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4A195799-A4F6-DF44-BA25-36EF881B9C3A}"/>
              </a:ext>
            </a:extLst>
          </p:cNvPr>
          <p:cNvSpPr/>
          <p:nvPr/>
        </p:nvSpPr>
        <p:spPr>
          <a:xfrm>
            <a:off x="7928742" y="2730473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0574DDB4-8DF6-8242-B355-2C4ABBF4BB36}"/>
              </a:ext>
            </a:extLst>
          </p:cNvPr>
          <p:cNvSpPr/>
          <p:nvPr/>
        </p:nvSpPr>
        <p:spPr>
          <a:xfrm>
            <a:off x="8659210" y="2730473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6" name="Parenthèse ouvrante 55">
            <a:extLst>
              <a:ext uri="{FF2B5EF4-FFF2-40B4-BE49-F238E27FC236}">
                <a16:creationId xmlns:a16="http://schemas.microsoft.com/office/drawing/2014/main" id="{3AABF667-E62B-8348-9E73-27F1BD136A7B}"/>
              </a:ext>
            </a:extLst>
          </p:cNvPr>
          <p:cNvSpPr/>
          <p:nvPr/>
        </p:nvSpPr>
        <p:spPr>
          <a:xfrm>
            <a:off x="7020899" y="1868626"/>
            <a:ext cx="294289" cy="1581805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7" name="Parenthèse ouvrante 56">
            <a:extLst>
              <a:ext uri="{FF2B5EF4-FFF2-40B4-BE49-F238E27FC236}">
                <a16:creationId xmlns:a16="http://schemas.microsoft.com/office/drawing/2014/main" id="{7937FCFD-C316-DD46-954D-00127398F7B0}"/>
              </a:ext>
            </a:extLst>
          </p:cNvPr>
          <p:cNvSpPr/>
          <p:nvPr/>
        </p:nvSpPr>
        <p:spPr>
          <a:xfrm rot="10800000">
            <a:off x="9122969" y="1868626"/>
            <a:ext cx="294289" cy="1610711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F04CC40-282B-654D-9308-E660AF8171AA}"/>
              </a:ext>
            </a:extLst>
          </p:cNvPr>
          <p:cNvSpPr txBox="1"/>
          <p:nvPr/>
        </p:nvSpPr>
        <p:spPr>
          <a:xfrm>
            <a:off x="7199575" y="210700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A98E7C7-846C-8E40-83ED-32AAAB35F16D}"/>
              </a:ext>
            </a:extLst>
          </p:cNvPr>
          <p:cNvSpPr txBox="1"/>
          <p:nvPr/>
        </p:nvSpPr>
        <p:spPr>
          <a:xfrm>
            <a:off x="7927413" y="209764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1374943C-FD0E-1D4C-8F67-BDF82F1120D8}"/>
              </a:ext>
            </a:extLst>
          </p:cNvPr>
          <p:cNvSpPr txBox="1"/>
          <p:nvPr/>
        </p:nvSpPr>
        <p:spPr>
          <a:xfrm>
            <a:off x="8655249" y="210699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427C1FB-9418-7B48-B3AD-5AA7DCB46748}"/>
              </a:ext>
            </a:extLst>
          </p:cNvPr>
          <p:cNvSpPr txBox="1"/>
          <p:nvPr/>
        </p:nvSpPr>
        <p:spPr>
          <a:xfrm>
            <a:off x="7203504" y="284724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3FD9C26-7CCB-F942-B483-47725BBF177F}"/>
              </a:ext>
            </a:extLst>
          </p:cNvPr>
          <p:cNvSpPr txBox="1"/>
          <p:nvPr/>
        </p:nvSpPr>
        <p:spPr>
          <a:xfrm>
            <a:off x="7923475" y="283483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99660A22-323F-E34C-AF4C-32315C89F80D}"/>
              </a:ext>
            </a:extLst>
          </p:cNvPr>
          <p:cNvSpPr txBox="1"/>
          <p:nvPr/>
        </p:nvSpPr>
        <p:spPr>
          <a:xfrm>
            <a:off x="8661824" y="283073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2145AB7-9496-C14C-B35A-35D704FC4278}"/>
              </a:ext>
            </a:extLst>
          </p:cNvPr>
          <p:cNvSpPr txBox="1"/>
          <p:nvPr/>
        </p:nvSpPr>
        <p:spPr>
          <a:xfrm>
            <a:off x="4992405" y="2046179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4273112" y="74958"/>
            <a:ext cx="364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noProof="1"/>
              <a:t>FILTER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FD964984-417C-314C-9C4D-687BB01957E9}"/>
              </a:ext>
            </a:extLst>
          </p:cNvPr>
          <p:cNvSpPr txBox="1"/>
          <p:nvPr/>
        </p:nvSpPr>
        <p:spPr>
          <a:xfrm>
            <a:off x="1166644" y="4834757"/>
            <a:ext cx="322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onaco" pitchFamily="2" charset="77"/>
              </a:rPr>
              <a:t>data %&gt;%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onaco" pitchFamily="2" charset="77"/>
              </a:rPr>
              <a:t>  filter()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350ADB8-02E2-1E4A-9238-CF3D1E9A2213}"/>
              </a:ext>
            </a:extLst>
          </p:cNvPr>
          <p:cNvSpPr txBox="1"/>
          <p:nvPr/>
        </p:nvSpPr>
        <p:spPr>
          <a:xfrm>
            <a:off x="7336215" y="4766028"/>
            <a:ext cx="322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onaco" pitchFamily="2" charset="77"/>
              </a:rPr>
              <a:t>df[df.a == ""]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noProof="1">
                <a:solidFill>
                  <a:schemeClr val="bg1">
                    <a:lumMod val="65000"/>
                  </a:schemeClr>
                </a:solidFill>
              </a:rPr>
              <a:t>Languages of Data Science </a:t>
            </a:r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| T. ARNOLD</a:t>
            </a:r>
          </a:p>
        </p:txBody>
      </p:sp>
    </p:spTree>
    <p:extLst>
      <p:ext uri="{BB962C8B-B14F-4D97-AF65-F5344CB8AC3E}">
        <p14:creationId xmlns:p14="http://schemas.microsoft.com/office/powerpoint/2010/main" val="352456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ADDFA2A-DDCA-1B47-8042-7369A3DF5FE8}"/>
              </a:ext>
            </a:extLst>
          </p:cNvPr>
          <p:cNvSpPr/>
          <p:nvPr/>
        </p:nvSpPr>
        <p:spPr>
          <a:xfrm>
            <a:off x="2175638" y="987974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6ED74A-D5E7-CF41-8F36-5FBC0C2592F8}"/>
              </a:ext>
            </a:extLst>
          </p:cNvPr>
          <p:cNvSpPr/>
          <p:nvPr/>
        </p:nvSpPr>
        <p:spPr>
          <a:xfrm>
            <a:off x="2175638" y="1707932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386CCEB-6F4A-074A-9ED7-F65EAA8E4218}"/>
              </a:ext>
            </a:extLst>
          </p:cNvPr>
          <p:cNvSpPr/>
          <p:nvPr/>
        </p:nvSpPr>
        <p:spPr>
          <a:xfrm>
            <a:off x="2906108" y="170793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3DAB35B-AB13-DF44-835F-F6B3F2477DFA}"/>
              </a:ext>
            </a:extLst>
          </p:cNvPr>
          <p:cNvSpPr/>
          <p:nvPr/>
        </p:nvSpPr>
        <p:spPr>
          <a:xfrm>
            <a:off x="2906107" y="98797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D60576A-275A-5D42-8C23-D3FC19095351}"/>
              </a:ext>
            </a:extLst>
          </p:cNvPr>
          <p:cNvSpPr/>
          <p:nvPr/>
        </p:nvSpPr>
        <p:spPr>
          <a:xfrm>
            <a:off x="2175637" y="242789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5849038-C2F9-924F-914A-CA3019EC8F50}"/>
              </a:ext>
            </a:extLst>
          </p:cNvPr>
          <p:cNvSpPr/>
          <p:nvPr/>
        </p:nvSpPr>
        <p:spPr>
          <a:xfrm>
            <a:off x="2906107" y="242788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7173E7B-E995-8241-9339-DC57AEE8FE87}"/>
              </a:ext>
            </a:extLst>
          </p:cNvPr>
          <p:cNvSpPr/>
          <p:nvPr/>
        </p:nvSpPr>
        <p:spPr>
          <a:xfrm>
            <a:off x="3636576" y="1707931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CB63B7F-88A7-8F4B-9DA1-BF869FD2960C}"/>
              </a:ext>
            </a:extLst>
          </p:cNvPr>
          <p:cNvSpPr/>
          <p:nvPr/>
        </p:nvSpPr>
        <p:spPr>
          <a:xfrm>
            <a:off x="3636575" y="987973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62F7C39-9E12-C849-9110-A46015208260}"/>
              </a:ext>
            </a:extLst>
          </p:cNvPr>
          <p:cNvSpPr/>
          <p:nvPr/>
        </p:nvSpPr>
        <p:spPr>
          <a:xfrm>
            <a:off x="3636575" y="2427889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FBE04F1-31FC-144D-A996-BFA24267AEAF}"/>
              </a:ext>
            </a:extLst>
          </p:cNvPr>
          <p:cNvSpPr/>
          <p:nvPr/>
        </p:nvSpPr>
        <p:spPr>
          <a:xfrm>
            <a:off x="2175637" y="3147848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029AF0E-E3F0-2D47-849F-601E9AD8B194}"/>
              </a:ext>
            </a:extLst>
          </p:cNvPr>
          <p:cNvSpPr/>
          <p:nvPr/>
        </p:nvSpPr>
        <p:spPr>
          <a:xfrm>
            <a:off x="2906107" y="3147847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022DCA7-5636-044E-8B72-B1A9570A76F7}"/>
              </a:ext>
            </a:extLst>
          </p:cNvPr>
          <p:cNvSpPr/>
          <p:nvPr/>
        </p:nvSpPr>
        <p:spPr>
          <a:xfrm>
            <a:off x="3636575" y="3147847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Parenthèse ouvrante 15">
            <a:extLst>
              <a:ext uri="{FF2B5EF4-FFF2-40B4-BE49-F238E27FC236}">
                <a16:creationId xmlns:a16="http://schemas.microsoft.com/office/drawing/2014/main" id="{B3DD11CE-27A6-474C-BD42-EFF783569706}"/>
              </a:ext>
            </a:extLst>
          </p:cNvPr>
          <p:cNvSpPr/>
          <p:nvPr/>
        </p:nvSpPr>
        <p:spPr>
          <a:xfrm>
            <a:off x="1996961" y="830318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D8B27791-F4E5-E641-971A-A8E5CB87A6B5}"/>
              </a:ext>
            </a:extLst>
          </p:cNvPr>
          <p:cNvSpPr/>
          <p:nvPr/>
        </p:nvSpPr>
        <p:spPr>
          <a:xfrm rot="10800000">
            <a:off x="4099033" y="830318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00EC93A-2305-924A-A727-2E90D24E192B}"/>
              </a:ext>
            </a:extLst>
          </p:cNvPr>
          <p:cNvSpPr txBox="1"/>
          <p:nvPr/>
        </p:nvSpPr>
        <p:spPr>
          <a:xfrm>
            <a:off x="2175636" y="109234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FEE9EE4-B7F8-9E42-9EA5-C2B5C44A04BA}"/>
              </a:ext>
            </a:extLst>
          </p:cNvPr>
          <p:cNvSpPr txBox="1"/>
          <p:nvPr/>
        </p:nvSpPr>
        <p:spPr>
          <a:xfrm>
            <a:off x="2903474" y="108298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9AD6188-7C72-7C48-8C29-210CA468A005}"/>
              </a:ext>
            </a:extLst>
          </p:cNvPr>
          <p:cNvSpPr txBox="1"/>
          <p:nvPr/>
        </p:nvSpPr>
        <p:spPr>
          <a:xfrm>
            <a:off x="3631310" y="109234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2265A67-2878-144F-A07B-E936EBF18A4C}"/>
              </a:ext>
            </a:extLst>
          </p:cNvPr>
          <p:cNvSpPr txBox="1"/>
          <p:nvPr/>
        </p:nvSpPr>
        <p:spPr>
          <a:xfrm>
            <a:off x="2175635" y="180294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100CF6B-3C57-824E-A6D9-6409FA6FDAAD}"/>
              </a:ext>
            </a:extLst>
          </p:cNvPr>
          <p:cNvSpPr txBox="1"/>
          <p:nvPr/>
        </p:nvSpPr>
        <p:spPr>
          <a:xfrm>
            <a:off x="2882454" y="180835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3195665-9B09-0444-A88B-6A114DD2C2EB}"/>
              </a:ext>
            </a:extLst>
          </p:cNvPr>
          <p:cNvSpPr txBox="1"/>
          <p:nvPr/>
        </p:nvSpPr>
        <p:spPr>
          <a:xfrm>
            <a:off x="3631312" y="180294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34E201B-06C9-D147-ADC7-AAEF0855F6F6}"/>
              </a:ext>
            </a:extLst>
          </p:cNvPr>
          <p:cNvSpPr txBox="1"/>
          <p:nvPr/>
        </p:nvSpPr>
        <p:spPr>
          <a:xfrm>
            <a:off x="3631311" y="252290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5081D72-46F4-9F4C-8597-6BCCE4C8BE38}"/>
              </a:ext>
            </a:extLst>
          </p:cNvPr>
          <p:cNvSpPr txBox="1"/>
          <p:nvPr/>
        </p:nvSpPr>
        <p:spPr>
          <a:xfrm>
            <a:off x="2900841" y="253225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8381245-AA65-B147-BDA7-58DAB0405ADE}"/>
              </a:ext>
            </a:extLst>
          </p:cNvPr>
          <p:cNvSpPr txBox="1"/>
          <p:nvPr/>
        </p:nvSpPr>
        <p:spPr>
          <a:xfrm>
            <a:off x="2170371" y="252427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461A4A9-2E00-F74F-8763-FE00602ABBA3}"/>
              </a:ext>
            </a:extLst>
          </p:cNvPr>
          <p:cNvSpPr txBox="1"/>
          <p:nvPr/>
        </p:nvSpPr>
        <p:spPr>
          <a:xfrm>
            <a:off x="2180869" y="326461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8C70DA6-A5F8-284D-A212-88C267D419DC}"/>
              </a:ext>
            </a:extLst>
          </p:cNvPr>
          <p:cNvSpPr txBox="1"/>
          <p:nvPr/>
        </p:nvSpPr>
        <p:spPr>
          <a:xfrm>
            <a:off x="2900840" y="325221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F97303D-8361-1345-8E9A-AFFF43C56EE7}"/>
              </a:ext>
            </a:extLst>
          </p:cNvPr>
          <p:cNvSpPr txBox="1"/>
          <p:nvPr/>
        </p:nvSpPr>
        <p:spPr>
          <a:xfrm>
            <a:off x="3639189" y="324811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2145AB7-9496-C14C-B35A-35D704FC4278}"/>
              </a:ext>
            </a:extLst>
          </p:cNvPr>
          <p:cNvSpPr txBox="1"/>
          <p:nvPr/>
        </p:nvSpPr>
        <p:spPr>
          <a:xfrm>
            <a:off x="4813733" y="1814953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721318" y="43959"/>
            <a:ext cx="364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noProof="1"/>
              <a:t>SELECT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FD964984-417C-314C-9C4D-687BB01957E9}"/>
              </a:ext>
            </a:extLst>
          </p:cNvPr>
          <p:cNvSpPr txBox="1"/>
          <p:nvPr/>
        </p:nvSpPr>
        <p:spPr>
          <a:xfrm>
            <a:off x="987972" y="4603531"/>
            <a:ext cx="322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onaco" pitchFamily="2" charset="77"/>
              </a:rPr>
              <a:t>data %&gt;%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onaco" pitchFamily="2" charset="77"/>
              </a:rPr>
              <a:t>  select()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350ADB8-02E2-1E4A-9238-CF3D1E9A2213}"/>
              </a:ext>
            </a:extLst>
          </p:cNvPr>
          <p:cNvSpPr txBox="1"/>
          <p:nvPr/>
        </p:nvSpPr>
        <p:spPr>
          <a:xfrm>
            <a:off x="6753552" y="4555149"/>
            <a:ext cx="322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onaco" pitchFamily="2" charset="77"/>
              </a:rPr>
              <a:t>df[df.a == ""]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7CDFB65-15CB-9045-98E4-378ABD258F4C}"/>
              </a:ext>
            </a:extLst>
          </p:cNvPr>
          <p:cNvSpPr/>
          <p:nvPr/>
        </p:nvSpPr>
        <p:spPr>
          <a:xfrm>
            <a:off x="7062292" y="1032612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BDB32A0-F387-2647-8DD8-664115280270}"/>
              </a:ext>
            </a:extLst>
          </p:cNvPr>
          <p:cNvSpPr/>
          <p:nvPr/>
        </p:nvSpPr>
        <p:spPr>
          <a:xfrm>
            <a:off x="7062292" y="175257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0C9A2107-BD20-3446-A893-29B7227D35BA}"/>
              </a:ext>
            </a:extLst>
          </p:cNvPr>
          <p:cNvSpPr/>
          <p:nvPr/>
        </p:nvSpPr>
        <p:spPr>
          <a:xfrm>
            <a:off x="7062291" y="2472528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3F324FEB-F30E-0C4A-B141-F427013512E7}"/>
              </a:ext>
            </a:extLst>
          </p:cNvPr>
          <p:cNvSpPr/>
          <p:nvPr/>
        </p:nvSpPr>
        <p:spPr>
          <a:xfrm>
            <a:off x="7787513" y="1752569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94DC552-78A5-AD47-946D-E7DD1461BEE3}"/>
              </a:ext>
            </a:extLst>
          </p:cNvPr>
          <p:cNvSpPr/>
          <p:nvPr/>
        </p:nvSpPr>
        <p:spPr>
          <a:xfrm>
            <a:off x="7787512" y="1032611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562F9C3F-4CEB-CF4A-9289-7A955A9D2F48}"/>
              </a:ext>
            </a:extLst>
          </p:cNvPr>
          <p:cNvSpPr/>
          <p:nvPr/>
        </p:nvSpPr>
        <p:spPr>
          <a:xfrm>
            <a:off x="7787512" y="2472527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342A9215-03B8-FD44-9667-B6C8CBCF4F5C}"/>
              </a:ext>
            </a:extLst>
          </p:cNvPr>
          <p:cNvSpPr/>
          <p:nvPr/>
        </p:nvSpPr>
        <p:spPr>
          <a:xfrm>
            <a:off x="7062291" y="3192486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9F5C71EA-19F3-434C-9AD7-6C152E589F2B}"/>
              </a:ext>
            </a:extLst>
          </p:cNvPr>
          <p:cNvSpPr/>
          <p:nvPr/>
        </p:nvSpPr>
        <p:spPr>
          <a:xfrm>
            <a:off x="7787512" y="3192485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5" name="Parenthèse ouvrante 74">
            <a:extLst>
              <a:ext uri="{FF2B5EF4-FFF2-40B4-BE49-F238E27FC236}">
                <a16:creationId xmlns:a16="http://schemas.microsoft.com/office/drawing/2014/main" id="{AC901F3F-68CD-FC47-9312-244296027562}"/>
              </a:ext>
            </a:extLst>
          </p:cNvPr>
          <p:cNvSpPr/>
          <p:nvPr/>
        </p:nvSpPr>
        <p:spPr>
          <a:xfrm>
            <a:off x="6883615" y="874956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6" name="Parenthèse ouvrante 75">
            <a:extLst>
              <a:ext uri="{FF2B5EF4-FFF2-40B4-BE49-F238E27FC236}">
                <a16:creationId xmlns:a16="http://schemas.microsoft.com/office/drawing/2014/main" id="{722CA261-5DF2-764A-BF6A-3879F13944C6}"/>
              </a:ext>
            </a:extLst>
          </p:cNvPr>
          <p:cNvSpPr/>
          <p:nvPr/>
        </p:nvSpPr>
        <p:spPr>
          <a:xfrm rot="10800000">
            <a:off x="8249970" y="874956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7187B30-D573-264E-8621-99D015084B38}"/>
              </a:ext>
            </a:extLst>
          </p:cNvPr>
          <p:cNvSpPr txBox="1"/>
          <p:nvPr/>
        </p:nvSpPr>
        <p:spPr>
          <a:xfrm>
            <a:off x="7062290" y="113698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A6928EA-8758-C548-8ACC-3C3F4858301D}"/>
              </a:ext>
            </a:extLst>
          </p:cNvPr>
          <p:cNvSpPr txBox="1"/>
          <p:nvPr/>
        </p:nvSpPr>
        <p:spPr>
          <a:xfrm>
            <a:off x="7782247" y="113697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4AEC910A-7684-B04D-9DAC-70BC2FEB9AE7}"/>
              </a:ext>
            </a:extLst>
          </p:cNvPr>
          <p:cNvSpPr txBox="1"/>
          <p:nvPr/>
        </p:nvSpPr>
        <p:spPr>
          <a:xfrm>
            <a:off x="7062289" y="184758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68243DA-9EB7-6147-A682-92FBAD081BD3}"/>
              </a:ext>
            </a:extLst>
          </p:cNvPr>
          <p:cNvSpPr txBox="1"/>
          <p:nvPr/>
        </p:nvSpPr>
        <p:spPr>
          <a:xfrm>
            <a:off x="7782249" y="184758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A94C2B6-920E-3548-8463-95EFE349184B}"/>
              </a:ext>
            </a:extLst>
          </p:cNvPr>
          <p:cNvSpPr txBox="1"/>
          <p:nvPr/>
        </p:nvSpPr>
        <p:spPr>
          <a:xfrm>
            <a:off x="7782248" y="256754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D00B2C97-6D21-9548-8B91-7CE472CE6474}"/>
              </a:ext>
            </a:extLst>
          </p:cNvPr>
          <p:cNvSpPr txBox="1"/>
          <p:nvPr/>
        </p:nvSpPr>
        <p:spPr>
          <a:xfrm>
            <a:off x="7057025" y="256891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27CAE8D1-F9A4-454D-A1DF-C4B7CCDE67CC}"/>
              </a:ext>
            </a:extLst>
          </p:cNvPr>
          <p:cNvSpPr txBox="1"/>
          <p:nvPr/>
        </p:nvSpPr>
        <p:spPr>
          <a:xfrm>
            <a:off x="7067523" y="330925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F70F179B-2BA3-244F-90BD-FDE60D2B914F}"/>
              </a:ext>
            </a:extLst>
          </p:cNvPr>
          <p:cNvSpPr txBox="1"/>
          <p:nvPr/>
        </p:nvSpPr>
        <p:spPr>
          <a:xfrm>
            <a:off x="7790126" y="329274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7393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ADDFA2A-DDCA-1B47-8042-7369A3DF5FE8}"/>
              </a:ext>
            </a:extLst>
          </p:cNvPr>
          <p:cNvSpPr/>
          <p:nvPr/>
        </p:nvSpPr>
        <p:spPr>
          <a:xfrm>
            <a:off x="2175638" y="987974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6ED74A-D5E7-CF41-8F36-5FBC0C2592F8}"/>
              </a:ext>
            </a:extLst>
          </p:cNvPr>
          <p:cNvSpPr/>
          <p:nvPr/>
        </p:nvSpPr>
        <p:spPr>
          <a:xfrm>
            <a:off x="2175638" y="1707932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386CCEB-6F4A-074A-9ED7-F65EAA8E4218}"/>
              </a:ext>
            </a:extLst>
          </p:cNvPr>
          <p:cNvSpPr/>
          <p:nvPr/>
        </p:nvSpPr>
        <p:spPr>
          <a:xfrm>
            <a:off x="2906108" y="1707931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3DAB35B-AB13-DF44-835F-F6B3F2477DFA}"/>
              </a:ext>
            </a:extLst>
          </p:cNvPr>
          <p:cNvSpPr/>
          <p:nvPr/>
        </p:nvSpPr>
        <p:spPr>
          <a:xfrm>
            <a:off x="2906107" y="987973"/>
            <a:ext cx="578069" cy="5780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D60576A-275A-5D42-8C23-D3FC19095351}"/>
              </a:ext>
            </a:extLst>
          </p:cNvPr>
          <p:cNvSpPr/>
          <p:nvPr/>
        </p:nvSpPr>
        <p:spPr>
          <a:xfrm>
            <a:off x="2175637" y="242789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5849038-C2F9-924F-914A-CA3019EC8F50}"/>
              </a:ext>
            </a:extLst>
          </p:cNvPr>
          <p:cNvSpPr/>
          <p:nvPr/>
        </p:nvSpPr>
        <p:spPr>
          <a:xfrm>
            <a:off x="2906107" y="2427889"/>
            <a:ext cx="578069" cy="5780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7173E7B-E995-8241-9339-DC57AEE8FE87}"/>
              </a:ext>
            </a:extLst>
          </p:cNvPr>
          <p:cNvSpPr/>
          <p:nvPr/>
        </p:nvSpPr>
        <p:spPr>
          <a:xfrm>
            <a:off x="3636576" y="1707931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CB63B7F-88A7-8F4B-9DA1-BF869FD2960C}"/>
              </a:ext>
            </a:extLst>
          </p:cNvPr>
          <p:cNvSpPr/>
          <p:nvPr/>
        </p:nvSpPr>
        <p:spPr>
          <a:xfrm>
            <a:off x="3636575" y="987973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62F7C39-9E12-C849-9110-A46015208260}"/>
              </a:ext>
            </a:extLst>
          </p:cNvPr>
          <p:cNvSpPr/>
          <p:nvPr/>
        </p:nvSpPr>
        <p:spPr>
          <a:xfrm>
            <a:off x="3636575" y="2427889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FBE04F1-31FC-144D-A996-BFA24267AEAF}"/>
              </a:ext>
            </a:extLst>
          </p:cNvPr>
          <p:cNvSpPr/>
          <p:nvPr/>
        </p:nvSpPr>
        <p:spPr>
          <a:xfrm>
            <a:off x="2175637" y="314784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029AF0E-E3F0-2D47-849F-601E9AD8B194}"/>
              </a:ext>
            </a:extLst>
          </p:cNvPr>
          <p:cNvSpPr/>
          <p:nvPr/>
        </p:nvSpPr>
        <p:spPr>
          <a:xfrm>
            <a:off x="2906107" y="3147847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022DCA7-5636-044E-8B72-B1A9570A76F7}"/>
              </a:ext>
            </a:extLst>
          </p:cNvPr>
          <p:cNvSpPr/>
          <p:nvPr/>
        </p:nvSpPr>
        <p:spPr>
          <a:xfrm>
            <a:off x="3636575" y="3147847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Parenthèse ouvrante 15">
            <a:extLst>
              <a:ext uri="{FF2B5EF4-FFF2-40B4-BE49-F238E27FC236}">
                <a16:creationId xmlns:a16="http://schemas.microsoft.com/office/drawing/2014/main" id="{B3DD11CE-27A6-474C-BD42-EFF783569706}"/>
              </a:ext>
            </a:extLst>
          </p:cNvPr>
          <p:cNvSpPr/>
          <p:nvPr/>
        </p:nvSpPr>
        <p:spPr>
          <a:xfrm>
            <a:off x="1996961" y="830318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D8B27791-F4E5-E641-971A-A8E5CB87A6B5}"/>
              </a:ext>
            </a:extLst>
          </p:cNvPr>
          <p:cNvSpPr/>
          <p:nvPr/>
        </p:nvSpPr>
        <p:spPr>
          <a:xfrm rot="10800000">
            <a:off x="4099033" y="830318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00EC93A-2305-924A-A727-2E90D24E192B}"/>
              </a:ext>
            </a:extLst>
          </p:cNvPr>
          <p:cNvSpPr txBox="1"/>
          <p:nvPr/>
        </p:nvSpPr>
        <p:spPr>
          <a:xfrm>
            <a:off x="2175636" y="109234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FEE9EE4-B7F8-9E42-9EA5-C2B5C44A04BA}"/>
              </a:ext>
            </a:extLst>
          </p:cNvPr>
          <p:cNvSpPr txBox="1"/>
          <p:nvPr/>
        </p:nvSpPr>
        <p:spPr>
          <a:xfrm>
            <a:off x="2903474" y="108298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9AD6188-7C72-7C48-8C29-210CA468A005}"/>
              </a:ext>
            </a:extLst>
          </p:cNvPr>
          <p:cNvSpPr txBox="1"/>
          <p:nvPr/>
        </p:nvSpPr>
        <p:spPr>
          <a:xfrm>
            <a:off x="3631310" y="109234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2265A67-2878-144F-A07B-E936EBF18A4C}"/>
              </a:ext>
            </a:extLst>
          </p:cNvPr>
          <p:cNvSpPr txBox="1"/>
          <p:nvPr/>
        </p:nvSpPr>
        <p:spPr>
          <a:xfrm>
            <a:off x="2175635" y="180294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100CF6B-3C57-824E-A6D9-6409FA6FDAAD}"/>
              </a:ext>
            </a:extLst>
          </p:cNvPr>
          <p:cNvSpPr txBox="1"/>
          <p:nvPr/>
        </p:nvSpPr>
        <p:spPr>
          <a:xfrm>
            <a:off x="2882454" y="180835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3195665-9B09-0444-A88B-6A114DD2C2EB}"/>
              </a:ext>
            </a:extLst>
          </p:cNvPr>
          <p:cNvSpPr txBox="1"/>
          <p:nvPr/>
        </p:nvSpPr>
        <p:spPr>
          <a:xfrm>
            <a:off x="3631312" y="180294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34E201B-06C9-D147-ADC7-AAEF0855F6F6}"/>
              </a:ext>
            </a:extLst>
          </p:cNvPr>
          <p:cNvSpPr txBox="1"/>
          <p:nvPr/>
        </p:nvSpPr>
        <p:spPr>
          <a:xfrm>
            <a:off x="3631311" y="252290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5081D72-46F4-9F4C-8597-6BCCE4C8BE38}"/>
              </a:ext>
            </a:extLst>
          </p:cNvPr>
          <p:cNvSpPr txBox="1"/>
          <p:nvPr/>
        </p:nvSpPr>
        <p:spPr>
          <a:xfrm>
            <a:off x="2900841" y="253225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8381245-AA65-B147-BDA7-58DAB0405ADE}"/>
              </a:ext>
            </a:extLst>
          </p:cNvPr>
          <p:cNvSpPr txBox="1"/>
          <p:nvPr/>
        </p:nvSpPr>
        <p:spPr>
          <a:xfrm>
            <a:off x="2170371" y="252427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461A4A9-2E00-F74F-8763-FE00602ABBA3}"/>
              </a:ext>
            </a:extLst>
          </p:cNvPr>
          <p:cNvSpPr txBox="1"/>
          <p:nvPr/>
        </p:nvSpPr>
        <p:spPr>
          <a:xfrm>
            <a:off x="2180869" y="326461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8C70DA6-A5F8-284D-A212-88C267D419DC}"/>
              </a:ext>
            </a:extLst>
          </p:cNvPr>
          <p:cNvSpPr txBox="1"/>
          <p:nvPr/>
        </p:nvSpPr>
        <p:spPr>
          <a:xfrm>
            <a:off x="2900840" y="325221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F97303D-8361-1345-8E9A-AFFF43C56EE7}"/>
              </a:ext>
            </a:extLst>
          </p:cNvPr>
          <p:cNvSpPr txBox="1"/>
          <p:nvPr/>
        </p:nvSpPr>
        <p:spPr>
          <a:xfrm>
            <a:off x="3639189" y="324811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2145AB7-9496-C14C-B35A-35D704FC4278}"/>
              </a:ext>
            </a:extLst>
          </p:cNvPr>
          <p:cNvSpPr txBox="1"/>
          <p:nvPr/>
        </p:nvSpPr>
        <p:spPr>
          <a:xfrm>
            <a:off x="4813733" y="1814953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3721318" y="43959"/>
            <a:ext cx="364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noProof="1"/>
              <a:t>PIVOT WIDER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FD964984-417C-314C-9C4D-687BB01957E9}"/>
              </a:ext>
            </a:extLst>
          </p:cNvPr>
          <p:cNvSpPr txBox="1"/>
          <p:nvPr/>
        </p:nvSpPr>
        <p:spPr>
          <a:xfrm>
            <a:off x="987972" y="4603531"/>
            <a:ext cx="322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onaco" pitchFamily="2" charset="77"/>
              </a:rPr>
              <a:t>data %&gt;%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onaco" pitchFamily="2" charset="77"/>
              </a:rPr>
              <a:t>  select()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350ADB8-02E2-1E4A-9238-CF3D1E9A2213}"/>
              </a:ext>
            </a:extLst>
          </p:cNvPr>
          <p:cNvSpPr txBox="1"/>
          <p:nvPr/>
        </p:nvSpPr>
        <p:spPr>
          <a:xfrm>
            <a:off x="6753552" y="4555149"/>
            <a:ext cx="322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onaco" pitchFamily="2" charset="77"/>
              </a:rPr>
              <a:t>df[df.a == ""]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BEF560BE-D75E-FE42-9371-322AF0CDF4FA}"/>
              </a:ext>
            </a:extLst>
          </p:cNvPr>
          <p:cNvSpPr/>
          <p:nvPr/>
        </p:nvSpPr>
        <p:spPr>
          <a:xfrm>
            <a:off x="6618893" y="1723698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B0446094-209C-FA45-80E4-AA0C084CB501}"/>
              </a:ext>
            </a:extLst>
          </p:cNvPr>
          <p:cNvSpPr/>
          <p:nvPr/>
        </p:nvSpPr>
        <p:spPr>
          <a:xfrm>
            <a:off x="8833952" y="1718162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87FFCE82-4C52-1B46-85DA-4B91CCD3D467}"/>
              </a:ext>
            </a:extLst>
          </p:cNvPr>
          <p:cNvSpPr/>
          <p:nvPr/>
        </p:nvSpPr>
        <p:spPr>
          <a:xfrm>
            <a:off x="7349362" y="1723697"/>
            <a:ext cx="578069" cy="5780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CFB1CF7-C8CC-5044-8307-C452F6F08F30}"/>
              </a:ext>
            </a:extLst>
          </p:cNvPr>
          <p:cNvSpPr/>
          <p:nvPr/>
        </p:nvSpPr>
        <p:spPr>
          <a:xfrm>
            <a:off x="6618891" y="248047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DD4EBC2-E589-1843-8158-671DA22A05C6}"/>
              </a:ext>
            </a:extLst>
          </p:cNvPr>
          <p:cNvSpPr/>
          <p:nvPr/>
        </p:nvSpPr>
        <p:spPr>
          <a:xfrm>
            <a:off x="7341460" y="2480473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BA8A2B61-178F-8045-BF1A-176916831983}"/>
              </a:ext>
            </a:extLst>
          </p:cNvPr>
          <p:cNvSpPr/>
          <p:nvPr/>
        </p:nvSpPr>
        <p:spPr>
          <a:xfrm>
            <a:off x="9564420" y="1718162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9C8731F9-8FED-6E43-A8A4-1CF9360E3726}"/>
              </a:ext>
            </a:extLst>
          </p:cNvPr>
          <p:cNvSpPr/>
          <p:nvPr/>
        </p:nvSpPr>
        <p:spPr>
          <a:xfrm>
            <a:off x="8079830" y="1723697"/>
            <a:ext cx="578069" cy="5780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9FD46647-C920-2146-AA4D-86BCC9F232C7}"/>
              </a:ext>
            </a:extLst>
          </p:cNvPr>
          <p:cNvSpPr/>
          <p:nvPr/>
        </p:nvSpPr>
        <p:spPr>
          <a:xfrm>
            <a:off x="8071928" y="2480473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DB8999E6-F784-DB4E-B826-34ADE454149B}"/>
              </a:ext>
            </a:extLst>
          </p:cNvPr>
          <p:cNvSpPr/>
          <p:nvPr/>
        </p:nvSpPr>
        <p:spPr>
          <a:xfrm>
            <a:off x="8849692" y="2472981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970DABCE-E203-F24C-A4CA-B1080526455A}"/>
              </a:ext>
            </a:extLst>
          </p:cNvPr>
          <p:cNvSpPr/>
          <p:nvPr/>
        </p:nvSpPr>
        <p:spPr>
          <a:xfrm>
            <a:off x="9580160" y="2472981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7" name="Parenthèse ouvrante 66">
            <a:extLst>
              <a:ext uri="{FF2B5EF4-FFF2-40B4-BE49-F238E27FC236}">
                <a16:creationId xmlns:a16="http://schemas.microsoft.com/office/drawing/2014/main" id="{7C94E8F7-660B-6040-B51B-B3E58F5B0F8F}"/>
              </a:ext>
            </a:extLst>
          </p:cNvPr>
          <p:cNvSpPr/>
          <p:nvPr/>
        </p:nvSpPr>
        <p:spPr>
          <a:xfrm>
            <a:off x="6440216" y="1566042"/>
            <a:ext cx="294289" cy="163624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8" name="Parenthèse ouvrante 67">
            <a:extLst>
              <a:ext uri="{FF2B5EF4-FFF2-40B4-BE49-F238E27FC236}">
                <a16:creationId xmlns:a16="http://schemas.microsoft.com/office/drawing/2014/main" id="{B70CBF29-8F40-0D40-9221-184F1A9DA33E}"/>
              </a:ext>
            </a:extLst>
          </p:cNvPr>
          <p:cNvSpPr/>
          <p:nvPr/>
        </p:nvSpPr>
        <p:spPr>
          <a:xfrm rot="10800000">
            <a:off x="10047894" y="1566042"/>
            <a:ext cx="294289" cy="163624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AF01F45-90B5-7B4B-A244-43E82F6C7509}"/>
              </a:ext>
            </a:extLst>
          </p:cNvPr>
          <p:cNvSpPr txBox="1"/>
          <p:nvPr/>
        </p:nvSpPr>
        <p:spPr>
          <a:xfrm>
            <a:off x="6618891" y="182806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A503917-6D76-B14F-9EB4-08D7B29AF4F9}"/>
              </a:ext>
            </a:extLst>
          </p:cNvPr>
          <p:cNvSpPr txBox="1"/>
          <p:nvPr/>
        </p:nvSpPr>
        <p:spPr>
          <a:xfrm>
            <a:off x="7346729" y="181871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D6EF8605-861A-0446-8D3B-6022FE2E01E9}"/>
              </a:ext>
            </a:extLst>
          </p:cNvPr>
          <p:cNvSpPr txBox="1"/>
          <p:nvPr/>
        </p:nvSpPr>
        <p:spPr>
          <a:xfrm>
            <a:off x="8074565" y="182806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3D8C59CA-92E5-BA44-9BB4-155634077CE3}"/>
              </a:ext>
            </a:extLst>
          </p:cNvPr>
          <p:cNvSpPr txBox="1"/>
          <p:nvPr/>
        </p:nvSpPr>
        <p:spPr>
          <a:xfrm>
            <a:off x="8810298" y="181858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297E3F4-0A88-5043-9895-2A9C458A72F3}"/>
              </a:ext>
            </a:extLst>
          </p:cNvPr>
          <p:cNvSpPr txBox="1"/>
          <p:nvPr/>
        </p:nvSpPr>
        <p:spPr>
          <a:xfrm>
            <a:off x="9559156" y="181317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F62D3633-5FAF-6A4B-A309-6C21B936ADAA}"/>
              </a:ext>
            </a:extLst>
          </p:cNvPr>
          <p:cNvSpPr txBox="1"/>
          <p:nvPr/>
        </p:nvSpPr>
        <p:spPr>
          <a:xfrm>
            <a:off x="8066664" y="257548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5977C2A5-5363-CE46-B122-05856B816AEC}"/>
              </a:ext>
            </a:extLst>
          </p:cNvPr>
          <p:cNvSpPr txBox="1"/>
          <p:nvPr/>
        </p:nvSpPr>
        <p:spPr>
          <a:xfrm>
            <a:off x="7336194" y="258483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3A9EC7DF-908E-604E-8FB7-8DE259ABEF93}"/>
              </a:ext>
            </a:extLst>
          </p:cNvPr>
          <p:cNvSpPr txBox="1"/>
          <p:nvPr/>
        </p:nvSpPr>
        <p:spPr>
          <a:xfrm>
            <a:off x="6613625" y="257685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AEEFA5C-E195-7B4F-A538-6D8794625BE4}"/>
              </a:ext>
            </a:extLst>
          </p:cNvPr>
          <p:cNvSpPr txBox="1"/>
          <p:nvPr/>
        </p:nvSpPr>
        <p:spPr>
          <a:xfrm>
            <a:off x="8844425" y="257734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29210A5-30D0-E842-B415-D6B86BB80817}"/>
              </a:ext>
            </a:extLst>
          </p:cNvPr>
          <p:cNvSpPr txBox="1"/>
          <p:nvPr/>
        </p:nvSpPr>
        <p:spPr>
          <a:xfrm>
            <a:off x="9582774" y="257324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3824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7EB3F76-741F-3145-825F-2ECFAC2B59E0}"/>
              </a:ext>
            </a:extLst>
          </p:cNvPr>
          <p:cNvSpPr/>
          <p:nvPr/>
        </p:nvSpPr>
        <p:spPr>
          <a:xfrm>
            <a:off x="3345889" y="1539764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838048D-382E-D342-9395-61E85DCA8ABF}"/>
              </a:ext>
            </a:extLst>
          </p:cNvPr>
          <p:cNvSpPr/>
          <p:nvPr/>
        </p:nvSpPr>
        <p:spPr>
          <a:xfrm>
            <a:off x="3345889" y="2453658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E1AA1CF-DBFE-7343-A291-60DC89386550}"/>
              </a:ext>
            </a:extLst>
          </p:cNvPr>
          <p:cNvSpPr/>
          <p:nvPr/>
        </p:nvSpPr>
        <p:spPr>
          <a:xfrm>
            <a:off x="3345889" y="3367552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7F2BDC8-F3A8-0F45-8EBE-5B0800D1CDC8}"/>
              </a:ext>
            </a:extLst>
          </p:cNvPr>
          <p:cNvSpPr txBox="1"/>
          <p:nvPr/>
        </p:nvSpPr>
        <p:spPr>
          <a:xfrm>
            <a:off x="4807820" y="2231525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25" name="Parenthèse ouvrante 24">
            <a:extLst>
              <a:ext uri="{FF2B5EF4-FFF2-40B4-BE49-F238E27FC236}">
                <a16:creationId xmlns:a16="http://schemas.microsoft.com/office/drawing/2014/main" id="{276A592A-51C6-8647-B8ED-26EA2B5D4AFF}"/>
              </a:ext>
            </a:extLst>
          </p:cNvPr>
          <p:cNvSpPr/>
          <p:nvPr/>
        </p:nvSpPr>
        <p:spPr>
          <a:xfrm>
            <a:off x="3125172" y="1183824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26" name="Parenthèse ouvrante 25">
            <a:extLst>
              <a:ext uri="{FF2B5EF4-FFF2-40B4-BE49-F238E27FC236}">
                <a16:creationId xmlns:a16="http://schemas.microsoft.com/office/drawing/2014/main" id="{0F107F45-A179-F04F-8B72-4387B8D2CEE3}"/>
              </a:ext>
            </a:extLst>
          </p:cNvPr>
          <p:cNvSpPr/>
          <p:nvPr/>
        </p:nvSpPr>
        <p:spPr>
          <a:xfrm rot="10800000">
            <a:off x="3916737" y="1183824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C8ECB18-E47E-E541-891E-BBF34C58A2A4}"/>
              </a:ext>
            </a:extLst>
          </p:cNvPr>
          <p:cNvSpPr txBox="1"/>
          <p:nvPr/>
        </p:nvSpPr>
        <p:spPr>
          <a:xfrm>
            <a:off x="6821211" y="1317631"/>
            <a:ext cx="2017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f(     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4CB23BE-3F22-BE49-92D9-77FE70B535D9}"/>
              </a:ext>
            </a:extLst>
          </p:cNvPr>
          <p:cNvSpPr/>
          <p:nvPr/>
        </p:nvSpPr>
        <p:spPr>
          <a:xfrm>
            <a:off x="7625256" y="1539763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5FBB462-D4BD-F44C-9C81-19DB79D6AB9C}"/>
              </a:ext>
            </a:extLst>
          </p:cNvPr>
          <p:cNvSpPr txBox="1"/>
          <p:nvPr/>
        </p:nvSpPr>
        <p:spPr>
          <a:xfrm>
            <a:off x="6821211" y="2231525"/>
            <a:ext cx="2017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f(     )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BB401F71-7688-9D48-8C2E-EEE9C370A4BF}"/>
              </a:ext>
            </a:extLst>
          </p:cNvPr>
          <p:cNvSpPr/>
          <p:nvPr/>
        </p:nvSpPr>
        <p:spPr>
          <a:xfrm>
            <a:off x="7625256" y="2453657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F992DE0-02B8-C746-ACBC-0B8017FA0805}"/>
              </a:ext>
            </a:extLst>
          </p:cNvPr>
          <p:cNvSpPr txBox="1"/>
          <p:nvPr/>
        </p:nvSpPr>
        <p:spPr>
          <a:xfrm>
            <a:off x="6821211" y="3145419"/>
            <a:ext cx="2017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f(     )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384E82FC-1EAC-BC44-B402-3195AAD9A94C}"/>
              </a:ext>
            </a:extLst>
          </p:cNvPr>
          <p:cNvSpPr/>
          <p:nvPr/>
        </p:nvSpPr>
        <p:spPr>
          <a:xfrm>
            <a:off x="7625256" y="3367551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arenthèse ouvrante 32">
            <a:extLst>
              <a:ext uri="{FF2B5EF4-FFF2-40B4-BE49-F238E27FC236}">
                <a16:creationId xmlns:a16="http://schemas.microsoft.com/office/drawing/2014/main" id="{B0875610-CFD5-F144-8855-E939BE10B723}"/>
              </a:ext>
            </a:extLst>
          </p:cNvPr>
          <p:cNvSpPr/>
          <p:nvPr/>
        </p:nvSpPr>
        <p:spPr>
          <a:xfrm>
            <a:off x="6764061" y="1183824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4" name="Parenthèse ouvrante 33">
            <a:extLst>
              <a:ext uri="{FF2B5EF4-FFF2-40B4-BE49-F238E27FC236}">
                <a16:creationId xmlns:a16="http://schemas.microsoft.com/office/drawing/2014/main" id="{36884AD3-D84D-7341-A031-EE984E3E686B}"/>
              </a:ext>
            </a:extLst>
          </p:cNvPr>
          <p:cNvSpPr/>
          <p:nvPr/>
        </p:nvSpPr>
        <p:spPr>
          <a:xfrm rot="10800000">
            <a:off x="8551483" y="1183824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4FDDC2F-0D42-FD41-B780-E4C7B8C453E7}"/>
              </a:ext>
            </a:extLst>
          </p:cNvPr>
          <p:cNvSpPr txBox="1"/>
          <p:nvPr/>
        </p:nvSpPr>
        <p:spPr>
          <a:xfrm>
            <a:off x="3721318" y="43959"/>
            <a:ext cx="364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noProof="1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46825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ADDFA2A-DDCA-1B47-8042-7369A3DF5FE8}"/>
              </a:ext>
            </a:extLst>
          </p:cNvPr>
          <p:cNvSpPr/>
          <p:nvPr/>
        </p:nvSpPr>
        <p:spPr>
          <a:xfrm>
            <a:off x="1061545" y="1240221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6ED74A-D5E7-CF41-8F36-5FBC0C2592F8}"/>
              </a:ext>
            </a:extLst>
          </p:cNvPr>
          <p:cNvSpPr/>
          <p:nvPr/>
        </p:nvSpPr>
        <p:spPr>
          <a:xfrm>
            <a:off x="1061545" y="1960179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386CCEB-6F4A-074A-9ED7-F65EAA8E4218}"/>
              </a:ext>
            </a:extLst>
          </p:cNvPr>
          <p:cNvSpPr/>
          <p:nvPr/>
        </p:nvSpPr>
        <p:spPr>
          <a:xfrm>
            <a:off x="1792015" y="1960178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3DAB35B-AB13-DF44-835F-F6B3F2477DFA}"/>
              </a:ext>
            </a:extLst>
          </p:cNvPr>
          <p:cNvSpPr/>
          <p:nvPr/>
        </p:nvSpPr>
        <p:spPr>
          <a:xfrm>
            <a:off x="1792014" y="1240220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D60576A-275A-5D42-8C23-D3FC19095351}"/>
              </a:ext>
            </a:extLst>
          </p:cNvPr>
          <p:cNvSpPr/>
          <p:nvPr/>
        </p:nvSpPr>
        <p:spPr>
          <a:xfrm>
            <a:off x="1061544" y="2680137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5849038-C2F9-924F-914A-CA3019EC8F50}"/>
              </a:ext>
            </a:extLst>
          </p:cNvPr>
          <p:cNvSpPr/>
          <p:nvPr/>
        </p:nvSpPr>
        <p:spPr>
          <a:xfrm>
            <a:off x="1792014" y="2680136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7173E7B-E995-8241-9339-DC57AEE8FE87}"/>
              </a:ext>
            </a:extLst>
          </p:cNvPr>
          <p:cNvSpPr/>
          <p:nvPr/>
        </p:nvSpPr>
        <p:spPr>
          <a:xfrm>
            <a:off x="2522483" y="1960178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CB63B7F-88A7-8F4B-9DA1-BF869FD2960C}"/>
              </a:ext>
            </a:extLst>
          </p:cNvPr>
          <p:cNvSpPr/>
          <p:nvPr/>
        </p:nvSpPr>
        <p:spPr>
          <a:xfrm>
            <a:off x="2522482" y="1240220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62F7C39-9E12-C849-9110-A46015208260}"/>
              </a:ext>
            </a:extLst>
          </p:cNvPr>
          <p:cNvSpPr/>
          <p:nvPr/>
        </p:nvSpPr>
        <p:spPr>
          <a:xfrm>
            <a:off x="2522482" y="2680136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FBE04F1-31FC-144D-A996-BFA24267AEAF}"/>
              </a:ext>
            </a:extLst>
          </p:cNvPr>
          <p:cNvSpPr/>
          <p:nvPr/>
        </p:nvSpPr>
        <p:spPr>
          <a:xfrm>
            <a:off x="1061544" y="3400095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029AF0E-E3F0-2D47-849F-601E9AD8B194}"/>
              </a:ext>
            </a:extLst>
          </p:cNvPr>
          <p:cNvSpPr/>
          <p:nvPr/>
        </p:nvSpPr>
        <p:spPr>
          <a:xfrm>
            <a:off x="1792014" y="3400094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022DCA7-5636-044E-8B72-B1A9570A76F7}"/>
              </a:ext>
            </a:extLst>
          </p:cNvPr>
          <p:cNvSpPr/>
          <p:nvPr/>
        </p:nvSpPr>
        <p:spPr>
          <a:xfrm>
            <a:off x="2522482" y="3400094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enthèse ouvrante 15">
            <a:extLst>
              <a:ext uri="{FF2B5EF4-FFF2-40B4-BE49-F238E27FC236}">
                <a16:creationId xmlns:a16="http://schemas.microsoft.com/office/drawing/2014/main" id="{B3DD11CE-27A6-474C-BD42-EFF783569706}"/>
              </a:ext>
            </a:extLst>
          </p:cNvPr>
          <p:cNvSpPr/>
          <p:nvPr/>
        </p:nvSpPr>
        <p:spPr>
          <a:xfrm>
            <a:off x="882868" y="108256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D8B27791-F4E5-E641-971A-A8E5CB87A6B5}"/>
              </a:ext>
            </a:extLst>
          </p:cNvPr>
          <p:cNvSpPr/>
          <p:nvPr/>
        </p:nvSpPr>
        <p:spPr>
          <a:xfrm rot="10800000">
            <a:off x="2984940" y="108256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993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122</Words>
  <Application>Microsoft Macintosh PowerPoint</Application>
  <PresentationFormat>Grand écran</PresentationFormat>
  <Paragraphs>81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Monaco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5</cp:revision>
  <dcterms:created xsi:type="dcterms:W3CDTF">2021-04-28T17:57:29Z</dcterms:created>
  <dcterms:modified xsi:type="dcterms:W3CDTF">2021-04-28T18:40:52Z</dcterms:modified>
</cp:coreProperties>
</file>