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6" r:id="rId4"/>
    <p:sldId id="266" r:id="rId5"/>
    <p:sldId id="269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28" name="Picture 4" descr="Perl Problems">
            <a:extLst>
              <a:ext uri="{FF2B5EF4-FFF2-40B4-BE49-F238E27FC236}">
                <a16:creationId xmlns:a16="http://schemas.microsoft.com/office/drawing/2014/main" id="{3EC5C4A4-D4F1-1A4B-9AD5-41F68D84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99" y="1621410"/>
            <a:ext cx="8130201" cy="30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08BF4B4-648E-6148-B956-886F3B801E69}"/>
              </a:ext>
            </a:extLst>
          </p:cNvPr>
          <p:cNvSpPr txBox="1"/>
          <p:nvPr/>
        </p:nvSpPr>
        <p:spPr>
          <a:xfrm>
            <a:off x="-844357" y="4717807"/>
            <a:ext cx="1100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/>
              <a:t>https://xkcd.com/1171/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B443E0-5013-BD4A-AB08-B2C23740CB07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9732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Regular Expressions">
            <a:extLst>
              <a:ext uri="{FF2B5EF4-FFF2-40B4-BE49-F238E27FC236}">
                <a16:creationId xmlns:a16="http://schemas.microsoft.com/office/drawing/2014/main" id="{4FF5AD29-6537-1448-8551-65345DCD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08" y="251127"/>
            <a:ext cx="6282183" cy="635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A78AB6-166B-AA4F-9BD0-5811E70B1211}"/>
              </a:ext>
            </a:extLst>
          </p:cNvPr>
          <p:cNvSpPr txBox="1"/>
          <p:nvPr/>
        </p:nvSpPr>
        <p:spPr>
          <a:xfrm>
            <a:off x="472814" y="5708407"/>
            <a:ext cx="1100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/>
              <a:t>https://xkcd.com/208/</a:t>
            </a:r>
          </a:p>
        </p:txBody>
      </p:sp>
    </p:spTree>
    <p:extLst>
      <p:ext uri="{BB962C8B-B14F-4D97-AF65-F5344CB8AC3E}">
        <p14:creationId xmlns:p14="http://schemas.microsoft.com/office/powerpoint/2010/main" val="317628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Regular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772886" y="1225807"/>
            <a:ext cx="110054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1"/>
              <a:t>As you read, regular expressions (or regex) provide a language for describing a search pattern that will match patterns in a string. They can get very complex, but usually we only need relatively simple regular expressions for data science applications.</a:t>
            </a:r>
          </a:p>
          <a:p>
            <a:pPr algn="just"/>
            <a:endParaRPr lang="en-US" sz="2000" noProof="1"/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\A		start of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\Z		end of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\w		match word character (note: lowercase w)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\W		match any non-word character (note: uppercase W)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.		any character (other than new line)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  ]		match any (single) character inside bracket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  ]*		match 0 or more characters inside bracket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  ]+		match 1 or more characters inside bracket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[^  ]		match any number of character NOT inside bracket</a:t>
            </a:r>
          </a:p>
          <a:p>
            <a:pPr algn="just"/>
            <a:endParaRPr lang="en-US" sz="2000" b="1" noProof="1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0-9		numeric digits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a-z		lowercase letters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A-Z		uppercase letters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A64C54-82B6-3147-87CE-2B1DA3E0341A}"/>
              </a:ext>
            </a:extLst>
          </p:cNvPr>
          <p:cNvSpPr txBox="1"/>
          <p:nvPr/>
        </p:nvSpPr>
        <p:spPr>
          <a:xfrm>
            <a:off x="5748217" y="5863121"/>
            <a:ext cx="407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5">
                    <a:lumMod val="75000"/>
                  </a:schemeClr>
                </a:solidFill>
              </a:rPr>
              <a:t>[note: these must be used inside brackets]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64AD59-6E98-BD4F-8F08-FF6ED02C19D9}"/>
              </a:ext>
            </a:extLst>
          </p:cNvPr>
          <p:cNvSpPr txBox="1"/>
          <p:nvPr/>
        </p:nvSpPr>
        <p:spPr>
          <a:xfrm>
            <a:off x="7798832" y="2823527"/>
            <a:ext cx="407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5">
                    <a:lumMod val="75000"/>
                  </a:schemeClr>
                </a:solidFill>
              </a:rPr>
              <a:t>[note: you will need to write two slashes in R]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063117" y="2644170"/>
            <a:ext cx="10377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/>
              <a:t>How would you describe the following regex query?</a:t>
            </a:r>
          </a:p>
          <a:p>
            <a:pPr algn="just"/>
            <a:r>
              <a:rPr lang="en-US" sz="3200" noProof="1"/>
              <a:t> </a:t>
            </a:r>
          </a:p>
          <a:p>
            <a:pPr algn="ctr"/>
            <a:r>
              <a:rPr lang="en-US" sz="3200" b="1" noProof="1"/>
              <a:t>[\w]+ing</a:t>
            </a:r>
          </a:p>
        </p:txBody>
      </p:sp>
    </p:spTree>
    <p:extLst>
      <p:ext uri="{BB962C8B-B14F-4D97-AF65-F5344CB8AC3E}">
        <p14:creationId xmlns:p14="http://schemas.microsoft.com/office/powerpoint/2010/main" val="31287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063117" y="2644170"/>
            <a:ext cx="10377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/>
              <a:t>How would you describe the following regex query?</a:t>
            </a:r>
          </a:p>
          <a:p>
            <a:pPr algn="just"/>
            <a:r>
              <a:rPr lang="en-US" sz="3200" noProof="1"/>
              <a:t> </a:t>
            </a:r>
          </a:p>
          <a:p>
            <a:pPr algn="ctr"/>
            <a:r>
              <a:rPr lang="en-US" sz="3200" b="1" noProof="1"/>
              <a:t>"[^"]+"</a:t>
            </a:r>
          </a:p>
        </p:txBody>
      </p:sp>
    </p:spTree>
    <p:extLst>
      <p:ext uri="{BB962C8B-B14F-4D97-AF65-F5344CB8AC3E}">
        <p14:creationId xmlns:p14="http://schemas.microsoft.com/office/powerpoint/2010/main" val="34769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stringi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805543" y="1410864"/>
            <a:ext cx="110054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noProof="1"/>
              <a:t>The stringi package is probably my favorite R package—at least, my favorite R package that I did not create! It provides an amazing amount of fast functionality that almost always just works as I expect it to. All functions start with the prefix “stri_” and most accept either a regex OR fixed string search pattern (the latter turns out to be very helpful in a lot of cases).</a:t>
            </a:r>
          </a:p>
          <a:p>
            <a:pPr algn="just"/>
            <a:endParaRPr lang="en-US" sz="2400" noProof="1"/>
          </a:p>
          <a:p>
            <a:pPr algn="just"/>
            <a:r>
              <a:rPr lang="en-US" sz="2400" noProof="1"/>
              <a:t>As an example, here is an example of a regular expression that counts the number of words (from the latin alphabet) with capital letters:</a:t>
            </a:r>
          </a:p>
          <a:p>
            <a:pPr algn="just"/>
            <a:endParaRPr lang="en-US" sz="2400" noProof="1"/>
          </a:p>
          <a:p>
            <a:pPr algn="ctr"/>
            <a:r>
              <a:rPr lang="en-US" sz="2400" b="1" noProof="1">
                <a:solidFill>
                  <a:schemeClr val="accent5">
                    <a:lumMod val="75000"/>
                  </a:schemeClr>
                </a:solidFill>
              </a:rPr>
              <a:t>stri_count(input, regex = "[A-Z][a-z]+")</a:t>
            </a:r>
          </a:p>
          <a:p>
            <a:pPr algn="just"/>
            <a:endParaRPr lang="en-US" sz="2400" noProof="1"/>
          </a:p>
          <a:p>
            <a:pPr algn="just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60205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Using Regular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897E90-3917-B34C-910C-8EFD57291D68}"/>
              </a:ext>
            </a:extLst>
          </p:cNvPr>
          <p:cNvSpPr txBox="1"/>
          <p:nvPr/>
        </p:nvSpPr>
        <p:spPr>
          <a:xfrm>
            <a:off x="772887" y="1225807"/>
            <a:ext cx="107986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1"/>
              <a:t>There are several commons things we can do once we are able to match a pattern in a string, all supported by the R stringi package:</a:t>
            </a:r>
          </a:p>
          <a:p>
            <a:pPr algn="just"/>
            <a:endParaRPr lang="en-US" sz="2000" noProof="1"/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stri_count		count the number of time the pattern occurs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stri_detect		does pattern occur at least once?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stri_extract_all		extract all occurances of the pattern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stri_replace_all		replace all occurances of the pattern with a fixed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stri_split		split string into substrings, using patterns as the split</a:t>
            </a:r>
          </a:p>
          <a:p>
            <a:pPr algn="just"/>
            <a:endParaRPr lang="en-US" sz="2000" noProof="1"/>
          </a:p>
          <a:p>
            <a:pPr algn="just"/>
            <a:r>
              <a:rPr lang="en-US" sz="2000" noProof="1"/>
              <a:t>There are also some related stringi functions that do not take a regular expression as an input:	</a:t>
            </a:r>
          </a:p>
          <a:p>
            <a:pPr algn="just"/>
            <a:r>
              <a:rPr lang="en-US" sz="2000" noProof="1"/>
              <a:t>	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stri_length		how many characters are in the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stri_sub			take a substring by position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stri_trans_toupper	convert to uppercase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stri_trans_tolower	convert to lowercase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stri_trans_totitle		convert to title case</a:t>
            </a:r>
          </a:p>
          <a:p>
            <a:pPr algn="just"/>
            <a:r>
              <a:rPr lang="en-US" sz="2000" noProof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0145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569</Words>
  <Application>Microsoft Macintosh PowerPoint</Application>
  <PresentationFormat>Grand écran</PresentationFormat>
  <Paragraphs>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21</cp:revision>
  <dcterms:created xsi:type="dcterms:W3CDTF">2021-04-28T17:57:29Z</dcterms:created>
  <dcterms:modified xsi:type="dcterms:W3CDTF">2021-10-20T13:19:36Z</dcterms:modified>
</cp:coreProperties>
</file>