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MUTATE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7359443" y="17655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7359443" y="248553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8089913" y="248553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8089912" y="176557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7359442" y="320548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8089912" y="320548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8820381" y="248553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8820380" y="1765572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8820380" y="320548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7359442" y="392544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8089912" y="39254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8820380" y="392544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7180766" y="1607917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9282838" y="1607917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7359441" y="186994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8087279" y="186058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8815115" y="18699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7359440" y="25805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8066259" y="25859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8815117" y="25805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9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8815116" y="33005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8084646" y="33098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7354176" y="330187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7364674" y="404221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8084645" y="4029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8822994" y="40257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04807" y="2555767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EE268CD-7646-944F-9F04-58EBBAA6A346}"/>
              </a:ext>
            </a:extLst>
          </p:cNvPr>
          <p:cNvSpPr/>
          <p:nvPr/>
        </p:nvSpPr>
        <p:spPr>
          <a:xfrm>
            <a:off x="2977491" y="177082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C9A2681-31E1-3E4C-976A-A928F3B30479}"/>
              </a:ext>
            </a:extLst>
          </p:cNvPr>
          <p:cNvSpPr/>
          <p:nvPr/>
        </p:nvSpPr>
        <p:spPr>
          <a:xfrm>
            <a:off x="2977491" y="249078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2634487-EDD0-0D46-A5C1-5D6765003DE9}"/>
              </a:ext>
            </a:extLst>
          </p:cNvPr>
          <p:cNvSpPr/>
          <p:nvPr/>
        </p:nvSpPr>
        <p:spPr>
          <a:xfrm>
            <a:off x="2977490" y="321073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89CA826B-FEA7-3345-8C56-61D2BB0B3E60}"/>
              </a:ext>
            </a:extLst>
          </p:cNvPr>
          <p:cNvSpPr/>
          <p:nvPr/>
        </p:nvSpPr>
        <p:spPr>
          <a:xfrm>
            <a:off x="3739497" y="248553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1FF0B4-734A-BC4A-810F-7D225DC17796}"/>
              </a:ext>
            </a:extLst>
          </p:cNvPr>
          <p:cNvSpPr/>
          <p:nvPr/>
        </p:nvSpPr>
        <p:spPr>
          <a:xfrm>
            <a:off x="3739496" y="176557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05A97F-2403-F047-9D0C-A99A1BED7419}"/>
              </a:ext>
            </a:extLst>
          </p:cNvPr>
          <p:cNvSpPr/>
          <p:nvPr/>
        </p:nvSpPr>
        <p:spPr>
          <a:xfrm>
            <a:off x="3739496" y="320548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5A63670-EE2C-5B4D-B3C6-CCBFA66C34B8}"/>
              </a:ext>
            </a:extLst>
          </p:cNvPr>
          <p:cNvSpPr/>
          <p:nvPr/>
        </p:nvSpPr>
        <p:spPr>
          <a:xfrm>
            <a:off x="2977490" y="393069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194DD88-4695-B145-AE15-E0195A6860C2}"/>
              </a:ext>
            </a:extLst>
          </p:cNvPr>
          <p:cNvSpPr/>
          <p:nvPr/>
        </p:nvSpPr>
        <p:spPr>
          <a:xfrm>
            <a:off x="3739496" y="39254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Parenthèse ouvrante 57">
            <a:extLst>
              <a:ext uri="{FF2B5EF4-FFF2-40B4-BE49-F238E27FC236}">
                <a16:creationId xmlns:a16="http://schemas.microsoft.com/office/drawing/2014/main" id="{2BEC90C4-58FE-E240-8DEB-2FA84DED1236}"/>
              </a:ext>
            </a:extLst>
          </p:cNvPr>
          <p:cNvSpPr/>
          <p:nvPr/>
        </p:nvSpPr>
        <p:spPr>
          <a:xfrm>
            <a:off x="2798814" y="1613167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Parenthèse ouvrante 58">
            <a:extLst>
              <a:ext uri="{FF2B5EF4-FFF2-40B4-BE49-F238E27FC236}">
                <a16:creationId xmlns:a16="http://schemas.microsoft.com/office/drawing/2014/main" id="{43A90084-2BF0-B346-8C3B-6234E8DEBB9F}"/>
              </a:ext>
            </a:extLst>
          </p:cNvPr>
          <p:cNvSpPr/>
          <p:nvPr/>
        </p:nvSpPr>
        <p:spPr>
          <a:xfrm rot="10800000">
            <a:off x="4201954" y="1607917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E50C3C-02A1-0B4F-B795-5718F126AF9A}"/>
              </a:ext>
            </a:extLst>
          </p:cNvPr>
          <p:cNvSpPr txBox="1"/>
          <p:nvPr/>
        </p:nvSpPr>
        <p:spPr>
          <a:xfrm>
            <a:off x="2977489" y="187519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63DFA6B-1349-7647-89D9-96EB6F75AA24}"/>
              </a:ext>
            </a:extLst>
          </p:cNvPr>
          <p:cNvSpPr txBox="1"/>
          <p:nvPr/>
        </p:nvSpPr>
        <p:spPr>
          <a:xfrm>
            <a:off x="3734231" y="18699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E551205-93D0-E743-AD11-64941C4E7DE6}"/>
              </a:ext>
            </a:extLst>
          </p:cNvPr>
          <p:cNvSpPr txBox="1"/>
          <p:nvPr/>
        </p:nvSpPr>
        <p:spPr>
          <a:xfrm>
            <a:off x="2977488" y="258579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B890862-C699-A14F-B6EE-132944559852}"/>
              </a:ext>
            </a:extLst>
          </p:cNvPr>
          <p:cNvSpPr txBox="1"/>
          <p:nvPr/>
        </p:nvSpPr>
        <p:spPr>
          <a:xfrm>
            <a:off x="3734233" y="25805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8AA2B1-64E4-1442-A8C9-1F3E5DC05F5C}"/>
              </a:ext>
            </a:extLst>
          </p:cNvPr>
          <p:cNvSpPr txBox="1"/>
          <p:nvPr/>
        </p:nvSpPr>
        <p:spPr>
          <a:xfrm>
            <a:off x="3734232" y="33005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5BBBE65-9B3B-BA42-8B88-884CE8EE0245}"/>
              </a:ext>
            </a:extLst>
          </p:cNvPr>
          <p:cNvSpPr txBox="1"/>
          <p:nvPr/>
        </p:nvSpPr>
        <p:spPr>
          <a:xfrm>
            <a:off x="2972224" y="330712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0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0BD5628-FF68-6644-81F1-7063E6257456}"/>
              </a:ext>
            </a:extLst>
          </p:cNvPr>
          <p:cNvSpPr txBox="1"/>
          <p:nvPr/>
        </p:nvSpPr>
        <p:spPr>
          <a:xfrm>
            <a:off x="2982722" y="404746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4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E7CBE73-2CB1-5749-BE53-0348C5BB2242}"/>
              </a:ext>
            </a:extLst>
          </p:cNvPr>
          <p:cNvSpPr txBox="1"/>
          <p:nvPr/>
        </p:nvSpPr>
        <p:spPr>
          <a:xfrm>
            <a:off x="3742110" y="40257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DFE2A2-99E2-F942-894C-EB74199EFC1F}"/>
              </a:ext>
            </a:extLst>
          </p:cNvPr>
          <p:cNvSpPr txBox="1"/>
          <p:nvPr/>
        </p:nvSpPr>
        <p:spPr>
          <a:xfrm>
            <a:off x="3271756" y="5072630"/>
            <a:ext cx="168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if_else()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12DA538-C675-3041-9642-355B0DE97897}"/>
              </a:ext>
            </a:extLst>
          </p:cNvPr>
          <p:cNvSpPr txBox="1"/>
          <p:nvPr/>
        </p:nvSpPr>
        <p:spPr>
          <a:xfrm>
            <a:off x="5108019" y="5856401"/>
            <a:ext cx="197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stri_paste()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7196517-6344-5F4F-9C74-4C117EB6C7E9}"/>
              </a:ext>
            </a:extLst>
          </p:cNvPr>
          <p:cNvSpPr txBox="1"/>
          <p:nvPr/>
        </p:nvSpPr>
        <p:spPr>
          <a:xfrm>
            <a:off x="6758956" y="5072630"/>
            <a:ext cx="229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fct_inorder()</a:t>
            </a:r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38</Words>
  <Application>Microsoft Macintosh PowerPoint</Application>
  <PresentationFormat>Grand écran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28</cp:revision>
  <dcterms:created xsi:type="dcterms:W3CDTF">2021-04-28T17:57:29Z</dcterms:created>
  <dcterms:modified xsi:type="dcterms:W3CDTF">2021-09-17T14:11:29Z</dcterms:modified>
</cp:coreProperties>
</file>