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01D6-3E2E-3048-88FB-F31D2D7D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2CB76D-5934-D243-9648-80A43358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D4122-66CD-9E42-89C0-5FF3243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67ED6-E912-6D4F-8988-D694069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BFA74-1AD7-C74F-AAB3-1BE3F84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59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FB344-6841-E644-992C-F77F7679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7C83A0-E4AF-AF4E-8764-B493406D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55F40-A974-204B-AE8B-E64BE8C6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37AF3-39EA-8246-AED8-95CD569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CBD72-32CC-624A-ABEF-D3AB22A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8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6D49FE-10F8-5741-A485-C4D72D28F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77BDA-4CE1-8D45-A723-DA46BC19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113FF-4266-2542-8168-A62F243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2D1A1-9920-E64B-9E59-F90F6C7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AD6C1-E0F9-C94C-9C49-DE1E32F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35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FA2A1-52A0-4C4C-982A-583ADC7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5EF50-1A2F-8A4B-A7F8-ACA28C8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34B17-B7BC-0B46-888A-F5D6ECAF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C62B8-C921-B446-8AA2-10A1C1C8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B5121-9805-6C4F-875C-E9EC127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0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F10F6-BE6C-AC4D-801F-11E4886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67D0E-EE68-5740-BFA0-0087A7D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341AA-5E57-EB43-B20A-60AAEB55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2DA83-099B-5746-B11A-44DB9219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0C98C-6A2F-1441-8C04-12B2D395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32F7A-5579-7444-AA1A-7CB6646F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9E0ED-AD69-D54C-A6E3-7459B9015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88FE-8C00-B140-9835-372611083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120A1F-A22F-9C4E-A1B2-929CBDA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77A836-D3EF-604D-AAA2-DC4527B7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2ABFA2-8FE5-E14C-B37A-4F38B3B5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7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C819-9B07-044F-A179-746D492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EB5E9-9B71-8E4B-9E43-6D545C12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DFB3A0-7712-F845-80E1-118F655E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1369E9-BC2C-864C-949B-D2BAEE0D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2AD5F-4DCC-0D4D-A8EA-22C9A9AFF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F63096-4AD4-3042-81C0-04807FC6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30CC11-22DD-994F-8512-097B9D0E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345E6-37B6-1B4B-96ED-79FB47D0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AE7BC-CE39-B447-8A8E-37A0677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3D727-7EF1-7440-BC9C-E4EAF856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99F62-E42A-D841-B3AA-2E39023A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0AD364-1AA0-0440-A000-BF42A402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F1DD0C-698E-EF48-BE50-E044DC39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76551-4BEC-C444-8040-31EC8F3B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74863B-B89E-A444-ABEA-51569A33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C7065-1F1C-2B4C-A28A-1537E16F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5F5A1-612D-F74E-87FA-E6CE03F3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5A4101-49B9-0C4F-A8A1-A9794A83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6F4A3-9CE6-2B4D-BB7F-647D090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284CA-6C41-2649-8DAB-27F40417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842D4-3997-2847-A4FB-AB28B871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B6831-5D34-5C42-8123-714202C5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9959DE-C234-FE4E-A64F-58D6B5DC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BA18B-B91B-2440-96FC-5377DDDAC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21DFAF-AF5D-334E-BDF8-ED54C09C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C6804-F84C-2D4A-B198-884AC6CC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072D9-1DD2-F045-A12C-19BF2444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4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76B2C4-F4E4-7744-B2AE-E73CB1E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22187-1902-1B4A-84A8-B71EB2D6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27975-F918-FD47-9F32-6331AAF9F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69B0-A344-9A43-AAD5-682508993835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33007-5239-2248-8A97-69261B541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E6822-4693-D543-AA6A-2363ED31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i.org/10.5061/dryad.8rr0498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11897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Nocturnal flight-calling behaviour predicts vulnerability to artificial light in migratory birds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B66F4D4-4054-8A4F-8B42-53B1D6754946}"/>
              </a:ext>
            </a:extLst>
          </p:cNvPr>
          <p:cNvSpPr txBox="1"/>
          <p:nvPr/>
        </p:nvSpPr>
        <p:spPr>
          <a:xfrm>
            <a:off x="9511862" y="6488668"/>
            <a:ext cx="268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noProof="1"/>
              <a:t>Project by Taylor Arnold</a:t>
            </a:r>
          </a:p>
        </p:txBody>
      </p:sp>
      <p:sp>
        <p:nvSpPr>
          <p:cNvPr id="2" name="ZoneTexte 6">
            <a:extLst>
              <a:ext uri="{FF2B5EF4-FFF2-40B4-BE49-F238E27FC236}">
                <a16:creationId xmlns:a16="http://schemas.microsoft.com/office/drawing/2014/main" id="{D6E129C0-5AA7-66D6-F728-2789037DD0E4}"/>
              </a:ext>
            </a:extLst>
          </p:cNvPr>
          <p:cNvSpPr txBox="1"/>
          <p:nvPr/>
        </p:nvSpPr>
        <p:spPr>
          <a:xfrm>
            <a:off x="0" y="6396335"/>
            <a:ext cx="7965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Winger, Benjamin M. et al. (2019), Data from: Nocturnal flight-calling behaviour predicts vulnerability to artificial light in migratory birds, Dryad, Dataset,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https://doi.org/10.5061/dryad.8rr0498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71">
            <a:extLst>
              <a:ext uri="{FF2B5EF4-FFF2-40B4-BE49-F238E27FC236}">
                <a16:creationId xmlns:a16="http://schemas.microsoft.com/office/drawing/2014/main" id="{4A3FBFCB-D089-901F-A160-EFF9F4F04434}"/>
              </a:ext>
            </a:extLst>
          </p:cNvPr>
          <p:cNvSpPr txBox="1"/>
          <p:nvPr/>
        </p:nvSpPr>
        <p:spPr>
          <a:xfrm>
            <a:off x="146552" y="3880520"/>
            <a:ext cx="3536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Data Source Website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A414FB-0C86-E7A6-215A-DECF77490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33" y="1228049"/>
            <a:ext cx="3349971" cy="2555676"/>
          </a:xfrm>
          <a:prstGeom prst="rect">
            <a:avLst/>
          </a:prstGeom>
        </p:spPr>
      </p:pic>
      <p:sp>
        <p:nvSpPr>
          <p:cNvPr id="14" name="ZoneTexte 71">
            <a:extLst>
              <a:ext uri="{FF2B5EF4-FFF2-40B4-BE49-F238E27FC236}">
                <a16:creationId xmlns:a16="http://schemas.microsoft.com/office/drawing/2014/main" id="{674EB144-C0A6-4F9E-B54B-8AED7B6E2F77}"/>
              </a:ext>
            </a:extLst>
          </p:cNvPr>
          <p:cNvSpPr txBox="1"/>
          <p:nvPr/>
        </p:nvSpPr>
        <p:spPr>
          <a:xfrm>
            <a:off x="39728" y="4342185"/>
            <a:ext cx="385961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data are available from the DRYAD data repository as an easily downloadable zip file containing three csv files. These could be read into R using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read_csv </a:t>
            </a:r>
            <a:r>
              <a:rPr lang="en-US" sz="1400" dirty="0"/>
              <a:t>without any modifications.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If your data was more complex, you might use more space to describe your work loading it into R.</a:t>
            </a:r>
          </a:p>
        </p:txBody>
      </p:sp>
      <p:sp>
        <p:nvSpPr>
          <p:cNvPr id="15" name="ZoneTexte 71">
            <a:extLst>
              <a:ext uri="{FF2B5EF4-FFF2-40B4-BE49-F238E27FC236}">
                <a16:creationId xmlns:a16="http://schemas.microsoft.com/office/drawing/2014/main" id="{81A3952D-370A-F802-C24D-0F47E7C94812}"/>
              </a:ext>
            </a:extLst>
          </p:cNvPr>
          <p:cNvSpPr txBox="1"/>
          <p:nvPr/>
        </p:nvSpPr>
        <p:spPr>
          <a:xfrm>
            <a:off x="6408028" y="3979823"/>
            <a:ext cx="3536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Data Visualization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6E2B0CF-9AE1-4430-A896-1EA9F8E27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549" y="1064233"/>
            <a:ext cx="4036627" cy="288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13B9CD4-8884-B147-A796-C17DE00AE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555" y="1136797"/>
            <a:ext cx="3833445" cy="27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71">
            <a:extLst>
              <a:ext uri="{FF2B5EF4-FFF2-40B4-BE49-F238E27FC236}">
                <a16:creationId xmlns:a16="http://schemas.microsoft.com/office/drawing/2014/main" id="{A57563A5-F592-337A-7955-843BB2C32063}"/>
              </a:ext>
            </a:extLst>
          </p:cNvPr>
          <p:cNvSpPr txBox="1"/>
          <p:nvPr/>
        </p:nvSpPr>
        <p:spPr>
          <a:xfrm>
            <a:off x="6354615" y="4497622"/>
            <a:ext cx="3643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These are plots that I took from the exam. The right one should have included proper axis labels and a title, whereas the on the left doesn’t need to repeat the citation information that is included again below.</a:t>
            </a:r>
          </a:p>
        </p:txBody>
      </p:sp>
    </p:spTree>
    <p:extLst>
      <p:ext uri="{BB962C8B-B14F-4D97-AF65-F5344CB8AC3E}">
        <p14:creationId xmlns:p14="http://schemas.microsoft.com/office/powerpoint/2010/main" val="35245611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157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Thème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Arnold, Taylor</dc:creator>
  <cp:lastModifiedBy>Arnold, Taylor</cp:lastModifiedBy>
  <cp:revision>33</cp:revision>
  <dcterms:created xsi:type="dcterms:W3CDTF">2021-04-28T17:57:29Z</dcterms:created>
  <dcterms:modified xsi:type="dcterms:W3CDTF">2022-11-08T19:42:34Z</dcterms:modified>
</cp:coreProperties>
</file>