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B1328-FBA7-A54A-86BE-4FAFCAA9311A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1147D-71F1-F446-94EA-375E26B9EE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4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1147D-71F1-F446-94EA-375E26B9E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7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SUMMARIZE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591126" y="1698171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591126" y="241812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321596" y="241812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321595" y="169817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591125" y="3138087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321595" y="313808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052064" y="241812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052063" y="1698170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052063" y="3138086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591125" y="3858045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321595" y="385804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052063" y="3858044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412449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514521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591124" y="18025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318962" y="17931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046798" y="18025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591123" y="251314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297942" y="25185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046800" y="251314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046799" y="323310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316329" y="324245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585859" y="323447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596357" y="39748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316328" y="39624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054677" y="395830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37" name="Parenthèse ouvrante 36">
            <a:extLst>
              <a:ext uri="{FF2B5EF4-FFF2-40B4-BE49-F238E27FC236}">
                <a16:creationId xmlns:a16="http://schemas.microsoft.com/office/drawing/2014/main" id="{E30316EC-6D10-C243-B7CA-5A542132026F}"/>
              </a:ext>
            </a:extLst>
          </p:cNvPr>
          <p:cNvSpPr/>
          <p:nvPr/>
        </p:nvSpPr>
        <p:spPr>
          <a:xfrm>
            <a:off x="7257715" y="2604334"/>
            <a:ext cx="294289" cy="1015663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8" name="Parenthèse ouvrante 37">
            <a:extLst>
              <a:ext uri="{FF2B5EF4-FFF2-40B4-BE49-F238E27FC236}">
                <a16:creationId xmlns:a16="http://schemas.microsoft.com/office/drawing/2014/main" id="{B3B91D33-8B60-364C-BACF-7995F4DF4FC0}"/>
              </a:ext>
            </a:extLst>
          </p:cNvPr>
          <p:cNvSpPr/>
          <p:nvPr/>
        </p:nvSpPr>
        <p:spPr>
          <a:xfrm rot="10800000">
            <a:off x="8742304" y="2596122"/>
            <a:ext cx="294289" cy="10156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229221" y="2525150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0607856-3A8D-6F40-9981-1A158F5D68EB}"/>
              </a:ext>
            </a:extLst>
          </p:cNvPr>
          <p:cNvSpPr/>
          <p:nvPr/>
        </p:nvSpPr>
        <p:spPr>
          <a:xfrm>
            <a:off x="7485566" y="2792779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4B52A50-C067-E24E-A47F-E0559D28FB42}"/>
              </a:ext>
            </a:extLst>
          </p:cNvPr>
          <p:cNvSpPr/>
          <p:nvPr/>
        </p:nvSpPr>
        <p:spPr>
          <a:xfrm>
            <a:off x="8216035" y="2792778"/>
            <a:ext cx="578069" cy="5780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4CA3336-7E2C-1243-925B-DB2CFFB87AF3}"/>
              </a:ext>
            </a:extLst>
          </p:cNvPr>
          <p:cNvSpPr txBox="1"/>
          <p:nvPr/>
        </p:nvSpPr>
        <p:spPr>
          <a:xfrm>
            <a:off x="7485564" y="289714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BC7BDC8-D2A0-BA43-B0C7-65CADF1FF7F3}"/>
              </a:ext>
            </a:extLst>
          </p:cNvPr>
          <p:cNvSpPr txBox="1"/>
          <p:nvPr/>
        </p:nvSpPr>
        <p:spPr>
          <a:xfrm>
            <a:off x="8213402" y="288779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13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2897847-E820-B448-8718-0315B0D841C9}"/>
              </a:ext>
            </a:extLst>
          </p:cNvPr>
          <p:cNvSpPr txBox="1"/>
          <p:nvPr/>
        </p:nvSpPr>
        <p:spPr>
          <a:xfrm>
            <a:off x="2150964" y="4853436"/>
            <a:ext cx="779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sum(), mean(), median(), min(), max(), sd(), var()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131D068-B104-164C-9258-4E66129DD54B}"/>
              </a:ext>
            </a:extLst>
          </p:cNvPr>
          <p:cNvSpPr txBox="1"/>
          <p:nvPr/>
        </p:nvSpPr>
        <p:spPr>
          <a:xfrm>
            <a:off x="2150964" y="5484621"/>
            <a:ext cx="429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paste(, collapse = "; ")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AE8DC85-8D23-5B42-9F18-D9262D90BE70}"/>
              </a:ext>
            </a:extLst>
          </p:cNvPr>
          <p:cNvSpPr txBox="1"/>
          <p:nvPr/>
        </p:nvSpPr>
        <p:spPr>
          <a:xfrm>
            <a:off x="6169459" y="5484621"/>
            <a:ext cx="309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n(), n_distinct()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B2ED946-7D93-0240-8F9F-A376AB428667}"/>
              </a:ext>
            </a:extLst>
          </p:cNvPr>
          <p:cNvSpPr txBox="1"/>
          <p:nvPr/>
        </p:nvSpPr>
        <p:spPr>
          <a:xfrm>
            <a:off x="3894397" y="6127044"/>
            <a:ext cx="455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first(), last(), nth(, n = 1)</a:t>
            </a:r>
          </a:p>
        </p:txBody>
      </p:sp>
    </p:spTree>
    <p:extLst>
      <p:ext uri="{BB962C8B-B14F-4D97-AF65-F5344CB8AC3E}">
        <p14:creationId xmlns:p14="http://schemas.microsoft.com/office/powerpoint/2010/main" val="37499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SUMMARIZE + GROUP BY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67F99B-5DB8-8543-A63E-B9E3705EF004}"/>
              </a:ext>
            </a:extLst>
          </p:cNvPr>
          <p:cNvSpPr/>
          <p:nvPr/>
        </p:nvSpPr>
        <p:spPr>
          <a:xfrm>
            <a:off x="2591126" y="1698171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1CE020F-10AD-794E-94D0-6B6F33FF9389}"/>
              </a:ext>
            </a:extLst>
          </p:cNvPr>
          <p:cNvSpPr/>
          <p:nvPr/>
        </p:nvSpPr>
        <p:spPr>
          <a:xfrm>
            <a:off x="2591126" y="2418129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6119BB2-3C20-9C46-8C87-AABF150918D7}"/>
              </a:ext>
            </a:extLst>
          </p:cNvPr>
          <p:cNvSpPr/>
          <p:nvPr/>
        </p:nvSpPr>
        <p:spPr>
          <a:xfrm>
            <a:off x="3321596" y="2418128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47B8ED1-1382-844D-8F2F-3061A1DAAA5D}"/>
              </a:ext>
            </a:extLst>
          </p:cNvPr>
          <p:cNvSpPr/>
          <p:nvPr/>
        </p:nvSpPr>
        <p:spPr>
          <a:xfrm>
            <a:off x="3321595" y="1698170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84646A2-0FD8-814B-A0C0-4FC1983F7211}"/>
              </a:ext>
            </a:extLst>
          </p:cNvPr>
          <p:cNvSpPr/>
          <p:nvPr/>
        </p:nvSpPr>
        <p:spPr>
          <a:xfrm>
            <a:off x="2591125" y="3138087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46BB0BF-26EC-5046-A387-E30EEEA49E9F}"/>
              </a:ext>
            </a:extLst>
          </p:cNvPr>
          <p:cNvSpPr/>
          <p:nvPr/>
        </p:nvSpPr>
        <p:spPr>
          <a:xfrm>
            <a:off x="3321595" y="3138086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02D6579-6906-9B46-9360-B9D3283B75EA}"/>
              </a:ext>
            </a:extLst>
          </p:cNvPr>
          <p:cNvSpPr/>
          <p:nvPr/>
        </p:nvSpPr>
        <p:spPr>
          <a:xfrm>
            <a:off x="4052064" y="2418128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2635037-67F1-0C40-A4AD-5DB8D98B1CE8}"/>
              </a:ext>
            </a:extLst>
          </p:cNvPr>
          <p:cNvSpPr/>
          <p:nvPr/>
        </p:nvSpPr>
        <p:spPr>
          <a:xfrm>
            <a:off x="4052063" y="1698170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518C270-5E51-5C4C-9922-DBDDA02D44AA}"/>
              </a:ext>
            </a:extLst>
          </p:cNvPr>
          <p:cNvSpPr/>
          <p:nvPr/>
        </p:nvSpPr>
        <p:spPr>
          <a:xfrm>
            <a:off x="4052063" y="3138086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EE524A8-8E97-7747-B0B0-8CEF67F97F81}"/>
              </a:ext>
            </a:extLst>
          </p:cNvPr>
          <p:cNvSpPr/>
          <p:nvPr/>
        </p:nvSpPr>
        <p:spPr>
          <a:xfrm>
            <a:off x="2591125" y="3858045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5F16F55-C9F1-3948-B910-A4B406BFC3CD}"/>
              </a:ext>
            </a:extLst>
          </p:cNvPr>
          <p:cNvSpPr/>
          <p:nvPr/>
        </p:nvSpPr>
        <p:spPr>
          <a:xfrm>
            <a:off x="3321595" y="3858044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47DBFD9-BA19-DB4A-BAE9-F9429EB0C1DC}"/>
              </a:ext>
            </a:extLst>
          </p:cNvPr>
          <p:cNvSpPr/>
          <p:nvPr/>
        </p:nvSpPr>
        <p:spPr>
          <a:xfrm>
            <a:off x="4052063" y="3858044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7" name="Parenthèse ouvrante 16">
            <a:extLst>
              <a:ext uri="{FF2B5EF4-FFF2-40B4-BE49-F238E27FC236}">
                <a16:creationId xmlns:a16="http://schemas.microsoft.com/office/drawing/2014/main" id="{A3A11F12-9D2D-9246-808A-F8096372078B}"/>
              </a:ext>
            </a:extLst>
          </p:cNvPr>
          <p:cNvSpPr/>
          <p:nvPr/>
        </p:nvSpPr>
        <p:spPr>
          <a:xfrm>
            <a:off x="2412449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8" name="Parenthèse ouvrante 17">
            <a:extLst>
              <a:ext uri="{FF2B5EF4-FFF2-40B4-BE49-F238E27FC236}">
                <a16:creationId xmlns:a16="http://schemas.microsoft.com/office/drawing/2014/main" id="{C25BDF8E-307E-1947-90E9-9CB06131E1EE}"/>
              </a:ext>
            </a:extLst>
          </p:cNvPr>
          <p:cNvSpPr/>
          <p:nvPr/>
        </p:nvSpPr>
        <p:spPr>
          <a:xfrm rot="10800000">
            <a:off x="4514521" y="1540515"/>
            <a:ext cx="294289" cy="3111062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4DE254A-8CCD-D84A-9D0E-F4923E02394F}"/>
              </a:ext>
            </a:extLst>
          </p:cNvPr>
          <p:cNvSpPr txBox="1"/>
          <p:nvPr/>
        </p:nvSpPr>
        <p:spPr>
          <a:xfrm>
            <a:off x="2591124" y="180254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84F1A2-CFA8-5449-A19E-13971F14A9C7}"/>
              </a:ext>
            </a:extLst>
          </p:cNvPr>
          <p:cNvSpPr txBox="1"/>
          <p:nvPr/>
        </p:nvSpPr>
        <p:spPr>
          <a:xfrm>
            <a:off x="3318962" y="1793186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0EFEC45-5E0B-484B-B07C-254E53CEDD9D}"/>
              </a:ext>
            </a:extLst>
          </p:cNvPr>
          <p:cNvSpPr txBox="1"/>
          <p:nvPr/>
        </p:nvSpPr>
        <p:spPr>
          <a:xfrm>
            <a:off x="4046798" y="180253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B4E73A1-7144-5C48-BD00-4A11E7E0DFAB}"/>
              </a:ext>
            </a:extLst>
          </p:cNvPr>
          <p:cNvSpPr txBox="1"/>
          <p:nvPr/>
        </p:nvSpPr>
        <p:spPr>
          <a:xfrm>
            <a:off x="2591123" y="251314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E9F0808-0423-A144-9EAD-91A7E6CF660C}"/>
              </a:ext>
            </a:extLst>
          </p:cNvPr>
          <p:cNvSpPr txBox="1"/>
          <p:nvPr/>
        </p:nvSpPr>
        <p:spPr>
          <a:xfrm>
            <a:off x="3297942" y="251855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30A442-A69A-B644-9EF4-7B7799233C6F}"/>
              </a:ext>
            </a:extLst>
          </p:cNvPr>
          <p:cNvSpPr txBox="1"/>
          <p:nvPr/>
        </p:nvSpPr>
        <p:spPr>
          <a:xfrm>
            <a:off x="4046800" y="251314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17A353-AD67-A444-B606-AF45F833EC2C}"/>
              </a:ext>
            </a:extLst>
          </p:cNvPr>
          <p:cNvSpPr txBox="1"/>
          <p:nvPr/>
        </p:nvSpPr>
        <p:spPr>
          <a:xfrm>
            <a:off x="4046799" y="323310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C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5B97412-8243-FE47-B33E-F9CBBE16D8DF}"/>
              </a:ext>
            </a:extLst>
          </p:cNvPr>
          <p:cNvSpPr txBox="1"/>
          <p:nvPr/>
        </p:nvSpPr>
        <p:spPr>
          <a:xfrm>
            <a:off x="3316329" y="324245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2E36395-6D28-6248-AC94-82A3F6B8ED07}"/>
              </a:ext>
            </a:extLst>
          </p:cNvPr>
          <p:cNvSpPr txBox="1"/>
          <p:nvPr/>
        </p:nvSpPr>
        <p:spPr>
          <a:xfrm>
            <a:off x="2585859" y="323447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DCD592-C400-0848-87BB-E1F080A9821E}"/>
              </a:ext>
            </a:extLst>
          </p:cNvPr>
          <p:cNvSpPr txBox="1"/>
          <p:nvPr/>
        </p:nvSpPr>
        <p:spPr>
          <a:xfrm>
            <a:off x="2596357" y="3974812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EDA49B-B113-1A47-85D3-CE5904A95B7D}"/>
              </a:ext>
            </a:extLst>
          </p:cNvPr>
          <p:cNvSpPr txBox="1"/>
          <p:nvPr/>
        </p:nvSpPr>
        <p:spPr>
          <a:xfrm>
            <a:off x="3316328" y="3962410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7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FD19B9-3D77-E547-9738-9500B75FECC2}"/>
              </a:ext>
            </a:extLst>
          </p:cNvPr>
          <p:cNvSpPr txBox="1"/>
          <p:nvPr/>
        </p:nvSpPr>
        <p:spPr>
          <a:xfrm>
            <a:off x="4054677" y="3958308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D</a:t>
            </a:r>
          </a:p>
        </p:txBody>
      </p:sp>
      <p:sp>
        <p:nvSpPr>
          <p:cNvPr id="37" name="Parenthèse ouvrante 36">
            <a:extLst>
              <a:ext uri="{FF2B5EF4-FFF2-40B4-BE49-F238E27FC236}">
                <a16:creationId xmlns:a16="http://schemas.microsoft.com/office/drawing/2014/main" id="{E30316EC-6D10-C243-B7CA-5A542132026F}"/>
              </a:ext>
            </a:extLst>
          </p:cNvPr>
          <p:cNvSpPr/>
          <p:nvPr/>
        </p:nvSpPr>
        <p:spPr>
          <a:xfrm>
            <a:off x="7257715" y="2347597"/>
            <a:ext cx="294289" cy="1581805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8" name="Parenthèse ouvrante 37">
            <a:extLst>
              <a:ext uri="{FF2B5EF4-FFF2-40B4-BE49-F238E27FC236}">
                <a16:creationId xmlns:a16="http://schemas.microsoft.com/office/drawing/2014/main" id="{B3B91D33-8B60-364C-BACF-7995F4DF4FC0}"/>
              </a:ext>
            </a:extLst>
          </p:cNvPr>
          <p:cNvSpPr/>
          <p:nvPr/>
        </p:nvSpPr>
        <p:spPr>
          <a:xfrm rot="10800000">
            <a:off x="8742306" y="2339387"/>
            <a:ext cx="294289" cy="1610711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89565FD-73A0-C34E-A47C-7D2F31F8A5CC}"/>
              </a:ext>
            </a:extLst>
          </p:cNvPr>
          <p:cNvSpPr txBox="1"/>
          <p:nvPr/>
        </p:nvSpPr>
        <p:spPr>
          <a:xfrm>
            <a:off x="5229221" y="2525150"/>
            <a:ext cx="1608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noProof="1"/>
              <a:t>⇒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40607856-3A8D-6F40-9981-1A158F5D68EB}"/>
              </a:ext>
            </a:extLst>
          </p:cNvPr>
          <p:cNvSpPr/>
          <p:nvPr/>
        </p:nvSpPr>
        <p:spPr>
          <a:xfrm>
            <a:off x="7485567" y="2470726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B4B52A50-C067-E24E-A47F-E0559D28FB42}"/>
              </a:ext>
            </a:extLst>
          </p:cNvPr>
          <p:cNvSpPr/>
          <p:nvPr/>
        </p:nvSpPr>
        <p:spPr>
          <a:xfrm>
            <a:off x="8216036" y="2470725"/>
            <a:ext cx="578069" cy="578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4CA3336-7E2C-1243-925B-DB2CFFB87AF3}"/>
              </a:ext>
            </a:extLst>
          </p:cNvPr>
          <p:cNvSpPr txBox="1"/>
          <p:nvPr/>
        </p:nvSpPr>
        <p:spPr>
          <a:xfrm>
            <a:off x="7485565" y="257509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A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BC7BDC8-D2A0-BA43-B0C7-65CADF1FF7F3}"/>
              </a:ext>
            </a:extLst>
          </p:cNvPr>
          <p:cNvSpPr txBox="1"/>
          <p:nvPr/>
        </p:nvSpPr>
        <p:spPr>
          <a:xfrm>
            <a:off x="8213403" y="2565741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8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1A75191-5265-7C46-9317-44381E7EFFB3}"/>
              </a:ext>
            </a:extLst>
          </p:cNvPr>
          <p:cNvSpPr/>
          <p:nvPr/>
        </p:nvSpPr>
        <p:spPr>
          <a:xfrm>
            <a:off x="7485564" y="3192010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D73C62F-F432-7947-9753-A042AF991496}"/>
              </a:ext>
            </a:extLst>
          </p:cNvPr>
          <p:cNvSpPr/>
          <p:nvPr/>
        </p:nvSpPr>
        <p:spPr>
          <a:xfrm>
            <a:off x="8216034" y="3192009"/>
            <a:ext cx="578069" cy="5780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99C955F-195B-4A47-9535-2BEAF1D87C00}"/>
              </a:ext>
            </a:extLst>
          </p:cNvPr>
          <p:cNvSpPr txBox="1"/>
          <p:nvPr/>
        </p:nvSpPr>
        <p:spPr>
          <a:xfrm>
            <a:off x="8210768" y="3296375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5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1A967C3-38E8-6B4F-9AD6-EF09AD06E7EC}"/>
              </a:ext>
            </a:extLst>
          </p:cNvPr>
          <p:cNvSpPr txBox="1"/>
          <p:nvPr/>
        </p:nvSpPr>
        <p:spPr>
          <a:xfrm>
            <a:off x="7480298" y="3288394"/>
            <a:ext cx="5780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noProof="1"/>
              <a:t>B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2897847-E820-B448-8718-0315B0D841C9}"/>
              </a:ext>
            </a:extLst>
          </p:cNvPr>
          <p:cNvSpPr txBox="1"/>
          <p:nvPr/>
        </p:nvSpPr>
        <p:spPr>
          <a:xfrm>
            <a:off x="2150964" y="4853436"/>
            <a:ext cx="7798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sum(), mean(), median(), min(), max(), sd(), var() 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131D068-B104-164C-9258-4E66129DD54B}"/>
              </a:ext>
            </a:extLst>
          </p:cNvPr>
          <p:cNvSpPr txBox="1"/>
          <p:nvPr/>
        </p:nvSpPr>
        <p:spPr>
          <a:xfrm>
            <a:off x="2150964" y="5484621"/>
            <a:ext cx="429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paste(, collapse = "; ")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AE8DC85-8D23-5B42-9F18-D9262D90BE70}"/>
              </a:ext>
            </a:extLst>
          </p:cNvPr>
          <p:cNvSpPr txBox="1"/>
          <p:nvPr/>
        </p:nvSpPr>
        <p:spPr>
          <a:xfrm>
            <a:off x="6169459" y="5484621"/>
            <a:ext cx="309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n(), n_distinct()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B2ED946-7D93-0240-8F9F-A376AB428667}"/>
              </a:ext>
            </a:extLst>
          </p:cNvPr>
          <p:cNvSpPr txBox="1"/>
          <p:nvPr/>
        </p:nvSpPr>
        <p:spPr>
          <a:xfrm>
            <a:off x="3894397" y="6127044"/>
            <a:ext cx="4552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1">
                <a:solidFill>
                  <a:schemeClr val="accent4">
                    <a:lumMod val="75000"/>
                  </a:schemeClr>
                </a:solidFill>
              </a:rPr>
              <a:t>first(), last(), nth(, n = 1)</a:t>
            </a:r>
          </a:p>
        </p:txBody>
      </p:sp>
    </p:spTree>
    <p:extLst>
      <p:ext uri="{BB962C8B-B14F-4D97-AF65-F5344CB8AC3E}">
        <p14:creationId xmlns:p14="http://schemas.microsoft.com/office/powerpoint/2010/main" val="2429193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117</Words>
  <Application>Microsoft Macintosh PowerPoint</Application>
  <PresentationFormat>Grand écran</PresentationFormat>
  <Paragraphs>46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31</cp:revision>
  <dcterms:created xsi:type="dcterms:W3CDTF">2021-04-28T17:57:29Z</dcterms:created>
  <dcterms:modified xsi:type="dcterms:W3CDTF">2023-11-26T22:13:06Z</dcterms:modified>
</cp:coreProperties>
</file>