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Installing Course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We need to install three different components for this semester:</a:t>
            </a:r>
          </a:p>
          <a:p>
            <a:endParaRPr lang="fr-FR" sz="2400" noProof="1"/>
          </a:p>
          <a:p>
            <a:r>
              <a:rPr lang="fr-FR" sz="2400" noProof="1"/>
              <a:t>   1. The R Programming Language</a:t>
            </a:r>
          </a:p>
          <a:p>
            <a:r>
              <a:rPr lang="fr-FR" sz="2400" noProof="1"/>
              <a:t>   2. The RStudio IDE </a:t>
            </a:r>
          </a:p>
          <a:p>
            <a:r>
              <a:rPr lang="fr-FR" sz="2400" noProof="1"/>
              <a:t>   3. A set of R Packages and data</a:t>
            </a:r>
          </a:p>
          <a:p>
            <a:endParaRPr lang="fr-FR" sz="2400" noProof="1"/>
          </a:p>
          <a:p>
            <a:r>
              <a:rPr lang="fr-FR" sz="2400" noProof="1"/>
              <a:t>All of these components are open-source and available for all modern operating systems. You may have trouble, however, if you have an older OS and have not updated it recently. </a:t>
            </a:r>
          </a:p>
          <a:p>
            <a:endParaRPr lang="fr-FR" sz="2400" noProof="1"/>
          </a:p>
          <a:p>
            <a:r>
              <a:rPr lang="fr-FR" sz="2400" noProof="1"/>
              <a:t>Even if you already have R installed, I suggest doing a fresh update for the semester.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1. Installing the R Language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R, go to 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https://cran.r-project.org/ </a:t>
            </a:r>
            <a:r>
              <a:rPr lang="fr-FR" sz="2400" noProof="1"/>
              <a:t>and select your operating system. Then:</a:t>
            </a:r>
          </a:p>
          <a:p>
            <a:endParaRPr lang="fr-FR" sz="2400" noProof="1"/>
          </a:p>
          <a:p>
            <a:r>
              <a:rPr lang="fr-FR" sz="2400" noProof="1"/>
              <a:t>     </a:t>
            </a:r>
            <a:r>
              <a:rPr lang="fr-FR" sz="2400" b="1" noProof="1"/>
              <a:t>macOS</a:t>
            </a:r>
            <a:r>
              <a:rPr lang="fr-FR" sz="2400" noProof="1"/>
              <a:t> =&gt; click on R-4.1.2.pkg and follow instructions</a:t>
            </a:r>
          </a:p>
          <a:p>
            <a:r>
              <a:rPr lang="fr-FR" sz="2400" noProof="1"/>
              <a:t>     </a:t>
            </a:r>
            <a:r>
              <a:rPr lang="fr-FR" sz="2400" b="1" noProof="1"/>
              <a:t>Windows</a:t>
            </a:r>
            <a:r>
              <a:rPr lang="fr-FR" sz="2400" noProof="1"/>
              <a:t> =&gt; click on </a:t>
            </a:r>
            <a:r>
              <a:rPr lang="fr-FR" sz="2400" b="1" noProof="1"/>
              <a:t>base</a:t>
            </a:r>
            <a:r>
              <a:rPr lang="fr-FR" sz="2400" noProof="1"/>
              <a:t> followed by "Download R"</a:t>
            </a:r>
          </a:p>
          <a:p>
            <a:endParaRPr lang="fr-FR" sz="2400" noProof="1"/>
          </a:p>
          <a:p>
            <a:r>
              <a:rPr lang="fr-FR" sz="2400" noProof="1"/>
              <a:t>For Linux, either install from source or use your favorite package manager. </a:t>
            </a:r>
          </a:p>
          <a:p>
            <a:endParaRPr lang="fr-FR" sz="2400" b="1" noProof="1"/>
          </a:p>
          <a:p>
            <a:r>
              <a:rPr lang="fr-FR" sz="2400" noProof="1"/>
              <a:t>You need to install R before anything else, but we will never actually open it directly. So feel free to remove and shortcuts or links that are created during installation.</a:t>
            </a:r>
          </a:p>
        </p:txBody>
      </p:sp>
    </p:spTree>
    <p:extLst>
      <p:ext uri="{BB962C8B-B14F-4D97-AF65-F5344CB8AC3E}">
        <p14:creationId xmlns:p14="http://schemas.microsoft.com/office/powerpoint/2010/main" val="81104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2. Installing RStudio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RStudio, follow the following link and download either the dmg (macOS) or exe (Windows):</a:t>
            </a:r>
          </a:p>
          <a:p>
            <a:endParaRPr lang="fr-FR" sz="2400" noProof="1"/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    https://www.rstudio.com/products/rstudio/download/#download</a:t>
            </a:r>
          </a:p>
          <a:p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noProof="1"/>
              <a:t>Note: </a:t>
            </a:r>
            <a:r>
              <a:rPr lang="fr-FR" sz="2400" noProof="1"/>
              <a:t>On macOS, you need to drag the RStudio icon into your Applications directory after downloading.</a:t>
            </a:r>
            <a:endParaRPr lang="fr-FR" sz="2400" b="1" noProof="1"/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Finally, download and unzip the "materials.zip" file from the class website. We will use this directory throughout the semester, so put it somewhere you will remember it.</a:t>
            </a:r>
          </a:p>
          <a:p>
            <a:endParaRPr lang="fr-FR" sz="2400" noProof="1"/>
          </a:p>
          <a:p>
            <a:r>
              <a:rPr lang="fr-FR" sz="2400" noProof="1"/>
              <a:t>Then, open the setup.Rmd file in RStudio, and click the green play buttons (see next slide).</a:t>
            </a:r>
          </a:p>
        </p:txBody>
      </p:sp>
    </p:spTree>
    <p:extLst>
      <p:ext uri="{BB962C8B-B14F-4D97-AF65-F5344CB8AC3E}">
        <p14:creationId xmlns:p14="http://schemas.microsoft.com/office/powerpoint/2010/main" val="31750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FAAB47-2938-EC4B-AF94-6175C161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28" y="1074060"/>
            <a:ext cx="8467563" cy="5551277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3D5A330-BFFB-8642-B7FD-FE84AAD92FA6}"/>
              </a:ext>
            </a:extLst>
          </p:cNvPr>
          <p:cNvCxnSpPr>
            <a:cxnSpLocks/>
          </p:cNvCxnSpPr>
          <p:nvPr/>
        </p:nvCxnSpPr>
        <p:spPr>
          <a:xfrm flipH="1">
            <a:off x="6579477" y="1849821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FCC3F95-781D-8943-A7EC-D68C59960EA1}"/>
              </a:ext>
            </a:extLst>
          </p:cNvPr>
          <p:cNvSpPr txBox="1"/>
          <p:nvPr/>
        </p:nvSpPr>
        <p:spPr>
          <a:xfrm>
            <a:off x="10365186" y="1311212"/>
            <a:ext cx="1810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DC4BA54-ECE0-CE4A-B6F9-AA359B1741F1}"/>
              </a:ext>
            </a:extLst>
          </p:cNvPr>
          <p:cNvCxnSpPr>
            <a:cxnSpLocks/>
          </p:cNvCxnSpPr>
          <p:nvPr/>
        </p:nvCxnSpPr>
        <p:spPr>
          <a:xfrm flipH="1">
            <a:off x="6598739" y="3939375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3908DA-59D8-9742-822F-40C37B17790C}"/>
              </a:ext>
            </a:extLst>
          </p:cNvPr>
          <p:cNvSpPr txBox="1"/>
          <p:nvPr/>
        </p:nvSpPr>
        <p:spPr>
          <a:xfrm>
            <a:off x="10381457" y="3345056"/>
            <a:ext cx="1810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C00000"/>
                </a:solidFill>
              </a:rPr>
              <a:t>Then</a:t>
            </a:r>
            <a:r>
              <a:rPr lang="fr-FR" sz="3200" dirty="0">
                <a:solidFill>
                  <a:srgbClr val="C00000"/>
                </a:solidFill>
              </a:rPr>
              <a:t>, 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5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For the Semester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You should plan on bringing a laptop with a working version of R, RStudio, and all of the installed packages to each class meeting. If that is or becomes an issue, just let me know and we will find a solution.</a:t>
            </a:r>
          </a:p>
          <a:p>
            <a:endParaRPr lang="fr-FR" sz="2400" noProof="1"/>
          </a:p>
          <a:p>
            <a:r>
              <a:rPr lang="fr-FR" sz="2400" noProof="1"/>
              <a:t>Note that if you are having computer issues, particularly during an exam, it is always possible to use the lab computers in Jepson as a back-up. They have R and RStudio installed, but not all of the class R packages. Simply start from Step 3 in these notes before getting started.</a:t>
            </a:r>
          </a:p>
        </p:txBody>
      </p:sp>
    </p:spTree>
    <p:extLst>
      <p:ext uri="{BB962C8B-B14F-4D97-AF65-F5344CB8AC3E}">
        <p14:creationId xmlns:p14="http://schemas.microsoft.com/office/powerpoint/2010/main" val="2142504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444</Words>
  <Application>Microsoft Macintosh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19</cp:revision>
  <dcterms:created xsi:type="dcterms:W3CDTF">2021-04-28T17:57:29Z</dcterms:created>
  <dcterms:modified xsi:type="dcterms:W3CDTF">2022-01-10T17:12:29Z</dcterms:modified>
</cp:coreProperties>
</file>