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4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328-FBA7-A54A-86BE-4FAFCAA9311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1147D-71F1-F446-94EA-375E26B9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4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68068" y="43959"/>
            <a:ext cx="11199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Components of a Speech Act</a:t>
            </a:r>
            <a:endParaRPr lang="fr-FR" sz="4800" u="sng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2" name="ZoneTexte 71">
            <a:extLst>
              <a:ext uri="{FF2B5EF4-FFF2-40B4-BE49-F238E27FC236}">
                <a16:creationId xmlns:a16="http://schemas.microsoft.com/office/drawing/2014/main" id="{E554D7DB-AF33-9774-A7E7-C13B28F4EA3C}"/>
              </a:ext>
            </a:extLst>
          </p:cNvPr>
          <p:cNvSpPr txBox="1"/>
          <p:nvPr/>
        </p:nvSpPr>
        <p:spPr>
          <a:xfrm>
            <a:off x="1301447" y="2459504"/>
            <a:ext cx="9589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Locuationary Act</a:t>
            </a:r>
            <a:r>
              <a:rPr lang="fr-FR" sz="2400" noProof="1"/>
              <a:t>	surface meaning of the statement</a:t>
            </a:r>
          </a:p>
          <a:p>
            <a:endParaRPr lang="fr-FR" sz="2400" noProof="1"/>
          </a:p>
          <a:p>
            <a:r>
              <a:rPr lang="fr-FR" sz="2400" b="1" noProof="1"/>
              <a:t>Illocutionary Act</a:t>
            </a:r>
            <a:r>
              <a:rPr lang="fr-FR" sz="2400" noProof="1"/>
              <a:t>	intentions of the action; </a:t>
            </a:r>
            <a:r>
              <a:rPr lang="fr-FR" sz="2400" i="1" noProof="1"/>
              <a:t>illocutionary force</a:t>
            </a:r>
          </a:p>
          <a:p>
            <a:endParaRPr lang="fr-FR" sz="2400" noProof="1"/>
          </a:p>
          <a:p>
            <a:r>
              <a:rPr lang="fr-FR" sz="2400" b="1" noProof="1"/>
              <a:t>Perlocutionary Act </a:t>
            </a:r>
            <a:r>
              <a:rPr lang="fr-FR" sz="2400" noProof="1"/>
              <a:t>	what is actually achieved;  </a:t>
            </a:r>
            <a:r>
              <a:rPr lang="fr-FR" sz="2400" i="1" noProof="1"/>
              <a:t>perlocutionary effect</a:t>
            </a:r>
          </a:p>
        </p:txBody>
      </p:sp>
    </p:spTree>
    <p:extLst>
      <p:ext uri="{BB962C8B-B14F-4D97-AF65-F5344CB8AC3E}">
        <p14:creationId xmlns:p14="http://schemas.microsoft.com/office/powerpoint/2010/main" val="9533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68068" y="43959"/>
            <a:ext cx="11199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Types of Speech Acts</a:t>
            </a:r>
            <a:endParaRPr lang="fr-FR" sz="4800" u="sng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2" name="ZoneTexte 71">
            <a:extLst>
              <a:ext uri="{FF2B5EF4-FFF2-40B4-BE49-F238E27FC236}">
                <a16:creationId xmlns:a16="http://schemas.microsoft.com/office/drawing/2014/main" id="{E554D7DB-AF33-9774-A7E7-C13B28F4EA3C}"/>
              </a:ext>
            </a:extLst>
          </p:cNvPr>
          <p:cNvSpPr txBox="1"/>
          <p:nvPr/>
        </p:nvSpPr>
        <p:spPr>
          <a:xfrm>
            <a:off x="496361" y="1643344"/>
            <a:ext cx="11199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Direct Speech Act</a:t>
            </a:r>
            <a:r>
              <a:rPr lang="fr-FR" sz="2400" noProof="1"/>
              <a:t>	the locutionary act is the same as the illocutionary act</a:t>
            </a:r>
          </a:p>
          <a:p>
            <a:endParaRPr lang="fr-FR" sz="2400" noProof="1"/>
          </a:p>
          <a:p>
            <a:r>
              <a:rPr lang="fr-FR" sz="2400" b="1" noProof="1"/>
              <a:t>Indirect Speech Act</a:t>
            </a:r>
            <a:r>
              <a:rPr lang="fr-FR" sz="2400" noProof="1"/>
              <a:t>	the illocutionary act is implicated by the utterance</a:t>
            </a:r>
            <a:endParaRPr lang="fr-FR" sz="2400" i="1" noProof="1"/>
          </a:p>
          <a:p>
            <a:endParaRPr lang="fr-FR" sz="2400" noProof="1"/>
          </a:p>
          <a:p>
            <a:endParaRPr lang="fr-FR" sz="2400" noProof="1"/>
          </a:p>
          <a:p>
            <a:r>
              <a:rPr lang="fr-FR" sz="2400" b="1" noProof="1"/>
              <a:t>Explicit Performative</a:t>
            </a:r>
            <a:r>
              <a:rPr lang="fr-FR" sz="2400" noProof="1"/>
              <a:t>	    	uses a performative verb to accomplish the act; always </a:t>
            </a:r>
          </a:p>
          <a:p>
            <a:r>
              <a:rPr lang="fr-FR" sz="2400" noProof="1"/>
              <a:t>				declarative; can use the </a:t>
            </a:r>
            <a:r>
              <a:rPr lang="fr-FR" sz="2400" i="1" noProof="1"/>
              <a:t>hereby</a:t>
            </a:r>
            <a:r>
              <a:rPr lang="fr-FR" sz="2400" noProof="1"/>
              <a:t> test to identify them</a:t>
            </a:r>
          </a:p>
          <a:p>
            <a:endParaRPr lang="fr-FR" sz="2400" i="1" noProof="1"/>
          </a:p>
          <a:p>
            <a:r>
              <a:rPr lang="fr-FR" sz="2400" b="1" noProof="1"/>
              <a:t>Implicit Performative		</a:t>
            </a:r>
            <a:r>
              <a:rPr lang="fr-FR" sz="2400" noProof="1"/>
              <a:t>the more common form; can be a question or exclamation,</a:t>
            </a:r>
          </a:p>
          <a:p>
            <a:r>
              <a:rPr lang="fr-FR" sz="2400" b="1" noProof="1"/>
              <a:t>				</a:t>
            </a:r>
            <a:r>
              <a:rPr lang="fr-FR" sz="2400" noProof="1"/>
              <a:t>particularly when direct, but declarative is also common</a:t>
            </a:r>
            <a:endParaRPr lang="fr-FR" sz="2400" b="1" noProof="1"/>
          </a:p>
        </p:txBody>
      </p:sp>
    </p:spTree>
    <p:extLst>
      <p:ext uri="{BB962C8B-B14F-4D97-AF65-F5344CB8AC3E}">
        <p14:creationId xmlns:p14="http://schemas.microsoft.com/office/powerpoint/2010/main" val="31095404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129</Words>
  <Application>Microsoft Macintosh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62</cp:revision>
  <cp:lastPrinted>2022-10-18T19:40:46Z</cp:lastPrinted>
  <dcterms:created xsi:type="dcterms:W3CDTF">2021-04-28T17:57:29Z</dcterms:created>
  <dcterms:modified xsi:type="dcterms:W3CDTF">2022-11-09T19:45:19Z</dcterms:modified>
</cp:coreProperties>
</file>