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handoutMasterIdLst>
    <p:handoutMasterId r:id="rId13"/>
  </p:handoutMasterIdLst>
  <p:sldIdLst>
    <p:sldId id="256" r:id="rId6"/>
    <p:sldId id="470" r:id="rId7"/>
    <p:sldId id="469" r:id="rId8"/>
    <p:sldId id="471" r:id="rId9"/>
    <p:sldId id="472" r:id="rId10"/>
    <p:sldId id="47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rnesto Incappueño Ttito" userId="5fc7df4c-9bea-4634-a51e-033ae7a3199f" providerId="ADAL" clId="{ACDAB7DA-9E93-4F5E-90AD-8C2FA3926902}"/>
    <pc:docChg chg="custSel addSld modSld">
      <pc:chgData name="Daniel Ernesto Incappueño Ttito" userId="5fc7df4c-9bea-4634-a51e-033ae7a3199f" providerId="ADAL" clId="{ACDAB7DA-9E93-4F5E-90AD-8C2FA3926902}" dt="2021-12-03T16:02:27.320" v="77" actId="20577"/>
      <pc:docMkLst>
        <pc:docMk/>
      </pc:docMkLst>
      <pc:sldChg chg="addSp delSp modSp mod">
        <pc:chgData name="Daniel Ernesto Incappueño Ttito" userId="5fc7df4c-9bea-4634-a51e-033ae7a3199f" providerId="ADAL" clId="{ACDAB7DA-9E93-4F5E-90AD-8C2FA3926902}" dt="2021-12-03T16:02:27.320" v="77" actId="20577"/>
        <pc:sldMkLst>
          <pc:docMk/>
          <pc:sldMk cId="3366526616" sldId="452"/>
        </pc:sldMkLst>
        <pc:spChg chg="add">
          <ac:chgData name="Daniel Ernesto Incappueño Ttito" userId="5fc7df4c-9bea-4634-a51e-033ae7a3199f" providerId="ADAL" clId="{ACDAB7DA-9E93-4F5E-90AD-8C2FA3926902}" dt="2021-12-03T16:01:31.885" v="17" actId="11529"/>
          <ac:spMkLst>
            <pc:docMk/>
            <pc:sldMk cId="3366526616" sldId="452"/>
            <ac:spMk id="8" creationId="{1F076BA3-4766-45CF-9BA6-AA122F55B746}"/>
          </ac:spMkLst>
        </pc:spChg>
        <pc:spChg chg="add mod">
          <ac:chgData name="Daniel Ernesto Incappueño Ttito" userId="5fc7df4c-9bea-4634-a51e-033ae7a3199f" providerId="ADAL" clId="{ACDAB7DA-9E93-4F5E-90AD-8C2FA3926902}" dt="2021-12-03T16:01:54.750" v="26" actId="404"/>
          <ac:spMkLst>
            <pc:docMk/>
            <pc:sldMk cId="3366526616" sldId="452"/>
            <ac:spMk id="9" creationId="{DF0B7BCE-B290-4A61-AA91-85B2D53C7333}"/>
          </ac:spMkLst>
        </pc:spChg>
        <pc:spChg chg="mod">
          <ac:chgData name="Daniel Ernesto Incappueño Ttito" userId="5fc7df4c-9bea-4634-a51e-033ae7a3199f" providerId="ADAL" clId="{ACDAB7DA-9E93-4F5E-90AD-8C2FA3926902}" dt="2021-12-03T16:02:27.320" v="77" actId="20577"/>
          <ac:spMkLst>
            <pc:docMk/>
            <pc:sldMk cId="3366526616" sldId="452"/>
            <ac:spMk id="11" creationId="{0C8C3B9F-E76B-4692-BA70-20B13F98CBA1}"/>
          </ac:spMkLst>
        </pc:spChg>
        <pc:spChg chg="del">
          <ac:chgData name="Daniel Ernesto Incappueño Ttito" userId="5fc7df4c-9bea-4634-a51e-033ae7a3199f" providerId="ADAL" clId="{ACDAB7DA-9E93-4F5E-90AD-8C2FA3926902}" dt="2021-12-03T16:00:10.272" v="8" actId="478"/>
          <ac:spMkLst>
            <pc:docMk/>
            <pc:sldMk cId="3366526616" sldId="452"/>
            <ac:spMk id="17" creationId="{F7659431-97C8-48DB-BC86-ED9BEC799AA1}"/>
          </ac:spMkLst>
        </pc:spChg>
        <pc:spChg chg="del">
          <ac:chgData name="Daniel Ernesto Incappueño Ttito" userId="5fc7df4c-9bea-4634-a51e-033ae7a3199f" providerId="ADAL" clId="{ACDAB7DA-9E93-4F5E-90AD-8C2FA3926902}" dt="2021-12-03T16:00:04.106" v="4" actId="478"/>
          <ac:spMkLst>
            <pc:docMk/>
            <pc:sldMk cId="3366526616" sldId="452"/>
            <ac:spMk id="20" creationId="{F66978B6-3DDA-403E-982C-725B559222E2}"/>
          </ac:spMkLst>
        </pc:spChg>
        <pc:spChg chg="del">
          <ac:chgData name="Daniel Ernesto Incappueño Ttito" userId="5fc7df4c-9bea-4634-a51e-033ae7a3199f" providerId="ADAL" clId="{ACDAB7DA-9E93-4F5E-90AD-8C2FA3926902}" dt="2021-12-03T16:00:08.854" v="7" actId="478"/>
          <ac:spMkLst>
            <pc:docMk/>
            <pc:sldMk cId="3366526616" sldId="452"/>
            <ac:spMk id="21" creationId="{A0D9FCF8-F058-450F-831C-601B524BEA85}"/>
          </ac:spMkLst>
        </pc:spChg>
        <pc:spChg chg="del">
          <ac:chgData name="Daniel Ernesto Incappueño Ttito" userId="5fc7df4c-9bea-4634-a51e-033ae7a3199f" providerId="ADAL" clId="{ACDAB7DA-9E93-4F5E-90AD-8C2FA3926902}" dt="2021-12-03T16:00:05.573" v="5" actId="478"/>
          <ac:spMkLst>
            <pc:docMk/>
            <pc:sldMk cId="3366526616" sldId="452"/>
            <ac:spMk id="22" creationId="{52C2BC7C-2BAE-4126-A709-DD88FF228C57}"/>
          </ac:spMkLst>
        </pc:spChg>
        <pc:spChg chg="add mod">
          <ac:chgData name="Daniel Ernesto Incappueño Ttito" userId="5fc7df4c-9bea-4634-a51e-033ae7a3199f" providerId="ADAL" clId="{ACDAB7DA-9E93-4F5E-90AD-8C2FA3926902}" dt="2021-12-03T16:02:14.274" v="37" actId="403"/>
          <ac:spMkLst>
            <pc:docMk/>
            <pc:sldMk cId="3366526616" sldId="452"/>
            <ac:spMk id="24" creationId="{F89A5835-FFE5-4AA6-97CC-DC57ED4010D0}"/>
          </ac:spMkLst>
        </pc:spChg>
        <pc:graphicFrameChg chg="del">
          <ac:chgData name="Daniel Ernesto Incappueño Ttito" userId="5fc7df4c-9bea-4634-a51e-033ae7a3199f" providerId="ADAL" clId="{ACDAB7DA-9E93-4F5E-90AD-8C2FA3926902}" dt="2021-12-03T16:00:07.470" v="6" actId="478"/>
          <ac:graphicFrameMkLst>
            <pc:docMk/>
            <pc:sldMk cId="3366526616" sldId="452"/>
            <ac:graphicFrameMk id="18" creationId="{C236C9B3-DBF5-44DE-AE50-F6092775A989}"/>
          </ac:graphicFrameMkLst>
        </pc:graphicFrameChg>
        <pc:graphicFrameChg chg="del">
          <ac:chgData name="Daniel Ernesto Incappueño Ttito" userId="5fc7df4c-9bea-4634-a51e-033ae7a3199f" providerId="ADAL" clId="{ACDAB7DA-9E93-4F5E-90AD-8C2FA3926902}" dt="2021-12-03T16:00:02.968" v="3" actId="478"/>
          <ac:graphicFrameMkLst>
            <pc:docMk/>
            <pc:sldMk cId="3366526616" sldId="452"/>
            <ac:graphicFrameMk id="19" creationId="{B1341B99-488C-47FE-B41E-2EDA2F38F321}"/>
          </ac:graphicFrameMkLst>
        </pc:graphicFrameChg>
        <pc:graphicFrameChg chg="del">
          <ac:chgData name="Daniel Ernesto Incappueño Ttito" userId="5fc7df4c-9bea-4634-a51e-033ae7a3199f" providerId="ADAL" clId="{ACDAB7DA-9E93-4F5E-90AD-8C2FA3926902}" dt="2021-12-03T16:00:01.724" v="1" actId="478"/>
          <ac:graphicFrameMkLst>
            <pc:docMk/>
            <pc:sldMk cId="3366526616" sldId="452"/>
            <ac:graphicFrameMk id="23" creationId="{24FC1400-A684-489F-A8C6-62BA62B92743}"/>
          </ac:graphicFrameMkLst>
        </pc:graphicFrameChg>
        <pc:picChg chg="add mod">
          <ac:chgData name="Daniel Ernesto Incappueño Ttito" userId="5fc7df4c-9bea-4634-a51e-033ae7a3199f" providerId="ADAL" clId="{ACDAB7DA-9E93-4F5E-90AD-8C2FA3926902}" dt="2021-12-03T16:01:12.760" v="14" actId="1076"/>
          <ac:picMkLst>
            <pc:docMk/>
            <pc:sldMk cId="3366526616" sldId="452"/>
            <ac:picMk id="3" creationId="{96E12EB1-1070-4A2D-BC7A-89BD510014E4}"/>
          </ac:picMkLst>
        </pc:picChg>
        <pc:picChg chg="del">
          <ac:chgData name="Daniel Ernesto Incappueño Ttito" userId="5fc7df4c-9bea-4634-a51e-033ae7a3199f" providerId="ADAL" clId="{ACDAB7DA-9E93-4F5E-90AD-8C2FA3926902}" dt="2021-12-03T16:00:02.088" v="2" actId="478"/>
          <ac:picMkLst>
            <pc:docMk/>
            <pc:sldMk cId="3366526616" sldId="452"/>
            <ac:picMk id="6" creationId="{021F376A-C178-4B16-A2E7-E6EDBADB442F}"/>
          </ac:picMkLst>
        </pc:picChg>
        <pc:picChg chg="add mod">
          <ac:chgData name="Daniel Ernesto Incappueño Ttito" userId="5fc7df4c-9bea-4634-a51e-033ae7a3199f" providerId="ADAL" clId="{ACDAB7DA-9E93-4F5E-90AD-8C2FA3926902}" dt="2021-12-03T16:01:17.154" v="16" actId="14100"/>
          <ac:picMkLst>
            <pc:docMk/>
            <pc:sldMk cId="3366526616" sldId="452"/>
            <ac:picMk id="7" creationId="{730FA60E-1833-433E-986B-B447099E7914}"/>
          </ac:picMkLst>
        </pc:picChg>
      </pc:sldChg>
      <pc:sldChg chg="add">
        <pc:chgData name="Daniel Ernesto Incappueño Ttito" userId="5fc7df4c-9bea-4634-a51e-033ae7a3199f" providerId="ADAL" clId="{ACDAB7DA-9E93-4F5E-90AD-8C2FA3926902}" dt="2021-12-03T15:59:52.795" v="0"/>
        <pc:sldMkLst>
          <pc:docMk/>
          <pc:sldMk cId="1603882186" sldId="459"/>
        </pc:sldMkLst>
      </pc:sldChg>
    </pc:docChg>
  </pc:docChgLst>
  <pc:docChgLst>
    <pc:chgData name="Daniel Ernesto Incappueño Ttito" userId="5fc7df4c-9bea-4634-a51e-033ae7a3199f" providerId="ADAL" clId="{F0C41220-AE9E-41A0-B31D-880A9BD9A515}"/>
    <pc:docChg chg="delSld">
      <pc:chgData name="Daniel Ernesto Incappueño Ttito" userId="5fc7df4c-9bea-4634-a51e-033ae7a3199f" providerId="ADAL" clId="{F0C41220-AE9E-41A0-B31D-880A9BD9A515}" dt="2022-02-17T18:18:26.352" v="0" actId="47"/>
      <pc:docMkLst>
        <pc:docMk/>
      </pc:docMkLst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1554864939" sldId="446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834632065" sldId="448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1453360993" sldId="450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092350016" sldId="451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366526616" sldId="452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2181766529" sldId="453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990074671" sldId="454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2522493942" sldId="455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24584117" sldId="456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856197836" sldId="457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263108003" sldId="458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1603882186" sldId="459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654434259" sldId="460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1127179507" sldId="461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2816330382" sldId="462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1342165921" sldId="463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337085968" sldId="464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2502910950" sldId="466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8570329" sldId="467"/>
        </pc:sldMkLst>
      </pc:sldChg>
      <pc:sldChg chg="del">
        <pc:chgData name="Daniel Ernesto Incappueño Ttito" userId="5fc7df4c-9bea-4634-a51e-033ae7a3199f" providerId="ADAL" clId="{F0C41220-AE9E-41A0-B31D-880A9BD9A515}" dt="2022-02-17T18:18:26.352" v="0" actId="47"/>
        <pc:sldMkLst>
          <pc:docMk/>
          <pc:sldMk cId="3464054434" sldId="468"/>
        </pc:sldMkLst>
      </pc:sldChg>
    </pc:docChg>
  </pc:docChgLst>
  <pc:docChgLst>
    <pc:chgData name="Dionicio Velasquez Tupalaya" userId="4a2fee4d-d679-490c-a934-c577c688563e" providerId="ADAL" clId="{2DDC4404-5A07-40D0-AFFE-00251BB5113A}"/>
    <pc:docChg chg="undo custSel modSld">
      <pc:chgData name="Dionicio Velasquez Tupalaya" userId="4a2fee4d-d679-490c-a934-c577c688563e" providerId="ADAL" clId="{2DDC4404-5A07-40D0-AFFE-00251BB5113A}" dt="2021-11-25T15:54:22.539" v="150" actId="1076"/>
      <pc:docMkLst>
        <pc:docMk/>
      </pc:docMkLst>
      <pc:sldChg chg="modSp mod">
        <pc:chgData name="Dionicio Velasquez Tupalaya" userId="4a2fee4d-d679-490c-a934-c577c688563e" providerId="ADAL" clId="{2DDC4404-5A07-40D0-AFFE-00251BB5113A}" dt="2021-11-25T15:48:21.850" v="16" actId="20577"/>
        <pc:sldMkLst>
          <pc:docMk/>
          <pc:sldMk cId="3700032390" sldId="256"/>
        </pc:sldMkLst>
        <pc:spChg chg="mod">
          <ac:chgData name="Dionicio Velasquez Tupalaya" userId="4a2fee4d-d679-490c-a934-c577c688563e" providerId="ADAL" clId="{2DDC4404-5A07-40D0-AFFE-00251BB5113A}" dt="2021-11-25T15:48:21.850" v="16" actId="20577"/>
          <ac:spMkLst>
            <pc:docMk/>
            <pc:sldMk cId="3700032390" sldId="256"/>
            <ac:spMk id="5" creationId="{943201E5-49EF-42ED-A729-AB1CFEC20EA3}"/>
          </ac:spMkLst>
        </pc:spChg>
      </pc:sldChg>
      <pc:sldChg chg="addSp delSp modSp mod">
        <pc:chgData name="Dionicio Velasquez Tupalaya" userId="4a2fee4d-d679-490c-a934-c577c688563e" providerId="ADAL" clId="{2DDC4404-5A07-40D0-AFFE-00251BB5113A}" dt="2021-11-25T15:54:22.539" v="150" actId="1076"/>
        <pc:sldMkLst>
          <pc:docMk/>
          <pc:sldMk cId="1554864939" sldId="446"/>
        </pc:sldMkLst>
        <pc:spChg chg="add del mod">
          <ac:chgData name="Dionicio Velasquez Tupalaya" userId="4a2fee4d-d679-490c-a934-c577c688563e" providerId="ADAL" clId="{2DDC4404-5A07-40D0-AFFE-00251BB5113A}" dt="2021-11-25T15:54:06.674" v="146" actId="1076"/>
          <ac:spMkLst>
            <pc:docMk/>
            <pc:sldMk cId="1554864939" sldId="446"/>
            <ac:spMk id="2" creationId="{E5A857BF-FA75-4270-B9FB-C1A25008482F}"/>
          </ac:spMkLst>
        </pc:spChg>
        <pc:spChg chg="mod">
          <ac:chgData name="Dionicio Velasquez Tupalaya" userId="4a2fee4d-d679-490c-a934-c577c688563e" providerId="ADAL" clId="{2DDC4404-5A07-40D0-AFFE-00251BB5113A}" dt="2021-11-25T15:54:14.122" v="149" actId="1076"/>
          <ac:spMkLst>
            <pc:docMk/>
            <pc:sldMk cId="1554864939" sldId="446"/>
            <ac:spMk id="11" creationId="{0C8C3B9F-E76B-4692-BA70-20B13F98CBA1}"/>
          </ac:spMkLst>
        </pc:spChg>
        <pc:grpChg chg="mod">
          <ac:chgData name="Dionicio Velasquez Tupalaya" userId="4a2fee4d-d679-490c-a934-c577c688563e" providerId="ADAL" clId="{2DDC4404-5A07-40D0-AFFE-00251BB5113A}" dt="2021-11-25T15:54:10.727" v="147" actId="1076"/>
          <ac:grpSpMkLst>
            <pc:docMk/>
            <pc:sldMk cId="1554864939" sldId="446"/>
            <ac:grpSpMk id="38" creationId="{C7BF03F5-A251-42CD-811C-5F37E96E29A7}"/>
          </ac:grpSpMkLst>
        </pc:grpChg>
        <pc:graphicFrameChg chg="mod">
          <ac:chgData name="Dionicio Velasquez Tupalaya" userId="4a2fee4d-d679-490c-a934-c577c688563e" providerId="ADAL" clId="{2DDC4404-5A07-40D0-AFFE-00251BB5113A}" dt="2021-11-25T15:54:22.539" v="150" actId="1076"/>
          <ac:graphicFrameMkLst>
            <pc:docMk/>
            <pc:sldMk cId="1554864939" sldId="446"/>
            <ac:graphicFrameMk id="1063" creationId="{988F9382-61C0-4FA9-809E-35CD564403E7}"/>
          </ac:graphicFrameMkLst>
        </pc:graphicFrame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5" creationId="{3FC62111-A027-453C-A2E9-74E8F7D2D3A5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6" creationId="{19FF46C6-88E1-4929-AF6F-EDDDF5C8A988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7" creationId="{76922837-8469-462F-AB3C-8C9ED405FFEC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8" creationId="{3C611114-AB64-458E-AA0C-8A2F7E350D9F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9" creationId="{1241662C-A2DF-418A-B0A7-A42DE5EFC266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46" creationId="{9489BA9A-793B-4C89-88B6-BEABA00B1924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47" creationId="{0A41280B-47A2-45C5-85C1-A9C7B4FCC3BF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48" creationId="{1D80B57D-03CB-49F9-B077-50D22E950D83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49" creationId="{2CAA98E2-D762-475F-9DF1-B4FE3852E730}"/>
          </ac:picMkLst>
        </pc:picChg>
        <pc:picChg chg="mod">
          <ac:chgData name="Dionicio Velasquez Tupalaya" userId="4a2fee4d-d679-490c-a934-c577c688563e" providerId="ADAL" clId="{2DDC4404-5A07-40D0-AFFE-00251BB5113A}" dt="2021-11-25T15:54:06.674" v="146" actId="1076"/>
          <ac:picMkLst>
            <pc:docMk/>
            <pc:sldMk cId="1554864939" sldId="446"/>
            <ac:picMk id="1030" creationId="{57E74029-CFEB-46FA-B773-D22F42D2F36C}"/>
          </ac:picMkLst>
        </pc:picChg>
      </pc:sldChg>
      <pc:sldChg chg="modSp mod">
        <pc:chgData name="Dionicio Velasquez Tupalaya" userId="4a2fee4d-d679-490c-a934-c577c688563e" providerId="ADAL" clId="{2DDC4404-5A07-40D0-AFFE-00251BB5113A}" dt="2021-11-25T15:51:37.209" v="75" actId="948"/>
        <pc:sldMkLst>
          <pc:docMk/>
          <pc:sldMk cId="834632065" sldId="448"/>
        </pc:sldMkLst>
        <pc:graphicFrameChg chg="mod modGraphic">
          <ac:chgData name="Dionicio Velasquez Tupalaya" userId="4a2fee4d-d679-490c-a934-c577c688563e" providerId="ADAL" clId="{2DDC4404-5A07-40D0-AFFE-00251BB5113A}" dt="2021-11-25T15:51:37.209" v="75" actId="948"/>
          <ac:graphicFrameMkLst>
            <pc:docMk/>
            <pc:sldMk cId="834632065" sldId="448"/>
            <ac:graphicFrameMk id="2" creationId="{AF21B8B4-1A2B-4B79-BCC8-B8A89F070C4A}"/>
          </ac:graphicFrameMkLst>
        </pc:graphicFrameChg>
      </pc:sldChg>
      <pc:sldChg chg="modSp mod">
        <pc:chgData name="Dionicio Velasquez Tupalaya" userId="4a2fee4d-d679-490c-a934-c577c688563e" providerId="ADAL" clId="{2DDC4404-5A07-40D0-AFFE-00251BB5113A}" dt="2021-11-25T15:52:35.540" v="126" actId="403"/>
        <pc:sldMkLst>
          <pc:docMk/>
          <pc:sldMk cId="1453360993" sldId="450"/>
        </pc:sldMkLst>
        <pc:spChg chg="mod">
          <ac:chgData name="Dionicio Velasquez Tupalaya" userId="4a2fee4d-d679-490c-a934-c577c688563e" providerId="ADAL" clId="{2DDC4404-5A07-40D0-AFFE-00251BB5113A}" dt="2021-11-25T15:52:35.540" v="126" actId="403"/>
          <ac:spMkLst>
            <pc:docMk/>
            <pc:sldMk cId="1453360993" sldId="450"/>
            <ac:spMk id="5" creationId="{9E1FAB1C-88EC-4976-BB37-9B839041A411}"/>
          </ac:spMkLst>
        </pc:spChg>
        <pc:spChg chg="mod">
          <ac:chgData name="Dionicio Velasquez Tupalaya" userId="4a2fee4d-d679-490c-a934-c577c688563e" providerId="ADAL" clId="{2DDC4404-5A07-40D0-AFFE-00251BB5113A}" dt="2021-11-25T15:48:34.876" v="17" actId="20577"/>
          <ac:spMkLst>
            <pc:docMk/>
            <pc:sldMk cId="1453360993" sldId="450"/>
            <ac:spMk id="11" creationId="{0C8C3B9F-E76B-4692-BA70-20B13F98CBA1}"/>
          </ac:spMkLst>
        </pc:spChg>
      </pc:sldChg>
      <pc:sldChg chg="modSp mod">
        <pc:chgData name="Dionicio Velasquez Tupalaya" userId="4a2fee4d-d679-490c-a934-c577c688563e" providerId="ADAL" clId="{2DDC4404-5A07-40D0-AFFE-00251BB5113A}" dt="2021-11-25T15:53:10.057" v="137" actId="20577"/>
        <pc:sldMkLst>
          <pc:docMk/>
          <pc:sldMk cId="3092350016" sldId="451"/>
        </pc:sldMkLst>
        <pc:spChg chg="mod">
          <ac:chgData name="Dionicio Velasquez Tupalaya" userId="4a2fee4d-d679-490c-a934-c577c688563e" providerId="ADAL" clId="{2DDC4404-5A07-40D0-AFFE-00251BB5113A}" dt="2021-11-25T15:48:46.744" v="34" actId="20577"/>
          <ac:spMkLst>
            <pc:docMk/>
            <pc:sldMk cId="3092350016" sldId="451"/>
            <ac:spMk id="11" creationId="{0C8C3B9F-E76B-4692-BA70-20B13F98CBA1}"/>
          </ac:spMkLst>
        </pc:spChg>
        <pc:spChg chg="mod">
          <ac:chgData name="Dionicio Velasquez Tupalaya" userId="4a2fee4d-d679-490c-a934-c577c688563e" providerId="ADAL" clId="{2DDC4404-5A07-40D0-AFFE-00251BB5113A}" dt="2021-11-25T15:53:10.057" v="137" actId="20577"/>
          <ac:spMkLst>
            <pc:docMk/>
            <pc:sldMk cId="3092350016" sldId="451"/>
            <ac:spMk id="47" creationId="{FB840D93-2A08-4A2B-8642-4EC9F034F4E3}"/>
          </ac:spMkLst>
        </pc:spChg>
      </pc:sldChg>
      <pc:sldChg chg="modSp mod">
        <pc:chgData name="Dionicio Velasquez Tupalaya" userId="4a2fee4d-d679-490c-a934-c577c688563e" providerId="ADAL" clId="{2DDC4404-5A07-40D0-AFFE-00251BB5113A}" dt="2021-11-25T15:49:16.102" v="49" actId="20577"/>
        <pc:sldMkLst>
          <pc:docMk/>
          <pc:sldMk cId="3366526616" sldId="452"/>
        </pc:sldMkLst>
        <pc:spChg chg="mod">
          <ac:chgData name="Dionicio Velasquez Tupalaya" userId="4a2fee4d-d679-490c-a934-c577c688563e" providerId="ADAL" clId="{2DDC4404-5A07-40D0-AFFE-00251BB5113A}" dt="2021-11-25T15:49:16.102" v="49" actId="20577"/>
          <ac:spMkLst>
            <pc:docMk/>
            <pc:sldMk cId="3366526616" sldId="452"/>
            <ac:spMk id="11" creationId="{0C8C3B9F-E76B-4692-BA70-20B13F98CBA1}"/>
          </ac:spMkLst>
        </pc:spChg>
      </pc:sldChg>
      <pc:sldChg chg="modSp mod">
        <pc:chgData name="Dionicio Velasquez Tupalaya" userId="4a2fee4d-d679-490c-a934-c577c688563e" providerId="ADAL" clId="{2DDC4404-5A07-40D0-AFFE-00251BB5113A}" dt="2021-11-25T15:48:56.635" v="45" actId="20577"/>
        <pc:sldMkLst>
          <pc:docMk/>
          <pc:sldMk cId="2181766529" sldId="453"/>
        </pc:sldMkLst>
        <pc:spChg chg="mod">
          <ac:chgData name="Dionicio Velasquez Tupalaya" userId="4a2fee4d-d679-490c-a934-c577c688563e" providerId="ADAL" clId="{2DDC4404-5A07-40D0-AFFE-00251BB5113A}" dt="2021-11-25T15:48:56.635" v="45" actId="20577"/>
          <ac:spMkLst>
            <pc:docMk/>
            <pc:sldMk cId="2181766529" sldId="453"/>
            <ac:spMk id="11" creationId="{0C8C3B9F-E76B-4692-BA70-20B13F98CBA1}"/>
          </ac:spMkLst>
        </pc:spChg>
      </pc:sldChg>
      <pc:sldChg chg="modSp mod">
        <pc:chgData name="Dionicio Velasquez Tupalaya" userId="4a2fee4d-d679-490c-a934-c577c688563e" providerId="ADAL" clId="{2DDC4404-5A07-40D0-AFFE-00251BB5113A}" dt="2021-11-25T15:50:04.621" v="54" actId="20577"/>
        <pc:sldMkLst>
          <pc:docMk/>
          <pc:sldMk cId="990074671" sldId="454"/>
        </pc:sldMkLst>
        <pc:spChg chg="mod">
          <ac:chgData name="Dionicio Velasquez Tupalaya" userId="4a2fee4d-d679-490c-a934-c577c688563e" providerId="ADAL" clId="{2DDC4404-5A07-40D0-AFFE-00251BB5113A}" dt="2021-11-25T15:50:04.621" v="54" actId="20577"/>
          <ac:spMkLst>
            <pc:docMk/>
            <pc:sldMk cId="990074671" sldId="454"/>
            <ac:spMk id="7" creationId="{96C66261-E1FA-4E70-9A61-4B843DEC5CB6}"/>
          </ac:spMkLst>
        </pc:spChg>
      </pc:sldChg>
    </pc:docChg>
  </pc:docChgLst>
  <pc:docChgLst>
    <pc:chgData name="Daniel Ernesto Incappueño Ttito" userId="5fc7df4c-9bea-4634-a51e-033ae7a3199f" providerId="ADAL" clId="{15DAC234-DA90-4AC0-A04E-552E1E68575A}"/>
    <pc:docChg chg="undo custSel addSld modSld">
      <pc:chgData name="Daniel Ernesto Incappueño Ttito" userId="5fc7df4c-9bea-4634-a51e-033ae7a3199f" providerId="ADAL" clId="{15DAC234-DA90-4AC0-A04E-552E1E68575A}" dt="2022-02-16T02:40:53.928" v="751" actId="1076"/>
      <pc:docMkLst>
        <pc:docMk/>
      </pc:docMkLst>
      <pc:sldChg chg="addSp delSp modSp">
        <pc:chgData name="Daniel Ernesto Incappueño Ttito" userId="5fc7df4c-9bea-4634-a51e-033ae7a3199f" providerId="ADAL" clId="{15DAC234-DA90-4AC0-A04E-552E1E68575A}" dt="2022-02-15T23:18:27.583" v="1"/>
        <pc:sldMkLst>
          <pc:docMk/>
          <pc:sldMk cId="4279632213" sldId="471"/>
        </pc:sldMkLst>
        <pc:spChg chg="add del mod">
          <ac:chgData name="Daniel Ernesto Incappueño Ttito" userId="5fc7df4c-9bea-4634-a51e-033ae7a3199f" providerId="ADAL" clId="{15DAC234-DA90-4AC0-A04E-552E1E68575A}" dt="2022-02-15T23:18:27.583" v="1"/>
          <ac:spMkLst>
            <pc:docMk/>
            <pc:sldMk cId="4279632213" sldId="471"/>
            <ac:spMk id="12" creationId="{D9B907C9-BA0C-4C10-A61F-711496884202}"/>
          </ac:spMkLst>
        </pc:spChg>
        <pc:spChg chg="add del mod">
          <ac:chgData name="Daniel Ernesto Incappueño Ttito" userId="5fc7df4c-9bea-4634-a51e-033ae7a3199f" providerId="ADAL" clId="{15DAC234-DA90-4AC0-A04E-552E1E68575A}" dt="2022-02-15T23:18:27.583" v="1"/>
          <ac:spMkLst>
            <pc:docMk/>
            <pc:sldMk cId="4279632213" sldId="471"/>
            <ac:spMk id="15" creationId="{CFC1D2A5-E589-4A82-AD1B-E0C23CFA1F4C}"/>
          </ac:spMkLst>
        </pc:spChg>
        <pc:spChg chg="add del mod">
          <ac:chgData name="Daniel Ernesto Incappueño Ttito" userId="5fc7df4c-9bea-4634-a51e-033ae7a3199f" providerId="ADAL" clId="{15DAC234-DA90-4AC0-A04E-552E1E68575A}" dt="2022-02-15T23:18:27.583" v="1"/>
          <ac:spMkLst>
            <pc:docMk/>
            <pc:sldMk cId="4279632213" sldId="471"/>
            <ac:spMk id="16" creationId="{C359A8EB-D7E3-4616-910A-A8EED2BD795E}"/>
          </ac:spMkLst>
        </pc:spChg>
        <pc:spChg chg="add del mod">
          <ac:chgData name="Daniel Ernesto Incappueño Ttito" userId="5fc7df4c-9bea-4634-a51e-033ae7a3199f" providerId="ADAL" clId="{15DAC234-DA90-4AC0-A04E-552E1E68575A}" dt="2022-02-15T23:18:27.583" v="1"/>
          <ac:spMkLst>
            <pc:docMk/>
            <pc:sldMk cId="4279632213" sldId="471"/>
            <ac:spMk id="20" creationId="{CDE41CB7-B535-4B30-B064-FA066F24D1E2}"/>
          </ac:spMkLst>
        </pc:spChg>
        <pc:picChg chg="add del mod">
          <ac:chgData name="Daniel Ernesto Incappueño Ttito" userId="5fc7df4c-9bea-4634-a51e-033ae7a3199f" providerId="ADAL" clId="{15DAC234-DA90-4AC0-A04E-552E1E68575A}" dt="2022-02-15T23:18:27.583" v="1"/>
          <ac:picMkLst>
            <pc:docMk/>
            <pc:sldMk cId="4279632213" sldId="471"/>
            <ac:picMk id="13" creationId="{305245F4-63A2-464F-AAE7-065130ABBCDA}"/>
          </ac:picMkLst>
        </pc:picChg>
        <pc:picChg chg="add del mod">
          <ac:chgData name="Daniel Ernesto Incappueño Ttito" userId="5fc7df4c-9bea-4634-a51e-033ae7a3199f" providerId="ADAL" clId="{15DAC234-DA90-4AC0-A04E-552E1E68575A}" dt="2022-02-15T23:18:27.583" v="1"/>
          <ac:picMkLst>
            <pc:docMk/>
            <pc:sldMk cId="4279632213" sldId="471"/>
            <ac:picMk id="14" creationId="{AA782167-3239-41B3-9927-95CE9FE0B5F4}"/>
          </ac:picMkLst>
        </pc:picChg>
        <pc:picChg chg="add del mod">
          <ac:chgData name="Daniel Ernesto Incappueño Ttito" userId="5fc7df4c-9bea-4634-a51e-033ae7a3199f" providerId="ADAL" clId="{15DAC234-DA90-4AC0-A04E-552E1E68575A}" dt="2022-02-15T23:18:27.583" v="1"/>
          <ac:picMkLst>
            <pc:docMk/>
            <pc:sldMk cId="4279632213" sldId="471"/>
            <ac:picMk id="19" creationId="{9F4EAC69-A1F6-4A50-B84C-C41F9D6D2749}"/>
          </ac:picMkLst>
        </pc:picChg>
        <pc:picChg chg="add del mod">
          <ac:chgData name="Daniel Ernesto Incappueño Ttito" userId="5fc7df4c-9bea-4634-a51e-033ae7a3199f" providerId="ADAL" clId="{15DAC234-DA90-4AC0-A04E-552E1E68575A}" dt="2022-02-15T23:18:27.583" v="1"/>
          <ac:picMkLst>
            <pc:docMk/>
            <pc:sldMk cId="4279632213" sldId="471"/>
            <ac:picMk id="21" creationId="{2C22C1FA-B1B1-40C8-B53A-CB3054F16BD1}"/>
          </ac:picMkLst>
        </pc:picChg>
      </pc:sldChg>
      <pc:sldChg chg="addSp delSp modSp add mod delAnim">
        <pc:chgData name="Daniel Ernesto Incappueño Ttito" userId="5fc7df4c-9bea-4634-a51e-033ae7a3199f" providerId="ADAL" clId="{15DAC234-DA90-4AC0-A04E-552E1E68575A}" dt="2022-02-16T01:44:01.989" v="609" actId="1076"/>
        <pc:sldMkLst>
          <pc:docMk/>
          <pc:sldMk cId="1600766395" sldId="472"/>
        </pc:sldMkLst>
        <pc:spChg chg="del">
          <ac:chgData name="Daniel Ernesto Incappueño Ttito" userId="5fc7df4c-9bea-4634-a51e-033ae7a3199f" providerId="ADAL" clId="{15DAC234-DA90-4AC0-A04E-552E1E68575A}" dt="2022-02-15T23:18:38.852" v="7" actId="478"/>
          <ac:spMkLst>
            <pc:docMk/>
            <pc:sldMk cId="1600766395" sldId="472"/>
            <ac:spMk id="5" creationId="{DC0C7B8A-38B8-4B92-92B1-B8C2C82DB89F}"/>
          </ac:spMkLst>
        </pc:spChg>
        <pc:spChg chg="del">
          <ac:chgData name="Daniel Ernesto Incappueño Ttito" userId="5fc7df4c-9bea-4634-a51e-033ae7a3199f" providerId="ADAL" clId="{15DAC234-DA90-4AC0-A04E-552E1E68575A}" dt="2022-02-15T23:18:41.544" v="8" actId="478"/>
          <ac:spMkLst>
            <pc:docMk/>
            <pc:sldMk cId="1600766395" sldId="472"/>
            <ac:spMk id="9" creationId="{813519A3-020C-462C-BE42-63FB15968E72}"/>
          </ac:spMkLst>
        </pc:spChg>
        <pc:spChg chg="mod">
          <ac:chgData name="Daniel Ernesto Incappueño Ttito" userId="5fc7df4c-9bea-4634-a51e-033ae7a3199f" providerId="ADAL" clId="{15DAC234-DA90-4AC0-A04E-552E1E68575A}" dt="2022-02-15T23:49:26.614" v="496" actId="1076"/>
          <ac:spMkLst>
            <pc:docMk/>
            <pc:sldMk cId="1600766395" sldId="472"/>
            <ac:spMk id="10" creationId="{D7377BA0-B88C-4AF9-A87A-4C73A3AA0B08}"/>
          </ac:spMkLst>
        </pc:spChg>
        <pc:spChg chg="mod">
          <ac:chgData name="Daniel Ernesto Incappueño Ttito" userId="5fc7df4c-9bea-4634-a51e-033ae7a3199f" providerId="ADAL" clId="{15DAC234-DA90-4AC0-A04E-552E1E68575A}" dt="2022-02-15T23:47:07.076" v="217" actId="20577"/>
          <ac:spMkLst>
            <pc:docMk/>
            <pc:sldMk cId="1600766395" sldId="472"/>
            <ac:spMk id="11" creationId="{0C8C3B9F-E76B-4692-BA70-20B13F98CBA1}"/>
          </ac:spMkLst>
        </pc:spChg>
        <pc:spChg chg="add del mod">
          <ac:chgData name="Daniel Ernesto Incappueño Ttito" userId="5fc7df4c-9bea-4634-a51e-033ae7a3199f" providerId="ADAL" clId="{15DAC234-DA90-4AC0-A04E-552E1E68575A}" dt="2022-02-15T23:40:55.913" v="95" actId="478"/>
          <ac:spMkLst>
            <pc:docMk/>
            <pc:sldMk cId="1600766395" sldId="472"/>
            <ac:spMk id="12" creationId="{38B0A3E3-E542-48CD-808B-844A70E4827C}"/>
          </ac:spMkLst>
        </pc:spChg>
        <pc:spChg chg="add mod">
          <ac:chgData name="Daniel Ernesto Incappueño Ttito" userId="5fc7df4c-9bea-4634-a51e-033ae7a3199f" providerId="ADAL" clId="{15DAC234-DA90-4AC0-A04E-552E1E68575A}" dt="2022-02-15T23:47:14.301" v="220" actId="1076"/>
          <ac:spMkLst>
            <pc:docMk/>
            <pc:sldMk cId="1600766395" sldId="472"/>
            <ac:spMk id="15" creationId="{12D8C207-0EE6-4453-A884-DFD8D622D4FF}"/>
          </ac:spMkLst>
        </pc:spChg>
        <pc:spChg chg="add mod">
          <ac:chgData name="Daniel Ernesto Incappueño Ttito" userId="5fc7df4c-9bea-4634-a51e-033ae7a3199f" providerId="ADAL" clId="{15DAC234-DA90-4AC0-A04E-552E1E68575A}" dt="2022-02-15T23:54:49.103" v="512" actId="207"/>
          <ac:spMkLst>
            <pc:docMk/>
            <pc:sldMk cId="1600766395" sldId="472"/>
            <ac:spMk id="16" creationId="{A37D5B76-B5B5-44A5-9266-9991C383F14E}"/>
          </ac:spMkLst>
        </pc:spChg>
        <pc:spChg chg="del">
          <ac:chgData name="Daniel Ernesto Incappueño Ttito" userId="5fc7df4c-9bea-4634-a51e-033ae7a3199f" providerId="ADAL" clId="{15DAC234-DA90-4AC0-A04E-552E1E68575A}" dt="2022-02-15T23:18:37.779" v="6" actId="478"/>
          <ac:spMkLst>
            <pc:docMk/>
            <pc:sldMk cId="1600766395" sldId="472"/>
            <ac:spMk id="17" creationId="{FE838CBE-A46D-4319-85B1-1E896AA5C46B}"/>
          </ac:spMkLst>
        </pc:spChg>
        <pc:spChg chg="del mod">
          <ac:chgData name="Daniel Ernesto Incappueño Ttito" userId="5fc7df4c-9bea-4634-a51e-033ae7a3199f" providerId="ADAL" clId="{15DAC234-DA90-4AC0-A04E-552E1E68575A}" dt="2022-02-15T23:18:36.631" v="5" actId="478"/>
          <ac:spMkLst>
            <pc:docMk/>
            <pc:sldMk cId="1600766395" sldId="472"/>
            <ac:spMk id="18" creationId="{5EC19620-9938-4E91-8579-87082894E26E}"/>
          </ac:spMkLst>
        </pc:spChg>
        <pc:spChg chg="add mod">
          <ac:chgData name="Daniel Ernesto Incappueño Ttito" userId="5fc7df4c-9bea-4634-a51e-033ae7a3199f" providerId="ADAL" clId="{15DAC234-DA90-4AC0-A04E-552E1E68575A}" dt="2022-02-15T23:54:50.847" v="513" actId="207"/>
          <ac:spMkLst>
            <pc:docMk/>
            <pc:sldMk cId="1600766395" sldId="472"/>
            <ac:spMk id="20" creationId="{FFBEB1F0-7069-4F82-B9D7-A93BD6391123}"/>
          </ac:spMkLst>
        </pc:spChg>
        <pc:spChg chg="add mod">
          <ac:chgData name="Daniel Ernesto Incappueño Ttito" userId="5fc7df4c-9bea-4634-a51e-033ae7a3199f" providerId="ADAL" clId="{15DAC234-DA90-4AC0-A04E-552E1E68575A}" dt="2022-02-16T00:09:30.477" v="534" actId="1076"/>
          <ac:spMkLst>
            <pc:docMk/>
            <pc:sldMk cId="1600766395" sldId="472"/>
            <ac:spMk id="24" creationId="{3650EFEA-0538-4865-AE25-EC1107640319}"/>
          </ac:spMkLst>
        </pc:spChg>
        <pc:spChg chg="add mod">
          <ac:chgData name="Daniel Ernesto Incappueño Ttito" userId="5fc7df4c-9bea-4634-a51e-033ae7a3199f" providerId="ADAL" clId="{15DAC234-DA90-4AC0-A04E-552E1E68575A}" dt="2022-02-16T01:44:01.989" v="609" actId="1076"/>
          <ac:spMkLst>
            <pc:docMk/>
            <pc:sldMk cId="1600766395" sldId="472"/>
            <ac:spMk id="37" creationId="{8C6FB690-80A6-4BC5-9896-711DDCB52E10}"/>
          </ac:spMkLst>
        </pc:spChg>
        <pc:picChg chg="del">
          <ac:chgData name="Daniel Ernesto Incappueño Ttito" userId="5fc7df4c-9bea-4634-a51e-033ae7a3199f" providerId="ADAL" clId="{15DAC234-DA90-4AC0-A04E-552E1E68575A}" dt="2022-02-15T23:18:31.597" v="3" actId="478"/>
          <ac:picMkLst>
            <pc:docMk/>
            <pc:sldMk cId="1600766395" sldId="472"/>
            <ac:picMk id="3" creationId="{77BD7089-E617-4185-AD3D-F249D89C9004}"/>
          </ac:picMkLst>
        </pc:picChg>
        <pc:picChg chg="add del mod">
          <ac:chgData name="Daniel Ernesto Incappueño Ttito" userId="5fc7df4c-9bea-4634-a51e-033ae7a3199f" providerId="ADAL" clId="{15DAC234-DA90-4AC0-A04E-552E1E68575A}" dt="2022-02-15T23:54:18.395" v="507" actId="478"/>
          <ac:picMkLst>
            <pc:docMk/>
            <pc:sldMk cId="1600766395" sldId="472"/>
            <ac:picMk id="6" creationId="{70F1261B-3D03-4E28-AEF3-E45D44EDD9BA}"/>
          </ac:picMkLst>
        </pc:picChg>
        <pc:picChg chg="add mod">
          <ac:chgData name="Daniel Ernesto Incappueño Ttito" userId="5fc7df4c-9bea-4634-a51e-033ae7a3199f" providerId="ADAL" clId="{15DAC234-DA90-4AC0-A04E-552E1E68575A}" dt="2022-02-15T23:54:21.213" v="509" actId="1076"/>
          <ac:picMkLst>
            <pc:docMk/>
            <pc:sldMk cId="1600766395" sldId="472"/>
            <ac:picMk id="8" creationId="{54D5B61C-EC05-4E9E-8F2E-D09842B9CD37}"/>
          </ac:picMkLst>
        </pc:picChg>
        <pc:picChg chg="add del mod">
          <ac:chgData name="Daniel Ernesto Incappueño Ttito" userId="5fc7df4c-9bea-4634-a51e-033ae7a3199f" providerId="ADAL" clId="{15DAC234-DA90-4AC0-A04E-552E1E68575A}" dt="2022-02-15T23:46:18.720" v="140" actId="478"/>
          <ac:picMkLst>
            <pc:docMk/>
            <pc:sldMk cId="1600766395" sldId="472"/>
            <ac:picMk id="13" creationId="{2F48A3CE-5D5C-46F0-8280-26D6801DA9EE}"/>
          </ac:picMkLst>
        </pc:picChg>
        <pc:picChg chg="add del mod">
          <ac:chgData name="Daniel Ernesto Incappueño Ttito" userId="5fc7df4c-9bea-4634-a51e-033ae7a3199f" providerId="ADAL" clId="{15DAC234-DA90-4AC0-A04E-552E1E68575A}" dt="2022-02-15T23:44:15.006" v="103" actId="478"/>
          <ac:picMkLst>
            <pc:docMk/>
            <pc:sldMk cId="1600766395" sldId="472"/>
            <ac:picMk id="14" creationId="{58839977-4C28-48B3-8393-58E5DE3A0773}"/>
          </ac:picMkLst>
        </pc:picChg>
        <pc:picChg chg="add mod">
          <ac:chgData name="Daniel Ernesto Incappueño Ttito" userId="5fc7df4c-9bea-4634-a51e-033ae7a3199f" providerId="ADAL" clId="{15DAC234-DA90-4AC0-A04E-552E1E68575A}" dt="2022-02-15T23:47:16.908" v="222" actId="1076"/>
          <ac:picMkLst>
            <pc:docMk/>
            <pc:sldMk cId="1600766395" sldId="472"/>
            <ac:picMk id="19" creationId="{FDF2CD27-EB5C-4A07-A492-A8C319E1CD20}"/>
          </ac:picMkLst>
        </pc:picChg>
        <pc:picChg chg="add mod modCrop">
          <ac:chgData name="Daniel Ernesto Incappueño Ttito" userId="5fc7df4c-9bea-4634-a51e-033ae7a3199f" providerId="ADAL" clId="{15DAC234-DA90-4AC0-A04E-552E1E68575A}" dt="2022-02-15T23:54:27.346" v="511" actId="1076"/>
          <ac:picMkLst>
            <pc:docMk/>
            <pc:sldMk cId="1600766395" sldId="472"/>
            <ac:picMk id="21" creationId="{3C697FCB-91C7-4265-9A78-ED8EBE7153CC}"/>
          </ac:picMkLst>
        </pc:picChg>
        <pc:picChg chg="add mod modCrop">
          <ac:chgData name="Daniel Ernesto Incappueño Ttito" userId="5fc7df4c-9bea-4634-a51e-033ae7a3199f" providerId="ADAL" clId="{15DAC234-DA90-4AC0-A04E-552E1E68575A}" dt="2022-02-15T23:47:12.065" v="219" actId="1076"/>
          <ac:picMkLst>
            <pc:docMk/>
            <pc:sldMk cId="1600766395" sldId="472"/>
            <ac:picMk id="22" creationId="{1D6F080D-677A-44B1-940A-2ACAC5E60C9F}"/>
          </ac:picMkLst>
        </pc:picChg>
        <pc:picChg chg="add del mod">
          <ac:chgData name="Daniel Ernesto Incappueño Ttito" userId="5fc7df4c-9bea-4634-a51e-033ae7a3199f" providerId="ADAL" clId="{15DAC234-DA90-4AC0-A04E-552E1E68575A}" dt="2022-02-15T23:50:13.671" v="500"/>
          <ac:picMkLst>
            <pc:docMk/>
            <pc:sldMk cId="1600766395" sldId="472"/>
            <ac:picMk id="23" creationId="{D4C537F7-A026-4645-9298-24230D941845}"/>
          </ac:picMkLst>
        </pc:picChg>
        <pc:picChg chg="add mod">
          <ac:chgData name="Daniel Ernesto Incappueño Ttito" userId="5fc7df4c-9bea-4634-a51e-033ae7a3199f" providerId="ADAL" clId="{15DAC234-DA90-4AC0-A04E-552E1E68575A}" dt="2022-02-16T00:12:19.064" v="537" actId="1076"/>
          <ac:picMkLst>
            <pc:docMk/>
            <pc:sldMk cId="1600766395" sldId="472"/>
            <ac:picMk id="26" creationId="{55E8C5AC-45D3-4C42-8AD9-5D76B9FFACE6}"/>
          </ac:picMkLst>
        </pc:picChg>
        <pc:picChg chg="add del mod">
          <ac:chgData name="Daniel Ernesto Incappueño Ttito" userId="5fc7df4c-9bea-4634-a51e-033ae7a3199f" providerId="ADAL" clId="{15DAC234-DA90-4AC0-A04E-552E1E68575A}" dt="2022-02-16T00:14:14.474" v="545" actId="478"/>
          <ac:picMkLst>
            <pc:docMk/>
            <pc:sldMk cId="1600766395" sldId="472"/>
            <ac:picMk id="28" creationId="{81544C27-02AF-4240-8F71-2F10FCDE1F0F}"/>
          </ac:picMkLst>
        </pc:picChg>
        <pc:picChg chg="add mod">
          <ac:chgData name="Daniel Ernesto Incappueño Ttito" userId="5fc7df4c-9bea-4634-a51e-033ae7a3199f" providerId="ADAL" clId="{15DAC234-DA90-4AC0-A04E-552E1E68575A}" dt="2022-02-16T00:14:12.042" v="544" actId="1076"/>
          <ac:picMkLst>
            <pc:docMk/>
            <pc:sldMk cId="1600766395" sldId="472"/>
            <ac:picMk id="30" creationId="{59AF5745-4CCB-4966-9A8B-46C7627C4B04}"/>
          </ac:picMkLst>
        </pc:picChg>
        <pc:picChg chg="add del mod">
          <ac:chgData name="Daniel Ernesto Incappueño Ttito" userId="5fc7df4c-9bea-4634-a51e-033ae7a3199f" providerId="ADAL" clId="{15DAC234-DA90-4AC0-A04E-552E1E68575A}" dt="2022-02-16T01:40:13.848" v="552" actId="478"/>
          <ac:picMkLst>
            <pc:docMk/>
            <pc:sldMk cId="1600766395" sldId="472"/>
            <ac:picMk id="32" creationId="{B31488EE-4E3F-4DF9-A248-6D82CD11918A}"/>
          </ac:picMkLst>
        </pc:picChg>
        <pc:picChg chg="add del mod">
          <ac:chgData name="Daniel Ernesto Incappueño Ttito" userId="5fc7df4c-9bea-4634-a51e-033ae7a3199f" providerId="ADAL" clId="{15DAC234-DA90-4AC0-A04E-552E1E68575A}" dt="2022-02-16T01:42:21.152" v="561" actId="478"/>
          <ac:picMkLst>
            <pc:docMk/>
            <pc:sldMk cId="1600766395" sldId="472"/>
            <ac:picMk id="34" creationId="{EC6071D6-478E-4AD1-AC6A-4D46D471096A}"/>
          </ac:picMkLst>
        </pc:picChg>
        <pc:picChg chg="add mod">
          <ac:chgData name="Daniel Ernesto Incappueño Ttito" userId="5fc7df4c-9bea-4634-a51e-033ae7a3199f" providerId="ADAL" clId="{15DAC234-DA90-4AC0-A04E-552E1E68575A}" dt="2022-02-16T01:43:56.835" v="607" actId="14100"/>
          <ac:picMkLst>
            <pc:docMk/>
            <pc:sldMk cId="1600766395" sldId="472"/>
            <ac:picMk id="36" creationId="{D0B3836F-E091-4F0E-9FBE-226B08783561}"/>
          </ac:picMkLst>
        </pc:picChg>
      </pc:sldChg>
      <pc:sldChg chg="addSp delSp modSp add mod">
        <pc:chgData name="Daniel Ernesto Incappueño Ttito" userId="5fc7df4c-9bea-4634-a51e-033ae7a3199f" providerId="ADAL" clId="{15DAC234-DA90-4AC0-A04E-552E1E68575A}" dt="2022-02-16T02:40:53.928" v="751" actId="1076"/>
        <pc:sldMkLst>
          <pc:docMk/>
          <pc:sldMk cId="2605810643" sldId="473"/>
        </pc:sldMkLst>
        <pc:spChg chg="mod">
          <ac:chgData name="Daniel Ernesto Incappueño Ttito" userId="5fc7df4c-9bea-4634-a51e-033ae7a3199f" providerId="ADAL" clId="{15DAC234-DA90-4AC0-A04E-552E1E68575A}" dt="2022-02-16T02:38:25.710" v="747" actId="1076"/>
          <ac:spMkLst>
            <pc:docMk/>
            <pc:sldMk cId="2605810643" sldId="473"/>
            <ac:spMk id="10" creationId="{D7377BA0-B88C-4AF9-A87A-4C73A3AA0B08}"/>
          </ac:spMkLst>
        </pc:spChg>
        <pc:spChg chg="mod">
          <ac:chgData name="Daniel Ernesto Incappueño Ttito" userId="5fc7df4c-9bea-4634-a51e-033ae7a3199f" providerId="ADAL" clId="{15DAC234-DA90-4AC0-A04E-552E1E68575A}" dt="2022-02-16T02:37:47.755" v="656" actId="20577"/>
          <ac:spMkLst>
            <pc:docMk/>
            <pc:sldMk cId="2605810643" sldId="473"/>
            <ac:spMk id="11" creationId="{0C8C3B9F-E76B-4692-BA70-20B13F98CBA1}"/>
          </ac:spMkLst>
        </pc:spChg>
        <pc:spChg chg="del">
          <ac:chgData name="Daniel Ernesto Incappueño Ttito" userId="5fc7df4c-9bea-4634-a51e-033ae7a3199f" providerId="ADAL" clId="{15DAC234-DA90-4AC0-A04E-552E1E68575A}" dt="2022-02-16T02:37:53.579" v="657" actId="478"/>
          <ac:spMkLst>
            <pc:docMk/>
            <pc:sldMk cId="2605810643" sldId="473"/>
            <ac:spMk id="15" creationId="{12D8C207-0EE6-4453-A884-DFD8D622D4FF}"/>
          </ac:spMkLst>
        </pc:spChg>
        <pc:spChg chg="del">
          <ac:chgData name="Daniel Ernesto Incappueño Ttito" userId="5fc7df4c-9bea-4634-a51e-033ae7a3199f" providerId="ADAL" clId="{15DAC234-DA90-4AC0-A04E-552E1E68575A}" dt="2022-02-16T02:37:56.426" v="660" actId="478"/>
          <ac:spMkLst>
            <pc:docMk/>
            <pc:sldMk cId="2605810643" sldId="473"/>
            <ac:spMk id="16" creationId="{A37D5B76-B5B5-44A5-9266-9991C383F14E}"/>
          </ac:spMkLst>
        </pc:spChg>
        <pc:spChg chg="del">
          <ac:chgData name="Daniel Ernesto Incappueño Ttito" userId="5fc7df4c-9bea-4634-a51e-033ae7a3199f" providerId="ADAL" clId="{15DAC234-DA90-4AC0-A04E-552E1E68575A}" dt="2022-02-16T02:37:53.579" v="657" actId="478"/>
          <ac:spMkLst>
            <pc:docMk/>
            <pc:sldMk cId="2605810643" sldId="473"/>
            <ac:spMk id="20" creationId="{FFBEB1F0-7069-4F82-B9D7-A93BD6391123}"/>
          </ac:spMkLst>
        </pc:spChg>
        <pc:spChg chg="del mod">
          <ac:chgData name="Daniel Ernesto Incappueño Ttito" userId="5fc7df4c-9bea-4634-a51e-033ae7a3199f" providerId="ADAL" clId="{15DAC234-DA90-4AC0-A04E-552E1E68575A}" dt="2022-02-16T02:37:55.168" v="659" actId="478"/>
          <ac:spMkLst>
            <pc:docMk/>
            <pc:sldMk cId="2605810643" sldId="473"/>
            <ac:spMk id="24" creationId="{3650EFEA-0538-4865-AE25-EC1107640319}"/>
          </ac:spMkLst>
        </pc:spChg>
        <pc:spChg chg="del">
          <ac:chgData name="Daniel Ernesto Incappueño Ttito" userId="5fc7df4c-9bea-4634-a51e-033ae7a3199f" providerId="ADAL" clId="{15DAC234-DA90-4AC0-A04E-552E1E68575A}" dt="2022-02-16T02:37:53.579" v="657" actId="478"/>
          <ac:spMkLst>
            <pc:docMk/>
            <pc:sldMk cId="2605810643" sldId="473"/>
            <ac:spMk id="37" creationId="{8C6FB690-80A6-4BC5-9896-711DDCB52E10}"/>
          </ac:spMkLst>
        </pc:spChg>
        <pc:picChg chg="add mod">
          <ac:chgData name="Daniel Ernesto Incappueño Ttito" userId="5fc7df4c-9bea-4634-a51e-033ae7a3199f" providerId="ADAL" clId="{15DAC234-DA90-4AC0-A04E-552E1E68575A}" dt="2022-02-16T02:40:53.928" v="751" actId="1076"/>
          <ac:picMkLst>
            <pc:docMk/>
            <pc:sldMk cId="2605810643" sldId="473"/>
            <ac:picMk id="3" creationId="{6E404772-738C-422D-B6D4-D8A0223B338D}"/>
          </ac:picMkLst>
        </pc:picChg>
        <pc:picChg chg="del">
          <ac:chgData name="Daniel Ernesto Incappueño Ttito" userId="5fc7df4c-9bea-4634-a51e-033ae7a3199f" providerId="ADAL" clId="{15DAC234-DA90-4AC0-A04E-552E1E68575A}" dt="2022-02-16T02:37:53.579" v="657" actId="478"/>
          <ac:picMkLst>
            <pc:docMk/>
            <pc:sldMk cId="2605810643" sldId="473"/>
            <ac:picMk id="8" creationId="{54D5B61C-EC05-4E9E-8F2E-D09842B9CD37}"/>
          </ac:picMkLst>
        </pc:picChg>
        <pc:picChg chg="del">
          <ac:chgData name="Daniel Ernesto Incappueño Ttito" userId="5fc7df4c-9bea-4634-a51e-033ae7a3199f" providerId="ADAL" clId="{15DAC234-DA90-4AC0-A04E-552E1E68575A}" dt="2022-02-16T02:37:53.579" v="657" actId="478"/>
          <ac:picMkLst>
            <pc:docMk/>
            <pc:sldMk cId="2605810643" sldId="473"/>
            <ac:picMk id="19" creationId="{FDF2CD27-EB5C-4A07-A492-A8C319E1CD20}"/>
          </ac:picMkLst>
        </pc:picChg>
        <pc:picChg chg="del">
          <ac:chgData name="Daniel Ernesto Incappueño Ttito" userId="5fc7df4c-9bea-4634-a51e-033ae7a3199f" providerId="ADAL" clId="{15DAC234-DA90-4AC0-A04E-552E1E68575A}" dt="2022-02-16T02:37:58.595" v="662" actId="478"/>
          <ac:picMkLst>
            <pc:docMk/>
            <pc:sldMk cId="2605810643" sldId="473"/>
            <ac:picMk id="21" creationId="{3C697FCB-91C7-4265-9A78-ED8EBE7153CC}"/>
          </ac:picMkLst>
        </pc:picChg>
        <pc:picChg chg="del">
          <ac:chgData name="Daniel Ernesto Incappueño Ttito" userId="5fc7df4c-9bea-4634-a51e-033ae7a3199f" providerId="ADAL" clId="{15DAC234-DA90-4AC0-A04E-552E1E68575A}" dt="2022-02-16T02:37:57.046" v="661" actId="478"/>
          <ac:picMkLst>
            <pc:docMk/>
            <pc:sldMk cId="2605810643" sldId="473"/>
            <ac:picMk id="22" creationId="{1D6F080D-677A-44B1-940A-2ACAC5E60C9F}"/>
          </ac:picMkLst>
        </pc:picChg>
        <pc:picChg chg="del">
          <ac:chgData name="Daniel Ernesto Incappueño Ttito" userId="5fc7df4c-9bea-4634-a51e-033ae7a3199f" providerId="ADAL" clId="{15DAC234-DA90-4AC0-A04E-552E1E68575A}" dt="2022-02-16T02:37:53.579" v="657" actId="478"/>
          <ac:picMkLst>
            <pc:docMk/>
            <pc:sldMk cId="2605810643" sldId="473"/>
            <ac:picMk id="26" creationId="{55E8C5AC-45D3-4C42-8AD9-5D76B9FFACE6}"/>
          </ac:picMkLst>
        </pc:picChg>
        <pc:picChg chg="del">
          <ac:chgData name="Daniel Ernesto Incappueño Ttito" userId="5fc7df4c-9bea-4634-a51e-033ae7a3199f" providerId="ADAL" clId="{15DAC234-DA90-4AC0-A04E-552E1E68575A}" dt="2022-02-16T02:37:53.579" v="657" actId="478"/>
          <ac:picMkLst>
            <pc:docMk/>
            <pc:sldMk cId="2605810643" sldId="473"/>
            <ac:picMk id="30" creationId="{59AF5745-4CCB-4966-9A8B-46C7627C4B04}"/>
          </ac:picMkLst>
        </pc:picChg>
        <pc:picChg chg="del">
          <ac:chgData name="Daniel Ernesto Incappueño Ttito" userId="5fc7df4c-9bea-4634-a51e-033ae7a3199f" providerId="ADAL" clId="{15DAC234-DA90-4AC0-A04E-552E1E68575A}" dt="2022-02-16T02:37:53.579" v="657" actId="478"/>
          <ac:picMkLst>
            <pc:docMk/>
            <pc:sldMk cId="2605810643" sldId="473"/>
            <ac:picMk id="36" creationId="{D0B3836F-E091-4F0E-9FBE-226B08783561}"/>
          </ac:picMkLst>
        </pc:picChg>
      </pc:sldChg>
    </pc:docChg>
  </pc:docChgLst>
  <pc:docChgLst>
    <pc:chgData name="Daniel Ernesto Incappueño Ttito" userId="5fc7df4c-9bea-4634-a51e-033ae7a3199f" providerId="ADAL" clId="{55D8335B-F942-4042-B629-2F398623EFAF}"/>
    <pc:docChg chg="undo custSel addSld modSld sldOrd">
      <pc:chgData name="Daniel Ernesto Incappueño Ttito" userId="5fc7df4c-9bea-4634-a51e-033ae7a3199f" providerId="ADAL" clId="{55D8335B-F942-4042-B629-2F398623EFAF}" dt="2022-02-09T20:35:48.231" v="718"/>
      <pc:docMkLst>
        <pc:docMk/>
      </pc:docMkLst>
      <pc:sldChg chg="modSp mod">
        <pc:chgData name="Daniel Ernesto Incappueño Ttito" userId="5fc7df4c-9bea-4634-a51e-033ae7a3199f" providerId="ADAL" clId="{55D8335B-F942-4042-B629-2F398623EFAF}" dt="2022-02-09T19:33:42.552" v="80" actId="20577"/>
        <pc:sldMkLst>
          <pc:docMk/>
          <pc:sldMk cId="8570329" sldId="467"/>
        </pc:sldMkLst>
        <pc:spChg chg="mod">
          <ac:chgData name="Daniel Ernesto Incappueño Ttito" userId="5fc7df4c-9bea-4634-a51e-033ae7a3199f" providerId="ADAL" clId="{55D8335B-F942-4042-B629-2F398623EFAF}" dt="2022-02-09T19:33:42.552" v="80" actId="20577"/>
          <ac:spMkLst>
            <pc:docMk/>
            <pc:sldMk cId="8570329" sldId="467"/>
            <ac:spMk id="11" creationId="{0C8C3B9F-E76B-4692-BA70-20B13F98CBA1}"/>
          </ac:spMkLst>
        </pc:spChg>
      </pc:sldChg>
      <pc:sldChg chg="modSp mod">
        <pc:chgData name="Daniel Ernesto Incappueño Ttito" userId="5fc7df4c-9bea-4634-a51e-033ae7a3199f" providerId="ADAL" clId="{55D8335B-F942-4042-B629-2F398623EFAF}" dt="2022-02-09T19:33:52.132" v="85" actId="20577"/>
        <pc:sldMkLst>
          <pc:docMk/>
          <pc:sldMk cId="3464054434" sldId="468"/>
        </pc:sldMkLst>
        <pc:spChg chg="mod">
          <ac:chgData name="Daniel Ernesto Incappueño Ttito" userId="5fc7df4c-9bea-4634-a51e-033ae7a3199f" providerId="ADAL" clId="{55D8335B-F942-4042-B629-2F398623EFAF}" dt="2022-02-09T19:33:52.132" v="85" actId="20577"/>
          <ac:spMkLst>
            <pc:docMk/>
            <pc:sldMk cId="3464054434" sldId="468"/>
            <ac:spMk id="11" creationId="{0C8C3B9F-E76B-4692-BA70-20B13F98CBA1}"/>
          </ac:spMkLst>
        </pc:spChg>
      </pc:sldChg>
      <pc:sldChg chg="addSp delSp modSp add mod">
        <pc:chgData name="Daniel Ernesto Incappueño Ttito" userId="5fc7df4c-9bea-4634-a51e-033ae7a3199f" providerId="ADAL" clId="{55D8335B-F942-4042-B629-2F398623EFAF}" dt="2022-02-09T20:31:50.339" v="517" actId="1076"/>
        <pc:sldMkLst>
          <pc:docMk/>
          <pc:sldMk cId="2596253665" sldId="469"/>
        </pc:sldMkLst>
        <pc:spChg chg="mod">
          <ac:chgData name="Daniel Ernesto Incappueño Ttito" userId="5fc7df4c-9bea-4634-a51e-033ae7a3199f" providerId="ADAL" clId="{55D8335B-F942-4042-B629-2F398623EFAF}" dt="2022-02-09T20:31:50.339" v="517" actId="1076"/>
          <ac:spMkLst>
            <pc:docMk/>
            <pc:sldMk cId="2596253665" sldId="469"/>
            <ac:spMk id="6" creationId="{DA0867D5-8E1A-4BE7-9621-E4C3A888941F}"/>
          </ac:spMkLst>
        </pc:spChg>
        <pc:spChg chg="mod">
          <ac:chgData name="Daniel Ernesto Incappueño Ttito" userId="5fc7df4c-9bea-4634-a51e-033ae7a3199f" providerId="ADAL" clId="{55D8335B-F942-4042-B629-2F398623EFAF}" dt="2022-02-09T19:50:15.173" v="208" actId="20577"/>
          <ac:spMkLst>
            <pc:docMk/>
            <pc:sldMk cId="2596253665" sldId="469"/>
            <ac:spMk id="7" creationId="{BA299AEC-1B54-4FA6-965D-DB1776847994}"/>
          </ac:spMkLst>
        </pc:spChg>
        <pc:spChg chg="mod">
          <ac:chgData name="Daniel Ernesto Incappueño Ttito" userId="5fc7df4c-9bea-4634-a51e-033ae7a3199f" providerId="ADAL" clId="{55D8335B-F942-4042-B629-2F398623EFAF}" dt="2022-02-09T19:33:34.689" v="75" actId="1076"/>
          <ac:spMkLst>
            <pc:docMk/>
            <pc:sldMk cId="2596253665" sldId="469"/>
            <ac:spMk id="11" creationId="{0C8C3B9F-E76B-4692-BA70-20B13F98CBA1}"/>
          </ac:spMkLst>
        </pc:spChg>
        <pc:picChg chg="del">
          <ac:chgData name="Daniel Ernesto Incappueño Ttito" userId="5fc7df4c-9bea-4634-a51e-033ae7a3199f" providerId="ADAL" clId="{55D8335B-F942-4042-B629-2F398623EFAF}" dt="2022-02-09T19:34:53.751" v="86" actId="478"/>
          <ac:picMkLst>
            <pc:docMk/>
            <pc:sldMk cId="2596253665" sldId="469"/>
            <ac:picMk id="5" creationId="{2890D36A-7FD5-4896-B9E9-8F152C77CCF0}"/>
          </ac:picMkLst>
        </pc:picChg>
        <pc:picChg chg="add del mod">
          <ac:chgData name="Daniel Ernesto Incappueño Ttito" userId="5fc7df4c-9bea-4634-a51e-033ae7a3199f" providerId="ADAL" clId="{55D8335B-F942-4042-B629-2F398623EFAF}" dt="2022-02-09T19:39:46.464" v="106" actId="478"/>
          <ac:picMkLst>
            <pc:docMk/>
            <pc:sldMk cId="2596253665" sldId="469"/>
            <ac:picMk id="8" creationId="{B40EAC88-F5D0-43D8-9CA1-5052194D18A8}"/>
          </ac:picMkLst>
        </pc:picChg>
        <pc:picChg chg="add del mod modCrop">
          <ac:chgData name="Daniel Ernesto Incappueño Ttito" userId="5fc7df4c-9bea-4634-a51e-033ae7a3199f" providerId="ADAL" clId="{55D8335B-F942-4042-B629-2F398623EFAF}" dt="2022-02-09T19:48:36.174" v="189" actId="478"/>
          <ac:picMkLst>
            <pc:docMk/>
            <pc:sldMk cId="2596253665" sldId="469"/>
            <ac:picMk id="15" creationId="{A39DA78B-066C-4391-A5CC-AAD1D3118AF5}"/>
          </ac:picMkLst>
        </pc:picChg>
        <pc:picChg chg="add del mod">
          <ac:chgData name="Daniel Ernesto Incappueño Ttito" userId="5fc7df4c-9bea-4634-a51e-033ae7a3199f" providerId="ADAL" clId="{55D8335B-F942-4042-B629-2F398623EFAF}" dt="2022-02-09T19:49:27.741" v="194" actId="478"/>
          <ac:picMkLst>
            <pc:docMk/>
            <pc:sldMk cId="2596253665" sldId="469"/>
            <ac:picMk id="17" creationId="{AAE7CB05-75DF-4326-9521-512F875CC5DB}"/>
          </ac:picMkLst>
        </pc:picChg>
        <pc:picChg chg="add mod">
          <ac:chgData name="Daniel Ernesto Incappueño Ttito" userId="5fc7df4c-9bea-4634-a51e-033ae7a3199f" providerId="ADAL" clId="{55D8335B-F942-4042-B629-2F398623EFAF}" dt="2022-02-09T20:31:23.903" v="507" actId="1036"/>
          <ac:picMkLst>
            <pc:docMk/>
            <pc:sldMk cId="2596253665" sldId="469"/>
            <ac:picMk id="19" creationId="{BBAC4905-E936-40E7-AA9C-B0E632836F26}"/>
          </ac:picMkLst>
        </pc:picChg>
      </pc:sldChg>
      <pc:sldChg chg="addSp delSp modSp add mod ord">
        <pc:chgData name="Daniel Ernesto Incappueño Ttito" userId="5fc7df4c-9bea-4634-a51e-033ae7a3199f" providerId="ADAL" clId="{55D8335B-F942-4042-B629-2F398623EFAF}" dt="2022-02-09T20:35:48.231" v="718"/>
        <pc:sldMkLst>
          <pc:docMk/>
          <pc:sldMk cId="119720880" sldId="470"/>
        </pc:sldMkLst>
        <pc:picChg chg="del">
          <ac:chgData name="Daniel Ernesto Incappueño Ttito" userId="5fc7df4c-9bea-4634-a51e-033ae7a3199f" providerId="ADAL" clId="{55D8335B-F942-4042-B629-2F398623EFAF}" dt="2022-02-09T19:43:56.323" v="164" actId="478"/>
          <ac:picMkLst>
            <pc:docMk/>
            <pc:sldMk cId="119720880" sldId="470"/>
            <ac:picMk id="3" creationId="{13AFCFF2-0B3D-4227-B1CB-44C297282A27}"/>
          </ac:picMkLst>
        </pc:picChg>
        <pc:picChg chg="add del mod modCrop">
          <ac:chgData name="Daniel Ernesto Incappueño Ttito" userId="5fc7df4c-9bea-4634-a51e-033ae7a3199f" providerId="ADAL" clId="{55D8335B-F942-4042-B629-2F398623EFAF}" dt="2022-02-09T19:54:02.656" v="209" actId="478"/>
          <ac:picMkLst>
            <pc:docMk/>
            <pc:sldMk cId="119720880" sldId="470"/>
            <ac:picMk id="5" creationId="{9F283486-B659-4702-8D46-A1A97AE5CADB}"/>
          </ac:picMkLst>
        </pc:picChg>
        <pc:picChg chg="add del mod">
          <ac:chgData name="Daniel Ernesto Incappueño Ttito" userId="5fc7df4c-9bea-4634-a51e-033ae7a3199f" providerId="ADAL" clId="{55D8335B-F942-4042-B629-2F398623EFAF}" dt="2022-02-09T19:54:46.338" v="216" actId="478"/>
          <ac:picMkLst>
            <pc:docMk/>
            <pc:sldMk cId="119720880" sldId="470"/>
            <ac:picMk id="7" creationId="{AA8E5BEE-4281-4A90-8FC0-3E4656CFC418}"/>
          </ac:picMkLst>
        </pc:picChg>
        <pc:picChg chg="add mod">
          <ac:chgData name="Daniel Ernesto Incappueño Ttito" userId="5fc7df4c-9bea-4634-a51e-033ae7a3199f" providerId="ADAL" clId="{55D8335B-F942-4042-B629-2F398623EFAF}" dt="2022-02-09T19:54:49.001" v="217" actId="1076"/>
          <ac:picMkLst>
            <pc:docMk/>
            <pc:sldMk cId="119720880" sldId="470"/>
            <ac:picMk id="12" creationId="{F24871F6-F37E-41C1-871D-6F3131D5A3E1}"/>
          </ac:picMkLst>
        </pc:picChg>
        <pc:picChg chg="del">
          <ac:chgData name="Daniel Ernesto Incappueño Ttito" userId="5fc7df4c-9bea-4634-a51e-033ae7a3199f" providerId="ADAL" clId="{55D8335B-F942-4042-B629-2F398623EFAF}" dt="2022-02-09T19:44:41.373" v="170" actId="478"/>
          <ac:picMkLst>
            <pc:docMk/>
            <pc:sldMk cId="119720880" sldId="470"/>
            <ac:picMk id="13" creationId="{C6CCC67C-69D2-4BAD-A80F-B8B2946B680E}"/>
          </ac:picMkLst>
        </pc:picChg>
        <pc:picChg chg="add mod">
          <ac:chgData name="Daniel Ernesto Incappueño Ttito" userId="5fc7df4c-9bea-4634-a51e-033ae7a3199f" providerId="ADAL" clId="{55D8335B-F942-4042-B629-2F398623EFAF}" dt="2022-02-09T19:55:33.454" v="222" actId="1076"/>
          <ac:picMkLst>
            <pc:docMk/>
            <pc:sldMk cId="119720880" sldId="470"/>
            <ac:picMk id="16" creationId="{6FA79AA5-26E6-4137-980B-20DBF66F31E8}"/>
          </ac:picMkLst>
        </pc:picChg>
      </pc:sldChg>
      <pc:sldChg chg="addSp delSp modSp add mod modAnim">
        <pc:chgData name="Daniel Ernesto Incappueño Ttito" userId="5fc7df4c-9bea-4634-a51e-033ae7a3199f" providerId="ADAL" clId="{55D8335B-F942-4042-B629-2F398623EFAF}" dt="2022-02-09T20:35:31.588" v="716" actId="20577"/>
        <pc:sldMkLst>
          <pc:docMk/>
          <pc:sldMk cId="4279632213" sldId="471"/>
        </pc:sldMkLst>
        <pc:spChg chg="add mod">
          <ac:chgData name="Daniel Ernesto Incappueño Ttito" userId="5fc7df4c-9bea-4634-a51e-033ae7a3199f" providerId="ADAL" clId="{55D8335B-F942-4042-B629-2F398623EFAF}" dt="2022-02-09T20:04:22.544" v="375" actId="1076"/>
          <ac:spMkLst>
            <pc:docMk/>
            <pc:sldMk cId="4279632213" sldId="471"/>
            <ac:spMk id="5" creationId="{DC0C7B8A-38B8-4B92-92B1-B8C2C82DB89F}"/>
          </ac:spMkLst>
        </pc:spChg>
        <pc:spChg chg="del">
          <ac:chgData name="Daniel Ernesto Incappueño Ttito" userId="5fc7df4c-9bea-4634-a51e-033ae7a3199f" providerId="ADAL" clId="{55D8335B-F942-4042-B629-2F398623EFAF}" dt="2022-02-09T19:55:52.746" v="267" actId="478"/>
          <ac:spMkLst>
            <pc:docMk/>
            <pc:sldMk cId="4279632213" sldId="471"/>
            <ac:spMk id="8" creationId="{54B77729-36BC-4113-BAFF-A99CC0B354D9}"/>
          </ac:spMkLst>
        </pc:spChg>
        <pc:spChg chg="add mod">
          <ac:chgData name="Daniel Ernesto Incappueño Ttito" userId="5fc7df4c-9bea-4634-a51e-033ae7a3199f" providerId="ADAL" clId="{55D8335B-F942-4042-B629-2F398623EFAF}" dt="2022-02-09T20:35:07.671" v="676" actId="1076"/>
          <ac:spMkLst>
            <pc:docMk/>
            <pc:sldMk cId="4279632213" sldId="471"/>
            <ac:spMk id="9" creationId="{813519A3-020C-462C-BE42-63FB15968E72}"/>
          </ac:spMkLst>
        </pc:spChg>
        <pc:spChg chg="mod">
          <ac:chgData name="Daniel Ernesto Incappueño Ttito" userId="5fc7df4c-9bea-4634-a51e-033ae7a3199f" providerId="ADAL" clId="{55D8335B-F942-4042-B629-2F398623EFAF}" dt="2022-02-09T20:35:31.588" v="716" actId="20577"/>
          <ac:spMkLst>
            <pc:docMk/>
            <pc:sldMk cId="4279632213" sldId="471"/>
            <ac:spMk id="10" creationId="{D7377BA0-B88C-4AF9-A87A-4C73A3AA0B08}"/>
          </ac:spMkLst>
        </pc:spChg>
        <pc:spChg chg="mod">
          <ac:chgData name="Daniel Ernesto Incappueño Ttito" userId="5fc7df4c-9bea-4634-a51e-033ae7a3199f" providerId="ADAL" clId="{55D8335B-F942-4042-B629-2F398623EFAF}" dt="2022-02-09T20:29:21.492" v="424" actId="20577"/>
          <ac:spMkLst>
            <pc:docMk/>
            <pc:sldMk cId="4279632213" sldId="471"/>
            <ac:spMk id="11" creationId="{0C8C3B9F-E76B-4692-BA70-20B13F98CBA1}"/>
          </ac:spMkLst>
        </pc:spChg>
        <pc:spChg chg="add del mod">
          <ac:chgData name="Daniel Ernesto Incappueño Ttito" userId="5fc7df4c-9bea-4634-a51e-033ae7a3199f" providerId="ADAL" clId="{55D8335B-F942-4042-B629-2F398623EFAF}" dt="2022-02-09T20:04:03.316" v="364" actId="478"/>
          <ac:spMkLst>
            <pc:docMk/>
            <pc:sldMk cId="4279632213" sldId="471"/>
            <ac:spMk id="14" creationId="{0CF1B798-8A30-4684-ACAC-65E720AC5F87}"/>
          </ac:spMkLst>
        </pc:spChg>
        <pc:spChg chg="del">
          <ac:chgData name="Daniel Ernesto Incappueño Ttito" userId="5fc7df4c-9bea-4634-a51e-033ae7a3199f" providerId="ADAL" clId="{55D8335B-F942-4042-B629-2F398623EFAF}" dt="2022-02-09T19:55:51.386" v="266" actId="478"/>
          <ac:spMkLst>
            <pc:docMk/>
            <pc:sldMk cId="4279632213" sldId="471"/>
            <ac:spMk id="15" creationId="{0383DB9B-6C70-49F9-B2AC-9B48645D9112}"/>
          </ac:spMkLst>
        </pc:spChg>
        <pc:spChg chg="add mod">
          <ac:chgData name="Daniel Ernesto Incappueño Ttito" userId="5fc7df4c-9bea-4634-a51e-033ae7a3199f" providerId="ADAL" clId="{55D8335B-F942-4042-B629-2F398623EFAF}" dt="2022-02-09T20:05:24.550" v="404" actId="113"/>
          <ac:spMkLst>
            <pc:docMk/>
            <pc:sldMk cId="4279632213" sldId="471"/>
            <ac:spMk id="17" creationId="{FE838CBE-A46D-4319-85B1-1E896AA5C46B}"/>
          </ac:spMkLst>
        </pc:spChg>
        <pc:spChg chg="add mod">
          <ac:chgData name="Daniel Ernesto Incappueño Ttito" userId="5fc7df4c-9bea-4634-a51e-033ae7a3199f" providerId="ADAL" clId="{55D8335B-F942-4042-B629-2F398623EFAF}" dt="2022-02-09T20:05:29.712" v="407" actId="1076"/>
          <ac:spMkLst>
            <pc:docMk/>
            <pc:sldMk cId="4279632213" sldId="471"/>
            <ac:spMk id="18" creationId="{5EC19620-9938-4E91-8579-87082894E26E}"/>
          </ac:spMkLst>
        </pc:spChg>
        <pc:spChg chg="del">
          <ac:chgData name="Daniel Ernesto Incappueño Ttito" userId="5fc7df4c-9bea-4634-a51e-033ae7a3199f" providerId="ADAL" clId="{55D8335B-F942-4042-B629-2F398623EFAF}" dt="2022-02-09T19:55:55.864" v="270" actId="478"/>
          <ac:spMkLst>
            <pc:docMk/>
            <pc:sldMk cId="4279632213" sldId="471"/>
            <ac:spMk id="22" creationId="{2D83FFCE-0C1D-493D-9752-E3D903C89C91}"/>
          </ac:spMkLst>
        </pc:spChg>
        <pc:spChg chg="del">
          <ac:chgData name="Daniel Ernesto Incappueño Ttito" userId="5fc7df4c-9bea-4634-a51e-033ae7a3199f" providerId="ADAL" clId="{55D8335B-F942-4042-B629-2F398623EFAF}" dt="2022-02-09T19:55:53.604" v="268" actId="478"/>
          <ac:spMkLst>
            <pc:docMk/>
            <pc:sldMk cId="4279632213" sldId="471"/>
            <ac:spMk id="23" creationId="{168EA5EA-F3E0-4757-B16B-378D73F1EEFE}"/>
          </ac:spMkLst>
        </pc:spChg>
        <pc:picChg chg="add mod modCrop">
          <ac:chgData name="Daniel Ernesto Incappueño Ttito" userId="5fc7df4c-9bea-4634-a51e-033ae7a3199f" providerId="ADAL" clId="{55D8335B-F942-4042-B629-2F398623EFAF}" dt="2022-02-09T20:28:53.946" v="409" actId="1076"/>
          <ac:picMkLst>
            <pc:docMk/>
            <pc:sldMk cId="4279632213" sldId="471"/>
            <ac:picMk id="3" creationId="{77BD7089-E617-4185-AD3D-F249D89C9004}"/>
          </ac:picMkLst>
        </pc:picChg>
        <pc:picChg chg="del">
          <ac:chgData name="Daniel Ernesto Incappueño Ttito" userId="5fc7df4c-9bea-4634-a51e-033ae7a3199f" providerId="ADAL" clId="{55D8335B-F942-4042-B629-2F398623EFAF}" dt="2022-02-09T19:55:50.287" v="265" actId="478"/>
          <ac:picMkLst>
            <pc:docMk/>
            <pc:sldMk cId="4279632213" sldId="471"/>
            <ac:picMk id="12" creationId="{F24871F6-F37E-41C1-871D-6F3131D5A3E1}"/>
          </ac:picMkLst>
        </pc:picChg>
        <pc:picChg chg="del">
          <ac:chgData name="Daniel Ernesto Incappueño Ttito" userId="5fc7df4c-9bea-4634-a51e-033ae7a3199f" providerId="ADAL" clId="{55D8335B-F942-4042-B629-2F398623EFAF}" dt="2022-02-09T19:55:54.219" v="269" actId="478"/>
          <ac:picMkLst>
            <pc:docMk/>
            <pc:sldMk cId="4279632213" sldId="471"/>
            <ac:picMk id="16" creationId="{6FA79AA5-26E6-4137-980B-20DBF66F31E8}"/>
          </ac:picMkLst>
        </pc:picChg>
      </pc:sldChg>
    </pc:docChg>
  </pc:docChgLst>
  <pc:docChgLst>
    <pc:chgData name="Daniel Ernesto Incappueño Ttito" userId="5fc7df4c-9bea-4634-a51e-033ae7a3199f" providerId="ADAL" clId="{47E9F5B1-7174-4D4B-AB9E-8E6AA64C5BD4}"/>
    <pc:docChg chg="undo custSel addSld delSld modSld">
      <pc:chgData name="Daniel Ernesto Incappueño Ttito" userId="5fc7df4c-9bea-4634-a51e-033ae7a3199f" providerId="ADAL" clId="{47E9F5B1-7174-4D4B-AB9E-8E6AA64C5BD4}" dt="2022-01-11T20:51:07.165" v="2778" actId="1076"/>
      <pc:docMkLst>
        <pc:docMk/>
      </pc:docMkLst>
      <pc:sldChg chg="modSp add mod">
        <pc:chgData name="Daniel Ernesto Incappueño Ttito" userId="5fc7df4c-9bea-4634-a51e-033ae7a3199f" providerId="ADAL" clId="{47E9F5B1-7174-4D4B-AB9E-8E6AA64C5BD4}" dt="2021-12-28T17:05:16.164" v="10" actId="14100"/>
        <pc:sldMkLst>
          <pc:docMk/>
          <pc:sldMk cId="3654434259" sldId="460"/>
        </pc:sldMkLst>
        <pc:spChg chg="mod">
          <ac:chgData name="Daniel Ernesto Incappueño Ttito" userId="5fc7df4c-9bea-4634-a51e-033ae7a3199f" providerId="ADAL" clId="{47E9F5B1-7174-4D4B-AB9E-8E6AA64C5BD4}" dt="2021-12-28T17:05:16.164" v="10" actId="14100"/>
          <ac:spMkLst>
            <pc:docMk/>
            <pc:sldMk cId="3654434259" sldId="460"/>
            <ac:spMk id="7" creationId="{96C66261-E1FA-4E70-9A61-4B843DEC5CB6}"/>
          </ac:spMkLst>
        </pc:spChg>
      </pc:sldChg>
      <pc:sldChg chg="modSp add mod">
        <pc:chgData name="Daniel Ernesto Incappueño Ttito" userId="5fc7df4c-9bea-4634-a51e-033ae7a3199f" providerId="ADAL" clId="{47E9F5B1-7174-4D4B-AB9E-8E6AA64C5BD4}" dt="2021-12-28T17:04:59.628" v="9" actId="14100"/>
        <pc:sldMkLst>
          <pc:docMk/>
          <pc:sldMk cId="1127179507" sldId="461"/>
        </pc:sldMkLst>
        <pc:spChg chg="mod">
          <ac:chgData name="Daniel Ernesto Incappueño Ttito" userId="5fc7df4c-9bea-4634-a51e-033ae7a3199f" providerId="ADAL" clId="{47E9F5B1-7174-4D4B-AB9E-8E6AA64C5BD4}" dt="2021-12-28T17:04:59.628" v="9" actId="14100"/>
          <ac:spMkLst>
            <pc:docMk/>
            <pc:sldMk cId="1127179507" sldId="461"/>
            <ac:spMk id="7" creationId="{96C66261-E1FA-4E70-9A61-4B843DEC5CB6}"/>
          </ac:spMkLst>
        </pc:spChg>
      </pc:sldChg>
      <pc:sldChg chg="addSp delSp modSp add mod">
        <pc:chgData name="Daniel Ernesto Incappueño Ttito" userId="5fc7df4c-9bea-4634-a51e-033ae7a3199f" providerId="ADAL" clId="{47E9F5B1-7174-4D4B-AB9E-8E6AA64C5BD4}" dt="2022-01-03T19:40:04.416" v="1918" actId="20577"/>
        <pc:sldMkLst>
          <pc:docMk/>
          <pc:sldMk cId="2816330382" sldId="462"/>
        </pc:sldMkLst>
        <pc:spChg chg="mod">
          <ac:chgData name="Daniel Ernesto Incappueño Ttito" userId="5fc7df4c-9bea-4634-a51e-033ae7a3199f" providerId="ADAL" clId="{47E9F5B1-7174-4D4B-AB9E-8E6AA64C5BD4}" dt="2022-01-03T19:40:04.416" v="1918" actId="20577"/>
          <ac:spMkLst>
            <pc:docMk/>
            <pc:sldMk cId="2816330382" sldId="462"/>
            <ac:spMk id="7" creationId="{96C66261-E1FA-4E70-9A61-4B843DEC5CB6}"/>
          </ac:spMkLst>
        </pc:spChg>
        <pc:spChg chg="mod">
          <ac:chgData name="Daniel Ernesto Incappueño Ttito" userId="5fc7df4c-9bea-4634-a51e-033ae7a3199f" providerId="ADAL" clId="{47E9F5B1-7174-4D4B-AB9E-8E6AA64C5BD4}" dt="2021-12-28T17:05:57.394" v="51" actId="20577"/>
          <ac:spMkLst>
            <pc:docMk/>
            <pc:sldMk cId="2816330382" sldId="462"/>
            <ac:spMk id="11" creationId="{0C8C3B9F-E76B-4692-BA70-20B13F98CBA1}"/>
          </ac:spMkLst>
        </pc:spChg>
        <pc:picChg chg="add del">
          <ac:chgData name="Daniel Ernesto Incappueño Ttito" userId="5fc7df4c-9bea-4634-a51e-033ae7a3199f" providerId="ADAL" clId="{47E9F5B1-7174-4D4B-AB9E-8E6AA64C5BD4}" dt="2021-12-30T02:39:00.281" v="1488" actId="478"/>
          <ac:picMkLst>
            <pc:docMk/>
            <pc:sldMk cId="2816330382" sldId="462"/>
            <ac:picMk id="3" creationId="{7C52B345-EEBD-4286-AA3B-952839363F61}"/>
          </ac:picMkLst>
        </pc:picChg>
        <pc:picChg chg="del">
          <ac:chgData name="Daniel Ernesto Incappueño Ttito" userId="5fc7df4c-9bea-4634-a51e-033ae7a3199f" providerId="ADAL" clId="{47E9F5B1-7174-4D4B-AB9E-8E6AA64C5BD4}" dt="2021-12-28T17:05:42.847" v="14" actId="478"/>
          <ac:picMkLst>
            <pc:docMk/>
            <pc:sldMk cId="2816330382" sldId="462"/>
            <ac:picMk id="8" creationId="{255D4DCE-D728-4B9F-8F56-7C411CE7DC8B}"/>
          </ac:picMkLst>
        </pc:picChg>
      </pc:sldChg>
      <pc:sldChg chg="add del">
        <pc:chgData name="Daniel Ernesto Incappueño Ttito" userId="5fc7df4c-9bea-4634-a51e-033ae7a3199f" providerId="ADAL" clId="{47E9F5B1-7174-4D4B-AB9E-8E6AA64C5BD4}" dt="2021-12-28T17:05:32.922" v="12"/>
        <pc:sldMkLst>
          <pc:docMk/>
          <pc:sldMk cId="3630240106" sldId="462"/>
        </pc:sldMkLst>
      </pc:sldChg>
      <pc:sldChg chg="delSp modSp add mod">
        <pc:chgData name="Daniel Ernesto Incappueño Ttito" userId="5fc7df4c-9bea-4634-a51e-033ae7a3199f" providerId="ADAL" clId="{47E9F5B1-7174-4D4B-AB9E-8E6AA64C5BD4}" dt="2021-12-29T21:40:46.867" v="1406" actId="113"/>
        <pc:sldMkLst>
          <pc:docMk/>
          <pc:sldMk cId="1342165921" sldId="463"/>
        </pc:sldMkLst>
        <pc:spChg chg="mod">
          <ac:chgData name="Daniel Ernesto Incappueño Ttito" userId="5fc7df4c-9bea-4634-a51e-033ae7a3199f" providerId="ADAL" clId="{47E9F5B1-7174-4D4B-AB9E-8E6AA64C5BD4}" dt="2021-12-29T21:40:46.867" v="1406" actId="113"/>
          <ac:spMkLst>
            <pc:docMk/>
            <pc:sldMk cId="1342165921" sldId="463"/>
            <ac:spMk id="7" creationId="{96C66261-E1FA-4E70-9A61-4B843DEC5CB6}"/>
          </ac:spMkLst>
        </pc:spChg>
        <pc:spChg chg="mod">
          <ac:chgData name="Daniel Ernesto Incappueño Ttito" userId="5fc7df4c-9bea-4634-a51e-033ae7a3199f" providerId="ADAL" clId="{47E9F5B1-7174-4D4B-AB9E-8E6AA64C5BD4}" dt="2021-12-29T21:37:27.982" v="1403" actId="1076"/>
          <ac:spMkLst>
            <pc:docMk/>
            <pc:sldMk cId="1342165921" sldId="463"/>
            <ac:spMk id="9" creationId="{8FDCC252-2ED4-4E10-ACFE-988A7218F5F1}"/>
          </ac:spMkLst>
        </pc:spChg>
        <pc:spChg chg="mod">
          <ac:chgData name="Daniel Ernesto Incappueño Ttito" userId="5fc7df4c-9bea-4634-a51e-033ae7a3199f" providerId="ADAL" clId="{47E9F5B1-7174-4D4B-AB9E-8E6AA64C5BD4}" dt="2021-12-29T20:56:53.881" v="603" actId="313"/>
          <ac:spMkLst>
            <pc:docMk/>
            <pc:sldMk cId="1342165921" sldId="463"/>
            <ac:spMk id="11" creationId="{0C8C3B9F-E76B-4692-BA70-20B13F98CBA1}"/>
          </ac:spMkLst>
        </pc:spChg>
        <pc:picChg chg="del">
          <ac:chgData name="Daniel Ernesto Incappueño Ttito" userId="5fc7df4c-9bea-4634-a51e-033ae7a3199f" providerId="ADAL" clId="{47E9F5B1-7174-4D4B-AB9E-8E6AA64C5BD4}" dt="2021-12-29T20:56:16.696" v="600" actId="478"/>
          <ac:picMkLst>
            <pc:docMk/>
            <pc:sldMk cId="1342165921" sldId="463"/>
            <ac:picMk id="8" creationId="{255D4DCE-D728-4B9F-8F56-7C411CE7DC8B}"/>
          </ac:picMkLst>
        </pc:picChg>
      </pc:sldChg>
      <pc:sldChg chg="add del">
        <pc:chgData name="Daniel Ernesto Incappueño Ttito" userId="5fc7df4c-9bea-4634-a51e-033ae7a3199f" providerId="ADAL" clId="{47E9F5B1-7174-4D4B-AB9E-8E6AA64C5BD4}" dt="2021-12-28T17:05:32.922" v="12"/>
        <pc:sldMkLst>
          <pc:docMk/>
          <pc:sldMk cId="3818483691" sldId="463"/>
        </pc:sldMkLst>
      </pc:sldChg>
      <pc:sldChg chg="addSp delSp modSp add mod">
        <pc:chgData name="Daniel Ernesto Incappueño Ttito" userId="5fc7df4c-9bea-4634-a51e-033ae7a3199f" providerId="ADAL" clId="{47E9F5B1-7174-4D4B-AB9E-8E6AA64C5BD4}" dt="2022-01-04T23:29:46.499" v="2476" actId="1038"/>
        <pc:sldMkLst>
          <pc:docMk/>
          <pc:sldMk cId="3337085968" sldId="464"/>
        </pc:sldMkLst>
        <pc:spChg chg="add del mod">
          <ac:chgData name="Daniel Ernesto Incappueño Ttito" userId="5fc7df4c-9bea-4634-a51e-033ae7a3199f" providerId="ADAL" clId="{47E9F5B1-7174-4D4B-AB9E-8E6AA64C5BD4}" dt="2022-01-03T19:40:52.783" v="1919" actId="478"/>
          <ac:spMkLst>
            <pc:docMk/>
            <pc:sldMk cId="3337085968" sldId="464"/>
            <ac:spMk id="6" creationId="{DA0867D5-8E1A-4BE7-9621-E4C3A888941F}"/>
          </ac:spMkLst>
        </pc:spChg>
        <pc:spChg chg="del">
          <ac:chgData name="Daniel Ernesto Incappueño Ttito" userId="5fc7df4c-9bea-4634-a51e-033ae7a3199f" providerId="ADAL" clId="{47E9F5B1-7174-4D4B-AB9E-8E6AA64C5BD4}" dt="2021-12-30T02:41:09.640" v="1497" actId="478"/>
          <ac:spMkLst>
            <pc:docMk/>
            <pc:sldMk cId="3337085968" sldId="464"/>
            <ac:spMk id="7" creationId="{96C66261-E1FA-4E70-9A61-4B843DEC5CB6}"/>
          </ac:spMkLst>
        </pc:spChg>
        <pc:spChg chg="add del mod">
          <ac:chgData name="Daniel Ernesto Incappueño Ttito" userId="5fc7df4c-9bea-4634-a51e-033ae7a3199f" providerId="ADAL" clId="{47E9F5B1-7174-4D4B-AB9E-8E6AA64C5BD4}" dt="2022-01-04T23:25:00.041" v="1971" actId="478"/>
          <ac:spMkLst>
            <pc:docMk/>
            <pc:sldMk cId="3337085968" sldId="464"/>
            <ac:spMk id="8" creationId="{54B77729-36BC-4113-BAFF-A99CC0B354D9}"/>
          </ac:spMkLst>
        </pc:spChg>
        <pc:spChg chg="del">
          <ac:chgData name="Daniel Ernesto Incappueño Ttito" userId="5fc7df4c-9bea-4634-a51e-033ae7a3199f" providerId="ADAL" clId="{47E9F5B1-7174-4D4B-AB9E-8E6AA64C5BD4}" dt="2022-01-03T19:03:04.972" v="1873" actId="478"/>
          <ac:spMkLst>
            <pc:docMk/>
            <pc:sldMk cId="3337085968" sldId="464"/>
            <ac:spMk id="9" creationId="{8FDCC252-2ED4-4E10-ACFE-988A7218F5F1}"/>
          </ac:spMkLst>
        </pc:spChg>
        <pc:spChg chg="mod">
          <ac:chgData name="Daniel Ernesto Incappueño Ttito" userId="5fc7df4c-9bea-4634-a51e-033ae7a3199f" providerId="ADAL" clId="{47E9F5B1-7174-4D4B-AB9E-8E6AA64C5BD4}" dt="2022-01-04T23:25:10.144" v="2016" actId="20577"/>
          <ac:spMkLst>
            <pc:docMk/>
            <pc:sldMk cId="3337085968" sldId="464"/>
            <ac:spMk id="11" creationId="{0C8C3B9F-E76B-4692-BA70-20B13F98CBA1}"/>
          </ac:spMkLst>
        </pc:spChg>
        <pc:spChg chg="add del mod">
          <ac:chgData name="Daniel Ernesto Incappueño Ttito" userId="5fc7df4c-9bea-4634-a51e-033ae7a3199f" providerId="ADAL" clId="{47E9F5B1-7174-4D4B-AB9E-8E6AA64C5BD4}" dt="2022-01-03T19:04:23.057" v="1884" actId="478"/>
          <ac:spMkLst>
            <pc:docMk/>
            <pc:sldMk cId="3337085968" sldId="464"/>
            <ac:spMk id="12" creationId="{596BC0E4-3C3D-49F5-9162-EC99DC917C9A}"/>
          </ac:spMkLst>
        </pc:spChg>
        <pc:spChg chg="add del">
          <ac:chgData name="Daniel Ernesto Incappueño Ttito" userId="5fc7df4c-9bea-4634-a51e-033ae7a3199f" providerId="ADAL" clId="{47E9F5B1-7174-4D4B-AB9E-8E6AA64C5BD4}" dt="2022-01-04T22:05:25.548" v="1922" actId="22"/>
          <ac:spMkLst>
            <pc:docMk/>
            <pc:sldMk cId="3337085968" sldId="464"/>
            <ac:spMk id="12" creationId="{D46851AB-00F7-4F74-AA23-838F0EF72AEE}"/>
          </ac:spMkLst>
        </pc:spChg>
        <pc:spChg chg="add mod">
          <ac:chgData name="Daniel Ernesto Incappueño Ttito" userId="5fc7df4c-9bea-4634-a51e-033ae7a3199f" providerId="ADAL" clId="{47E9F5B1-7174-4D4B-AB9E-8E6AA64C5BD4}" dt="2022-01-04T23:29:46.499" v="2476" actId="1038"/>
          <ac:spMkLst>
            <pc:docMk/>
            <pc:sldMk cId="3337085968" sldId="464"/>
            <ac:spMk id="13" creationId="{233EA8BE-9576-478E-9EA6-668C6991E04C}"/>
          </ac:spMkLst>
        </pc:spChg>
        <pc:spChg chg="add del mod">
          <ac:chgData name="Daniel Ernesto Incappueño Ttito" userId="5fc7df4c-9bea-4634-a51e-033ae7a3199f" providerId="ADAL" clId="{47E9F5B1-7174-4D4B-AB9E-8E6AA64C5BD4}" dt="2022-01-04T23:29:32.826" v="2471" actId="20577"/>
          <ac:spMkLst>
            <pc:docMk/>
            <pc:sldMk cId="3337085968" sldId="464"/>
            <ac:spMk id="14" creationId="{0B7C5C62-06B0-414B-9BB1-9F8751D766D3}"/>
          </ac:spMkLst>
        </pc:spChg>
        <pc:spChg chg="add del mod">
          <ac:chgData name="Daniel Ernesto Incappueño Ttito" userId="5fc7df4c-9bea-4634-a51e-033ae7a3199f" providerId="ADAL" clId="{47E9F5B1-7174-4D4B-AB9E-8E6AA64C5BD4}" dt="2022-01-04T23:24:58.873" v="1970" actId="478"/>
          <ac:spMkLst>
            <pc:docMk/>
            <pc:sldMk cId="3337085968" sldId="464"/>
            <ac:spMk id="15" creationId="{0383DB9B-6C70-49F9-B2AC-9B48645D9112}"/>
          </ac:spMkLst>
        </pc:spChg>
        <pc:spChg chg="add mod">
          <ac:chgData name="Daniel Ernesto Incappueño Ttito" userId="5fc7df4c-9bea-4634-a51e-033ae7a3199f" providerId="ADAL" clId="{47E9F5B1-7174-4D4B-AB9E-8E6AA64C5BD4}" dt="2022-01-04T23:29:30.469" v="2470" actId="255"/>
          <ac:spMkLst>
            <pc:docMk/>
            <pc:sldMk cId="3337085968" sldId="464"/>
            <ac:spMk id="20" creationId="{434F742B-F056-4E00-B3BB-52D028071E05}"/>
          </ac:spMkLst>
        </pc:spChg>
        <pc:spChg chg="add del mod">
          <ac:chgData name="Daniel Ernesto Incappueño Ttito" userId="5fc7df4c-9bea-4634-a51e-033ae7a3199f" providerId="ADAL" clId="{47E9F5B1-7174-4D4B-AB9E-8E6AA64C5BD4}" dt="2022-01-04T22:50:57.044" v="1927" actId="478"/>
          <ac:spMkLst>
            <pc:docMk/>
            <pc:sldMk cId="3337085968" sldId="464"/>
            <ac:spMk id="22" creationId="{2D83FFCE-0C1D-493D-9752-E3D903C89C91}"/>
          </ac:spMkLst>
        </pc:spChg>
        <pc:spChg chg="add del mod">
          <ac:chgData name="Daniel Ernesto Incappueño Ttito" userId="5fc7df4c-9bea-4634-a51e-033ae7a3199f" providerId="ADAL" clId="{47E9F5B1-7174-4D4B-AB9E-8E6AA64C5BD4}" dt="2022-01-04T22:50:56.056" v="1926" actId="478"/>
          <ac:spMkLst>
            <pc:docMk/>
            <pc:sldMk cId="3337085968" sldId="464"/>
            <ac:spMk id="23" creationId="{168EA5EA-F3E0-4757-B16B-378D73F1EEFE}"/>
          </ac:spMkLst>
        </pc:spChg>
        <pc:picChg chg="add del mod">
          <ac:chgData name="Daniel Ernesto Incappueño Ttito" userId="5fc7df4c-9bea-4634-a51e-033ae7a3199f" providerId="ADAL" clId="{47E9F5B1-7174-4D4B-AB9E-8E6AA64C5BD4}" dt="2022-01-03T18:40:07.924" v="1768" actId="478"/>
          <ac:picMkLst>
            <pc:docMk/>
            <pc:sldMk cId="3337085968" sldId="464"/>
            <ac:picMk id="3" creationId="{2F4308A5-B752-4720-AFEF-E5706BDC522D}"/>
          </ac:picMkLst>
        </pc:picChg>
        <pc:picChg chg="del mod">
          <ac:chgData name="Daniel Ernesto Incappueño Ttito" userId="5fc7df4c-9bea-4634-a51e-033ae7a3199f" providerId="ADAL" clId="{47E9F5B1-7174-4D4B-AB9E-8E6AA64C5BD4}" dt="2021-12-30T02:41:06.998" v="1496" actId="478"/>
          <ac:picMkLst>
            <pc:docMk/>
            <pc:sldMk cId="3337085968" sldId="464"/>
            <ac:picMk id="3" creationId="{7C52B345-EEBD-4286-AA3B-952839363F61}"/>
          </ac:picMkLst>
        </pc:picChg>
        <pc:picChg chg="add del mod">
          <ac:chgData name="Daniel Ernesto Incappueño Ttito" userId="5fc7df4c-9bea-4634-a51e-033ae7a3199f" providerId="ADAL" clId="{47E9F5B1-7174-4D4B-AB9E-8E6AA64C5BD4}" dt="2022-01-04T22:59:59.817" v="1943" actId="478"/>
          <ac:picMkLst>
            <pc:docMk/>
            <pc:sldMk cId="3337085968" sldId="464"/>
            <ac:picMk id="5" creationId="{3AC0E0DF-3393-4D75-A10B-41C2415C1D25}"/>
          </ac:picMkLst>
        </pc:picChg>
        <pc:picChg chg="add del mod">
          <ac:chgData name="Daniel Ernesto Incappueño Ttito" userId="5fc7df4c-9bea-4634-a51e-033ae7a3199f" providerId="ADAL" clId="{47E9F5B1-7174-4D4B-AB9E-8E6AA64C5BD4}" dt="2021-12-30T02:47:00.592" v="1621" actId="478"/>
          <ac:picMkLst>
            <pc:docMk/>
            <pc:sldMk cId="3337085968" sldId="464"/>
            <ac:picMk id="5" creationId="{82087058-9EEF-4EB4-975C-C798A7948357}"/>
          </ac:picMkLst>
        </pc:picChg>
        <pc:picChg chg="add del mod">
          <ac:chgData name="Daniel Ernesto Incappueño Ttito" userId="5fc7df4c-9bea-4634-a51e-033ae7a3199f" providerId="ADAL" clId="{47E9F5B1-7174-4D4B-AB9E-8E6AA64C5BD4}" dt="2022-01-03T18:44:21.114" v="1846" actId="478"/>
          <ac:picMkLst>
            <pc:docMk/>
            <pc:sldMk cId="3337085968" sldId="464"/>
            <ac:picMk id="7" creationId="{29ADAE66-1390-4861-BA37-FF944F585D04}"/>
          </ac:picMkLst>
        </pc:picChg>
        <pc:picChg chg="add mod">
          <ac:chgData name="Daniel Ernesto Incappueño Ttito" userId="5fc7df4c-9bea-4634-a51e-033ae7a3199f" providerId="ADAL" clId="{47E9F5B1-7174-4D4B-AB9E-8E6AA64C5BD4}" dt="2022-01-04T23:29:08.682" v="2467" actId="1036"/>
          <ac:picMkLst>
            <pc:docMk/>
            <pc:sldMk cId="3337085968" sldId="464"/>
            <ac:picMk id="7" creationId="{7239FC37-9A2D-48B0-8DFA-6CC8711204C7}"/>
          </ac:picMkLst>
        </pc:picChg>
        <pc:picChg chg="add del mod">
          <ac:chgData name="Daniel Ernesto Incappueño Ttito" userId="5fc7df4c-9bea-4634-a51e-033ae7a3199f" providerId="ADAL" clId="{47E9F5B1-7174-4D4B-AB9E-8E6AA64C5BD4}" dt="2022-01-03T17:31:23.329" v="1744" actId="478"/>
          <ac:picMkLst>
            <pc:docMk/>
            <pc:sldMk cId="3337085968" sldId="464"/>
            <ac:picMk id="10" creationId="{610D9C71-AB0B-4C43-8C37-10B51804C529}"/>
          </ac:picMkLst>
        </pc:picChg>
        <pc:picChg chg="add mod">
          <ac:chgData name="Daniel Ernesto Incappueño Ttito" userId="5fc7df4c-9bea-4634-a51e-033ae7a3199f" providerId="ADAL" clId="{47E9F5B1-7174-4D4B-AB9E-8E6AA64C5BD4}" dt="2022-01-04T23:29:08.682" v="2467" actId="1036"/>
          <ac:picMkLst>
            <pc:docMk/>
            <pc:sldMk cId="3337085968" sldId="464"/>
            <ac:picMk id="10" creationId="{BBD06562-9032-4E8C-A317-5144B8A72875}"/>
          </ac:picMkLst>
        </pc:picChg>
        <pc:picChg chg="add del mod">
          <ac:chgData name="Daniel Ernesto Incappueño Ttito" userId="5fc7df4c-9bea-4634-a51e-033ae7a3199f" providerId="ADAL" clId="{47E9F5B1-7174-4D4B-AB9E-8E6AA64C5BD4}" dt="2022-01-03T18:54:04.031" v="1858" actId="478"/>
          <ac:picMkLst>
            <pc:docMk/>
            <pc:sldMk cId="3337085968" sldId="464"/>
            <ac:picMk id="14" creationId="{39767B6F-B7FC-4C92-8981-A2F181108211}"/>
          </ac:picMkLst>
        </pc:picChg>
        <pc:picChg chg="add del mod">
          <ac:chgData name="Daniel Ernesto Incappueño Ttito" userId="5fc7df4c-9bea-4634-a51e-033ae7a3199f" providerId="ADAL" clId="{47E9F5B1-7174-4D4B-AB9E-8E6AA64C5BD4}" dt="2022-01-04T22:50:53.617" v="1925" actId="478"/>
          <ac:picMkLst>
            <pc:docMk/>
            <pc:sldMk cId="3337085968" sldId="464"/>
            <ac:picMk id="17" creationId="{C8932A79-2B67-4756-8AAD-608FC9DFA57D}"/>
          </ac:picMkLst>
        </pc:picChg>
        <pc:picChg chg="add del mod">
          <ac:chgData name="Daniel Ernesto Incappueño Ttito" userId="5fc7df4c-9bea-4634-a51e-033ae7a3199f" providerId="ADAL" clId="{47E9F5B1-7174-4D4B-AB9E-8E6AA64C5BD4}" dt="2022-01-03T19:03:33.851" v="1874" actId="478"/>
          <ac:picMkLst>
            <pc:docMk/>
            <pc:sldMk cId="3337085968" sldId="464"/>
            <ac:picMk id="19" creationId="{DA46877D-27D0-4F09-86CC-6ABB8FB61E71}"/>
          </ac:picMkLst>
        </pc:picChg>
        <pc:picChg chg="add del mod modCrop">
          <ac:chgData name="Daniel Ernesto Incappueño Ttito" userId="5fc7df4c-9bea-4634-a51e-033ae7a3199f" providerId="ADAL" clId="{47E9F5B1-7174-4D4B-AB9E-8E6AA64C5BD4}" dt="2022-01-04T22:50:53.307" v="1924" actId="478"/>
          <ac:picMkLst>
            <pc:docMk/>
            <pc:sldMk cId="3337085968" sldId="464"/>
            <ac:picMk id="21" creationId="{B1947C19-E336-451A-A788-E3148D56988F}"/>
          </ac:picMkLst>
        </pc:picChg>
      </pc:sldChg>
      <pc:sldChg chg="addSp delSp modSp add del mod">
        <pc:chgData name="Daniel Ernesto Incappueño Ttito" userId="5fc7df4c-9bea-4634-a51e-033ae7a3199f" providerId="ADAL" clId="{47E9F5B1-7174-4D4B-AB9E-8E6AA64C5BD4}" dt="2022-01-11T20:50:36.492" v="2772" actId="47"/>
        <pc:sldMkLst>
          <pc:docMk/>
          <pc:sldMk cId="4035067772" sldId="465"/>
        </pc:sldMkLst>
        <pc:spChg chg="add mod">
          <ac:chgData name="Daniel Ernesto Incappueño Ttito" userId="5fc7df4c-9bea-4634-a51e-033ae7a3199f" providerId="ADAL" clId="{47E9F5B1-7174-4D4B-AB9E-8E6AA64C5BD4}" dt="2022-01-11T20:49:36.532" v="2761" actId="1036"/>
          <ac:spMkLst>
            <pc:docMk/>
            <pc:sldMk cId="4035067772" sldId="465"/>
            <ac:spMk id="2" creationId="{006D223F-71D2-4624-B970-7A3D02EA09E9}"/>
          </ac:spMkLst>
        </pc:spChg>
        <pc:spChg chg="add mod">
          <ac:chgData name="Daniel Ernesto Incappueño Ttito" userId="5fc7df4c-9bea-4634-a51e-033ae7a3199f" providerId="ADAL" clId="{47E9F5B1-7174-4D4B-AB9E-8E6AA64C5BD4}" dt="2022-01-04T23:34:13.788" v="2685" actId="1076"/>
          <ac:spMkLst>
            <pc:docMk/>
            <pc:sldMk cId="4035067772" sldId="465"/>
            <ac:spMk id="7" creationId="{BA299AEC-1B54-4FA6-965D-DB1776847994}"/>
          </ac:spMkLst>
        </pc:spChg>
        <pc:spChg chg="del">
          <ac:chgData name="Daniel Ernesto Incappueño Ttito" userId="5fc7df4c-9bea-4634-a51e-033ae7a3199f" providerId="ADAL" clId="{47E9F5B1-7174-4D4B-AB9E-8E6AA64C5BD4}" dt="2022-01-03T19:48:12.386" v="1920" actId="478"/>
          <ac:spMkLst>
            <pc:docMk/>
            <pc:sldMk cId="4035067772" sldId="465"/>
            <ac:spMk id="12" creationId="{596BC0E4-3C3D-49F5-9162-EC99DC917C9A}"/>
          </ac:spMkLst>
        </pc:spChg>
        <pc:spChg chg="add mod">
          <ac:chgData name="Daniel Ernesto Incappueño Ttito" userId="5fc7df4c-9bea-4634-a51e-033ae7a3199f" providerId="ADAL" clId="{47E9F5B1-7174-4D4B-AB9E-8E6AA64C5BD4}" dt="2022-01-11T20:49:08.329" v="2756" actId="692"/>
          <ac:spMkLst>
            <pc:docMk/>
            <pc:sldMk cId="4035067772" sldId="465"/>
            <ac:spMk id="12" creationId="{D860E73E-DD57-4F6B-A135-7E74A9F26E55}"/>
          </ac:spMkLst>
        </pc:spChg>
        <pc:spChg chg="add mod">
          <ac:chgData name="Daniel Ernesto Incappueño Ttito" userId="5fc7df4c-9bea-4634-a51e-033ae7a3199f" providerId="ADAL" clId="{47E9F5B1-7174-4D4B-AB9E-8E6AA64C5BD4}" dt="2022-01-11T20:49:08.329" v="2756" actId="692"/>
          <ac:spMkLst>
            <pc:docMk/>
            <pc:sldMk cId="4035067772" sldId="465"/>
            <ac:spMk id="13" creationId="{AEA2A21D-A395-4045-9593-A5F249652A77}"/>
          </ac:spMkLst>
        </pc:spChg>
        <pc:picChg chg="mod">
          <ac:chgData name="Daniel Ernesto Incappueño Ttito" userId="5fc7df4c-9bea-4634-a51e-033ae7a3199f" providerId="ADAL" clId="{47E9F5B1-7174-4D4B-AB9E-8E6AA64C5BD4}" dt="2022-01-11T20:49:41.076" v="2767" actId="1036"/>
          <ac:picMkLst>
            <pc:docMk/>
            <pc:sldMk cId="4035067772" sldId="465"/>
            <ac:picMk id="10" creationId="{610D9C71-AB0B-4C43-8C37-10B51804C529}"/>
          </ac:picMkLst>
        </pc:picChg>
      </pc:sldChg>
      <pc:sldChg chg="addSp delSp modSp add mod">
        <pc:chgData name="Daniel Ernesto Incappueño Ttito" userId="5fc7df4c-9bea-4634-a51e-033ae7a3199f" providerId="ADAL" clId="{47E9F5B1-7174-4D4B-AB9E-8E6AA64C5BD4}" dt="2022-01-11T20:51:07.165" v="2778" actId="1076"/>
        <pc:sldMkLst>
          <pc:docMk/>
          <pc:sldMk cId="2502910950" sldId="466"/>
        </pc:sldMkLst>
        <pc:spChg chg="mod">
          <ac:chgData name="Daniel Ernesto Incappueño Ttito" userId="5fc7df4c-9bea-4634-a51e-033ae7a3199f" providerId="ADAL" clId="{47E9F5B1-7174-4D4B-AB9E-8E6AA64C5BD4}" dt="2022-01-04T23:31:10.053" v="2500" actId="207"/>
          <ac:spMkLst>
            <pc:docMk/>
            <pc:sldMk cId="2502910950" sldId="466"/>
            <ac:spMk id="8" creationId="{54B77729-36BC-4113-BAFF-A99CC0B354D9}"/>
          </ac:spMkLst>
        </pc:spChg>
        <pc:spChg chg="add del mod">
          <ac:chgData name="Daniel Ernesto Incappueño Ttito" userId="5fc7df4c-9bea-4634-a51e-033ae7a3199f" providerId="ADAL" clId="{47E9F5B1-7174-4D4B-AB9E-8E6AA64C5BD4}" dt="2022-01-11T20:51:07.165" v="2778" actId="1076"/>
          <ac:spMkLst>
            <pc:docMk/>
            <pc:sldMk cId="2502910950" sldId="466"/>
            <ac:spMk id="10" creationId="{D7377BA0-B88C-4AF9-A87A-4C73A3AA0B08}"/>
          </ac:spMkLst>
        </pc:spChg>
        <pc:spChg chg="mod">
          <ac:chgData name="Daniel Ernesto Incappueño Ttito" userId="5fc7df4c-9bea-4634-a51e-033ae7a3199f" providerId="ADAL" clId="{47E9F5B1-7174-4D4B-AB9E-8E6AA64C5BD4}" dt="2022-01-04T23:31:13.432" v="2501" actId="207"/>
          <ac:spMkLst>
            <pc:docMk/>
            <pc:sldMk cId="2502910950" sldId="466"/>
            <ac:spMk id="15" creationId="{0383DB9B-6C70-49F9-B2AC-9B48645D9112}"/>
          </ac:spMkLst>
        </pc:spChg>
        <pc:spChg chg="mod">
          <ac:chgData name="Daniel Ernesto Incappueño Ttito" userId="5fc7df4c-9bea-4634-a51e-033ae7a3199f" providerId="ADAL" clId="{47E9F5B1-7174-4D4B-AB9E-8E6AA64C5BD4}" dt="2022-01-11T20:50:46.547" v="2773" actId="1076"/>
          <ac:spMkLst>
            <pc:docMk/>
            <pc:sldMk cId="2502910950" sldId="466"/>
            <ac:spMk id="22" creationId="{2D83FFCE-0C1D-493D-9752-E3D903C89C91}"/>
          </ac:spMkLst>
        </pc:spChg>
        <pc:spChg chg="mod">
          <ac:chgData name="Daniel Ernesto Incappueño Ttito" userId="5fc7df4c-9bea-4634-a51e-033ae7a3199f" providerId="ADAL" clId="{47E9F5B1-7174-4D4B-AB9E-8E6AA64C5BD4}" dt="2022-01-04T23:30:09.149" v="2491" actId="5793"/>
          <ac:spMkLst>
            <pc:docMk/>
            <pc:sldMk cId="2502910950" sldId="466"/>
            <ac:spMk id="23" creationId="{168EA5EA-F3E0-4757-B16B-378D73F1EEFE}"/>
          </ac:spMkLst>
        </pc:spChg>
      </pc:sldChg>
      <pc:sldChg chg="add modAnim">
        <pc:chgData name="Daniel Ernesto Incappueño Ttito" userId="5fc7df4c-9bea-4634-a51e-033ae7a3199f" providerId="ADAL" clId="{47E9F5B1-7174-4D4B-AB9E-8E6AA64C5BD4}" dt="2022-01-11T20:50:25.614" v="2771"/>
        <pc:sldMkLst>
          <pc:docMk/>
          <pc:sldMk cId="8570329" sldId="467"/>
        </pc:sldMkLst>
      </pc:sldChg>
    </pc:docChg>
  </pc:docChgLst>
  <pc:docChgLst>
    <pc:chgData name="Daniel Ernesto Incappueño Ttito" userId="5fc7df4c-9bea-4634-a51e-033ae7a3199f" providerId="ADAL" clId="{BA21BADC-84CE-4202-9F5D-F6C9E33E3DBB}"/>
    <pc:docChg chg="custSel modSld">
      <pc:chgData name="Daniel Ernesto Incappueño Ttito" userId="5fc7df4c-9bea-4634-a51e-033ae7a3199f" providerId="ADAL" clId="{BA21BADC-84CE-4202-9F5D-F6C9E33E3DBB}" dt="2022-02-17T18:11:53.551" v="21"/>
      <pc:docMkLst>
        <pc:docMk/>
      </pc:docMkLst>
      <pc:sldChg chg="modSp mod">
        <pc:chgData name="Daniel Ernesto Incappueño Ttito" userId="5fc7df4c-9bea-4634-a51e-033ae7a3199f" providerId="ADAL" clId="{BA21BADC-84CE-4202-9F5D-F6C9E33E3DBB}" dt="2022-02-17T18:11:53.551" v="21"/>
        <pc:sldMkLst>
          <pc:docMk/>
          <pc:sldMk cId="119720880" sldId="470"/>
        </pc:sldMkLst>
        <pc:spChg chg="mod">
          <ac:chgData name="Daniel Ernesto Incappueño Ttito" userId="5fc7df4c-9bea-4634-a51e-033ae7a3199f" providerId="ADAL" clId="{BA21BADC-84CE-4202-9F5D-F6C9E33E3DBB}" dt="2022-02-17T18:11:53.551" v="21"/>
          <ac:spMkLst>
            <pc:docMk/>
            <pc:sldMk cId="119720880" sldId="470"/>
            <ac:spMk id="11" creationId="{0C8C3B9F-E76B-4692-BA70-20B13F98CBA1}"/>
          </ac:spMkLst>
        </pc:spChg>
      </pc:sldChg>
      <pc:sldChg chg="addSp delSp modSp mod">
        <pc:chgData name="Daniel Ernesto Incappueño Ttito" userId="5fc7df4c-9bea-4634-a51e-033ae7a3199f" providerId="ADAL" clId="{BA21BADC-84CE-4202-9F5D-F6C9E33E3DBB}" dt="2022-02-17T18:11:14.870" v="19" actId="20577"/>
        <pc:sldMkLst>
          <pc:docMk/>
          <pc:sldMk cId="4279632213" sldId="471"/>
        </pc:sldMkLst>
        <pc:spChg chg="mod">
          <ac:chgData name="Daniel Ernesto Incappueño Ttito" userId="5fc7df4c-9bea-4634-a51e-033ae7a3199f" providerId="ADAL" clId="{BA21BADC-84CE-4202-9F5D-F6C9E33E3DBB}" dt="2022-02-17T18:11:14.870" v="19" actId="20577"/>
          <ac:spMkLst>
            <pc:docMk/>
            <pc:sldMk cId="4279632213" sldId="471"/>
            <ac:spMk id="11" creationId="{0C8C3B9F-E76B-4692-BA70-20B13F98CBA1}"/>
          </ac:spMkLst>
        </pc:spChg>
        <pc:picChg chg="del">
          <ac:chgData name="Daniel Ernesto Incappueño Ttito" userId="5fc7df4c-9bea-4634-a51e-033ae7a3199f" providerId="ADAL" clId="{BA21BADC-84CE-4202-9F5D-F6C9E33E3DBB}" dt="2022-02-16T22:23:23.268" v="0" actId="478"/>
          <ac:picMkLst>
            <pc:docMk/>
            <pc:sldMk cId="4279632213" sldId="471"/>
            <ac:picMk id="3" creationId="{77BD7089-E617-4185-AD3D-F249D89C9004}"/>
          </ac:picMkLst>
        </pc:picChg>
        <pc:picChg chg="add mod">
          <ac:chgData name="Daniel Ernesto Incappueño Ttito" userId="5fc7df4c-9bea-4634-a51e-033ae7a3199f" providerId="ADAL" clId="{BA21BADC-84CE-4202-9F5D-F6C9E33E3DBB}" dt="2022-02-16T22:23:53.364" v="6" actId="14100"/>
          <ac:picMkLst>
            <pc:docMk/>
            <pc:sldMk cId="4279632213" sldId="471"/>
            <ac:picMk id="6" creationId="{75489A5E-78E9-4F20-9AAE-017FDD74CD03}"/>
          </ac:picMkLst>
        </pc:picChg>
      </pc:sldChg>
    </pc:docChg>
  </pc:docChgLst>
  <pc:docChgLst>
    <pc:chgData name="Daniel Ernesto Incappueño Ttito" userId="5fc7df4c-9bea-4634-a51e-033ae7a3199f" providerId="ADAL" clId="{C5956DFF-3C0E-471A-92A2-DEF57573F739}"/>
    <pc:docChg chg="undo custSel addSld modSld sldOrd">
      <pc:chgData name="Daniel Ernesto Incappueño Ttito" userId="5fc7df4c-9bea-4634-a51e-033ae7a3199f" providerId="ADAL" clId="{C5956DFF-3C0E-471A-92A2-DEF57573F739}" dt="2022-01-27T20:49:52.405" v="291" actId="1076"/>
      <pc:docMkLst>
        <pc:docMk/>
      </pc:docMkLst>
      <pc:sldChg chg="addSp delSp modSp mod">
        <pc:chgData name="Daniel Ernesto Incappueño Ttito" userId="5fc7df4c-9bea-4634-a51e-033ae7a3199f" providerId="ADAL" clId="{C5956DFF-3C0E-471A-92A2-DEF57573F739}" dt="2022-01-27T18:09:48.991" v="198" actId="14100"/>
        <pc:sldMkLst>
          <pc:docMk/>
          <pc:sldMk cId="3337085968" sldId="464"/>
        </pc:sldMkLst>
        <pc:spChg chg="add mod">
          <ac:chgData name="Daniel Ernesto Incappueño Ttito" userId="5fc7df4c-9bea-4634-a51e-033ae7a3199f" providerId="ADAL" clId="{C5956DFF-3C0E-471A-92A2-DEF57573F739}" dt="2022-01-27T18:09:48.991" v="198" actId="14100"/>
          <ac:spMkLst>
            <pc:docMk/>
            <pc:sldMk cId="3337085968" sldId="464"/>
            <ac:spMk id="8" creationId="{A0566EF9-9026-4983-8A83-DCFD9205F0CA}"/>
          </ac:spMkLst>
        </pc:spChg>
        <pc:spChg chg="add mod">
          <ac:chgData name="Daniel Ernesto Incappueño Ttito" userId="5fc7df4c-9bea-4634-a51e-033ae7a3199f" providerId="ADAL" clId="{C5956DFF-3C0E-471A-92A2-DEF57573F739}" dt="2022-01-27T17:33:07.562" v="194" actId="20577"/>
          <ac:spMkLst>
            <pc:docMk/>
            <pc:sldMk cId="3337085968" sldId="464"/>
            <ac:spMk id="9" creationId="{6D3877D9-9D3C-48C8-B231-C61DC57BAF61}"/>
          </ac:spMkLst>
        </pc:spChg>
        <pc:spChg chg="mod">
          <ac:chgData name="Daniel Ernesto Incappueño Ttito" userId="5fc7df4c-9bea-4634-a51e-033ae7a3199f" providerId="ADAL" clId="{C5956DFF-3C0E-471A-92A2-DEF57573F739}" dt="2022-01-27T17:32:23.758" v="162" actId="1076"/>
          <ac:spMkLst>
            <pc:docMk/>
            <pc:sldMk cId="3337085968" sldId="464"/>
            <ac:spMk id="13" creationId="{233EA8BE-9576-478E-9EA6-668C6991E04C}"/>
          </ac:spMkLst>
        </pc:spChg>
        <pc:spChg chg="mod">
          <ac:chgData name="Daniel Ernesto Incappueño Ttito" userId="5fc7df4c-9bea-4634-a51e-033ae7a3199f" providerId="ADAL" clId="{C5956DFF-3C0E-471A-92A2-DEF57573F739}" dt="2022-01-27T17:32:23.758" v="162" actId="1076"/>
          <ac:spMkLst>
            <pc:docMk/>
            <pc:sldMk cId="3337085968" sldId="464"/>
            <ac:spMk id="14" creationId="{0B7C5C62-06B0-414B-9BB1-9F8751D766D3}"/>
          </ac:spMkLst>
        </pc:spChg>
        <pc:spChg chg="mod">
          <ac:chgData name="Daniel Ernesto Incappueño Ttito" userId="5fc7df4c-9bea-4634-a51e-033ae7a3199f" providerId="ADAL" clId="{C5956DFF-3C0E-471A-92A2-DEF57573F739}" dt="2022-01-27T17:32:23.758" v="162" actId="1076"/>
          <ac:spMkLst>
            <pc:docMk/>
            <pc:sldMk cId="3337085968" sldId="464"/>
            <ac:spMk id="20" creationId="{434F742B-F056-4E00-B3BB-52D028071E05}"/>
          </ac:spMkLst>
        </pc:spChg>
        <pc:picChg chg="add mod">
          <ac:chgData name="Daniel Ernesto Incappueño Ttito" userId="5fc7df4c-9bea-4634-a51e-033ae7a3199f" providerId="ADAL" clId="{C5956DFF-3C0E-471A-92A2-DEF57573F739}" dt="2022-01-27T17:32:23.758" v="162" actId="1076"/>
          <ac:picMkLst>
            <pc:docMk/>
            <pc:sldMk cId="3337085968" sldId="464"/>
            <ac:picMk id="3" creationId="{155C7F0B-BB16-47DF-A10D-91B46BEC0C30}"/>
          </ac:picMkLst>
        </pc:picChg>
        <pc:picChg chg="add mod">
          <ac:chgData name="Daniel Ernesto Incappueño Ttito" userId="5fc7df4c-9bea-4634-a51e-033ae7a3199f" providerId="ADAL" clId="{C5956DFF-3C0E-471A-92A2-DEF57573F739}" dt="2022-01-27T17:32:23.758" v="162" actId="1076"/>
          <ac:picMkLst>
            <pc:docMk/>
            <pc:sldMk cId="3337085968" sldId="464"/>
            <ac:picMk id="6" creationId="{6CDAECB7-78BD-49D2-AD43-23D19FE51D6A}"/>
          </ac:picMkLst>
        </pc:picChg>
        <pc:picChg chg="del">
          <ac:chgData name="Daniel Ernesto Incappueño Ttito" userId="5fc7df4c-9bea-4634-a51e-033ae7a3199f" providerId="ADAL" clId="{C5956DFF-3C0E-471A-92A2-DEF57573F739}" dt="2022-01-27T17:28:05.578" v="4" actId="478"/>
          <ac:picMkLst>
            <pc:docMk/>
            <pc:sldMk cId="3337085968" sldId="464"/>
            <ac:picMk id="7" creationId="{7239FC37-9A2D-48B0-8DFA-6CC8711204C7}"/>
          </ac:picMkLst>
        </pc:picChg>
        <pc:picChg chg="del">
          <ac:chgData name="Daniel Ernesto Incappueño Ttito" userId="5fc7df4c-9bea-4634-a51e-033ae7a3199f" providerId="ADAL" clId="{C5956DFF-3C0E-471A-92A2-DEF57573F739}" dt="2022-01-27T17:29:49.224" v="20" actId="478"/>
          <ac:picMkLst>
            <pc:docMk/>
            <pc:sldMk cId="3337085968" sldId="464"/>
            <ac:picMk id="10" creationId="{BBD06562-9032-4E8C-A317-5144B8A72875}"/>
          </ac:picMkLst>
        </pc:picChg>
      </pc:sldChg>
      <pc:sldChg chg="addSp delSp modSp mod">
        <pc:chgData name="Daniel Ernesto Incappueño Ttito" userId="5fc7df4c-9bea-4634-a51e-033ae7a3199f" providerId="ADAL" clId="{C5956DFF-3C0E-471A-92A2-DEF57573F739}" dt="2022-01-27T20:49:52.405" v="291" actId="1076"/>
        <pc:sldMkLst>
          <pc:docMk/>
          <pc:sldMk cId="2502910950" sldId="466"/>
        </pc:sldMkLst>
        <pc:spChg chg="mod">
          <ac:chgData name="Daniel Ernesto Incappueño Ttito" userId="5fc7df4c-9bea-4634-a51e-033ae7a3199f" providerId="ADAL" clId="{C5956DFF-3C0E-471A-92A2-DEF57573F739}" dt="2022-01-27T20:45:38.444" v="257" actId="20577"/>
          <ac:spMkLst>
            <pc:docMk/>
            <pc:sldMk cId="2502910950" sldId="466"/>
            <ac:spMk id="8" creationId="{54B77729-36BC-4113-BAFF-A99CC0B354D9}"/>
          </ac:spMkLst>
        </pc:spChg>
        <pc:spChg chg="mod">
          <ac:chgData name="Daniel Ernesto Incappueño Ttito" userId="5fc7df4c-9bea-4634-a51e-033ae7a3199f" providerId="ADAL" clId="{C5956DFF-3C0E-471A-92A2-DEF57573F739}" dt="2022-01-27T20:45:43.743" v="263" actId="20577"/>
          <ac:spMkLst>
            <pc:docMk/>
            <pc:sldMk cId="2502910950" sldId="466"/>
            <ac:spMk id="15" creationId="{0383DB9B-6C70-49F9-B2AC-9B48645D9112}"/>
          </ac:spMkLst>
        </pc:spChg>
        <pc:spChg chg="mod">
          <ac:chgData name="Daniel Ernesto Incappueño Ttito" userId="5fc7df4c-9bea-4634-a51e-033ae7a3199f" providerId="ADAL" clId="{C5956DFF-3C0E-471A-92A2-DEF57573F739}" dt="2022-01-27T20:49:52.405" v="291" actId="1076"/>
          <ac:spMkLst>
            <pc:docMk/>
            <pc:sldMk cId="2502910950" sldId="466"/>
            <ac:spMk id="23" creationId="{168EA5EA-F3E0-4757-B16B-378D73F1EEFE}"/>
          </ac:spMkLst>
        </pc:spChg>
        <pc:picChg chg="add mod">
          <ac:chgData name="Daniel Ernesto Incappueño Ttito" userId="5fc7df4c-9bea-4634-a51e-033ae7a3199f" providerId="ADAL" clId="{C5956DFF-3C0E-471A-92A2-DEF57573F739}" dt="2022-01-27T20:49:12.447" v="283" actId="1035"/>
          <ac:picMkLst>
            <pc:docMk/>
            <pc:sldMk cId="2502910950" sldId="466"/>
            <ac:picMk id="3" creationId="{13AFCFF2-0B3D-4227-B1CB-44C297282A27}"/>
          </ac:picMkLst>
        </pc:picChg>
        <pc:picChg chg="add del mod">
          <ac:chgData name="Daniel Ernesto Incappueño Ttito" userId="5fc7df4c-9bea-4634-a51e-033ae7a3199f" providerId="ADAL" clId="{C5956DFF-3C0E-471A-92A2-DEF57573F739}" dt="2022-01-27T20:48:57.504" v="276" actId="478"/>
          <ac:picMkLst>
            <pc:docMk/>
            <pc:sldMk cId="2502910950" sldId="466"/>
            <ac:picMk id="6" creationId="{1773472B-93D5-4059-A562-B1D8FB703D16}"/>
          </ac:picMkLst>
        </pc:picChg>
        <pc:picChg chg="add del mod">
          <ac:chgData name="Daniel Ernesto Incappueño Ttito" userId="5fc7df4c-9bea-4634-a51e-033ae7a3199f" providerId="ADAL" clId="{C5956DFF-3C0E-471A-92A2-DEF57573F739}" dt="2022-01-27T20:49:33.091" v="284" actId="478"/>
          <ac:picMkLst>
            <pc:docMk/>
            <pc:sldMk cId="2502910950" sldId="466"/>
            <ac:picMk id="9" creationId="{5F43B133-A0EB-41EB-9934-A2D0907C7B3E}"/>
          </ac:picMkLst>
        </pc:picChg>
        <pc:picChg chg="add mod">
          <ac:chgData name="Daniel Ernesto Incappueño Ttito" userId="5fc7df4c-9bea-4634-a51e-033ae7a3199f" providerId="ADAL" clId="{C5956DFF-3C0E-471A-92A2-DEF57573F739}" dt="2022-01-27T20:49:46.730" v="290" actId="14100"/>
          <ac:picMkLst>
            <pc:docMk/>
            <pc:sldMk cId="2502910950" sldId="466"/>
            <ac:picMk id="13" creationId="{C6CCC67C-69D2-4BAD-A80F-B8B2946B680E}"/>
          </ac:picMkLst>
        </pc:picChg>
        <pc:picChg chg="del">
          <ac:chgData name="Daniel Ernesto Incappueño Ttito" userId="5fc7df4c-9bea-4634-a51e-033ae7a3199f" providerId="ADAL" clId="{C5956DFF-3C0E-471A-92A2-DEF57573F739}" dt="2022-01-27T20:46:46.361" v="264" actId="478"/>
          <ac:picMkLst>
            <pc:docMk/>
            <pc:sldMk cId="2502910950" sldId="466"/>
            <ac:picMk id="17" creationId="{C8932A79-2B67-4756-8AAD-608FC9DFA57D}"/>
          </ac:picMkLst>
        </pc:picChg>
        <pc:picChg chg="del">
          <ac:chgData name="Daniel Ernesto Incappueño Ttito" userId="5fc7df4c-9bea-4634-a51e-033ae7a3199f" providerId="ADAL" clId="{C5956DFF-3C0E-471A-92A2-DEF57573F739}" dt="2022-01-27T20:48:28.433" v="269" actId="478"/>
          <ac:picMkLst>
            <pc:docMk/>
            <pc:sldMk cId="2502910950" sldId="466"/>
            <ac:picMk id="21" creationId="{B1947C19-E336-451A-A788-E3148D56988F}"/>
          </ac:picMkLst>
        </pc:picChg>
      </pc:sldChg>
      <pc:sldChg chg="addSp delSp modSp mod ord delAnim modAnim">
        <pc:chgData name="Daniel Ernesto Incappueño Ttito" userId="5fc7df4c-9bea-4634-a51e-033ae7a3199f" providerId="ADAL" clId="{C5956DFF-3C0E-471A-92A2-DEF57573F739}" dt="2022-01-27T20:42:06.601" v="251" actId="20577"/>
        <pc:sldMkLst>
          <pc:docMk/>
          <pc:sldMk cId="8570329" sldId="467"/>
        </pc:sldMkLst>
        <pc:spChg chg="mod">
          <ac:chgData name="Daniel Ernesto Incappueño Ttito" userId="5fc7df4c-9bea-4634-a51e-033ae7a3199f" providerId="ADAL" clId="{C5956DFF-3C0E-471A-92A2-DEF57573F739}" dt="2022-01-27T20:41:29.957" v="224" actId="1076"/>
          <ac:spMkLst>
            <pc:docMk/>
            <pc:sldMk cId="8570329" sldId="467"/>
            <ac:spMk id="2" creationId="{006D223F-71D2-4624-B970-7A3D02EA09E9}"/>
          </ac:spMkLst>
        </pc:spChg>
        <pc:spChg chg="mod">
          <ac:chgData name="Daniel Ernesto Incappueño Ttito" userId="5fc7df4c-9bea-4634-a51e-033ae7a3199f" providerId="ADAL" clId="{C5956DFF-3C0E-471A-92A2-DEF57573F739}" dt="2022-01-27T20:40:30.140" v="213" actId="1076"/>
          <ac:spMkLst>
            <pc:docMk/>
            <pc:sldMk cId="8570329" sldId="467"/>
            <ac:spMk id="6" creationId="{DA0867D5-8E1A-4BE7-9621-E4C3A888941F}"/>
          </ac:spMkLst>
        </pc:spChg>
        <pc:spChg chg="mod">
          <ac:chgData name="Daniel Ernesto Incappueño Ttito" userId="5fc7df4c-9bea-4634-a51e-033ae7a3199f" providerId="ADAL" clId="{C5956DFF-3C0E-471A-92A2-DEF57573F739}" dt="2022-01-27T20:42:06.601" v="251" actId="20577"/>
          <ac:spMkLst>
            <pc:docMk/>
            <pc:sldMk cId="8570329" sldId="467"/>
            <ac:spMk id="7" creationId="{BA299AEC-1B54-4FA6-965D-DB1776847994}"/>
          </ac:spMkLst>
        </pc:spChg>
        <pc:spChg chg="mod">
          <ac:chgData name="Daniel Ernesto Incappueño Ttito" userId="5fc7df4c-9bea-4634-a51e-033ae7a3199f" providerId="ADAL" clId="{C5956DFF-3C0E-471A-92A2-DEF57573F739}" dt="2022-01-27T20:41:39.713" v="232" actId="1036"/>
          <ac:spMkLst>
            <pc:docMk/>
            <pc:sldMk cId="8570329" sldId="467"/>
            <ac:spMk id="12" creationId="{D860E73E-DD57-4F6B-A135-7E74A9F26E55}"/>
          </ac:spMkLst>
        </pc:spChg>
        <pc:spChg chg="mod">
          <ac:chgData name="Daniel Ernesto Incappueño Ttito" userId="5fc7df4c-9bea-4634-a51e-033ae7a3199f" providerId="ADAL" clId="{C5956DFF-3C0E-471A-92A2-DEF57573F739}" dt="2022-01-27T20:41:50.026" v="237" actId="1076"/>
          <ac:spMkLst>
            <pc:docMk/>
            <pc:sldMk cId="8570329" sldId="467"/>
            <ac:spMk id="13" creationId="{AEA2A21D-A395-4045-9593-A5F249652A77}"/>
          </ac:spMkLst>
        </pc:spChg>
        <pc:spChg chg="add mod">
          <ac:chgData name="Daniel Ernesto Incappueño Ttito" userId="5fc7df4c-9bea-4634-a51e-033ae7a3199f" providerId="ADAL" clId="{C5956DFF-3C0E-471A-92A2-DEF57573F739}" dt="2022-01-27T20:42:02.164" v="249" actId="1037"/>
          <ac:spMkLst>
            <pc:docMk/>
            <pc:sldMk cId="8570329" sldId="467"/>
            <ac:spMk id="14" creationId="{DF880703-3322-4079-B152-3848B21F5E7B}"/>
          </ac:spMkLst>
        </pc:spChg>
        <pc:picChg chg="add mod ord modCrop">
          <ac:chgData name="Daniel Ernesto Incappueño Ttito" userId="5fc7df4c-9bea-4634-a51e-033ae7a3199f" providerId="ADAL" clId="{C5956DFF-3C0E-471A-92A2-DEF57573F739}" dt="2022-01-27T20:41:53.769" v="240" actId="1076"/>
          <ac:picMkLst>
            <pc:docMk/>
            <pc:sldMk cId="8570329" sldId="467"/>
            <ac:picMk id="5" creationId="{2890D36A-7FD5-4896-B9E9-8F152C77CCF0}"/>
          </ac:picMkLst>
        </pc:picChg>
        <pc:picChg chg="del">
          <ac:chgData name="Daniel Ernesto Incappueño Ttito" userId="5fc7df4c-9bea-4634-a51e-033ae7a3199f" providerId="ADAL" clId="{C5956DFF-3C0E-471A-92A2-DEF57573F739}" dt="2022-01-27T20:40:10.747" v="206" actId="478"/>
          <ac:picMkLst>
            <pc:docMk/>
            <pc:sldMk cId="8570329" sldId="467"/>
            <ac:picMk id="10" creationId="{610D9C71-AB0B-4C43-8C37-10B51804C529}"/>
          </ac:picMkLst>
        </pc:picChg>
      </pc:sldChg>
      <pc:sldChg chg="delSp add mod">
        <pc:chgData name="Daniel Ernesto Incappueño Ttito" userId="5fc7df4c-9bea-4634-a51e-033ae7a3199f" providerId="ADAL" clId="{C5956DFF-3C0E-471A-92A2-DEF57573F739}" dt="2022-01-27T20:40:04.089" v="201" actId="478"/>
        <pc:sldMkLst>
          <pc:docMk/>
          <pc:sldMk cId="3464054434" sldId="468"/>
        </pc:sldMkLst>
        <pc:picChg chg="del">
          <ac:chgData name="Daniel Ernesto Incappueño Ttito" userId="5fc7df4c-9bea-4634-a51e-033ae7a3199f" providerId="ADAL" clId="{C5956DFF-3C0E-471A-92A2-DEF57573F739}" dt="2022-01-27T20:40:04.089" v="201" actId="478"/>
          <ac:picMkLst>
            <pc:docMk/>
            <pc:sldMk cId="3464054434" sldId="468"/>
            <ac:picMk id="5" creationId="{2890D36A-7FD5-4896-B9E9-8F152C77CC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6D04B0-953C-4342-9E2A-710793285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B87DFB-EDA6-4626-9FE9-C1781F751E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3306-B8D0-4C72-8461-63B767742D6F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03CF98-21CD-4B50-B5BA-ABBDC87A0E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AB32D8-D2BC-40BF-856A-807C6EBC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43170-4AE3-4EA4-9A58-5A014ABA9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947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3468-B19B-4B03-9566-C0DB62AC7DDD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F391-FB3F-4F66-AEED-BD24FF6540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96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3F391-FB3F-4F66-AEED-BD24FF65405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768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3F391-FB3F-4F66-AEED-BD24FF65405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49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3F391-FB3F-4F66-AEED-BD24FF65405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9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3F391-FB3F-4F66-AEED-BD24FF65405B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05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BE43C-3DAF-49DF-8F19-00CD5AF35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5A69C-027C-4043-B36F-8F09AC0D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152AD-DF6E-40CE-ACCA-37878C64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1CBA-EB1D-4617-AC08-78A8BE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62D6F-D0D8-49DB-8279-325F2223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36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210F9-B7DD-4BDD-80DC-F20C0875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0FCB5-7A4D-4212-8025-70091D0B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14077-4919-4966-AF78-900A112D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8D513-C352-4B1E-B920-83853BF4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2A5E3-90E7-4A10-BE33-853CC5F6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00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20FCC1-BD98-4589-97D3-CFC81DA2E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B6228-ECC5-4BFD-8472-92E202EC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7FADF-9315-4293-BC54-13F3C154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978E5-AF93-44E6-A049-6F5E9DAC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82E51-B507-4DB6-BA42-A1DB94CD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09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D30E4-97F0-490B-BEA5-1ABDF881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84B-72CA-4BE6-9152-9CD7F9E3BC88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95A55-C12B-488C-A35A-6729EC8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3A518-3568-47BD-9386-411E5900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370B-9A20-40D2-BA88-E516F276B58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Picture 2" descr="C:\Users\Paola Abedrapo\Pictures\INTERIOR vxm.png">
            <a:extLst>
              <a:ext uri="{FF2B5EF4-FFF2-40B4-BE49-F238E27FC236}">
                <a16:creationId xmlns:a16="http://schemas.microsoft.com/office/drawing/2014/main" id="{2BBC00CC-2726-4423-BBC0-4E11334C2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6612591"/>
            <a:ext cx="12192001" cy="2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1E78921-6B08-4D15-B098-9D39767FA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06200" y="6172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7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3134-4E2D-4DCD-9C8F-F2ABCDB2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826B8-DE13-46F1-8C17-309EDC9D4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0407A-CA09-4784-BF17-D2D98C93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A04C5-A6CF-4BA5-B81C-434A8F3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71F0F-4580-4DB7-9414-CA45B59A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32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FF8B-664F-4E40-A783-27E9AC3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E73D6-1A3D-4094-B73E-278E681E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91A72-939A-4BAA-A6AD-E08C604C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56B-659D-4E2C-A9B8-44584F4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9E165-A33A-4580-9E3B-A069E40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41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D4B0F-F666-44D8-B1DA-A9BBD6AC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C2C9D-C7BA-489A-8F05-2CB7BFB6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E8532-535D-43BC-9CDE-FE1436B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889F1-8BB1-4E0B-A28A-76836D8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3842F-D7AD-490A-A923-EA1F250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23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A3D11-C61D-4D09-890C-6980032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895EB-BA30-4CBA-B193-71119FD0E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A7C57-2615-44D5-AB96-453566E59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3EB7A8-E422-4FFF-BB17-9656B641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4F796-CCA6-46C8-96F2-1544F84D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2EC9A-4856-4141-8857-A71D309C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69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E0B9A-B46E-4448-BD5E-A16CE046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338F6-36F5-4912-A176-83C0013D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89E8E-BB75-4A1D-BF97-1750685E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D96A1E-70DB-46BA-B695-2C215685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6EF428-23DD-4460-8FC6-5AFCD483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00A86C-E18B-4A3D-A3F9-92459E09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0F1B97-5D32-4FBC-B25E-F679A0B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5467A5-46CC-47FB-B545-226074F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0FDE-635D-4817-9094-7CAA3D7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E44ACB-3DE1-4080-AAC4-2E46C61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53A0A-36BC-4158-87B5-37642B6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7F634C-89C4-4DC4-AD8C-B07242A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730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4B5127-B13E-459B-92B1-B4B46277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A1353E-CB42-4C06-AC68-BE51F2AF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4A97C-33A0-40C1-8117-9EC2CAE8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2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A9878-D470-46B6-B2B6-A40875D4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5E9AA-1CD0-486B-9EFE-B58EEA37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FE290-0C20-4A9F-90F7-60B0431A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6CC88-111E-4F99-925F-BC86ABD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64EA6-C2A8-481E-B032-CF0F853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12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42D-05DE-433E-ABB6-EC67F1B1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7A223A-1077-4D69-B8B5-595B4AE9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306D38-5C3A-46FA-9978-365375D4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AF139-6BBD-4ABD-9455-1118E49B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7168A-713F-44BC-9A0D-7F21CFF2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B2A52-3307-4833-A191-2ED576E5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06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C317-866A-4C5F-95CB-0B6E1962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E789E3-0441-42AF-8A9E-FE54291A2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A55E5-DDA7-44A8-A258-ECC04F86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5D96C-3F74-4C53-AE23-994795E7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80C25-A213-4232-BBC9-79C1065B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1ACB7D-3793-4AD5-9719-698F5DF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16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B01C-4397-4813-B147-BC8E28AB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87BAF-A508-407F-9BEF-A0ED0871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3314C-2D11-4B80-94BA-56BCE15E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E91D8-4017-4BC3-A7E1-AC3AFBA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DFF7E-C9AD-4C1F-A2E2-5825080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0405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74038-BF59-4E70-BFDA-D1847E65B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E38053-F9AE-492A-8A2A-BD70F9533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FDBF1-6C79-49D0-9DD9-53DABD76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3A998-3215-4B09-92CB-8456A4D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DDE49-F598-4F43-A77A-846AAE7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52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32701-2FA2-49B4-9652-1B1345D3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F7789-4912-4A53-8A8C-820CFF37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283EE-894B-4C9E-8FA4-792C8F6E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C8D4B-61B7-4FDC-961B-FBB36B89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27C90-305F-446B-B963-A232A467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13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DC306-9344-496A-B3FB-C91F7BC0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E597A-0EC8-4183-878F-642FA580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3CF90-3131-4055-9B00-05E9D559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3911F-A260-45A1-89E9-CF065CB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0D46F-ECC7-4FEB-8087-1D4B4DA4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2B32F-4B03-47ED-98CA-47D2EE9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87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590B7-1DB2-41B7-B792-F9BBF9A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1C5BF-8D41-4FB6-AB17-90FA0A6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05F51-B554-4830-A6AE-79DE2167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27ABD6-8131-4F4A-B718-5F4AE5B0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5EED5A-358B-4D0F-9D8D-4A6EDD25E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F9F37A-5B3D-4FD7-BECF-7358139C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6EE5E2-04DF-48A0-9AC8-6C50AFC3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D249F1-4FFA-46B3-90DA-55648B6C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07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946F-A47E-46D4-9C37-1CAF2C3C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31FCBE-D29C-4552-8C16-5A5E07E0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B4B32D-F54D-4DE6-8882-72F8CAF3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230D7-7997-499F-A43D-01841AFC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5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747187-BBC3-46D7-8B41-46E494E6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5978A2-D6E7-40F0-8DB9-C0609BA4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3A83E2-8727-4BE3-AE72-C7AABAFD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3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F4611-FAB6-4096-810B-95FE27DC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AE9A8-C63F-4561-B4E2-4CC720FA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71B9C-5CB5-405C-BEA0-E0D1FEC1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BB4A16-2958-4721-8E2D-ECAC5A4A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14982-4275-450D-9C8F-56102ED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450A53-D622-4B2F-AABB-47133248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65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2DFA-3B48-4389-AE12-7D2D901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E80B00-4FDB-4C00-B8DE-DEE12C04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86237-498E-4D50-BFC4-EE8330DE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AA887-4679-4CB1-8008-AB7ED429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7C9D6-F29D-44DE-8A3B-94E165C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89CD6-9279-498F-8A71-8343FA59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8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F3948F-EFB4-476C-B5B9-1BCA31CB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84BA1-C4E2-4BDA-BEDA-744600F9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DFCE5-E1F8-4B6D-ACD4-6134E61A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0169-7A3B-4C40-A2F7-E6B9D2B21B71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96D72-7A86-4BD6-999C-BDF8B617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419DE-EC98-46E2-B687-80D71EE70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4FAE-CEEE-400C-B77E-C7C2904F8F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73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2088F-8B47-409D-BA42-7784DC23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D3B82-05B2-460F-9904-E636C6B5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EFCC0-66C9-4F61-BB87-F38D87A3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CD05-A307-4E07-AC91-0C8C7E13E715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11933-29DA-4C55-8CC0-AE0E49255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E4C7F-B178-404D-ADEA-4670542EA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367D-9EA0-4C24-A746-BE2A3FA9E2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9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DBDD19-7ADC-447F-84A8-BCCB651D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2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43201E5-49EF-42ED-A729-AB1CFEC20EA3}"/>
              </a:ext>
            </a:extLst>
          </p:cNvPr>
          <p:cNvSpPr/>
          <p:nvPr/>
        </p:nvSpPr>
        <p:spPr>
          <a:xfrm>
            <a:off x="-20" y="3552824"/>
            <a:ext cx="12192000" cy="1495425"/>
          </a:xfrm>
          <a:prstGeom prst="rect">
            <a:avLst/>
          </a:prstGeom>
          <a:solidFill>
            <a:srgbClr val="C0000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/>
              <a:t>Proyecto Modelo Elasticidad de Precios Demanda</a:t>
            </a:r>
          </a:p>
          <a:p>
            <a:pPr algn="ctr"/>
            <a:r>
              <a:rPr lang="es-PE" sz="4000" b="1"/>
              <a:t>25/11/2021</a:t>
            </a:r>
          </a:p>
        </p:txBody>
      </p:sp>
    </p:spTree>
    <p:extLst>
      <p:ext uri="{BB962C8B-B14F-4D97-AF65-F5344CB8AC3E}">
        <p14:creationId xmlns:p14="http://schemas.microsoft.com/office/powerpoint/2010/main" val="37000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8C3B9F-E76B-4692-BA70-20B13F98CBA1}"/>
              </a:ext>
            </a:extLst>
          </p:cNvPr>
          <p:cNvSpPr/>
          <p:nvPr/>
        </p:nvSpPr>
        <p:spPr>
          <a:xfrm>
            <a:off x="424207" y="243477"/>
            <a:ext cx="11364788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de correlaciones(Ventas &amp; Precios) </a:t>
            </a:r>
            <a:r>
              <a:rPr lang="es-ES_tradnl" sz="28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autos - </a:t>
            </a:r>
            <a:r>
              <a:rPr lang="es-ES_tradnl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lang="es-ES_tradnl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endParaRPr lang="es-CL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5E99-A49C-4566-9929-5BE4593F5B75}"/>
              </a:ext>
            </a:extLst>
          </p:cNvPr>
          <p:cNvSpPr/>
          <p:nvPr/>
        </p:nvSpPr>
        <p:spPr>
          <a:xfrm>
            <a:off x="320512" y="301658"/>
            <a:ext cx="103695" cy="4524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B77729-36BC-4113-BAFF-A99CC0B354D9}"/>
              </a:ext>
            </a:extLst>
          </p:cNvPr>
          <p:cNvSpPr/>
          <p:nvPr/>
        </p:nvSpPr>
        <p:spPr>
          <a:xfrm>
            <a:off x="7730410" y="1109374"/>
            <a:ext cx="3279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u="sng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Alto Nivel de Correlación</a:t>
            </a:r>
            <a:endParaRPr lang="es-ES" sz="2400" b="0" u="sng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383DB9B-6C70-49F9-B2AC-9B48645D9112}"/>
              </a:ext>
            </a:extLst>
          </p:cNvPr>
          <p:cNvSpPr/>
          <p:nvPr/>
        </p:nvSpPr>
        <p:spPr>
          <a:xfrm>
            <a:off x="1416406" y="1109374"/>
            <a:ext cx="33194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u="sng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Bajo Nivel de Correlación</a:t>
            </a:r>
            <a:endParaRPr lang="es-ES" sz="2400" b="0" u="sng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D83FFCE-0C1D-493D-9752-E3D903C89C91}"/>
              </a:ext>
            </a:extLst>
          </p:cNvPr>
          <p:cNvSpPr/>
          <p:nvPr/>
        </p:nvSpPr>
        <p:spPr>
          <a:xfrm>
            <a:off x="424207" y="5267384"/>
            <a:ext cx="5722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Posible elasticidad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8EA5EA-F3E0-4757-B16B-378D73F1EEFE}"/>
              </a:ext>
            </a:extLst>
          </p:cNvPr>
          <p:cNvSpPr/>
          <p:nvPr/>
        </p:nvSpPr>
        <p:spPr>
          <a:xfrm>
            <a:off x="6207523" y="5267384"/>
            <a:ext cx="5722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 elasticidad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377BA0-B88C-4AF9-A87A-4C73A3AA0B08}"/>
              </a:ext>
            </a:extLst>
          </p:cNvPr>
          <p:cNvSpPr/>
          <p:nvPr/>
        </p:nvSpPr>
        <p:spPr>
          <a:xfrm>
            <a:off x="9156060" y="6308148"/>
            <a:ext cx="23922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i="1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Nota: Informacion solo Dercocenter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24871F6-F37E-41C1-871D-6F3131D5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" y="1706766"/>
            <a:ext cx="5422973" cy="34444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A79AA5-26E6-4137-980B-20DBF66F3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54" y="1822917"/>
            <a:ext cx="5402040" cy="3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8C3B9F-E76B-4692-BA70-20B13F98CBA1}"/>
              </a:ext>
            </a:extLst>
          </p:cNvPr>
          <p:cNvSpPr/>
          <p:nvPr/>
        </p:nvSpPr>
        <p:spPr>
          <a:xfrm>
            <a:off x="372359" y="259884"/>
            <a:ext cx="11364788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Relación de Correlación(Precio &amp; Ventas) vs Frecuencia de Ventas/Mes - </a:t>
            </a:r>
            <a:r>
              <a:rPr lang="es-ES_tradnl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lang="es-ES_tradnl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endParaRPr lang="es-CL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5E99-A49C-4566-9929-5BE4593F5B75}"/>
              </a:ext>
            </a:extLst>
          </p:cNvPr>
          <p:cNvSpPr/>
          <p:nvPr/>
        </p:nvSpPr>
        <p:spPr>
          <a:xfrm>
            <a:off x="320512" y="301658"/>
            <a:ext cx="103695" cy="4524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CC252-2ED4-4E10-ACFE-988A7218F5F1}"/>
              </a:ext>
            </a:extLst>
          </p:cNvPr>
          <p:cNvSpPr/>
          <p:nvPr/>
        </p:nvSpPr>
        <p:spPr>
          <a:xfrm>
            <a:off x="6884895" y="5074024"/>
            <a:ext cx="3101788" cy="646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A0867D5-8E1A-4BE7-9621-E4C3A888941F}"/>
              </a:ext>
            </a:extLst>
          </p:cNvPr>
          <p:cNvSpPr/>
          <p:nvPr/>
        </p:nvSpPr>
        <p:spPr>
          <a:xfrm>
            <a:off x="3759723" y="5184050"/>
            <a:ext cx="7777113" cy="377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2">
                    <a:lumMod val="75000"/>
                  </a:schemeClr>
                </a:solidFill>
              </a:rPr>
              <a:t>Fuentes: AFO(Ventas Unidades) + ISC + Importador(Modelos)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299AEC-1B54-4FA6-965D-DB1776847994}"/>
              </a:ext>
            </a:extLst>
          </p:cNvPr>
          <p:cNvSpPr/>
          <p:nvPr/>
        </p:nvSpPr>
        <p:spPr>
          <a:xfrm>
            <a:off x="929490" y="5675199"/>
            <a:ext cx="820123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40(31%)</a:t>
            </a:r>
            <a:r>
              <a:rPr lang="es-E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los </a:t>
            </a:r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126 Modelos son </a:t>
            </a:r>
            <a:r>
              <a:rPr lang="es-E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posibles candidatos para realizar un modelo de elasticidad.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6D223F-71D2-4624-B970-7A3D02EA09E9}"/>
              </a:ext>
            </a:extLst>
          </p:cNvPr>
          <p:cNvSpPr/>
          <p:nvPr/>
        </p:nvSpPr>
        <p:spPr>
          <a:xfrm>
            <a:off x="2479250" y="2985941"/>
            <a:ext cx="367645" cy="27573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860E73E-DD57-4F6B-A135-7E74A9F26E55}"/>
              </a:ext>
            </a:extLst>
          </p:cNvPr>
          <p:cNvSpPr/>
          <p:nvPr/>
        </p:nvSpPr>
        <p:spPr>
          <a:xfrm>
            <a:off x="4510727" y="2422278"/>
            <a:ext cx="304799" cy="26316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EA2A21D-A395-4045-9593-A5F249652A77}"/>
              </a:ext>
            </a:extLst>
          </p:cNvPr>
          <p:cNvSpPr/>
          <p:nvPr/>
        </p:nvSpPr>
        <p:spPr>
          <a:xfrm>
            <a:off x="5454978" y="2061702"/>
            <a:ext cx="304799" cy="26316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F880703-3322-4079-B152-3848B21F5E7B}"/>
              </a:ext>
            </a:extLst>
          </p:cNvPr>
          <p:cNvSpPr/>
          <p:nvPr/>
        </p:nvSpPr>
        <p:spPr>
          <a:xfrm>
            <a:off x="3759723" y="2023994"/>
            <a:ext cx="304799" cy="26316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BAC4905-E936-40E7-AA9C-B0E63283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63" y="1292352"/>
            <a:ext cx="8915039" cy="39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8C3B9F-E76B-4692-BA70-20B13F98CBA1}"/>
              </a:ext>
            </a:extLst>
          </p:cNvPr>
          <p:cNvSpPr/>
          <p:nvPr/>
        </p:nvSpPr>
        <p:spPr>
          <a:xfrm>
            <a:off x="424207" y="243477"/>
            <a:ext cx="11364788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Comportamiento Precio vs Ventas de posibles candidatos </a:t>
            </a:r>
            <a:endParaRPr lang="es-CL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5E99-A49C-4566-9929-5BE4593F5B75}"/>
              </a:ext>
            </a:extLst>
          </p:cNvPr>
          <p:cNvSpPr/>
          <p:nvPr/>
        </p:nvSpPr>
        <p:spPr>
          <a:xfrm>
            <a:off x="320512" y="301658"/>
            <a:ext cx="103695" cy="4524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377BA0-B88C-4AF9-A87A-4C73A3AA0B08}"/>
              </a:ext>
            </a:extLst>
          </p:cNvPr>
          <p:cNvSpPr/>
          <p:nvPr/>
        </p:nvSpPr>
        <p:spPr>
          <a:xfrm>
            <a:off x="9273404" y="6308148"/>
            <a:ext cx="215757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i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Nota: Informacion DERCO PERU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0C7B8A-38B8-4B92-92B1-B8C2C82DB89F}"/>
              </a:ext>
            </a:extLst>
          </p:cNvPr>
          <p:cNvSpPr txBox="1"/>
          <p:nvPr/>
        </p:nvSpPr>
        <p:spPr>
          <a:xfrm>
            <a:off x="9029575" y="1414021"/>
            <a:ext cx="2759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>
                <a:solidFill>
                  <a:schemeClr val="accent5">
                    <a:lumMod val="75000"/>
                  </a:schemeClr>
                </a:solidFill>
              </a:rPr>
              <a:t>Cor</a:t>
            </a: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</a:rPr>
              <a:t>: 	                     </a:t>
            </a:r>
            <a:r>
              <a:rPr lang="es-PE" sz="1400" dirty="0"/>
              <a:t>-0.2</a:t>
            </a:r>
            <a:br>
              <a:rPr lang="es-PE" sz="1400" dirty="0"/>
            </a:b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s-PE" sz="1400" b="1" dirty="0">
                <a:solidFill>
                  <a:schemeClr val="accent4">
                    <a:lumMod val="75000"/>
                  </a:schemeClr>
                </a:solidFill>
              </a:rPr>
              <a:t>Periodos</a:t>
            </a: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: 		</a:t>
            </a:r>
            <a:r>
              <a:rPr lang="es-PE" sz="1400" dirty="0"/>
              <a:t>22</a:t>
            </a:r>
            <a:br>
              <a:rPr lang="es-PE" sz="1400" dirty="0"/>
            </a:br>
            <a:r>
              <a:rPr lang="es-PE" sz="1400" b="1" dirty="0">
                <a:solidFill>
                  <a:srgbClr val="00B050"/>
                </a:solidFill>
              </a:rPr>
              <a:t>Ventas/Periodo:	</a:t>
            </a:r>
            <a:r>
              <a:rPr lang="es-PE" sz="1400" dirty="0"/>
              <a:t>71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E838CBE-A46D-4319-85B1-1E896AA5C46B}"/>
              </a:ext>
            </a:extLst>
          </p:cNvPr>
          <p:cNvSpPr txBox="1"/>
          <p:nvPr/>
        </p:nvSpPr>
        <p:spPr>
          <a:xfrm>
            <a:off x="9156060" y="2942734"/>
            <a:ext cx="2759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>
                <a:solidFill>
                  <a:schemeClr val="accent5">
                    <a:lumMod val="75000"/>
                  </a:schemeClr>
                </a:solidFill>
              </a:rPr>
              <a:t>Cor</a:t>
            </a: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</a:rPr>
              <a:t>: 	                     </a:t>
            </a:r>
            <a:r>
              <a:rPr lang="es-PE" sz="1400" dirty="0"/>
              <a:t>-0.4</a:t>
            </a:r>
            <a:br>
              <a:rPr lang="es-PE" sz="1400" dirty="0"/>
            </a:b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s-PE" sz="1400" b="1" dirty="0">
                <a:solidFill>
                  <a:schemeClr val="accent4">
                    <a:lumMod val="75000"/>
                  </a:schemeClr>
                </a:solidFill>
              </a:rPr>
              <a:t>Periodos</a:t>
            </a: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: 		</a:t>
            </a:r>
            <a:r>
              <a:rPr lang="es-PE" sz="1400" dirty="0"/>
              <a:t>19</a:t>
            </a:r>
            <a:br>
              <a:rPr lang="es-PE" sz="1400" dirty="0"/>
            </a:br>
            <a:r>
              <a:rPr lang="es-PE" sz="1400" b="1" dirty="0">
                <a:solidFill>
                  <a:srgbClr val="00B050"/>
                </a:solidFill>
              </a:rPr>
              <a:t>Ventas/Periodo:	</a:t>
            </a:r>
            <a:r>
              <a:rPr lang="es-PE" sz="1400" dirty="0"/>
              <a:t>69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C19620-9938-4E91-8579-87082894E26E}"/>
              </a:ext>
            </a:extLst>
          </p:cNvPr>
          <p:cNvSpPr txBox="1"/>
          <p:nvPr/>
        </p:nvSpPr>
        <p:spPr>
          <a:xfrm>
            <a:off x="9156543" y="4457330"/>
            <a:ext cx="2759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>
                <a:solidFill>
                  <a:schemeClr val="accent5">
                    <a:lumMod val="75000"/>
                  </a:schemeClr>
                </a:solidFill>
              </a:rPr>
              <a:t>Cor</a:t>
            </a: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</a:rPr>
              <a:t>: 	                     </a:t>
            </a:r>
            <a:r>
              <a:rPr lang="es-PE" sz="1400" dirty="0"/>
              <a:t>-0.5</a:t>
            </a:r>
            <a:br>
              <a:rPr lang="es-PE" sz="1400" dirty="0"/>
            </a:b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s-PE" sz="1400" b="1" dirty="0">
                <a:solidFill>
                  <a:schemeClr val="accent4">
                    <a:lumMod val="75000"/>
                  </a:schemeClr>
                </a:solidFill>
              </a:rPr>
              <a:t>Periodos</a:t>
            </a:r>
            <a:r>
              <a:rPr lang="es-PE" sz="1400" dirty="0">
                <a:solidFill>
                  <a:schemeClr val="accent4">
                    <a:lumMod val="75000"/>
                  </a:schemeClr>
                </a:solidFill>
              </a:rPr>
              <a:t>: 		</a:t>
            </a:r>
            <a:r>
              <a:rPr lang="es-PE" sz="1400" dirty="0"/>
              <a:t>14</a:t>
            </a:r>
            <a:br>
              <a:rPr lang="es-PE" sz="1400" dirty="0"/>
            </a:br>
            <a:r>
              <a:rPr lang="es-PE" sz="1400" b="1" dirty="0">
                <a:solidFill>
                  <a:srgbClr val="00B050"/>
                </a:solidFill>
              </a:rPr>
              <a:t>Ventas/Periodo:	</a:t>
            </a:r>
            <a:r>
              <a:rPr lang="es-PE" sz="1400" dirty="0"/>
              <a:t>81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519A3-020C-462C-BE42-63FB15968E72}"/>
              </a:ext>
            </a:extLst>
          </p:cNvPr>
          <p:cNvSpPr/>
          <p:nvPr/>
        </p:nvSpPr>
        <p:spPr>
          <a:xfrm>
            <a:off x="320512" y="5721981"/>
            <a:ext cx="820123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Modelos CX-5, JS2 tienen periodos donde al aumentar el precio sus ventas aumentas.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Modelo OROCH tiene un comportamiento en </a:t>
            </a:r>
            <a:r>
              <a:rPr lang="es-ES" sz="1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zig-zag</a:t>
            </a:r>
            <a:r>
              <a:rPr lang="es-E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489A5E-78E9-4F20-9AAE-017FDD74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5" y="1234910"/>
            <a:ext cx="8118741" cy="40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8C3B9F-E76B-4692-BA70-20B13F98CBA1}"/>
              </a:ext>
            </a:extLst>
          </p:cNvPr>
          <p:cNvSpPr/>
          <p:nvPr/>
        </p:nvSpPr>
        <p:spPr>
          <a:xfrm>
            <a:off x="424207" y="243477"/>
            <a:ext cx="11364788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Construcción del Modelo Predictivo de Ventas e Ingresos</a:t>
            </a:r>
            <a:endParaRPr lang="es-CL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5E99-A49C-4566-9929-5BE4593F5B75}"/>
              </a:ext>
            </a:extLst>
          </p:cNvPr>
          <p:cNvSpPr/>
          <p:nvPr/>
        </p:nvSpPr>
        <p:spPr>
          <a:xfrm>
            <a:off x="320512" y="301658"/>
            <a:ext cx="103695" cy="4524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377BA0-B88C-4AF9-A87A-4C73A3AA0B08}"/>
              </a:ext>
            </a:extLst>
          </p:cNvPr>
          <p:cNvSpPr/>
          <p:nvPr/>
        </p:nvSpPr>
        <p:spPr>
          <a:xfrm>
            <a:off x="181293" y="6244552"/>
            <a:ext cx="811632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i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Nota: Los modelos de Ventas e Ingresos se realizaron para los modelos  que tenían las condiciones para un modelo de Elasticidad </a:t>
            </a:r>
          </a:p>
        </p:txBody>
      </p:sp>
      <p:sp>
        <p:nvSpPr>
          <p:cNvPr id="15" name="Flecha derecha 26">
            <a:extLst>
              <a:ext uri="{FF2B5EF4-FFF2-40B4-BE49-F238E27FC236}">
                <a16:creationId xmlns:a16="http://schemas.microsoft.com/office/drawing/2014/main" id="{12D8C207-0EE6-4453-A884-DFD8D622D4FF}"/>
              </a:ext>
            </a:extLst>
          </p:cNvPr>
          <p:cNvSpPr/>
          <p:nvPr/>
        </p:nvSpPr>
        <p:spPr>
          <a:xfrm>
            <a:off x="2882869" y="2398206"/>
            <a:ext cx="591780" cy="4139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37D5B76-B5B5-44A5-9266-9991C383F14E}"/>
              </a:ext>
            </a:extLst>
          </p:cNvPr>
          <p:cNvSpPr/>
          <p:nvPr/>
        </p:nvSpPr>
        <p:spPr>
          <a:xfrm>
            <a:off x="151005" y="1360262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Modelo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Predictivo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 </a:t>
            </a:r>
            <a:br>
              <a:rPr lang="en-US" b="1" dirty="0">
                <a:solidFill>
                  <a:srgbClr val="0070C0"/>
                </a:solidFill>
                <a:latin typeface="Cambria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de Ventas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F2CD27-EB5C-4A07-A492-A8C319E1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799" y="2334964"/>
            <a:ext cx="2409802" cy="540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FFBEB1F0-7069-4F82-B9D7-A93BD6391123}"/>
              </a:ext>
            </a:extLst>
          </p:cNvPr>
          <p:cNvSpPr/>
          <p:nvPr/>
        </p:nvSpPr>
        <p:spPr>
          <a:xfrm>
            <a:off x="3600773" y="1415645"/>
            <a:ext cx="210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Modelo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Predictivo</a:t>
            </a:r>
            <a:br>
              <a:rPr lang="en-US" b="1" dirty="0">
                <a:solidFill>
                  <a:srgbClr val="0070C0"/>
                </a:solidFill>
                <a:latin typeface="Cambria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de 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Ingresos</a:t>
            </a:r>
            <a:endParaRPr lang="en-US" b="1" dirty="0">
              <a:solidFill>
                <a:srgbClr val="0070C0"/>
              </a:solidFill>
              <a:latin typeface="Cambria" pitchFamily="18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C697FCB-91C7-4265-9A78-ED8EBE715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46" r="53043" b="25373"/>
          <a:stretch/>
        </p:blipFill>
        <p:spPr>
          <a:xfrm>
            <a:off x="-65988" y="3067091"/>
            <a:ext cx="1715502" cy="84969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D6F080D-677A-44B1-940A-2ACAC5E60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1912" b="10199"/>
          <a:stretch/>
        </p:blipFill>
        <p:spPr>
          <a:xfrm>
            <a:off x="181293" y="2306623"/>
            <a:ext cx="2409802" cy="505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D5B61C-EC05-4E9E-8F2E-D09842B9C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773" y="3011908"/>
            <a:ext cx="1962150" cy="904875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650EFEA-0538-4865-AE25-EC1107640319}"/>
              </a:ext>
            </a:extLst>
          </p:cNvPr>
          <p:cNvSpPr/>
          <p:nvPr/>
        </p:nvSpPr>
        <p:spPr>
          <a:xfrm>
            <a:off x="8481197" y="1014893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Modelo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: CELERIO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5E8C5AC-45D3-4C42-8AD9-5D76B9FFA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197" y="1830380"/>
            <a:ext cx="2152650" cy="35242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9AF5745-4CCB-4966-9A8B-46C7627C4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97" y="2271805"/>
            <a:ext cx="1981200" cy="3333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0B3836F-E091-4F0E-9FBE-226B08783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079" y="2694181"/>
            <a:ext cx="5244757" cy="3358678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8C6FB690-80A6-4BC5-9896-711DDCB52E10}"/>
              </a:ext>
            </a:extLst>
          </p:cNvPr>
          <p:cNvSpPr txBox="1"/>
          <p:nvPr/>
        </p:nvSpPr>
        <p:spPr>
          <a:xfrm>
            <a:off x="9068585" y="3094765"/>
            <a:ext cx="19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>
                    <a:lumMod val="50000"/>
                  </a:schemeClr>
                </a:solidFill>
              </a:rPr>
              <a:t>Precio Optimo = 6595 $</a:t>
            </a:r>
          </a:p>
        </p:txBody>
      </p:sp>
    </p:spTree>
    <p:extLst>
      <p:ext uri="{BB962C8B-B14F-4D97-AF65-F5344CB8AC3E}">
        <p14:creationId xmlns:p14="http://schemas.microsoft.com/office/powerpoint/2010/main" val="16007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8C3B9F-E76B-4692-BA70-20B13F98CBA1}"/>
              </a:ext>
            </a:extLst>
          </p:cNvPr>
          <p:cNvSpPr/>
          <p:nvPr/>
        </p:nvSpPr>
        <p:spPr>
          <a:xfrm>
            <a:off x="424207" y="243477"/>
            <a:ext cx="11364788" cy="5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Relación Precio Optimo y Ventas – 38 Modelos</a:t>
            </a:r>
            <a:endParaRPr lang="es-CL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5E99-A49C-4566-9929-5BE4593F5B75}"/>
              </a:ext>
            </a:extLst>
          </p:cNvPr>
          <p:cNvSpPr/>
          <p:nvPr/>
        </p:nvSpPr>
        <p:spPr>
          <a:xfrm>
            <a:off x="320512" y="301658"/>
            <a:ext cx="103695" cy="45248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377BA0-B88C-4AF9-A87A-4C73A3AA0B08}"/>
              </a:ext>
            </a:extLst>
          </p:cNvPr>
          <p:cNvSpPr/>
          <p:nvPr/>
        </p:nvSpPr>
        <p:spPr>
          <a:xfrm>
            <a:off x="93547" y="6206845"/>
            <a:ext cx="55392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i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Nota: 2 modelos tenían bajo nivel de performance resultando en precios exorbitantes.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404772-738C-422D-B6D4-D8A0223B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2" y="1272619"/>
            <a:ext cx="10565219" cy="46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2c64996-e12e-4242-b8a3-a391bff27b2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839C81C3376548BB8C84494014F5FA" ma:contentTypeVersion="13" ma:contentTypeDescription="Crear nuevo documento." ma:contentTypeScope="" ma:versionID="c6f656aa2a228fade02c7bac6898bb78">
  <xsd:schema xmlns:xsd="http://www.w3.org/2001/XMLSchema" xmlns:xs="http://www.w3.org/2001/XMLSchema" xmlns:p="http://schemas.microsoft.com/office/2006/metadata/properties" xmlns:ns2="89cbfef1-a336-41f8-928b-f986a79124b5" xmlns:ns3="c2c64996-e12e-4242-b8a3-a391bff27b24" targetNamespace="http://schemas.microsoft.com/office/2006/metadata/properties" ma:root="true" ma:fieldsID="83c90381c4b4349411edc33ccf2df585" ns2:_="" ns3:_="">
    <xsd:import namespace="89cbfef1-a336-41f8-928b-f986a79124b5"/>
    <xsd:import namespace="c2c64996-e12e-4242-b8a3-a391bff27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bfef1-a336-41f8-928b-f986a7912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64996-e12e-4242-b8a3-a391bff27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94D3BD-C8A5-4B32-B982-DA438166033D}">
  <ds:schemaRefs>
    <ds:schemaRef ds:uri="89cbfef1-a336-41f8-928b-f986a79124b5"/>
    <ds:schemaRef ds:uri="c2c64996-e12e-4242-b8a3-a391bff27b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5838E4-A357-40A6-B7F3-FFBA7DDC06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4571E-847D-435D-A1EE-C158DF0F8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bfef1-a336-41f8-928b-f986a79124b5"/>
    <ds:schemaRef ds:uri="c2c64996-e12e-4242-b8a3-a391bff27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258</Words>
  <Application>Microsoft Office PowerPoint</Application>
  <PresentationFormat>Panorámica</PresentationFormat>
  <Paragraphs>31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Dionicio Velasquez Tupalaya</dc:creator>
  <cp:lastModifiedBy>Daniel Ernesto Incappueño Ttito</cp:lastModifiedBy>
  <cp:revision>1</cp:revision>
  <dcterms:created xsi:type="dcterms:W3CDTF">2020-02-24T19:29:41Z</dcterms:created>
  <dcterms:modified xsi:type="dcterms:W3CDTF">2022-02-17T18:18:34Z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0x01010064839C81C3376548BB8C84494014F5FA</vt:lpwstr>
  </property>
  <property fmtid="{D5CDD505-2E9C-101B-9397-08002B2CF9AE}" pid="3" name="ComplianceAssetId">
    <vt:lpwstr/>
  </property>
  <property fmtid="{D5CDD505-2E9C-101B-9397-08002B2CF9AE}" pid="4" name="_ExtendedDescription">
    <vt:lpwstr/>
  </property>
</Properties>
</file>