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14"/>
  </p:notesMasterIdLst>
  <p:handoutMasterIdLst>
    <p:handoutMasterId r:id="rId15"/>
  </p:handoutMasterIdLst>
  <p:sldIdLst>
    <p:sldId id="256" r:id="rId6"/>
    <p:sldId id="454" r:id="rId7"/>
    <p:sldId id="448" r:id="rId8"/>
    <p:sldId id="450" r:id="rId9"/>
    <p:sldId id="451" r:id="rId10"/>
    <p:sldId id="453" r:id="rId11"/>
    <p:sldId id="446" r:id="rId12"/>
    <p:sldId id="452"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8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2B029A-5165-47A3-9EE4-D1A2FA72AECD}" v="1" dt="2021-11-25T15:45:56.185"/>
    <p1510:client id="{FF0F816F-13AA-442A-8266-5D29D8CAADA3}" v="319" dt="2021-11-25T04:51:47.24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14" autoAdjust="0"/>
    <p:restoredTop sz="94660"/>
  </p:normalViewPr>
  <p:slideViewPr>
    <p:cSldViewPr snapToGrid="0">
      <p:cViewPr varScale="1">
        <p:scale>
          <a:sx n="80" d="100"/>
          <a:sy n="80" d="100"/>
        </p:scale>
        <p:origin x="1243"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Ernesto Incappueño Ttito" userId="5fc7df4c-9bea-4634-a51e-033ae7a3199f" providerId="ADAL" clId="{FF0F816F-13AA-442A-8266-5D29D8CAADA3}"/>
    <pc:docChg chg="undo redo custSel mod addSld delSld modSld sldOrd">
      <pc:chgData name="Daniel Ernesto Incappueño Ttito" userId="5fc7df4c-9bea-4634-a51e-033ae7a3199f" providerId="ADAL" clId="{FF0F816F-13AA-442A-8266-5D29D8CAADA3}" dt="2021-11-25T04:51:47.242" v="2094" actId="20577"/>
      <pc:docMkLst>
        <pc:docMk/>
      </pc:docMkLst>
      <pc:sldChg chg="modSp">
        <pc:chgData name="Daniel Ernesto Incappueño Ttito" userId="5fc7df4c-9bea-4634-a51e-033ae7a3199f" providerId="ADAL" clId="{FF0F816F-13AA-442A-8266-5D29D8CAADA3}" dt="2021-11-23T19:32:18.300" v="53" actId="20577"/>
        <pc:sldMkLst>
          <pc:docMk/>
          <pc:sldMk cId="3700032390" sldId="256"/>
        </pc:sldMkLst>
        <pc:spChg chg="mod">
          <ac:chgData name="Daniel Ernesto Incappueño Ttito" userId="5fc7df4c-9bea-4634-a51e-033ae7a3199f" providerId="ADAL" clId="{FF0F816F-13AA-442A-8266-5D29D8CAADA3}" dt="2021-11-23T19:32:18.300" v="53" actId="20577"/>
          <ac:spMkLst>
            <pc:docMk/>
            <pc:sldMk cId="3700032390" sldId="256"/>
            <ac:spMk id="5" creationId="{943201E5-49EF-42ED-A729-AB1CFEC20EA3}"/>
          </ac:spMkLst>
        </pc:spChg>
      </pc:sldChg>
      <pc:sldChg chg="del">
        <pc:chgData name="Daniel Ernesto Incappueño Ttito" userId="5fc7df4c-9bea-4634-a51e-033ae7a3199f" providerId="ADAL" clId="{FF0F816F-13AA-442A-8266-5D29D8CAADA3}" dt="2021-11-23T19:31:51.595" v="12" actId="2696"/>
        <pc:sldMkLst>
          <pc:docMk/>
          <pc:sldMk cId="3624683440" sldId="390"/>
        </pc:sldMkLst>
      </pc:sldChg>
      <pc:sldChg chg="del">
        <pc:chgData name="Daniel Ernesto Incappueño Ttito" userId="5fc7df4c-9bea-4634-a51e-033ae7a3199f" providerId="ADAL" clId="{FF0F816F-13AA-442A-8266-5D29D8CAADA3}" dt="2021-11-23T19:31:41.151" v="9" actId="2696"/>
        <pc:sldMkLst>
          <pc:docMk/>
          <pc:sldMk cId="1876933909" sldId="443"/>
        </pc:sldMkLst>
      </pc:sldChg>
      <pc:sldChg chg="del">
        <pc:chgData name="Daniel Ernesto Incappueño Ttito" userId="5fc7df4c-9bea-4634-a51e-033ae7a3199f" providerId="ADAL" clId="{FF0F816F-13AA-442A-8266-5D29D8CAADA3}" dt="2021-11-23T19:31:48.016" v="10" actId="2696"/>
        <pc:sldMkLst>
          <pc:docMk/>
          <pc:sldMk cId="4151962208" sldId="444"/>
        </pc:sldMkLst>
      </pc:sldChg>
      <pc:sldChg chg="addSp delSp modSp">
        <pc:chgData name="Daniel Ernesto Incappueño Ttito" userId="5fc7df4c-9bea-4634-a51e-033ae7a3199f" providerId="ADAL" clId="{FF0F816F-13AA-442A-8266-5D29D8CAADA3}" dt="2021-11-23T21:06:30.424" v="730"/>
        <pc:sldMkLst>
          <pc:docMk/>
          <pc:sldMk cId="1342803987" sldId="445"/>
        </pc:sldMkLst>
        <pc:spChg chg="add mod">
          <ac:chgData name="Daniel Ernesto Incappueño Ttito" userId="5fc7df4c-9bea-4634-a51e-033ae7a3199f" providerId="ADAL" clId="{FF0F816F-13AA-442A-8266-5D29D8CAADA3}" dt="2021-11-23T19:33:03.094" v="57" actId="1076"/>
          <ac:spMkLst>
            <pc:docMk/>
            <pc:sldMk cId="1342803987" sldId="445"/>
            <ac:spMk id="4" creationId="{28D55E99-A49C-4566-9929-5BE4593F5B75}"/>
          </ac:spMkLst>
        </pc:spChg>
        <pc:spChg chg="add del">
          <ac:chgData name="Daniel Ernesto Incappueño Ttito" userId="5fc7df4c-9bea-4634-a51e-033ae7a3199f" providerId="ADAL" clId="{FF0F816F-13AA-442A-8266-5D29D8CAADA3}" dt="2021-11-23T21:06:30.424" v="730"/>
          <ac:spMkLst>
            <pc:docMk/>
            <pc:sldMk cId="1342803987" sldId="445"/>
            <ac:spMk id="6" creationId="{670D5C4E-278E-4BD0-918C-D0B9547A2B28}"/>
          </ac:spMkLst>
        </pc:spChg>
      </pc:sldChg>
      <pc:sldChg chg="addSp delSp modSp add mod ord setBg setClrOvrMap">
        <pc:chgData name="Daniel Ernesto Incappueño Ttito" userId="5fc7df4c-9bea-4634-a51e-033ae7a3199f" providerId="ADAL" clId="{FF0F816F-13AA-442A-8266-5D29D8CAADA3}" dt="2021-11-25T04:51:47.242" v="2094" actId="20577"/>
        <pc:sldMkLst>
          <pc:docMk/>
          <pc:sldMk cId="1554864939" sldId="446"/>
        </pc:sldMkLst>
        <pc:spChg chg="add mod">
          <ac:chgData name="Daniel Ernesto Incappueño Ttito" userId="5fc7df4c-9bea-4634-a51e-033ae7a3199f" providerId="ADAL" clId="{FF0F816F-13AA-442A-8266-5D29D8CAADA3}" dt="2021-11-24T22:31:57.967" v="1912" actId="207"/>
          <ac:spMkLst>
            <pc:docMk/>
            <pc:sldMk cId="1554864939" sldId="446"/>
            <ac:spMk id="2" creationId="{E5A857BF-FA75-4270-B9FB-C1A25008482F}"/>
          </ac:spMkLst>
        </pc:spChg>
        <pc:spChg chg="add del mod ord">
          <ac:chgData name="Daniel Ernesto Incappueño Ttito" userId="5fc7df4c-9bea-4634-a51e-033ae7a3199f" providerId="ADAL" clId="{FF0F816F-13AA-442A-8266-5D29D8CAADA3}" dt="2021-11-23T19:52:10.994" v="484" actId="26606"/>
          <ac:spMkLst>
            <pc:docMk/>
            <pc:sldMk cId="1554864939" sldId="446"/>
            <ac:spMk id="3" creationId="{C4762094-FA01-4486-B304-A05AA66D73A5}"/>
          </ac:spMkLst>
        </pc:spChg>
        <pc:spChg chg="ord">
          <ac:chgData name="Daniel Ernesto Incappueño Ttito" userId="5fc7df4c-9bea-4634-a51e-033ae7a3199f" providerId="ADAL" clId="{FF0F816F-13AA-442A-8266-5D29D8CAADA3}" dt="2021-11-23T19:51:50.908" v="475" actId="26606"/>
          <ac:spMkLst>
            <pc:docMk/>
            <pc:sldMk cId="1554864939" sldId="446"/>
            <ac:spMk id="4" creationId="{28D55E99-A49C-4566-9929-5BE4593F5B75}"/>
          </ac:spMkLst>
        </pc:spChg>
        <pc:spChg chg="add mod">
          <ac:chgData name="Daniel Ernesto Incappueño Ttito" userId="5fc7df4c-9bea-4634-a51e-033ae7a3199f" providerId="ADAL" clId="{FF0F816F-13AA-442A-8266-5D29D8CAADA3}" dt="2021-11-23T20:05:06.566" v="587" actId="2085"/>
          <ac:spMkLst>
            <pc:docMk/>
            <pc:sldMk cId="1554864939" sldId="446"/>
            <ac:spMk id="10" creationId="{6FCBC5D9-10F4-44E3-AF81-D83105AB9BD0}"/>
          </ac:spMkLst>
        </pc:spChg>
        <pc:spChg chg="mod">
          <ac:chgData name="Daniel Ernesto Incappueño Ttito" userId="5fc7df4c-9bea-4634-a51e-033ae7a3199f" providerId="ADAL" clId="{FF0F816F-13AA-442A-8266-5D29D8CAADA3}" dt="2021-11-24T22:55:34.601" v="2042" actId="20577"/>
          <ac:spMkLst>
            <pc:docMk/>
            <pc:sldMk cId="1554864939" sldId="446"/>
            <ac:spMk id="11" creationId="{0C8C3B9F-E76B-4692-BA70-20B13F98CBA1}"/>
          </ac:spMkLst>
        </pc:spChg>
        <pc:spChg chg="add">
          <ac:chgData name="Daniel Ernesto Incappueño Ttito" userId="5fc7df4c-9bea-4634-a51e-033ae7a3199f" providerId="ADAL" clId="{FF0F816F-13AA-442A-8266-5D29D8CAADA3}" dt="2021-11-23T19:52:13.637" v="485"/>
          <ac:spMkLst>
            <pc:docMk/>
            <pc:sldMk cId="1554864939" sldId="446"/>
            <ac:spMk id="39" creationId="{E1E11400-7777-406E-8274-E92A7714E2E8}"/>
          </ac:spMkLst>
        </pc:spChg>
        <pc:spChg chg="add mod">
          <ac:chgData name="Daniel Ernesto Incappueño Ttito" userId="5fc7df4c-9bea-4634-a51e-033ae7a3199f" providerId="ADAL" clId="{FF0F816F-13AA-442A-8266-5D29D8CAADA3}" dt="2021-11-23T20:05:44.324" v="591" actId="404"/>
          <ac:spMkLst>
            <pc:docMk/>
            <pc:sldMk cId="1554864939" sldId="446"/>
            <ac:spMk id="40" creationId="{EF9C260E-05B6-4378-B0C1-A5D0DAE38665}"/>
          </ac:spMkLst>
        </pc:spChg>
        <pc:spChg chg="add del">
          <ac:chgData name="Daniel Ernesto Incappueño Ttito" userId="5fc7df4c-9bea-4634-a51e-033ae7a3199f" providerId="ADAL" clId="{FF0F816F-13AA-442A-8266-5D29D8CAADA3}" dt="2021-11-23T19:51:25.582" v="460" actId="26606"/>
          <ac:spMkLst>
            <pc:docMk/>
            <pc:sldMk cId="1554864939" sldId="446"/>
            <ac:spMk id="77" creationId="{C99A8FB7-A79B-4BC9-9D56-B79587F6AA3E}"/>
          </ac:spMkLst>
        </pc:spChg>
        <pc:spChg chg="add del">
          <ac:chgData name="Daniel Ernesto Incappueño Ttito" userId="5fc7df4c-9bea-4634-a51e-033ae7a3199f" providerId="ADAL" clId="{FF0F816F-13AA-442A-8266-5D29D8CAADA3}" dt="2021-11-23T19:51:25.582" v="460" actId="26606"/>
          <ac:spMkLst>
            <pc:docMk/>
            <pc:sldMk cId="1554864939" sldId="446"/>
            <ac:spMk id="79" creationId="{B23893E2-3349-46D7-A7AA-B9E447957FB1}"/>
          </ac:spMkLst>
        </pc:spChg>
        <pc:spChg chg="add del">
          <ac:chgData name="Daniel Ernesto Incappueño Ttito" userId="5fc7df4c-9bea-4634-a51e-033ae7a3199f" providerId="ADAL" clId="{FF0F816F-13AA-442A-8266-5D29D8CAADA3}" dt="2021-11-23T19:51:25.582" v="460" actId="26606"/>
          <ac:spMkLst>
            <pc:docMk/>
            <pc:sldMk cId="1554864939" sldId="446"/>
            <ac:spMk id="81" creationId="{2B7592FE-10D1-4664-B623-353F47C8DF7F}"/>
          </ac:spMkLst>
        </pc:spChg>
        <pc:spChg chg="add del">
          <ac:chgData name="Daniel Ernesto Incappueño Ttito" userId="5fc7df4c-9bea-4634-a51e-033ae7a3199f" providerId="ADAL" clId="{FF0F816F-13AA-442A-8266-5D29D8CAADA3}" dt="2021-11-23T19:51:31.807" v="465" actId="26606"/>
          <ac:spMkLst>
            <pc:docMk/>
            <pc:sldMk cId="1554864939" sldId="446"/>
            <ac:spMk id="83" creationId="{8A1279FC-7441-4E55-B082-2774E6316482}"/>
          </ac:spMkLst>
        </pc:spChg>
        <pc:spChg chg="add del">
          <ac:chgData name="Daniel Ernesto Incappueño Ttito" userId="5fc7df4c-9bea-4634-a51e-033ae7a3199f" providerId="ADAL" clId="{FF0F816F-13AA-442A-8266-5D29D8CAADA3}" dt="2021-11-23T19:51:46.921" v="469" actId="26606"/>
          <ac:spMkLst>
            <pc:docMk/>
            <pc:sldMk cId="1554864939" sldId="446"/>
            <ac:spMk id="85" creationId="{DE74FCE8-866C-4AFA-B45C-FACE2A6094E4}"/>
          </ac:spMkLst>
        </pc:spChg>
        <pc:spChg chg="add del">
          <ac:chgData name="Daniel Ernesto Incappueño Ttito" userId="5fc7df4c-9bea-4634-a51e-033ae7a3199f" providerId="ADAL" clId="{FF0F816F-13AA-442A-8266-5D29D8CAADA3}" dt="2021-11-23T19:51:28.458" v="462" actId="26606"/>
          <ac:spMkLst>
            <pc:docMk/>
            <pc:sldMk cId="1554864939" sldId="446"/>
            <ac:spMk id="1034" creationId="{B3684CCF-CEBB-4D8E-A366-95E43D4C790B}"/>
          </ac:spMkLst>
        </pc:spChg>
        <pc:spChg chg="add del">
          <ac:chgData name="Daniel Ernesto Incappueño Ttito" userId="5fc7df4c-9bea-4634-a51e-033ae7a3199f" providerId="ADAL" clId="{FF0F816F-13AA-442A-8266-5D29D8CAADA3}" dt="2021-11-23T19:51:28.458" v="462" actId="26606"/>
          <ac:spMkLst>
            <pc:docMk/>
            <pc:sldMk cId="1554864939" sldId="446"/>
            <ac:spMk id="1035" creationId="{70BEB1E7-2F88-40BC-B73D-42E5B6F80BFC}"/>
          </ac:spMkLst>
        </pc:spChg>
        <pc:spChg chg="add del">
          <ac:chgData name="Daniel Ernesto Incappueño Ttito" userId="5fc7df4c-9bea-4634-a51e-033ae7a3199f" providerId="ADAL" clId="{FF0F816F-13AA-442A-8266-5D29D8CAADA3}" dt="2021-11-23T19:51:31.807" v="465" actId="26606"/>
          <ac:spMkLst>
            <pc:docMk/>
            <pc:sldMk cId="1554864939" sldId="446"/>
            <ac:spMk id="1036" creationId="{71A784BF-09DB-448D-99FC-B49DFC6605D5}"/>
          </ac:spMkLst>
        </pc:spChg>
        <pc:spChg chg="add del">
          <ac:chgData name="Daniel Ernesto Incappueño Ttito" userId="5fc7df4c-9bea-4634-a51e-033ae7a3199f" providerId="ADAL" clId="{FF0F816F-13AA-442A-8266-5D29D8CAADA3}" dt="2021-11-23T19:51:31.807" v="465" actId="26606"/>
          <ac:spMkLst>
            <pc:docMk/>
            <pc:sldMk cId="1554864939" sldId="446"/>
            <ac:spMk id="1037" creationId="{917859B3-4C91-478D-929D-BB6433F90849}"/>
          </ac:spMkLst>
        </pc:spChg>
        <pc:spChg chg="add del">
          <ac:chgData name="Daniel Ernesto Incappueño Ttito" userId="5fc7df4c-9bea-4634-a51e-033ae7a3199f" providerId="ADAL" clId="{FF0F816F-13AA-442A-8266-5D29D8CAADA3}" dt="2021-11-23T19:51:31.807" v="465" actId="26606"/>
          <ac:spMkLst>
            <pc:docMk/>
            <pc:sldMk cId="1554864939" sldId="446"/>
            <ac:spMk id="1038" creationId="{6283FBD2-A663-469F-855C-06D86E3C1161}"/>
          </ac:spMkLst>
        </pc:spChg>
        <pc:spChg chg="add del">
          <ac:chgData name="Daniel Ernesto Incappueño Ttito" userId="5fc7df4c-9bea-4634-a51e-033ae7a3199f" providerId="ADAL" clId="{FF0F816F-13AA-442A-8266-5D29D8CAADA3}" dt="2021-11-23T19:51:37.998" v="467" actId="26606"/>
          <ac:spMkLst>
            <pc:docMk/>
            <pc:sldMk cId="1554864939" sldId="446"/>
            <ac:spMk id="1039" creationId="{003713C1-2FB2-413B-BF91-3AE41726FB7A}"/>
          </ac:spMkLst>
        </pc:spChg>
        <pc:spChg chg="add del">
          <ac:chgData name="Daniel Ernesto Incappueño Ttito" userId="5fc7df4c-9bea-4634-a51e-033ae7a3199f" providerId="ADAL" clId="{FF0F816F-13AA-442A-8266-5D29D8CAADA3}" dt="2021-11-23T19:51:37.998" v="467" actId="26606"/>
          <ac:spMkLst>
            <pc:docMk/>
            <pc:sldMk cId="1554864939" sldId="446"/>
            <ac:spMk id="1040" creationId="{90795B4D-5022-4A7F-A01D-8D880B7CDBE6}"/>
          </ac:spMkLst>
        </pc:spChg>
        <pc:spChg chg="add del">
          <ac:chgData name="Daniel Ernesto Incappueño Ttito" userId="5fc7df4c-9bea-4634-a51e-033ae7a3199f" providerId="ADAL" clId="{FF0F816F-13AA-442A-8266-5D29D8CAADA3}" dt="2021-11-23T19:51:37.998" v="467" actId="26606"/>
          <ac:spMkLst>
            <pc:docMk/>
            <pc:sldMk cId="1554864939" sldId="446"/>
            <ac:spMk id="1041" creationId="{AFD19018-DE7C-4796-ADF2-AD2EB0FC0D9C}"/>
          </ac:spMkLst>
        </pc:spChg>
        <pc:spChg chg="add del">
          <ac:chgData name="Daniel Ernesto Incappueño Ttito" userId="5fc7df4c-9bea-4634-a51e-033ae7a3199f" providerId="ADAL" clId="{FF0F816F-13AA-442A-8266-5D29D8CAADA3}" dt="2021-11-23T19:51:37.998" v="467" actId="26606"/>
          <ac:spMkLst>
            <pc:docMk/>
            <pc:sldMk cId="1554864939" sldId="446"/>
            <ac:spMk id="1042" creationId="{B1A0A2C2-4F85-44AF-8708-8DCA4B550CB8}"/>
          </ac:spMkLst>
        </pc:spChg>
        <pc:spChg chg="add del">
          <ac:chgData name="Daniel Ernesto Incappueño Ttito" userId="5fc7df4c-9bea-4634-a51e-033ae7a3199f" providerId="ADAL" clId="{FF0F816F-13AA-442A-8266-5D29D8CAADA3}" dt="2021-11-23T19:51:46.921" v="469" actId="26606"/>
          <ac:spMkLst>
            <pc:docMk/>
            <pc:sldMk cId="1554864939" sldId="446"/>
            <ac:spMk id="1043" creationId="{B43B9CA2-4B31-4ACD-9A9F-B8E6C6420386}"/>
          </ac:spMkLst>
        </pc:spChg>
        <pc:spChg chg="add del">
          <ac:chgData name="Daniel Ernesto Incappueño Ttito" userId="5fc7df4c-9bea-4634-a51e-033ae7a3199f" providerId="ADAL" clId="{FF0F816F-13AA-442A-8266-5D29D8CAADA3}" dt="2021-11-23T19:51:46.921" v="469" actId="26606"/>
          <ac:spMkLst>
            <pc:docMk/>
            <pc:sldMk cId="1554864939" sldId="446"/>
            <ac:spMk id="1044" creationId="{33F94DB1-BC5D-454D-845C-7BA3A1F46999}"/>
          </ac:spMkLst>
        </pc:spChg>
        <pc:spChg chg="add del">
          <ac:chgData name="Daniel Ernesto Incappueño Ttito" userId="5fc7df4c-9bea-4634-a51e-033ae7a3199f" providerId="ADAL" clId="{FF0F816F-13AA-442A-8266-5D29D8CAADA3}" dt="2021-11-23T19:51:46.921" v="469" actId="26606"/>
          <ac:spMkLst>
            <pc:docMk/>
            <pc:sldMk cId="1554864939" sldId="446"/>
            <ac:spMk id="1045" creationId="{5676B86F-860B-4586-BCAA-C0650C09B7B9}"/>
          </ac:spMkLst>
        </pc:spChg>
        <pc:spChg chg="add del">
          <ac:chgData name="Daniel Ernesto Incappueño Ttito" userId="5fc7df4c-9bea-4634-a51e-033ae7a3199f" providerId="ADAL" clId="{FF0F816F-13AA-442A-8266-5D29D8CAADA3}" dt="2021-11-23T19:51:46.921" v="469" actId="26606"/>
          <ac:spMkLst>
            <pc:docMk/>
            <pc:sldMk cId="1554864939" sldId="446"/>
            <ac:spMk id="1046" creationId="{8C818ED5-2F56-4171-9445-3AA4F4462396}"/>
          </ac:spMkLst>
        </pc:spChg>
        <pc:spChg chg="add del">
          <ac:chgData name="Daniel Ernesto Incappueño Ttito" userId="5fc7df4c-9bea-4634-a51e-033ae7a3199f" providerId="ADAL" clId="{FF0F816F-13AA-442A-8266-5D29D8CAADA3}" dt="2021-11-23T19:51:48.023" v="472" actId="26606"/>
          <ac:spMkLst>
            <pc:docMk/>
            <pc:sldMk cId="1554864939" sldId="446"/>
            <ac:spMk id="1048" creationId="{4C3A44BB-E01C-4AA8-B2C8-32FC346D2ED7}"/>
          </ac:spMkLst>
        </pc:spChg>
        <pc:spChg chg="add del">
          <ac:chgData name="Daniel Ernesto Incappueño Ttito" userId="5fc7df4c-9bea-4634-a51e-033ae7a3199f" providerId="ADAL" clId="{FF0F816F-13AA-442A-8266-5D29D8CAADA3}" dt="2021-11-23T19:51:50.908" v="475" actId="26606"/>
          <ac:spMkLst>
            <pc:docMk/>
            <pc:sldMk cId="1554864939" sldId="446"/>
            <ac:spMk id="1050" creationId="{0550F5B9-399F-4FAD-AE6C-ED65F9A43A74}"/>
          </ac:spMkLst>
        </pc:spChg>
        <pc:spChg chg="add del">
          <ac:chgData name="Daniel Ernesto Incappueño Ttito" userId="5fc7df4c-9bea-4634-a51e-033ae7a3199f" providerId="ADAL" clId="{FF0F816F-13AA-442A-8266-5D29D8CAADA3}" dt="2021-11-23T19:51:50.908" v="475" actId="26606"/>
          <ac:spMkLst>
            <pc:docMk/>
            <pc:sldMk cId="1554864939" sldId="446"/>
            <ac:spMk id="1051" creationId="{C062E60F-5CD4-4268-8359-8076634680E5}"/>
          </ac:spMkLst>
        </pc:spChg>
        <pc:spChg chg="add del">
          <ac:chgData name="Daniel Ernesto Incappueño Ttito" userId="5fc7df4c-9bea-4634-a51e-033ae7a3199f" providerId="ADAL" clId="{FF0F816F-13AA-442A-8266-5D29D8CAADA3}" dt="2021-11-23T19:51:50.908" v="475" actId="26606"/>
          <ac:spMkLst>
            <pc:docMk/>
            <pc:sldMk cId="1554864939" sldId="446"/>
            <ac:spMk id="1052" creationId="{BB341EC3-1810-4D33-BA3F-E2D0AA0ECFB6}"/>
          </ac:spMkLst>
        </pc:spChg>
        <pc:spChg chg="add del">
          <ac:chgData name="Daniel Ernesto Incappueño Ttito" userId="5fc7df4c-9bea-4634-a51e-033ae7a3199f" providerId="ADAL" clId="{FF0F816F-13AA-442A-8266-5D29D8CAADA3}" dt="2021-11-23T19:51:50.908" v="475" actId="26606"/>
          <ac:spMkLst>
            <pc:docMk/>
            <pc:sldMk cId="1554864939" sldId="446"/>
            <ac:spMk id="1053" creationId="{10127CDE-2B99-47A8-BB3C-7D17519105E0}"/>
          </ac:spMkLst>
        </pc:spChg>
        <pc:grpChg chg="add mod">
          <ac:chgData name="Daniel Ernesto Incappueño Ttito" userId="5fc7df4c-9bea-4634-a51e-033ae7a3199f" providerId="ADAL" clId="{FF0F816F-13AA-442A-8266-5D29D8CAADA3}" dt="2021-11-23T20:04:30.330" v="583" actId="207"/>
          <ac:grpSpMkLst>
            <pc:docMk/>
            <pc:sldMk cId="1554864939" sldId="446"/>
            <ac:grpSpMk id="38" creationId="{C7BF03F5-A251-42CD-811C-5F37E96E29A7}"/>
          </ac:grpSpMkLst>
        </pc:grpChg>
        <pc:graphicFrameChg chg="del">
          <ac:chgData name="Daniel Ernesto Incappueño Ttito" userId="5fc7df4c-9bea-4634-a51e-033ae7a3199f" providerId="ADAL" clId="{FF0F816F-13AA-442A-8266-5D29D8CAADA3}" dt="2021-11-23T19:36:14.299" v="132" actId="478"/>
          <ac:graphicFrameMkLst>
            <pc:docMk/>
            <pc:sldMk cId="1554864939" sldId="446"/>
            <ac:graphicFrameMk id="2" creationId="{C3EB0606-B614-489A-9CD1-BA2DA824B30E}"/>
          </ac:graphicFrameMkLst>
        </pc:graphicFrameChg>
        <pc:graphicFrameChg chg="add del">
          <ac:chgData name="Daniel Ernesto Incappueño Ttito" userId="5fc7df4c-9bea-4634-a51e-033ae7a3199f" providerId="ADAL" clId="{FF0F816F-13AA-442A-8266-5D29D8CAADA3}" dt="2021-11-23T19:51:59.287" v="477" actId="26606"/>
          <ac:graphicFrameMkLst>
            <pc:docMk/>
            <pc:sldMk cId="1554864939" sldId="446"/>
            <ac:graphicFrameMk id="1055" creationId="{988F9382-61C0-4FA9-809E-35CD564403E7}"/>
          </ac:graphicFrameMkLst>
        </pc:graphicFrameChg>
        <pc:graphicFrameChg chg="add del">
          <ac:chgData name="Daniel Ernesto Incappueño Ttito" userId="5fc7df4c-9bea-4634-a51e-033ae7a3199f" providerId="ADAL" clId="{FF0F816F-13AA-442A-8266-5D29D8CAADA3}" dt="2021-11-23T19:52:04.478" v="479" actId="26606"/>
          <ac:graphicFrameMkLst>
            <pc:docMk/>
            <pc:sldMk cId="1554864939" sldId="446"/>
            <ac:graphicFrameMk id="1057" creationId="{43AA3A6A-F658-40D0-8864-83F71EA2A835}"/>
          </ac:graphicFrameMkLst>
        </pc:graphicFrameChg>
        <pc:graphicFrameChg chg="add del">
          <ac:chgData name="Daniel Ernesto Incappueño Ttito" userId="5fc7df4c-9bea-4634-a51e-033ae7a3199f" providerId="ADAL" clId="{FF0F816F-13AA-442A-8266-5D29D8CAADA3}" dt="2021-11-23T19:52:05.240" v="481" actId="26606"/>
          <ac:graphicFrameMkLst>
            <pc:docMk/>
            <pc:sldMk cId="1554864939" sldId="446"/>
            <ac:graphicFrameMk id="1059" creationId="{FBD1476E-3005-45E3-8895-C630AAE7BA7F}"/>
          </ac:graphicFrameMkLst>
        </pc:graphicFrameChg>
        <pc:graphicFrameChg chg="add del">
          <ac:chgData name="Daniel Ernesto Incappueño Ttito" userId="5fc7df4c-9bea-4634-a51e-033ae7a3199f" providerId="ADAL" clId="{FF0F816F-13AA-442A-8266-5D29D8CAADA3}" dt="2021-11-23T19:52:10.979" v="483" actId="26606"/>
          <ac:graphicFrameMkLst>
            <pc:docMk/>
            <pc:sldMk cId="1554864939" sldId="446"/>
            <ac:graphicFrameMk id="1061" creationId="{43AA3A6A-F658-40D0-8864-83F71EA2A835}"/>
          </ac:graphicFrameMkLst>
        </pc:graphicFrameChg>
        <pc:graphicFrameChg chg="add mod">
          <ac:chgData name="Daniel Ernesto Incappueño Ttito" userId="5fc7df4c-9bea-4634-a51e-033ae7a3199f" providerId="ADAL" clId="{FF0F816F-13AA-442A-8266-5D29D8CAADA3}" dt="2021-11-25T04:51:47.242" v="2094" actId="20577"/>
          <ac:graphicFrameMkLst>
            <pc:docMk/>
            <pc:sldMk cId="1554864939" sldId="446"/>
            <ac:graphicFrameMk id="1063" creationId="{988F9382-61C0-4FA9-809E-35CD564403E7}"/>
          </ac:graphicFrameMkLst>
        </pc:graphicFrameChg>
        <pc:picChg chg="add mod">
          <ac:chgData name="Daniel Ernesto Incappueño Ttito" userId="5fc7df4c-9bea-4634-a51e-033ae7a3199f" providerId="ADAL" clId="{FF0F816F-13AA-442A-8266-5D29D8CAADA3}" dt="2021-11-23T19:59:05.653" v="543" actId="1076"/>
          <ac:picMkLst>
            <pc:docMk/>
            <pc:sldMk cId="1554864939" sldId="446"/>
            <ac:picMk id="5" creationId="{3FC62111-A027-453C-A2E9-74E8F7D2D3A5}"/>
          </ac:picMkLst>
        </pc:picChg>
        <pc:picChg chg="add mod">
          <ac:chgData name="Daniel Ernesto Incappueño Ttito" userId="5fc7df4c-9bea-4634-a51e-033ae7a3199f" providerId="ADAL" clId="{FF0F816F-13AA-442A-8266-5D29D8CAADA3}" dt="2021-11-24T22:32:33.403" v="1931" actId="1038"/>
          <ac:picMkLst>
            <pc:docMk/>
            <pc:sldMk cId="1554864939" sldId="446"/>
            <ac:picMk id="6" creationId="{19FF46C6-88E1-4929-AF6F-EDDDF5C8A988}"/>
          </ac:picMkLst>
        </pc:picChg>
        <pc:picChg chg="add mod">
          <ac:chgData name="Daniel Ernesto Incappueño Ttito" userId="5fc7df4c-9bea-4634-a51e-033ae7a3199f" providerId="ADAL" clId="{FF0F816F-13AA-442A-8266-5D29D8CAADA3}" dt="2021-11-23T20:01:34.669" v="555" actId="732"/>
          <ac:picMkLst>
            <pc:docMk/>
            <pc:sldMk cId="1554864939" sldId="446"/>
            <ac:picMk id="7" creationId="{76922837-8469-462F-AB3C-8C9ED405FFEC}"/>
          </ac:picMkLst>
        </pc:picChg>
        <pc:picChg chg="add mod">
          <ac:chgData name="Daniel Ernesto Incappueño Ttito" userId="5fc7df4c-9bea-4634-a51e-033ae7a3199f" providerId="ADAL" clId="{FF0F816F-13AA-442A-8266-5D29D8CAADA3}" dt="2021-11-23T20:02:11.244" v="564" actId="1076"/>
          <ac:picMkLst>
            <pc:docMk/>
            <pc:sldMk cId="1554864939" sldId="446"/>
            <ac:picMk id="8" creationId="{3C611114-AB64-458E-AA0C-8A2F7E350D9F}"/>
          </ac:picMkLst>
        </pc:picChg>
        <pc:picChg chg="add mod">
          <ac:chgData name="Daniel Ernesto Incappueño Ttito" userId="5fc7df4c-9bea-4634-a51e-033ae7a3199f" providerId="ADAL" clId="{FF0F816F-13AA-442A-8266-5D29D8CAADA3}" dt="2021-11-23T20:03:53.166" v="570" actId="1076"/>
          <ac:picMkLst>
            <pc:docMk/>
            <pc:sldMk cId="1554864939" sldId="446"/>
            <ac:picMk id="9" creationId="{1241662C-A2DF-418A-B0A7-A42DE5EFC266}"/>
          </ac:picMkLst>
        </pc:picChg>
        <pc:picChg chg="add mod">
          <ac:chgData name="Daniel Ernesto Incappueño Ttito" userId="5fc7df4c-9bea-4634-a51e-033ae7a3199f" providerId="ADAL" clId="{FF0F816F-13AA-442A-8266-5D29D8CAADA3}" dt="2021-11-23T20:03:57.652" v="572" actId="1076"/>
          <ac:picMkLst>
            <pc:docMk/>
            <pc:sldMk cId="1554864939" sldId="446"/>
            <ac:picMk id="46" creationId="{9489BA9A-793B-4C89-88B6-BEABA00B1924}"/>
          </ac:picMkLst>
        </pc:picChg>
        <pc:picChg chg="add mod">
          <ac:chgData name="Daniel Ernesto Incappueño Ttito" userId="5fc7df4c-9bea-4634-a51e-033ae7a3199f" providerId="ADAL" clId="{FF0F816F-13AA-442A-8266-5D29D8CAADA3}" dt="2021-11-23T20:04:08.642" v="580" actId="1076"/>
          <ac:picMkLst>
            <pc:docMk/>
            <pc:sldMk cId="1554864939" sldId="446"/>
            <ac:picMk id="47" creationId="{0A41280B-47A2-45C5-85C1-A9C7B4FCC3BF}"/>
          </ac:picMkLst>
        </pc:picChg>
        <pc:picChg chg="add mod">
          <ac:chgData name="Daniel Ernesto Incappueño Ttito" userId="5fc7df4c-9bea-4634-a51e-033ae7a3199f" providerId="ADAL" clId="{FF0F816F-13AA-442A-8266-5D29D8CAADA3}" dt="2021-11-23T20:04:21.488" v="582" actId="1076"/>
          <ac:picMkLst>
            <pc:docMk/>
            <pc:sldMk cId="1554864939" sldId="446"/>
            <ac:picMk id="48" creationId="{1D80B57D-03CB-49F9-B077-50D22E950D83}"/>
          </ac:picMkLst>
        </pc:picChg>
        <pc:picChg chg="add mod">
          <ac:chgData name="Daniel Ernesto Incappueño Ttito" userId="5fc7df4c-9bea-4634-a51e-033ae7a3199f" providerId="ADAL" clId="{FF0F816F-13AA-442A-8266-5D29D8CAADA3}" dt="2021-11-23T20:04:21.488" v="582" actId="1076"/>
          <ac:picMkLst>
            <pc:docMk/>
            <pc:sldMk cId="1554864939" sldId="446"/>
            <ac:picMk id="49" creationId="{2CAA98E2-D762-475F-9DF1-B4FE3852E730}"/>
          </ac:picMkLst>
        </pc:picChg>
        <pc:picChg chg="add del mod">
          <ac:chgData name="Daniel Ernesto Incappueño Ttito" userId="5fc7df4c-9bea-4634-a51e-033ae7a3199f" providerId="ADAL" clId="{FF0F816F-13AA-442A-8266-5D29D8CAADA3}" dt="2021-11-23T19:46:54.044" v="433"/>
          <ac:picMkLst>
            <pc:docMk/>
            <pc:sldMk cId="1554864939" sldId="446"/>
            <ac:picMk id="1026" creationId="{2EF47EEE-B7E6-4E92-8B52-A332E54618B3}"/>
          </ac:picMkLst>
        </pc:picChg>
        <pc:picChg chg="add del mod ord">
          <ac:chgData name="Daniel Ernesto Incappueño Ttito" userId="5fc7df4c-9bea-4634-a51e-033ae7a3199f" providerId="ADAL" clId="{FF0F816F-13AA-442A-8266-5D29D8CAADA3}" dt="2021-11-23T20:01:53.942" v="557" actId="478"/>
          <ac:picMkLst>
            <pc:docMk/>
            <pc:sldMk cId="1554864939" sldId="446"/>
            <ac:picMk id="1028" creationId="{F616FA15-4A64-4498-9AE2-CDACE8C740F4}"/>
          </ac:picMkLst>
        </pc:picChg>
        <pc:picChg chg="add mod ord">
          <ac:chgData name="Daniel Ernesto Incappueño Ttito" userId="5fc7df4c-9bea-4634-a51e-033ae7a3199f" providerId="ADAL" clId="{FF0F816F-13AA-442A-8266-5D29D8CAADA3}" dt="2021-11-23T19:54:48.233" v="521" actId="1076"/>
          <ac:picMkLst>
            <pc:docMk/>
            <pc:sldMk cId="1554864939" sldId="446"/>
            <ac:picMk id="1030" creationId="{57E74029-CFEB-46FA-B773-D22F42D2F36C}"/>
          </ac:picMkLst>
        </pc:picChg>
        <pc:picChg chg="add del mod ord">
          <ac:chgData name="Daniel Ernesto Incappueño Ttito" userId="5fc7df4c-9bea-4634-a51e-033ae7a3199f" providerId="ADAL" clId="{FF0F816F-13AA-442A-8266-5D29D8CAADA3}" dt="2021-11-23T20:01:23.026" v="551" actId="478"/>
          <ac:picMkLst>
            <pc:docMk/>
            <pc:sldMk cId="1554864939" sldId="446"/>
            <ac:picMk id="1032" creationId="{B7C95390-A8C9-4B5F-A67A-851D61EA2BF5}"/>
          </ac:picMkLst>
        </pc:picChg>
      </pc:sldChg>
      <pc:sldChg chg="del">
        <pc:chgData name="Daniel Ernesto Incappueño Ttito" userId="5fc7df4c-9bea-4634-a51e-033ae7a3199f" providerId="ADAL" clId="{FF0F816F-13AA-442A-8266-5D29D8CAADA3}" dt="2021-11-23T19:31:32.652" v="8" actId="2696"/>
        <pc:sldMkLst>
          <pc:docMk/>
          <pc:sldMk cId="2508295939" sldId="446"/>
        </pc:sldMkLst>
      </pc:sldChg>
      <pc:sldChg chg="del">
        <pc:chgData name="Daniel Ernesto Incappueño Ttito" userId="5fc7df4c-9bea-4634-a51e-033ae7a3199f" providerId="ADAL" clId="{FF0F816F-13AA-442A-8266-5D29D8CAADA3}" dt="2021-11-23T19:31:31.833" v="7" actId="2696"/>
        <pc:sldMkLst>
          <pc:docMk/>
          <pc:sldMk cId="3789387620" sldId="447"/>
        </pc:sldMkLst>
      </pc:sldChg>
      <pc:sldChg chg="delSp modSp add del">
        <pc:chgData name="Daniel Ernesto Incappueño Ttito" userId="5fc7df4c-9bea-4634-a51e-033ae7a3199f" providerId="ADAL" clId="{FF0F816F-13AA-442A-8266-5D29D8CAADA3}" dt="2021-11-23T21:09:15.044" v="768" actId="2696"/>
        <pc:sldMkLst>
          <pc:docMk/>
          <pc:sldMk cId="3812006487" sldId="447"/>
        </pc:sldMkLst>
        <pc:spChg chg="mod">
          <ac:chgData name="Daniel Ernesto Incappueño Ttito" userId="5fc7df4c-9bea-4634-a51e-033ae7a3199f" providerId="ADAL" clId="{FF0F816F-13AA-442A-8266-5D29D8CAADA3}" dt="2021-11-23T20:21:33.244" v="626" actId="20577"/>
          <ac:spMkLst>
            <pc:docMk/>
            <pc:sldMk cId="3812006487" sldId="447"/>
            <ac:spMk id="11" creationId="{0C8C3B9F-E76B-4692-BA70-20B13F98CBA1}"/>
          </ac:spMkLst>
        </pc:spChg>
        <pc:grpChg chg="del">
          <ac:chgData name="Daniel Ernesto Incappueño Ttito" userId="5fc7df4c-9bea-4634-a51e-033ae7a3199f" providerId="ADAL" clId="{FF0F816F-13AA-442A-8266-5D29D8CAADA3}" dt="2021-11-23T20:11:23.890" v="622" actId="478"/>
          <ac:grpSpMkLst>
            <pc:docMk/>
            <pc:sldMk cId="3812006487" sldId="447"/>
            <ac:grpSpMk id="38" creationId="{C7BF03F5-A251-42CD-811C-5F37E96E29A7}"/>
          </ac:grpSpMkLst>
        </pc:grpChg>
        <pc:graphicFrameChg chg="del">
          <ac:chgData name="Daniel Ernesto Incappueño Ttito" userId="5fc7df4c-9bea-4634-a51e-033ae7a3199f" providerId="ADAL" clId="{FF0F816F-13AA-442A-8266-5D29D8CAADA3}" dt="2021-11-23T20:19:17.451" v="623" actId="478"/>
          <ac:graphicFrameMkLst>
            <pc:docMk/>
            <pc:sldMk cId="3812006487" sldId="447"/>
            <ac:graphicFrameMk id="1063" creationId="{988F9382-61C0-4FA9-809E-35CD564403E7}"/>
          </ac:graphicFrameMkLst>
        </pc:graphicFrameChg>
        <pc:picChg chg="del">
          <ac:chgData name="Daniel Ernesto Incappueño Ttito" userId="5fc7df4c-9bea-4634-a51e-033ae7a3199f" providerId="ADAL" clId="{FF0F816F-13AA-442A-8266-5D29D8CAADA3}" dt="2021-11-23T20:19:21.864" v="624" actId="478"/>
          <ac:picMkLst>
            <pc:docMk/>
            <pc:sldMk cId="3812006487" sldId="447"/>
            <ac:picMk id="5" creationId="{3FC62111-A027-453C-A2E9-74E8F7D2D3A5}"/>
          </ac:picMkLst>
        </pc:picChg>
        <pc:picChg chg="del">
          <ac:chgData name="Daniel Ernesto Incappueño Ttito" userId="5fc7df4c-9bea-4634-a51e-033ae7a3199f" providerId="ADAL" clId="{FF0F816F-13AA-442A-8266-5D29D8CAADA3}" dt="2021-11-23T20:19:21.864" v="624" actId="478"/>
          <ac:picMkLst>
            <pc:docMk/>
            <pc:sldMk cId="3812006487" sldId="447"/>
            <ac:picMk id="6" creationId="{19FF46C6-88E1-4929-AF6F-EDDDF5C8A988}"/>
          </ac:picMkLst>
        </pc:picChg>
        <pc:picChg chg="del">
          <ac:chgData name="Daniel Ernesto Incappueño Ttito" userId="5fc7df4c-9bea-4634-a51e-033ae7a3199f" providerId="ADAL" clId="{FF0F816F-13AA-442A-8266-5D29D8CAADA3}" dt="2021-11-23T20:19:21.864" v="624" actId="478"/>
          <ac:picMkLst>
            <pc:docMk/>
            <pc:sldMk cId="3812006487" sldId="447"/>
            <ac:picMk id="7" creationId="{76922837-8469-462F-AB3C-8C9ED405FFEC}"/>
          </ac:picMkLst>
        </pc:picChg>
        <pc:picChg chg="del">
          <ac:chgData name="Daniel Ernesto Incappueño Ttito" userId="5fc7df4c-9bea-4634-a51e-033ae7a3199f" providerId="ADAL" clId="{FF0F816F-13AA-442A-8266-5D29D8CAADA3}" dt="2021-11-23T20:19:21.864" v="624" actId="478"/>
          <ac:picMkLst>
            <pc:docMk/>
            <pc:sldMk cId="3812006487" sldId="447"/>
            <ac:picMk id="8" creationId="{3C611114-AB64-458E-AA0C-8A2F7E350D9F}"/>
          </ac:picMkLst>
        </pc:picChg>
        <pc:picChg chg="del">
          <ac:chgData name="Daniel Ernesto Incappueño Ttito" userId="5fc7df4c-9bea-4634-a51e-033ae7a3199f" providerId="ADAL" clId="{FF0F816F-13AA-442A-8266-5D29D8CAADA3}" dt="2021-11-23T20:19:21.864" v="624" actId="478"/>
          <ac:picMkLst>
            <pc:docMk/>
            <pc:sldMk cId="3812006487" sldId="447"/>
            <ac:picMk id="9" creationId="{1241662C-A2DF-418A-B0A7-A42DE5EFC266}"/>
          </ac:picMkLst>
        </pc:picChg>
        <pc:picChg chg="del">
          <ac:chgData name="Daniel Ernesto Incappueño Ttito" userId="5fc7df4c-9bea-4634-a51e-033ae7a3199f" providerId="ADAL" clId="{FF0F816F-13AA-442A-8266-5D29D8CAADA3}" dt="2021-11-23T20:19:21.864" v="624" actId="478"/>
          <ac:picMkLst>
            <pc:docMk/>
            <pc:sldMk cId="3812006487" sldId="447"/>
            <ac:picMk id="46" creationId="{9489BA9A-793B-4C89-88B6-BEABA00B1924}"/>
          </ac:picMkLst>
        </pc:picChg>
        <pc:picChg chg="del">
          <ac:chgData name="Daniel Ernesto Incappueño Ttito" userId="5fc7df4c-9bea-4634-a51e-033ae7a3199f" providerId="ADAL" clId="{FF0F816F-13AA-442A-8266-5D29D8CAADA3}" dt="2021-11-23T20:19:21.864" v="624" actId="478"/>
          <ac:picMkLst>
            <pc:docMk/>
            <pc:sldMk cId="3812006487" sldId="447"/>
            <ac:picMk id="47" creationId="{0A41280B-47A2-45C5-85C1-A9C7B4FCC3BF}"/>
          </ac:picMkLst>
        </pc:picChg>
        <pc:picChg chg="del">
          <ac:chgData name="Daniel Ernesto Incappueño Ttito" userId="5fc7df4c-9bea-4634-a51e-033ae7a3199f" providerId="ADAL" clId="{FF0F816F-13AA-442A-8266-5D29D8CAADA3}" dt="2021-11-23T20:19:21.864" v="624" actId="478"/>
          <ac:picMkLst>
            <pc:docMk/>
            <pc:sldMk cId="3812006487" sldId="447"/>
            <ac:picMk id="48" creationId="{1D80B57D-03CB-49F9-B077-50D22E950D83}"/>
          </ac:picMkLst>
        </pc:picChg>
        <pc:picChg chg="del">
          <ac:chgData name="Daniel Ernesto Incappueño Ttito" userId="5fc7df4c-9bea-4634-a51e-033ae7a3199f" providerId="ADAL" clId="{FF0F816F-13AA-442A-8266-5D29D8CAADA3}" dt="2021-11-23T20:19:21.864" v="624" actId="478"/>
          <ac:picMkLst>
            <pc:docMk/>
            <pc:sldMk cId="3812006487" sldId="447"/>
            <ac:picMk id="49" creationId="{2CAA98E2-D762-475F-9DF1-B4FE3852E730}"/>
          </ac:picMkLst>
        </pc:picChg>
        <pc:picChg chg="del">
          <ac:chgData name="Daniel Ernesto Incappueño Ttito" userId="5fc7df4c-9bea-4634-a51e-033ae7a3199f" providerId="ADAL" clId="{FF0F816F-13AA-442A-8266-5D29D8CAADA3}" dt="2021-11-23T20:19:21.864" v="624" actId="478"/>
          <ac:picMkLst>
            <pc:docMk/>
            <pc:sldMk cId="3812006487" sldId="447"/>
            <ac:picMk id="1030" creationId="{57E74029-CFEB-46FA-B773-D22F42D2F36C}"/>
          </ac:picMkLst>
        </pc:picChg>
      </pc:sldChg>
      <pc:sldChg chg="addSp delSp modSp add">
        <pc:chgData name="Daniel Ernesto Incappueño Ttito" userId="5fc7df4c-9bea-4634-a51e-033ae7a3199f" providerId="ADAL" clId="{FF0F816F-13AA-442A-8266-5D29D8CAADA3}" dt="2021-11-24T22:21:17.826" v="1807" actId="113"/>
        <pc:sldMkLst>
          <pc:docMk/>
          <pc:sldMk cId="834632065" sldId="448"/>
        </pc:sldMkLst>
        <pc:spChg chg="add del">
          <ac:chgData name="Daniel Ernesto Incappueño Ttito" userId="5fc7df4c-9bea-4634-a51e-033ae7a3199f" providerId="ADAL" clId="{FF0F816F-13AA-442A-8266-5D29D8CAADA3}" dt="2021-11-23T20:47:45.925" v="665"/>
          <ac:spMkLst>
            <pc:docMk/>
            <pc:sldMk cId="834632065" sldId="448"/>
            <ac:spMk id="3" creationId="{71B825E8-7D5F-41A0-ABC4-A20FFF370627}"/>
          </ac:spMkLst>
        </pc:spChg>
        <pc:spChg chg="mod">
          <ac:chgData name="Daniel Ernesto Incappueño Ttito" userId="5fc7df4c-9bea-4634-a51e-033ae7a3199f" providerId="ADAL" clId="{FF0F816F-13AA-442A-8266-5D29D8CAADA3}" dt="2021-11-23T21:10:06.230" v="771" actId="20577"/>
          <ac:spMkLst>
            <pc:docMk/>
            <pc:sldMk cId="834632065" sldId="448"/>
            <ac:spMk id="11" creationId="{0C8C3B9F-E76B-4692-BA70-20B13F98CBA1}"/>
          </ac:spMkLst>
        </pc:spChg>
        <pc:grpChg chg="del">
          <ac:chgData name="Daniel Ernesto Incappueño Ttito" userId="5fc7df4c-9bea-4634-a51e-033ae7a3199f" providerId="ADAL" clId="{FF0F816F-13AA-442A-8266-5D29D8CAADA3}" dt="2021-11-23T20:44:18.317" v="649" actId="478"/>
          <ac:grpSpMkLst>
            <pc:docMk/>
            <pc:sldMk cId="834632065" sldId="448"/>
            <ac:grpSpMk id="38" creationId="{C7BF03F5-A251-42CD-811C-5F37E96E29A7}"/>
          </ac:grpSpMkLst>
        </pc:grpChg>
        <pc:graphicFrameChg chg="add del">
          <ac:chgData name="Daniel Ernesto Incappueño Ttito" userId="5fc7df4c-9bea-4634-a51e-033ae7a3199f" providerId="ADAL" clId="{FF0F816F-13AA-442A-8266-5D29D8CAADA3}" dt="2021-11-23T20:47:42.452" v="663"/>
          <ac:graphicFrameMkLst>
            <pc:docMk/>
            <pc:sldMk cId="834632065" sldId="448"/>
            <ac:graphicFrameMk id="2" creationId="{134486B8-54EE-4105-9758-6DCFE173352B}"/>
          </ac:graphicFrameMkLst>
        </pc:graphicFrameChg>
        <pc:graphicFrameChg chg="add mod modGraphic">
          <ac:chgData name="Daniel Ernesto Incappueño Ttito" userId="5fc7df4c-9bea-4634-a51e-033ae7a3199f" providerId="ADAL" clId="{FF0F816F-13AA-442A-8266-5D29D8CAADA3}" dt="2021-11-24T22:21:17.826" v="1807" actId="113"/>
          <ac:graphicFrameMkLst>
            <pc:docMk/>
            <pc:sldMk cId="834632065" sldId="448"/>
            <ac:graphicFrameMk id="2" creationId="{AF21B8B4-1A2B-4B79-BCC8-B8A89F070C4A}"/>
          </ac:graphicFrameMkLst>
        </pc:graphicFrameChg>
        <pc:graphicFrameChg chg="add del">
          <ac:chgData name="Daniel Ernesto Incappueño Ttito" userId="5fc7df4c-9bea-4634-a51e-033ae7a3199f" providerId="ADAL" clId="{FF0F816F-13AA-442A-8266-5D29D8CAADA3}" dt="2021-11-23T20:47:48.059" v="667"/>
          <ac:graphicFrameMkLst>
            <pc:docMk/>
            <pc:sldMk cId="834632065" sldId="448"/>
            <ac:graphicFrameMk id="12" creationId="{43DFD711-9708-4CC5-8A06-69925D68EBB1}"/>
          </ac:graphicFrameMkLst>
        </pc:graphicFrameChg>
        <pc:graphicFrameChg chg="add del mod modGraphic">
          <ac:chgData name="Daniel Ernesto Incappueño Ttito" userId="5fc7df4c-9bea-4634-a51e-033ae7a3199f" providerId="ADAL" clId="{FF0F816F-13AA-442A-8266-5D29D8CAADA3}" dt="2021-11-23T20:48:04.597" v="679"/>
          <ac:graphicFrameMkLst>
            <pc:docMk/>
            <pc:sldMk cId="834632065" sldId="448"/>
            <ac:graphicFrameMk id="13" creationId="{1012C2EF-52BE-4110-B288-440762E226EE}"/>
          </ac:graphicFrameMkLst>
        </pc:graphicFrameChg>
        <pc:graphicFrameChg chg="add del mod">
          <ac:chgData name="Daniel Ernesto Incappueño Ttito" userId="5fc7df4c-9bea-4634-a51e-033ae7a3199f" providerId="ADAL" clId="{FF0F816F-13AA-442A-8266-5D29D8CAADA3}" dt="2021-11-23T22:38:58.957" v="1563" actId="478"/>
          <ac:graphicFrameMkLst>
            <pc:docMk/>
            <pc:sldMk cId="834632065" sldId="448"/>
            <ac:graphicFrameMk id="14" creationId="{B221482F-12DF-4DC9-8A25-CC9284AFF71C}"/>
          </ac:graphicFrameMkLst>
        </pc:graphicFrameChg>
        <pc:graphicFrameChg chg="add del">
          <ac:chgData name="Daniel Ernesto Incappueño Ttito" userId="5fc7df4c-9bea-4634-a51e-033ae7a3199f" providerId="ADAL" clId="{FF0F816F-13AA-442A-8266-5D29D8CAADA3}" dt="2021-11-23T22:39:47.850" v="1575"/>
          <ac:graphicFrameMkLst>
            <pc:docMk/>
            <pc:sldMk cId="834632065" sldId="448"/>
            <ac:graphicFrameMk id="18" creationId="{B995DD8B-EB8F-45B3-BD88-0A5951C10600}"/>
          </ac:graphicFrameMkLst>
        </pc:graphicFrameChg>
        <pc:graphicFrameChg chg="del">
          <ac:chgData name="Daniel Ernesto Incappueño Ttito" userId="5fc7df4c-9bea-4634-a51e-033ae7a3199f" providerId="ADAL" clId="{FF0F816F-13AA-442A-8266-5D29D8CAADA3}" dt="2021-11-23T20:44:19.722" v="650" actId="478"/>
          <ac:graphicFrameMkLst>
            <pc:docMk/>
            <pc:sldMk cId="834632065" sldId="448"/>
            <ac:graphicFrameMk id="1063" creationId="{988F9382-61C0-4FA9-809E-35CD564403E7}"/>
          </ac:graphicFrameMkLst>
        </pc:graphicFrameChg>
        <pc:picChg chg="del">
          <ac:chgData name="Daniel Ernesto Incappueño Ttito" userId="5fc7df4c-9bea-4634-a51e-033ae7a3199f" providerId="ADAL" clId="{FF0F816F-13AA-442A-8266-5D29D8CAADA3}" dt="2021-11-23T20:44:24.739" v="661" actId="478"/>
          <ac:picMkLst>
            <pc:docMk/>
            <pc:sldMk cId="834632065" sldId="448"/>
            <ac:picMk id="5" creationId="{3FC62111-A027-453C-A2E9-74E8F7D2D3A5}"/>
          </ac:picMkLst>
        </pc:picChg>
        <pc:picChg chg="del">
          <ac:chgData name="Daniel Ernesto Incappueño Ttito" userId="5fc7df4c-9bea-4634-a51e-033ae7a3199f" providerId="ADAL" clId="{FF0F816F-13AA-442A-8266-5D29D8CAADA3}" dt="2021-11-23T20:44:23.960" v="659" actId="478"/>
          <ac:picMkLst>
            <pc:docMk/>
            <pc:sldMk cId="834632065" sldId="448"/>
            <ac:picMk id="6" creationId="{19FF46C6-88E1-4929-AF6F-EDDDF5C8A988}"/>
          </ac:picMkLst>
        </pc:picChg>
        <pc:picChg chg="del">
          <ac:chgData name="Daniel Ernesto Incappueño Ttito" userId="5fc7df4c-9bea-4634-a51e-033ae7a3199f" providerId="ADAL" clId="{FF0F816F-13AA-442A-8266-5D29D8CAADA3}" dt="2021-11-23T20:44:24.396" v="660" actId="478"/>
          <ac:picMkLst>
            <pc:docMk/>
            <pc:sldMk cId="834632065" sldId="448"/>
            <ac:picMk id="7" creationId="{76922837-8469-462F-AB3C-8C9ED405FFEC}"/>
          </ac:picMkLst>
        </pc:picChg>
        <pc:picChg chg="del mod">
          <ac:chgData name="Daniel Ernesto Incappueño Ttito" userId="5fc7df4c-9bea-4634-a51e-033ae7a3199f" providerId="ADAL" clId="{FF0F816F-13AA-442A-8266-5D29D8CAADA3}" dt="2021-11-23T20:44:23.062" v="657" actId="478"/>
          <ac:picMkLst>
            <pc:docMk/>
            <pc:sldMk cId="834632065" sldId="448"/>
            <ac:picMk id="8" creationId="{3C611114-AB64-458E-AA0C-8A2F7E350D9F}"/>
          </ac:picMkLst>
        </pc:picChg>
        <pc:picChg chg="del">
          <ac:chgData name="Daniel Ernesto Incappueño Ttito" userId="5fc7df4c-9bea-4634-a51e-033ae7a3199f" providerId="ADAL" clId="{FF0F816F-13AA-442A-8266-5D29D8CAADA3}" dt="2021-11-23T20:44:20.748" v="651" actId="478"/>
          <ac:picMkLst>
            <pc:docMk/>
            <pc:sldMk cId="834632065" sldId="448"/>
            <ac:picMk id="9" creationId="{1241662C-A2DF-418A-B0A7-A42DE5EFC266}"/>
          </ac:picMkLst>
        </pc:picChg>
        <pc:picChg chg="add del">
          <ac:chgData name="Daniel Ernesto Incappueño Ttito" userId="5fc7df4c-9bea-4634-a51e-033ae7a3199f" providerId="ADAL" clId="{FF0F816F-13AA-442A-8266-5D29D8CAADA3}" dt="2021-11-23T20:54:14.875" v="708" actId="478"/>
          <ac:picMkLst>
            <pc:docMk/>
            <pc:sldMk cId="834632065" sldId="448"/>
            <ac:picMk id="15" creationId="{86E87887-B9B7-45A4-8167-C0FE7A8B1EBC}"/>
          </ac:picMkLst>
        </pc:picChg>
        <pc:picChg chg="add mod">
          <ac:chgData name="Daniel Ernesto Incappueño Ttito" userId="5fc7df4c-9bea-4634-a51e-033ae7a3199f" providerId="ADAL" clId="{FF0F816F-13AA-442A-8266-5D29D8CAADA3}" dt="2021-11-23T22:40:28.728" v="1621" actId="1036"/>
          <ac:picMkLst>
            <pc:docMk/>
            <pc:sldMk cId="834632065" sldId="448"/>
            <ac:picMk id="16" creationId="{A877DAF5-FD10-4FA9-B55C-86805D458919}"/>
          </ac:picMkLst>
        </pc:picChg>
        <pc:picChg chg="add del mod">
          <ac:chgData name="Daniel Ernesto Incappueño Ttito" userId="5fc7df4c-9bea-4634-a51e-033ae7a3199f" providerId="ADAL" clId="{FF0F816F-13AA-442A-8266-5D29D8CAADA3}" dt="2021-11-23T22:39:46.308" v="1573" actId="478"/>
          <ac:picMkLst>
            <pc:docMk/>
            <pc:sldMk cId="834632065" sldId="448"/>
            <ac:picMk id="17" creationId="{EC8898EB-A6CC-4A16-9890-042DDB7099E5}"/>
          </ac:picMkLst>
        </pc:picChg>
        <pc:picChg chg="add del mod">
          <ac:chgData name="Daniel Ernesto Incappueño Ttito" userId="5fc7df4c-9bea-4634-a51e-033ae7a3199f" providerId="ADAL" clId="{FF0F816F-13AA-442A-8266-5D29D8CAADA3}" dt="2021-11-24T22:20:16.864" v="1798" actId="478"/>
          <ac:picMkLst>
            <pc:docMk/>
            <pc:sldMk cId="834632065" sldId="448"/>
            <ac:picMk id="19" creationId="{0E022ADD-14B9-47A8-B279-2C10B6F042BA}"/>
          </ac:picMkLst>
        </pc:picChg>
        <pc:picChg chg="del">
          <ac:chgData name="Daniel Ernesto Incappueño Ttito" userId="5fc7df4c-9bea-4634-a51e-033ae7a3199f" providerId="ADAL" clId="{FF0F816F-13AA-442A-8266-5D29D8CAADA3}" dt="2021-11-23T20:44:21.101" v="652" actId="478"/>
          <ac:picMkLst>
            <pc:docMk/>
            <pc:sldMk cId="834632065" sldId="448"/>
            <ac:picMk id="46" creationId="{9489BA9A-793B-4C89-88B6-BEABA00B1924}"/>
          </ac:picMkLst>
        </pc:picChg>
        <pc:picChg chg="del">
          <ac:chgData name="Daniel Ernesto Incappueño Ttito" userId="5fc7df4c-9bea-4634-a51e-033ae7a3199f" providerId="ADAL" clId="{FF0F816F-13AA-442A-8266-5D29D8CAADA3}" dt="2021-11-23T20:44:21.539" v="653" actId="478"/>
          <ac:picMkLst>
            <pc:docMk/>
            <pc:sldMk cId="834632065" sldId="448"/>
            <ac:picMk id="47" creationId="{0A41280B-47A2-45C5-85C1-A9C7B4FCC3BF}"/>
          </ac:picMkLst>
        </pc:picChg>
        <pc:picChg chg="del">
          <ac:chgData name="Daniel Ernesto Incappueño Ttito" userId="5fc7df4c-9bea-4634-a51e-033ae7a3199f" providerId="ADAL" clId="{FF0F816F-13AA-442A-8266-5D29D8CAADA3}" dt="2021-11-23T20:44:21.964" v="654" actId="478"/>
          <ac:picMkLst>
            <pc:docMk/>
            <pc:sldMk cId="834632065" sldId="448"/>
            <ac:picMk id="48" creationId="{1D80B57D-03CB-49F9-B077-50D22E950D83}"/>
          </ac:picMkLst>
        </pc:picChg>
        <pc:picChg chg="del">
          <ac:chgData name="Daniel Ernesto Incappueño Ttito" userId="5fc7df4c-9bea-4634-a51e-033ae7a3199f" providerId="ADAL" clId="{FF0F816F-13AA-442A-8266-5D29D8CAADA3}" dt="2021-11-23T20:44:22.478" v="655" actId="478"/>
          <ac:picMkLst>
            <pc:docMk/>
            <pc:sldMk cId="834632065" sldId="448"/>
            <ac:picMk id="49" creationId="{2CAA98E2-D762-475F-9DF1-B4FE3852E730}"/>
          </ac:picMkLst>
        </pc:picChg>
        <pc:picChg chg="del">
          <ac:chgData name="Daniel Ernesto Incappueño Ttito" userId="5fc7df4c-9bea-4634-a51e-033ae7a3199f" providerId="ADAL" clId="{FF0F816F-13AA-442A-8266-5D29D8CAADA3}" dt="2021-11-23T20:44:23.396" v="658" actId="478"/>
          <ac:picMkLst>
            <pc:docMk/>
            <pc:sldMk cId="834632065" sldId="448"/>
            <ac:picMk id="1030" creationId="{57E74029-CFEB-46FA-B773-D22F42D2F36C}"/>
          </ac:picMkLst>
        </pc:picChg>
        <pc:picChg chg="add mod">
          <ac:chgData name="Daniel Ernesto Incappueño Ttito" userId="5fc7df4c-9bea-4634-a51e-033ae7a3199f" providerId="ADAL" clId="{FF0F816F-13AA-442A-8266-5D29D8CAADA3}" dt="2021-11-23T22:40:28.728" v="1621" actId="1036"/>
          <ac:picMkLst>
            <pc:docMk/>
            <pc:sldMk cId="834632065" sldId="448"/>
            <ac:picMk id="2050" creationId="{41127888-3C4B-4EBF-9CD4-9FD0E8853433}"/>
          </ac:picMkLst>
        </pc:picChg>
        <pc:picChg chg="add mod">
          <ac:chgData name="Daniel Ernesto Incappueño Ttito" userId="5fc7df4c-9bea-4634-a51e-033ae7a3199f" providerId="ADAL" clId="{FF0F816F-13AA-442A-8266-5D29D8CAADA3}" dt="2021-11-23T22:40:28.728" v="1621" actId="1036"/>
          <ac:picMkLst>
            <pc:docMk/>
            <pc:sldMk cId="834632065" sldId="448"/>
            <ac:picMk id="2052" creationId="{D53FBE0A-4578-4D1D-B683-0CF671200620}"/>
          </ac:picMkLst>
        </pc:picChg>
        <pc:picChg chg="add del mod">
          <ac:chgData name="Daniel Ernesto Incappueño Ttito" userId="5fc7df4c-9bea-4634-a51e-033ae7a3199f" providerId="ADAL" clId="{FF0F816F-13AA-442A-8266-5D29D8CAADA3}" dt="2021-11-23T20:51:41.092" v="700" actId="478"/>
          <ac:picMkLst>
            <pc:docMk/>
            <pc:sldMk cId="834632065" sldId="448"/>
            <ac:picMk id="2054" creationId="{8E8304D8-F1FA-4A58-9FB7-0F03CA238710}"/>
          </ac:picMkLst>
        </pc:picChg>
      </pc:sldChg>
      <pc:sldChg chg="del">
        <pc:chgData name="Daniel Ernesto Incappueño Ttito" userId="5fc7df4c-9bea-4634-a51e-033ae7a3199f" providerId="ADAL" clId="{FF0F816F-13AA-442A-8266-5D29D8CAADA3}" dt="2021-11-23T19:31:31.062" v="5" actId="2696"/>
        <pc:sldMkLst>
          <pc:docMk/>
          <pc:sldMk cId="2306639295" sldId="448"/>
        </pc:sldMkLst>
      </pc:sldChg>
      <pc:sldChg chg="addSp delSp modSp add">
        <pc:chgData name="Daniel Ernesto Incappueño Ttito" userId="5fc7df4c-9bea-4634-a51e-033ae7a3199f" providerId="ADAL" clId="{FF0F816F-13AA-442A-8266-5D29D8CAADA3}" dt="2021-11-23T22:35:26.383" v="1561" actId="20577"/>
        <pc:sldMkLst>
          <pc:docMk/>
          <pc:sldMk cId="1754985955" sldId="449"/>
        </pc:sldMkLst>
        <pc:spChg chg="del">
          <ac:chgData name="Daniel Ernesto Incappueño Ttito" userId="5fc7df4c-9bea-4634-a51e-033ae7a3199f" providerId="ADAL" clId="{FF0F816F-13AA-442A-8266-5D29D8CAADA3}" dt="2021-11-23T21:07:24.971" v="767" actId="478"/>
          <ac:spMkLst>
            <pc:docMk/>
            <pc:sldMk cId="1754985955" sldId="449"/>
            <ac:spMk id="3" creationId="{C4762094-FA01-4486-B304-A05AA66D73A5}"/>
          </ac:spMkLst>
        </pc:spChg>
        <pc:spChg chg="add del mod">
          <ac:chgData name="Daniel Ernesto Incappueño Ttito" userId="5fc7df4c-9bea-4634-a51e-033ae7a3199f" providerId="ADAL" clId="{FF0F816F-13AA-442A-8266-5D29D8CAADA3}" dt="2021-11-23T21:06:36.097" v="734"/>
          <ac:spMkLst>
            <pc:docMk/>
            <pc:sldMk cId="1754985955" sldId="449"/>
            <ac:spMk id="6" creationId="{58F7C593-0FBA-4A47-B6A4-210539E16712}"/>
          </ac:spMkLst>
        </pc:spChg>
        <pc:spChg chg="add mod">
          <ac:chgData name="Daniel Ernesto Incappueño Ttito" userId="5fc7df4c-9bea-4634-a51e-033ae7a3199f" providerId="ADAL" clId="{FF0F816F-13AA-442A-8266-5D29D8CAADA3}" dt="2021-11-23T22:35:26.383" v="1561" actId="20577"/>
          <ac:spMkLst>
            <pc:docMk/>
            <pc:sldMk cId="1754985955" sldId="449"/>
            <ac:spMk id="7" creationId="{96C66261-E1FA-4E70-9A61-4B843DEC5CB6}"/>
          </ac:spMkLst>
        </pc:spChg>
        <pc:spChg chg="mod">
          <ac:chgData name="Daniel Ernesto Incappueño Ttito" userId="5fc7df4c-9bea-4634-a51e-033ae7a3199f" providerId="ADAL" clId="{FF0F816F-13AA-442A-8266-5D29D8CAADA3}" dt="2021-11-23T21:07:07.723" v="764" actId="1038"/>
          <ac:spMkLst>
            <pc:docMk/>
            <pc:sldMk cId="1754985955" sldId="449"/>
            <ac:spMk id="11" creationId="{0C8C3B9F-E76B-4692-BA70-20B13F98CBA1}"/>
          </ac:spMkLst>
        </pc:spChg>
        <pc:graphicFrameChg chg="del">
          <ac:chgData name="Daniel Ernesto Incappueño Ttito" userId="5fc7df4c-9bea-4634-a51e-033ae7a3199f" providerId="ADAL" clId="{FF0F816F-13AA-442A-8266-5D29D8CAADA3}" dt="2021-11-23T21:07:20.456" v="765" actId="478"/>
          <ac:graphicFrameMkLst>
            <pc:docMk/>
            <pc:sldMk cId="1754985955" sldId="449"/>
            <ac:graphicFrameMk id="2" creationId="{C3EB0606-B614-489A-9CD1-BA2DA824B30E}"/>
          </ac:graphicFrameMkLst>
        </pc:graphicFrameChg>
      </pc:sldChg>
      <pc:sldChg chg="del">
        <pc:chgData name="Daniel Ernesto Incappueño Ttito" userId="5fc7df4c-9bea-4634-a51e-033ae7a3199f" providerId="ADAL" clId="{FF0F816F-13AA-442A-8266-5D29D8CAADA3}" dt="2021-11-23T19:31:30.075" v="3" actId="2696"/>
        <pc:sldMkLst>
          <pc:docMk/>
          <pc:sldMk cId="3698859605" sldId="449"/>
        </pc:sldMkLst>
      </pc:sldChg>
      <pc:sldChg chg="del">
        <pc:chgData name="Daniel Ernesto Incappueño Ttito" userId="5fc7df4c-9bea-4634-a51e-033ae7a3199f" providerId="ADAL" clId="{FF0F816F-13AA-442A-8266-5D29D8CAADA3}" dt="2021-11-23T19:31:31.464" v="6" actId="2696"/>
        <pc:sldMkLst>
          <pc:docMk/>
          <pc:sldMk cId="1254370524" sldId="450"/>
        </pc:sldMkLst>
      </pc:sldChg>
      <pc:sldChg chg="addSp delSp modSp add mod ord delAnim modAnim">
        <pc:chgData name="Daniel Ernesto Incappueño Ttito" userId="5fc7df4c-9bea-4634-a51e-033ae7a3199f" providerId="ADAL" clId="{FF0F816F-13AA-442A-8266-5D29D8CAADA3}" dt="2021-11-25T04:50:53.705" v="2081" actId="20577"/>
        <pc:sldMkLst>
          <pc:docMk/>
          <pc:sldMk cId="1453360993" sldId="450"/>
        </pc:sldMkLst>
        <pc:spChg chg="add mod">
          <ac:chgData name="Daniel Ernesto Incappueño Ttito" userId="5fc7df4c-9bea-4634-a51e-033ae7a3199f" providerId="ADAL" clId="{FF0F816F-13AA-442A-8266-5D29D8CAADA3}" dt="2021-11-24T22:27:05.765" v="1850" actId="554"/>
          <ac:spMkLst>
            <pc:docMk/>
            <pc:sldMk cId="1453360993" sldId="450"/>
            <ac:spMk id="2" creationId="{7EFC3906-4E0B-4296-BDE0-79DFDAF06C9C}"/>
          </ac:spMkLst>
        </pc:spChg>
        <pc:spChg chg="mod">
          <ac:chgData name="Daniel Ernesto Incappueño Ttito" userId="5fc7df4c-9bea-4634-a51e-033ae7a3199f" providerId="ADAL" clId="{FF0F816F-13AA-442A-8266-5D29D8CAADA3}" dt="2021-11-25T04:50:53.705" v="2081" actId="20577"/>
          <ac:spMkLst>
            <pc:docMk/>
            <pc:sldMk cId="1453360993" sldId="450"/>
            <ac:spMk id="5" creationId="{9E1FAB1C-88EC-4976-BB37-9B839041A411}"/>
          </ac:spMkLst>
        </pc:spChg>
        <pc:spChg chg="del">
          <ac:chgData name="Daniel Ernesto Incappueño Ttito" userId="5fc7df4c-9bea-4634-a51e-033ae7a3199f" providerId="ADAL" clId="{FF0F816F-13AA-442A-8266-5D29D8CAADA3}" dt="2021-11-23T21:28:17.730" v="802" actId="478"/>
          <ac:spMkLst>
            <pc:docMk/>
            <pc:sldMk cId="1453360993" sldId="450"/>
            <ac:spMk id="10" creationId="{6FCBC5D9-10F4-44E3-AF81-D83105AB9BD0}"/>
          </ac:spMkLst>
        </pc:spChg>
        <pc:spChg chg="mod">
          <ac:chgData name="Daniel Ernesto Incappueño Ttito" userId="5fc7df4c-9bea-4634-a51e-033ae7a3199f" providerId="ADAL" clId="{FF0F816F-13AA-442A-8266-5D29D8CAADA3}" dt="2021-11-23T22:33:04.464" v="1548" actId="313"/>
          <ac:spMkLst>
            <pc:docMk/>
            <pc:sldMk cId="1453360993" sldId="450"/>
            <ac:spMk id="11" creationId="{0C8C3B9F-E76B-4692-BA70-20B13F98CBA1}"/>
          </ac:spMkLst>
        </pc:spChg>
        <pc:spChg chg="add mod">
          <ac:chgData name="Daniel Ernesto Incappueño Ttito" userId="5fc7df4c-9bea-4634-a51e-033ae7a3199f" providerId="ADAL" clId="{FF0F816F-13AA-442A-8266-5D29D8CAADA3}" dt="2021-11-23T22:28:15.604" v="1318" actId="1076"/>
          <ac:spMkLst>
            <pc:docMk/>
            <pc:sldMk cId="1453360993" sldId="450"/>
            <ac:spMk id="20" creationId="{0636FB59-1270-49BD-AD34-B07E66D4006B}"/>
          </ac:spMkLst>
        </pc:spChg>
        <pc:spChg chg="add del mod">
          <ac:chgData name="Daniel Ernesto Incappueño Ttito" userId="5fc7df4c-9bea-4634-a51e-033ae7a3199f" providerId="ADAL" clId="{FF0F816F-13AA-442A-8266-5D29D8CAADA3}" dt="2021-11-23T21:29:01.211" v="823" actId="478"/>
          <ac:spMkLst>
            <pc:docMk/>
            <pc:sldMk cId="1453360993" sldId="450"/>
            <ac:spMk id="22" creationId="{3584137F-FE86-4127-9205-06D6F22D0AEA}"/>
          </ac:spMkLst>
        </pc:spChg>
        <pc:spChg chg="add del mod">
          <ac:chgData name="Daniel Ernesto Incappueño Ttito" userId="5fc7df4c-9bea-4634-a51e-033ae7a3199f" providerId="ADAL" clId="{FF0F816F-13AA-442A-8266-5D29D8CAADA3}" dt="2021-11-23T21:28:58.896" v="822" actId="478"/>
          <ac:spMkLst>
            <pc:docMk/>
            <pc:sldMk cId="1453360993" sldId="450"/>
            <ac:spMk id="24" creationId="{D56FE8BE-93A5-4E39-8967-51600534CB7B}"/>
          </ac:spMkLst>
        </pc:spChg>
        <pc:spChg chg="add del mod">
          <ac:chgData name="Daniel Ernesto Incappueño Ttito" userId="5fc7df4c-9bea-4634-a51e-033ae7a3199f" providerId="ADAL" clId="{FF0F816F-13AA-442A-8266-5D29D8CAADA3}" dt="2021-11-23T21:33:08.197" v="897" actId="478"/>
          <ac:spMkLst>
            <pc:docMk/>
            <pc:sldMk cId="1453360993" sldId="450"/>
            <ac:spMk id="26" creationId="{75B76368-9D95-4E8B-86EA-F700CE1CBC7C}"/>
          </ac:spMkLst>
        </pc:spChg>
        <pc:spChg chg="add del mod">
          <ac:chgData name="Daniel Ernesto Incappueño Ttito" userId="5fc7df4c-9bea-4634-a51e-033ae7a3199f" providerId="ADAL" clId="{FF0F816F-13AA-442A-8266-5D29D8CAADA3}" dt="2021-11-23T21:29:03.569" v="825" actId="478"/>
          <ac:spMkLst>
            <pc:docMk/>
            <pc:sldMk cId="1453360993" sldId="450"/>
            <ac:spMk id="28" creationId="{DE8A29DA-5496-4389-AB78-C3782351759D}"/>
          </ac:spMkLst>
        </pc:spChg>
        <pc:spChg chg="add del mod">
          <ac:chgData name="Daniel Ernesto Incappueño Ttito" userId="5fc7df4c-9bea-4634-a51e-033ae7a3199f" providerId="ADAL" clId="{FF0F816F-13AA-442A-8266-5D29D8CAADA3}" dt="2021-11-23T22:17:54.995" v="1107" actId="478"/>
          <ac:spMkLst>
            <pc:docMk/>
            <pc:sldMk cId="1453360993" sldId="450"/>
            <ac:spMk id="30" creationId="{54370893-CA0E-4705-BFA9-860731B34955}"/>
          </ac:spMkLst>
        </pc:spChg>
        <pc:spChg chg="add mod">
          <ac:chgData name="Daniel Ernesto Incappueño Ttito" userId="5fc7df4c-9bea-4634-a51e-033ae7a3199f" providerId="ADAL" clId="{FF0F816F-13AA-442A-8266-5D29D8CAADA3}" dt="2021-11-24T22:27:27.678" v="1887" actId="1035"/>
          <ac:spMkLst>
            <pc:docMk/>
            <pc:sldMk cId="1453360993" sldId="450"/>
            <ac:spMk id="32" creationId="{D69D8238-A0C1-44BF-9A60-5667A4CCBA88}"/>
          </ac:spMkLst>
        </pc:spChg>
        <pc:spChg chg="add del mod">
          <ac:chgData name="Daniel Ernesto Incappueño Ttito" userId="5fc7df4c-9bea-4634-a51e-033ae7a3199f" providerId="ADAL" clId="{FF0F816F-13AA-442A-8266-5D29D8CAADA3}" dt="2021-11-23T21:33:11.993" v="898" actId="478"/>
          <ac:spMkLst>
            <pc:docMk/>
            <pc:sldMk cId="1453360993" sldId="450"/>
            <ac:spMk id="33" creationId="{32431EEB-3461-4421-802B-5616C149D598}"/>
          </ac:spMkLst>
        </pc:spChg>
        <pc:spChg chg="add mod">
          <ac:chgData name="Daniel Ernesto Incappueño Ttito" userId="5fc7df4c-9bea-4634-a51e-033ae7a3199f" providerId="ADAL" clId="{FF0F816F-13AA-442A-8266-5D29D8CAADA3}" dt="2021-11-23T22:28:15.604" v="1318" actId="1076"/>
          <ac:spMkLst>
            <pc:docMk/>
            <pc:sldMk cId="1453360993" sldId="450"/>
            <ac:spMk id="34" creationId="{95372567-2A94-4035-B8CA-B2B91BB2AB49}"/>
          </ac:spMkLst>
        </pc:spChg>
        <pc:spChg chg="add del mod">
          <ac:chgData name="Daniel Ernesto Incappueño Ttito" userId="5fc7df4c-9bea-4634-a51e-033ae7a3199f" providerId="ADAL" clId="{FF0F816F-13AA-442A-8266-5D29D8CAADA3}" dt="2021-11-24T22:21:54.939" v="1810" actId="478"/>
          <ac:spMkLst>
            <pc:docMk/>
            <pc:sldMk cId="1453360993" sldId="450"/>
            <ac:spMk id="35" creationId="{8FCCCBAB-0C5C-40FE-9609-3910E67F8F77}"/>
          </ac:spMkLst>
        </pc:spChg>
        <pc:spChg chg="del topLvl">
          <ac:chgData name="Daniel Ernesto Incappueño Ttito" userId="5fc7df4c-9bea-4634-a51e-033ae7a3199f" providerId="ADAL" clId="{FF0F816F-13AA-442A-8266-5D29D8CAADA3}" dt="2021-11-23T21:28:19.900" v="804" actId="478"/>
          <ac:spMkLst>
            <pc:docMk/>
            <pc:sldMk cId="1453360993" sldId="450"/>
            <ac:spMk id="39" creationId="{E1E11400-7777-406E-8274-E92A7714E2E8}"/>
          </ac:spMkLst>
        </pc:spChg>
        <pc:spChg chg="del topLvl">
          <ac:chgData name="Daniel Ernesto Incappueño Ttito" userId="5fc7df4c-9bea-4634-a51e-033ae7a3199f" providerId="ADAL" clId="{FF0F816F-13AA-442A-8266-5D29D8CAADA3}" dt="2021-11-23T21:28:18.856" v="803" actId="478"/>
          <ac:spMkLst>
            <pc:docMk/>
            <pc:sldMk cId="1453360993" sldId="450"/>
            <ac:spMk id="40" creationId="{EF9C260E-05B6-4378-B0C1-A5D0DAE38665}"/>
          </ac:spMkLst>
        </pc:spChg>
        <pc:spChg chg="add del mod">
          <ac:chgData name="Daniel Ernesto Incappueño Ttito" userId="5fc7df4c-9bea-4634-a51e-033ae7a3199f" providerId="ADAL" clId="{FF0F816F-13AA-442A-8266-5D29D8CAADA3}" dt="2021-11-24T22:21:56.810" v="1812" actId="478"/>
          <ac:spMkLst>
            <pc:docMk/>
            <pc:sldMk cId="1453360993" sldId="450"/>
            <ac:spMk id="42" creationId="{537B1CDA-D183-4A51-9D2E-E7D12239D0C0}"/>
          </ac:spMkLst>
        </pc:spChg>
        <pc:spChg chg="add del mod">
          <ac:chgData name="Daniel Ernesto Incappueño Ttito" userId="5fc7df4c-9bea-4634-a51e-033ae7a3199f" providerId="ADAL" clId="{FF0F816F-13AA-442A-8266-5D29D8CAADA3}" dt="2021-11-23T21:33:13.948" v="900" actId="478"/>
          <ac:spMkLst>
            <pc:docMk/>
            <pc:sldMk cId="1453360993" sldId="450"/>
            <ac:spMk id="43" creationId="{1E9E4ED7-53C5-4A15-AB5E-5641C2D7C3A2}"/>
          </ac:spMkLst>
        </pc:spChg>
        <pc:spChg chg="add">
          <ac:chgData name="Daniel Ernesto Incappueño Ttito" userId="5fc7df4c-9bea-4634-a51e-033ae7a3199f" providerId="ADAL" clId="{FF0F816F-13AA-442A-8266-5D29D8CAADA3}" dt="2021-11-23T21:29:15.397" v="828"/>
          <ac:spMkLst>
            <pc:docMk/>
            <pc:sldMk cId="1453360993" sldId="450"/>
            <ac:spMk id="44" creationId="{465BEDF4-AD89-441A-BCEC-507743CD7E57}"/>
          </ac:spMkLst>
        </pc:spChg>
        <pc:spChg chg="add">
          <ac:chgData name="Daniel Ernesto Incappueño Ttito" userId="5fc7df4c-9bea-4634-a51e-033ae7a3199f" providerId="ADAL" clId="{FF0F816F-13AA-442A-8266-5D29D8CAADA3}" dt="2021-11-23T21:29:15.397" v="828"/>
          <ac:spMkLst>
            <pc:docMk/>
            <pc:sldMk cId="1453360993" sldId="450"/>
            <ac:spMk id="45" creationId="{0E7BE7AC-E1AF-455A-A084-D860A138AB76}"/>
          </ac:spMkLst>
        </pc:spChg>
        <pc:spChg chg="add">
          <ac:chgData name="Daniel Ernesto Incappueño Ttito" userId="5fc7df4c-9bea-4634-a51e-033ae7a3199f" providerId="ADAL" clId="{FF0F816F-13AA-442A-8266-5D29D8CAADA3}" dt="2021-11-23T21:29:15.397" v="828"/>
          <ac:spMkLst>
            <pc:docMk/>
            <pc:sldMk cId="1453360993" sldId="450"/>
            <ac:spMk id="50" creationId="{534083CE-AF70-46AC-9946-C3E91E1E2506}"/>
          </ac:spMkLst>
        </pc:spChg>
        <pc:spChg chg="add">
          <ac:chgData name="Daniel Ernesto Incappueño Ttito" userId="5fc7df4c-9bea-4634-a51e-033ae7a3199f" providerId="ADAL" clId="{FF0F816F-13AA-442A-8266-5D29D8CAADA3}" dt="2021-11-23T21:29:15.397" v="828"/>
          <ac:spMkLst>
            <pc:docMk/>
            <pc:sldMk cId="1453360993" sldId="450"/>
            <ac:spMk id="51" creationId="{0E1D0C8E-8109-4B8D-B9B8-53371146D2C1}"/>
          </ac:spMkLst>
        </pc:spChg>
        <pc:spChg chg="add">
          <ac:chgData name="Daniel Ernesto Incappueño Ttito" userId="5fc7df4c-9bea-4634-a51e-033ae7a3199f" providerId="ADAL" clId="{FF0F816F-13AA-442A-8266-5D29D8CAADA3}" dt="2021-11-23T21:29:15.397" v="828"/>
          <ac:spMkLst>
            <pc:docMk/>
            <pc:sldMk cId="1453360993" sldId="450"/>
            <ac:spMk id="52" creationId="{895D447E-A60B-44D3-B941-8A91EA72252B}"/>
          </ac:spMkLst>
        </pc:spChg>
        <pc:spChg chg="add mod">
          <ac:chgData name="Daniel Ernesto Incappueño Ttito" userId="5fc7df4c-9bea-4634-a51e-033ae7a3199f" providerId="ADAL" clId="{FF0F816F-13AA-442A-8266-5D29D8CAADA3}" dt="2021-11-23T22:28:15.604" v="1318" actId="1076"/>
          <ac:spMkLst>
            <pc:docMk/>
            <pc:sldMk cId="1453360993" sldId="450"/>
            <ac:spMk id="53" creationId="{465BEDF4-AD89-441A-BCEC-507743CD7E57}"/>
          </ac:spMkLst>
        </pc:spChg>
        <pc:spChg chg="add mod">
          <ac:chgData name="Daniel Ernesto Incappueño Ttito" userId="5fc7df4c-9bea-4634-a51e-033ae7a3199f" providerId="ADAL" clId="{FF0F816F-13AA-442A-8266-5D29D8CAADA3}" dt="2021-11-23T22:28:15.604" v="1318" actId="1076"/>
          <ac:spMkLst>
            <pc:docMk/>
            <pc:sldMk cId="1453360993" sldId="450"/>
            <ac:spMk id="54" creationId="{0E7BE7AC-E1AF-455A-A084-D860A138AB76}"/>
          </ac:spMkLst>
        </pc:spChg>
        <pc:spChg chg="add mod">
          <ac:chgData name="Daniel Ernesto Incappueño Ttito" userId="5fc7df4c-9bea-4634-a51e-033ae7a3199f" providerId="ADAL" clId="{FF0F816F-13AA-442A-8266-5D29D8CAADA3}" dt="2021-11-23T22:28:15.604" v="1318" actId="1076"/>
          <ac:spMkLst>
            <pc:docMk/>
            <pc:sldMk cId="1453360993" sldId="450"/>
            <ac:spMk id="55" creationId="{534083CE-AF70-46AC-9946-C3E91E1E2506}"/>
          </ac:spMkLst>
        </pc:spChg>
        <pc:spChg chg="add mod">
          <ac:chgData name="Daniel Ernesto Incappueño Ttito" userId="5fc7df4c-9bea-4634-a51e-033ae7a3199f" providerId="ADAL" clId="{FF0F816F-13AA-442A-8266-5D29D8CAADA3}" dt="2021-11-23T22:28:15.604" v="1318" actId="1076"/>
          <ac:spMkLst>
            <pc:docMk/>
            <pc:sldMk cId="1453360993" sldId="450"/>
            <ac:spMk id="56" creationId="{0E1D0C8E-8109-4B8D-B9B8-53371146D2C1}"/>
          </ac:spMkLst>
        </pc:spChg>
        <pc:spChg chg="add mod">
          <ac:chgData name="Daniel Ernesto Incappueño Ttito" userId="5fc7df4c-9bea-4634-a51e-033ae7a3199f" providerId="ADAL" clId="{FF0F816F-13AA-442A-8266-5D29D8CAADA3}" dt="2021-11-23T22:28:15.604" v="1318" actId="1076"/>
          <ac:spMkLst>
            <pc:docMk/>
            <pc:sldMk cId="1453360993" sldId="450"/>
            <ac:spMk id="57" creationId="{895D447E-A60B-44D3-B941-8A91EA72252B}"/>
          </ac:spMkLst>
        </pc:spChg>
        <pc:spChg chg="add mod">
          <ac:chgData name="Daniel Ernesto Incappueño Ttito" userId="5fc7df4c-9bea-4634-a51e-033ae7a3199f" providerId="ADAL" clId="{FF0F816F-13AA-442A-8266-5D29D8CAADA3}" dt="2021-11-23T21:29:42.081" v="834" actId="571"/>
          <ac:spMkLst>
            <pc:docMk/>
            <pc:sldMk cId="1453360993" sldId="450"/>
            <ac:spMk id="58" creationId="{AB44806F-D550-4F37-8A94-C131E729C25F}"/>
          </ac:spMkLst>
        </pc:spChg>
        <pc:spChg chg="add mod">
          <ac:chgData name="Daniel Ernesto Incappueño Ttito" userId="5fc7df4c-9bea-4634-a51e-033ae7a3199f" providerId="ADAL" clId="{FF0F816F-13AA-442A-8266-5D29D8CAADA3}" dt="2021-11-23T21:29:42.081" v="834" actId="571"/>
          <ac:spMkLst>
            <pc:docMk/>
            <pc:sldMk cId="1453360993" sldId="450"/>
            <ac:spMk id="59" creationId="{277194B2-1640-4469-8C48-C13B6861EB21}"/>
          </ac:spMkLst>
        </pc:spChg>
        <pc:spChg chg="add mod">
          <ac:chgData name="Daniel Ernesto Incappueño Ttito" userId="5fc7df4c-9bea-4634-a51e-033ae7a3199f" providerId="ADAL" clId="{FF0F816F-13AA-442A-8266-5D29D8CAADA3}" dt="2021-11-23T21:29:42.081" v="834" actId="571"/>
          <ac:spMkLst>
            <pc:docMk/>
            <pc:sldMk cId="1453360993" sldId="450"/>
            <ac:spMk id="60" creationId="{D9C177EA-EF34-47FA-B887-07EF10F2764A}"/>
          </ac:spMkLst>
        </pc:spChg>
        <pc:spChg chg="add mod">
          <ac:chgData name="Daniel Ernesto Incappueño Ttito" userId="5fc7df4c-9bea-4634-a51e-033ae7a3199f" providerId="ADAL" clId="{FF0F816F-13AA-442A-8266-5D29D8CAADA3}" dt="2021-11-23T21:29:42.081" v="834" actId="571"/>
          <ac:spMkLst>
            <pc:docMk/>
            <pc:sldMk cId="1453360993" sldId="450"/>
            <ac:spMk id="61" creationId="{9F4C3EB3-F6A4-40AE-80AD-81D4BA77896A}"/>
          </ac:spMkLst>
        </pc:spChg>
        <pc:spChg chg="add mod">
          <ac:chgData name="Daniel Ernesto Incappueño Ttito" userId="5fc7df4c-9bea-4634-a51e-033ae7a3199f" providerId="ADAL" clId="{FF0F816F-13AA-442A-8266-5D29D8CAADA3}" dt="2021-11-23T21:29:42.081" v="834" actId="571"/>
          <ac:spMkLst>
            <pc:docMk/>
            <pc:sldMk cId="1453360993" sldId="450"/>
            <ac:spMk id="62" creationId="{B3268758-B9F6-4109-814F-EFC6F3494728}"/>
          </ac:spMkLst>
        </pc:spChg>
        <pc:spChg chg="add mod">
          <ac:chgData name="Daniel Ernesto Incappueño Ttito" userId="5fc7df4c-9bea-4634-a51e-033ae7a3199f" providerId="ADAL" clId="{FF0F816F-13AA-442A-8266-5D29D8CAADA3}" dt="2021-11-23T21:30:01.870" v="839" actId="571"/>
          <ac:spMkLst>
            <pc:docMk/>
            <pc:sldMk cId="1453360993" sldId="450"/>
            <ac:spMk id="63" creationId="{A6B9B4DE-9BDE-45A8-ACAB-837C6D460808}"/>
          </ac:spMkLst>
        </pc:spChg>
        <pc:spChg chg="add mod">
          <ac:chgData name="Daniel Ernesto Incappueño Ttito" userId="5fc7df4c-9bea-4634-a51e-033ae7a3199f" providerId="ADAL" clId="{FF0F816F-13AA-442A-8266-5D29D8CAADA3}" dt="2021-11-23T21:30:01.870" v="839" actId="571"/>
          <ac:spMkLst>
            <pc:docMk/>
            <pc:sldMk cId="1453360993" sldId="450"/>
            <ac:spMk id="65" creationId="{560BDFD8-9D6C-4D97-92DB-A9815C17B378}"/>
          </ac:spMkLst>
        </pc:spChg>
        <pc:spChg chg="add mod">
          <ac:chgData name="Daniel Ernesto Incappueño Ttito" userId="5fc7df4c-9bea-4634-a51e-033ae7a3199f" providerId="ADAL" clId="{FF0F816F-13AA-442A-8266-5D29D8CAADA3}" dt="2021-11-23T21:30:01.870" v="839" actId="571"/>
          <ac:spMkLst>
            <pc:docMk/>
            <pc:sldMk cId="1453360993" sldId="450"/>
            <ac:spMk id="66" creationId="{4B95F3A7-63C5-44FD-A928-4ACE4797F8E8}"/>
          </ac:spMkLst>
        </pc:spChg>
        <pc:spChg chg="add mod">
          <ac:chgData name="Daniel Ernesto Incappueño Ttito" userId="5fc7df4c-9bea-4634-a51e-033ae7a3199f" providerId="ADAL" clId="{FF0F816F-13AA-442A-8266-5D29D8CAADA3}" dt="2021-11-23T21:30:01.870" v="839" actId="571"/>
          <ac:spMkLst>
            <pc:docMk/>
            <pc:sldMk cId="1453360993" sldId="450"/>
            <ac:spMk id="69" creationId="{6B89B3F2-6678-496E-A6C9-25D22F71D6AB}"/>
          </ac:spMkLst>
        </pc:spChg>
        <pc:spChg chg="add mod">
          <ac:chgData name="Daniel Ernesto Incappueño Ttito" userId="5fc7df4c-9bea-4634-a51e-033ae7a3199f" providerId="ADAL" clId="{FF0F816F-13AA-442A-8266-5D29D8CAADA3}" dt="2021-11-23T21:30:01.870" v="839" actId="571"/>
          <ac:spMkLst>
            <pc:docMk/>
            <pc:sldMk cId="1453360993" sldId="450"/>
            <ac:spMk id="70" creationId="{1F66EF83-879B-459D-BCF9-A230516D28E0}"/>
          </ac:spMkLst>
        </pc:spChg>
        <pc:spChg chg="add del mod">
          <ac:chgData name="Daniel Ernesto Incappueño Ttito" userId="5fc7df4c-9bea-4634-a51e-033ae7a3199f" providerId="ADAL" clId="{FF0F816F-13AA-442A-8266-5D29D8CAADA3}" dt="2021-11-23T22:18:02.753" v="1110" actId="478"/>
          <ac:spMkLst>
            <pc:docMk/>
            <pc:sldMk cId="1453360993" sldId="450"/>
            <ac:spMk id="71" creationId="{AF74BAC4-D580-4B73-9921-0CD33A8813D3}"/>
          </ac:spMkLst>
        </pc:spChg>
        <pc:spChg chg="add mod">
          <ac:chgData name="Daniel Ernesto Incappueño Ttito" userId="5fc7df4c-9bea-4634-a51e-033ae7a3199f" providerId="ADAL" clId="{FF0F816F-13AA-442A-8266-5D29D8CAADA3}" dt="2021-11-24T22:27:27.678" v="1887" actId="1035"/>
          <ac:spMkLst>
            <pc:docMk/>
            <pc:sldMk cId="1453360993" sldId="450"/>
            <ac:spMk id="73" creationId="{7CB74A7C-CE44-4488-B97D-88A0092F5254}"/>
          </ac:spMkLst>
        </pc:spChg>
        <pc:spChg chg="add mod">
          <ac:chgData name="Daniel Ernesto Incappueño Ttito" userId="5fc7df4c-9bea-4634-a51e-033ae7a3199f" providerId="ADAL" clId="{FF0F816F-13AA-442A-8266-5D29D8CAADA3}" dt="2021-11-23T22:17:06.115" v="1093" actId="571"/>
          <ac:spMkLst>
            <pc:docMk/>
            <pc:sldMk cId="1453360993" sldId="450"/>
            <ac:spMk id="74" creationId="{BF90DDFD-CD74-458D-9D34-9CE377431716}"/>
          </ac:spMkLst>
        </pc:spChg>
        <pc:spChg chg="add mod">
          <ac:chgData name="Daniel Ernesto Incappueño Ttito" userId="5fc7df4c-9bea-4634-a51e-033ae7a3199f" providerId="ADAL" clId="{FF0F816F-13AA-442A-8266-5D29D8CAADA3}" dt="2021-11-23T22:17:23.256" v="1100" actId="571"/>
          <ac:spMkLst>
            <pc:docMk/>
            <pc:sldMk cId="1453360993" sldId="450"/>
            <ac:spMk id="78" creationId="{5D63FF4C-7E14-4AF6-9329-05330003BEC3}"/>
          </ac:spMkLst>
        </pc:spChg>
        <pc:spChg chg="add mod">
          <ac:chgData name="Daniel Ernesto Incappueño Ttito" userId="5fc7df4c-9bea-4634-a51e-033ae7a3199f" providerId="ADAL" clId="{FF0F816F-13AA-442A-8266-5D29D8CAADA3}" dt="2021-11-23T22:17:23.256" v="1100" actId="571"/>
          <ac:spMkLst>
            <pc:docMk/>
            <pc:sldMk cId="1453360993" sldId="450"/>
            <ac:spMk id="79" creationId="{53C09A33-1BD1-47DA-8034-82E1A1831E02}"/>
          </ac:spMkLst>
        </pc:spChg>
        <pc:spChg chg="add mod">
          <ac:chgData name="Daniel Ernesto Incappueño Ttito" userId="5fc7df4c-9bea-4634-a51e-033ae7a3199f" providerId="ADAL" clId="{FF0F816F-13AA-442A-8266-5D29D8CAADA3}" dt="2021-11-23T22:17:23.256" v="1100" actId="571"/>
          <ac:spMkLst>
            <pc:docMk/>
            <pc:sldMk cId="1453360993" sldId="450"/>
            <ac:spMk id="80" creationId="{9EB4138D-5D84-441F-801A-339907237D58}"/>
          </ac:spMkLst>
        </pc:spChg>
        <pc:spChg chg="add mod">
          <ac:chgData name="Daniel Ernesto Incappueño Ttito" userId="5fc7df4c-9bea-4634-a51e-033ae7a3199f" providerId="ADAL" clId="{FF0F816F-13AA-442A-8266-5D29D8CAADA3}" dt="2021-11-23T22:17:23.256" v="1100" actId="571"/>
          <ac:spMkLst>
            <pc:docMk/>
            <pc:sldMk cId="1453360993" sldId="450"/>
            <ac:spMk id="81" creationId="{A80A1713-BB5F-49CE-AA8C-1F5D9A1EBD39}"/>
          </ac:spMkLst>
        </pc:spChg>
        <pc:spChg chg="add mod">
          <ac:chgData name="Daniel Ernesto Incappueño Ttito" userId="5fc7df4c-9bea-4634-a51e-033ae7a3199f" providerId="ADAL" clId="{FF0F816F-13AA-442A-8266-5D29D8CAADA3}" dt="2021-11-23T22:17:23.256" v="1100" actId="571"/>
          <ac:spMkLst>
            <pc:docMk/>
            <pc:sldMk cId="1453360993" sldId="450"/>
            <ac:spMk id="82" creationId="{9538BE99-B750-46D9-B776-AC19886EBE34}"/>
          </ac:spMkLst>
        </pc:spChg>
        <pc:spChg chg="add mod">
          <ac:chgData name="Daniel Ernesto Incappueño Ttito" userId="5fc7df4c-9bea-4634-a51e-033ae7a3199f" providerId="ADAL" clId="{FF0F816F-13AA-442A-8266-5D29D8CAADA3}" dt="2021-11-23T22:17:23.256" v="1100" actId="571"/>
          <ac:spMkLst>
            <pc:docMk/>
            <pc:sldMk cId="1453360993" sldId="450"/>
            <ac:spMk id="83" creationId="{D5943626-B98F-489B-BB8E-EC5F7A26E652}"/>
          </ac:spMkLst>
        </pc:spChg>
        <pc:spChg chg="add mod">
          <ac:chgData name="Daniel Ernesto Incappueño Ttito" userId="5fc7df4c-9bea-4634-a51e-033ae7a3199f" providerId="ADAL" clId="{FF0F816F-13AA-442A-8266-5D29D8CAADA3}" dt="2021-11-23T22:28:15.604" v="1318" actId="1076"/>
          <ac:spMkLst>
            <pc:docMk/>
            <pc:sldMk cId="1453360993" sldId="450"/>
            <ac:spMk id="84" creationId="{CAA1C513-832E-4A3B-9E8C-F3A62BD7F5D3}"/>
          </ac:spMkLst>
        </pc:spChg>
        <pc:spChg chg="add mod">
          <ac:chgData name="Daniel Ernesto Incappueño Ttito" userId="5fc7df4c-9bea-4634-a51e-033ae7a3199f" providerId="ADAL" clId="{FF0F816F-13AA-442A-8266-5D29D8CAADA3}" dt="2021-11-24T22:27:27.678" v="1887" actId="1035"/>
          <ac:spMkLst>
            <pc:docMk/>
            <pc:sldMk cId="1453360993" sldId="450"/>
            <ac:spMk id="85" creationId="{140B430F-116E-46D2-85AA-96DE40B5387F}"/>
          </ac:spMkLst>
        </pc:spChg>
        <pc:spChg chg="add mod">
          <ac:chgData name="Daniel Ernesto Incappueño Ttito" userId="5fc7df4c-9bea-4634-a51e-033ae7a3199f" providerId="ADAL" clId="{FF0F816F-13AA-442A-8266-5D29D8CAADA3}" dt="2021-11-24T22:27:27.678" v="1887" actId="1035"/>
          <ac:spMkLst>
            <pc:docMk/>
            <pc:sldMk cId="1453360993" sldId="450"/>
            <ac:spMk id="86" creationId="{2B0EB8F0-E5EF-414A-ADF3-3577DA9799FD}"/>
          </ac:spMkLst>
        </pc:spChg>
        <pc:spChg chg="add mod">
          <ac:chgData name="Daniel Ernesto Incappueño Ttito" userId="5fc7df4c-9bea-4634-a51e-033ae7a3199f" providerId="ADAL" clId="{FF0F816F-13AA-442A-8266-5D29D8CAADA3}" dt="2021-11-24T22:27:05.765" v="1850" actId="554"/>
          <ac:spMkLst>
            <pc:docMk/>
            <pc:sldMk cId="1453360993" sldId="450"/>
            <ac:spMk id="87" creationId="{197D93E5-13B2-43A2-B6E4-3B0C62484155}"/>
          </ac:spMkLst>
        </pc:spChg>
        <pc:spChg chg="add mod">
          <ac:chgData name="Daniel Ernesto Incappueño Ttito" userId="5fc7df4c-9bea-4634-a51e-033ae7a3199f" providerId="ADAL" clId="{FF0F816F-13AA-442A-8266-5D29D8CAADA3}" dt="2021-11-24T22:27:05.765" v="1850" actId="554"/>
          <ac:spMkLst>
            <pc:docMk/>
            <pc:sldMk cId="1453360993" sldId="450"/>
            <ac:spMk id="88" creationId="{E265B2C6-E281-4708-A166-D2D50AA19745}"/>
          </ac:spMkLst>
        </pc:spChg>
        <pc:spChg chg="add mod">
          <ac:chgData name="Daniel Ernesto Incappueño Ttito" userId="5fc7df4c-9bea-4634-a51e-033ae7a3199f" providerId="ADAL" clId="{FF0F816F-13AA-442A-8266-5D29D8CAADA3}" dt="2021-11-24T22:27:05.765" v="1850" actId="554"/>
          <ac:spMkLst>
            <pc:docMk/>
            <pc:sldMk cId="1453360993" sldId="450"/>
            <ac:spMk id="90" creationId="{CF1E4E96-670C-427C-96AC-8A74BF661BE0}"/>
          </ac:spMkLst>
        </pc:spChg>
        <pc:grpChg chg="del">
          <ac:chgData name="Daniel Ernesto Incappueño Ttito" userId="5fc7df4c-9bea-4634-a51e-033ae7a3199f" providerId="ADAL" clId="{FF0F816F-13AA-442A-8266-5D29D8CAADA3}" dt="2021-11-23T21:28:18.856" v="803" actId="478"/>
          <ac:grpSpMkLst>
            <pc:docMk/>
            <pc:sldMk cId="1453360993" sldId="450"/>
            <ac:grpSpMk id="38" creationId="{C7BF03F5-A251-42CD-811C-5F37E96E29A7}"/>
          </ac:grpSpMkLst>
        </pc:grpChg>
        <pc:graphicFrameChg chg="del">
          <ac:chgData name="Daniel Ernesto Incappueño Ttito" userId="5fc7df4c-9bea-4634-a51e-033ae7a3199f" providerId="ADAL" clId="{FF0F816F-13AA-442A-8266-5D29D8CAADA3}" dt="2021-11-23T21:28:14.971" v="800" actId="478"/>
          <ac:graphicFrameMkLst>
            <pc:docMk/>
            <pc:sldMk cId="1453360993" sldId="450"/>
            <ac:graphicFrameMk id="1063" creationId="{988F9382-61C0-4FA9-809E-35CD564403E7}"/>
          </ac:graphicFrameMkLst>
        </pc:graphicFrameChg>
        <pc:picChg chg="add mod">
          <ac:chgData name="Daniel Ernesto Incappueño Ttito" userId="5fc7df4c-9bea-4634-a51e-033ae7a3199f" providerId="ADAL" clId="{FF0F816F-13AA-442A-8266-5D29D8CAADA3}" dt="2021-11-23T22:28:15.604" v="1318" actId="1076"/>
          <ac:picMkLst>
            <pc:docMk/>
            <pc:sldMk cId="1453360993" sldId="450"/>
            <ac:picMk id="3" creationId="{78600567-6E07-4F9A-870B-1717E266B92E}"/>
          </ac:picMkLst>
        </pc:picChg>
        <pc:picChg chg="del">
          <ac:chgData name="Daniel Ernesto Incappueño Ttito" userId="5fc7df4c-9bea-4634-a51e-033ae7a3199f" providerId="ADAL" clId="{FF0F816F-13AA-442A-8266-5D29D8CAADA3}" dt="2021-11-23T21:28:15.964" v="801" actId="478"/>
          <ac:picMkLst>
            <pc:docMk/>
            <pc:sldMk cId="1453360993" sldId="450"/>
            <ac:picMk id="5" creationId="{3FC62111-A027-453C-A2E9-74E8F7D2D3A5}"/>
          </ac:picMkLst>
        </pc:picChg>
        <pc:picChg chg="add mod modCrop">
          <ac:chgData name="Daniel Ernesto Incappueño Ttito" userId="5fc7df4c-9bea-4634-a51e-033ae7a3199f" providerId="ADAL" clId="{FF0F816F-13AA-442A-8266-5D29D8CAADA3}" dt="2021-11-24T22:26:50.212" v="1847" actId="14100"/>
          <ac:picMkLst>
            <pc:docMk/>
            <pc:sldMk cId="1453360993" sldId="450"/>
            <ac:picMk id="6" creationId="{095FFA2E-97F1-4044-8E83-B3BBC1ED42F4}"/>
          </ac:picMkLst>
        </pc:picChg>
        <pc:picChg chg="del">
          <ac:chgData name="Daniel Ernesto Incappueño Ttito" userId="5fc7df4c-9bea-4634-a51e-033ae7a3199f" providerId="ADAL" clId="{FF0F816F-13AA-442A-8266-5D29D8CAADA3}" dt="2021-11-23T21:28:15.964" v="801" actId="478"/>
          <ac:picMkLst>
            <pc:docMk/>
            <pc:sldMk cId="1453360993" sldId="450"/>
            <ac:picMk id="6" creationId="{19FF46C6-88E1-4929-AF6F-EDDDF5C8A988}"/>
          </ac:picMkLst>
        </pc:picChg>
        <pc:picChg chg="del">
          <ac:chgData name="Daniel Ernesto Incappueño Ttito" userId="5fc7df4c-9bea-4634-a51e-033ae7a3199f" providerId="ADAL" clId="{FF0F816F-13AA-442A-8266-5D29D8CAADA3}" dt="2021-11-23T21:28:15.964" v="801" actId="478"/>
          <ac:picMkLst>
            <pc:docMk/>
            <pc:sldMk cId="1453360993" sldId="450"/>
            <ac:picMk id="7" creationId="{76922837-8469-462F-AB3C-8C9ED405FFEC}"/>
          </ac:picMkLst>
        </pc:picChg>
        <pc:picChg chg="del">
          <ac:chgData name="Daniel Ernesto Incappueño Ttito" userId="5fc7df4c-9bea-4634-a51e-033ae7a3199f" providerId="ADAL" clId="{FF0F816F-13AA-442A-8266-5D29D8CAADA3}" dt="2021-11-23T21:28:17.730" v="802" actId="478"/>
          <ac:picMkLst>
            <pc:docMk/>
            <pc:sldMk cId="1453360993" sldId="450"/>
            <ac:picMk id="8" creationId="{3C611114-AB64-458E-AA0C-8A2F7E350D9F}"/>
          </ac:picMkLst>
        </pc:picChg>
        <pc:picChg chg="del">
          <ac:chgData name="Daniel Ernesto Incappueño Ttito" userId="5fc7df4c-9bea-4634-a51e-033ae7a3199f" providerId="ADAL" clId="{FF0F816F-13AA-442A-8266-5D29D8CAADA3}" dt="2021-11-23T21:28:17.730" v="802" actId="478"/>
          <ac:picMkLst>
            <pc:docMk/>
            <pc:sldMk cId="1453360993" sldId="450"/>
            <ac:picMk id="9" creationId="{1241662C-A2DF-418A-B0A7-A42DE5EFC266}"/>
          </ac:picMkLst>
        </pc:picChg>
        <pc:picChg chg="add del mod">
          <ac:chgData name="Daniel Ernesto Incappueño Ttito" userId="5fc7df4c-9bea-4634-a51e-033ae7a3199f" providerId="ADAL" clId="{FF0F816F-13AA-442A-8266-5D29D8CAADA3}" dt="2021-11-23T22:11:53.666" v="934" actId="478"/>
          <ac:picMkLst>
            <pc:docMk/>
            <pc:sldMk cId="1453360993" sldId="450"/>
            <ac:picMk id="12" creationId="{A07F081B-D7BD-40FF-98C6-7C0D44A1EDE7}"/>
          </ac:picMkLst>
        </pc:picChg>
        <pc:picChg chg="add del mod">
          <ac:chgData name="Daniel Ernesto Incappueño Ttito" userId="5fc7df4c-9bea-4634-a51e-033ae7a3199f" providerId="ADAL" clId="{FF0F816F-13AA-442A-8266-5D29D8CAADA3}" dt="2021-11-24T22:21:29.176" v="1808" actId="478"/>
          <ac:picMkLst>
            <pc:docMk/>
            <pc:sldMk cId="1453360993" sldId="450"/>
            <ac:picMk id="13" creationId="{238BBECC-C4EB-4F9F-AE62-D715EDB0AA27}"/>
          </ac:picMkLst>
        </pc:picChg>
        <pc:picChg chg="add del mod">
          <ac:chgData name="Daniel Ernesto Incappueño Ttito" userId="5fc7df4c-9bea-4634-a51e-033ae7a3199f" providerId="ADAL" clId="{FF0F816F-13AA-442A-8266-5D29D8CAADA3}" dt="2021-11-23T21:28:56.701" v="820" actId="478"/>
          <ac:picMkLst>
            <pc:docMk/>
            <pc:sldMk cId="1453360993" sldId="450"/>
            <ac:picMk id="21" creationId="{CAD10D6B-259E-4B56-AC65-E8ABDA58AC00}"/>
          </ac:picMkLst>
        </pc:picChg>
        <pc:picChg chg="add del mod">
          <ac:chgData name="Daniel Ernesto Incappueño Ttito" userId="5fc7df4c-9bea-4634-a51e-033ae7a3199f" providerId="ADAL" clId="{FF0F816F-13AA-442A-8266-5D29D8CAADA3}" dt="2021-11-23T21:29:01.805" v="824" actId="478"/>
          <ac:picMkLst>
            <pc:docMk/>
            <pc:sldMk cId="1453360993" sldId="450"/>
            <ac:picMk id="23" creationId="{C9B79443-C140-4644-9D83-17AEA0CDDB2F}"/>
          </ac:picMkLst>
        </pc:picChg>
        <pc:picChg chg="add del mod">
          <ac:chgData name="Daniel Ernesto Incappueño Ttito" userId="5fc7df4c-9bea-4634-a51e-033ae7a3199f" providerId="ADAL" clId="{FF0F816F-13AA-442A-8266-5D29D8CAADA3}" dt="2021-11-23T21:33:07.355" v="896" actId="478"/>
          <ac:picMkLst>
            <pc:docMk/>
            <pc:sldMk cId="1453360993" sldId="450"/>
            <ac:picMk id="25" creationId="{69D2948E-8BE5-4956-9D3A-9BF8DFBA2700}"/>
          </ac:picMkLst>
        </pc:picChg>
        <pc:picChg chg="add del mod">
          <ac:chgData name="Daniel Ernesto Incappueño Ttito" userId="5fc7df4c-9bea-4634-a51e-033ae7a3199f" providerId="ADAL" clId="{FF0F816F-13AA-442A-8266-5D29D8CAADA3}" dt="2021-11-23T21:29:03.964" v="826" actId="478"/>
          <ac:picMkLst>
            <pc:docMk/>
            <pc:sldMk cId="1453360993" sldId="450"/>
            <ac:picMk id="27" creationId="{DC03473A-2C65-496B-8FE6-9AC27D388A2B}"/>
          </ac:picMkLst>
        </pc:picChg>
        <pc:picChg chg="add del mod">
          <ac:chgData name="Daniel Ernesto Incappueño Ttito" userId="5fc7df4c-9bea-4634-a51e-033ae7a3199f" providerId="ADAL" clId="{FF0F816F-13AA-442A-8266-5D29D8CAADA3}" dt="2021-11-23T21:28:56.359" v="819" actId="478"/>
          <ac:picMkLst>
            <pc:docMk/>
            <pc:sldMk cId="1453360993" sldId="450"/>
            <ac:picMk id="29" creationId="{D71E16DF-5C5F-47F6-B6CC-4BCCD0534BDA}"/>
          </ac:picMkLst>
        </pc:picChg>
        <pc:picChg chg="add mod">
          <ac:chgData name="Daniel Ernesto Incappueño Ttito" userId="5fc7df4c-9bea-4634-a51e-033ae7a3199f" providerId="ADAL" clId="{FF0F816F-13AA-442A-8266-5D29D8CAADA3}" dt="2021-11-23T22:28:15.604" v="1318" actId="1076"/>
          <ac:picMkLst>
            <pc:docMk/>
            <pc:sldMk cId="1453360993" sldId="450"/>
            <ac:picMk id="31" creationId="{32562E99-AD3D-43A9-B2AB-94B6B9400A3B}"/>
          </ac:picMkLst>
        </pc:picChg>
        <pc:picChg chg="add del mod">
          <ac:chgData name="Daniel Ernesto Incappueño Ttito" userId="5fc7df4c-9bea-4634-a51e-033ae7a3199f" providerId="ADAL" clId="{FF0F816F-13AA-442A-8266-5D29D8CAADA3}" dt="2021-11-23T21:55:35.290" v="903" actId="478"/>
          <ac:picMkLst>
            <pc:docMk/>
            <pc:sldMk cId="1453360993" sldId="450"/>
            <ac:picMk id="36" creationId="{5B39FFFE-276B-40CD-9F1E-8F041A723C22}"/>
          </ac:picMkLst>
        </pc:picChg>
        <pc:picChg chg="add del mod">
          <ac:chgData name="Daniel Ernesto Incappueño Ttito" userId="5fc7df4c-9bea-4634-a51e-033ae7a3199f" providerId="ADAL" clId="{FF0F816F-13AA-442A-8266-5D29D8CAADA3}" dt="2021-11-23T21:33:13.494" v="899" actId="478"/>
          <ac:picMkLst>
            <pc:docMk/>
            <pc:sldMk cId="1453360993" sldId="450"/>
            <ac:picMk id="37" creationId="{DE2D71DF-BEF6-4E73-BF0A-DFFEA482C1C5}"/>
          </ac:picMkLst>
        </pc:picChg>
        <pc:picChg chg="add del mod">
          <ac:chgData name="Daniel Ernesto Incappueño Ttito" userId="5fc7df4c-9bea-4634-a51e-033ae7a3199f" providerId="ADAL" clId="{FF0F816F-13AA-442A-8266-5D29D8CAADA3}" dt="2021-11-23T22:15:44.043" v="1072" actId="478"/>
          <ac:picMkLst>
            <pc:docMk/>
            <pc:sldMk cId="1453360993" sldId="450"/>
            <ac:picMk id="41" creationId="{85598652-EB75-4560-9465-407D48EAF794}"/>
          </ac:picMkLst>
        </pc:picChg>
        <pc:picChg chg="del">
          <ac:chgData name="Daniel Ernesto Incappueño Ttito" userId="5fc7df4c-9bea-4634-a51e-033ae7a3199f" providerId="ADAL" clId="{FF0F816F-13AA-442A-8266-5D29D8CAADA3}" dt="2021-11-23T21:28:15.964" v="801" actId="478"/>
          <ac:picMkLst>
            <pc:docMk/>
            <pc:sldMk cId="1453360993" sldId="450"/>
            <ac:picMk id="46" creationId="{9489BA9A-793B-4C89-88B6-BEABA00B1924}"/>
          </ac:picMkLst>
        </pc:picChg>
        <pc:picChg chg="del">
          <ac:chgData name="Daniel Ernesto Incappueño Ttito" userId="5fc7df4c-9bea-4634-a51e-033ae7a3199f" providerId="ADAL" clId="{FF0F816F-13AA-442A-8266-5D29D8CAADA3}" dt="2021-11-23T21:28:15.964" v="801" actId="478"/>
          <ac:picMkLst>
            <pc:docMk/>
            <pc:sldMk cId="1453360993" sldId="450"/>
            <ac:picMk id="47" creationId="{0A41280B-47A2-45C5-85C1-A9C7B4FCC3BF}"/>
          </ac:picMkLst>
        </pc:picChg>
        <pc:picChg chg="del">
          <ac:chgData name="Daniel Ernesto Incappueño Ttito" userId="5fc7df4c-9bea-4634-a51e-033ae7a3199f" providerId="ADAL" clId="{FF0F816F-13AA-442A-8266-5D29D8CAADA3}" dt="2021-11-23T21:28:15.964" v="801" actId="478"/>
          <ac:picMkLst>
            <pc:docMk/>
            <pc:sldMk cId="1453360993" sldId="450"/>
            <ac:picMk id="48" creationId="{1D80B57D-03CB-49F9-B077-50D22E950D83}"/>
          </ac:picMkLst>
        </pc:picChg>
        <pc:picChg chg="del">
          <ac:chgData name="Daniel Ernesto Incappueño Ttito" userId="5fc7df4c-9bea-4634-a51e-033ae7a3199f" providerId="ADAL" clId="{FF0F816F-13AA-442A-8266-5D29D8CAADA3}" dt="2021-11-23T21:28:15.964" v="801" actId="478"/>
          <ac:picMkLst>
            <pc:docMk/>
            <pc:sldMk cId="1453360993" sldId="450"/>
            <ac:picMk id="49" creationId="{2CAA98E2-D762-475F-9DF1-B4FE3852E730}"/>
          </ac:picMkLst>
        </pc:picChg>
        <pc:picChg chg="add mod">
          <ac:chgData name="Daniel Ernesto Incappueño Ttito" userId="5fc7df4c-9bea-4634-a51e-033ae7a3199f" providerId="ADAL" clId="{FF0F816F-13AA-442A-8266-5D29D8CAADA3}" dt="2021-11-23T21:30:01.870" v="839" actId="571"/>
          <ac:picMkLst>
            <pc:docMk/>
            <pc:sldMk cId="1453360993" sldId="450"/>
            <ac:picMk id="64" creationId="{1C3531BA-A077-4F1C-B06C-BBA720B2CD8D}"/>
          </ac:picMkLst>
        </pc:picChg>
        <pc:picChg chg="add mod">
          <ac:chgData name="Daniel Ernesto Incappueño Ttito" userId="5fc7df4c-9bea-4634-a51e-033ae7a3199f" providerId="ADAL" clId="{FF0F816F-13AA-442A-8266-5D29D8CAADA3}" dt="2021-11-23T21:30:01.870" v="839" actId="571"/>
          <ac:picMkLst>
            <pc:docMk/>
            <pc:sldMk cId="1453360993" sldId="450"/>
            <ac:picMk id="67" creationId="{CF46909F-9D61-4880-8A46-3EB482FB74EA}"/>
          </ac:picMkLst>
        </pc:picChg>
        <pc:picChg chg="add mod">
          <ac:chgData name="Daniel Ernesto Incappueño Ttito" userId="5fc7df4c-9bea-4634-a51e-033ae7a3199f" providerId="ADAL" clId="{FF0F816F-13AA-442A-8266-5D29D8CAADA3}" dt="2021-11-23T21:30:01.870" v="839" actId="571"/>
          <ac:picMkLst>
            <pc:docMk/>
            <pc:sldMk cId="1453360993" sldId="450"/>
            <ac:picMk id="68" creationId="{459BCFE1-555E-495D-9002-28B9A5E02868}"/>
          </ac:picMkLst>
        </pc:picChg>
        <pc:picChg chg="add del mod">
          <ac:chgData name="Daniel Ernesto Incappueño Ttito" userId="5fc7df4c-9bea-4634-a51e-033ae7a3199f" providerId="ADAL" clId="{FF0F816F-13AA-442A-8266-5D29D8CAADA3}" dt="2021-11-24T22:26:10.824" v="1836" actId="478"/>
          <ac:picMkLst>
            <pc:docMk/>
            <pc:sldMk cId="1453360993" sldId="450"/>
            <ac:picMk id="72" creationId="{27B45172-BD92-4BD4-9B79-71A10BDA6495}"/>
          </ac:picMkLst>
        </pc:picChg>
        <pc:picChg chg="add mod">
          <ac:chgData name="Daniel Ernesto Incappueño Ttito" userId="5fc7df4c-9bea-4634-a51e-033ae7a3199f" providerId="ADAL" clId="{FF0F816F-13AA-442A-8266-5D29D8CAADA3}" dt="2021-11-23T22:17:06.115" v="1093" actId="571"/>
          <ac:picMkLst>
            <pc:docMk/>
            <pc:sldMk cId="1453360993" sldId="450"/>
            <ac:picMk id="75" creationId="{BEFF0BE6-C50F-47C5-AE09-C45C0AA6BCCC}"/>
          </ac:picMkLst>
        </pc:picChg>
        <pc:picChg chg="add mod">
          <ac:chgData name="Daniel Ernesto Incappueño Ttito" userId="5fc7df4c-9bea-4634-a51e-033ae7a3199f" providerId="ADAL" clId="{FF0F816F-13AA-442A-8266-5D29D8CAADA3}" dt="2021-11-23T22:17:06.115" v="1093" actId="571"/>
          <ac:picMkLst>
            <pc:docMk/>
            <pc:sldMk cId="1453360993" sldId="450"/>
            <ac:picMk id="76" creationId="{DA71EA6D-A3C8-4D81-B2DB-D20D34B34343}"/>
          </ac:picMkLst>
        </pc:picChg>
        <pc:picChg chg="add mod">
          <ac:chgData name="Daniel Ernesto Incappueño Ttito" userId="5fc7df4c-9bea-4634-a51e-033ae7a3199f" providerId="ADAL" clId="{FF0F816F-13AA-442A-8266-5D29D8CAADA3}" dt="2021-11-23T22:17:06.115" v="1093" actId="571"/>
          <ac:picMkLst>
            <pc:docMk/>
            <pc:sldMk cId="1453360993" sldId="450"/>
            <ac:picMk id="77" creationId="{2A9BDE9D-B997-4723-9134-B15E979E47BA}"/>
          </ac:picMkLst>
        </pc:picChg>
        <pc:picChg chg="add mod">
          <ac:chgData name="Daniel Ernesto Incappueño Ttito" userId="5fc7df4c-9bea-4634-a51e-033ae7a3199f" providerId="ADAL" clId="{FF0F816F-13AA-442A-8266-5D29D8CAADA3}" dt="2021-11-24T22:26:54.317" v="1848" actId="1076"/>
          <ac:picMkLst>
            <pc:docMk/>
            <pc:sldMk cId="1453360993" sldId="450"/>
            <ac:picMk id="89" creationId="{7B318CA0-2CA7-453C-AB49-47D2C40858F9}"/>
          </ac:picMkLst>
        </pc:picChg>
        <pc:picChg chg="del">
          <ac:chgData name="Daniel Ernesto Incappueño Ttito" userId="5fc7df4c-9bea-4634-a51e-033ae7a3199f" providerId="ADAL" clId="{FF0F816F-13AA-442A-8266-5D29D8CAADA3}" dt="2021-11-23T21:28:15.964" v="801" actId="478"/>
          <ac:picMkLst>
            <pc:docMk/>
            <pc:sldMk cId="1453360993" sldId="450"/>
            <ac:picMk id="1030" creationId="{57E74029-CFEB-46FA-B773-D22F42D2F36C}"/>
          </ac:picMkLst>
        </pc:picChg>
      </pc:sldChg>
      <pc:sldChg chg="addSp delSp modSp modNotesTx">
        <pc:chgData name="Daniel Ernesto Incappueño Ttito" userId="5fc7df4c-9bea-4634-a51e-033ae7a3199f" providerId="ADAL" clId="{FF0F816F-13AA-442A-8266-5D29D8CAADA3}" dt="2021-11-24T22:53:13.592" v="1969" actId="20577"/>
        <pc:sldMkLst>
          <pc:docMk/>
          <pc:sldMk cId="3092350016" sldId="451"/>
        </pc:sldMkLst>
        <pc:spChg chg="mod">
          <ac:chgData name="Daniel Ernesto Incappueño Ttito" userId="5fc7df4c-9bea-4634-a51e-033ae7a3199f" providerId="ADAL" clId="{FF0F816F-13AA-442A-8266-5D29D8CAADA3}" dt="2021-11-24T22:10:57.806" v="1722" actId="120"/>
          <ac:spMkLst>
            <pc:docMk/>
            <pc:sldMk cId="3092350016" sldId="451"/>
            <ac:spMk id="20" creationId="{57150AE4-9FC2-4CD8-A5C5-7747022CC10E}"/>
          </ac:spMkLst>
        </pc:spChg>
        <pc:spChg chg="mod">
          <ac:chgData name="Daniel Ernesto Incappueño Ttito" userId="5fc7df4c-9bea-4634-a51e-033ae7a3199f" providerId="ADAL" clId="{FF0F816F-13AA-442A-8266-5D29D8CAADA3}" dt="2021-11-24T22:11:22.377" v="1731" actId="120"/>
          <ac:spMkLst>
            <pc:docMk/>
            <pc:sldMk cId="3092350016" sldId="451"/>
            <ac:spMk id="21" creationId="{6A761E8F-F750-4C8A-94C5-3D30676AA4DA}"/>
          </ac:spMkLst>
        </pc:spChg>
        <pc:spChg chg="mod">
          <ac:chgData name="Daniel Ernesto Incappueño Ttito" userId="5fc7df4c-9bea-4634-a51e-033ae7a3199f" providerId="ADAL" clId="{FF0F816F-13AA-442A-8266-5D29D8CAADA3}" dt="2021-11-24T22:16:01.610" v="1795" actId="404"/>
          <ac:spMkLst>
            <pc:docMk/>
            <pc:sldMk cId="3092350016" sldId="451"/>
            <ac:spMk id="23" creationId="{4E6AE305-42FD-48DE-ACF7-9937433056D9}"/>
          </ac:spMkLst>
        </pc:spChg>
        <pc:spChg chg="add del mod">
          <ac:chgData name="Daniel Ernesto Incappueño Ttito" userId="5fc7df4c-9bea-4634-a51e-033ae7a3199f" providerId="ADAL" clId="{FF0F816F-13AA-442A-8266-5D29D8CAADA3}" dt="2021-11-24T22:01:02.752" v="1671" actId="478"/>
          <ac:spMkLst>
            <pc:docMk/>
            <pc:sldMk cId="3092350016" sldId="451"/>
            <ac:spMk id="32" creationId="{CCA1D822-F799-4877-AB19-59413586B655}"/>
          </ac:spMkLst>
        </pc:spChg>
        <pc:spChg chg="add mod">
          <ac:chgData name="Daniel Ernesto Incappueño Ttito" userId="5fc7df4c-9bea-4634-a51e-033ae7a3199f" providerId="ADAL" clId="{FF0F816F-13AA-442A-8266-5D29D8CAADA3}" dt="2021-11-24T22:12:32.020" v="1739" actId="1076"/>
          <ac:spMkLst>
            <pc:docMk/>
            <pc:sldMk cId="3092350016" sldId="451"/>
            <ac:spMk id="34" creationId="{EC5BB5CF-4245-409D-830B-8A753E23371A}"/>
          </ac:spMkLst>
        </pc:spChg>
        <pc:spChg chg="add mod">
          <ac:chgData name="Daniel Ernesto Incappueño Ttito" userId="5fc7df4c-9bea-4634-a51e-033ae7a3199f" providerId="ADAL" clId="{FF0F816F-13AA-442A-8266-5D29D8CAADA3}" dt="2021-11-24T22:12:37.923" v="1743" actId="20577"/>
          <ac:spMkLst>
            <pc:docMk/>
            <pc:sldMk cId="3092350016" sldId="451"/>
            <ac:spMk id="36" creationId="{DD1B84FA-F601-4A59-B8C1-C2818F009BE5}"/>
          </ac:spMkLst>
        </pc:spChg>
        <pc:spChg chg="add mod">
          <ac:chgData name="Daniel Ernesto Incappueño Ttito" userId="5fc7df4c-9bea-4634-a51e-033ae7a3199f" providerId="ADAL" clId="{FF0F816F-13AA-442A-8266-5D29D8CAADA3}" dt="2021-11-24T22:12:44.748" v="1745" actId="1076"/>
          <ac:spMkLst>
            <pc:docMk/>
            <pc:sldMk cId="3092350016" sldId="451"/>
            <ac:spMk id="38" creationId="{0E25C3B0-6036-49B2-BD40-E036205DEBC1}"/>
          </ac:spMkLst>
        </pc:spChg>
        <pc:spChg chg="add mod">
          <ac:chgData name="Daniel Ernesto Incappueño Ttito" userId="5fc7df4c-9bea-4634-a51e-033ae7a3199f" providerId="ADAL" clId="{FF0F816F-13AA-442A-8266-5D29D8CAADA3}" dt="2021-11-24T22:16:06.962" v="1797" actId="20577"/>
          <ac:spMkLst>
            <pc:docMk/>
            <pc:sldMk cId="3092350016" sldId="451"/>
            <ac:spMk id="39" creationId="{8DEBB4A2-372F-49BD-B966-C83656DA143C}"/>
          </ac:spMkLst>
        </pc:spChg>
        <pc:spChg chg="add mod">
          <ac:chgData name="Daniel Ernesto Incappueño Ttito" userId="5fc7df4c-9bea-4634-a51e-033ae7a3199f" providerId="ADAL" clId="{FF0F816F-13AA-442A-8266-5D29D8CAADA3}" dt="2021-11-24T22:27:54.808" v="1889" actId="1076"/>
          <ac:spMkLst>
            <pc:docMk/>
            <pc:sldMk cId="3092350016" sldId="451"/>
            <ac:spMk id="40" creationId="{6EBEB938-E828-44C4-B66E-41A67D5AA806}"/>
          </ac:spMkLst>
        </pc:spChg>
        <pc:spChg chg="mod">
          <ac:chgData name="Daniel Ernesto Incappueño Ttito" userId="5fc7df4c-9bea-4634-a51e-033ae7a3199f" providerId="ADAL" clId="{FF0F816F-13AA-442A-8266-5D29D8CAADA3}" dt="2021-11-24T22:00:58.269" v="1670" actId="20577"/>
          <ac:spMkLst>
            <pc:docMk/>
            <pc:sldMk cId="3092350016" sldId="451"/>
            <ac:spMk id="41" creationId="{32FBE00A-5550-44D7-A794-FC2E445D5371}"/>
          </ac:spMkLst>
        </pc:spChg>
        <pc:spChg chg="mod">
          <ac:chgData name="Daniel Ernesto Incappueño Ttito" userId="5fc7df4c-9bea-4634-a51e-033ae7a3199f" providerId="ADAL" clId="{FF0F816F-13AA-442A-8266-5D29D8CAADA3}" dt="2021-11-24T22:12:14.223" v="1734" actId="20577"/>
          <ac:spMkLst>
            <pc:docMk/>
            <pc:sldMk cId="3092350016" sldId="451"/>
            <ac:spMk id="42" creationId="{59C18277-D20E-489A-ADD4-A0F997ABDECA}"/>
          </ac:spMkLst>
        </pc:spChg>
        <pc:spChg chg="mod">
          <ac:chgData name="Daniel Ernesto Incappueño Ttito" userId="5fc7df4c-9bea-4634-a51e-033ae7a3199f" providerId="ADAL" clId="{FF0F816F-13AA-442A-8266-5D29D8CAADA3}" dt="2021-11-24T22:13:12.584" v="1747" actId="20577"/>
          <ac:spMkLst>
            <pc:docMk/>
            <pc:sldMk cId="3092350016" sldId="451"/>
            <ac:spMk id="43" creationId="{D4223CF3-6439-4612-8DAC-106086F99B89}"/>
          </ac:spMkLst>
        </pc:spChg>
        <pc:spChg chg="mod">
          <ac:chgData name="Daniel Ernesto Incappueño Ttito" userId="5fc7df4c-9bea-4634-a51e-033ae7a3199f" providerId="ADAL" clId="{FF0F816F-13AA-442A-8266-5D29D8CAADA3}" dt="2021-11-24T22:13:33.832" v="1753" actId="20577"/>
          <ac:spMkLst>
            <pc:docMk/>
            <pc:sldMk cId="3092350016" sldId="451"/>
            <ac:spMk id="44" creationId="{709F20B0-DB6C-46A3-99D7-05ADD8B3B89D}"/>
          </ac:spMkLst>
        </pc:spChg>
        <pc:spChg chg="add mod">
          <ac:chgData name="Daniel Ernesto Incappueño Ttito" userId="5fc7df4c-9bea-4634-a51e-033ae7a3199f" providerId="ADAL" clId="{FF0F816F-13AA-442A-8266-5D29D8CAADA3}" dt="2021-11-24T22:29:12.274" v="1902" actId="20577"/>
          <ac:spMkLst>
            <pc:docMk/>
            <pc:sldMk cId="3092350016" sldId="451"/>
            <ac:spMk id="46" creationId="{F4D83E90-1A80-4570-9A6C-2803B159B93B}"/>
          </ac:spMkLst>
        </pc:spChg>
        <pc:spChg chg="del">
          <ac:chgData name="Daniel Ernesto Incappueño Ttito" userId="5fc7df4c-9bea-4634-a51e-033ae7a3199f" providerId="ADAL" clId="{FF0F816F-13AA-442A-8266-5D29D8CAADA3}" dt="2021-11-24T22:28:34.799" v="1894" actId="478"/>
          <ac:spMkLst>
            <pc:docMk/>
            <pc:sldMk cId="3092350016" sldId="451"/>
            <ac:spMk id="50" creationId="{C63AF1A3-1F16-4C0F-B106-BACB0BABB29A}"/>
          </ac:spMkLst>
        </pc:spChg>
        <pc:spChg chg="mod">
          <ac:chgData name="Daniel Ernesto Incappueño Ttito" userId="5fc7df4c-9bea-4634-a51e-033ae7a3199f" providerId="ADAL" clId="{FF0F816F-13AA-442A-8266-5D29D8CAADA3}" dt="2021-11-24T22:28:28.063" v="1893" actId="20577"/>
          <ac:spMkLst>
            <pc:docMk/>
            <pc:sldMk cId="3092350016" sldId="451"/>
            <ac:spMk id="51" creationId="{316E6CB9-579F-4F98-9EC3-F6BD69B8EB3E}"/>
          </ac:spMkLst>
        </pc:spChg>
      </pc:sldChg>
      <pc:sldChg chg="del">
        <pc:chgData name="Daniel Ernesto Incappueño Ttito" userId="5fc7df4c-9bea-4634-a51e-033ae7a3199f" providerId="ADAL" clId="{FF0F816F-13AA-442A-8266-5D29D8CAADA3}" dt="2021-11-23T19:31:30.599" v="4" actId="2696"/>
        <pc:sldMkLst>
          <pc:docMk/>
          <pc:sldMk cId="3317596509" sldId="452"/>
        </pc:sldMkLst>
      </pc:sldChg>
      <pc:sldChg chg="delSp modSp add modNotesTx">
        <pc:chgData name="Daniel Ernesto Incappueño Ttito" userId="5fc7df4c-9bea-4634-a51e-033ae7a3199f" providerId="ADAL" clId="{FF0F816F-13AA-442A-8266-5D29D8CAADA3}" dt="2021-11-24T22:55:52.427" v="2065" actId="478"/>
        <pc:sldMkLst>
          <pc:docMk/>
          <pc:sldMk cId="3366526616" sldId="452"/>
        </pc:sldMkLst>
        <pc:spChg chg="del mod">
          <ac:chgData name="Daniel Ernesto Incappueño Ttito" userId="5fc7df4c-9bea-4634-a51e-033ae7a3199f" providerId="ADAL" clId="{FF0F816F-13AA-442A-8266-5D29D8CAADA3}" dt="2021-11-24T22:55:50.404" v="2063" actId="478"/>
          <ac:spMkLst>
            <pc:docMk/>
            <pc:sldMk cId="3366526616" sldId="452"/>
            <ac:spMk id="2" creationId="{E5A857BF-FA75-4270-B9FB-C1A25008482F}"/>
          </ac:spMkLst>
        </pc:spChg>
        <pc:spChg chg="mod">
          <ac:chgData name="Daniel Ernesto Incappueño Ttito" userId="5fc7df4c-9bea-4634-a51e-033ae7a3199f" providerId="ADAL" clId="{FF0F816F-13AA-442A-8266-5D29D8CAADA3}" dt="2021-11-24T22:55:45.748" v="2058" actId="20577"/>
          <ac:spMkLst>
            <pc:docMk/>
            <pc:sldMk cId="3366526616" sldId="452"/>
            <ac:spMk id="11" creationId="{0C8C3B9F-E76B-4692-BA70-20B13F98CBA1}"/>
          </ac:spMkLst>
        </pc:spChg>
        <pc:spChg chg="topLvl">
          <ac:chgData name="Daniel Ernesto Incappueño Ttito" userId="5fc7df4c-9bea-4634-a51e-033ae7a3199f" providerId="ADAL" clId="{FF0F816F-13AA-442A-8266-5D29D8CAADA3}" dt="2021-11-24T22:55:07.478" v="1992" actId="478"/>
          <ac:spMkLst>
            <pc:docMk/>
            <pc:sldMk cId="3366526616" sldId="452"/>
            <ac:spMk id="39" creationId="{E1E11400-7777-406E-8274-E92A7714E2E8}"/>
          </ac:spMkLst>
        </pc:spChg>
        <pc:spChg chg="del topLvl">
          <ac:chgData name="Daniel Ernesto Incappueño Ttito" userId="5fc7df4c-9bea-4634-a51e-033ae7a3199f" providerId="ADAL" clId="{FF0F816F-13AA-442A-8266-5D29D8CAADA3}" dt="2021-11-24T22:55:07.478" v="1992" actId="478"/>
          <ac:spMkLst>
            <pc:docMk/>
            <pc:sldMk cId="3366526616" sldId="452"/>
            <ac:spMk id="40" creationId="{EF9C260E-05B6-4378-B0C1-A5D0DAE38665}"/>
          </ac:spMkLst>
        </pc:spChg>
        <pc:grpChg chg="del">
          <ac:chgData name="Daniel Ernesto Incappueño Ttito" userId="5fc7df4c-9bea-4634-a51e-033ae7a3199f" providerId="ADAL" clId="{FF0F816F-13AA-442A-8266-5D29D8CAADA3}" dt="2021-11-24T22:55:07.478" v="1992" actId="478"/>
          <ac:grpSpMkLst>
            <pc:docMk/>
            <pc:sldMk cId="3366526616" sldId="452"/>
            <ac:grpSpMk id="38" creationId="{C7BF03F5-A251-42CD-811C-5F37E96E29A7}"/>
          </ac:grpSpMkLst>
        </pc:grpChg>
        <pc:graphicFrameChg chg="del">
          <ac:chgData name="Daniel Ernesto Incappueño Ttito" userId="5fc7df4c-9bea-4634-a51e-033ae7a3199f" providerId="ADAL" clId="{FF0F816F-13AA-442A-8266-5D29D8CAADA3}" dt="2021-11-24T22:55:00.718" v="1985" actId="478"/>
          <ac:graphicFrameMkLst>
            <pc:docMk/>
            <pc:sldMk cId="3366526616" sldId="452"/>
            <ac:graphicFrameMk id="1063" creationId="{988F9382-61C0-4FA9-809E-35CD564403E7}"/>
          </ac:graphicFrameMkLst>
        </pc:graphicFrameChg>
        <pc:picChg chg="del">
          <ac:chgData name="Daniel Ernesto Incappueño Ttito" userId="5fc7df4c-9bea-4634-a51e-033ae7a3199f" providerId="ADAL" clId="{FF0F816F-13AA-442A-8266-5D29D8CAADA3}" dt="2021-11-24T22:55:52.427" v="2065" actId="478"/>
          <ac:picMkLst>
            <pc:docMk/>
            <pc:sldMk cId="3366526616" sldId="452"/>
            <ac:picMk id="5" creationId="{3FC62111-A027-453C-A2E9-74E8F7D2D3A5}"/>
          </ac:picMkLst>
        </pc:picChg>
        <pc:picChg chg="del">
          <ac:chgData name="Daniel Ernesto Incappueño Ttito" userId="5fc7df4c-9bea-4634-a51e-033ae7a3199f" providerId="ADAL" clId="{FF0F816F-13AA-442A-8266-5D29D8CAADA3}" dt="2021-11-24T22:55:03.813" v="1989" actId="478"/>
          <ac:picMkLst>
            <pc:docMk/>
            <pc:sldMk cId="3366526616" sldId="452"/>
            <ac:picMk id="6" creationId="{19FF46C6-88E1-4929-AF6F-EDDDF5C8A988}"/>
          </ac:picMkLst>
        </pc:picChg>
        <pc:picChg chg="del">
          <ac:chgData name="Daniel Ernesto Incappueño Ttito" userId="5fc7df4c-9bea-4634-a51e-033ae7a3199f" providerId="ADAL" clId="{FF0F816F-13AA-442A-8266-5D29D8CAADA3}" dt="2021-11-24T22:55:03.467" v="1988" actId="478"/>
          <ac:picMkLst>
            <pc:docMk/>
            <pc:sldMk cId="3366526616" sldId="452"/>
            <ac:picMk id="7" creationId="{76922837-8469-462F-AB3C-8C9ED405FFEC}"/>
          </ac:picMkLst>
        </pc:picChg>
        <pc:picChg chg="del">
          <ac:chgData name="Daniel Ernesto Incappueño Ttito" userId="5fc7df4c-9bea-4634-a51e-033ae7a3199f" providerId="ADAL" clId="{FF0F816F-13AA-442A-8266-5D29D8CAADA3}" dt="2021-11-24T22:55:02.666" v="1986" actId="478"/>
          <ac:picMkLst>
            <pc:docMk/>
            <pc:sldMk cId="3366526616" sldId="452"/>
            <ac:picMk id="8" creationId="{3C611114-AB64-458E-AA0C-8A2F7E350D9F}"/>
          </ac:picMkLst>
        </pc:picChg>
        <pc:picChg chg="del">
          <ac:chgData name="Daniel Ernesto Incappueño Ttito" userId="5fc7df4c-9bea-4634-a51e-033ae7a3199f" providerId="ADAL" clId="{FF0F816F-13AA-442A-8266-5D29D8CAADA3}" dt="2021-11-24T22:55:04.849" v="1990" actId="478"/>
          <ac:picMkLst>
            <pc:docMk/>
            <pc:sldMk cId="3366526616" sldId="452"/>
            <ac:picMk id="9" creationId="{1241662C-A2DF-418A-B0A7-A42DE5EFC266}"/>
          </ac:picMkLst>
        </pc:picChg>
        <pc:picChg chg="del">
          <ac:chgData name="Daniel Ernesto Incappueño Ttito" userId="5fc7df4c-9bea-4634-a51e-033ae7a3199f" providerId="ADAL" clId="{FF0F816F-13AA-442A-8266-5D29D8CAADA3}" dt="2021-11-24T22:55:05.231" v="1991" actId="478"/>
          <ac:picMkLst>
            <pc:docMk/>
            <pc:sldMk cId="3366526616" sldId="452"/>
            <ac:picMk id="46" creationId="{9489BA9A-793B-4C89-88B6-BEABA00B1924}"/>
          </ac:picMkLst>
        </pc:picChg>
        <pc:picChg chg="del">
          <ac:chgData name="Daniel Ernesto Incappueño Ttito" userId="5fc7df4c-9bea-4634-a51e-033ae7a3199f" providerId="ADAL" clId="{FF0F816F-13AA-442A-8266-5D29D8CAADA3}" dt="2021-11-24T22:55:48.404" v="2059" actId="478"/>
          <ac:picMkLst>
            <pc:docMk/>
            <pc:sldMk cId="3366526616" sldId="452"/>
            <ac:picMk id="47" creationId="{0A41280B-47A2-45C5-85C1-A9C7B4FCC3BF}"/>
          </ac:picMkLst>
        </pc:picChg>
        <pc:picChg chg="del mod">
          <ac:chgData name="Daniel Ernesto Incappueño Ttito" userId="5fc7df4c-9bea-4634-a51e-033ae7a3199f" providerId="ADAL" clId="{FF0F816F-13AA-442A-8266-5D29D8CAADA3}" dt="2021-11-24T22:55:48.941" v="2061" actId="478"/>
          <ac:picMkLst>
            <pc:docMk/>
            <pc:sldMk cId="3366526616" sldId="452"/>
            <ac:picMk id="48" creationId="{1D80B57D-03CB-49F9-B077-50D22E950D83}"/>
          </ac:picMkLst>
        </pc:picChg>
        <pc:picChg chg="del">
          <ac:chgData name="Daniel Ernesto Incappueño Ttito" userId="5fc7df4c-9bea-4634-a51e-033ae7a3199f" providerId="ADAL" clId="{FF0F816F-13AA-442A-8266-5D29D8CAADA3}" dt="2021-11-24T22:55:51.438" v="2064" actId="478"/>
          <ac:picMkLst>
            <pc:docMk/>
            <pc:sldMk cId="3366526616" sldId="452"/>
            <ac:picMk id="49" creationId="{2CAA98E2-D762-475F-9DF1-B4FE3852E730}"/>
          </ac:picMkLst>
        </pc:picChg>
        <pc:picChg chg="del">
          <ac:chgData name="Daniel Ernesto Incappueño Ttito" userId="5fc7df4c-9bea-4634-a51e-033ae7a3199f" providerId="ADAL" clId="{FF0F816F-13AA-442A-8266-5D29D8CAADA3}" dt="2021-11-24T22:55:03.042" v="1987" actId="478"/>
          <ac:picMkLst>
            <pc:docMk/>
            <pc:sldMk cId="3366526616" sldId="452"/>
            <ac:picMk id="1030" creationId="{57E74029-CFEB-46FA-B773-D22F42D2F36C}"/>
          </ac:picMkLst>
        </pc:picChg>
      </pc:sldChg>
      <pc:sldChg chg="del">
        <pc:chgData name="Daniel Ernesto Incappueño Ttito" userId="5fc7df4c-9bea-4634-a51e-033ae7a3199f" providerId="ADAL" clId="{FF0F816F-13AA-442A-8266-5D29D8CAADA3}" dt="2021-11-23T19:31:29.681" v="2" actId="2696"/>
        <pc:sldMkLst>
          <pc:docMk/>
          <pc:sldMk cId="1061388006" sldId="453"/>
        </pc:sldMkLst>
      </pc:sldChg>
      <pc:sldChg chg="del">
        <pc:chgData name="Daniel Ernesto Incappueño Ttito" userId="5fc7df4c-9bea-4634-a51e-033ae7a3199f" providerId="ADAL" clId="{FF0F816F-13AA-442A-8266-5D29D8CAADA3}" dt="2021-11-23T19:31:27.660" v="0" actId="2696"/>
        <pc:sldMkLst>
          <pc:docMk/>
          <pc:sldMk cId="479477552" sldId="454"/>
        </pc:sldMkLst>
      </pc:sldChg>
      <pc:sldChg chg="del">
        <pc:chgData name="Daniel Ernesto Incappueño Ttito" userId="5fc7df4c-9bea-4634-a51e-033ae7a3199f" providerId="ADAL" clId="{FF0F816F-13AA-442A-8266-5D29D8CAADA3}" dt="2021-11-23T19:31:50.400" v="11" actId="2696"/>
        <pc:sldMkLst>
          <pc:docMk/>
          <pc:sldMk cId="3103463308" sldId="455"/>
        </pc:sldMkLst>
      </pc:sldChg>
      <pc:sldChg chg="del">
        <pc:chgData name="Daniel Ernesto Incappueño Ttito" userId="5fc7df4c-9bea-4634-a51e-033ae7a3199f" providerId="ADAL" clId="{FF0F816F-13AA-442A-8266-5D29D8CAADA3}" dt="2021-11-23T19:31:28.270" v="1" actId="2696"/>
        <pc:sldMkLst>
          <pc:docMk/>
          <pc:sldMk cId="1085349142" sldId="456"/>
        </pc:sldMkLst>
      </pc:sldChg>
    </pc:docChg>
  </pc:docChgLst>
  <pc:docChgLst>
    <pc:chgData name="Daniel Ernesto Incappueño Ttito" userId="5fc7df4c-9bea-4634-a51e-033ae7a3199f" providerId="ADAL" clId="{D4F1BA6E-97E4-4765-92EF-FF24E26B7F86}"/>
    <pc:docChg chg="modSld">
      <pc:chgData name="Daniel Ernesto Incappueño Ttito" userId="5fc7df4c-9bea-4634-a51e-033ae7a3199f" providerId="ADAL" clId="{D4F1BA6E-97E4-4765-92EF-FF24E26B7F86}" dt="2021-11-25T14:26:45.273" v="1" actId="20577"/>
      <pc:docMkLst>
        <pc:docMk/>
      </pc:docMkLst>
      <pc:sldChg chg="modSp mod">
        <pc:chgData name="Daniel Ernesto Incappueño Ttito" userId="5fc7df4c-9bea-4634-a51e-033ae7a3199f" providerId="ADAL" clId="{D4F1BA6E-97E4-4765-92EF-FF24E26B7F86}" dt="2021-11-25T14:26:45.273" v="1" actId="20577"/>
        <pc:sldMkLst>
          <pc:docMk/>
          <pc:sldMk cId="3700032390" sldId="256"/>
        </pc:sldMkLst>
        <pc:spChg chg="mod">
          <ac:chgData name="Daniel Ernesto Incappueño Ttito" userId="5fc7df4c-9bea-4634-a51e-033ae7a3199f" providerId="ADAL" clId="{D4F1BA6E-97E4-4765-92EF-FF24E26B7F86}" dt="2021-11-25T14:26:45.273" v="1" actId="20577"/>
          <ac:spMkLst>
            <pc:docMk/>
            <pc:sldMk cId="3700032390" sldId="256"/>
            <ac:spMk id="5" creationId="{943201E5-49EF-42ED-A729-AB1CFEC20EA3}"/>
          </ac:spMkLst>
        </pc:spChg>
      </pc:sldChg>
    </pc:docChg>
  </pc:docChgLst>
  <pc:docChgLst>
    <pc:chgData name="Dionicio Velasquez Tupalaya" userId="4a2fee4d-d679-490c-a934-c577c688563e" providerId="ADAL" clId="{4F2B029A-5165-47A3-9EE4-D1A2FA72AECD}"/>
    <pc:docChg chg="custSel modSld">
      <pc:chgData name="Dionicio Velasquez Tupalaya" userId="4a2fee4d-d679-490c-a934-c577c688563e" providerId="ADAL" clId="{4F2B029A-5165-47A3-9EE4-D1A2FA72AECD}" dt="2021-11-25T15:46:41.951" v="85" actId="20577"/>
      <pc:docMkLst>
        <pc:docMk/>
      </pc:docMkLst>
      <pc:sldChg chg="addSp modSp mod">
        <pc:chgData name="Dionicio Velasquez Tupalaya" userId="4a2fee4d-d679-490c-a934-c577c688563e" providerId="ADAL" clId="{4F2B029A-5165-47A3-9EE4-D1A2FA72AECD}" dt="2021-11-25T15:46:41.951" v="85" actId="20577"/>
        <pc:sldMkLst>
          <pc:docMk/>
          <pc:sldMk cId="3092350016" sldId="451"/>
        </pc:sldMkLst>
        <pc:spChg chg="add mod">
          <ac:chgData name="Dionicio Velasquez Tupalaya" userId="4a2fee4d-d679-490c-a934-c577c688563e" providerId="ADAL" clId="{4F2B029A-5165-47A3-9EE4-D1A2FA72AECD}" dt="2021-11-25T15:46:41.951" v="85" actId="20577"/>
          <ac:spMkLst>
            <pc:docMk/>
            <pc:sldMk cId="3092350016" sldId="451"/>
            <ac:spMk id="47" creationId="{FB840D93-2A08-4A2B-8642-4EC9F034F4E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a:t>Incremento</a:t>
            </a:r>
            <a:r>
              <a:rPr lang="en-US" baseline="0" dirty="0"/>
              <a:t> de las Ventas </a:t>
            </a:r>
            <a:br>
              <a:rPr lang="en-US" baseline="0" dirty="0"/>
            </a:br>
            <a:r>
              <a:rPr lang="en-US" baseline="0" dirty="0" err="1"/>
              <a:t>Reduciento</a:t>
            </a:r>
            <a:r>
              <a:rPr lang="en-US" baseline="0" dirty="0"/>
              <a:t> </a:t>
            </a:r>
            <a:r>
              <a:rPr lang="en-US" baseline="0" dirty="0" err="1"/>
              <a:t>en</a:t>
            </a:r>
            <a:r>
              <a:rPr lang="en-US" baseline="0" dirty="0"/>
              <a:t> x% </a:t>
            </a:r>
            <a:r>
              <a:rPr lang="en-US" baseline="0" dirty="0" err="1"/>
              <a:t>el</a:t>
            </a:r>
            <a:r>
              <a:rPr lang="en-US" baseline="0" dirty="0"/>
              <a:t> </a:t>
            </a:r>
            <a:r>
              <a:rPr lang="en-US" baseline="0" dirty="0" err="1"/>
              <a:t>precio</a:t>
            </a:r>
            <a:r>
              <a:rPr lang="en-US" baseline="0" dirty="0"/>
              <a:t> Base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ndard"/>
        <c:varyColors val="0"/>
        <c:ser>
          <c:idx val="1"/>
          <c:order val="0"/>
          <c:tx>
            <c:strRef>
              <c:f>Sheet1!$D$3</c:f>
              <c:strCache>
                <c:ptCount val="1"/>
                <c:pt idx="0">
                  <c:v>Precio Base</c:v>
                </c:pt>
              </c:strCache>
            </c:strRef>
          </c:tx>
          <c:spPr>
            <a:ln w="28575"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val>
            <c:numRef>
              <c:f>Sheet1!$D$4:$D$12</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8D1B-49A8-9500-ED56CEF97130}"/>
            </c:ext>
          </c:extLst>
        </c:ser>
        <c:ser>
          <c:idx val="2"/>
          <c:order val="1"/>
          <c:tx>
            <c:strRef>
              <c:f>Sheet1!$E$3</c:f>
              <c:strCache>
                <c:ptCount val="1"/>
                <c:pt idx="0">
                  <c:v>Precio*(1-x%)</c:v>
                </c:pt>
              </c:strCache>
            </c:strRef>
          </c:tx>
          <c:spPr>
            <a:ln w="28575" cap="rnd">
              <a:solidFill>
                <a:srgbClr val="92D050"/>
              </a:solidFill>
              <a:round/>
            </a:ln>
            <a:effectLst/>
          </c:spPr>
          <c:marker>
            <c:symbol val="circle"/>
            <c:size val="5"/>
            <c:spPr>
              <a:solidFill>
                <a:srgbClr val="92D050"/>
              </a:solidFill>
              <a:ln w="9525">
                <a:solidFill>
                  <a:srgbClr val="92D050"/>
                </a:solidFill>
              </a:ln>
              <a:effectLst/>
            </c:spPr>
          </c:marker>
          <c:val>
            <c:numRef>
              <c:f>Sheet1!$E$4:$E$12</c:f>
              <c:numCache>
                <c:formatCode>General</c:formatCode>
                <c:ptCount val="9"/>
                <c:pt idx="0">
                  <c:v>132.6</c:v>
                </c:pt>
                <c:pt idx="1">
                  <c:v>175.5</c:v>
                </c:pt>
                <c:pt idx="2">
                  <c:v>153.4</c:v>
                </c:pt>
                <c:pt idx="3">
                  <c:v>133.9</c:v>
                </c:pt>
                <c:pt idx="4">
                  <c:v>193.7</c:v>
                </c:pt>
                <c:pt idx="5">
                  <c:v>210.6</c:v>
                </c:pt>
                <c:pt idx="6">
                  <c:v>245.7</c:v>
                </c:pt>
                <c:pt idx="7">
                  <c:v>248.3</c:v>
                </c:pt>
                <c:pt idx="8">
                  <c:v>243.1</c:v>
                </c:pt>
              </c:numCache>
            </c:numRef>
          </c:val>
          <c:smooth val="0"/>
          <c:extLst>
            <c:ext xmlns:c16="http://schemas.microsoft.com/office/drawing/2014/chart" uri="{C3380CC4-5D6E-409C-BE32-E72D297353CC}">
              <c16:uniqueId val="{00000001-8D1B-49A8-9500-ED56CEF97130}"/>
            </c:ext>
          </c:extLst>
        </c:ser>
        <c:dLbls>
          <c:showLegendKey val="0"/>
          <c:showVal val="0"/>
          <c:showCatName val="0"/>
          <c:showSerName val="0"/>
          <c:showPercent val="0"/>
          <c:showBubbleSize val="0"/>
        </c:dLbls>
        <c:marker val="1"/>
        <c:smooth val="0"/>
        <c:axId val="1269330384"/>
        <c:axId val="1271031264"/>
      </c:lineChart>
      <c:catAx>
        <c:axId val="12693303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5042235345581807"/>
              <c:y val="0.7866659375911344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71031264"/>
        <c:crosses val="autoZero"/>
        <c:auto val="1"/>
        <c:lblAlgn val="ctr"/>
        <c:lblOffset val="100"/>
        <c:noMultiLvlLbl val="0"/>
      </c:catAx>
      <c:valAx>
        <c:axId val="12710312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t>Ventas (n)</a:t>
                </a:r>
              </a:p>
            </c:rich>
          </c:tx>
          <c:layout>
            <c:manualLayout>
              <c:xMode val="edge"/>
              <c:yMode val="edge"/>
              <c:x val="3.0555555555555555E-2"/>
              <c:y val="0.2759295713035870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69330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E"/>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Reduccion de las Ventas </a:t>
            </a:r>
            <a:br>
              <a:rPr lang="en-US" sz="1400" b="0" i="0" baseline="0">
                <a:effectLst/>
              </a:rPr>
            </a:br>
            <a:r>
              <a:rPr lang="en-US" sz="1400" b="0" i="0" baseline="0">
                <a:effectLst/>
              </a:rPr>
              <a:t>Incrementando en x% el precio Base</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ndard"/>
        <c:varyColors val="0"/>
        <c:ser>
          <c:idx val="1"/>
          <c:order val="0"/>
          <c:tx>
            <c:strRef>
              <c:f>Sheet1!$D$14</c:f>
              <c:strCache>
                <c:ptCount val="1"/>
                <c:pt idx="0">
                  <c:v>Precio Base</c:v>
                </c:pt>
              </c:strCache>
            </c:strRef>
          </c:tx>
          <c:spPr>
            <a:ln w="28575" cap="rnd">
              <a:solidFill>
                <a:schemeClr val="bg1">
                  <a:lumMod val="65000"/>
                </a:schemeClr>
              </a:solidFill>
              <a:round/>
            </a:ln>
            <a:effectLst/>
          </c:spPr>
          <c:marker>
            <c:symbol val="circle"/>
            <c:size val="5"/>
            <c:spPr>
              <a:solidFill>
                <a:schemeClr val="bg1">
                  <a:lumMod val="65000"/>
                </a:schemeClr>
              </a:solidFill>
              <a:ln w="9525">
                <a:solidFill>
                  <a:schemeClr val="bg1">
                    <a:lumMod val="65000"/>
                  </a:schemeClr>
                </a:solidFill>
              </a:ln>
              <a:effectLst/>
            </c:spPr>
          </c:marker>
          <c:val>
            <c:numRef>
              <c:f>Sheet1!$D$15:$D$23</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30F4-419E-89ED-033B5EB2A280}"/>
            </c:ext>
          </c:extLst>
        </c:ser>
        <c:ser>
          <c:idx val="2"/>
          <c:order val="1"/>
          <c:tx>
            <c:strRef>
              <c:f>Sheet1!$E$14</c:f>
              <c:strCache>
                <c:ptCount val="1"/>
                <c:pt idx="0">
                  <c:v>Precio*(1+x%)</c:v>
                </c:pt>
              </c:strCache>
            </c:strRef>
          </c:tx>
          <c:spPr>
            <a:ln w="28575" cap="rnd">
              <a:solidFill>
                <a:srgbClr val="C00000"/>
              </a:solidFill>
              <a:round/>
            </a:ln>
            <a:effectLst/>
          </c:spPr>
          <c:marker>
            <c:symbol val="circle"/>
            <c:size val="5"/>
            <c:spPr>
              <a:solidFill>
                <a:srgbClr val="C00000"/>
              </a:solidFill>
              <a:ln w="9525">
                <a:solidFill>
                  <a:srgbClr val="C00000"/>
                </a:solidFill>
              </a:ln>
              <a:effectLst/>
            </c:spPr>
          </c:marker>
          <c:val>
            <c:numRef>
              <c:f>Sheet1!$E$15:$E$23</c:f>
              <c:numCache>
                <c:formatCode>General</c:formatCode>
                <c:ptCount val="9"/>
                <c:pt idx="0">
                  <c:v>71.400000000000006</c:v>
                </c:pt>
                <c:pt idx="1">
                  <c:v>94.5</c:v>
                </c:pt>
                <c:pt idx="2">
                  <c:v>82.6</c:v>
                </c:pt>
                <c:pt idx="3">
                  <c:v>72.099999999999994</c:v>
                </c:pt>
                <c:pt idx="4">
                  <c:v>104.30000000000001</c:v>
                </c:pt>
                <c:pt idx="5">
                  <c:v>113.4</c:v>
                </c:pt>
                <c:pt idx="6">
                  <c:v>132.30000000000001</c:v>
                </c:pt>
                <c:pt idx="7">
                  <c:v>133.69999999999999</c:v>
                </c:pt>
                <c:pt idx="8">
                  <c:v>130.9</c:v>
                </c:pt>
              </c:numCache>
            </c:numRef>
          </c:val>
          <c:smooth val="0"/>
          <c:extLst>
            <c:ext xmlns:c16="http://schemas.microsoft.com/office/drawing/2014/chart" uri="{C3380CC4-5D6E-409C-BE32-E72D297353CC}">
              <c16:uniqueId val="{00000001-30F4-419E-89ED-033B5EB2A280}"/>
            </c:ext>
          </c:extLst>
        </c:ser>
        <c:dLbls>
          <c:showLegendKey val="0"/>
          <c:showVal val="0"/>
          <c:showCatName val="0"/>
          <c:showSerName val="0"/>
          <c:showPercent val="0"/>
          <c:showBubbleSize val="0"/>
        </c:dLbls>
        <c:marker val="1"/>
        <c:smooth val="0"/>
        <c:axId val="1283997920"/>
        <c:axId val="1284001248"/>
      </c:lineChart>
      <c:catAx>
        <c:axId val="1283997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4854746281714799"/>
              <c:y val="0.7912955672207641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84001248"/>
        <c:crosses val="autoZero"/>
        <c:auto val="1"/>
        <c:lblAlgn val="ctr"/>
        <c:lblOffset val="100"/>
        <c:noMultiLvlLbl val="0"/>
      </c:catAx>
      <c:valAx>
        <c:axId val="1284001248"/>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1"/>
                  <a:t>Ventas (n)</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83997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E"/>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Comportamiento</a:t>
            </a:r>
            <a:r>
              <a:rPr lang="en-US" baseline="0"/>
              <a:t> de Ventas por Precio Base y Precio Ajustado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ndard"/>
        <c:varyColors val="0"/>
        <c:ser>
          <c:idx val="1"/>
          <c:order val="0"/>
          <c:tx>
            <c:strRef>
              <c:f>Sheet1!$F$35</c:f>
              <c:strCache>
                <c:ptCount val="1"/>
                <c:pt idx="0">
                  <c:v>Precio Base</c:v>
                </c:pt>
              </c:strCache>
            </c:strRef>
          </c:tx>
          <c:spPr>
            <a:ln w="28575" cap="rnd">
              <a:solidFill>
                <a:schemeClr val="bg1">
                  <a:lumMod val="65000"/>
                </a:schemeClr>
              </a:solidFill>
              <a:round/>
            </a:ln>
            <a:effectLst/>
          </c:spPr>
          <c:marker>
            <c:symbol val="circle"/>
            <c:size val="5"/>
            <c:spPr>
              <a:solidFill>
                <a:schemeClr val="bg1">
                  <a:lumMod val="65000"/>
                </a:schemeClr>
              </a:solidFill>
              <a:ln w="9525">
                <a:solidFill>
                  <a:schemeClr val="bg1">
                    <a:lumMod val="65000"/>
                  </a:schemeClr>
                </a:solidFill>
              </a:ln>
              <a:effectLst/>
            </c:spPr>
          </c:marker>
          <c:val>
            <c:numRef>
              <c:f>Sheet1!$F$36:$F$44</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3B4C-445E-9049-8F717551AAC0}"/>
            </c:ext>
          </c:extLst>
        </c:ser>
        <c:ser>
          <c:idx val="2"/>
          <c:order val="1"/>
          <c:tx>
            <c:strRef>
              <c:f>Sheet1!$G$35</c:f>
              <c:strCache>
                <c:ptCount val="1"/>
                <c:pt idx="0">
                  <c:v>Precio Ajustado</c:v>
                </c:pt>
              </c:strCache>
            </c:strRef>
          </c:tx>
          <c:spPr>
            <a:ln w="28575" cap="rnd">
              <a:solidFill>
                <a:srgbClr val="00B050"/>
              </a:solidFill>
              <a:round/>
            </a:ln>
            <a:effectLst/>
          </c:spPr>
          <c:marker>
            <c:symbol val="circle"/>
            <c:size val="5"/>
            <c:spPr>
              <a:solidFill>
                <a:srgbClr val="92D050"/>
              </a:solidFill>
              <a:ln w="9525">
                <a:solidFill>
                  <a:srgbClr val="00B050"/>
                </a:solidFill>
              </a:ln>
              <a:effectLst/>
            </c:spPr>
          </c:marker>
          <c:val>
            <c:numRef>
              <c:f>Sheet1!$G$36:$G$44</c:f>
              <c:numCache>
                <c:formatCode>General</c:formatCode>
                <c:ptCount val="9"/>
                <c:pt idx="0">
                  <c:v>191.76</c:v>
                </c:pt>
                <c:pt idx="1">
                  <c:v>259.2</c:v>
                </c:pt>
                <c:pt idx="2">
                  <c:v>165.2</c:v>
                </c:pt>
                <c:pt idx="3">
                  <c:v>150.38</c:v>
                </c:pt>
                <c:pt idx="4">
                  <c:v>248.82999999999998</c:v>
                </c:pt>
                <c:pt idx="5">
                  <c:v>280.26</c:v>
                </c:pt>
                <c:pt idx="6">
                  <c:v>198.45000000000002</c:v>
                </c:pt>
                <c:pt idx="7">
                  <c:v>334.25</c:v>
                </c:pt>
                <c:pt idx="8">
                  <c:v>243.1</c:v>
                </c:pt>
              </c:numCache>
            </c:numRef>
          </c:val>
          <c:smooth val="0"/>
          <c:extLst>
            <c:ext xmlns:c16="http://schemas.microsoft.com/office/drawing/2014/chart" uri="{C3380CC4-5D6E-409C-BE32-E72D297353CC}">
              <c16:uniqueId val="{00000001-3B4C-445E-9049-8F717551AAC0}"/>
            </c:ext>
          </c:extLst>
        </c:ser>
        <c:dLbls>
          <c:showLegendKey val="0"/>
          <c:showVal val="0"/>
          <c:showCatName val="0"/>
          <c:showSerName val="0"/>
          <c:showPercent val="0"/>
          <c:showBubbleSize val="0"/>
        </c:dLbls>
        <c:marker val="1"/>
        <c:smooth val="0"/>
        <c:axId val="1085543583"/>
        <c:axId val="1085536095"/>
      </c:lineChart>
      <c:catAx>
        <c:axId val="1085543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5776268591426064"/>
              <c:y val="0.7959251968503935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085536095"/>
        <c:crosses val="autoZero"/>
        <c:auto val="1"/>
        <c:lblAlgn val="ctr"/>
        <c:lblOffset val="100"/>
        <c:noMultiLvlLbl val="0"/>
      </c:catAx>
      <c:valAx>
        <c:axId val="1085536095"/>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a:t>Ventas(S/.)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crossAx val="10855435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AF3AC5-1C0B-441A-A290-14903520E5E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ABC4788-7F5A-451D-8959-4E56AC7BE4B4}">
      <dgm:prSet/>
      <dgm:spPr/>
      <dgm:t>
        <a:bodyPr/>
        <a:lstStyle/>
        <a:p>
          <a:endParaRPr lang="en-US" dirty="0"/>
        </a:p>
      </dgm:t>
    </dgm:pt>
    <dgm:pt modelId="{DF3202EA-8977-4D0C-B915-0405998E7305}" type="parTrans" cxnId="{6EDFDAC9-2957-4B9E-BD93-D73DE5520863}">
      <dgm:prSet/>
      <dgm:spPr/>
      <dgm:t>
        <a:bodyPr/>
        <a:lstStyle/>
        <a:p>
          <a:endParaRPr lang="en-US"/>
        </a:p>
      </dgm:t>
    </dgm:pt>
    <dgm:pt modelId="{7593397D-3C18-40C8-AD08-A23499EC70B1}" type="sibTrans" cxnId="{6EDFDAC9-2957-4B9E-BD93-D73DE5520863}">
      <dgm:prSet/>
      <dgm:spPr/>
      <dgm:t>
        <a:bodyPr/>
        <a:lstStyle/>
        <a:p>
          <a:endParaRPr lang="en-US"/>
        </a:p>
      </dgm:t>
    </dgm:pt>
    <dgm:pt modelId="{0345E5E2-68A8-4158-87FB-DC523AF42457}">
      <dgm:prSet/>
      <dgm:spPr/>
      <dgm:t>
        <a:bodyPr/>
        <a:lstStyle/>
        <a:p>
          <a:r>
            <a:rPr lang="es-PE" dirty="0"/>
            <a:t>Según marca , modelo, </a:t>
          </a:r>
          <a:r>
            <a:rPr lang="es-PE" dirty="0" err="1"/>
            <a:t>version</a:t>
          </a:r>
          <a:r>
            <a:rPr lang="es-PE" dirty="0"/>
            <a:t>.</a:t>
          </a:r>
          <a:br>
            <a:rPr lang="es-PE" dirty="0"/>
          </a:br>
          <a:endParaRPr lang="en-US" dirty="0"/>
        </a:p>
      </dgm:t>
    </dgm:pt>
    <dgm:pt modelId="{B71CC438-11D2-4024-AF6E-DF7A2D133124}" type="parTrans" cxnId="{319C212E-7502-4AA7-93F5-911944D4352F}">
      <dgm:prSet/>
      <dgm:spPr/>
      <dgm:t>
        <a:bodyPr/>
        <a:lstStyle/>
        <a:p>
          <a:endParaRPr lang="en-US"/>
        </a:p>
      </dgm:t>
    </dgm:pt>
    <dgm:pt modelId="{1B274183-2663-405B-A310-05AD82D2DED8}" type="sibTrans" cxnId="{319C212E-7502-4AA7-93F5-911944D4352F}">
      <dgm:prSet/>
      <dgm:spPr/>
      <dgm:t>
        <a:bodyPr/>
        <a:lstStyle/>
        <a:p>
          <a:endParaRPr lang="en-US"/>
        </a:p>
      </dgm:t>
    </dgm:pt>
    <dgm:pt modelId="{0262F015-3CC6-41F2-AEEF-0FCF0C65F62D}">
      <dgm:prSet/>
      <dgm:spPr/>
      <dgm:t>
        <a:bodyPr/>
        <a:lstStyle/>
        <a:p>
          <a:r>
            <a:rPr lang="es-PE" dirty="0"/>
            <a:t>Según el nivel de Stock.</a:t>
          </a:r>
          <a:br>
            <a:rPr lang="es-PE" dirty="0"/>
          </a:br>
          <a:br>
            <a:rPr lang="es-PE" dirty="0"/>
          </a:br>
          <a:endParaRPr lang="en-US" dirty="0"/>
        </a:p>
      </dgm:t>
    </dgm:pt>
    <dgm:pt modelId="{47CA28D0-7E80-4A3F-B3F7-849F0BA4999B}" type="parTrans" cxnId="{62A4919D-E4E9-40D5-BE2C-A109263F0327}">
      <dgm:prSet/>
      <dgm:spPr/>
      <dgm:t>
        <a:bodyPr/>
        <a:lstStyle/>
        <a:p>
          <a:endParaRPr lang="en-US"/>
        </a:p>
      </dgm:t>
    </dgm:pt>
    <dgm:pt modelId="{CA9A73BD-A984-4995-878A-09421CF603FB}" type="sibTrans" cxnId="{62A4919D-E4E9-40D5-BE2C-A109263F0327}">
      <dgm:prSet/>
      <dgm:spPr/>
      <dgm:t>
        <a:bodyPr/>
        <a:lstStyle/>
        <a:p>
          <a:endParaRPr lang="en-US"/>
        </a:p>
      </dgm:t>
    </dgm:pt>
    <dgm:pt modelId="{86A994EF-2BC4-40AD-A0BC-A3911DF706D1}">
      <dgm:prSet/>
      <dgm:spPr/>
      <dgm:t>
        <a:bodyPr/>
        <a:lstStyle/>
        <a:p>
          <a:r>
            <a:rPr lang="es-PE" dirty="0"/>
            <a:t>Según el precio del auto.</a:t>
          </a:r>
          <a:endParaRPr lang="en-US" dirty="0"/>
        </a:p>
      </dgm:t>
    </dgm:pt>
    <dgm:pt modelId="{D8743C1F-BD5D-425A-8BDA-2DF48128E102}" type="parTrans" cxnId="{8477983F-8885-496E-B05E-6F7A138666F9}">
      <dgm:prSet/>
      <dgm:spPr/>
      <dgm:t>
        <a:bodyPr/>
        <a:lstStyle/>
        <a:p>
          <a:endParaRPr lang="en-US"/>
        </a:p>
      </dgm:t>
    </dgm:pt>
    <dgm:pt modelId="{1438B693-EB68-4276-9BF9-2306D2C14EF5}" type="sibTrans" cxnId="{8477983F-8885-496E-B05E-6F7A138666F9}">
      <dgm:prSet/>
      <dgm:spPr/>
      <dgm:t>
        <a:bodyPr/>
        <a:lstStyle/>
        <a:p>
          <a:endParaRPr lang="en-US"/>
        </a:p>
      </dgm:t>
    </dgm:pt>
    <dgm:pt modelId="{F6609CFB-3F67-42B7-8A48-F80589B22FEB}">
      <dgm:prSet/>
      <dgm:spPr/>
      <dgm:t>
        <a:bodyPr/>
        <a:lstStyle/>
        <a:p>
          <a:r>
            <a:rPr lang="es-PE" dirty="0"/>
            <a:t>Según el nivel de Ventas.</a:t>
          </a:r>
          <a:endParaRPr lang="en-US" dirty="0"/>
        </a:p>
      </dgm:t>
    </dgm:pt>
    <dgm:pt modelId="{4E66C153-AB1E-4D3C-8275-9F05027B2E0D}" type="parTrans" cxnId="{4197E1F0-B2B4-492A-B37F-563F00B084B7}">
      <dgm:prSet/>
      <dgm:spPr/>
      <dgm:t>
        <a:bodyPr/>
        <a:lstStyle/>
        <a:p>
          <a:endParaRPr lang="en-US"/>
        </a:p>
      </dgm:t>
    </dgm:pt>
    <dgm:pt modelId="{0E339DA5-3296-4BBD-8398-4D7305F8A45D}" type="sibTrans" cxnId="{4197E1F0-B2B4-492A-B37F-563F00B084B7}">
      <dgm:prSet/>
      <dgm:spPr/>
      <dgm:t>
        <a:bodyPr/>
        <a:lstStyle/>
        <a:p>
          <a:endParaRPr lang="en-US"/>
        </a:p>
      </dgm:t>
    </dgm:pt>
    <dgm:pt modelId="{D9707B70-5784-41B5-9538-9EFBF3BB0971}">
      <dgm:prSet/>
      <dgm:spPr/>
      <dgm:t>
        <a:bodyPr/>
        <a:lstStyle/>
        <a:p>
          <a:r>
            <a:rPr lang="es-PE" dirty="0"/>
            <a:t>Según el nivel de Ganancias.</a:t>
          </a:r>
          <a:br>
            <a:rPr lang="es-PE" dirty="0"/>
          </a:br>
          <a:br>
            <a:rPr lang="es-PE" dirty="0"/>
          </a:br>
          <a:endParaRPr lang="en-US" dirty="0"/>
        </a:p>
      </dgm:t>
    </dgm:pt>
    <dgm:pt modelId="{71BAF104-E850-419C-8B82-B0C92CE99512}" type="parTrans" cxnId="{694A0A5C-5A3E-43C2-9046-813C1D702697}">
      <dgm:prSet/>
      <dgm:spPr/>
      <dgm:t>
        <a:bodyPr/>
        <a:lstStyle/>
        <a:p>
          <a:endParaRPr lang="en-US"/>
        </a:p>
      </dgm:t>
    </dgm:pt>
    <dgm:pt modelId="{96E118B2-8CE8-4DB9-B94C-3547BF4AA55A}" type="sibTrans" cxnId="{694A0A5C-5A3E-43C2-9046-813C1D702697}">
      <dgm:prSet/>
      <dgm:spPr/>
      <dgm:t>
        <a:bodyPr/>
        <a:lstStyle/>
        <a:p>
          <a:endParaRPr lang="en-US"/>
        </a:p>
      </dgm:t>
    </dgm:pt>
    <dgm:pt modelId="{1FBD6143-3397-49C8-8217-E6B797B4EE01}" type="pres">
      <dgm:prSet presAssocID="{6EAF3AC5-1C0B-441A-A290-14903520E5ED}" presName="vert0" presStyleCnt="0">
        <dgm:presLayoutVars>
          <dgm:dir/>
          <dgm:animOne val="branch"/>
          <dgm:animLvl val="lvl"/>
        </dgm:presLayoutVars>
      </dgm:prSet>
      <dgm:spPr/>
    </dgm:pt>
    <dgm:pt modelId="{6E133B02-4EDB-4170-A438-52A7303CFF4D}" type="pres">
      <dgm:prSet presAssocID="{EABC4788-7F5A-451D-8959-4E56AC7BE4B4}" presName="thickLine" presStyleLbl="alignNode1" presStyleIdx="0" presStyleCnt="1"/>
      <dgm:spPr/>
    </dgm:pt>
    <dgm:pt modelId="{69E7EF32-28F6-4F5A-90AD-9F2C83434A19}" type="pres">
      <dgm:prSet presAssocID="{EABC4788-7F5A-451D-8959-4E56AC7BE4B4}" presName="horz1" presStyleCnt="0"/>
      <dgm:spPr/>
    </dgm:pt>
    <dgm:pt modelId="{37DF6A5F-3085-4C0F-8332-DFC26CF9E7F9}" type="pres">
      <dgm:prSet presAssocID="{EABC4788-7F5A-451D-8959-4E56AC7BE4B4}" presName="tx1" presStyleLbl="revTx" presStyleIdx="0" presStyleCnt="6" custFlipHor="1"/>
      <dgm:spPr/>
    </dgm:pt>
    <dgm:pt modelId="{BB0BD36E-509B-4C9E-BA71-8A5143D345FB}" type="pres">
      <dgm:prSet presAssocID="{EABC4788-7F5A-451D-8959-4E56AC7BE4B4}" presName="vert1" presStyleCnt="0"/>
      <dgm:spPr/>
    </dgm:pt>
    <dgm:pt modelId="{E5D125A7-98F4-4F8F-8142-3F487F0D5119}" type="pres">
      <dgm:prSet presAssocID="{0345E5E2-68A8-4158-87FB-DC523AF42457}" presName="vertSpace2a" presStyleCnt="0"/>
      <dgm:spPr/>
    </dgm:pt>
    <dgm:pt modelId="{C24B3307-7DAB-45C7-8B5E-95797BBAB391}" type="pres">
      <dgm:prSet presAssocID="{0345E5E2-68A8-4158-87FB-DC523AF42457}" presName="horz2" presStyleCnt="0"/>
      <dgm:spPr/>
    </dgm:pt>
    <dgm:pt modelId="{4FA238E1-10BA-484C-B708-8C4F79580051}" type="pres">
      <dgm:prSet presAssocID="{0345E5E2-68A8-4158-87FB-DC523AF42457}" presName="horzSpace2" presStyleCnt="0"/>
      <dgm:spPr/>
    </dgm:pt>
    <dgm:pt modelId="{DB2DCE65-306F-4155-AE6F-455C111AE4E6}" type="pres">
      <dgm:prSet presAssocID="{0345E5E2-68A8-4158-87FB-DC523AF42457}" presName="tx2" presStyleLbl="revTx" presStyleIdx="1" presStyleCnt="6"/>
      <dgm:spPr/>
    </dgm:pt>
    <dgm:pt modelId="{C96171C9-755E-4061-8885-B33DE59740A3}" type="pres">
      <dgm:prSet presAssocID="{0345E5E2-68A8-4158-87FB-DC523AF42457}" presName="vert2" presStyleCnt="0"/>
      <dgm:spPr/>
    </dgm:pt>
    <dgm:pt modelId="{B039BBD7-FD33-4C9E-ADE2-B332C4A5695F}" type="pres">
      <dgm:prSet presAssocID="{0345E5E2-68A8-4158-87FB-DC523AF42457}" presName="thinLine2b" presStyleLbl="callout" presStyleIdx="0" presStyleCnt="5"/>
      <dgm:spPr/>
    </dgm:pt>
    <dgm:pt modelId="{0412D99E-04B4-4866-84AA-64199E7E4FC3}" type="pres">
      <dgm:prSet presAssocID="{0345E5E2-68A8-4158-87FB-DC523AF42457}" presName="vertSpace2b" presStyleCnt="0"/>
      <dgm:spPr/>
    </dgm:pt>
    <dgm:pt modelId="{1A44BFCA-3DD8-45E7-A41B-231F36F7038F}" type="pres">
      <dgm:prSet presAssocID="{0262F015-3CC6-41F2-AEEF-0FCF0C65F62D}" presName="horz2" presStyleCnt="0"/>
      <dgm:spPr/>
    </dgm:pt>
    <dgm:pt modelId="{2F9140E5-63C0-40AD-A046-BE30318F8DD3}" type="pres">
      <dgm:prSet presAssocID="{0262F015-3CC6-41F2-AEEF-0FCF0C65F62D}" presName="horzSpace2" presStyleCnt="0"/>
      <dgm:spPr/>
    </dgm:pt>
    <dgm:pt modelId="{02176BDC-EA31-42D2-93B9-578BAC2462F6}" type="pres">
      <dgm:prSet presAssocID="{0262F015-3CC6-41F2-AEEF-0FCF0C65F62D}" presName="tx2" presStyleLbl="revTx" presStyleIdx="2" presStyleCnt="6"/>
      <dgm:spPr/>
    </dgm:pt>
    <dgm:pt modelId="{703B40BF-1770-4DD6-BA44-6C9BAB0607E3}" type="pres">
      <dgm:prSet presAssocID="{0262F015-3CC6-41F2-AEEF-0FCF0C65F62D}" presName="vert2" presStyleCnt="0"/>
      <dgm:spPr/>
    </dgm:pt>
    <dgm:pt modelId="{8E1B7D19-DAE2-4598-86A4-C4653F5E7F69}" type="pres">
      <dgm:prSet presAssocID="{0262F015-3CC6-41F2-AEEF-0FCF0C65F62D}" presName="thinLine2b" presStyleLbl="callout" presStyleIdx="1" presStyleCnt="5"/>
      <dgm:spPr/>
    </dgm:pt>
    <dgm:pt modelId="{24D67C31-388F-4A32-8696-F93C52D4EB21}" type="pres">
      <dgm:prSet presAssocID="{0262F015-3CC6-41F2-AEEF-0FCF0C65F62D}" presName="vertSpace2b" presStyleCnt="0"/>
      <dgm:spPr/>
    </dgm:pt>
    <dgm:pt modelId="{5FC34FAF-3EE4-4535-AC4A-576C0393C767}" type="pres">
      <dgm:prSet presAssocID="{86A994EF-2BC4-40AD-A0BC-A3911DF706D1}" presName="horz2" presStyleCnt="0"/>
      <dgm:spPr/>
    </dgm:pt>
    <dgm:pt modelId="{662DE175-51DA-40D5-8416-B34644721256}" type="pres">
      <dgm:prSet presAssocID="{86A994EF-2BC4-40AD-A0BC-A3911DF706D1}" presName="horzSpace2" presStyleCnt="0"/>
      <dgm:spPr/>
    </dgm:pt>
    <dgm:pt modelId="{4EF79FEF-9C42-4728-A22A-1395AAF986FE}" type="pres">
      <dgm:prSet presAssocID="{86A994EF-2BC4-40AD-A0BC-A3911DF706D1}" presName="tx2" presStyleLbl="revTx" presStyleIdx="3" presStyleCnt="6"/>
      <dgm:spPr/>
    </dgm:pt>
    <dgm:pt modelId="{F07875A5-60C2-470D-8AEC-D170A528F832}" type="pres">
      <dgm:prSet presAssocID="{86A994EF-2BC4-40AD-A0BC-A3911DF706D1}" presName="vert2" presStyleCnt="0"/>
      <dgm:spPr/>
    </dgm:pt>
    <dgm:pt modelId="{1DBFDCBE-A5BA-4276-9157-71A437E570AA}" type="pres">
      <dgm:prSet presAssocID="{86A994EF-2BC4-40AD-A0BC-A3911DF706D1}" presName="thinLine2b" presStyleLbl="callout" presStyleIdx="2" presStyleCnt="5"/>
      <dgm:spPr/>
    </dgm:pt>
    <dgm:pt modelId="{0CF23AF4-AA10-4146-84EA-E86F8A74B8F9}" type="pres">
      <dgm:prSet presAssocID="{86A994EF-2BC4-40AD-A0BC-A3911DF706D1}" presName="vertSpace2b" presStyleCnt="0"/>
      <dgm:spPr/>
    </dgm:pt>
    <dgm:pt modelId="{84849633-8AE9-4485-9E89-4ADE7B35A49D}" type="pres">
      <dgm:prSet presAssocID="{F6609CFB-3F67-42B7-8A48-F80589B22FEB}" presName="horz2" presStyleCnt="0"/>
      <dgm:spPr/>
    </dgm:pt>
    <dgm:pt modelId="{35CD3AAC-6188-4144-A801-6461676936E9}" type="pres">
      <dgm:prSet presAssocID="{F6609CFB-3F67-42B7-8A48-F80589B22FEB}" presName="horzSpace2" presStyleCnt="0"/>
      <dgm:spPr/>
    </dgm:pt>
    <dgm:pt modelId="{D339B522-D912-4FB2-8EFB-571D09954F2D}" type="pres">
      <dgm:prSet presAssocID="{F6609CFB-3F67-42B7-8A48-F80589B22FEB}" presName="tx2" presStyleLbl="revTx" presStyleIdx="4" presStyleCnt="6"/>
      <dgm:spPr/>
    </dgm:pt>
    <dgm:pt modelId="{34028F17-466E-4F43-8D25-52DB0F323208}" type="pres">
      <dgm:prSet presAssocID="{F6609CFB-3F67-42B7-8A48-F80589B22FEB}" presName="vert2" presStyleCnt="0"/>
      <dgm:spPr/>
    </dgm:pt>
    <dgm:pt modelId="{2C380E26-2F71-43EC-8552-51C0C8F093A6}" type="pres">
      <dgm:prSet presAssocID="{F6609CFB-3F67-42B7-8A48-F80589B22FEB}" presName="thinLine2b" presStyleLbl="callout" presStyleIdx="3" presStyleCnt="5"/>
      <dgm:spPr/>
    </dgm:pt>
    <dgm:pt modelId="{2C9F8365-3B80-41A3-9ACF-858299DC9CCF}" type="pres">
      <dgm:prSet presAssocID="{F6609CFB-3F67-42B7-8A48-F80589B22FEB}" presName="vertSpace2b" presStyleCnt="0"/>
      <dgm:spPr/>
    </dgm:pt>
    <dgm:pt modelId="{6B4C076C-6C22-4A28-B882-A986DFA505A6}" type="pres">
      <dgm:prSet presAssocID="{D9707B70-5784-41B5-9538-9EFBF3BB0971}" presName="horz2" presStyleCnt="0"/>
      <dgm:spPr/>
    </dgm:pt>
    <dgm:pt modelId="{F57CA585-A48C-4C6F-B7D5-654A855E785D}" type="pres">
      <dgm:prSet presAssocID="{D9707B70-5784-41B5-9538-9EFBF3BB0971}" presName="horzSpace2" presStyleCnt="0"/>
      <dgm:spPr/>
    </dgm:pt>
    <dgm:pt modelId="{7191774D-388A-4DEE-A3FD-B07931B1928D}" type="pres">
      <dgm:prSet presAssocID="{D9707B70-5784-41B5-9538-9EFBF3BB0971}" presName="tx2" presStyleLbl="revTx" presStyleIdx="5" presStyleCnt="6"/>
      <dgm:spPr/>
    </dgm:pt>
    <dgm:pt modelId="{18C9C93D-7C89-4262-90B3-C1D4E354A7DA}" type="pres">
      <dgm:prSet presAssocID="{D9707B70-5784-41B5-9538-9EFBF3BB0971}" presName="vert2" presStyleCnt="0"/>
      <dgm:spPr/>
    </dgm:pt>
    <dgm:pt modelId="{31AF048D-966A-4849-A77B-58D96CD2ED62}" type="pres">
      <dgm:prSet presAssocID="{D9707B70-5784-41B5-9538-9EFBF3BB0971}" presName="thinLine2b" presStyleLbl="callout" presStyleIdx="4" presStyleCnt="5"/>
      <dgm:spPr/>
    </dgm:pt>
    <dgm:pt modelId="{6B86D3EA-5515-4042-B082-F8B85FE96B86}" type="pres">
      <dgm:prSet presAssocID="{D9707B70-5784-41B5-9538-9EFBF3BB0971}" presName="vertSpace2b" presStyleCnt="0"/>
      <dgm:spPr/>
    </dgm:pt>
  </dgm:ptLst>
  <dgm:cxnLst>
    <dgm:cxn modelId="{319C212E-7502-4AA7-93F5-911944D4352F}" srcId="{EABC4788-7F5A-451D-8959-4E56AC7BE4B4}" destId="{0345E5E2-68A8-4158-87FB-DC523AF42457}" srcOrd="0" destOrd="0" parTransId="{B71CC438-11D2-4024-AF6E-DF7A2D133124}" sibTransId="{1B274183-2663-405B-A310-05AD82D2DED8}"/>
    <dgm:cxn modelId="{E60C923D-F0A2-4B58-AC8E-73F0327E2D97}" type="presOf" srcId="{0345E5E2-68A8-4158-87FB-DC523AF42457}" destId="{DB2DCE65-306F-4155-AE6F-455C111AE4E6}" srcOrd="0" destOrd="0" presId="urn:microsoft.com/office/officeart/2008/layout/LinedList"/>
    <dgm:cxn modelId="{8477983F-8885-496E-B05E-6F7A138666F9}" srcId="{EABC4788-7F5A-451D-8959-4E56AC7BE4B4}" destId="{86A994EF-2BC4-40AD-A0BC-A3911DF706D1}" srcOrd="2" destOrd="0" parTransId="{D8743C1F-BD5D-425A-8BDA-2DF48128E102}" sibTransId="{1438B693-EB68-4276-9BF9-2306D2C14EF5}"/>
    <dgm:cxn modelId="{694A0A5C-5A3E-43C2-9046-813C1D702697}" srcId="{EABC4788-7F5A-451D-8959-4E56AC7BE4B4}" destId="{D9707B70-5784-41B5-9538-9EFBF3BB0971}" srcOrd="4" destOrd="0" parTransId="{71BAF104-E850-419C-8B82-B0C92CE99512}" sibTransId="{96E118B2-8CE8-4DB9-B94C-3547BF4AA55A}"/>
    <dgm:cxn modelId="{49BF8685-BA9A-4CAB-9F1E-4217F7990905}" type="presOf" srcId="{EABC4788-7F5A-451D-8959-4E56AC7BE4B4}" destId="{37DF6A5F-3085-4C0F-8332-DFC26CF9E7F9}" srcOrd="0" destOrd="0" presId="urn:microsoft.com/office/officeart/2008/layout/LinedList"/>
    <dgm:cxn modelId="{62A4919D-E4E9-40D5-BE2C-A109263F0327}" srcId="{EABC4788-7F5A-451D-8959-4E56AC7BE4B4}" destId="{0262F015-3CC6-41F2-AEEF-0FCF0C65F62D}" srcOrd="1" destOrd="0" parTransId="{47CA28D0-7E80-4A3F-B3F7-849F0BA4999B}" sibTransId="{CA9A73BD-A984-4995-878A-09421CF603FB}"/>
    <dgm:cxn modelId="{53A5E69D-85F3-4C8D-B199-3739E1560858}" type="presOf" srcId="{6EAF3AC5-1C0B-441A-A290-14903520E5ED}" destId="{1FBD6143-3397-49C8-8217-E6B797B4EE01}" srcOrd="0" destOrd="0" presId="urn:microsoft.com/office/officeart/2008/layout/LinedList"/>
    <dgm:cxn modelId="{D0116AA8-0CA9-43B9-B02A-20E76CF6ECE2}" type="presOf" srcId="{0262F015-3CC6-41F2-AEEF-0FCF0C65F62D}" destId="{02176BDC-EA31-42D2-93B9-578BAC2462F6}" srcOrd="0" destOrd="0" presId="urn:microsoft.com/office/officeart/2008/layout/LinedList"/>
    <dgm:cxn modelId="{142F7BAC-8152-491B-8856-F7D9CF94A8EA}" type="presOf" srcId="{D9707B70-5784-41B5-9538-9EFBF3BB0971}" destId="{7191774D-388A-4DEE-A3FD-B07931B1928D}" srcOrd="0" destOrd="0" presId="urn:microsoft.com/office/officeart/2008/layout/LinedList"/>
    <dgm:cxn modelId="{6EDFDAC9-2957-4B9E-BD93-D73DE5520863}" srcId="{6EAF3AC5-1C0B-441A-A290-14903520E5ED}" destId="{EABC4788-7F5A-451D-8959-4E56AC7BE4B4}" srcOrd="0" destOrd="0" parTransId="{DF3202EA-8977-4D0C-B915-0405998E7305}" sibTransId="{7593397D-3C18-40C8-AD08-A23499EC70B1}"/>
    <dgm:cxn modelId="{11C85CD2-37F8-49F2-91D9-93DE29B02A1A}" type="presOf" srcId="{86A994EF-2BC4-40AD-A0BC-A3911DF706D1}" destId="{4EF79FEF-9C42-4728-A22A-1395AAF986FE}" srcOrd="0" destOrd="0" presId="urn:microsoft.com/office/officeart/2008/layout/LinedList"/>
    <dgm:cxn modelId="{39E8D4D8-BFD2-4C50-9217-6021DA570918}" type="presOf" srcId="{F6609CFB-3F67-42B7-8A48-F80589B22FEB}" destId="{D339B522-D912-4FB2-8EFB-571D09954F2D}" srcOrd="0" destOrd="0" presId="urn:microsoft.com/office/officeart/2008/layout/LinedList"/>
    <dgm:cxn modelId="{4197E1F0-B2B4-492A-B37F-563F00B084B7}" srcId="{EABC4788-7F5A-451D-8959-4E56AC7BE4B4}" destId="{F6609CFB-3F67-42B7-8A48-F80589B22FEB}" srcOrd="3" destOrd="0" parTransId="{4E66C153-AB1E-4D3C-8275-9F05027B2E0D}" sibTransId="{0E339DA5-3296-4BBD-8398-4D7305F8A45D}"/>
    <dgm:cxn modelId="{CB4E7AC8-1C1D-4DF5-9F56-7F6A9C9A8FCE}" type="presParOf" srcId="{1FBD6143-3397-49C8-8217-E6B797B4EE01}" destId="{6E133B02-4EDB-4170-A438-52A7303CFF4D}" srcOrd="0" destOrd="0" presId="urn:microsoft.com/office/officeart/2008/layout/LinedList"/>
    <dgm:cxn modelId="{F58845C1-F17E-41B7-A0DA-09FC7B6552CC}" type="presParOf" srcId="{1FBD6143-3397-49C8-8217-E6B797B4EE01}" destId="{69E7EF32-28F6-4F5A-90AD-9F2C83434A19}" srcOrd="1" destOrd="0" presId="urn:microsoft.com/office/officeart/2008/layout/LinedList"/>
    <dgm:cxn modelId="{48EC28C7-892B-4858-991E-E6C61B517C2B}" type="presParOf" srcId="{69E7EF32-28F6-4F5A-90AD-9F2C83434A19}" destId="{37DF6A5F-3085-4C0F-8332-DFC26CF9E7F9}" srcOrd="0" destOrd="0" presId="urn:microsoft.com/office/officeart/2008/layout/LinedList"/>
    <dgm:cxn modelId="{99B4F14A-4868-46B7-8743-9059849FBE74}" type="presParOf" srcId="{69E7EF32-28F6-4F5A-90AD-9F2C83434A19}" destId="{BB0BD36E-509B-4C9E-BA71-8A5143D345FB}" srcOrd="1" destOrd="0" presId="urn:microsoft.com/office/officeart/2008/layout/LinedList"/>
    <dgm:cxn modelId="{4E340421-88DF-42C7-BF7D-42536E6AEFC9}" type="presParOf" srcId="{BB0BD36E-509B-4C9E-BA71-8A5143D345FB}" destId="{E5D125A7-98F4-4F8F-8142-3F487F0D5119}" srcOrd="0" destOrd="0" presId="urn:microsoft.com/office/officeart/2008/layout/LinedList"/>
    <dgm:cxn modelId="{BB0D2D19-4E48-4C1F-8B90-0E3EBE688F9C}" type="presParOf" srcId="{BB0BD36E-509B-4C9E-BA71-8A5143D345FB}" destId="{C24B3307-7DAB-45C7-8B5E-95797BBAB391}" srcOrd="1" destOrd="0" presId="urn:microsoft.com/office/officeart/2008/layout/LinedList"/>
    <dgm:cxn modelId="{2A40764B-CC7F-44BF-9A48-210AD8E3DF8D}" type="presParOf" srcId="{C24B3307-7DAB-45C7-8B5E-95797BBAB391}" destId="{4FA238E1-10BA-484C-B708-8C4F79580051}" srcOrd="0" destOrd="0" presId="urn:microsoft.com/office/officeart/2008/layout/LinedList"/>
    <dgm:cxn modelId="{715F0839-4175-49F5-9CD5-BCE79F1219DC}" type="presParOf" srcId="{C24B3307-7DAB-45C7-8B5E-95797BBAB391}" destId="{DB2DCE65-306F-4155-AE6F-455C111AE4E6}" srcOrd="1" destOrd="0" presId="urn:microsoft.com/office/officeart/2008/layout/LinedList"/>
    <dgm:cxn modelId="{17E36899-6AAF-4F28-8D6E-E1245B3B10E4}" type="presParOf" srcId="{C24B3307-7DAB-45C7-8B5E-95797BBAB391}" destId="{C96171C9-755E-4061-8885-B33DE59740A3}" srcOrd="2" destOrd="0" presId="urn:microsoft.com/office/officeart/2008/layout/LinedList"/>
    <dgm:cxn modelId="{1ADE30C5-966A-4880-9455-6D8F8F9799CC}" type="presParOf" srcId="{BB0BD36E-509B-4C9E-BA71-8A5143D345FB}" destId="{B039BBD7-FD33-4C9E-ADE2-B332C4A5695F}" srcOrd="2" destOrd="0" presId="urn:microsoft.com/office/officeart/2008/layout/LinedList"/>
    <dgm:cxn modelId="{94ED4C25-A0F6-4B34-A4A4-1E3D7462FEE8}" type="presParOf" srcId="{BB0BD36E-509B-4C9E-BA71-8A5143D345FB}" destId="{0412D99E-04B4-4866-84AA-64199E7E4FC3}" srcOrd="3" destOrd="0" presId="urn:microsoft.com/office/officeart/2008/layout/LinedList"/>
    <dgm:cxn modelId="{00E00656-B95D-4777-845D-2655355A494C}" type="presParOf" srcId="{BB0BD36E-509B-4C9E-BA71-8A5143D345FB}" destId="{1A44BFCA-3DD8-45E7-A41B-231F36F7038F}" srcOrd="4" destOrd="0" presId="urn:microsoft.com/office/officeart/2008/layout/LinedList"/>
    <dgm:cxn modelId="{FEC8BEC5-27F4-49DD-BA35-8CD8F1202BE0}" type="presParOf" srcId="{1A44BFCA-3DD8-45E7-A41B-231F36F7038F}" destId="{2F9140E5-63C0-40AD-A046-BE30318F8DD3}" srcOrd="0" destOrd="0" presId="urn:microsoft.com/office/officeart/2008/layout/LinedList"/>
    <dgm:cxn modelId="{E27CBC88-1E47-4F58-9B66-F77245A7C418}" type="presParOf" srcId="{1A44BFCA-3DD8-45E7-A41B-231F36F7038F}" destId="{02176BDC-EA31-42D2-93B9-578BAC2462F6}" srcOrd="1" destOrd="0" presId="urn:microsoft.com/office/officeart/2008/layout/LinedList"/>
    <dgm:cxn modelId="{D872EEE6-AC0F-41B3-9547-82C2789B300A}" type="presParOf" srcId="{1A44BFCA-3DD8-45E7-A41B-231F36F7038F}" destId="{703B40BF-1770-4DD6-BA44-6C9BAB0607E3}" srcOrd="2" destOrd="0" presId="urn:microsoft.com/office/officeart/2008/layout/LinedList"/>
    <dgm:cxn modelId="{201AC60F-2E6A-4E1A-94D6-F33049460DA0}" type="presParOf" srcId="{BB0BD36E-509B-4C9E-BA71-8A5143D345FB}" destId="{8E1B7D19-DAE2-4598-86A4-C4653F5E7F69}" srcOrd="5" destOrd="0" presId="urn:microsoft.com/office/officeart/2008/layout/LinedList"/>
    <dgm:cxn modelId="{45A91937-E86A-49A7-B109-C44C60708E0C}" type="presParOf" srcId="{BB0BD36E-509B-4C9E-BA71-8A5143D345FB}" destId="{24D67C31-388F-4A32-8696-F93C52D4EB21}" srcOrd="6" destOrd="0" presId="urn:microsoft.com/office/officeart/2008/layout/LinedList"/>
    <dgm:cxn modelId="{092A0425-75EF-476B-9954-9C3D085FCDD6}" type="presParOf" srcId="{BB0BD36E-509B-4C9E-BA71-8A5143D345FB}" destId="{5FC34FAF-3EE4-4535-AC4A-576C0393C767}" srcOrd="7" destOrd="0" presId="urn:microsoft.com/office/officeart/2008/layout/LinedList"/>
    <dgm:cxn modelId="{36315F71-1AD4-4B64-A0D0-CFCB44413382}" type="presParOf" srcId="{5FC34FAF-3EE4-4535-AC4A-576C0393C767}" destId="{662DE175-51DA-40D5-8416-B34644721256}" srcOrd="0" destOrd="0" presId="urn:microsoft.com/office/officeart/2008/layout/LinedList"/>
    <dgm:cxn modelId="{20C3782B-D97A-4C6F-A8CC-8C1491F312B1}" type="presParOf" srcId="{5FC34FAF-3EE4-4535-AC4A-576C0393C767}" destId="{4EF79FEF-9C42-4728-A22A-1395AAF986FE}" srcOrd="1" destOrd="0" presId="urn:microsoft.com/office/officeart/2008/layout/LinedList"/>
    <dgm:cxn modelId="{47F7D1AA-E346-494A-83D3-EDE3202C3586}" type="presParOf" srcId="{5FC34FAF-3EE4-4535-AC4A-576C0393C767}" destId="{F07875A5-60C2-470D-8AEC-D170A528F832}" srcOrd="2" destOrd="0" presId="urn:microsoft.com/office/officeart/2008/layout/LinedList"/>
    <dgm:cxn modelId="{CF4C3795-83C1-44C2-8B0D-812D0D339D35}" type="presParOf" srcId="{BB0BD36E-509B-4C9E-BA71-8A5143D345FB}" destId="{1DBFDCBE-A5BA-4276-9157-71A437E570AA}" srcOrd="8" destOrd="0" presId="urn:microsoft.com/office/officeart/2008/layout/LinedList"/>
    <dgm:cxn modelId="{0C75BAC3-068E-4DFD-AFFA-2A8984AAE632}" type="presParOf" srcId="{BB0BD36E-509B-4C9E-BA71-8A5143D345FB}" destId="{0CF23AF4-AA10-4146-84EA-E86F8A74B8F9}" srcOrd="9" destOrd="0" presId="urn:microsoft.com/office/officeart/2008/layout/LinedList"/>
    <dgm:cxn modelId="{87C333C5-35C0-4D94-A524-BA1B69AF74BC}" type="presParOf" srcId="{BB0BD36E-509B-4C9E-BA71-8A5143D345FB}" destId="{84849633-8AE9-4485-9E89-4ADE7B35A49D}" srcOrd="10" destOrd="0" presId="urn:microsoft.com/office/officeart/2008/layout/LinedList"/>
    <dgm:cxn modelId="{F6FE7F58-836F-4DA1-9ABC-E5C59884A15F}" type="presParOf" srcId="{84849633-8AE9-4485-9E89-4ADE7B35A49D}" destId="{35CD3AAC-6188-4144-A801-6461676936E9}" srcOrd="0" destOrd="0" presId="urn:microsoft.com/office/officeart/2008/layout/LinedList"/>
    <dgm:cxn modelId="{A4138694-3BAA-40F0-854E-E842944C460E}" type="presParOf" srcId="{84849633-8AE9-4485-9E89-4ADE7B35A49D}" destId="{D339B522-D912-4FB2-8EFB-571D09954F2D}" srcOrd="1" destOrd="0" presId="urn:microsoft.com/office/officeart/2008/layout/LinedList"/>
    <dgm:cxn modelId="{103019F5-669E-4B8C-9133-7B60D8461EAB}" type="presParOf" srcId="{84849633-8AE9-4485-9E89-4ADE7B35A49D}" destId="{34028F17-466E-4F43-8D25-52DB0F323208}" srcOrd="2" destOrd="0" presId="urn:microsoft.com/office/officeart/2008/layout/LinedList"/>
    <dgm:cxn modelId="{778797C0-E07C-4C0A-B8CD-50D1E93233A9}" type="presParOf" srcId="{BB0BD36E-509B-4C9E-BA71-8A5143D345FB}" destId="{2C380E26-2F71-43EC-8552-51C0C8F093A6}" srcOrd="11" destOrd="0" presId="urn:microsoft.com/office/officeart/2008/layout/LinedList"/>
    <dgm:cxn modelId="{538ED9D6-AC7F-4F3E-8197-10441F321AEC}" type="presParOf" srcId="{BB0BD36E-509B-4C9E-BA71-8A5143D345FB}" destId="{2C9F8365-3B80-41A3-9ACF-858299DC9CCF}" srcOrd="12" destOrd="0" presId="urn:microsoft.com/office/officeart/2008/layout/LinedList"/>
    <dgm:cxn modelId="{4677C29A-F1DE-4BF4-B636-C494B75A5953}" type="presParOf" srcId="{BB0BD36E-509B-4C9E-BA71-8A5143D345FB}" destId="{6B4C076C-6C22-4A28-B882-A986DFA505A6}" srcOrd="13" destOrd="0" presId="urn:microsoft.com/office/officeart/2008/layout/LinedList"/>
    <dgm:cxn modelId="{55DB93D6-BC5B-4E9F-AF8C-2FC558C1CD4A}" type="presParOf" srcId="{6B4C076C-6C22-4A28-B882-A986DFA505A6}" destId="{F57CA585-A48C-4C6F-B7D5-654A855E785D}" srcOrd="0" destOrd="0" presId="urn:microsoft.com/office/officeart/2008/layout/LinedList"/>
    <dgm:cxn modelId="{3633B6A9-78CC-4016-AF19-3E2F4FEBA6EF}" type="presParOf" srcId="{6B4C076C-6C22-4A28-B882-A986DFA505A6}" destId="{7191774D-388A-4DEE-A3FD-B07931B1928D}" srcOrd="1" destOrd="0" presId="urn:microsoft.com/office/officeart/2008/layout/LinedList"/>
    <dgm:cxn modelId="{69AC1AAB-0F09-4D57-9CF7-26D59A4C1AD5}" type="presParOf" srcId="{6B4C076C-6C22-4A28-B882-A986DFA505A6}" destId="{18C9C93D-7C89-4262-90B3-C1D4E354A7DA}" srcOrd="2" destOrd="0" presId="urn:microsoft.com/office/officeart/2008/layout/LinedList"/>
    <dgm:cxn modelId="{23698314-0076-4758-93E6-21112323E6F2}" type="presParOf" srcId="{BB0BD36E-509B-4C9E-BA71-8A5143D345FB}" destId="{31AF048D-966A-4849-A77B-58D96CD2ED62}" srcOrd="14" destOrd="0" presId="urn:microsoft.com/office/officeart/2008/layout/LinedList"/>
    <dgm:cxn modelId="{8D748C97-D95F-4D65-B920-CB545A30511E}" type="presParOf" srcId="{BB0BD36E-509B-4C9E-BA71-8A5143D345FB}" destId="{6B86D3EA-5515-4042-B082-F8B85FE96B8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33B02-4EDB-4170-A438-52A7303CFF4D}">
      <dsp:nvSpPr>
        <dsp:cNvPr id="0" name=""/>
        <dsp:cNvSpPr/>
      </dsp:nvSpPr>
      <dsp:spPr>
        <a:xfrm>
          <a:off x="0" y="0"/>
          <a:ext cx="9748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F6A5F-3085-4C0F-8332-DFC26CF9E7F9}">
      <dsp:nvSpPr>
        <dsp:cNvPr id="0" name=""/>
        <dsp:cNvSpPr/>
      </dsp:nvSpPr>
      <dsp:spPr>
        <a:xfrm flipH="1">
          <a:off x="0" y="0"/>
          <a:ext cx="1949749" cy="4999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0"/>
        <a:ext cx="1949749" cy="4999474"/>
      </dsp:txXfrm>
    </dsp:sp>
    <dsp:sp modelId="{DB2DCE65-306F-4155-AE6F-455C111AE4E6}">
      <dsp:nvSpPr>
        <dsp:cNvPr id="0" name=""/>
        <dsp:cNvSpPr/>
      </dsp:nvSpPr>
      <dsp:spPr>
        <a:xfrm>
          <a:off x="2095980" y="47114"/>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dirty="0"/>
            <a:t>Según marca , modelo, </a:t>
          </a:r>
          <a:r>
            <a:rPr lang="es-PE" sz="1900" kern="1200" dirty="0" err="1"/>
            <a:t>version</a:t>
          </a:r>
          <a:r>
            <a:rPr lang="es-PE" sz="1900" kern="1200" dirty="0"/>
            <a:t>.</a:t>
          </a:r>
          <a:br>
            <a:rPr lang="es-PE" sz="1900" kern="1200" dirty="0"/>
          </a:br>
          <a:endParaRPr lang="en-US" sz="1900" kern="1200" dirty="0"/>
        </a:p>
      </dsp:txBody>
      <dsp:txXfrm>
        <a:off x="2095980" y="47114"/>
        <a:ext cx="7652765" cy="942283"/>
      </dsp:txXfrm>
    </dsp:sp>
    <dsp:sp modelId="{B039BBD7-FD33-4C9E-ADE2-B332C4A5695F}">
      <dsp:nvSpPr>
        <dsp:cNvPr id="0" name=""/>
        <dsp:cNvSpPr/>
      </dsp:nvSpPr>
      <dsp:spPr>
        <a:xfrm>
          <a:off x="1949749" y="989397"/>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176BDC-EA31-42D2-93B9-578BAC2462F6}">
      <dsp:nvSpPr>
        <dsp:cNvPr id="0" name=""/>
        <dsp:cNvSpPr/>
      </dsp:nvSpPr>
      <dsp:spPr>
        <a:xfrm>
          <a:off x="2095980" y="1036512"/>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dirty="0"/>
            <a:t>Según el nivel de Stock.</a:t>
          </a:r>
          <a:br>
            <a:rPr lang="es-PE" sz="1900" kern="1200" dirty="0"/>
          </a:br>
          <a:br>
            <a:rPr lang="es-PE" sz="1900" kern="1200" dirty="0"/>
          </a:br>
          <a:endParaRPr lang="en-US" sz="1900" kern="1200" dirty="0"/>
        </a:p>
      </dsp:txBody>
      <dsp:txXfrm>
        <a:off x="2095980" y="1036512"/>
        <a:ext cx="7652765" cy="942283"/>
      </dsp:txXfrm>
    </dsp:sp>
    <dsp:sp modelId="{8E1B7D19-DAE2-4598-86A4-C4653F5E7F69}">
      <dsp:nvSpPr>
        <dsp:cNvPr id="0" name=""/>
        <dsp:cNvSpPr/>
      </dsp:nvSpPr>
      <dsp:spPr>
        <a:xfrm>
          <a:off x="1949749" y="1978795"/>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F79FEF-9C42-4728-A22A-1395AAF986FE}">
      <dsp:nvSpPr>
        <dsp:cNvPr id="0" name=""/>
        <dsp:cNvSpPr/>
      </dsp:nvSpPr>
      <dsp:spPr>
        <a:xfrm>
          <a:off x="2095980" y="2025909"/>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dirty="0"/>
            <a:t>Según el precio del auto.</a:t>
          </a:r>
          <a:endParaRPr lang="en-US" sz="1900" kern="1200" dirty="0"/>
        </a:p>
      </dsp:txBody>
      <dsp:txXfrm>
        <a:off x="2095980" y="2025909"/>
        <a:ext cx="7652765" cy="942283"/>
      </dsp:txXfrm>
    </dsp:sp>
    <dsp:sp modelId="{1DBFDCBE-A5BA-4276-9157-71A437E570AA}">
      <dsp:nvSpPr>
        <dsp:cNvPr id="0" name=""/>
        <dsp:cNvSpPr/>
      </dsp:nvSpPr>
      <dsp:spPr>
        <a:xfrm>
          <a:off x="1949749" y="2968193"/>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39B522-D912-4FB2-8EFB-571D09954F2D}">
      <dsp:nvSpPr>
        <dsp:cNvPr id="0" name=""/>
        <dsp:cNvSpPr/>
      </dsp:nvSpPr>
      <dsp:spPr>
        <a:xfrm>
          <a:off x="2095980" y="3015307"/>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dirty="0"/>
            <a:t>Según el nivel de Ventas.</a:t>
          </a:r>
          <a:endParaRPr lang="en-US" sz="1900" kern="1200" dirty="0"/>
        </a:p>
      </dsp:txBody>
      <dsp:txXfrm>
        <a:off x="2095980" y="3015307"/>
        <a:ext cx="7652765" cy="942283"/>
      </dsp:txXfrm>
    </dsp:sp>
    <dsp:sp modelId="{2C380E26-2F71-43EC-8552-51C0C8F093A6}">
      <dsp:nvSpPr>
        <dsp:cNvPr id="0" name=""/>
        <dsp:cNvSpPr/>
      </dsp:nvSpPr>
      <dsp:spPr>
        <a:xfrm>
          <a:off x="1949749" y="3957591"/>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91774D-388A-4DEE-A3FD-B07931B1928D}">
      <dsp:nvSpPr>
        <dsp:cNvPr id="0" name=""/>
        <dsp:cNvSpPr/>
      </dsp:nvSpPr>
      <dsp:spPr>
        <a:xfrm>
          <a:off x="2095980" y="4004705"/>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dirty="0"/>
            <a:t>Según el nivel de Ganancias.</a:t>
          </a:r>
          <a:br>
            <a:rPr lang="es-PE" sz="1900" kern="1200" dirty="0"/>
          </a:br>
          <a:br>
            <a:rPr lang="es-PE" sz="1900" kern="1200" dirty="0"/>
          </a:br>
          <a:endParaRPr lang="en-US" sz="1900" kern="1200" dirty="0"/>
        </a:p>
      </dsp:txBody>
      <dsp:txXfrm>
        <a:off x="2095980" y="4004705"/>
        <a:ext cx="7652765" cy="942283"/>
      </dsp:txXfrm>
    </dsp:sp>
    <dsp:sp modelId="{31AF048D-966A-4849-A77B-58D96CD2ED62}">
      <dsp:nvSpPr>
        <dsp:cNvPr id="0" name=""/>
        <dsp:cNvSpPr/>
      </dsp:nvSpPr>
      <dsp:spPr>
        <a:xfrm>
          <a:off x="1949749" y="4946989"/>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0.94089</cdr:x>
      <cdr:y>0.31219</cdr:y>
    </cdr:from>
    <cdr:to>
      <cdr:x>0.98672</cdr:x>
      <cdr:y>0.41404</cdr:y>
    </cdr:to>
    <cdr:sp macro="" textlink="">
      <cdr:nvSpPr>
        <cdr:cNvPr id="2" name="Arrow: Down 1">
          <a:extLst xmlns:a="http://schemas.openxmlformats.org/drawingml/2006/main">
            <a:ext uri="{FF2B5EF4-FFF2-40B4-BE49-F238E27FC236}">
              <a16:creationId xmlns:a16="http://schemas.microsoft.com/office/drawing/2014/main" id="{2E48FE7C-DF4C-4F05-A565-BE49A27B8D72}"/>
            </a:ext>
          </a:extLst>
        </cdr:cNvPr>
        <cdr:cNvSpPr/>
      </cdr:nvSpPr>
      <cdr:spPr>
        <a:xfrm xmlns:a="http://schemas.openxmlformats.org/drawingml/2006/main" rot="10800000">
          <a:off x="4145642" y="796073"/>
          <a:ext cx="201931" cy="259710"/>
        </a:xfrm>
        <a:prstGeom xmlns:a="http://schemas.openxmlformats.org/drawingml/2006/main" prst="downArrow">
          <a:avLst/>
        </a:prstGeom>
      </cdr:spPr>
      <cdr:style>
        <a:lnRef xmlns:a="http://schemas.openxmlformats.org/drawingml/2006/main" idx="1">
          <a:schemeClr val="dk1"/>
        </a:lnRef>
        <a:fillRef xmlns:a="http://schemas.openxmlformats.org/drawingml/2006/main" idx="2">
          <a:schemeClr val="dk1"/>
        </a:fillRef>
        <a:effectRef xmlns:a="http://schemas.openxmlformats.org/drawingml/2006/main" idx="1">
          <a:schemeClr val="dk1"/>
        </a:effectRef>
        <a:fontRef xmlns:a="http://schemas.openxmlformats.org/drawingml/2006/main" idx="minor">
          <a:schemeClr val="dk1"/>
        </a:fontRef>
      </cdr:style>
      <cdr:txBody>
        <a:bodyPr xmlns:a="http://schemas.openxmlformats.org/drawingml/2006/main" rot="0" spcFirstLastPara="0" vert="horz" wrap="square" lIns="91440" tIns="45720" rIns="91440" bIns="45720" numCol="1" spcCol="0" rtlCol="0" fromWordArt="0" anchor="t" anchorCtr="0" forceAA="0" compatLnSpc="1">
          <a:prstTxWarp prst="textNoShape">
            <a:avLst/>
          </a:prstTxWarp>
          <a:noAutofit/>
        </a:bodyPr>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endParaRPr lang="en-US" sz="1100"/>
        </a:p>
      </cdr:txBody>
    </cdr:sp>
  </cdr:relSizeAnchor>
</c:userShapes>
</file>

<file path=ppt/drawings/drawing2.xml><?xml version="1.0" encoding="utf-8"?>
<c:userShapes xmlns:c="http://schemas.openxmlformats.org/drawingml/2006/chart">
  <cdr:relSizeAnchor xmlns:cdr="http://schemas.openxmlformats.org/drawingml/2006/chartDrawing">
    <cdr:from>
      <cdr:x>0.93268</cdr:x>
      <cdr:y>0.35393</cdr:y>
    </cdr:from>
    <cdr:to>
      <cdr:x>0.97851</cdr:x>
      <cdr:y>0.45578</cdr:y>
    </cdr:to>
    <cdr:sp macro="" textlink="">
      <cdr:nvSpPr>
        <cdr:cNvPr id="2" name="Arrow: Down 1">
          <a:extLst xmlns:a="http://schemas.openxmlformats.org/drawingml/2006/main">
            <a:ext uri="{FF2B5EF4-FFF2-40B4-BE49-F238E27FC236}">
              <a16:creationId xmlns:a16="http://schemas.microsoft.com/office/drawing/2014/main" id="{2E48FE7C-DF4C-4F05-A565-BE49A27B8D72}"/>
            </a:ext>
          </a:extLst>
        </cdr:cNvPr>
        <cdr:cNvSpPr/>
      </cdr:nvSpPr>
      <cdr:spPr>
        <a:xfrm xmlns:a="http://schemas.openxmlformats.org/drawingml/2006/main">
          <a:off x="4264212" y="970894"/>
          <a:ext cx="209550" cy="279400"/>
        </a:xfrm>
        <a:prstGeom xmlns:a="http://schemas.openxmlformats.org/drawingml/2006/main" prst="downArrow">
          <a:avLst/>
        </a:prstGeom>
      </cdr:spPr>
      <cdr:style>
        <a:lnRef xmlns:a="http://schemas.openxmlformats.org/drawingml/2006/main" idx="1">
          <a:schemeClr val="dk1"/>
        </a:lnRef>
        <a:fillRef xmlns:a="http://schemas.openxmlformats.org/drawingml/2006/main" idx="2">
          <a:schemeClr val="dk1"/>
        </a:fillRef>
        <a:effectRef xmlns:a="http://schemas.openxmlformats.org/drawingml/2006/main" idx="1">
          <a:schemeClr val="dk1"/>
        </a:effectRef>
        <a:fontRef xmlns:a="http://schemas.openxmlformats.org/drawingml/2006/main" idx="minor">
          <a:schemeClr val="dk1"/>
        </a:fontRef>
      </cdr:style>
      <cdr:txBody>
        <a:bodyPr xmlns:a="http://schemas.openxmlformats.org/drawingml/2006/main"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endParaRPr lang="en-US" sz="110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0C6D04B0-953C-4342-9E2A-7107932859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a:extLst>
              <a:ext uri="{FF2B5EF4-FFF2-40B4-BE49-F238E27FC236}">
                <a16:creationId xmlns:a16="http://schemas.microsoft.com/office/drawing/2014/main" id="{04B87DFB-EDA6-4626-9FE9-C1781F751E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B03306-B8D0-4C72-8461-63B767742D6F}" type="datetimeFigureOut">
              <a:rPr lang="es-PE" smtClean="0"/>
              <a:t>25/11/2021</a:t>
            </a:fld>
            <a:endParaRPr lang="es-PE"/>
          </a:p>
        </p:txBody>
      </p:sp>
      <p:sp>
        <p:nvSpPr>
          <p:cNvPr id="4" name="Marcador de pie de página 3">
            <a:extLst>
              <a:ext uri="{FF2B5EF4-FFF2-40B4-BE49-F238E27FC236}">
                <a16:creationId xmlns:a16="http://schemas.microsoft.com/office/drawing/2014/main" id="{7803CF98-21CD-4B50-B5BA-ABBDC87A0E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a:extLst>
              <a:ext uri="{FF2B5EF4-FFF2-40B4-BE49-F238E27FC236}">
                <a16:creationId xmlns:a16="http://schemas.microsoft.com/office/drawing/2014/main" id="{45AB32D8-D2BC-40BF-856A-807C6EBC7F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A43170-4AE3-4EA4-9A58-5A014ABA9295}" type="slidenum">
              <a:rPr lang="es-PE" smtClean="0"/>
              <a:t>‹Nº›</a:t>
            </a:fld>
            <a:endParaRPr lang="es-PE"/>
          </a:p>
        </p:txBody>
      </p:sp>
    </p:spTree>
    <p:extLst>
      <p:ext uri="{BB962C8B-B14F-4D97-AF65-F5344CB8AC3E}">
        <p14:creationId xmlns:p14="http://schemas.microsoft.com/office/powerpoint/2010/main" val="2349472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63468-B19B-4B03-9566-C0DB62AC7DDD}" type="datetimeFigureOut">
              <a:rPr lang="es-PE" smtClean="0"/>
              <a:t>25/11/2021</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3F391-FB3F-4F66-AEED-BD24FF65405B}" type="slidenum">
              <a:rPr lang="es-PE" smtClean="0"/>
              <a:t>‹Nº›</a:t>
            </a:fld>
            <a:endParaRPr lang="es-PE"/>
          </a:p>
        </p:txBody>
      </p:sp>
    </p:spTree>
    <p:extLst>
      <p:ext uri="{BB962C8B-B14F-4D97-AF65-F5344CB8AC3E}">
        <p14:creationId xmlns:p14="http://schemas.microsoft.com/office/powerpoint/2010/main" val="2668961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D3F391-FB3F-4F66-AEED-BD24FF65405B}" type="slidenum">
              <a:rPr lang="es-PE" smtClean="0"/>
              <a:t>4</a:t>
            </a:fld>
            <a:endParaRPr lang="es-PE"/>
          </a:p>
        </p:txBody>
      </p:sp>
    </p:spTree>
    <p:extLst>
      <p:ext uri="{BB962C8B-B14F-4D97-AF65-F5344CB8AC3E}">
        <p14:creationId xmlns:p14="http://schemas.microsoft.com/office/powerpoint/2010/main" val="290243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Agregar el desagregado de cada Fase.</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5</a:t>
            </a:fld>
            <a:endParaRPr lang="es-PE"/>
          </a:p>
        </p:txBody>
      </p:sp>
    </p:spTree>
    <p:extLst>
      <p:ext uri="{BB962C8B-B14F-4D97-AF65-F5344CB8AC3E}">
        <p14:creationId xmlns:p14="http://schemas.microsoft.com/office/powerpoint/2010/main" val="1727871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Agregar el desagregado de cada Fase.</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6</a:t>
            </a:fld>
            <a:endParaRPr lang="es-PE"/>
          </a:p>
        </p:txBody>
      </p:sp>
    </p:spTree>
    <p:extLst>
      <p:ext uri="{BB962C8B-B14F-4D97-AF65-F5344CB8AC3E}">
        <p14:creationId xmlns:p14="http://schemas.microsoft.com/office/powerpoint/2010/main" val="166976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4 Graficas</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8</a:t>
            </a:fld>
            <a:endParaRPr lang="es-PE"/>
          </a:p>
        </p:txBody>
      </p:sp>
    </p:spTree>
    <p:extLst>
      <p:ext uri="{BB962C8B-B14F-4D97-AF65-F5344CB8AC3E}">
        <p14:creationId xmlns:p14="http://schemas.microsoft.com/office/powerpoint/2010/main" val="401827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ABE43C-3DAF-49DF-8F19-00CD5AF356A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5EE5A69C-027C-4043-B36F-8F09AC0DC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97E152AD-DF6E-40CE-ACCA-37878C642264}"/>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5" name="Marcador de pie de página 4">
            <a:extLst>
              <a:ext uri="{FF2B5EF4-FFF2-40B4-BE49-F238E27FC236}">
                <a16:creationId xmlns:a16="http://schemas.microsoft.com/office/drawing/2014/main" id="{953D1CBA-EB1D-4617-AC08-78A8BE1257C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6A62D6F-D0D8-49DB-8279-325F22236ECB}"/>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779360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4210F9-B7DD-4BDD-80DC-F20C0875145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7F0FCB5-7A4D-4212-8025-70091D0B53E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9614077-4919-4966-AF78-900A112D0E6B}"/>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5" name="Marcador de pie de página 4">
            <a:extLst>
              <a:ext uri="{FF2B5EF4-FFF2-40B4-BE49-F238E27FC236}">
                <a16:creationId xmlns:a16="http://schemas.microsoft.com/office/drawing/2014/main" id="{DC58D513-C352-4B1E-B920-83853BF4039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A82A5E3-90E7-4A10-BE33-853CC5F6475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39300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720FCC1-BD98-4589-97D3-CFC81DA2EA0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BBB6228-ECC5-4BFD-8472-92E202EC10E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C67FADF-9315-4293-BC54-13F3C1542EB3}"/>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5" name="Marcador de pie de página 4">
            <a:extLst>
              <a:ext uri="{FF2B5EF4-FFF2-40B4-BE49-F238E27FC236}">
                <a16:creationId xmlns:a16="http://schemas.microsoft.com/office/drawing/2014/main" id="{F55978E5-AF93-44E6-A049-6F5E9DAC676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BF82E51-B507-4DB6-BA42-A1DB94CD9A7E}"/>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879091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8FDD30E4-97F0-490B-BEA5-1ABDF881249F}"/>
              </a:ext>
            </a:extLst>
          </p:cNvPr>
          <p:cNvSpPr>
            <a:spLocks noGrp="1"/>
          </p:cNvSpPr>
          <p:nvPr>
            <p:ph type="dt" sz="half" idx="10"/>
          </p:nvPr>
        </p:nvSpPr>
        <p:spPr/>
        <p:txBody>
          <a:bodyPr/>
          <a:lstStyle/>
          <a:p>
            <a:fld id="{D0EEB84B-72CA-4BE6-9152-9CD7F9E3BC88}" type="datetimeFigureOut">
              <a:rPr lang="es-PE" smtClean="0"/>
              <a:t>25/11/2021</a:t>
            </a:fld>
            <a:endParaRPr lang="es-PE"/>
          </a:p>
        </p:txBody>
      </p:sp>
      <p:sp>
        <p:nvSpPr>
          <p:cNvPr id="5" name="Marcador de pie de página 4">
            <a:extLst>
              <a:ext uri="{FF2B5EF4-FFF2-40B4-BE49-F238E27FC236}">
                <a16:creationId xmlns:a16="http://schemas.microsoft.com/office/drawing/2014/main" id="{77D95A55-C12B-488C-A35A-6729EC8FB09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433A518-3568-47BD-9386-411E5900E6CC}"/>
              </a:ext>
            </a:extLst>
          </p:cNvPr>
          <p:cNvSpPr>
            <a:spLocks noGrp="1"/>
          </p:cNvSpPr>
          <p:nvPr>
            <p:ph type="sldNum" sz="quarter" idx="12"/>
          </p:nvPr>
        </p:nvSpPr>
        <p:spPr/>
        <p:txBody>
          <a:bodyPr/>
          <a:lstStyle/>
          <a:p>
            <a:fld id="{7E7E370B-9A20-40D2-BA88-E516F276B58A}" type="slidenum">
              <a:rPr lang="es-PE" smtClean="0"/>
              <a:t>‹Nº›</a:t>
            </a:fld>
            <a:endParaRPr lang="es-PE"/>
          </a:p>
        </p:txBody>
      </p:sp>
      <p:pic>
        <p:nvPicPr>
          <p:cNvPr id="7" name="Picture 2" descr="C:\Users\Paola Abedrapo\Pictures\INTERIOR vxm.png">
            <a:extLst>
              <a:ext uri="{FF2B5EF4-FFF2-40B4-BE49-F238E27FC236}">
                <a16:creationId xmlns:a16="http://schemas.microsoft.com/office/drawing/2014/main" id="{2BBC00CC-2726-4423-BBC0-4E11334C20B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 y="6612591"/>
            <a:ext cx="12192001" cy="2454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E1E78921-6B08-4D15-B098-9D39767FA7AB}"/>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1506200" y="6172200"/>
            <a:ext cx="685800" cy="685800"/>
          </a:xfrm>
          <a:prstGeom prst="rect">
            <a:avLst/>
          </a:prstGeom>
          <a:noFill/>
          <a:ln w="9525">
            <a:noFill/>
            <a:miter lim="800000"/>
            <a:headEnd/>
            <a:tailEnd/>
          </a:ln>
        </p:spPr>
      </p:pic>
    </p:spTree>
    <p:extLst>
      <p:ext uri="{BB962C8B-B14F-4D97-AF65-F5344CB8AC3E}">
        <p14:creationId xmlns:p14="http://schemas.microsoft.com/office/powerpoint/2010/main" val="1064704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13134-4E2D-4DCD-9C8F-F2ABCDB21BA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72C826B8-DE13-46F1-8C17-309EDC9D4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61A0407A-CA09-4784-BF17-D2D98C932BE6}"/>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5" name="Marcador de pie de página 4">
            <a:extLst>
              <a:ext uri="{FF2B5EF4-FFF2-40B4-BE49-F238E27FC236}">
                <a16:creationId xmlns:a16="http://schemas.microsoft.com/office/drawing/2014/main" id="{F30A04C5-A6CF-4BA5-B81C-434A8F344EF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4D71F0F-4580-4DB7-9414-CA45B59A8E06}"/>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449321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49FF8B-664F-4E40-A783-27E9AC399A3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3CE73D6-1A3D-4094-B73E-278E681E7C6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CE91A72-939A-4BAA-A6AD-E08C604C4CC7}"/>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5" name="Marcador de pie de página 4">
            <a:extLst>
              <a:ext uri="{FF2B5EF4-FFF2-40B4-BE49-F238E27FC236}">
                <a16:creationId xmlns:a16="http://schemas.microsoft.com/office/drawing/2014/main" id="{5D0DA56B-659D-4E2C-A9B8-44584F42389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B59E165-A33A-4580-9E3B-A069E408FF50}"/>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904419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6D4B0F-F666-44D8-B1DA-A9BBD6ACACB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58C2C9D-C7BA-489A-8F05-2CB7BFB6ED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B6E8532-535D-43BC-9CDE-FE1436B7D923}"/>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5" name="Marcador de pie de página 4">
            <a:extLst>
              <a:ext uri="{FF2B5EF4-FFF2-40B4-BE49-F238E27FC236}">
                <a16:creationId xmlns:a16="http://schemas.microsoft.com/office/drawing/2014/main" id="{B29889F1-8BB1-4E0B-A28A-76836D85DE6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7C3842F-D7AD-490A-A923-EA1F250D98EF}"/>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616237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A3D11-C61D-4D09-890C-69800328DBE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9E895EB-BA30-4CBA-B193-71119FD0E8F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E37A7C57-2615-44D5-AB96-453566E59C8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2C3EB7A8-E422-4FFF-BB17-9656B64105CE}"/>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6" name="Marcador de pie de página 5">
            <a:extLst>
              <a:ext uri="{FF2B5EF4-FFF2-40B4-BE49-F238E27FC236}">
                <a16:creationId xmlns:a16="http://schemas.microsoft.com/office/drawing/2014/main" id="{DF44F796-CCA6-46C8-96F2-1544F84D8F8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052EC9A-4856-4141-8857-A71D309C6EFF}"/>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438693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7E0B9A-B46E-4448-BD5E-A16CE046159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7B2338F6-36F5-4912-A176-83C0013D27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AF89E8E-BB75-4A1D-BF97-1750685E26C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70D96A1E-70DB-46BA-B695-2C215685A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86EF428-23DD-4460-8FC6-5AFCD4833CD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C000A86C-E18B-4A3D-A3F9-92459E09DBCB}"/>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8" name="Marcador de pie de página 7">
            <a:extLst>
              <a:ext uri="{FF2B5EF4-FFF2-40B4-BE49-F238E27FC236}">
                <a16:creationId xmlns:a16="http://schemas.microsoft.com/office/drawing/2014/main" id="{1D0F1B97-5D32-4FBC-B25E-F679A0B974F6}"/>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65467A5-46CC-47FB-B545-226074F9FA25}"/>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078109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BB0FDE-635D-4817-9094-7CAA3D70193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96E44ACB-3DE1-4080-AAC4-2E46C6166531}"/>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4" name="Marcador de pie de página 3">
            <a:extLst>
              <a:ext uri="{FF2B5EF4-FFF2-40B4-BE49-F238E27FC236}">
                <a16:creationId xmlns:a16="http://schemas.microsoft.com/office/drawing/2014/main" id="{12153A0A-36BC-4158-87B5-37642B6B4E98}"/>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F87F634C-89C4-4DC4-AD8C-B07242AC4DBD}"/>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2767303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4B5127-B13E-459B-92B1-B4B462779EFF}"/>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3" name="Marcador de pie de página 2">
            <a:extLst>
              <a:ext uri="{FF2B5EF4-FFF2-40B4-BE49-F238E27FC236}">
                <a16:creationId xmlns:a16="http://schemas.microsoft.com/office/drawing/2014/main" id="{EBA1353E-CB42-4C06-AC68-BE51F2AF9402}"/>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C9A4A97C-33A0-40C1-8117-9EC2CAE81D37}"/>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222926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A9878-D470-46B6-B2B6-A40875D480D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E15E9AA-1CD0-486B-9EFE-B58EEA37C86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3AFE290-0C20-4A9F-90F7-60B0431A65C5}"/>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5" name="Marcador de pie de página 4">
            <a:extLst>
              <a:ext uri="{FF2B5EF4-FFF2-40B4-BE49-F238E27FC236}">
                <a16:creationId xmlns:a16="http://schemas.microsoft.com/office/drawing/2014/main" id="{7636CC88-111E-4F99-925F-BC86ABD86F1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0A64EA6-C2A8-481E-B032-CF0F853EBA50}"/>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7831218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A6F42D-05DE-433E-ABB6-EC67F1B1E20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67A223A-1077-4D69-B8B5-595B4AE9D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E9306D38-5C3A-46FA-9978-365375D46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1CAF139-6BBD-4ABD-9455-1118E49B1515}"/>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6" name="Marcador de pie de página 5">
            <a:extLst>
              <a:ext uri="{FF2B5EF4-FFF2-40B4-BE49-F238E27FC236}">
                <a16:creationId xmlns:a16="http://schemas.microsoft.com/office/drawing/2014/main" id="{F5D7168A-713F-44BC-9A0D-7F21CFF2BDF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C4B2A52-3307-4833-A191-2ED576E54A7E}"/>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16540615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3C317-866A-4C5F-95CB-0B6E19623FE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ACE789E3-0441-42AF-8A9E-FE54291A2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31A55E5-DDA7-44A8-A258-ECC04F86B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A85D96C-3F74-4C53-AE23-994795E7D8D9}"/>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6" name="Marcador de pie de página 5">
            <a:extLst>
              <a:ext uri="{FF2B5EF4-FFF2-40B4-BE49-F238E27FC236}">
                <a16:creationId xmlns:a16="http://schemas.microsoft.com/office/drawing/2014/main" id="{CED80C25-A213-4232-BBC9-79C1065B53E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21ACB7D-3793-4AD5-9719-698F5DF72B3C}"/>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073164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DB01C-4397-4813-B147-BC8E28AB6DD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2CC87BAF-A508-407F-9BEF-A0ED0871379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C23314C-2D11-4B80-94BA-56BCE15E84A3}"/>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5" name="Marcador de pie de página 4">
            <a:extLst>
              <a:ext uri="{FF2B5EF4-FFF2-40B4-BE49-F238E27FC236}">
                <a16:creationId xmlns:a16="http://schemas.microsoft.com/office/drawing/2014/main" id="{B14E91D8-4017-4BC3-A7E1-AC3AFBA979E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4CDFF7E-C9AD-4C1F-A2E2-5825080AE3C0}"/>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1530405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5274038-BF59-4E70-BFDA-D1847E65BD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6EE38053-F9AE-492A-8A2A-BD70F953307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03FDBF1-6C79-49D0-9DD9-53DABD76FD8B}"/>
              </a:ext>
            </a:extLst>
          </p:cNvPr>
          <p:cNvSpPr>
            <a:spLocks noGrp="1"/>
          </p:cNvSpPr>
          <p:nvPr>
            <p:ph type="dt" sz="half" idx="10"/>
          </p:nvPr>
        </p:nvSpPr>
        <p:spPr/>
        <p:txBody>
          <a:bodyPr/>
          <a:lstStyle/>
          <a:p>
            <a:fld id="{C780CD05-A307-4E07-AC91-0C8C7E13E715}" type="datetimeFigureOut">
              <a:rPr lang="es-PE" smtClean="0"/>
              <a:t>25/11/2021</a:t>
            </a:fld>
            <a:endParaRPr lang="es-PE"/>
          </a:p>
        </p:txBody>
      </p:sp>
      <p:sp>
        <p:nvSpPr>
          <p:cNvPr id="5" name="Marcador de pie de página 4">
            <a:extLst>
              <a:ext uri="{FF2B5EF4-FFF2-40B4-BE49-F238E27FC236}">
                <a16:creationId xmlns:a16="http://schemas.microsoft.com/office/drawing/2014/main" id="{7AC3A998-3215-4B09-92CB-8456A4D637E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C4DDE49-F598-4F43-A77A-846AAE7ABBFE}"/>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18252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32701-2FA2-49B4-9652-1B1345D387E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68F7789-4912-4A53-8A8C-820CFF371B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94283EE-894B-4C9E-8FA4-792C8F6E647D}"/>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5" name="Marcador de pie de página 4">
            <a:extLst>
              <a:ext uri="{FF2B5EF4-FFF2-40B4-BE49-F238E27FC236}">
                <a16:creationId xmlns:a16="http://schemas.microsoft.com/office/drawing/2014/main" id="{55BC8D4B-61B7-4FDC-961B-FBB36B89137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2C27C90-305F-446B-B963-A232A46732A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8413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DC306-9344-496A-B3FB-C91F7BC0C25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04CE597A-0EC8-4183-878F-642FA58097F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92B3CF90-3131-4055-9B00-05E9D559B5B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7E73911F-A260-45A1-89E9-CF065CB12EBB}"/>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6" name="Marcador de pie de página 5">
            <a:extLst>
              <a:ext uri="{FF2B5EF4-FFF2-40B4-BE49-F238E27FC236}">
                <a16:creationId xmlns:a16="http://schemas.microsoft.com/office/drawing/2014/main" id="{7CF0D46F-ECC7-4FEB-8087-1D4B4DA4D05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6FA2B32F-4B03-47ED-98CA-47D2EE9287D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68087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590B7-1DB2-41B7-B792-F9BBF9A540F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5B1C5BF-8D41-4FB6-AB17-90FA0A6A1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5F05F51-B554-4830-A6AE-79DE2167FE9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FA27ABD6-8131-4F4A-B718-5F4AE5B0C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C5EED5A-358B-4D0F-9D8D-4A6EDD25EA1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E5F9F37A-5B3D-4FD7-BECF-7358139C02CD}"/>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8" name="Marcador de pie de página 7">
            <a:extLst>
              <a:ext uri="{FF2B5EF4-FFF2-40B4-BE49-F238E27FC236}">
                <a16:creationId xmlns:a16="http://schemas.microsoft.com/office/drawing/2014/main" id="{096EE5E2-04DF-48A0-9AC8-6C50AFC31112}"/>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60D249F1-4FFA-46B3-90DA-55648B6CA18E}"/>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64072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7E946F-A47E-46D4-9C37-1CAF2C3C8ED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6331FCBE-D29C-4552-8C16-5A5E07E094CA}"/>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4" name="Marcador de pie de página 3">
            <a:extLst>
              <a:ext uri="{FF2B5EF4-FFF2-40B4-BE49-F238E27FC236}">
                <a16:creationId xmlns:a16="http://schemas.microsoft.com/office/drawing/2014/main" id="{43B4B32D-F54D-4DE6-8882-72F8CAF3021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0BF230D7-7997-499F-A43D-01841AFCF660}"/>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12359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E747187-BBC3-46D7-8B41-46E494E6AF23}"/>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3" name="Marcador de pie de página 2">
            <a:extLst>
              <a:ext uri="{FF2B5EF4-FFF2-40B4-BE49-F238E27FC236}">
                <a16:creationId xmlns:a16="http://schemas.microsoft.com/office/drawing/2014/main" id="{625978A2-D6E7-40F0-8DB9-C0609BA409F9}"/>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3B3A83E2-8727-4BE3-AE72-C7AABAFD70DA}"/>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2863167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F4611-FAB6-4096-810B-95FE27DCD53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6BAE9A8-C63F-4561-B4E2-4CC720FA7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52871B9C-5CB5-405C-BEA0-E0D1FEC1E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EBB4A16-2958-4721-8E2D-ECAC5A4AFB3B}"/>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6" name="Marcador de pie de página 5">
            <a:extLst>
              <a:ext uri="{FF2B5EF4-FFF2-40B4-BE49-F238E27FC236}">
                <a16:creationId xmlns:a16="http://schemas.microsoft.com/office/drawing/2014/main" id="{D2714982-4275-450D-9C8F-56102EDA746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6450A53-D622-4B2F-AABB-471332489C4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17365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FB2DFA-3B48-4389-AE12-7D2D9015678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EAE80B00-4FDB-4C00-B8DE-DEE12C041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E286237-498E-4D50-BFC4-EE8330DE0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AAA887-4679-4CB1-8008-AB7ED4291077}"/>
              </a:ext>
            </a:extLst>
          </p:cNvPr>
          <p:cNvSpPr>
            <a:spLocks noGrp="1"/>
          </p:cNvSpPr>
          <p:nvPr>
            <p:ph type="dt" sz="half" idx="10"/>
          </p:nvPr>
        </p:nvSpPr>
        <p:spPr/>
        <p:txBody>
          <a:bodyPr/>
          <a:lstStyle/>
          <a:p>
            <a:fld id="{5C5D0169-7A3B-4C40-A2F7-E6B9D2B21B71}" type="datetimeFigureOut">
              <a:rPr lang="es-PE" smtClean="0"/>
              <a:t>25/11/2021</a:t>
            </a:fld>
            <a:endParaRPr lang="es-PE"/>
          </a:p>
        </p:txBody>
      </p:sp>
      <p:sp>
        <p:nvSpPr>
          <p:cNvPr id="6" name="Marcador de pie de página 5">
            <a:extLst>
              <a:ext uri="{FF2B5EF4-FFF2-40B4-BE49-F238E27FC236}">
                <a16:creationId xmlns:a16="http://schemas.microsoft.com/office/drawing/2014/main" id="{3637C9D6-F29D-44DE-8A3B-94E165CAD19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1089CD6-9279-498F-8A71-8343FA59E34B}"/>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36586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2F3948F-EFB4-476C-B5B9-1BCA31CB7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B084BA1-C4E2-4BDA-BEDA-744600F96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E9DFCE5-E1F8-4B6D-ACD4-6134E61A1B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D0169-7A3B-4C40-A2F7-E6B9D2B21B71}" type="datetimeFigureOut">
              <a:rPr lang="es-PE" smtClean="0"/>
              <a:t>25/11/2021</a:t>
            </a:fld>
            <a:endParaRPr lang="es-PE"/>
          </a:p>
        </p:txBody>
      </p:sp>
      <p:sp>
        <p:nvSpPr>
          <p:cNvPr id="5" name="Marcador de pie de página 4">
            <a:extLst>
              <a:ext uri="{FF2B5EF4-FFF2-40B4-BE49-F238E27FC236}">
                <a16:creationId xmlns:a16="http://schemas.microsoft.com/office/drawing/2014/main" id="{EDE96D72-7A86-4BD6-999C-BDF8B617C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789419DE-EC98-46E2-B687-80D71EE70C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14FAE-CEEE-400C-B77E-C7C2904F8FA7}" type="slidenum">
              <a:rPr lang="es-PE" smtClean="0"/>
              <a:t>‹Nº›</a:t>
            </a:fld>
            <a:endParaRPr lang="es-PE"/>
          </a:p>
        </p:txBody>
      </p:sp>
    </p:spTree>
    <p:extLst>
      <p:ext uri="{BB962C8B-B14F-4D97-AF65-F5344CB8AC3E}">
        <p14:creationId xmlns:p14="http://schemas.microsoft.com/office/powerpoint/2010/main" val="4271739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DB2088F-8B47-409D-BA42-7784DC2334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9CD3B82-05B2-460F-9904-E636C6B50A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5BEFCC0-66C9-4F61-BB87-F38D87A37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0CD05-A307-4E07-AC91-0C8C7E13E715}" type="datetimeFigureOut">
              <a:rPr lang="es-PE" smtClean="0"/>
              <a:t>25/11/2021</a:t>
            </a:fld>
            <a:endParaRPr lang="es-PE"/>
          </a:p>
        </p:txBody>
      </p:sp>
      <p:sp>
        <p:nvSpPr>
          <p:cNvPr id="5" name="Marcador de pie de página 4">
            <a:extLst>
              <a:ext uri="{FF2B5EF4-FFF2-40B4-BE49-F238E27FC236}">
                <a16:creationId xmlns:a16="http://schemas.microsoft.com/office/drawing/2014/main" id="{EAE11933-29DA-4C55-8CC0-AE0E49255B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8B9E4C7F-B178-404D-ADEA-4670542EA1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3367D-9EA0-4C24-A746-BE2A3FA9E251}" type="slidenum">
              <a:rPr lang="es-PE" smtClean="0"/>
              <a:t>‹Nº›</a:t>
            </a:fld>
            <a:endParaRPr lang="es-PE"/>
          </a:p>
        </p:txBody>
      </p:sp>
    </p:spTree>
    <p:extLst>
      <p:ext uri="{BB962C8B-B14F-4D97-AF65-F5344CB8AC3E}">
        <p14:creationId xmlns:p14="http://schemas.microsoft.com/office/powerpoint/2010/main" val="144599522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Layout" Target="../diagrams/layout1.xml"/><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openxmlformats.org/officeDocument/2006/relationships/image" Target="../media/image21.jpeg"/><Relationship Id="rId5" Type="http://schemas.openxmlformats.org/officeDocument/2006/relationships/diagramColors" Target="../diagrams/colors1.xml"/><Relationship Id="rId10" Type="http://schemas.openxmlformats.org/officeDocument/2006/relationships/image" Target="../media/image20.png"/><Relationship Id="rId4" Type="http://schemas.openxmlformats.org/officeDocument/2006/relationships/diagramQuickStyle" Target="../diagrams/quickStyle1.xml"/><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3DBDD19-7ADC-447F-84A8-BCCB651DC560}"/>
              </a:ext>
            </a:extLst>
          </p:cNvPr>
          <p:cNvPicPr>
            <a:picLocks noChangeAspect="1"/>
          </p:cNvPicPr>
          <p:nvPr/>
        </p:nvPicPr>
        <p:blipFill rotWithShape="1">
          <a:blip r:embed="rId2">
            <a:alphaModFix amt="50000"/>
          </a:blip>
          <a:srcRect t="14122"/>
          <a:stretch/>
        </p:blipFill>
        <p:spPr>
          <a:xfrm>
            <a:off x="20" y="0"/>
            <a:ext cx="12191980" cy="6857990"/>
          </a:xfrm>
          <a:prstGeom prst="rect">
            <a:avLst/>
          </a:prstGeom>
        </p:spPr>
      </p:pic>
      <p:sp>
        <p:nvSpPr>
          <p:cNvPr id="5" name="Rectángulo 4">
            <a:extLst>
              <a:ext uri="{FF2B5EF4-FFF2-40B4-BE49-F238E27FC236}">
                <a16:creationId xmlns:a16="http://schemas.microsoft.com/office/drawing/2014/main" id="{943201E5-49EF-42ED-A729-AB1CFEC20EA3}"/>
              </a:ext>
            </a:extLst>
          </p:cNvPr>
          <p:cNvSpPr/>
          <p:nvPr/>
        </p:nvSpPr>
        <p:spPr>
          <a:xfrm>
            <a:off x="-20" y="3552824"/>
            <a:ext cx="12192000" cy="1495425"/>
          </a:xfrm>
          <a:prstGeom prst="rect">
            <a:avLst/>
          </a:prstGeom>
          <a:solidFill>
            <a:srgbClr val="C00000">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dirty="0"/>
              <a:t>Proyecto Elasticidad de Precios</a:t>
            </a:r>
          </a:p>
          <a:p>
            <a:pPr algn="ctr"/>
            <a:r>
              <a:rPr lang="es-PE" sz="4000" b="1"/>
              <a:t>25/11/2021</a:t>
            </a:r>
            <a:endParaRPr lang="es-PE" sz="4000" b="1" dirty="0"/>
          </a:p>
        </p:txBody>
      </p:sp>
    </p:spTree>
    <p:extLst>
      <p:ext uri="{BB962C8B-B14F-4D97-AF65-F5344CB8AC3E}">
        <p14:creationId xmlns:p14="http://schemas.microsoft.com/office/powerpoint/2010/main" val="370003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cs typeface="Calibri" panose="020F0502020204030204" pitchFamily="34" charset="0"/>
              </a:rPr>
              <a:t>Índice de Contenidos</a:t>
            </a:r>
            <a:endParaRPr lang="es-CL" sz="3600" b="1" dirty="0">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866288" y="1391761"/>
            <a:ext cx="10058400"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t>● Beneficios, Limitaciones y </a:t>
            </a:r>
            <a:r>
              <a:rPr lang="es-ES" dirty="0" err="1"/>
              <a:t>Disclaimer</a:t>
            </a:r>
            <a:br>
              <a:rPr lang="es-ES" dirty="0"/>
            </a:br>
            <a:br>
              <a:rPr lang="es-ES" dirty="0"/>
            </a:br>
            <a:r>
              <a:rPr lang="es-ES" dirty="0"/>
              <a:t>● Visión General del Proyecto de </a:t>
            </a:r>
            <a:r>
              <a:rPr lang="es-ES" dirty="0" err="1"/>
              <a:t>Pricing</a:t>
            </a:r>
            <a:br>
              <a:rPr lang="es-ES" dirty="0"/>
            </a:br>
            <a:endParaRPr lang="es-ES" dirty="0"/>
          </a:p>
          <a:p>
            <a:pPr marL="0" indent="0">
              <a:buNone/>
            </a:pPr>
            <a:r>
              <a:rPr lang="es-ES" dirty="0"/>
              <a:t>● Cronograma del Proyecto de </a:t>
            </a:r>
            <a:r>
              <a:rPr lang="es-ES" dirty="0" err="1"/>
              <a:t>Pricing</a:t>
            </a:r>
            <a:br>
              <a:rPr lang="es-ES" dirty="0"/>
            </a:br>
            <a:br>
              <a:rPr lang="es-ES" dirty="0"/>
            </a:br>
            <a:r>
              <a:rPr lang="es-ES" dirty="0"/>
              <a:t>● Priorización o Quick </a:t>
            </a:r>
            <a:r>
              <a:rPr lang="es-ES" dirty="0" err="1"/>
              <a:t>Wins</a:t>
            </a:r>
            <a:r>
              <a:rPr lang="es-ES" dirty="0"/>
              <a:t> de Modelos de </a:t>
            </a:r>
            <a:r>
              <a:rPr lang="es-ES" dirty="0" err="1"/>
              <a:t>Pricing</a:t>
            </a:r>
            <a:br>
              <a:rPr lang="es-ES" dirty="0"/>
            </a:br>
            <a:br>
              <a:rPr lang="es-ES" dirty="0"/>
            </a:br>
            <a:r>
              <a:rPr lang="es-ES" dirty="0"/>
              <a:t>● Entregables del Proyecto de Elasticidad</a:t>
            </a:r>
          </a:p>
        </p:txBody>
      </p:sp>
    </p:spTree>
    <p:extLst>
      <p:ext uri="{BB962C8B-B14F-4D97-AF65-F5344CB8AC3E}">
        <p14:creationId xmlns:p14="http://schemas.microsoft.com/office/powerpoint/2010/main" val="99007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Modelos Predictivo de Precios</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050" name="Picture 2" descr="Color Illustration Icon for Benefit, Advantage and Profit Stock  Illustration - Illustration of symbol, gain: 193780089">
            <a:extLst>
              <a:ext uri="{FF2B5EF4-FFF2-40B4-BE49-F238E27FC236}">
                <a16:creationId xmlns:a16="http://schemas.microsoft.com/office/drawing/2014/main" id="{41127888-3C4B-4EBF-9CD4-9FD0E88534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90" b="10077"/>
          <a:stretch/>
        </p:blipFill>
        <p:spPr bwMode="auto">
          <a:xfrm>
            <a:off x="2058184" y="1227076"/>
            <a:ext cx="1229903" cy="9908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mitation Icon #43098 - Free Icons Library">
            <a:extLst>
              <a:ext uri="{FF2B5EF4-FFF2-40B4-BE49-F238E27FC236}">
                <a16:creationId xmlns:a16="http://schemas.microsoft.com/office/drawing/2014/main" id="{D53FBE0A-4578-4D1D-B683-0CF671200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5465" y="1046053"/>
            <a:ext cx="1146104" cy="1171917"/>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A877DAF5-FD10-4FA9-B55C-86805D458919}"/>
              </a:ext>
            </a:extLst>
          </p:cNvPr>
          <p:cNvPicPr>
            <a:picLocks noChangeAspect="1"/>
          </p:cNvPicPr>
          <p:nvPr/>
        </p:nvPicPr>
        <p:blipFill>
          <a:blip r:embed="rId4"/>
          <a:stretch>
            <a:fillRect/>
          </a:stretch>
        </p:blipFill>
        <p:spPr>
          <a:xfrm>
            <a:off x="5407062" y="1135611"/>
            <a:ext cx="1146104" cy="1080203"/>
          </a:xfrm>
          <a:prstGeom prst="rect">
            <a:avLst/>
          </a:prstGeom>
        </p:spPr>
      </p:pic>
      <p:graphicFrame>
        <p:nvGraphicFramePr>
          <p:cNvPr id="2" name="Tabla 1">
            <a:extLst>
              <a:ext uri="{FF2B5EF4-FFF2-40B4-BE49-F238E27FC236}">
                <a16:creationId xmlns:a16="http://schemas.microsoft.com/office/drawing/2014/main" id="{AF21B8B4-1A2B-4B79-BCC8-B8A89F070C4A}"/>
              </a:ext>
            </a:extLst>
          </p:cNvPr>
          <p:cNvGraphicFramePr>
            <a:graphicFrameLocks noGrp="1"/>
          </p:cNvGraphicFramePr>
          <p:nvPr>
            <p:extLst>
              <p:ext uri="{D42A27DB-BD31-4B8C-83A1-F6EECF244321}">
                <p14:modId xmlns:p14="http://schemas.microsoft.com/office/powerpoint/2010/main" val="3039591800"/>
              </p:ext>
            </p:extLst>
          </p:nvPr>
        </p:nvGraphicFramePr>
        <p:xfrm>
          <a:off x="1765301" y="2339084"/>
          <a:ext cx="8661397" cy="3291840"/>
        </p:xfrm>
        <a:graphic>
          <a:graphicData uri="http://schemas.openxmlformats.org/drawingml/2006/table">
            <a:tbl>
              <a:tblPr/>
              <a:tblGrid>
                <a:gridCol w="753823">
                  <a:extLst>
                    <a:ext uri="{9D8B030D-6E8A-4147-A177-3AD203B41FA5}">
                      <a16:colId xmlns:a16="http://schemas.microsoft.com/office/drawing/2014/main" val="3556597189"/>
                    </a:ext>
                  </a:extLst>
                </a:gridCol>
                <a:gridCol w="753823">
                  <a:extLst>
                    <a:ext uri="{9D8B030D-6E8A-4147-A177-3AD203B41FA5}">
                      <a16:colId xmlns:a16="http://schemas.microsoft.com/office/drawing/2014/main" val="3637711091"/>
                    </a:ext>
                  </a:extLst>
                </a:gridCol>
                <a:gridCol w="753823">
                  <a:extLst>
                    <a:ext uri="{9D8B030D-6E8A-4147-A177-3AD203B41FA5}">
                      <a16:colId xmlns:a16="http://schemas.microsoft.com/office/drawing/2014/main" val="1023683862"/>
                    </a:ext>
                  </a:extLst>
                </a:gridCol>
                <a:gridCol w="938495">
                  <a:extLst>
                    <a:ext uri="{9D8B030D-6E8A-4147-A177-3AD203B41FA5}">
                      <a16:colId xmlns:a16="http://schemas.microsoft.com/office/drawing/2014/main" val="2272729646"/>
                    </a:ext>
                  </a:extLst>
                </a:gridCol>
                <a:gridCol w="753823">
                  <a:extLst>
                    <a:ext uri="{9D8B030D-6E8A-4147-A177-3AD203B41FA5}">
                      <a16:colId xmlns:a16="http://schemas.microsoft.com/office/drawing/2014/main" val="1798427449"/>
                    </a:ext>
                  </a:extLst>
                </a:gridCol>
                <a:gridCol w="753823">
                  <a:extLst>
                    <a:ext uri="{9D8B030D-6E8A-4147-A177-3AD203B41FA5}">
                      <a16:colId xmlns:a16="http://schemas.microsoft.com/office/drawing/2014/main" val="509399549"/>
                    </a:ext>
                  </a:extLst>
                </a:gridCol>
                <a:gridCol w="753823">
                  <a:extLst>
                    <a:ext uri="{9D8B030D-6E8A-4147-A177-3AD203B41FA5}">
                      <a16:colId xmlns:a16="http://schemas.microsoft.com/office/drawing/2014/main" val="9518155"/>
                    </a:ext>
                  </a:extLst>
                </a:gridCol>
                <a:gridCol w="938495">
                  <a:extLst>
                    <a:ext uri="{9D8B030D-6E8A-4147-A177-3AD203B41FA5}">
                      <a16:colId xmlns:a16="http://schemas.microsoft.com/office/drawing/2014/main" val="1769392402"/>
                    </a:ext>
                  </a:extLst>
                </a:gridCol>
                <a:gridCol w="753823">
                  <a:extLst>
                    <a:ext uri="{9D8B030D-6E8A-4147-A177-3AD203B41FA5}">
                      <a16:colId xmlns:a16="http://schemas.microsoft.com/office/drawing/2014/main" val="1871019905"/>
                    </a:ext>
                  </a:extLst>
                </a:gridCol>
                <a:gridCol w="753823">
                  <a:extLst>
                    <a:ext uri="{9D8B030D-6E8A-4147-A177-3AD203B41FA5}">
                      <a16:colId xmlns:a16="http://schemas.microsoft.com/office/drawing/2014/main" val="4208570887"/>
                    </a:ext>
                  </a:extLst>
                </a:gridCol>
                <a:gridCol w="753823">
                  <a:extLst>
                    <a:ext uri="{9D8B030D-6E8A-4147-A177-3AD203B41FA5}">
                      <a16:colId xmlns:a16="http://schemas.microsoft.com/office/drawing/2014/main" val="2523694983"/>
                    </a:ext>
                  </a:extLst>
                </a:gridCol>
              </a:tblGrid>
              <a:tr h="182880">
                <a:tc rowSpan="2" gridSpan="3">
                  <a:txBody>
                    <a:bodyPr/>
                    <a:lstStyle/>
                    <a:p>
                      <a:pPr algn="ctr" fontAlgn="ctr"/>
                      <a:r>
                        <a:rPr lang="es-PE" sz="1800" b="1" i="0" u="none" strike="noStrike">
                          <a:solidFill>
                            <a:srgbClr val="FFFFFF"/>
                          </a:solidFill>
                          <a:effectLst/>
                          <a:latin typeface="Calibri" panose="020F0502020204030204" pitchFamily="34" charset="0"/>
                        </a:rPr>
                        <a:t>Beneficios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2" gridSpan="3">
                  <a:txBody>
                    <a:bodyPr/>
                    <a:lstStyle/>
                    <a:p>
                      <a:pPr algn="ctr" fontAlgn="ctr"/>
                      <a:r>
                        <a:rPr lang="es-PE" sz="1800" b="1" i="0" u="none" strike="noStrike">
                          <a:solidFill>
                            <a:srgbClr val="FFFFFF"/>
                          </a:solidFill>
                          <a:effectLst/>
                          <a:latin typeface="Calibri" panose="020F0502020204030204" pitchFamily="34" charset="0"/>
                        </a:rPr>
                        <a:t>Limitaciones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2" gridSpan="3">
                  <a:txBody>
                    <a:bodyPr/>
                    <a:lstStyle/>
                    <a:p>
                      <a:pPr algn="ctr" fontAlgn="ctr"/>
                      <a:r>
                        <a:rPr lang="es-PE" sz="1800" b="1" i="0" u="none" strike="noStrike">
                          <a:solidFill>
                            <a:srgbClr val="FFFFFF"/>
                          </a:solidFill>
                          <a:effectLst/>
                          <a:latin typeface="Calibri" panose="020F0502020204030204" pitchFamily="34" charset="0"/>
                        </a:rPr>
                        <a:t>Disclaimer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extLst>
                  <a:ext uri="{0D108BD9-81ED-4DB2-BD59-A6C34878D82A}">
                    <a16:rowId xmlns:a16="http://schemas.microsoft.com/office/drawing/2014/main" val="2712321798"/>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4160772461"/>
                  </a:ext>
                </a:extLst>
              </a:tr>
              <a:tr h="182880">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32066807"/>
                  </a:ext>
                </a:extLst>
              </a:tr>
              <a:tr h="182880">
                <a:tc rowSpan="15" gridSpan="3">
                  <a:txBody>
                    <a:bodyPr/>
                    <a:lstStyle/>
                    <a:p>
                      <a:pPr algn="l" fontAlgn="t"/>
                      <a:r>
                        <a:rPr lang="es-PE" sz="1200" b="0" i="0" u="none" strike="noStrike" dirty="0">
                          <a:solidFill>
                            <a:srgbClr val="000000"/>
                          </a:solidFill>
                          <a:effectLst/>
                          <a:latin typeface="Calibri" panose="020F0502020204030204" pitchFamily="34" charset="0"/>
                        </a:rPr>
                        <a:t> • Nos permite determinar el precio del producto que maximiza los </a:t>
                      </a:r>
                      <a:r>
                        <a:rPr lang="es-PE" sz="1200" b="1" i="0" u="none" strike="noStrike" dirty="0">
                          <a:solidFill>
                            <a:srgbClr val="000000"/>
                          </a:solidFill>
                          <a:effectLst/>
                          <a:latin typeface="Calibri" panose="020F0502020204030204" pitchFamily="34" charset="0"/>
                        </a:rPr>
                        <a:t>Ventas(S/.).</a:t>
                      </a:r>
                      <a:br>
                        <a:rPr lang="es-PE" sz="1200" b="0" i="0" u="none" strike="noStrike" dirty="0">
                          <a:solidFill>
                            <a:srgbClr val="000000"/>
                          </a:solidFill>
                          <a:effectLst/>
                          <a:latin typeface="Calibri" panose="020F0502020204030204" pitchFamily="34" charset="0"/>
                        </a:rPr>
                      </a:br>
                      <a:br>
                        <a:rPr lang="es-PE" sz="1200" b="0" i="0" u="none" strike="noStrike" dirty="0">
                          <a:solidFill>
                            <a:srgbClr val="000000"/>
                          </a:solidFill>
                          <a:effectLst/>
                          <a:latin typeface="Calibri" panose="020F0502020204030204" pitchFamily="34" charset="0"/>
                        </a:rPr>
                      </a:br>
                      <a:r>
                        <a:rPr lang="es-PE" sz="1200" b="0" i="0" u="none" strike="noStrike" dirty="0">
                          <a:solidFill>
                            <a:srgbClr val="000000"/>
                          </a:solidFill>
                          <a:effectLst/>
                          <a:latin typeface="Calibri" panose="020F0502020204030204" pitchFamily="34" charset="0"/>
                        </a:rPr>
                        <a:t>• Nos permite determinar el precio del producto para una </a:t>
                      </a:r>
                      <a:r>
                        <a:rPr lang="es-PE" sz="1200" b="1" i="0" u="none" strike="noStrike" dirty="0">
                          <a:solidFill>
                            <a:srgbClr val="000000"/>
                          </a:solidFill>
                          <a:effectLst/>
                          <a:latin typeface="Calibri" panose="020F0502020204030204" pitchFamily="34" charset="0"/>
                        </a:rPr>
                        <a:t>Cantidad de unidades Vendidas.</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15" gridSpan="3">
                  <a:txBody>
                    <a:bodyPr/>
                    <a:lstStyle/>
                    <a:p>
                      <a:pPr algn="l" fontAlgn="t"/>
                      <a:r>
                        <a:rPr lang="es-PE" sz="1200" b="0" i="0" u="none" strike="noStrike" dirty="0">
                          <a:solidFill>
                            <a:srgbClr val="000000"/>
                          </a:solidFill>
                          <a:effectLst/>
                          <a:latin typeface="Calibri" panose="020F0502020204030204" pitchFamily="34" charset="0"/>
                        </a:rPr>
                        <a:t>• Una baja cantidad de </a:t>
                      </a:r>
                      <a:r>
                        <a:rPr lang="es-PE" sz="1200" b="1" i="0" u="none" strike="noStrike" dirty="0" err="1">
                          <a:solidFill>
                            <a:srgbClr val="000000"/>
                          </a:solidFill>
                          <a:effectLst/>
                          <a:latin typeface="Calibri" panose="020F0502020204030204" pitchFamily="34" charset="0"/>
                        </a:rPr>
                        <a:t>informacion</a:t>
                      </a:r>
                      <a:r>
                        <a:rPr lang="es-PE" sz="1200" b="1" i="0" u="none" strike="noStrike" dirty="0">
                          <a:solidFill>
                            <a:srgbClr val="000000"/>
                          </a:solidFill>
                          <a:effectLst/>
                          <a:latin typeface="Calibri" panose="020F0502020204030204" pitchFamily="34" charset="0"/>
                        </a:rPr>
                        <a:t> historica(Min. 3 años).</a:t>
                      </a:r>
                      <a:br>
                        <a:rPr lang="es-PE" sz="1200" b="0" i="0" u="none" strike="noStrike" dirty="0">
                          <a:solidFill>
                            <a:srgbClr val="000000"/>
                          </a:solidFill>
                          <a:effectLst/>
                          <a:latin typeface="Calibri" panose="020F0502020204030204" pitchFamily="34" charset="0"/>
                        </a:rPr>
                      </a:br>
                      <a:r>
                        <a:rPr lang="es-PE" sz="1200" b="0" i="0" u="none" strike="noStrike" dirty="0">
                          <a:solidFill>
                            <a:srgbClr val="000000"/>
                          </a:solidFill>
                          <a:effectLst/>
                          <a:latin typeface="Calibri" panose="020F0502020204030204" pitchFamily="34" charset="0"/>
                        </a:rPr>
                        <a:t> </a:t>
                      </a:r>
                      <a:br>
                        <a:rPr lang="es-PE" sz="1200" b="0" i="0" u="none" strike="noStrike" dirty="0">
                          <a:solidFill>
                            <a:srgbClr val="000000"/>
                          </a:solidFill>
                          <a:effectLst/>
                          <a:latin typeface="Calibri" panose="020F0502020204030204" pitchFamily="34" charset="0"/>
                        </a:rPr>
                      </a:br>
                      <a:r>
                        <a:rPr lang="es-PE" sz="1200" b="0" i="0" u="none" strike="noStrike" dirty="0">
                          <a:solidFill>
                            <a:srgbClr val="000000"/>
                          </a:solidFill>
                          <a:effectLst/>
                          <a:latin typeface="Calibri" panose="020F0502020204030204" pitchFamily="34" charset="0"/>
                        </a:rPr>
                        <a:t>• Una reducida cantidad de </a:t>
                      </a:r>
                      <a:r>
                        <a:rPr lang="es-PE" sz="1200" b="1" i="0" u="none" strike="noStrike" dirty="0">
                          <a:solidFill>
                            <a:srgbClr val="000000"/>
                          </a:solidFill>
                          <a:effectLst/>
                          <a:latin typeface="Calibri" panose="020F0502020204030204" pitchFamily="34" charset="0"/>
                        </a:rPr>
                        <a:t>Variables</a:t>
                      </a:r>
                      <a:r>
                        <a:rPr lang="es-PE" sz="1200" b="0" i="0" u="none" strike="noStrike" dirty="0">
                          <a:solidFill>
                            <a:srgbClr val="000000"/>
                          </a:solidFill>
                          <a:effectLst/>
                          <a:latin typeface="Calibri" panose="020F0502020204030204" pitchFamily="34" charset="0"/>
                        </a:rPr>
                        <a:t>.</a:t>
                      </a:r>
                      <a:br>
                        <a:rPr lang="es-PE" sz="1200" b="0" i="0" u="none" strike="noStrike" dirty="0">
                          <a:solidFill>
                            <a:srgbClr val="000000"/>
                          </a:solidFill>
                          <a:effectLst/>
                          <a:latin typeface="Calibri" panose="020F0502020204030204" pitchFamily="34" charset="0"/>
                        </a:rPr>
                      </a:br>
                      <a:br>
                        <a:rPr lang="es-PE" sz="1200" b="0" i="0" u="none" strike="noStrike" dirty="0">
                          <a:solidFill>
                            <a:srgbClr val="000000"/>
                          </a:solidFill>
                          <a:effectLst/>
                          <a:latin typeface="Calibri" panose="020F0502020204030204" pitchFamily="34" charset="0"/>
                        </a:rPr>
                      </a:br>
                      <a:r>
                        <a:rPr lang="es-PE" sz="1200" b="0" i="0" u="none" strike="noStrike" dirty="0">
                          <a:solidFill>
                            <a:srgbClr val="000000"/>
                          </a:solidFill>
                          <a:effectLst/>
                          <a:latin typeface="Calibri" panose="020F0502020204030204" pitchFamily="34" charset="0"/>
                        </a:rPr>
                        <a:t>• </a:t>
                      </a:r>
                      <a:r>
                        <a:rPr lang="es-PE" sz="1200" b="1" i="0" u="none" strike="noStrike" dirty="0">
                          <a:solidFill>
                            <a:srgbClr val="000000"/>
                          </a:solidFill>
                          <a:effectLst/>
                          <a:latin typeface="Calibri" panose="020F0502020204030204" pitchFamily="34" charset="0"/>
                        </a:rPr>
                        <a:t>Baja correlacion </a:t>
                      </a:r>
                      <a:r>
                        <a:rPr lang="es-PE" sz="1200" b="0" i="0" u="none" strike="noStrike" dirty="0">
                          <a:solidFill>
                            <a:srgbClr val="000000"/>
                          </a:solidFill>
                          <a:effectLst/>
                          <a:latin typeface="Calibri" panose="020F0502020204030204" pitchFamily="34" charset="0"/>
                        </a:rPr>
                        <a:t>entre las ventas y las variables.</a:t>
                      </a:r>
                      <a:br>
                        <a:rPr lang="es-PE" sz="1200" b="0" i="0" u="none" strike="noStrike" dirty="0">
                          <a:solidFill>
                            <a:srgbClr val="000000"/>
                          </a:solidFill>
                          <a:effectLst/>
                          <a:latin typeface="Calibri" panose="020F0502020204030204" pitchFamily="34" charset="0"/>
                        </a:rPr>
                      </a:br>
                      <a:br>
                        <a:rPr lang="es-PE" sz="1200" b="0" i="0" u="none" strike="noStrike" dirty="0">
                          <a:solidFill>
                            <a:srgbClr val="000000"/>
                          </a:solidFill>
                          <a:effectLst/>
                          <a:latin typeface="Calibri" panose="020F0502020204030204" pitchFamily="34" charset="0"/>
                        </a:rPr>
                      </a:br>
                      <a:r>
                        <a:rPr lang="es-PE" sz="1200" b="0" i="0" u="none" strike="noStrike" dirty="0">
                          <a:solidFill>
                            <a:srgbClr val="000000"/>
                          </a:solidFill>
                          <a:effectLst/>
                          <a:latin typeface="Calibri" panose="020F0502020204030204" pitchFamily="34" charset="0"/>
                        </a:rPr>
                        <a:t>• </a:t>
                      </a:r>
                      <a:r>
                        <a:rPr lang="es-PE" sz="1200" b="1" i="0" u="none" strike="noStrike" dirty="0">
                          <a:solidFill>
                            <a:srgbClr val="000000"/>
                          </a:solidFill>
                          <a:effectLst/>
                          <a:latin typeface="Calibri" panose="020F0502020204030204" pitchFamily="34" charset="0"/>
                        </a:rPr>
                        <a:t>Alto nivel de </a:t>
                      </a:r>
                      <a:r>
                        <a:rPr lang="es-PE" sz="1200" b="1" i="0" u="none" strike="noStrike" dirty="0" err="1">
                          <a:solidFill>
                            <a:srgbClr val="000000"/>
                          </a:solidFill>
                          <a:effectLst/>
                          <a:latin typeface="Calibri" panose="020F0502020204030204" pitchFamily="34" charset="0"/>
                        </a:rPr>
                        <a:t>desagregacion</a:t>
                      </a:r>
                      <a:r>
                        <a:rPr lang="es-PE" sz="1200" b="1" i="0" u="none" strike="noStrike" dirty="0">
                          <a:solidFill>
                            <a:srgbClr val="000000"/>
                          </a:solidFill>
                          <a:effectLst/>
                          <a:latin typeface="Calibri" panose="020F0502020204030204" pitchFamily="34" charset="0"/>
                        </a:rPr>
                        <a:t> </a:t>
                      </a:r>
                      <a:r>
                        <a:rPr lang="es-PE" sz="1200" b="0" i="0" u="none" strike="noStrike" dirty="0">
                          <a:solidFill>
                            <a:srgbClr val="000000"/>
                          </a:solidFill>
                          <a:effectLst/>
                          <a:latin typeface="Calibri" panose="020F0502020204030204" pitchFamily="34" charset="0"/>
                        </a:rPr>
                        <a:t>entre Marca-Modelo-</a:t>
                      </a:r>
                      <a:r>
                        <a:rPr lang="es-PE" sz="1200" b="0" i="0" u="none" strike="noStrike" dirty="0" err="1">
                          <a:solidFill>
                            <a:srgbClr val="000000"/>
                          </a:solidFill>
                          <a:effectLst/>
                          <a:latin typeface="Calibri" panose="020F0502020204030204" pitchFamily="34" charset="0"/>
                        </a:rPr>
                        <a:t>Version</a:t>
                      </a:r>
                      <a:r>
                        <a:rPr lang="es-PE" sz="1200" b="0" i="0" u="none" strike="noStrike" dirty="0">
                          <a:solidFill>
                            <a:srgbClr val="000000"/>
                          </a:solidFill>
                          <a:effectLst/>
                          <a:latin typeface="Calibri" panose="020F0502020204030204" pitchFamily="34" charset="0"/>
                        </a:rPr>
                        <a: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15" gridSpan="3">
                  <a:txBody>
                    <a:bodyPr/>
                    <a:lstStyle/>
                    <a:p>
                      <a:pPr algn="l" fontAlgn="t"/>
                      <a:r>
                        <a:rPr lang="es-PE" sz="1200" b="0" i="0" u="none" strike="noStrike" dirty="0">
                          <a:solidFill>
                            <a:srgbClr val="000000"/>
                          </a:solidFill>
                          <a:effectLst/>
                          <a:latin typeface="Calibri" panose="020F0502020204030204" pitchFamily="34" charset="0"/>
                        </a:rPr>
                        <a:t>• Los Modelos Predictivos de Elasticidad  </a:t>
                      </a:r>
                      <a:r>
                        <a:rPr lang="es-PE" sz="1200" b="0" i="0" u="none" strike="noStrike" dirty="0" err="1">
                          <a:solidFill>
                            <a:srgbClr val="000000"/>
                          </a:solidFill>
                          <a:effectLst/>
                          <a:latin typeface="Calibri" panose="020F0502020204030204" pitchFamily="34" charset="0"/>
                        </a:rPr>
                        <a:t>mantendran</a:t>
                      </a:r>
                      <a:r>
                        <a:rPr lang="es-PE" sz="1200" b="0" i="0" u="none" strike="noStrike" dirty="0">
                          <a:solidFill>
                            <a:srgbClr val="000000"/>
                          </a:solidFill>
                          <a:effectLst/>
                          <a:latin typeface="Calibri" panose="020F0502020204030204" pitchFamily="34" charset="0"/>
                        </a:rPr>
                        <a:t> su efectividad siempre y cuando</a:t>
                      </a:r>
                      <a:r>
                        <a:rPr lang="es-PE" sz="1200" b="1" i="0" u="none" strike="noStrike" dirty="0">
                          <a:solidFill>
                            <a:srgbClr val="000000"/>
                          </a:solidFill>
                          <a:effectLst/>
                          <a:latin typeface="Calibri" panose="020F0502020204030204" pitchFamily="34" charset="0"/>
                        </a:rPr>
                        <a:t> no ocurra un cambio significativo en el comportamiento de Precios o Demanda.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extLst>
                  <a:ext uri="{0D108BD9-81ED-4DB2-BD59-A6C34878D82A}">
                    <a16:rowId xmlns:a16="http://schemas.microsoft.com/office/drawing/2014/main" val="3250446654"/>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822863931"/>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413709859"/>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46856630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354954619"/>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21507924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55968322"/>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93219611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347835574"/>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73484629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635232951"/>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54983109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13157351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69351876"/>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477982130"/>
                  </a:ext>
                </a:extLst>
              </a:tr>
            </a:tbl>
          </a:graphicData>
        </a:graphic>
      </p:graphicFrame>
    </p:spTree>
    <p:extLst>
      <p:ext uri="{BB962C8B-B14F-4D97-AF65-F5344CB8AC3E}">
        <p14:creationId xmlns:p14="http://schemas.microsoft.com/office/powerpoint/2010/main" val="83463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Visión General Proyecto de </a:t>
            </a:r>
            <a:r>
              <a:rPr lang="es-ES_tradnl" sz="3600" b="1" dirty="0" err="1">
                <a:solidFill>
                  <a:srgbClr val="C00000"/>
                </a:solidFill>
                <a:latin typeface="Calibri" panose="020F0502020204030204" pitchFamily="34" charset="0"/>
                <a:ea typeface="+mj-ea"/>
                <a:cs typeface="Calibri" panose="020F0502020204030204" pitchFamily="34" charset="0"/>
              </a:rPr>
              <a:t>Pricing</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7EFC3906-4E0B-4296-BDE0-79DFDAF06C9C}"/>
              </a:ext>
            </a:extLst>
          </p:cNvPr>
          <p:cNvSpPr/>
          <p:nvPr/>
        </p:nvSpPr>
        <p:spPr>
          <a:xfrm>
            <a:off x="737397" y="1564380"/>
            <a:ext cx="2691634" cy="369332"/>
          </a:xfrm>
          <a:prstGeom prst="rect">
            <a:avLst/>
          </a:prstGeom>
        </p:spPr>
        <p:txBody>
          <a:bodyPr wrap="none">
            <a:spAutoFit/>
          </a:bodyPr>
          <a:lstStyle/>
          <a:p>
            <a:r>
              <a:rPr lang="en-US" b="1" dirty="0">
                <a:latin typeface="Cambria" pitchFamily="18" charset="0"/>
              </a:rPr>
              <a:t>Fuentes de Informacion</a:t>
            </a:r>
          </a:p>
        </p:txBody>
      </p:sp>
      <p:sp>
        <p:nvSpPr>
          <p:cNvPr id="20" name="Rectángulo redondeado 2">
            <a:extLst>
              <a:ext uri="{FF2B5EF4-FFF2-40B4-BE49-F238E27FC236}">
                <a16:creationId xmlns:a16="http://schemas.microsoft.com/office/drawing/2014/main" id="{0636FB59-1270-49BD-AD34-B07E66D4006B}"/>
              </a:ext>
            </a:extLst>
          </p:cNvPr>
          <p:cNvSpPr/>
          <p:nvPr/>
        </p:nvSpPr>
        <p:spPr>
          <a:xfrm>
            <a:off x="4592099" y="3266347"/>
            <a:ext cx="1412155" cy="614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Modelo  Predictivo</a:t>
            </a:r>
            <a:endParaRPr lang="es-PE" dirty="0"/>
          </a:p>
        </p:txBody>
      </p:sp>
      <p:pic>
        <p:nvPicPr>
          <p:cNvPr id="31" name="Picture 6" descr="Resultado de imagen de algorithm prediction icon">
            <a:extLst>
              <a:ext uri="{FF2B5EF4-FFF2-40B4-BE49-F238E27FC236}">
                <a16:creationId xmlns:a16="http://schemas.microsoft.com/office/drawing/2014/main" id="{32562E99-AD3D-43A9-B2AB-94B6B9400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5320" y="2210711"/>
            <a:ext cx="985711" cy="960245"/>
          </a:xfrm>
          <a:prstGeom prst="rect">
            <a:avLst/>
          </a:prstGeom>
          <a:noFill/>
          <a:extLst>
            <a:ext uri="{909E8E84-426E-40DD-AFC4-6F175D3DCCD1}">
              <a14:hiddenFill xmlns:a14="http://schemas.microsoft.com/office/drawing/2010/main">
                <a:solidFill>
                  <a:srgbClr val="FFFFFF"/>
                </a:solidFill>
              </a14:hiddenFill>
            </a:ext>
          </a:extLst>
        </p:spPr>
      </p:pic>
      <p:sp>
        <p:nvSpPr>
          <p:cNvPr id="32" name="Rectángulo redondeado 24">
            <a:extLst>
              <a:ext uri="{FF2B5EF4-FFF2-40B4-BE49-F238E27FC236}">
                <a16:creationId xmlns:a16="http://schemas.microsoft.com/office/drawing/2014/main" id="{D69D8238-A0C1-44BF-9A60-5667A4CCBA88}"/>
              </a:ext>
            </a:extLst>
          </p:cNvPr>
          <p:cNvSpPr/>
          <p:nvPr/>
        </p:nvSpPr>
        <p:spPr>
          <a:xfrm>
            <a:off x="10451790" y="2480311"/>
            <a:ext cx="1567250" cy="6141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Maximizar Ingresos</a:t>
            </a:r>
            <a:endParaRPr lang="es-PE" dirty="0"/>
          </a:p>
        </p:txBody>
      </p:sp>
      <p:sp>
        <p:nvSpPr>
          <p:cNvPr id="34" name="Flecha derecha 26">
            <a:extLst>
              <a:ext uri="{FF2B5EF4-FFF2-40B4-BE49-F238E27FC236}">
                <a16:creationId xmlns:a16="http://schemas.microsoft.com/office/drawing/2014/main" id="{95372567-2A94-4035-B8CA-B2B91BB2AB49}"/>
              </a:ext>
            </a:extLst>
          </p:cNvPr>
          <p:cNvSpPr/>
          <p:nvPr/>
        </p:nvSpPr>
        <p:spPr>
          <a:xfrm>
            <a:off x="3658171" y="3243033"/>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3" name="Diagrama de flujo: disco magnético 52">
            <a:extLst>
              <a:ext uri="{FF2B5EF4-FFF2-40B4-BE49-F238E27FC236}">
                <a16:creationId xmlns:a16="http://schemas.microsoft.com/office/drawing/2014/main" id="{465BEDF4-AD89-441A-BCEC-507743CD7E57}"/>
              </a:ext>
            </a:extLst>
          </p:cNvPr>
          <p:cNvSpPr/>
          <p:nvPr/>
        </p:nvSpPr>
        <p:spPr>
          <a:xfrm>
            <a:off x="80875" y="376737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a:t>N°</a:t>
            </a:r>
            <a:r>
              <a:rPr lang="es-PE" sz="1400" baseline="0"/>
              <a:t> Ventas</a:t>
            </a:r>
            <a:endParaRPr lang="es-PE" sz="1400"/>
          </a:p>
        </p:txBody>
      </p:sp>
      <p:sp>
        <p:nvSpPr>
          <p:cNvPr id="54" name="Diagrama de flujo: disco magnético 53">
            <a:extLst>
              <a:ext uri="{FF2B5EF4-FFF2-40B4-BE49-F238E27FC236}">
                <a16:creationId xmlns:a16="http://schemas.microsoft.com/office/drawing/2014/main" id="{0E7BE7AC-E1AF-455A-A084-D860A138AB76}"/>
              </a:ext>
            </a:extLst>
          </p:cNvPr>
          <p:cNvSpPr/>
          <p:nvPr/>
        </p:nvSpPr>
        <p:spPr>
          <a:xfrm>
            <a:off x="1353178" y="375975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dirty="0"/>
              <a:t>Precios</a:t>
            </a:r>
          </a:p>
        </p:txBody>
      </p:sp>
      <p:sp>
        <p:nvSpPr>
          <p:cNvPr id="55" name="Diagrama de flujo: disco magnético 54">
            <a:extLst>
              <a:ext uri="{FF2B5EF4-FFF2-40B4-BE49-F238E27FC236}">
                <a16:creationId xmlns:a16="http://schemas.microsoft.com/office/drawing/2014/main" id="{534083CE-AF70-46AC-9946-C3E91E1E2506}"/>
              </a:ext>
            </a:extLst>
          </p:cNvPr>
          <p:cNvSpPr/>
          <p:nvPr/>
        </p:nvSpPr>
        <p:spPr>
          <a:xfrm>
            <a:off x="2645944" y="376737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dirty="0"/>
              <a:t>Costes</a:t>
            </a:r>
          </a:p>
        </p:txBody>
      </p:sp>
      <p:sp>
        <p:nvSpPr>
          <p:cNvPr id="56" name="Diagrama de flujo: disco magnético 55">
            <a:extLst>
              <a:ext uri="{FF2B5EF4-FFF2-40B4-BE49-F238E27FC236}">
                <a16:creationId xmlns:a16="http://schemas.microsoft.com/office/drawing/2014/main" id="{0E1D0C8E-8109-4B8D-B9B8-53371146D2C1}"/>
              </a:ext>
            </a:extLst>
          </p:cNvPr>
          <p:cNvSpPr/>
          <p:nvPr/>
        </p:nvSpPr>
        <p:spPr>
          <a:xfrm>
            <a:off x="737397" y="2827633"/>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050"/>
              <a:t>Ofertas </a:t>
            </a:r>
            <a:r>
              <a:rPr lang="es-PE" sz="1050" baseline="0"/>
              <a:t> de </a:t>
            </a:r>
            <a:r>
              <a:rPr lang="es-PE" sz="1050"/>
              <a:t>Promocion</a:t>
            </a:r>
          </a:p>
        </p:txBody>
      </p:sp>
      <p:sp>
        <p:nvSpPr>
          <p:cNvPr id="57" name="Diagrama de flujo: disco magnético 56">
            <a:extLst>
              <a:ext uri="{FF2B5EF4-FFF2-40B4-BE49-F238E27FC236}">
                <a16:creationId xmlns:a16="http://schemas.microsoft.com/office/drawing/2014/main" id="{895D447E-A60B-44D3-B941-8A91EA72252B}"/>
              </a:ext>
            </a:extLst>
          </p:cNvPr>
          <p:cNvSpPr/>
          <p:nvPr/>
        </p:nvSpPr>
        <p:spPr>
          <a:xfrm>
            <a:off x="2078610" y="2829887"/>
            <a:ext cx="1165860" cy="861060"/>
          </a:xfrm>
          <a:prstGeom prst="flowChartMagneticDisk">
            <a:avLst/>
          </a:prstGeom>
          <a:solidFill>
            <a:schemeClr val="bg1">
              <a:lumMod val="85000"/>
            </a:schemeClr>
          </a:solidFill>
        </p:spPr>
        <p:style>
          <a:lnRef idx="3">
            <a:schemeClr val="lt1"/>
          </a:lnRef>
          <a:fillRef idx="1">
            <a:schemeClr val="dk1"/>
          </a:fillRef>
          <a:effectRef idx="1">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b="1"/>
              <a:t>Competencia</a:t>
            </a:r>
          </a:p>
        </p:txBody>
      </p:sp>
      <p:pic>
        <p:nvPicPr>
          <p:cNvPr id="3" name="Imagen 2">
            <a:extLst>
              <a:ext uri="{FF2B5EF4-FFF2-40B4-BE49-F238E27FC236}">
                <a16:creationId xmlns:a16="http://schemas.microsoft.com/office/drawing/2014/main" id="{78600567-6E07-4F9A-870B-1717E266B92E}"/>
              </a:ext>
            </a:extLst>
          </p:cNvPr>
          <p:cNvPicPr>
            <a:picLocks noChangeAspect="1"/>
          </p:cNvPicPr>
          <p:nvPr/>
        </p:nvPicPr>
        <p:blipFill>
          <a:blip r:embed="rId4"/>
          <a:stretch>
            <a:fillRect/>
          </a:stretch>
        </p:blipFill>
        <p:spPr>
          <a:xfrm>
            <a:off x="4435476" y="3975914"/>
            <a:ext cx="1951641" cy="514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3" name="Rectángulo redondeado 24">
            <a:extLst>
              <a:ext uri="{FF2B5EF4-FFF2-40B4-BE49-F238E27FC236}">
                <a16:creationId xmlns:a16="http://schemas.microsoft.com/office/drawing/2014/main" id="{7CB74A7C-CE44-4488-B97D-88A0092F5254}"/>
              </a:ext>
            </a:extLst>
          </p:cNvPr>
          <p:cNvSpPr/>
          <p:nvPr/>
        </p:nvSpPr>
        <p:spPr>
          <a:xfrm>
            <a:off x="10475838" y="4198998"/>
            <a:ext cx="1567250" cy="6141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Alcanzar Stock definido</a:t>
            </a:r>
            <a:endParaRPr lang="es-PE" dirty="0"/>
          </a:p>
        </p:txBody>
      </p:sp>
      <p:sp>
        <p:nvSpPr>
          <p:cNvPr id="84" name="Flecha derecha 26">
            <a:extLst>
              <a:ext uri="{FF2B5EF4-FFF2-40B4-BE49-F238E27FC236}">
                <a16:creationId xmlns:a16="http://schemas.microsoft.com/office/drawing/2014/main" id="{CAA1C513-832E-4A3B-9E8C-F3A62BD7F5D3}"/>
              </a:ext>
            </a:extLst>
          </p:cNvPr>
          <p:cNvSpPr/>
          <p:nvPr/>
        </p:nvSpPr>
        <p:spPr>
          <a:xfrm>
            <a:off x="6363318" y="3266347"/>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5" name="Flecha derecha 26">
            <a:extLst>
              <a:ext uri="{FF2B5EF4-FFF2-40B4-BE49-F238E27FC236}">
                <a16:creationId xmlns:a16="http://schemas.microsoft.com/office/drawing/2014/main" id="{140B430F-116E-46D2-85AA-96DE40B5387F}"/>
              </a:ext>
            </a:extLst>
          </p:cNvPr>
          <p:cNvSpPr/>
          <p:nvPr/>
        </p:nvSpPr>
        <p:spPr>
          <a:xfrm rot="19754502">
            <a:off x="9426496" y="2856999"/>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6" name="Flecha derecha 26">
            <a:extLst>
              <a:ext uri="{FF2B5EF4-FFF2-40B4-BE49-F238E27FC236}">
                <a16:creationId xmlns:a16="http://schemas.microsoft.com/office/drawing/2014/main" id="{2B0EB8F0-E5EF-414A-ADF3-3577DA9799FD}"/>
              </a:ext>
            </a:extLst>
          </p:cNvPr>
          <p:cNvSpPr/>
          <p:nvPr/>
        </p:nvSpPr>
        <p:spPr>
          <a:xfrm rot="2036664">
            <a:off x="9416639" y="3849359"/>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7" name="Rectángulo 86">
            <a:extLst>
              <a:ext uri="{FF2B5EF4-FFF2-40B4-BE49-F238E27FC236}">
                <a16:creationId xmlns:a16="http://schemas.microsoft.com/office/drawing/2014/main" id="{197D93E5-13B2-43A2-B6E4-3B0C62484155}"/>
              </a:ext>
            </a:extLst>
          </p:cNvPr>
          <p:cNvSpPr/>
          <p:nvPr/>
        </p:nvSpPr>
        <p:spPr>
          <a:xfrm>
            <a:off x="4325455" y="1564380"/>
            <a:ext cx="2106667" cy="646331"/>
          </a:xfrm>
          <a:prstGeom prst="rect">
            <a:avLst/>
          </a:prstGeom>
        </p:spPr>
        <p:txBody>
          <a:bodyPr wrap="none">
            <a:spAutoFit/>
          </a:bodyPr>
          <a:lstStyle/>
          <a:p>
            <a:pPr algn="ctr"/>
            <a:r>
              <a:rPr lang="en-US" b="1" dirty="0" err="1">
                <a:latin typeface="Cambria" pitchFamily="18" charset="0"/>
              </a:rPr>
              <a:t>Construccion</a:t>
            </a:r>
            <a:r>
              <a:rPr lang="en-US" b="1" dirty="0">
                <a:latin typeface="Cambria" pitchFamily="18" charset="0"/>
              </a:rPr>
              <a:t> </a:t>
            </a:r>
            <a:br>
              <a:rPr lang="en-US" b="1" dirty="0">
                <a:latin typeface="Cambria" pitchFamily="18" charset="0"/>
              </a:rPr>
            </a:br>
            <a:r>
              <a:rPr lang="en-US" b="1" dirty="0" err="1">
                <a:latin typeface="Cambria" pitchFamily="18" charset="0"/>
              </a:rPr>
              <a:t>Modelo</a:t>
            </a:r>
            <a:r>
              <a:rPr lang="en-US" b="1" dirty="0">
                <a:latin typeface="Cambria" pitchFamily="18" charset="0"/>
              </a:rPr>
              <a:t> </a:t>
            </a:r>
            <a:r>
              <a:rPr lang="en-US" b="1" dirty="0" err="1">
                <a:latin typeface="Cambria" pitchFamily="18" charset="0"/>
              </a:rPr>
              <a:t>Predictivo</a:t>
            </a:r>
            <a:endParaRPr lang="en-US" b="1" dirty="0">
              <a:latin typeface="Cambria" pitchFamily="18" charset="0"/>
            </a:endParaRPr>
          </a:p>
        </p:txBody>
      </p:sp>
      <p:sp>
        <p:nvSpPr>
          <p:cNvPr id="88" name="Rectángulo 87">
            <a:extLst>
              <a:ext uri="{FF2B5EF4-FFF2-40B4-BE49-F238E27FC236}">
                <a16:creationId xmlns:a16="http://schemas.microsoft.com/office/drawing/2014/main" id="{E265B2C6-E281-4708-A166-D2D50AA19745}"/>
              </a:ext>
            </a:extLst>
          </p:cNvPr>
          <p:cNvSpPr/>
          <p:nvPr/>
        </p:nvSpPr>
        <p:spPr>
          <a:xfrm>
            <a:off x="10574339" y="1564380"/>
            <a:ext cx="1299202" cy="369332"/>
          </a:xfrm>
          <a:prstGeom prst="rect">
            <a:avLst/>
          </a:prstGeom>
        </p:spPr>
        <p:txBody>
          <a:bodyPr wrap="none">
            <a:spAutoFit/>
          </a:bodyPr>
          <a:lstStyle/>
          <a:p>
            <a:r>
              <a:rPr lang="en-US" b="1" dirty="0" err="1">
                <a:latin typeface="Cambria" pitchFamily="18" charset="0"/>
              </a:rPr>
              <a:t>Aplicacion</a:t>
            </a:r>
            <a:endParaRPr lang="en-US" b="1" dirty="0">
              <a:latin typeface="Cambria" pitchFamily="18" charset="0"/>
            </a:endParaRPr>
          </a:p>
        </p:txBody>
      </p:sp>
      <p:pic>
        <p:nvPicPr>
          <p:cNvPr id="89" name="Imagen 88">
            <a:extLst>
              <a:ext uri="{FF2B5EF4-FFF2-40B4-BE49-F238E27FC236}">
                <a16:creationId xmlns:a16="http://schemas.microsoft.com/office/drawing/2014/main" id="{7B318CA0-2CA7-453C-AB49-47D2C40858F9}"/>
              </a:ext>
            </a:extLst>
          </p:cNvPr>
          <p:cNvPicPr>
            <a:picLocks noChangeAspect="1"/>
          </p:cNvPicPr>
          <p:nvPr/>
        </p:nvPicPr>
        <p:blipFill>
          <a:blip r:embed="rId5"/>
          <a:stretch>
            <a:fillRect/>
          </a:stretch>
        </p:blipFill>
        <p:spPr>
          <a:xfrm>
            <a:off x="7564843" y="3340287"/>
            <a:ext cx="1412155" cy="316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0" name="Rectángulo 89">
            <a:extLst>
              <a:ext uri="{FF2B5EF4-FFF2-40B4-BE49-F238E27FC236}">
                <a16:creationId xmlns:a16="http://schemas.microsoft.com/office/drawing/2014/main" id="{CF1E4E96-670C-427C-96AC-8A74BF661BE0}"/>
              </a:ext>
            </a:extLst>
          </p:cNvPr>
          <p:cNvSpPr/>
          <p:nvPr/>
        </p:nvSpPr>
        <p:spPr>
          <a:xfrm>
            <a:off x="7564432" y="1564380"/>
            <a:ext cx="1412566" cy="646331"/>
          </a:xfrm>
          <a:prstGeom prst="rect">
            <a:avLst/>
          </a:prstGeom>
        </p:spPr>
        <p:txBody>
          <a:bodyPr wrap="none">
            <a:spAutoFit/>
          </a:bodyPr>
          <a:lstStyle/>
          <a:p>
            <a:pPr algn="ctr"/>
            <a:r>
              <a:rPr lang="en-US" b="1" dirty="0" err="1">
                <a:latin typeface="Cambria" pitchFamily="18" charset="0"/>
              </a:rPr>
              <a:t>Estimacion</a:t>
            </a:r>
            <a:r>
              <a:rPr lang="en-US" b="1" dirty="0">
                <a:latin typeface="Cambria" pitchFamily="18" charset="0"/>
              </a:rPr>
              <a:t> </a:t>
            </a:r>
            <a:br>
              <a:rPr lang="en-US" b="1" dirty="0">
                <a:latin typeface="Cambria" pitchFamily="18" charset="0"/>
              </a:rPr>
            </a:br>
            <a:r>
              <a:rPr lang="en-US" b="1" dirty="0" err="1">
                <a:latin typeface="Cambria" pitchFamily="18" charset="0"/>
              </a:rPr>
              <a:t>Ingresos</a:t>
            </a:r>
            <a:endParaRPr lang="en-US" b="1" dirty="0">
              <a:latin typeface="Cambria" pitchFamily="18" charset="0"/>
            </a:endParaRPr>
          </a:p>
        </p:txBody>
      </p:sp>
      <p:sp>
        <p:nvSpPr>
          <p:cNvPr id="5" name="TextBox 4">
            <a:extLst>
              <a:ext uri="{FF2B5EF4-FFF2-40B4-BE49-F238E27FC236}">
                <a16:creationId xmlns:a16="http://schemas.microsoft.com/office/drawing/2014/main" id="{9E1FAB1C-88EC-4976-BB37-9B839041A411}"/>
              </a:ext>
            </a:extLst>
          </p:cNvPr>
          <p:cNvSpPr txBox="1"/>
          <p:nvPr/>
        </p:nvSpPr>
        <p:spPr>
          <a:xfrm>
            <a:off x="4744595" y="5807471"/>
            <a:ext cx="7513147" cy="338554"/>
          </a:xfrm>
          <a:prstGeom prst="rect">
            <a:avLst/>
          </a:prstGeom>
          <a:noFill/>
        </p:spPr>
        <p:txBody>
          <a:bodyPr wrap="none" rtlCol="0">
            <a:spAutoFit/>
          </a:bodyPr>
          <a:lstStyle/>
          <a:p>
            <a:r>
              <a:rPr lang="en-US" sz="1600" i="1" dirty="0" err="1">
                <a:solidFill>
                  <a:schemeClr val="bg1">
                    <a:lumMod val="65000"/>
                  </a:schemeClr>
                </a:solidFill>
              </a:rPr>
              <a:t>Desde</a:t>
            </a:r>
            <a:r>
              <a:rPr lang="en-US" sz="1600" i="1" dirty="0">
                <a:solidFill>
                  <a:schemeClr val="bg1">
                    <a:lumMod val="65000"/>
                  </a:schemeClr>
                </a:solidFill>
              </a:rPr>
              <a:t> el 2019 hasta la </a:t>
            </a:r>
            <a:r>
              <a:rPr lang="en-US" sz="1600" i="1" dirty="0" err="1">
                <a:solidFill>
                  <a:schemeClr val="bg1">
                    <a:lumMod val="65000"/>
                  </a:schemeClr>
                </a:solidFill>
              </a:rPr>
              <a:t>actualidad</a:t>
            </a:r>
            <a:r>
              <a:rPr lang="en-US" sz="1600" i="1" dirty="0">
                <a:solidFill>
                  <a:schemeClr val="bg1">
                    <a:lumMod val="65000"/>
                  </a:schemeClr>
                </a:solidFill>
              </a:rPr>
              <a:t> temenos </a:t>
            </a:r>
            <a:r>
              <a:rPr lang="en-US" sz="1600" b="1" i="1" dirty="0">
                <a:solidFill>
                  <a:schemeClr val="bg1">
                    <a:lumMod val="65000"/>
                  </a:schemeClr>
                </a:solidFill>
              </a:rPr>
              <a:t>901</a:t>
            </a:r>
            <a:r>
              <a:rPr lang="en-US" sz="1600" i="1" dirty="0">
                <a:solidFill>
                  <a:schemeClr val="bg1">
                    <a:lumMod val="65000"/>
                  </a:schemeClr>
                </a:solidFill>
              </a:rPr>
              <a:t> </a:t>
            </a:r>
            <a:r>
              <a:rPr lang="en-US" sz="1600" i="1" dirty="0" err="1">
                <a:solidFill>
                  <a:schemeClr val="bg1">
                    <a:lumMod val="65000"/>
                  </a:schemeClr>
                </a:solidFill>
              </a:rPr>
              <a:t>tipos</a:t>
            </a:r>
            <a:r>
              <a:rPr lang="en-US" sz="1600" i="1" dirty="0">
                <a:solidFill>
                  <a:schemeClr val="bg1">
                    <a:lumMod val="65000"/>
                  </a:schemeClr>
                </a:solidFill>
              </a:rPr>
              <a:t> de Marca-</a:t>
            </a:r>
            <a:r>
              <a:rPr lang="en-US" sz="1600" i="1" dirty="0" err="1">
                <a:solidFill>
                  <a:schemeClr val="bg1">
                    <a:lumMod val="65000"/>
                  </a:schemeClr>
                </a:solidFill>
              </a:rPr>
              <a:t>Modelo</a:t>
            </a:r>
            <a:r>
              <a:rPr lang="en-US" sz="1600" i="1" dirty="0">
                <a:solidFill>
                  <a:schemeClr val="bg1">
                    <a:lumMod val="65000"/>
                  </a:schemeClr>
                </a:solidFill>
              </a:rPr>
              <a:t>-Version de Auto.</a:t>
            </a:r>
          </a:p>
        </p:txBody>
      </p:sp>
      <p:pic>
        <p:nvPicPr>
          <p:cNvPr id="6" name="Imagen 5">
            <a:extLst>
              <a:ext uri="{FF2B5EF4-FFF2-40B4-BE49-F238E27FC236}">
                <a16:creationId xmlns:a16="http://schemas.microsoft.com/office/drawing/2014/main" id="{095FFA2E-97F1-4044-8E83-B3BBC1ED42F4}"/>
              </a:ext>
            </a:extLst>
          </p:cNvPr>
          <p:cNvPicPr>
            <a:picLocks noChangeAspect="1"/>
          </p:cNvPicPr>
          <p:nvPr/>
        </p:nvPicPr>
        <p:blipFill rotWithShape="1">
          <a:blip r:embed="rId6"/>
          <a:srcRect t="16846" b="5748"/>
          <a:stretch/>
        </p:blipFill>
        <p:spPr>
          <a:xfrm>
            <a:off x="4325455" y="4628435"/>
            <a:ext cx="2273308" cy="861060"/>
          </a:xfrm>
          <a:prstGeom prst="rect">
            <a:avLst/>
          </a:prstGeom>
        </p:spPr>
      </p:pic>
    </p:spTree>
    <p:extLst>
      <p:ext uri="{BB962C8B-B14F-4D97-AF65-F5344CB8AC3E}">
        <p14:creationId xmlns:p14="http://schemas.microsoft.com/office/powerpoint/2010/main" val="145336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Cronograma  - Modelos Predictivos de </a:t>
            </a:r>
            <a:r>
              <a:rPr lang="es-ES_tradnl" sz="3600" b="1" dirty="0" err="1">
                <a:solidFill>
                  <a:srgbClr val="C00000"/>
                </a:solidFill>
                <a:latin typeface="Calibri" panose="020F0502020204030204" pitchFamily="34" charset="0"/>
                <a:ea typeface="+mj-ea"/>
                <a:cs typeface="Calibri" panose="020F0502020204030204" pitchFamily="34" charset="0"/>
              </a:rPr>
              <a:t>Pricing</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Arrow: Chevron 1">
            <a:extLst>
              <a:ext uri="{FF2B5EF4-FFF2-40B4-BE49-F238E27FC236}">
                <a16:creationId xmlns:a16="http://schemas.microsoft.com/office/drawing/2014/main" id="{EE1632A0-1C22-4290-A52D-D6744B356B75}"/>
              </a:ext>
            </a:extLst>
          </p:cNvPr>
          <p:cNvSpPr/>
          <p:nvPr/>
        </p:nvSpPr>
        <p:spPr>
          <a:xfrm>
            <a:off x="320512" y="3203851"/>
            <a:ext cx="2187388" cy="72614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err="1">
                <a:solidFill>
                  <a:schemeClr val="bg1"/>
                </a:solidFill>
                <a:sym typeface="Arial"/>
              </a:rPr>
              <a:t>Entendimiento</a:t>
            </a:r>
            <a:r>
              <a:rPr lang="en-US" sz="1600" dirty="0">
                <a:solidFill>
                  <a:schemeClr val="bg1"/>
                </a:solidFill>
                <a:sym typeface="Arial"/>
              </a:rPr>
              <a:t> del </a:t>
            </a:r>
            <a:r>
              <a:rPr lang="en-US" sz="1600" dirty="0" err="1">
                <a:solidFill>
                  <a:schemeClr val="bg1"/>
                </a:solidFill>
                <a:sym typeface="Arial"/>
              </a:rPr>
              <a:t>Negocio</a:t>
            </a:r>
            <a:endParaRPr lang="en-US" sz="1600" dirty="0">
              <a:solidFill>
                <a:schemeClr val="bg1"/>
              </a:solidFill>
              <a:sym typeface="Arial"/>
            </a:endParaRPr>
          </a:p>
        </p:txBody>
      </p:sp>
      <p:sp>
        <p:nvSpPr>
          <p:cNvPr id="20" name="Arrow: Chevron 19">
            <a:extLst>
              <a:ext uri="{FF2B5EF4-FFF2-40B4-BE49-F238E27FC236}">
                <a16:creationId xmlns:a16="http://schemas.microsoft.com/office/drawing/2014/main" id="{57150AE4-9FC2-4CD8-A5C5-7747022CC10E}"/>
              </a:ext>
            </a:extLst>
          </p:cNvPr>
          <p:cNvSpPr/>
          <p:nvPr/>
        </p:nvSpPr>
        <p:spPr>
          <a:xfrm>
            <a:off x="2256888" y="3203851"/>
            <a:ext cx="2187388" cy="726141"/>
          </a:xfrm>
          <a:prstGeom prst="chevron">
            <a:avLst/>
          </a:prstGeom>
          <a:solidFill>
            <a:srgbClr val="FF9430"/>
          </a:solidFill>
          <a:ln>
            <a:noFill/>
          </a:ln>
        </p:spPr>
        <p:txBody>
          <a:bodyPr spcFirstLastPara="1" wrap="square" lIns="91425" tIns="45700" rIns="91425" bIns="45700" anchor="t" anchorCtr="0">
            <a:noAutofit/>
          </a:bodyPr>
          <a:lstStyle/>
          <a:p>
            <a:pPr>
              <a:buClr>
                <a:srgbClr val="000000"/>
              </a:buClr>
            </a:pPr>
            <a:r>
              <a:rPr lang="en-US" sz="1400" dirty="0" err="1">
                <a:solidFill>
                  <a:schemeClr val="bg1"/>
                </a:solidFill>
                <a:latin typeface="Calibri"/>
                <a:cs typeface="Calibri"/>
                <a:sym typeface="Arial"/>
              </a:rPr>
              <a:t>Recoleccion</a:t>
            </a:r>
            <a:r>
              <a:rPr lang="en-US" sz="1400" dirty="0">
                <a:solidFill>
                  <a:schemeClr val="bg1"/>
                </a:solidFill>
                <a:latin typeface="Calibri"/>
                <a:cs typeface="Calibri"/>
                <a:sym typeface="Arial"/>
              </a:rPr>
              <a:t> de </a:t>
            </a:r>
            <a:r>
              <a:rPr lang="en-US" sz="1400" dirty="0" err="1">
                <a:solidFill>
                  <a:schemeClr val="bg1"/>
                </a:solidFill>
                <a:latin typeface="Calibri"/>
                <a:cs typeface="Calibri"/>
                <a:sym typeface="Arial"/>
              </a:rPr>
              <a:t>Datos</a:t>
            </a:r>
            <a:r>
              <a:rPr lang="en-US" sz="1400" dirty="0">
                <a:solidFill>
                  <a:schemeClr val="bg1"/>
                </a:solidFill>
                <a:latin typeface="Calibri"/>
                <a:cs typeface="Calibri"/>
                <a:sym typeface="Arial"/>
              </a:rPr>
              <a:t> y Calidad</a:t>
            </a:r>
          </a:p>
        </p:txBody>
      </p:sp>
      <p:sp>
        <p:nvSpPr>
          <p:cNvPr id="21" name="Arrow: Chevron 20">
            <a:extLst>
              <a:ext uri="{FF2B5EF4-FFF2-40B4-BE49-F238E27FC236}">
                <a16:creationId xmlns:a16="http://schemas.microsoft.com/office/drawing/2014/main" id="{6A761E8F-F750-4C8A-94C5-3D30676AA4DA}"/>
              </a:ext>
            </a:extLst>
          </p:cNvPr>
          <p:cNvSpPr/>
          <p:nvPr/>
        </p:nvSpPr>
        <p:spPr>
          <a:xfrm>
            <a:off x="4247053" y="3203850"/>
            <a:ext cx="2187388" cy="726141"/>
          </a:xfrm>
          <a:prstGeom prst="chevron">
            <a:avLst/>
          </a:prstGeom>
          <a:solidFill>
            <a:srgbClr val="E24956"/>
          </a:solidFill>
          <a:ln>
            <a:noFill/>
          </a:ln>
        </p:spPr>
        <p:txBody>
          <a:bodyPr spcFirstLastPara="1" wrap="square" lIns="91425" tIns="45700" rIns="91425" bIns="45700" anchor="t" anchorCtr="0">
            <a:noAutofit/>
          </a:bodyPr>
          <a:lstStyle/>
          <a:p>
            <a:pPr>
              <a:buClr>
                <a:srgbClr val="000000"/>
              </a:buClr>
            </a:pPr>
            <a:r>
              <a:rPr lang="en-US" dirty="0" err="1">
                <a:solidFill>
                  <a:schemeClr val="bg1"/>
                </a:solidFill>
                <a:latin typeface="Calibri"/>
                <a:cs typeface="Calibri"/>
                <a:sym typeface="Arial"/>
              </a:rPr>
              <a:t>Analisis</a:t>
            </a:r>
            <a:r>
              <a:rPr lang="en-US" dirty="0">
                <a:solidFill>
                  <a:schemeClr val="bg1"/>
                </a:solidFill>
                <a:latin typeface="Calibri"/>
                <a:cs typeface="Calibri"/>
                <a:sym typeface="Arial"/>
              </a:rPr>
              <a:t> de los </a:t>
            </a:r>
            <a:r>
              <a:rPr lang="en-US" dirty="0" err="1">
                <a:solidFill>
                  <a:schemeClr val="bg1"/>
                </a:solidFill>
                <a:latin typeface="Calibri"/>
                <a:cs typeface="Calibri"/>
                <a:sym typeface="Arial"/>
              </a:rPr>
              <a:t>Datos</a:t>
            </a:r>
            <a:endParaRPr lang="en-US" dirty="0">
              <a:solidFill>
                <a:schemeClr val="bg1"/>
              </a:solidFill>
              <a:latin typeface="Calibri"/>
              <a:cs typeface="Calibri"/>
              <a:sym typeface="Arial"/>
            </a:endParaRPr>
          </a:p>
        </p:txBody>
      </p:sp>
      <p:sp>
        <p:nvSpPr>
          <p:cNvPr id="22" name="Arrow: Chevron 21">
            <a:extLst>
              <a:ext uri="{FF2B5EF4-FFF2-40B4-BE49-F238E27FC236}">
                <a16:creationId xmlns:a16="http://schemas.microsoft.com/office/drawing/2014/main" id="{0AF019A9-6795-4373-BF8A-A3F13B2A0C21}"/>
              </a:ext>
            </a:extLst>
          </p:cNvPr>
          <p:cNvSpPr/>
          <p:nvPr/>
        </p:nvSpPr>
        <p:spPr>
          <a:xfrm>
            <a:off x="6237220" y="3203850"/>
            <a:ext cx="2187388" cy="726141"/>
          </a:xfrm>
          <a:prstGeom prst="chevron">
            <a:avLst/>
          </a:prstGeom>
          <a:solidFill>
            <a:srgbClr val="FFCC5E"/>
          </a:solidFill>
          <a:ln>
            <a:noFill/>
          </a:ln>
        </p:spPr>
        <p:txBody>
          <a:bodyPr spcFirstLastPara="1" wrap="square" lIns="91425" tIns="45700" rIns="91425" bIns="45700" anchor="t" anchorCtr="0">
            <a:noAutofit/>
          </a:bodyPr>
          <a:lstStyle/>
          <a:p>
            <a:pPr algn="just">
              <a:buClr>
                <a:srgbClr val="000000"/>
              </a:buClr>
            </a:pPr>
            <a:r>
              <a:rPr lang="en-US" sz="1600" dirty="0" err="1">
                <a:solidFill>
                  <a:schemeClr val="bg1"/>
                </a:solidFill>
                <a:latin typeface="Calibri"/>
                <a:cs typeface="Calibri"/>
              </a:rPr>
              <a:t>Modelamiento</a:t>
            </a:r>
            <a:r>
              <a:rPr lang="en-US" sz="1600" dirty="0">
                <a:solidFill>
                  <a:schemeClr val="bg1"/>
                </a:solidFill>
                <a:latin typeface="Calibri"/>
                <a:cs typeface="Calibri"/>
              </a:rPr>
              <a:t> </a:t>
            </a:r>
            <a:r>
              <a:rPr lang="en-US" sz="1600" dirty="0" err="1">
                <a:solidFill>
                  <a:schemeClr val="bg1"/>
                </a:solidFill>
                <a:latin typeface="Calibri"/>
                <a:cs typeface="Calibri"/>
              </a:rPr>
              <a:t>Predictivo</a:t>
            </a:r>
            <a:endParaRPr lang="en-US" sz="1600" dirty="0">
              <a:solidFill>
                <a:schemeClr val="bg1"/>
              </a:solidFill>
              <a:latin typeface="Calibri"/>
              <a:cs typeface="Calibri"/>
            </a:endParaRPr>
          </a:p>
        </p:txBody>
      </p:sp>
      <p:sp>
        <p:nvSpPr>
          <p:cNvPr id="23" name="Arrow: Chevron 22">
            <a:extLst>
              <a:ext uri="{FF2B5EF4-FFF2-40B4-BE49-F238E27FC236}">
                <a16:creationId xmlns:a16="http://schemas.microsoft.com/office/drawing/2014/main" id="{4E6AE305-42FD-48DE-ACF7-9937433056D9}"/>
              </a:ext>
            </a:extLst>
          </p:cNvPr>
          <p:cNvSpPr/>
          <p:nvPr/>
        </p:nvSpPr>
        <p:spPr>
          <a:xfrm>
            <a:off x="8227385" y="3203849"/>
            <a:ext cx="2187388" cy="726141"/>
          </a:xfrm>
          <a:prstGeom prst="chevron">
            <a:avLst/>
          </a:prstGeom>
          <a:solidFill>
            <a:srgbClr val="065280"/>
          </a:solidFill>
          <a:ln>
            <a:noFill/>
          </a:ln>
        </p:spPr>
        <p:txBody>
          <a:bodyPr spcFirstLastPara="1" wrap="square" lIns="91425" tIns="45700" rIns="91425" bIns="45700" anchor="t" anchorCtr="0">
            <a:noAutofit/>
          </a:bodyPr>
          <a:lstStyle/>
          <a:p>
            <a:pPr>
              <a:buClr>
                <a:srgbClr val="000000"/>
              </a:buClr>
            </a:pPr>
            <a:r>
              <a:rPr lang="en-US" sz="1400" dirty="0" err="1">
                <a:solidFill>
                  <a:schemeClr val="bg1"/>
                </a:solidFill>
                <a:latin typeface="Calibri"/>
                <a:cs typeface="Calibri"/>
                <a:sym typeface="Arial"/>
              </a:rPr>
              <a:t>Presentacion</a:t>
            </a:r>
            <a:r>
              <a:rPr lang="en-US" sz="1400" dirty="0">
                <a:solidFill>
                  <a:schemeClr val="bg1"/>
                </a:solidFill>
                <a:latin typeface="Calibri"/>
                <a:cs typeface="Calibri"/>
                <a:sym typeface="Arial"/>
              </a:rPr>
              <a:t> y Revision de </a:t>
            </a:r>
            <a:r>
              <a:rPr lang="en-US" sz="1400" dirty="0" err="1">
                <a:solidFill>
                  <a:schemeClr val="bg1"/>
                </a:solidFill>
                <a:latin typeface="Calibri"/>
                <a:cs typeface="Calibri"/>
                <a:sym typeface="Arial"/>
              </a:rPr>
              <a:t>Modelos</a:t>
            </a:r>
            <a:endParaRPr lang="en-US" sz="1400" dirty="0">
              <a:solidFill>
                <a:schemeClr val="bg1"/>
              </a:solidFill>
              <a:latin typeface="Calibri"/>
              <a:cs typeface="Calibri"/>
              <a:sym typeface="Arial"/>
            </a:endParaRPr>
          </a:p>
        </p:txBody>
      </p:sp>
      <p:cxnSp>
        <p:nvCxnSpPr>
          <p:cNvPr id="12" name="Straight Arrow Connector 11">
            <a:extLst>
              <a:ext uri="{FF2B5EF4-FFF2-40B4-BE49-F238E27FC236}">
                <a16:creationId xmlns:a16="http://schemas.microsoft.com/office/drawing/2014/main" id="{6B6F26FD-A167-4093-BBD7-49CCC95A3EAA}"/>
              </a:ext>
            </a:extLst>
          </p:cNvPr>
          <p:cNvCxnSpPr/>
          <p:nvPr/>
        </p:nvCxnSpPr>
        <p:spPr>
          <a:xfrm flipV="1">
            <a:off x="320512"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5C0B4D1-CEC7-4B22-825E-2775A081281C}"/>
              </a:ext>
            </a:extLst>
          </p:cNvPr>
          <p:cNvCxnSpPr/>
          <p:nvPr/>
        </p:nvCxnSpPr>
        <p:spPr>
          <a:xfrm flipV="1">
            <a:off x="4247053"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9462004-6EA7-42E8-98CC-762101AC7146}"/>
              </a:ext>
            </a:extLst>
          </p:cNvPr>
          <p:cNvCxnSpPr>
            <a:cxnSpLocks/>
          </p:cNvCxnSpPr>
          <p:nvPr/>
        </p:nvCxnSpPr>
        <p:spPr>
          <a:xfrm>
            <a:off x="2265854" y="3929990"/>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1985807-89E1-4552-AA42-1C35470F69E4}"/>
              </a:ext>
            </a:extLst>
          </p:cNvPr>
          <p:cNvCxnSpPr>
            <a:cxnSpLocks/>
          </p:cNvCxnSpPr>
          <p:nvPr/>
        </p:nvCxnSpPr>
        <p:spPr>
          <a:xfrm>
            <a:off x="6282041" y="3929990"/>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7DBEC84B-CAF5-4107-80E6-679199BC6DF7}"/>
              </a:ext>
            </a:extLst>
          </p:cNvPr>
          <p:cNvCxnSpPr/>
          <p:nvPr/>
        </p:nvCxnSpPr>
        <p:spPr>
          <a:xfrm flipV="1">
            <a:off x="8227385"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3" name="Arrow: Chevron 32">
            <a:extLst>
              <a:ext uri="{FF2B5EF4-FFF2-40B4-BE49-F238E27FC236}">
                <a16:creationId xmlns:a16="http://schemas.microsoft.com/office/drawing/2014/main" id="{9DA15298-7710-49C5-B81F-279DC7DEDF8A}"/>
              </a:ext>
            </a:extLst>
          </p:cNvPr>
          <p:cNvSpPr/>
          <p:nvPr/>
        </p:nvSpPr>
        <p:spPr>
          <a:xfrm>
            <a:off x="10142073" y="3203848"/>
            <a:ext cx="1939090" cy="726141"/>
          </a:xfrm>
          <a:prstGeom prst="chevron">
            <a:avLst/>
          </a:prstGeom>
          <a:solidFill>
            <a:srgbClr val="8C103D"/>
          </a:solidFill>
          <a:ln>
            <a:noFill/>
          </a:ln>
        </p:spPr>
        <p:txBody>
          <a:bodyPr spcFirstLastPara="1" wrap="square" lIns="91425" tIns="45700" rIns="91425" bIns="45700" anchor="t" anchorCtr="0">
            <a:noAutofit/>
          </a:bodyPr>
          <a:lstStyle/>
          <a:p>
            <a:pPr algn="ctr">
              <a:lnSpc>
                <a:spcPct val="150000"/>
              </a:lnSpc>
              <a:buClr>
                <a:srgbClr val="000000"/>
              </a:buClr>
            </a:pPr>
            <a:r>
              <a:rPr lang="en-US" dirty="0" err="1">
                <a:solidFill>
                  <a:schemeClr val="bg1"/>
                </a:solidFill>
                <a:latin typeface="Calibri"/>
                <a:cs typeface="Calibri"/>
                <a:sym typeface="Arial"/>
              </a:rPr>
              <a:t>Despliegue</a:t>
            </a:r>
            <a:endParaRPr lang="en-US" dirty="0">
              <a:solidFill>
                <a:schemeClr val="bg1"/>
              </a:solidFill>
              <a:latin typeface="Calibri"/>
              <a:cs typeface="Calibri"/>
              <a:sym typeface="Arial"/>
            </a:endParaRPr>
          </a:p>
        </p:txBody>
      </p:sp>
      <p:cxnSp>
        <p:nvCxnSpPr>
          <p:cNvPr id="35" name="Straight Arrow Connector 34">
            <a:extLst>
              <a:ext uri="{FF2B5EF4-FFF2-40B4-BE49-F238E27FC236}">
                <a16:creationId xmlns:a16="http://schemas.microsoft.com/office/drawing/2014/main" id="{B9780B50-9EAA-443D-BB25-71CBB9ED8084}"/>
              </a:ext>
            </a:extLst>
          </p:cNvPr>
          <p:cNvCxnSpPr>
            <a:cxnSpLocks/>
          </p:cNvCxnSpPr>
          <p:nvPr/>
        </p:nvCxnSpPr>
        <p:spPr>
          <a:xfrm>
            <a:off x="10166478" y="3929989"/>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23B20671-1507-4D1E-97BE-D0AF03E0B969}"/>
              </a:ext>
            </a:extLst>
          </p:cNvPr>
          <p:cNvSpPr/>
          <p:nvPr/>
        </p:nvSpPr>
        <p:spPr>
          <a:xfrm>
            <a:off x="189818" y="1735379"/>
            <a:ext cx="1300356"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17</a:t>
            </a:r>
            <a:r>
              <a:rPr lang="en-US" b="0" i="1" cap="none" spc="0" dirty="0">
                <a:ln w="0"/>
                <a:solidFill>
                  <a:schemeClr val="tx1"/>
                </a:solidFill>
                <a:effectLst>
                  <a:outerShdw blurRad="38100" dist="19050" dir="2700000" algn="tl" rotWithShape="0">
                    <a:schemeClr val="dk1">
                      <a:alpha val="40000"/>
                    </a:schemeClr>
                  </a:outerShdw>
                </a:effectLst>
              </a:rPr>
              <a:t>/11/2021</a:t>
            </a:r>
          </a:p>
        </p:txBody>
      </p:sp>
      <p:sp>
        <p:nvSpPr>
          <p:cNvPr id="37" name="Rectangle 36">
            <a:extLst>
              <a:ext uri="{FF2B5EF4-FFF2-40B4-BE49-F238E27FC236}">
                <a16:creationId xmlns:a16="http://schemas.microsoft.com/office/drawing/2014/main" id="{37FCCEB9-BD05-4246-B141-CDE4BE72E0D7}"/>
              </a:ext>
            </a:extLst>
          </p:cNvPr>
          <p:cNvSpPr/>
          <p:nvPr/>
        </p:nvSpPr>
        <p:spPr>
          <a:xfrm>
            <a:off x="2127694" y="5013743"/>
            <a:ext cx="1300356" cy="369332"/>
          </a:xfrm>
          <a:prstGeom prst="rect">
            <a:avLst/>
          </a:prstGeom>
          <a:noFill/>
        </p:spPr>
        <p:txBody>
          <a:bodyPr wrap="none" lIns="91440" tIns="45720" rIns="91440" bIns="45720">
            <a:spAutoFit/>
          </a:bodyPr>
          <a:lstStyle/>
          <a:p>
            <a:pPr algn="ctr"/>
            <a:r>
              <a:rPr lang="en-US" b="0" i="1" cap="none" spc="0" dirty="0">
                <a:ln w="0"/>
                <a:solidFill>
                  <a:schemeClr val="tx1"/>
                </a:solidFill>
                <a:effectLst>
                  <a:outerShdw blurRad="38100" dist="19050" dir="2700000" algn="tl" rotWithShape="0">
                    <a:schemeClr val="dk1">
                      <a:alpha val="40000"/>
                    </a:schemeClr>
                  </a:outerShdw>
                </a:effectLst>
              </a:rPr>
              <a:t>29/11/2021</a:t>
            </a:r>
          </a:p>
        </p:txBody>
      </p:sp>
      <p:sp>
        <p:nvSpPr>
          <p:cNvPr id="41" name="Rectangle 40">
            <a:extLst>
              <a:ext uri="{FF2B5EF4-FFF2-40B4-BE49-F238E27FC236}">
                <a16:creationId xmlns:a16="http://schemas.microsoft.com/office/drawing/2014/main" id="{32FBE00A-5550-44D7-A794-FC2E445D5371}"/>
              </a:ext>
            </a:extLst>
          </p:cNvPr>
          <p:cNvSpPr/>
          <p:nvPr/>
        </p:nvSpPr>
        <p:spPr>
          <a:xfrm>
            <a:off x="4164535" y="1719990"/>
            <a:ext cx="1300357" cy="369332"/>
          </a:xfrm>
          <a:prstGeom prst="rect">
            <a:avLst/>
          </a:prstGeom>
          <a:noFill/>
        </p:spPr>
        <p:txBody>
          <a:bodyPr wrap="none" lIns="91440" tIns="45720" rIns="91440" bIns="45720">
            <a:spAutoFit/>
          </a:bodyPr>
          <a:lstStyle/>
          <a:p>
            <a:pPr algn="ctr"/>
            <a:r>
              <a:rPr lang="en-US" b="0" i="1" cap="none" spc="0" dirty="0">
                <a:ln w="0"/>
                <a:solidFill>
                  <a:schemeClr val="tx1"/>
                </a:solidFill>
                <a:effectLst>
                  <a:outerShdw blurRad="38100" dist="19050" dir="2700000" algn="tl" rotWithShape="0">
                    <a:schemeClr val="dk1">
                      <a:alpha val="40000"/>
                    </a:schemeClr>
                  </a:outerShdw>
                </a:effectLst>
              </a:rPr>
              <a:t>13/12/2021</a:t>
            </a:r>
          </a:p>
        </p:txBody>
      </p:sp>
      <p:sp>
        <p:nvSpPr>
          <p:cNvPr id="42" name="Rectangle 41">
            <a:extLst>
              <a:ext uri="{FF2B5EF4-FFF2-40B4-BE49-F238E27FC236}">
                <a16:creationId xmlns:a16="http://schemas.microsoft.com/office/drawing/2014/main" id="{59C18277-D20E-489A-ADD4-A0F997ABDECA}"/>
              </a:ext>
            </a:extLst>
          </p:cNvPr>
          <p:cNvSpPr/>
          <p:nvPr/>
        </p:nvSpPr>
        <p:spPr>
          <a:xfrm>
            <a:off x="6189251" y="5044519"/>
            <a:ext cx="1183337"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4</a:t>
            </a:r>
            <a:r>
              <a:rPr lang="en-US" b="0" i="1" cap="none" spc="0" dirty="0">
                <a:ln w="0"/>
                <a:solidFill>
                  <a:schemeClr val="tx1"/>
                </a:solidFill>
                <a:effectLst>
                  <a:outerShdw blurRad="38100" dist="19050" dir="2700000" algn="tl" rotWithShape="0">
                    <a:schemeClr val="dk1">
                      <a:alpha val="40000"/>
                    </a:schemeClr>
                  </a:outerShdw>
                </a:effectLst>
              </a:rPr>
              <a:t>/01/2022</a:t>
            </a:r>
          </a:p>
        </p:txBody>
      </p:sp>
      <p:sp>
        <p:nvSpPr>
          <p:cNvPr id="43" name="Rectangle 42">
            <a:extLst>
              <a:ext uri="{FF2B5EF4-FFF2-40B4-BE49-F238E27FC236}">
                <a16:creationId xmlns:a16="http://schemas.microsoft.com/office/drawing/2014/main" id="{D4223CF3-6439-4612-8DAC-106086F99B89}"/>
              </a:ext>
            </a:extLst>
          </p:cNvPr>
          <p:cNvSpPr/>
          <p:nvPr/>
        </p:nvSpPr>
        <p:spPr>
          <a:xfrm>
            <a:off x="8025784" y="1723628"/>
            <a:ext cx="1300357"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18</a:t>
            </a:r>
            <a:r>
              <a:rPr lang="en-US" b="0" i="1" cap="none" spc="0" dirty="0">
                <a:ln w="0"/>
                <a:solidFill>
                  <a:schemeClr val="tx1"/>
                </a:solidFill>
                <a:effectLst>
                  <a:outerShdw blurRad="38100" dist="19050" dir="2700000" algn="tl" rotWithShape="0">
                    <a:schemeClr val="dk1">
                      <a:alpha val="40000"/>
                    </a:schemeClr>
                  </a:outerShdw>
                </a:effectLst>
              </a:rPr>
              <a:t>/01/2022</a:t>
            </a:r>
          </a:p>
        </p:txBody>
      </p:sp>
      <p:sp>
        <p:nvSpPr>
          <p:cNvPr id="44" name="Rectangle 43">
            <a:extLst>
              <a:ext uri="{FF2B5EF4-FFF2-40B4-BE49-F238E27FC236}">
                <a16:creationId xmlns:a16="http://schemas.microsoft.com/office/drawing/2014/main" id="{709F20B0-DB6C-46A3-99D7-05ADD8B3B89D}"/>
              </a:ext>
            </a:extLst>
          </p:cNvPr>
          <p:cNvSpPr/>
          <p:nvPr/>
        </p:nvSpPr>
        <p:spPr>
          <a:xfrm>
            <a:off x="9970350" y="5044144"/>
            <a:ext cx="1300357"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25</a:t>
            </a:r>
            <a:r>
              <a:rPr lang="en-US" b="0" i="1" cap="none" spc="0" dirty="0">
                <a:ln w="0"/>
                <a:solidFill>
                  <a:schemeClr val="tx1"/>
                </a:solidFill>
                <a:effectLst>
                  <a:outerShdw blurRad="38100" dist="19050" dir="2700000" algn="tl" rotWithShape="0">
                    <a:schemeClr val="dk1">
                      <a:alpha val="40000"/>
                    </a:schemeClr>
                  </a:outerShdw>
                </a:effectLst>
              </a:rPr>
              <a:t>/01/2022</a:t>
            </a:r>
          </a:p>
        </p:txBody>
      </p:sp>
      <p:cxnSp>
        <p:nvCxnSpPr>
          <p:cNvPr id="45" name="Straight Arrow Connector 44">
            <a:extLst>
              <a:ext uri="{FF2B5EF4-FFF2-40B4-BE49-F238E27FC236}">
                <a16:creationId xmlns:a16="http://schemas.microsoft.com/office/drawing/2014/main" id="{021E2D5A-731B-46E1-850E-4A62AA43CFE5}"/>
              </a:ext>
            </a:extLst>
          </p:cNvPr>
          <p:cNvCxnSpPr/>
          <p:nvPr/>
        </p:nvCxnSpPr>
        <p:spPr>
          <a:xfrm flipV="1">
            <a:off x="12046621" y="2083262"/>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316E6CB9-579F-4F98-9EC3-F6BD69B8EB3E}"/>
              </a:ext>
            </a:extLst>
          </p:cNvPr>
          <p:cNvSpPr/>
          <p:nvPr/>
        </p:nvSpPr>
        <p:spPr>
          <a:xfrm>
            <a:off x="10746264" y="1713930"/>
            <a:ext cx="1300357"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01</a:t>
            </a:r>
            <a:r>
              <a:rPr lang="en-US" b="0" i="1" cap="none" spc="0" dirty="0">
                <a:ln w="0"/>
                <a:solidFill>
                  <a:schemeClr val="tx1"/>
                </a:solidFill>
                <a:effectLst>
                  <a:outerShdw blurRad="38100" dist="19050" dir="2700000" algn="tl" rotWithShape="0">
                    <a:schemeClr val="dk1">
                      <a:alpha val="40000"/>
                    </a:schemeClr>
                  </a:outerShdw>
                </a:effectLst>
              </a:rPr>
              <a:t>/02/2022</a:t>
            </a:r>
          </a:p>
        </p:txBody>
      </p:sp>
      <p:sp>
        <p:nvSpPr>
          <p:cNvPr id="52" name="Rectangle 51">
            <a:extLst>
              <a:ext uri="{FF2B5EF4-FFF2-40B4-BE49-F238E27FC236}">
                <a16:creationId xmlns:a16="http://schemas.microsoft.com/office/drawing/2014/main" id="{6683FCA1-8B73-4685-8A85-5023B658F372}"/>
              </a:ext>
            </a:extLst>
          </p:cNvPr>
          <p:cNvSpPr/>
          <p:nvPr/>
        </p:nvSpPr>
        <p:spPr>
          <a:xfrm>
            <a:off x="2988697"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2</a:t>
            </a:r>
          </a:p>
        </p:txBody>
      </p:sp>
      <p:sp>
        <p:nvSpPr>
          <p:cNvPr id="53" name="Rectangle 52">
            <a:extLst>
              <a:ext uri="{FF2B5EF4-FFF2-40B4-BE49-F238E27FC236}">
                <a16:creationId xmlns:a16="http://schemas.microsoft.com/office/drawing/2014/main" id="{7E7571AF-C89A-416A-A62A-45153A56929F}"/>
              </a:ext>
            </a:extLst>
          </p:cNvPr>
          <p:cNvSpPr/>
          <p:nvPr/>
        </p:nvSpPr>
        <p:spPr>
          <a:xfrm>
            <a:off x="4962514"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3</a:t>
            </a:r>
          </a:p>
        </p:txBody>
      </p:sp>
      <p:sp>
        <p:nvSpPr>
          <p:cNvPr id="54" name="Rectangle 53">
            <a:extLst>
              <a:ext uri="{FF2B5EF4-FFF2-40B4-BE49-F238E27FC236}">
                <a16:creationId xmlns:a16="http://schemas.microsoft.com/office/drawing/2014/main" id="{EB7D56DC-2783-47EC-92E0-7BEB50A6C6ED}"/>
              </a:ext>
            </a:extLst>
          </p:cNvPr>
          <p:cNvSpPr/>
          <p:nvPr/>
        </p:nvSpPr>
        <p:spPr>
          <a:xfrm>
            <a:off x="6922456"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4</a:t>
            </a:r>
          </a:p>
        </p:txBody>
      </p:sp>
      <p:sp>
        <p:nvSpPr>
          <p:cNvPr id="55" name="Rectangle 54">
            <a:extLst>
              <a:ext uri="{FF2B5EF4-FFF2-40B4-BE49-F238E27FC236}">
                <a16:creationId xmlns:a16="http://schemas.microsoft.com/office/drawing/2014/main" id="{FC43E7A2-A39A-45C4-A43D-7DC136452A44}"/>
              </a:ext>
            </a:extLst>
          </p:cNvPr>
          <p:cNvSpPr/>
          <p:nvPr/>
        </p:nvSpPr>
        <p:spPr>
          <a:xfrm>
            <a:off x="8837143"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5</a:t>
            </a:r>
          </a:p>
        </p:txBody>
      </p:sp>
      <p:sp>
        <p:nvSpPr>
          <p:cNvPr id="56" name="Rectangle 55">
            <a:extLst>
              <a:ext uri="{FF2B5EF4-FFF2-40B4-BE49-F238E27FC236}">
                <a16:creationId xmlns:a16="http://schemas.microsoft.com/office/drawing/2014/main" id="{10042747-21B3-4B81-B275-96EAFB03ACC6}"/>
              </a:ext>
            </a:extLst>
          </p:cNvPr>
          <p:cNvSpPr/>
          <p:nvPr/>
        </p:nvSpPr>
        <p:spPr>
          <a:xfrm>
            <a:off x="10729486"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6</a:t>
            </a:r>
          </a:p>
        </p:txBody>
      </p:sp>
      <p:sp>
        <p:nvSpPr>
          <p:cNvPr id="57" name="Rectangle 56">
            <a:extLst>
              <a:ext uri="{FF2B5EF4-FFF2-40B4-BE49-F238E27FC236}">
                <a16:creationId xmlns:a16="http://schemas.microsoft.com/office/drawing/2014/main" id="{06B16915-8289-4A20-BD53-423F0493252F}"/>
              </a:ext>
            </a:extLst>
          </p:cNvPr>
          <p:cNvSpPr/>
          <p:nvPr/>
        </p:nvSpPr>
        <p:spPr>
          <a:xfrm>
            <a:off x="917508"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1</a:t>
            </a:r>
          </a:p>
        </p:txBody>
      </p:sp>
      <p:sp>
        <p:nvSpPr>
          <p:cNvPr id="34" name="Rectangle 40">
            <a:extLst>
              <a:ext uri="{FF2B5EF4-FFF2-40B4-BE49-F238E27FC236}">
                <a16:creationId xmlns:a16="http://schemas.microsoft.com/office/drawing/2014/main" id="{EC5BB5CF-4245-409D-830B-8A753E23371A}"/>
              </a:ext>
            </a:extLst>
          </p:cNvPr>
          <p:cNvSpPr/>
          <p:nvPr/>
        </p:nvSpPr>
        <p:spPr>
          <a:xfrm>
            <a:off x="4780107" y="3948701"/>
            <a:ext cx="795411"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3 sem.</a:t>
            </a:r>
            <a:endParaRPr lang="en-US" b="0" i="1" cap="none" spc="0" dirty="0">
              <a:ln w="0"/>
              <a:solidFill>
                <a:schemeClr val="tx1"/>
              </a:solidFill>
              <a:effectLst>
                <a:outerShdw blurRad="38100" dist="19050" dir="2700000" algn="tl" rotWithShape="0">
                  <a:schemeClr val="dk1">
                    <a:alpha val="40000"/>
                  </a:schemeClr>
                </a:outerShdw>
              </a:effectLst>
            </a:endParaRPr>
          </a:p>
        </p:txBody>
      </p:sp>
      <p:sp>
        <p:nvSpPr>
          <p:cNvPr id="36" name="Rectangle 40">
            <a:extLst>
              <a:ext uri="{FF2B5EF4-FFF2-40B4-BE49-F238E27FC236}">
                <a16:creationId xmlns:a16="http://schemas.microsoft.com/office/drawing/2014/main" id="{DD1B84FA-F601-4A59-B8C1-C2818F009BE5}"/>
              </a:ext>
            </a:extLst>
          </p:cNvPr>
          <p:cNvSpPr/>
          <p:nvPr/>
        </p:nvSpPr>
        <p:spPr>
          <a:xfrm>
            <a:off x="2858748" y="3911568"/>
            <a:ext cx="795411"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2 sem.</a:t>
            </a:r>
            <a:endParaRPr lang="en-US" b="0" i="1" cap="none" spc="0" dirty="0">
              <a:ln w="0"/>
              <a:solidFill>
                <a:schemeClr val="tx1"/>
              </a:solidFill>
              <a:effectLst>
                <a:outerShdw blurRad="38100" dist="19050" dir="2700000" algn="tl" rotWithShape="0">
                  <a:schemeClr val="dk1">
                    <a:alpha val="40000"/>
                  </a:schemeClr>
                </a:outerShdw>
              </a:effectLst>
            </a:endParaRPr>
          </a:p>
        </p:txBody>
      </p:sp>
      <p:sp>
        <p:nvSpPr>
          <p:cNvPr id="38" name="Rectangle 40">
            <a:extLst>
              <a:ext uri="{FF2B5EF4-FFF2-40B4-BE49-F238E27FC236}">
                <a16:creationId xmlns:a16="http://schemas.microsoft.com/office/drawing/2014/main" id="{0E25C3B0-6036-49B2-BD40-E036205DEBC1}"/>
              </a:ext>
            </a:extLst>
          </p:cNvPr>
          <p:cNvSpPr/>
          <p:nvPr/>
        </p:nvSpPr>
        <p:spPr>
          <a:xfrm>
            <a:off x="6874934" y="3948701"/>
            <a:ext cx="795411"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2 sem.</a:t>
            </a:r>
            <a:endParaRPr lang="en-US" b="0" i="1" cap="none" spc="0" dirty="0">
              <a:ln w="0"/>
              <a:solidFill>
                <a:schemeClr val="tx1"/>
              </a:solidFill>
              <a:effectLst>
                <a:outerShdw blurRad="38100" dist="19050" dir="2700000" algn="tl" rotWithShape="0">
                  <a:schemeClr val="dk1">
                    <a:alpha val="40000"/>
                  </a:schemeClr>
                </a:outerShdw>
              </a:effectLst>
            </a:endParaRPr>
          </a:p>
        </p:txBody>
      </p:sp>
      <p:sp>
        <p:nvSpPr>
          <p:cNvPr id="39" name="Rectangle 40">
            <a:extLst>
              <a:ext uri="{FF2B5EF4-FFF2-40B4-BE49-F238E27FC236}">
                <a16:creationId xmlns:a16="http://schemas.microsoft.com/office/drawing/2014/main" id="{8DEBB4A2-372F-49BD-B966-C83656DA143C}"/>
              </a:ext>
            </a:extLst>
          </p:cNvPr>
          <p:cNvSpPr/>
          <p:nvPr/>
        </p:nvSpPr>
        <p:spPr>
          <a:xfrm>
            <a:off x="8847896" y="3929989"/>
            <a:ext cx="795411"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1 sem.</a:t>
            </a:r>
            <a:endParaRPr lang="en-US" b="0" i="1" cap="none" spc="0" dirty="0">
              <a:ln w="0"/>
              <a:solidFill>
                <a:schemeClr val="tx1"/>
              </a:solidFill>
              <a:effectLst>
                <a:outerShdw blurRad="38100" dist="19050" dir="2700000" algn="tl" rotWithShape="0">
                  <a:schemeClr val="dk1">
                    <a:alpha val="40000"/>
                  </a:schemeClr>
                </a:outerShdw>
              </a:effectLst>
            </a:endParaRPr>
          </a:p>
        </p:txBody>
      </p:sp>
      <p:sp>
        <p:nvSpPr>
          <p:cNvPr id="40" name="Rectangle 40">
            <a:extLst>
              <a:ext uri="{FF2B5EF4-FFF2-40B4-BE49-F238E27FC236}">
                <a16:creationId xmlns:a16="http://schemas.microsoft.com/office/drawing/2014/main" id="{6EBEB938-E828-44C4-B66E-41A67D5AA806}"/>
              </a:ext>
            </a:extLst>
          </p:cNvPr>
          <p:cNvSpPr/>
          <p:nvPr/>
        </p:nvSpPr>
        <p:spPr>
          <a:xfrm>
            <a:off x="10620528" y="3929989"/>
            <a:ext cx="795411"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1 sem.</a:t>
            </a:r>
            <a:endParaRPr lang="en-US" b="0" i="1" cap="none" spc="0" dirty="0">
              <a:ln w="0"/>
              <a:solidFill>
                <a:schemeClr val="tx1"/>
              </a:solidFill>
              <a:effectLst>
                <a:outerShdw blurRad="38100" dist="19050" dir="2700000" algn="tl" rotWithShape="0">
                  <a:schemeClr val="dk1">
                    <a:alpha val="40000"/>
                  </a:schemeClr>
                </a:outerShdw>
              </a:effectLst>
            </a:endParaRPr>
          </a:p>
        </p:txBody>
      </p:sp>
      <p:sp>
        <p:nvSpPr>
          <p:cNvPr id="46" name="Rectangle 40">
            <a:extLst>
              <a:ext uri="{FF2B5EF4-FFF2-40B4-BE49-F238E27FC236}">
                <a16:creationId xmlns:a16="http://schemas.microsoft.com/office/drawing/2014/main" id="{F4D83E90-1A80-4570-9A6C-2803B159B93B}"/>
              </a:ext>
            </a:extLst>
          </p:cNvPr>
          <p:cNvSpPr/>
          <p:nvPr/>
        </p:nvSpPr>
        <p:spPr>
          <a:xfrm>
            <a:off x="785338" y="3905918"/>
            <a:ext cx="970137" cy="369332"/>
          </a:xfrm>
          <a:prstGeom prst="rect">
            <a:avLst/>
          </a:prstGeom>
          <a:noFill/>
        </p:spPr>
        <p:txBody>
          <a:bodyPr wrap="none" lIns="91440" tIns="45720" rIns="91440" bIns="45720">
            <a:spAutoFit/>
          </a:bodyPr>
          <a:lstStyle/>
          <a:p>
            <a:pPr algn="ctr"/>
            <a:r>
              <a:rPr lang="en-US" i="1" dirty="0">
                <a:ln w="0"/>
                <a:effectLst>
                  <a:outerShdw blurRad="38100" dist="19050" dir="2700000" algn="tl" rotWithShape="0">
                    <a:schemeClr val="dk1">
                      <a:alpha val="40000"/>
                    </a:schemeClr>
                  </a:outerShdw>
                </a:effectLst>
              </a:rPr>
              <a:t>1.5 sem.</a:t>
            </a:r>
            <a:endParaRPr lang="en-US" b="0" i="1" cap="none" spc="0" dirty="0">
              <a:ln w="0"/>
              <a:solidFill>
                <a:schemeClr val="tx1"/>
              </a:solidFill>
              <a:effectLst>
                <a:outerShdw blurRad="38100" dist="19050" dir="2700000" algn="tl" rotWithShape="0">
                  <a:schemeClr val="dk1">
                    <a:alpha val="40000"/>
                  </a:schemeClr>
                </a:outerShdw>
              </a:effectLst>
            </a:endParaRPr>
          </a:p>
        </p:txBody>
      </p:sp>
      <p:sp>
        <p:nvSpPr>
          <p:cNvPr id="47" name="Rectangle 13">
            <a:extLst>
              <a:ext uri="{FF2B5EF4-FFF2-40B4-BE49-F238E27FC236}">
                <a16:creationId xmlns:a16="http://schemas.microsoft.com/office/drawing/2014/main" id="{FB840D93-2A08-4A2B-8642-4EC9F034F4E3}"/>
              </a:ext>
            </a:extLst>
          </p:cNvPr>
          <p:cNvSpPr/>
          <p:nvPr/>
        </p:nvSpPr>
        <p:spPr>
          <a:xfrm>
            <a:off x="320511" y="5920882"/>
            <a:ext cx="3708561" cy="276999"/>
          </a:xfrm>
          <a:prstGeom prst="rect">
            <a:avLst/>
          </a:prstGeom>
          <a:noFill/>
        </p:spPr>
        <p:txBody>
          <a:bodyPr wrap="square" lIns="91440" tIns="45720" rIns="91440" bIns="45720">
            <a:spAutoFit/>
          </a:bodyPr>
          <a:lstStyle/>
          <a:p>
            <a:r>
              <a:rPr lang="en-US" sz="1200" dirty="0" err="1">
                <a:ln w="0"/>
                <a:effectLst>
                  <a:outerShdw blurRad="38100" dist="19050" dir="2700000" algn="tl" rotWithShape="0">
                    <a:schemeClr val="dk1">
                      <a:alpha val="40000"/>
                    </a:schemeClr>
                  </a:outerShdw>
                </a:effectLst>
              </a:rPr>
              <a:t>Cronograma</a:t>
            </a:r>
            <a:r>
              <a:rPr lang="en-US" sz="1200" dirty="0">
                <a:ln w="0"/>
                <a:effectLst>
                  <a:outerShdw blurRad="38100" dist="19050" dir="2700000" algn="tl" rotWithShape="0">
                    <a:schemeClr val="dk1">
                      <a:alpha val="40000"/>
                    </a:schemeClr>
                  </a:outerShdw>
                </a:effectLst>
              </a:rPr>
              <a:t>  </a:t>
            </a:r>
            <a:r>
              <a:rPr lang="en-US" sz="1200" dirty="0" err="1">
                <a:ln w="0"/>
                <a:effectLst>
                  <a:outerShdw blurRad="38100" dist="19050" dir="2700000" algn="tl" rotWithShape="0">
                    <a:schemeClr val="dk1">
                      <a:alpha val="40000"/>
                    </a:schemeClr>
                  </a:outerShdw>
                </a:effectLst>
              </a:rPr>
              <a:t>tentativo</a:t>
            </a:r>
            <a:r>
              <a:rPr lang="en-US" sz="1200" dirty="0">
                <a:ln w="0"/>
                <a:effectLst>
                  <a:outerShdw blurRad="38100" dist="19050" dir="2700000" algn="tl" rotWithShape="0">
                    <a:schemeClr val="dk1">
                      <a:alpha val="40000"/>
                    </a:schemeClr>
                  </a:outerShdw>
                </a:effectLst>
              </a:rPr>
              <a:t>, </a:t>
            </a:r>
            <a:r>
              <a:rPr lang="en-US" sz="1200" dirty="0" err="1">
                <a:ln w="0"/>
                <a:effectLst>
                  <a:outerShdw blurRad="38100" dist="19050" dir="2700000" algn="tl" rotWithShape="0">
                    <a:schemeClr val="dk1">
                      <a:alpha val="40000"/>
                    </a:schemeClr>
                  </a:outerShdw>
                </a:effectLst>
              </a:rPr>
              <a:t>segun</a:t>
            </a:r>
            <a:r>
              <a:rPr lang="en-US" sz="1200" dirty="0">
                <a:ln w="0"/>
                <a:effectLst>
                  <a:outerShdw blurRad="38100" dist="19050" dir="2700000" algn="tl" rotWithShape="0">
                    <a:schemeClr val="dk1">
                      <a:alpha val="40000"/>
                    </a:schemeClr>
                  </a:outerShdw>
                </a:effectLst>
              </a:rPr>
              <a:t> </a:t>
            </a:r>
            <a:r>
              <a:rPr lang="en-US" sz="1200" dirty="0" err="1">
                <a:ln w="0"/>
                <a:effectLst>
                  <a:outerShdw blurRad="38100" dist="19050" dir="2700000" algn="tl" rotWithShape="0">
                    <a:schemeClr val="dk1">
                      <a:alpha val="40000"/>
                    </a:schemeClr>
                  </a:outerShdw>
                </a:effectLst>
              </a:rPr>
              <a:t>definicion</a:t>
            </a:r>
            <a:r>
              <a:rPr lang="en-US" sz="1200" dirty="0">
                <a:ln w="0"/>
                <a:effectLst>
                  <a:outerShdw blurRad="38100" dist="19050" dir="2700000" algn="tl" rotWithShape="0">
                    <a:schemeClr val="dk1">
                      <a:alpha val="40000"/>
                    </a:schemeClr>
                  </a:outerShdw>
                </a:effectLst>
              </a:rPr>
              <a:t> del </a:t>
            </a:r>
            <a:r>
              <a:rPr lang="en-US" sz="1200" dirty="0" err="1">
                <a:ln w="0"/>
                <a:effectLst>
                  <a:outerShdw blurRad="38100" dist="19050" dir="2700000" algn="tl" rotWithShape="0">
                    <a:schemeClr val="dk1">
                      <a:alpha val="40000"/>
                    </a:schemeClr>
                  </a:outerShdw>
                </a:effectLst>
              </a:rPr>
              <a:t>alcance</a:t>
            </a:r>
            <a:r>
              <a:rPr lang="en-US" sz="1200">
                <a:ln w="0"/>
                <a:effectLst>
                  <a:outerShdw blurRad="38100" dist="19050" dir="2700000" algn="tl" rotWithShape="0">
                    <a:schemeClr val="dk1">
                      <a:alpha val="40000"/>
                    </a:schemeClr>
                  </a:outerShdw>
                </a:effectLst>
              </a:rPr>
              <a:t>. </a:t>
            </a:r>
            <a:endParaRPr lang="en-US" sz="120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9235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Cronograma  - Modelos Predictivos de </a:t>
            </a:r>
            <a:r>
              <a:rPr lang="es-ES_tradnl" sz="3600" b="1" dirty="0" err="1">
                <a:solidFill>
                  <a:srgbClr val="C00000"/>
                </a:solidFill>
                <a:latin typeface="Calibri" panose="020F0502020204030204" pitchFamily="34" charset="0"/>
                <a:ea typeface="+mj-ea"/>
                <a:cs typeface="Calibri" panose="020F0502020204030204" pitchFamily="34" charset="0"/>
              </a:rPr>
              <a:t>Pricing</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Arrow: Chevron 1">
            <a:extLst>
              <a:ext uri="{FF2B5EF4-FFF2-40B4-BE49-F238E27FC236}">
                <a16:creationId xmlns:a16="http://schemas.microsoft.com/office/drawing/2014/main" id="{EE1632A0-1C22-4290-A52D-D6744B356B75}"/>
              </a:ext>
            </a:extLst>
          </p:cNvPr>
          <p:cNvSpPr/>
          <p:nvPr/>
        </p:nvSpPr>
        <p:spPr>
          <a:xfrm>
            <a:off x="539423" y="1079643"/>
            <a:ext cx="2187388" cy="72614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err="1">
                <a:solidFill>
                  <a:schemeClr val="bg1"/>
                </a:solidFill>
                <a:sym typeface="Arial"/>
              </a:rPr>
              <a:t>Entendimiento</a:t>
            </a:r>
            <a:r>
              <a:rPr lang="en-US" sz="1600" dirty="0">
                <a:solidFill>
                  <a:schemeClr val="bg1"/>
                </a:solidFill>
                <a:sym typeface="Arial"/>
              </a:rPr>
              <a:t> del </a:t>
            </a:r>
            <a:r>
              <a:rPr lang="en-US" sz="1600" dirty="0" err="1">
                <a:solidFill>
                  <a:schemeClr val="bg1"/>
                </a:solidFill>
                <a:sym typeface="Arial"/>
              </a:rPr>
              <a:t>Negocio</a:t>
            </a:r>
            <a:endParaRPr lang="en-US" sz="1600" dirty="0">
              <a:solidFill>
                <a:schemeClr val="bg1"/>
              </a:solidFill>
              <a:sym typeface="Arial"/>
            </a:endParaRPr>
          </a:p>
        </p:txBody>
      </p:sp>
      <p:sp>
        <p:nvSpPr>
          <p:cNvPr id="20" name="Arrow: Chevron 19">
            <a:extLst>
              <a:ext uri="{FF2B5EF4-FFF2-40B4-BE49-F238E27FC236}">
                <a16:creationId xmlns:a16="http://schemas.microsoft.com/office/drawing/2014/main" id="{57150AE4-9FC2-4CD8-A5C5-7747022CC10E}"/>
              </a:ext>
            </a:extLst>
          </p:cNvPr>
          <p:cNvSpPr/>
          <p:nvPr/>
        </p:nvSpPr>
        <p:spPr>
          <a:xfrm>
            <a:off x="4596403" y="1079642"/>
            <a:ext cx="2187388" cy="726141"/>
          </a:xfrm>
          <a:prstGeom prst="chevron">
            <a:avLst/>
          </a:prstGeom>
          <a:solidFill>
            <a:srgbClr val="FF9430"/>
          </a:solidFill>
          <a:ln>
            <a:noFill/>
          </a:ln>
        </p:spPr>
        <p:txBody>
          <a:bodyPr spcFirstLastPara="1" wrap="square" lIns="91425" tIns="45700" rIns="91425" bIns="45700" anchor="t" anchorCtr="0">
            <a:noAutofit/>
          </a:bodyPr>
          <a:lstStyle/>
          <a:p>
            <a:pPr>
              <a:buClr>
                <a:srgbClr val="000000"/>
              </a:buClr>
            </a:pPr>
            <a:r>
              <a:rPr lang="en-US" sz="1400" dirty="0" err="1">
                <a:solidFill>
                  <a:schemeClr val="bg1"/>
                </a:solidFill>
                <a:latin typeface="Calibri"/>
                <a:cs typeface="Calibri"/>
                <a:sym typeface="Arial"/>
              </a:rPr>
              <a:t>Recoleccion</a:t>
            </a:r>
            <a:r>
              <a:rPr lang="en-US" sz="1400" dirty="0">
                <a:solidFill>
                  <a:schemeClr val="bg1"/>
                </a:solidFill>
                <a:latin typeface="Calibri"/>
                <a:cs typeface="Calibri"/>
                <a:sym typeface="Arial"/>
              </a:rPr>
              <a:t> de </a:t>
            </a:r>
            <a:r>
              <a:rPr lang="en-US" sz="1400" dirty="0" err="1">
                <a:solidFill>
                  <a:schemeClr val="bg1"/>
                </a:solidFill>
                <a:latin typeface="Calibri"/>
                <a:cs typeface="Calibri"/>
                <a:sym typeface="Arial"/>
              </a:rPr>
              <a:t>Datos</a:t>
            </a:r>
            <a:r>
              <a:rPr lang="en-US" sz="1400" dirty="0">
                <a:solidFill>
                  <a:schemeClr val="bg1"/>
                </a:solidFill>
                <a:latin typeface="Calibri"/>
                <a:cs typeface="Calibri"/>
                <a:sym typeface="Arial"/>
              </a:rPr>
              <a:t> y Calidad</a:t>
            </a:r>
          </a:p>
        </p:txBody>
      </p:sp>
      <p:sp>
        <p:nvSpPr>
          <p:cNvPr id="21" name="Arrow: Chevron 20">
            <a:extLst>
              <a:ext uri="{FF2B5EF4-FFF2-40B4-BE49-F238E27FC236}">
                <a16:creationId xmlns:a16="http://schemas.microsoft.com/office/drawing/2014/main" id="{6A761E8F-F750-4C8A-94C5-3D30676AA4DA}"/>
              </a:ext>
            </a:extLst>
          </p:cNvPr>
          <p:cNvSpPr/>
          <p:nvPr/>
        </p:nvSpPr>
        <p:spPr>
          <a:xfrm>
            <a:off x="8653383" y="1079641"/>
            <a:ext cx="2187388" cy="726141"/>
          </a:xfrm>
          <a:prstGeom prst="chevron">
            <a:avLst/>
          </a:prstGeom>
          <a:solidFill>
            <a:srgbClr val="E24956"/>
          </a:solidFill>
          <a:ln>
            <a:noFill/>
          </a:ln>
        </p:spPr>
        <p:txBody>
          <a:bodyPr spcFirstLastPara="1" wrap="square" lIns="91425" tIns="45700" rIns="91425" bIns="45700" anchor="t" anchorCtr="0">
            <a:noAutofit/>
          </a:bodyPr>
          <a:lstStyle/>
          <a:p>
            <a:pPr>
              <a:buClr>
                <a:srgbClr val="000000"/>
              </a:buClr>
            </a:pPr>
            <a:r>
              <a:rPr lang="en-US" dirty="0" err="1">
                <a:solidFill>
                  <a:schemeClr val="bg1"/>
                </a:solidFill>
                <a:latin typeface="Calibri"/>
                <a:cs typeface="Calibri"/>
                <a:sym typeface="Arial"/>
              </a:rPr>
              <a:t>Analisis</a:t>
            </a:r>
            <a:r>
              <a:rPr lang="en-US" dirty="0">
                <a:solidFill>
                  <a:schemeClr val="bg1"/>
                </a:solidFill>
                <a:latin typeface="Calibri"/>
                <a:cs typeface="Calibri"/>
                <a:sym typeface="Arial"/>
              </a:rPr>
              <a:t> de los </a:t>
            </a:r>
            <a:r>
              <a:rPr lang="en-US" dirty="0" err="1">
                <a:solidFill>
                  <a:schemeClr val="bg1"/>
                </a:solidFill>
                <a:latin typeface="Calibri"/>
                <a:cs typeface="Calibri"/>
                <a:sym typeface="Arial"/>
              </a:rPr>
              <a:t>Datos</a:t>
            </a:r>
            <a:endParaRPr lang="en-US" dirty="0">
              <a:solidFill>
                <a:schemeClr val="bg1"/>
              </a:solidFill>
              <a:latin typeface="Calibri"/>
              <a:cs typeface="Calibri"/>
              <a:sym typeface="Arial"/>
            </a:endParaRPr>
          </a:p>
        </p:txBody>
      </p:sp>
      <p:sp>
        <p:nvSpPr>
          <p:cNvPr id="22" name="Arrow: Chevron 21">
            <a:extLst>
              <a:ext uri="{FF2B5EF4-FFF2-40B4-BE49-F238E27FC236}">
                <a16:creationId xmlns:a16="http://schemas.microsoft.com/office/drawing/2014/main" id="{0AF019A9-6795-4373-BF8A-A3F13B2A0C21}"/>
              </a:ext>
            </a:extLst>
          </p:cNvPr>
          <p:cNvSpPr/>
          <p:nvPr/>
        </p:nvSpPr>
        <p:spPr>
          <a:xfrm>
            <a:off x="488763" y="3877288"/>
            <a:ext cx="2187388" cy="726141"/>
          </a:xfrm>
          <a:prstGeom prst="chevron">
            <a:avLst/>
          </a:prstGeom>
          <a:solidFill>
            <a:srgbClr val="FFCC5E"/>
          </a:solidFill>
          <a:ln>
            <a:noFill/>
          </a:ln>
        </p:spPr>
        <p:txBody>
          <a:bodyPr spcFirstLastPara="1" wrap="square" lIns="91425" tIns="45700" rIns="91425" bIns="45700" anchor="t" anchorCtr="0">
            <a:noAutofit/>
          </a:bodyPr>
          <a:lstStyle/>
          <a:p>
            <a:pPr algn="just">
              <a:buClr>
                <a:srgbClr val="000000"/>
              </a:buClr>
            </a:pPr>
            <a:r>
              <a:rPr lang="en-US" sz="1600" dirty="0" err="1">
                <a:solidFill>
                  <a:schemeClr val="bg1"/>
                </a:solidFill>
                <a:latin typeface="Calibri"/>
                <a:cs typeface="Calibri"/>
              </a:rPr>
              <a:t>Modelamiento</a:t>
            </a:r>
            <a:r>
              <a:rPr lang="en-US" sz="1600" dirty="0">
                <a:solidFill>
                  <a:schemeClr val="bg1"/>
                </a:solidFill>
                <a:latin typeface="Calibri"/>
                <a:cs typeface="Calibri"/>
              </a:rPr>
              <a:t> </a:t>
            </a:r>
            <a:r>
              <a:rPr lang="en-US" sz="1600" dirty="0" err="1">
                <a:solidFill>
                  <a:schemeClr val="bg1"/>
                </a:solidFill>
                <a:latin typeface="Calibri"/>
                <a:cs typeface="Calibri"/>
              </a:rPr>
              <a:t>Predictivo</a:t>
            </a:r>
            <a:endParaRPr lang="en-US" sz="1600" dirty="0">
              <a:solidFill>
                <a:schemeClr val="bg1"/>
              </a:solidFill>
              <a:latin typeface="Calibri"/>
              <a:cs typeface="Calibri"/>
            </a:endParaRPr>
          </a:p>
        </p:txBody>
      </p:sp>
      <p:sp>
        <p:nvSpPr>
          <p:cNvPr id="23" name="Arrow: Chevron 22">
            <a:extLst>
              <a:ext uri="{FF2B5EF4-FFF2-40B4-BE49-F238E27FC236}">
                <a16:creationId xmlns:a16="http://schemas.microsoft.com/office/drawing/2014/main" id="{4E6AE305-42FD-48DE-ACF7-9937433056D9}"/>
              </a:ext>
            </a:extLst>
          </p:cNvPr>
          <p:cNvSpPr/>
          <p:nvPr/>
        </p:nvSpPr>
        <p:spPr>
          <a:xfrm>
            <a:off x="4551856" y="3877287"/>
            <a:ext cx="2187388" cy="726141"/>
          </a:xfrm>
          <a:prstGeom prst="chevron">
            <a:avLst/>
          </a:prstGeom>
          <a:solidFill>
            <a:srgbClr val="065280"/>
          </a:solidFill>
          <a:ln>
            <a:noFill/>
          </a:ln>
        </p:spPr>
        <p:txBody>
          <a:bodyPr spcFirstLastPara="1" wrap="square" lIns="91425" tIns="45700" rIns="91425" bIns="45700" anchor="t" anchorCtr="0">
            <a:noAutofit/>
          </a:bodyPr>
          <a:lstStyle/>
          <a:p>
            <a:pPr>
              <a:buClr>
                <a:srgbClr val="000000"/>
              </a:buClr>
            </a:pPr>
            <a:r>
              <a:rPr lang="en-US" sz="1400" dirty="0" err="1">
                <a:solidFill>
                  <a:schemeClr val="bg1"/>
                </a:solidFill>
                <a:latin typeface="Calibri"/>
                <a:cs typeface="Calibri"/>
                <a:sym typeface="Arial"/>
              </a:rPr>
              <a:t>Presentacion</a:t>
            </a:r>
            <a:r>
              <a:rPr lang="en-US" sz="1400" dirty="0">
                <a:solidFill>
                  <a:schemeClr val="bg1"/>
                </a:solidFill>
                <a:latin typeface="Calibri"/>
                <a:cs typeface="Calibri"/>
                <a:sym typeface="Arial"/>
              </a:rPr>
              <a:t> y Revision de </a:t>
            </a:r>
            <a:r>
              <a:rPr lang="en-US" sz="1400" dirty="0" err="1">
                <a:solidFill>
                  <a:schemeClr val="bg1"/>
                </a:solidFill>
                <a:latin typeface="Calibri"/>
                <a:cs typeface="Calibri"/>
                <a:sym typeface="Arial"/>
              </a:rPr>
              <a:t>Modelos</a:t>
            </a:r>
            <a:endParaRPr lang="en-US" sz="1400" dirty="0">
              <a:solidFill>
                <a:schemeClr val="bg1"/>
              </a:solidFill>
              <a:latin typeface="Calibri"/>
              <a:cs typeface="Calibri"/>
              <a:sym typeface="Arial"/>
            </a:endParaRPr>
          </a:p>
        </p:txBody>
      </p:sp>
      <p:sp>
        <p:nvSpPr>
          <p:cNvPr id="33" name="Arrow: Chevron 32">
            <a:extLst>
              <a:ext uri="{FF2B5EF4-FFF2-40B4-BE49-F238E27FC236}">
                <a16:creationId xmlns:a16="http://schemas.microsoft.com/office/drawing/2014/main" id="{9DA15298-7710-49C5-B81F-279DC7DEDF8A}"/>
              </a:ext>
            </a:extLst>
          </p:cNvPr>
          <p:cNvSpPr/>
          <p:nvPr/>
        </p:nvSpPr>
        <p:spPr>
          <a:xfrm>
            <a:off x="8653383" y="3772808"/>
            <a:ext cx="1939090" cy="726141"/>
          </a:xfrm>
          <a:prstGeom prst="chevron">
            <a:avLst/>
          </a:prstGeom>
          <a:solidFill>
            <a:srgbClr val="8C103D"/>
          </a:solidFill>
          <a:ln>
            <a:noFill/>
          </a:ln>
        </p:spPr>
        <p:txBody>
          <a:bodyPr spcFirstLastPara="1" wrap="square" lIns="91425" tIns="45700" rIns="91425" bIns="45700" anchor="t" anchorCtr="0">
            <a:noAutofit/>
          </a:bodyPr>
          <a:lstStyle/>
          <a:p>
            <a:pPr algn="ctr">
              <a:lnSpc>
                <a:spcPct val="150000"/>
              </a:lnSpc>
              <a:buClr>
                <a:srgbClr val="000000"/>
              </a:buClr>
            </a:pPr>
            <a:r>
              <a:rPr lang="en-US" dirty="0" err="1">
                <a:solidFill>
                  <a:schemeClr val="bg1"/>
                </a:solidFill>
                <a:latin typeface="Calibri"/>
                <a:cs typeface="Calibri"/>
                <a:sym typeface="Arial"/>
              </a:rPr>
              <a:t>Despliegue</a:t>
            </a:r>
            <a:endParaRPr lang="en-US" dirty="0">
              <a:solidFill>
                <a:schemeClr val="bg1"/>
              </a:solidFill>
              <a:latin typeface="Calibri"/>
              <a:cs typeface="Calibri"/>
              <a:sym typeface="Arial"/>
            </a:endParaRPr>
          </a:p>
        </p:txBody>
      </p:sp>
      <p:pic>
        <p:nvPicPr>
          <p:cNvPr id="7" name="Picture 6">
            <a:extLst>
              <a:ext uri="{FF2B5EF4-FFF2-40B4-BE49-F238E27FC236}">
                <a16:creationId xmlns:a16="http://schemas.microsoft.com/office/drawing/2014/main" id="{3FE72E51-35A7-4A16-A938-EEE5D5C3F31E}"/>
              </a:ext>
            </a:extLst>
          </p:cNvPr>
          <p:cNvPicPr>
            <a:picLocks noChangeAspect="1"/>
          </p:cNvPicPr>
          <p:nvPr/>
        </p:nvPicPr>
        <p:blipFill>
          <a:blip r:embed="rId3"/>
          <a:stretch>
            <a:fillRect/>
          </a:stretch>
        </p:blipFill>
        <p:spPr>
          <a:xfrm>
            <a:off x="310726" y="1951247"/>
            <a:ext cx="2804791" cy="1745690"/>
          </a:xfrm>
          <a:prstGeom prst="rect">
            <a:avLst/>
          </a:prstGeom>
        </p:spPr>
      </p:pic>
      <p:pic>
        <p:nvPicPr>
          <p:cNvPr id="9" name="Picture 8">
            <a:extLst>
              <a:ext uri="{FF2B5EF4-FFF2-40B4-BE49-F238E27FC236}">
                <a16:creationId xmlns:a16="http://schemas.microsoft.com/office/drawing/2014/main" id="{247EBC9D-44CE-4A19-83E2-548DFE5DD7C1}"/>
              </a:ext>
            </a:extLst>
          </p:cNvPr>
          <p:cNvPicPr>
            <a:picLocks noChangeAspect="1"/>
          </p:cNvPicPr>
          <p:nvPr/>
        </p:nvPicPr>
        <p:blipFill>
          <a:blip r:embed="rId4"/>
          <a:stretch>
            <a:fillRect/>
          </a:stretch>
        </p:blipFill>
        <p:spPr>
          <a:xfrm>
            <a:off x="4570662" y="1951248"/>
            <a:ext cx="2489093" cy="1109002"/>
          </a:xfrm>
          <a:prstGeom prst="rect">
            <a:avLst/>
          </a:prstGeom>
        </p:spPr>
      </p:pic>
      <p:sp>
        <p:nvSpPr>
          <p:cNvPr id="47" name="Rectangle 46">
            <a:extLst>
              <a:ext uri="{FF2B5EF4-FFF2-40B4-BE49-F238E27FC236}">
                <a16:creationId xmlns:a16="http://schemas.microsoft.com/office/drawing/2014/main" id="{5C143836-E9F9-4987-9B8B-D0E8109B8561}"/>
              </a:ext>
            </a:extLst>
          </p:cNvPr>
          <p:cNvSpPr/>
          <p:nvPr/>
        </p:nvSpPr>
        <p:spPr>
          <a:xfrm>
            <a:off x="4317192" y="1199002"/>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2</a:t>
            </a:r>
          </a:p>
        </p:txBody>
      </p:sp>
      <p:sp>
        <p:nvSpPr>
          <p:cNvPr id="48" name="Rectangle 47">
            <a:extLst>
              <a:ext uri="{FF2B5EF4-FFF2-40B4-BE49-F238E27FC236}">
                <a16:creationId xmlns:a16="http://schemas.microsoft.com/office/drawing/2014/main" id="{17BB62DD-2EAE-4B26-9044-80E48D0E7761}"/>
              </a:ext>
            </a:extLst>
          </p:cNvPr>
          <p:cNvSpPr/>
          <p:nvPr/>
        </p:nvSpPr>
        <p:spPr>
          <a:xfrm>
            <a:off x="8418719" y="1206530"/>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3</a:t>
            </a:r>
          </a:p>
        </p:txBody>
      </p:sp>
      <p:sp>
        <p:nvSpPr>
          <p:cNvPr id="49" name="Rectangle 48">
            <a:extLst>
              <a:ext uri="{FF2B5EF4-FFF2-40B4-BE49-F238E27FC236}">
                <a16:creationId xmlns:a16="http://schemas.microsoft.com/office/drawing/2014/main" id="{88BAD7E3-92CD-4A63-A75B-D9781DD50967}"/>
              </a:ext>
            </a:extLst>
          </p:cNvPr>
          <p:cNvSpPr/>
          <p:nvPr/>
        </p:nvSpPr>
        <p:spPr>
          <a:xfrm>
            <a:off x="137695" y="4009527"/>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4</a:t>
            </a:r>
          </a:p>
        </p:txBody>
      </p:sp>
      <p:sp>
        <p:nvSpPr>
          <p:cNvPr id="50" name="Rectangle 49">
            <a:extLst>
              <a:ext uri="{FF2B5EF4-FFF2-40B4-BE49-F238E27FC236}">
                <a16:creationId xmlns:a16="http://schemas.microsoft.com/office/drawing/2014/main" id="{13963EC9-86D6-4B01-A55B-CE6691F04471}"/>
              </a:ext>
            </a:extLst>
          </p:cNvPr>
          <p:cNvSpPr/>
          <p:nvPr/>
        </p:nvSpPr>
        <p:spPr>
          <a:xfrm>
            <a:off x="4335998" y="400952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5</a:t>
            </a:r>
          </a:p>
        </p:txBody>
      </p:sp>
      <p:sp>
        <p:nvSpPr>
          <p:cNvPr id="58" name="Rectangle 57">
            <a:extLst>
              <a:ext uri="{FF2B5EF4-FFF2-40B4-BE49-F238E27FC236}">
                <a16:creationId xmlns:a16="http://schemas.microsoft.com/office/drawing/2014/main" id="{1876C074-A64B-415E-B63F-42A8F09FE108}"/>
              </a:ext>
            </a:extLst>
          </p:cNvPr>
          <p:cNvSpPr/>
          <p:nvPr/>
        </p:nvSpPr>
        <p:spPr>
          <a:xfrm>
            <a:off x="8455526" y="3905045"/>
            <a:ext cx="395714"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6</a:t>
            </a:r>
          </a:p>
        </p:txBody>
      </p:sp>
      <p:sp>
        <p:nvSpPr>
          <p:cNvPr id="59" name="Rectangle 58">
            <a:extLst>
              <a:ext uri="{FF2B5EF4-FFF2-40B4-BE49-F238E27FC236}">
                <a16:creationId xmlns:a16="http://schemas.microsoft.com/office/drawing/2014/main" id="{01218920-25E2-4A06-BD67-926C18DBB5DB}"/>
              </a:ext>
            </a:extLst>
          </p:cNvPr>
          <p:cNvSpPr/>
          <p:nvPr/>
        </p:nvSpPr>
        <p:spPr>
          <a:xfrm>
            <a:off x="189543" y="118833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a:solidFill>
                  <a:schemeClr val="accent3"/>
                </a:solidFill>
              </a:rPr>
              <a:t>1</a:t>
            </a:r>
          </a:p>
        </p:txBody>
      </p:sp>
      <p:pic>
        <p:nvPicPr>
          <p:cNvPr id="15" name="Picture 14">
            <a:extLst>
              <a:ext uri="{FF2B5EF4-FFF2-40B4-BE49-F238E27FC236}">
                <a16:creationId xmlns:a16="http://schemas.microsoft.com/office/drawing/2014/main" id="{65F632DA-8DF3-4193-B20D-F352122C14D7}"/>
              </a:ext>
            </a:extLst>
          </p:cNvPr>
          <p:cNvPicPr>
            <a:picLocks noChangeAspect="1"/>
          </p:cNvPicPr>
          <p:nvPr/>
        </p:nvPicPr>
        <p:blipFill>
          <a:blip r:embed="rId5"/>
          <a:stretch>
            <a:fillRect/>
          </a:stretch>
        </p:blipFill>
        <p:spPr>
          <a:xfrm>
            <a:off x="8582586" y="1951247"/>
            <a:ext cx="2327461" cy="1408283"/>
          </a:xfrm>
          <a:prstGeom prst="rect">
            <a:avLst/>
          </a:prstGeom>
        </p:spPr>
      </p:pic>
      <p:pic>
        <p:nvPicPr>
          <p:cNvPr id="17" name="Picture 16">
            <a:extLst>
              <a:ext uri="{FF2B5EF4-FFF2-40B4-BE49-F238E27FC236}">
                <a16:creationId xmlns:a16="http://schemas.microsoft.com/office/drawing/2014/main" id="{F2514D78-4E96-4AFF-A3D4-42A5202CAC05}"/>
              </a:ext>
            </a:extLst>
          </p:cNvPr>
          <p:cNvPicPr>
            <a:picLocks noChangeAspect="1"/>
          </p:cNvPicPr>
          <p:nvPr/>
        </p:nvPicPr>
        <p:blipFill>
          <a:blip r:embed="rId6"/>
          <a:stretch>
            <a:fillRect/>
          </a:stretch>
        </p:blipFill>
        <p:spPr>
          <a:xfrm>
            <a:off x="310726" y="4812852"/>
            <a:ext cx="2772904" cy="1336936"/>
          </a:xfrm>
          <a:prstGeom prst="rect">
            <a:avLst/>
          </a:prstGeom>
        </p:spPr>
      </p:pic>
      <p:pic>
        <p:nvPicPr>
          <p:cNvPr id="29" name="Picture 28">
            <a:extLst>
              <a:ext uri="{FF2B5EF4-FFF2-40B4-BE49-F238E27FC236}">
                <a16:creationId xmlns:a16="http://schemas.microsoft.com/office/drawing/2014/main" id="{F65D849B-D4A9-4F85-88E6-B2C08A3D69FD}"/>
              </a:ext>
            </a:extLst>
          </p:cNvPr>
          <p:cNvPicPr>
            <a:picLocks noChangeAspect="1"/>
          </p:cNvPicPr>
          <p:nvPr/>
        </p:nvPicPr>
        <p:blipFill>
          <a:blip r:embed="rId7"/>
          <a:stretch>
            <a:fillRect/>
          </a:stretch>
        </p:blipFill>
        <p:spPr>
          <a:xfrm>
            <a:off x="8496300" y="4812852"/>
            <a:ext cx="3407083" cy="1229360"/>
          </a:xfrm>
          <a:prstGeom prst="rect">
            <a:avLst/>
          </a:prstGeom>
        </p:spPr>
      </p:pic>
      <p:pic>
        <p:nvPicPr>
          <p:cNvPr id="60" name="Picture 59">
            <a:extLst>
              <a:ext uri="{FF2B5EF4-FFF2-40B4-BE49-F238E27FC236}">
                <a16:creationId xmlns:a16="http://schemas.microsoft.com/office/drawing/2014/main" id="{6A8959B0-DE0D-45B0-B53C-3F0FB67A6953}"/>
              </a:ext>
            </a:extLst>
          </p:cNvPr>
          <p:cNvPicPr>
            <a:picLocks noChangeAspect="1"/>
          </p:cNvPicPr>
          <p:nvPr/>
        </p:nvPicPr>
        <p:blipFill>
          <a:blip r:embed="rId8"/>
          <a:stretch>
            <a:fillRect/>
          </a:stretch>
        </p:blipFill>
        <p:spPr>
          <a:xfrm>
            <a:off x="4343400" y="4812852"/>
            <a:ext cx="3172377" cy="965506"/>
          </a:xfrm>
          <a:prstGeom prst="rect">
            <a:avLst/>
          </a:prstGeom>
        </p:spPr>
      </p:pic>
    </p:spTree>
    <p:extLst>
      <p:ext uri="{BB962C8B-B14F-4D97-AF65-F5344CB8AC3E}">
        <p14:creationId xmlns:p14="http://schemas.microsoft.com/office/powerpoint/2010/main" val="218176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3" name="CuadroTexto 2">
            <a:extLst>
              <a:ext uri="{FF2B5EF4-FFF2-40B4-BE49-F238E27FC236}">
                <a16:creationId xmlns:a16="http://schemas.microsoft.com/office/drawing/2014/main" id="{988F9382-61C0-4FA9-809E-35CD564403E7}"/>
              </a:ext>
            </a:extLst>
          </p:cNvPr>
          <p:cNvGraphicFramePr/>
          <p:nvPr>
            <p:extLst>
              <p:ext uri="{D42A27DB-BD31-4B8C-83A1-F6EECF244321}">
                <p14:modId xmlns:p14="http://schemas.microsoft.com/office/powerpoint/2010/main" val="37400094"/>
              </p:ext>
            </p:extLst>
          </p:nvPr>
        </p:nvGraphicFramePr>
        <p:xfrm>
          <a:off x="488763" y="1699905"/>
          <a:ext cx="9748746" cy="4999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Priorización o Quick </a:t>
            </a:r>
            <a:r>
              <a:rPr lang="es-ES_tradnl" sz="3600" b="1" dirty="0" err="1">
                <a:solidFill>
                  <a:srgbClr val="C00000"/>
                </a:solidFill>
                <a:latin typeface="Calibri" panose="020F0502020204030204" pitchFamily="34" charset="0"/>
                <a:ea typeface="+mj-ea"/>
                <a:cs typeface="Calibri" panose="020F0502020204030204" pitchFamily="34" charset="0"/>
              </a:rPr>
              <a:t>Wins</a:t>
            </a:r>
            <a:r>
              <a:rPr lang="es-ES_tradnl" sz="3600" b="1" dirty="0">
                <a:solidFill>
                  <a:srgbClr val="C00000"/>
                </a:solidFill>
                <a:latin typeface="Calibri" panose="020F0502020204030204" pitchFamily="34" charset="0"/>
                <a:ea typeface="+mj-ea"/>
                <a:cs typeface="Calibri" panose="020F0502020204030204" pitchFamily="34" charset="0"/>
              </a:rPr>
              <a:t> de Modelos de Elasticidad</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30" name="Picture 6" descr="In Stock Icons - Download Free Vector Icons | Noun Project">
            <a:extLst>
              <a:ext uri="{FF2B5EF4-FFF2-40B4-BE49-F238E27FC236}">
                <a16:creationId xmlns:a16="http://schemas.microsoft.com/office/drawing/2014/main" id="{57E74029-CFEB-46FA-B773-D22F42D2F36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2106" b="13143"/>
          <a:stretch/>
        </p:blipFill>
        <p:spPr bwMode="auto">
          <a:xfrm>
            <a:off x="7920296" y="2792253"/>
            <a:ext cx="1031057" cy="770724"/>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upo 37">
            <a:extLst>
              <a:ext uri="{FF2B5EF4-FFF2-40B4-BE49-F238E27FC236}">
                <a16:creationId xmlns:a16="http://schemas.microsoft.com/office/drawing/2014/main" id="{C7BF03F5-A251-42CD-811C-5F37E96E29A7}"/>
              </a:ext>
            </a:extLst>
          </p:cNvPr>
          <p:cNvGrpSpPr/>
          <p:nvPr/>
        </p:nvGrpSpPr>
        <p:grpSpPr>
          <a:xfrm>
            <a:off x="451055" y="1206530"/>
            <a:ext cx="7222363" cy="513832"/>
            <a:chOff x="0" y="82250"/>
            <a:chExt cx="10221798" cy="887445"/>
          </a:xfrm>
          <a:solidFill>
            <a:schemeClr val="bg1"/>
          </a:solidFill>
        </p:grpSpPr>
        <p:sp>
          <p:nvSpPr>
            <p:cNvPr id="39" name="Rectángulo: esquinas redondeadas 38">
              <a:extLst>
                <a:ext uri="{FF2B5EF4-FFF2-40B4-BE49-F238E27FC236}">
                  <a16:creationId xmlns:a16="http://schemas.microsoft.com/office/drawing/2014/main" id="{E1E11400-7777-406E-8274-E92A7714E2E8}"/>
                </a:ext>
              </a:extLst>
            </p:cNvPr>
            <p:cNvSpPr/>
            <p:nvPr/>
          </p:nvSpPr>
          <p:spPr>
            <a:xfrm>
              <a:off x="0" y="82250"/>
              <a:ext cx="10221798" cy="887445"/>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Rectángulo: esquinas redondeadas 4">
              <a:extLst>
                <a:ext uri="{FF2B5EF4-FFF2-40B4-BE49-F238E27FC236}">
                  <a16:creationId xmlns:a16="http://schemas.microsoft.com/office/drawing/2014/main" id="{EF9C260E-05B6-4378-B0C1-A5D0DAE38665}"/>
                </a:ext>
              </a:extLst>
            </p:cNvPr>
            <p:cNvSpPr txBox="1"/>
            <p:nvPr/>
          </p:nvSpPr>
          <p:spPr>
            <a:xfrm>
              <a:off x="43321" y="125571"/>
              <a:ext cx="10135156" cy="80080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s-PE" sz="3200" i="1" kern="1200" dirty="0">
                  <a:solidFill>
                    <a:schemeClr val="tx1">
                      <a:lumMod val="95000"/>
                      <a:lumOff val="5000"/>
                    </a:schemeClr>
                  </a:solidFill>
                </a:rPr>
                <a:t>Tenemos las siguientes opciones:</a:t>
              </a:r>
              <a:endParaRPr lang="en-US" sz="3200" i="1" kern="1200" dirty="0">
                <a:solidFill>
                  <a:schemeClr val="tx1">
                    <a:lumMod val="95000"/>
                    <a:lumOff val="5000"/>
                  </a:schemeClr>
                </a:solidFill>
              </a:endParaRPr>
            </a:p>
          </p:txBody>
        </p:sp>
      </p:gr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ncome, money, revenue icons">
            <a:extLst>
              <a:ext uri="{FF2B5EF4-FFF2-40B4-BE49-F238E27FC236}">
                <a16:creationId xmlns:a16="http://schemas.microsoft.com/office/drawing/2014/main" id="{19FF46C6-88E1-4929-AF6F-EDDDF5C8A9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31160" y="4750074"/>
            <a:ext cx="788414" cy="6609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Fair Price Or Trade Color Line Icon. Minimum Price Paid For Certain  Products Imported From Developing Countries. Pictogram For Web Page, Mobile  App, Promo. UI UX GUI Design Element. Royalty Free Cliparts,">
            <a:extLst>
              <a:ext uri="{FF2B5EF4-FFF2-40B4-BE49-F238E27FC236}">
                <a16:creationId xmlns:a16="http://schemas.microsoft.com/office/drawing/2014/main" id="{76922837-8469-462F-AB3C-8C9ED405FFE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8108" b="9688"/>
          <a:stretch/>
        </p:blipFill>
        <p:spPr bwMode="auto">
          <a:xfrm>
            <a:off x="8013767" y="3819396"/>
            <a:ext cx="937586" cy="7707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Encuentra Y Cotiza Autos Nuevos Great Wall • DERCO PERÚ">
            <a:extLst>
              <a:ext uri="{FF2B5EF4-FFF2-40B4-BE49-F238E27FC236}">
                <a16:creationId xmlns:a16="http://schemas.microsoft.com/office/drawing/2014/main" id="{3C611114-AB64-458E-AA0C-8A2F7E350D9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5067" t="13016" r="14440" b="20905"/>
          <a:stretch/>
        </p:blipFill>
        <p:spPr bwMode="auto">
          <a:xfrm>
            <a:off x="7811874" y="1722230"/>
            <a:ext cx="1341371" cy="941814"/>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1241662C-A2DF-418A-B0A7-A42DE5EFC266}"/>
              </a:ext>
            </a:extLst>
          </p:cNvPr>
          <p:cNvPicPr>
            <a:picLocks noChangeAspect="1"/>
          </p:cNvPicPr>
          <p:nvPr/>
        </p:nvPicPr>
        <p:blipFill>
          <a:blip r:embed="rId12"/>
          <a:stretch>
            <a:fillRect/>
          </a:stretch>
        </p:blipFill>
        <p:spPr>
          <a:xfrm>
            <a:off x="1954491" y="1720362"/>
            <a:ext cx="620598" cy="562417"/>
          </a:xfrm>
          <a:prstGeom prst="rect">
            <a:avLst/>
          </a:prstGeom>
        </p:spPr>
      </p:pic>
      <p:pic>
        <p:nvPicPr>
          <p:cNvPr id="46" name="Imagen 45">
            <a:extLst>
              <a:ext uri="{FF2B5EF4-FFF2-40B4-BE49-F238E27FC236}">
                <a16:creationId xmlns:a16="http://schemas.microsoft.com/office/drawing/2014/main" id="{9489BA9A-793B-4C89-88B6-BEABA00B1924}"/>
              </a:ext>
            </a:extLst>
          </p:cNvPr>
          <p:cNvPicPr>
            <a:picLocks noChangeAspect="1"/>
          </p:cNvPicPr>
          <p:nvPr/>
        </p:nvPicPr>
        <p:blipFill>
          <a:blip r:embed="rId12"/>
          <a:stretch>
            <a:fillRect/>
          </a:stretch>
        </p:blipFill>
        <p:spPr>
          <a:xfrm>
            <a:off x="1954491" y="2633991"/>
            <a:ext cx="620598" cy="562417"/>
          </a:xfrm>
          <a:prstGeom prst="rect">
            <a:avLst/>
          </a:prstGeom>
        </p:spPr>
      </p:pic>
      <p:pic>
        <p:nvPicPr>
          <p:cNvPr id="47" name="Imagen 46">
            <a:extLst>
              <a:ext uri="{FF2B5EF4-FFF2-40B4-BE49-F238E27FC236}">
                <a16:creationId xmlns:a16="http://schemas.microsoft.com/office/drawing/2014/main" id="{0A41280B-47A2-45C5-85C1-A9C7B4FCC3BF}"/>
              </a:ext>
            </a:extLst>
          </p:cNvPr>
          <p:cNvPicPr>
            <a:picLocks noChangeAspect="1"/>
          </p:cNvPicPr>
          <p:nvPr/>
        </p:nvPicPr>
        <p:blipFill>
          <a:blip r:embed="rId12"/>
          <a:stretch>
            <a:fillRect/>
          </a:stretch>
        </p:blipFill>
        <p:spPr>
          <a:xfrm>
            <a:off x="1954491" y="3689783"/>
            <a:ext cx="620598" cy="562417"/>
          </a:xfrm>
          <a:prstGeom prst="rect">
            <a:avLst/>
          </a:prstGeom>
        </p:spPr>
      </p:pic>
      <p:pic>
        <p:nvPicPr>
          <p:cNvPr id="48" name="Imagen 47">
            <a:extLst>
              <a:ext uri="{FF2B5EF4-FFF2-40B4-BE49-F238E27FC236}">
                <a16:creationId xmlns:a16="http://schemas.microsoft.com/office/drawing/2014/main" id="{1D80B57D-03CB-49F9-B077-50D22E950D83}"/>
              </a:ext>
            </a:extLst>
          </p:cNvPr>
          <p:cNvPicPr>
            <a:picLocks noChangeAspect="1"/>
          </p:cNvPicPr>
          <p:nvPr/>
        </p:nvPicPr>
        <p:blipFill>
          <a:blip r:embed="rId12"/>
          <a:stretch>
            <a:fillRect/>
          </a:stretch>
        </p:blipFill>
        <p:spPr>
          <a:xfrm>
            <a:off x="1954491" y="4641969"/>
            <a:ext cx="620598" cy="562417"/>
          </a:xfrm>
          <a:prstGeom prst="rect">
            <a:avLst/>
          </a:prstGeom>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12"/>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spTree>
    <p:extLst>
      <p:ext uri="{BB962C8B-B14F-4D97-AF65-F5344CB8AC3E}">
        <p14:creationId xmlns:p14="http://schemas.microsoft.com/office/powerpoint/2010/main" val="1554864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Entregables del Proyecto de Elasticidad</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451055" y="1206530"/>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Picture 5">
            <a:extLst>
              <a:ext uri="{FF2B5EF4-FFF2-40B4-BE49-F238E27FC236}">
                <a16:creationId xmlns:a16="http://schemas.microsoft.com/office/drawing/2014/main" id="{021F376A-C178-4B16-A2E7-E6EDBADB442F}"/>
              </a:ext>
            </a:extLst>
          </p:cNvPr>
          <p:cNvPicPr>
            <a:picLocks noChangeAspect="1"/>
          </p:cNvPicPr>
          <p:nvPr/>
        </p:nvPicPr>
        <p:blipFill>
          <a:blip r:embed="rId3"/>
          <a:stretch>
            <a:fillRect/>
          </a:stretch>
        </p:blipFill>
        <p:spPr>
          <a:xfrm>
            <a:off x="6427694" y="806889"/>
            <a:ext cx="3804949" cy="2074826"/>
          </a:xfrm>
          <a:prstGeom prst="rect">
            <a:avLst/>
          </a:prstGeom>
        </p:spPr>
      </p:pic>
      <p:sp>
        <p:nvSpPr>
          <p:cNvPr id="17" name="TextBox 16">
            <a:extLst>
              <a:ext uri="{FF2B5EF4-FFF2-40B4-BE49-F238E27FC236}">
                <a16:creationId xmlns:a16="http://schemas.microsoft.com/office/drawing/2014/main" id="{F7659431-97C8-48DB-BC86-ED9BEC799AA1}"/>
              </a:ext>
            </a:extLst>
          </p:cNvPr>
          <p:cNvSpPr txBox="1"/>
          <p:nvPr/>
        </p:nvSpPr>
        <p:spPr>
          <a:xfrm>
            <a:off x="511848" y="6066498"/>
            <a:ext cx="6096000" cy="307777"/>
          </a:xfrm>
          <a:prstGeom prst="rect">
            <a:avLst/>
          </a:prstGeom>
          <a:noFill/>
        </p:spPr>
        <p:txBody>
          <a:bodyPr wrap="square">
            <a:spAutoFit/>
          </a:bodyPr>
          <a:lstStyle/>
          <a:p>
            <a:r>
              <a:rPr lang="es-ES" sz="1400" dirty="0"/>
              <a:t>● </a:t>
            </a:r>
            <a:r>
              <a:rPr lang="en-US" sz="1400" i="1" dirty="0" err="1"/>
              <a:t>Estimacion</a:t>
            </a:r>
            <a:r>
              <a:rPr lang="en-US" sz="1400" i="1" dirty="0"/>
              <a:t> de Ventas(n) </a:t>
            </a:r>
            <a:r>
              <a:rPr lang="en-US" sz="1400" i="1" dirty="0" err="1"/>
              <a:t>incrementando</a:t>
            </a:r>
            <a:r>
              <a:rPr lang="en-US" sz="1400" i="1" dirty="0"/>
              <a:t> </a:t>
            </a:r>
            <a:r>
              <a:rPr lang="en-US" sz="1400" i="1" dirty="0" err="1"/>
              <a:t>en</a:t>
            </a:r>
            <a:r>
              <a:rPr lang="en-US" sz="1400" i="1" dirty="0"/>
              <a:t> x% </a:t>
            </a:r>
            <a:r>
              <a:rPr lang="en-US" sz="1400" i="1" dirty="0" err="1"/>
              <a:t>el</a:t>
            </a:r>
            <a:r>
              <a:rPr lang="en-US" sz="1400" i="1" dirty="0"/>
              <a:t> </a:t>
            </a:r>
            <a:r>
              <a:rPr lang="en-US" sz="1400" i="1" dirty="0" err="1"/>
              <a:t>precio</a:t>
            </a:r>
            <a:r>
              <a:rPr lang="en-US" sz="1400" i="1" dirty="0"/>
              <a:t> Base</a:t>
            </a:r>
          </a:p>
        </p:txBody>
      </p:sp>
      <p:graphicFrame>
        <p:nvGraphicFramePr>
          <p:cNvPr id="18" name="Chart 17">
            <a:extLst>
              <a:ext uri="{FF2B5EF4-FFF2-40B4-BE49-F238E27FC236}">
                <a16:creationId xmlns:a16="http://schemas.microsoft.com/office/drawing/2014/main" id="{C236C9B3-DBF5-44DE-AE50-F6092775A989}"/>
              </a:ext>
            </a:extLst>
          </p:cNvPr>
          <p:cNvGraphicFramePr>
            <a:graphicFrameLocks/>
          </p:cNvGraphicFramePr>
          <p:nvPr>
            <p:extLst>
              <p:ext uri="{D42A27DB-BD31-4B8C-83A1-F6EECF244321}">
                <p14:modId xmlns:p14="http://schemas.microsoft.com/office/powerpoint/2010/main" val="971721406"/>
              </p:ext>
            </p:extLst>
          </p:nvPr>
        </p:nvGraphicFramePr>
        <p:xfrm>
          <a:off x="6129575" y="3501183"/>
          <a:ext cx="4406088" cy="25499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B1341B99-488C-47FE-B41E-2EDA2F38F321}"/>
              </a:ext>
            </a:extLst>
          </p:cNvPr>
          <p:cNvGraphicFramePr>
            <a:graphicFrameLocks/>
          </p:cNvGraphicFramePr>
          <p:nvPr>
            <p:extLst>
              <p:ext uri="{D42A27DB-BD31-4B8C-83A1-F6EECF244321}">
                <p14:modId xmlns:p14="http://schemas.microsoft.com/office/powerpoint/2010/main" val="2340594969"/>
              </p:ext>
            </p:extLst>
          </p:nvPr>
        </p:nvGraphicFramePr>
        <p:xfrm>
          <a:off x="511848" y="3501183"/>
          <a:ext cx="4572000" cy="2370934"/>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19">
            <a:extLst>
              <a:ext uri="{FF2B5EF4-FFF2-40B4-BE49-F238E27FC236}">
                <a16:creationId xmlns:a16="http://schemas.microsoft.com/office/drawing/2014/main" id="{F66978B6-3DDA-403E-982C-725B559222E2}"/>
              </a:ext>
            </a:extLst>
          </p:cNvPr>
          <p:cNvSpPr txBox="1"/>
          <p:nvPr/>
        </p:nvSpPr>
        <p:spPr>
          <a:xfrm>
            <a:off x="511848" y="2975028"/>
            <a:ext cx="6096000" cy="307777"/>
          </a:xfrm>
          <a:prstGeom prst="rect">
            <a:avLst/>
          </a:prstGeom>
          <a:noFill/>
        </p:spPr>
        <p:txBody>
          <a:bodyPr wrap="square">
            <a:spAutoFit/>
          </a:bodyPr>
          <a:lstStyle/>
          <a:p>
            <a:r>
              <a:rPr lang="es-ES" sz="1400" i="1" dirty="0"/>
              <a:t>● Estimación del Precio para alcanzar las ventas máximas.</a:t>
            </a:r>
            <a:endParaRPr lang="en-US" sz="1400" i="1" dirty="0"/>
          </a:p>
        </p:txBody>
      </p:sp>
      <p:sp>
        <p:nvSpPr>
          <p:cNvPr id="21" name="TextBox 20">
            <a:extLst>
              <a:ext uri="{FF2B5EF4-FFF2-40B4-BE49-F238E27FC236}">
                <a16:creationId xmlns:a16="http://schemas.microsoft.com/office/drawing/2014/main" id="{A0D9FCF8-F058-450F-831C-601B524BEA85}"/>
              </a:ext>
            </a:extLst>
          </p:cNvPr>
          <p:cNvSpPr txBox="1"/>
          <p:nvPr/>
        </p:nvSpPr>
        <p:spPr>
          <a:xfrm>
            <a:off x="6171157" y="6074737"/>
            <a:ext cx="6096000" cy="307777"/>
          </a:xfrm>
          <a:prstGeom prst="rect">
            <a:avLst/>
          </a:prstGeom>
          <a:noFill/>
        </p:spPr>
        <p:txBody>
          <a:bodyPr wrap="square">
            <a:spAutoFit/>
          </a:bodyPr>
          <a:lstStyle/>
          <a:p>
            <a:r>
              <a:rPr lang="es-ES" sz="1400" dirty="0"/>
              <a:t>● </a:t>
            </a:r>
            <a:r>
              <a:rPr lang="en-US" sz="1400" i="1" dirty="0" err="1"/>
              <a:t>Estimacion</a:t>
            </a:r>
            <a:r>
              <a:rPr lang="en-US" sz="1400" i="1" dirty="0"/>
              <a:t> de Ventas(n) </a:t>
            </a:r>
            <a:r>
              <a:rPr lang="en-US" sz="1400" i="1" dirty="0" err="1"/>
              <a:t>reduciendo</a:t>
            </a:r>
            <a:r>
              <a:rPr lang="en-US" sz="1400" i="1" dirty="0"/>
              <a:t> </a:t>
            </a:r>
            <a:r>
              <a:rPr lang="en-US" sz="1400" i="1" dirty="0" err="1"/>
              <a:t>en</a:t>
            </a:r>
            <a:r>
              <a:rPr lang="en-US" sz="1400" i="1" dirty="0"/>
              <a:t> x% </a:t>
            </a:r>
            <a:r>
              <a:rPr lang="en-US" sz="1400" i="1" dirty="0" err="1"/>
              <a:t>el</a:t>
            </a:r>
            <a:r>
              <a:rPr lang="en-US" sz="1400" i="1" dirty="0"/>
              <a:t> </a:t>
            </a:r>
            <a:r>
              <a:rPr lang="en-US" sz="1400" i="1" dirty="0" err="1"/>
              <a:t>precio</a:t>
            </a:r>
            <a:r>
              <a:rPr lang="en-US" sz="1400" i="1" dirty="0"/>
              <a:t> Base</a:t>
            </a:r>
          </a:p>
        </p:txBody>
      </p:sp>
      <p:sp>
        <p:nvSpPr>
          <p:cNvPr id="22" name="TextBox 21">
            <a:extLst>
              <a:ext uri="{FF2B5EF4-FFF2-40B4-BE49-F238E27FC236}">
                <a16:creationId xmlns:a16="http://schemas.microsoft.com/office/drawing/2014/main" id="{52C2BC7C-2BAE-4126-A709-DD88FF228C57}"/>
              </a:ext>
            </a:extLst>
          </p:cNvPr>
          <p:cNvSpPr txBox="1"/>
          <p:nvPr/>
        </p:nvSpPr>
        <p:spPr>
          <a:xfrm>
            <a:off x="6096000" y="2994898"/>
            <a:ext cx="6096000" cy="307777"/>
          </a:xfrm>
          <a:prstGeom prst="rect">
            <a:avLst/>
          </a:prstGeom>
          <a:noFill/>
        </p:spPr>
        <p:txBody>
          <a:bodyPr wrap="square">
            <a:spAutoFit/>
          </a:bodyPr>
          <a:lstStyle/>
          <a:p>
            <a:r>
              <a:rPr lang="es-ES" sz="1400" dirty="0"/>
              <a:t>● </a:t>
            </a:r>
            <a:r>
              <a:rPr lang="en-US" sz="1400" i="1" dirty="0"/>
              <a:t>Por </a:t>
            </a:r>
            <a:r>
              <a:rPr lang="en-US" sz="1400" i="1" dirty="0" err="1"/>
              <a:t>cada</a:t>
            </a:r>
            <a:r>
              <a:rPr lang="en-US" sz="1400" i="1" dirty="0"/>
              <a:t> stock </a:t>
            </a:r>
            <a:r>
              <a:rPr lang="en-US" sz="1400" i="1" dirty="0" err="1"/>
              <a:t>deseado</a:t>
            </a:r>
            <a:r>
              <a:rPr lang="en-US" sz="1400" i="1" dirty="0"/>
              <a:t> al </a:t>
            </a:r>
            <a:r>
              <a:rPr lang="en-US" sz="1400" i="1" dirty="0" err="1"/>
              <a:t>mes</a:t>
            </a:r>
            <a:r>
              <a:rPr lang="en-US" sz="1400" i="1" dirty="0"/>
              <a:t> se </a:t>
            </a:r>
            <a:r>
              <a:rPr lang="en-US" sz="1400" i="1" dirty="0" err="1"/>
              <a:t>pronostica</a:t>
            </a:r>
            <a:r>
              <a:rPr lang="en-US" sz="1400" i="1" dirty="0"/>
              <a:t> </a:t>
            </a:r>
            <a:r>
              <a:rPr lang="en-US" sz="1400" i="1" dirty="0" err="1"/>
              <a:t>el</a:t>
            </a:r>
            <a:r>
              <a:rPr lang="en-US" sz="1400" i="1" dirty="0"/>
              <a:t> </a:t>
            </a:r>
            <a:r>
              <a:rPr lang="en-US" sz="1400" i="1" dirty="0" err="1"/>
              <a:t>precio</a:t>
            </a:r>
            <a:r>
              <a:rPr lang="en-US" sz="1400" i="1" dirty="0"/>
              <a:t>.</a:t>
            </a:r>
          </a:p>
        </p:txBody>
      </p:sp>
      <p:graphicFrame>
        <p:nvGraphicFramePr>
          <p:cNvPr id="23" name="Chart 22">
            <a:extLst>
              <a:ext uri="{FF2B5EF4-FFF2-40B4-BE49-F238E27FC236}">
                <a16:creationId xmlns:a16="http://schemas.microsoft.com/office/drawing/2014/main" id="{24FC1400-A684-489F-A8C6-62BA62B92743}"/>
              </a:ext>
            </a:extLst>
          </p:cNvPr>
          <p:cNvGraphicFramePr>
            <a:graphicFrameLocks/>
          </p:cNvGraphicFramePr>
          <p:nvPr>
            <p:extLst>
              <p:ext uri="{D42A27DB-BD31-4B8C-83A1-F6EECF244321}">
                <p14:modId xmlns:p14="http://schemas.microsoft.com/office/powerpoint/2010/main" val="2121260600"/>
              </p:ext>
            </p:extLst>
          </p:nvPr>
        </p:nvGraphicFramePr>
        <p:xfrm>
          <a:off x="424207" y="769532"/>
          <a:ext cx="4548584" cy="222536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3665266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2c64996-e12e-4242-b8a3-a391bff27b24">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64839C81C3376548BB8C84494014F5FA" ma:contentTypeVersion="12" ma:contentTypeDescription="Crear nuevo documento." ma:contentTypeScope="" ma:versionID="8e98926e0ff486ce8d74e9447a538e1b">
  <xsd:schema xmlns:xsd="http://www.w3.org/2001/XMLSchema" xmlns:xs="http://www.w3.org/2001/XMLSchema" xmlns:p="http://schemas.microsoft.com/office/2006/metadata/properties" xmlns:ns2="89cbfef1-a336-41f8-928b-f986a79124b5" xmlns:ns3="c2c64996-e12e-4242-b8a3-a391bff27b24" targetNamespace="http://schemas.microsoft.com/office/2006/metadata/properties" ma:root="true" ma:fieldsID="ecb3679d3bc78e2b0b1642ef867deac8" ns2:_="" ns3:_="">
    <xsd:import namespace="89cbfef1-a336-41f8-928b-f986a79124b5"/>
    <xsd:import namespace="c2c64996-e12e-4242-b8a3-a391bff27b2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cbfef1-a336-41f8-928b-f986a79124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2c64996-e12e-4242-b8a3-a391bff27b2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94D3BD-C8A5-4B32-B982-DA438166033D}">
  <ds:schemaRefs>
    <ds:schemaRef ds:uri="http://schemas.microsoft.com/office/2006/metadata/properties"/>
    <ds:schemaRef ds:uri="http://purl.org/dc/terms/"/>
    <ds:schemaRef ds:uri="http://schemas.openxmlformats.org/package/2006/metadata/core-properties"/>
    <ds:schemaRef ds:uri="http://www.w3.org/XML/1998/namespace"/>
    <ds:schemaRef ds:uri="http://schemas.microsoft.com/office/2006/documentManagement/types"/>
    <ds:schemaRef ds:uri="http://purl.org/dc/dcmitype/"/>
    <ds:schemaRef ds:uri="89cbfef1-a336-41f8-928b-f986a79124b5"/>
    <ds:schemaRef ds:uri="http://purl.org/dc/elements/1.1/"/>
    <ds:schemaRef ds:uri="http://schemas.microsoft.com/office/infopath/2007/PartnerControls"/>
    <ds:schemaRef ds:uri="c2c64996-e12e-4242-b8a3-a391bff27b24"/>
  </ds:schemaRefs>
</ds:datastoreItem>
</file>

<file path=customXml/itemProps2.xml><?xml version="1.0" encoding="utf-8"?>
<ds:datastoreItem xmlns:ds="http://schemas.openxmlformats.org/officeDocument/2006/customXml" ds:itemID="{FD7B4F8F-AD01-4C4B-B150-9E74853651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cbfef1-a336-41f8-928b-f986a79124b5"/>
    <ds:schemaRef ds:uri="c2c64996-e12e-4242-b8a3-a391bff27b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5838E4-A357-40A6-B7F3-FFBA7DDC06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546</TotalTime>
  <Words>519</Words>
  <Application>Microsoft Office PowerPoint</Application>
  <PresentationFormat>Panorámica</PresentationFormat>
  <Paragraphs>139</Paragraphs>
  <Slides>8</Slides>
  <Notes>4</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8</vt:i4>
      </vt:variant>
    </vt:vector>
  </HeadingPairs>
  <TitlesOfParts>
    <vt:vector size="14" baseType="lpstr">
      <vt:lpstr>Arial</vt:lpstr>
      <vt:lpstr>Calibri</vt:lpstr>
      <vt:lpstr>Calibri Light</vt:lpstr>
      <vt:lpstr>Cambria</vt:lpstr>
      <vt:lpstr>Tema de Office</vt:lpstr>
      <vt:lpstr>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Dionicio Velasquez Tupalaya</dc:creator>
  <cp:lastModifiedBy>Dionicio Velasquez Tupalaya</cp:lastModifiedBy>
  <cp:revision>12</cp:revision>
  <dcterms:created xsi:type="dcterms:W3CDTF">2020-02-24T19:29:41Z</dcterms:created>
  <dcterms:modified xsi:type="dcterms:W3CDTF">2021-11-25T15:46:43Z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0x01010064839C81C3376548BB8C84494014F5FA</vt:lpwstr>
  </property>
  <property fmtid="{D5CDD505-2E9C-101B-9397-08002B2CF9AE}" pid="3" name="ComplianceAssetId">
    <vt:lpwstr/>
  </property>
  <property fmtid="{D5CDD505-2E9C-101B-9397-08002B2CF9AE}" pid="4" name="_ExtendedDescription">
    <vt:lpwstr/>
  </property>
</Properties>
</file>