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14"/>
  </p:notesMasterIdLst>
  <p:handoutMasterIdLst>
    <p:handoutMasterId r:id="rId15"/>
  </p:handoutMasterIdLst>
  <p:sldIdLst>
    <p:sldId id="256" r:id="rId6"/>
    <p:sldId id="454" r:id="rId7"/>
    <p:sldId id="448" r:id="rId8"/>
    <p:sldId id="450" r:id="rId9"/>
    <p:sldId id="451" r:id="rId10"/>
    <p:sldId id="453" r:id="rId11"/>
    <p:sldId id="446" r:id="rId12"/>
    <p:sldId id="452" r:id="rId1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8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C4404-5A07-40D0-AFFE-00251BB5113A}" v="8" dt="2021-11-25T15:54:06.67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14" autoAdjust="0"/>
    <p:restoredTop sz="94660"/>
  </p:normalViewPr>
  <p:slideViewPr>
    <p:cSldViewPr snapToGrid="0">
      <p:cViewPr varScale="1">
        <p:scale>
          <a:sx n="80" d="100"/>
          <a:sy n="80" d="100"/>
        </p:scale>
        <p:origin x="1243" y="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onicio Velasquez Tupalaya" userId="4a2fee4d-d679-490c-a934-c577c688563e" providerId="ADAL" clId="{2DDC4404-5A07-40D0-AFFE-00251BB5113A}"/>
    <pc:docChg chg="undo custSel modSld">
      <pc:chgData name="Dionicio Velasquez Tupalaya" userId="4a2fee4d-d679-490c-a934-c577c688563e" providerId="ADAL" clId="{2DDC4404-5A07-40D0-AFFE-00251BB5113A}" dt="2021-11-25T15:54:22.539" v="150" actId="1076"/>
      <pc:docMkLst>
        <pc:docMk/>
      </pc:docMkLst>
      <pc:sldChg chg="modSp mod">
        <pc:chgData name="Dionicio Velasquez Tupalaya" userId="4a2fee4d-d679-490c-a934-c577c688563e" providerId="ADAL" clId="{2DDC4404-5A07-40D0-AFFE-00251BB5113A}" dt="2021-11-25T15:48:21.850" v="16" actId="20577"/>
        <pc:sldMkLst>
          <pc:docMk/>
          <pc:sldMk cId="3700032390" sldId="256"/>
        </pc:sldMkLst>
        <pc:spChg chg="mod">
          <ac:chgData name="Dionicio Velasquez Tupalaya" userId="4a2fee4d-d679-490c-a934-c577c688563e" providerId="ADAL" clId="{2DDC4404-5A07-40D0-AFFE-00251BB5113A}" dt="2021-11-25T15:48:21.850" v="16" actId="20577"/>
          <ac:spMkLst>
            <pc:docMk/>
            <pc:sldMk cId="3700032390" sldId="256"/>
            <ac:spMk id="5" creationId="{943201E5-49EF-42ED-A729-AB1CFEC20EA3}"/>
          </ac:spMkLst>
        </pc:spChg>
      </pc:sldChg>
      <pc:sldChg chg="addSp delSp modSp mod">
        <pc:chgData name="Dionicio Velasquez Tupalaya" userId="4a2fee4d-d679-490c-a934-c577c688563e" providerId="ADAL" clId="{2DDC4404-5A07-40D0-AFFE-00251BB5113A}" dt="2021-11-25T15:54:22.539" v="150" actId="1076"/>
        <pc:sldMkLst>
          <pc:docMk/>
          <pc:sldMk cId="1554864939" sldId="446"/>
        </pc:sldMkLst>
        <pc:spChg chg="add del mod">
          <ac:chgData name="Dionicio Velasquez Tupalaya" userId="4a2fee4d-d679-490c-a934-c577c688563e" providerId="ADAL" clId="{2DDC4404-5A07-40D0-AFFE-00251BB5113A}" dt="2021-11-25T15:54:06.674" v="146" actId="1076"/>
          <ac:spMkLst>
            <pc:docMk/>
            <pc:sldMk cId="1554864939" sldId="446"/>
            <ac:spMk id="2" creationId="{E5A857BF-FA75-4270-B9FB-C1A25008482F}"/>
          </ac:spMkLst>
        </pc:spChg>
        <pc:spChg chg="mod">
          <ac:chgData name="Dionicio Velasquez Tupalaya" userId="4a2fee4d-d679-490c-a934-c577c688563e" providerId="ADAL" clId="{2DDC4404-5A07-40D0-AFFE-00251BB5113A}" dt="2021-11-25T15:54:14.122" v="149" actId="1076"/>
          <ac:spMkLst>
            <pc:docMk/>
            <pc:sldMk cId="1554864939" sldId="446"/>
            <ac:spMk id="11" creationId="{0C8C3B9F-E76B-4692-BA70-20B13F98CBA1}"/>
          </ac:spMkLst>
        </pc:spChg>
        <pc:grpChg chg="mod">
          <ac:chgData name="Dionicio Velasquez Tupalaya" userId="4a2fee4d-d679-490c-a934-c577c688563e" providerId="ADAL" clId="{2DDC4404-5A07-40D0-AFFE-00251BB5113A}" dt="2021-11-25T15:54:10.727" v="147" actId="1076"/>
          <ac:grpSpMkLst>
            <pc:docMk/>
            <pc:sldMk cId="1554864939" sldId="446"/>
            <ac:grpSpMk id="38" creationId="{C7BF03F5-A251-42CD-811C-5F37E96E29A7}"/>
          </ac:grpSpMkLst>
        </pc:grpChg>
        <pc:graphicFrameChg chg="mod">
          <ac:chgData name="Dionicio Velasquez Tupalaya" userId="4a2fee4d-d679-490c-a934-c577c688563e" providerId="ADAL" clId="{2DDC4404-5A07-40D0-AFFE-00251BB5113A}" dt="2021-11-25T15:54:22.539" v="150" actId="1076"/>
          <ac:graphicFrameMkLst>
            <pc:docMk/>
            <pc:sldMk cId="1554864939" sldId="446"/>
            <ac:graphicFrameMk id="1063" creationId="{988F9382-61C0-4FA9-809E-35CD564403E7}"/>
          </ac:graphicFrameMkLst>
        </pc:graphicFrameChg>
        <pc:picChg chg="mod">
          <ac:chgData name="Dionicio Velasquez Tupalaya" userId="4a2fee4d-d679-490c-a934-c577c688563e" providerId="ADAL" clId="{2DDC4404-5A07-40D0-AFFE-00251BB5113A}" dt="2021-11-25T15:54:06.674" v="146" actId="1076"/>
          <ac:picMkLst>
            <pc:docMk/>
            <pc:sldMk cId="1554864939" sldId="446"/>
            <ac:picMk id="5" creationId="{3FC62111-A027-453C-A2E9-74E8F7D2D3A5}"/>
          </ac:picMkLst>
        </pc:picChg>
        <pc:picChg chg="mod">
          <ac:chgData name="Dionicio Velasquez Tupalaya" userId="4a2fee4d-d679-490c-a934-c577c688563e" providerId="ADAL" clId="{2DDC4404-5A07-40D0-AFFE-00251BB5113A}" dt="2021-11-25T15:54:06.674" v="146" actId="1076"/>
          <ac:picMkLst>
            <pc:docMk/>
            <pc:sldMk cId="1554864939" sldId="446"/>
            <ac:picMk id="6" creationId="{19FF46C6-88E1-4929-AF6F-EDDDF5C8A988}"/>
          </ac:picMkLst>
        </pc:picChg>
        <pc:picChg chg="mod">
          <ac:chgData name="Dionicio Velasquez Tupalaya" userId="4a2fee4d-d679-490c-a934-c577c688563e" providerId="ADAL" clId="{2DDC4404-5A07-40D0-AFFE-00251BB5113A}" dt="2021-11-25T15:54:06.674" v="146" actId="1076"/>
          <ac:picMkLst>
            <pc:docMk/>
            <pc:sldMk cId="1554864939" sldId="446"/>
            <ac:picMk id="7" creationId="{76922837-8469-462F-AB3C-8C9ED405FFEC}"/>
          </ac:picMkLst>
        </pc:picChg>
        <pc:picChg chg="mod">
          <ac:chgData name="Dionicio Velasquez Tupalaya" userId="4a2fee4d-d679-490c-a934-c577c688563e" providerId="ADAL" clId="{2DDC4404-5A07-40D0-AFFE-00251BB5113A}" dt="2021-11-25T15:54:06.674" v="146" actId="1076"/>
          <ac:picMkLst>
            <pc:docMk/>
            <pc:sldMk cId="1554864939" sldId="446"/>
            <ac:picMk id="8" creationId="{3C611114-AB64-458E-AA0C-8A2F7E350D9F}"/>
          </ac:picMkLst>
        </pc:picChg>
        <pc:picChg chg="mod">
          <ac:chgData name="Dionicio Velasquez Tupalaya" userId="4a2fee4d-d679-490c-a934-c577c688563e" providerId="ADAL" clId="{2DDC4404-5A07-40D0-AFFE-00251BB5113A}" dt="2021-11-25T15:54:06.674" v="146" actId="1076"/>
          <ac:picMkLst>
            <pc:docMk/>
            <pc:sldMk cId="1554864939" sldId="446"/>
            <ac:picMk id="9" creationId="{1241662C-A2DF-418A-B0A7-A42DE5EFC266}"/>
          </ac:picMkLst>
        </pc:picChg>
        <pc:picChg chg="mod">
          <ac:chgData name="Dionicio Velasquez Tupalaya" userId="4a2fee4d-d679-490c-a934-c577c688563e" providerId="ADAL" clId="{2DDC4404-5A07-40D0-AFFE-00251BB5113A}" dt="2021-11-25T15:54:06.674" v="146" actId="1076"/>
          <ac:picMkLst>
            <pc:docMk/>
            <pc:sldMk cId="1554864939" sldId="446"/>
            <ac:picMk id="46" creationId="{9489BA9A-793B-4C89-88B6-BEABA00B1924}"/>
          </ac:picMkLst>
        </pc:picChg>
        <pc:picChg chg="mod">
          <ac:chgData name="Dionicio Velasquez Tupalaya" userId="4a2fee4d-d679-490c-a934-c577c688563e" providerId="ADAL" clId="{2DDC4404-5A07-40D0-AFFE-00251BB5113A}" dt="2021-11-25T15:54:06.674" v="146" actId="1076"/>
          <ac:picMkLst>
            <pc:docMk/>
            <pc:sldMk cId="1554864939" sldId="446"/>
            <ac:picMk id="47" creationId="{0A41280B-47A2-45C5-85C1-A9C7B4FCC3BF}"/>
          </ac:picMkLst>
        </pc:picChg>
        <pc:picChg chg="mod">
          <ac:chgData name="Dionicio Velasquez Tupalaya" userId="4a2fee4d-d679-490c-a934-c577c688563e" providerId="ADAL" clId="{2DDC4404-5A07-40D0-AFFE-00251BB5113A}" dt="2021-11-25T15:54:06.674" v="146" actId="1076"/>
          <ac:picMkLst>
            <pc:docMk/>
            <pc:sldMk cId="1554864939" sldId="446"/>
            <ac:picMk id="48" creationId="{1D80B57D-03CB-49F9-B077-50D22E950D83}"/>
          </ac:picMkLst>
        </pc:picChg>
        <pc:picChg chg="mod">
          <ac:chgData name="Dionicio Velasquez Tupalaya" userId="4a2fee4d-d679-490c-a934-c577c688563e" providerId="ADAL" clId="{2DDC4404-5A07-40D0-AFFE-00251BB5113A}" dt="2021-11-25T15:54:06.674" v="146" actId="1076"/>
          <ac:picMkLst>
            <pc:docMk/>
            <pc:sldMk cId="1554864939" sldId="446"/>
            <ac:picMk id="49" creationId="{2CAA98E2-D762-475F-9DF1-B4FE3852E730}"/>
          </ac:picMkLst>
        </pc:picChg>
        <pc:picChg chg="mod">
          <ac:chgData name="Dionicio Velasquez Tupalaya" userId="4a2fee4d-d679-490c-a934-c577c688563e" providerId="ADAL" clId="{2DDC4404-5A07-40D0-AFFE-00251BB5113A}" dt="2021-11-25T15:54:06.674" v="146" actId="1076"/>
          <ac:picMkLst>
            <pc:docMk/>
            <pc:sldMk cId="1554864939" sldId="446"/>
            <ac:picMk id="1030" creationId="{57E74029-CFEB-46FA-B773-D22F42D2F36C}"/>
          </ac:picMkLst>
        </pc:picChg>
      </pc:sldChg>
      <pc:sldChg chg="modSp mod">
        <pc:chgData name="Dionicio Velasquez Tupalaya" userId="4a2fee4d-d679-490c-a934-c577c688563e" providerId="ADAL" clId="{2DDC4404-5A07-40D0-AFFE-00251BB5113A}" dt="2021-11-25T15:51:37.209" v="75" actId="948"/>
        <pc:sldMkLst>
          <pc:docMk/>
          <pc:sldMk cId="834632065" sldId="448"/>
        </pc:sldMkLst>
        <pc:graphicFrameChg chg="mod modGraphic">
          <ac:chgData name="Dionicio Velasquez Tupalaya" userId="4a2fee4d-d679-490c-a934-c577c688563e" providerId="ADAL" clId="{2DDC4404-5A07-40D0-AFFE-00251BB5113A}" dt="2021-11-25T15:51:37.209" v="75" actId="948"/>
          <ac:graphicFrameMkLst>
            <pc:docMk/>
            <pc:sldMk cId="834632065" sldId="448"/>
            <ac:graphicFrameMk id="2" creationId="{AF21B8B4-1A2B-4B79-BCC8-B8A89F070C4A}"/>
          </ac:graphicFrameMkLst>
        </pc:graphicFrameChg>
      </pc:sldChg>
      <pc:sldChg chg="modSp mod">
        <pc:chgData name="Dionicio Velasquez Tupalaya" userId="4a2fee4d-d679-490c-a934-c577c688563e" providerId="ADAL" clId="{2DDC4404-5A07-40D0-AFFE-00251BB5113A}" dt="2021-11-25T15:52:35.540" v="126" actId="403"/>
        <pc:sldMkLst>
          <pc:docMk/>
          <pc:sldMk cId="1453360993" sldId="450"/>
        </pc:sldMkLst>
        <pc:spChg chg="mod">
          <ac:chgData name="Dionicio Velasquez Tupalaya" userId="4a2fee4d-d679-490c-a934-c577c688563e" providerId="ADAL" clId="{2DDC4404-5A07-40D0-AFFE-00251BB5113A}" dt="2021-11-25T15:52:35.540" v="126" actId="403"/>
          <ac:spMkLst>
            <pc:docMk/>
            <pc:sldMk cId="1453360993" sldId="450"/>
            <ac:spMk id="5" creationId="{9E1FAB1C-88EC-4976-BB37-9B839041A411}"/>
          </ac:spMkLst>
        </pc:spChg>
        <pc:spChg chg="mod">
          <ac:chgData name="Dionicio Velasquez Tupalaya" userId="4a2fee4d-d679-490c-a934-c577c688563e" providerId="ADAL" clId="{2DDC4404-5A07-40D0-AFFE-00251BB5113A}" dt="2021-11-25T15:48:34.876" v="17" actId="20577"/>
          <ac:spMkLst>
            <pc:docMk/>
            <pc:sldMk cId="1453360993" sldId="450"/>
            <ac:spMk id="11" creationId="{0C8C3B9F-E76B-4692-BA70-20B13F98CBA1}"/>
          </ac:spMkLst>
        </pc:spChg>
      </pc:sldChg>
      <pc:sldChg chg="modSp mod">
        <pc:chgData name="Dionicio Velasquez Tupalaya" userId="4a2fee4d-d679-490c-a934-c577c688563e" providerId="ADAL" clId="{2DDC4404-5A07-40D0-AFFE-00251BB5113A}" dt="2021-11-25T15:53:10.057" v="137" actId="20577"/>
        <pc:sldMkLst>
          <pc:docMk/>
          <pc:sldMk cId="3092350016" sldId="451"/>
        </pc:sldMkLst>
        <pc:spChg chg="mod">
          <ac:chgData name="Dionicio Velasquez Tupalaya" userId="4a2fee4d-d679-490c-a934-c577c688563e" providerId="ADAL" clId="{2DDC4404-5A07-40D0-AFFE-00251BB5113A}" dt="2021-11-25T15:48:46.744" v="34" actId="20577"/>
          <ac:spMkLst>
            <pc:docMk/>
            <pc:sldMk cId="3092350016" sldId="451"/>
            <ac:spMk id="11" creationId="{0C8C3B9F-E76B-4692-BA70-20B13F98CBA1}"/>
          </ac:spMkLst>
        </pc:spChg>
        <pc:spChg chg="mod">
          <ac:chgData name="Dionicio Velasquez Tupalaya" userId="4a2fee4d-d679-490c-a934-c577c688563e" providerId="ADAL" clId="{2DDC4404-5A07-40D0-AFFE-00251BB5113A}" dt="2021-11-25T15:53:10.057" v="137" actId="20577"/>
          <ac:spMkLst>
            <pc:docMk/>
            <pc:sldMk cId="3092350016" sldId="451"/>
            <ac:spMk id="47" creationId="{FB840D93-2A08-4A2B-8642-4EC9F034F4E3}"/>
          </ac:spMkLst>
        </pc:spChg>
      </pc:sldChg>
      <pc:sldChg chg="modSp mod">
        <pc:chgData name="Dionicio Velasquez Tupalaya" userId="4a2fee4d-d679-490c-a934-c577c688563e" providerId="ADAL" clId="{2DDC4404-5A07-40D0-AFFE-00251BB5113A}" dt="2021-11-25T15:49:16.102" v="49" actId="20577"/>
        <pc:sldMkLst>
          <pc:docMk/>
          <pc:sldMk cId="3366526616" sldId="452"/>
        </pc:sldMkLst>
        <pc:spChg chg="mod">
          <ac:chgData name="Dionicio Velasquez Tupalaya" userId="4a2fee4d-d679-490c-a934-c577c688563e" providerId="ADAL" clId="{2DDC4404-5A07-40D0-AFFE-00251BB5113A}" dt="2021-11-25T15:49:16.102" v="49" actId="20577"/>
          <ac:spMkLst>
            <pc:docMk/>
            <pc:sldMk cId="3366526616" sldId="452"/>
            <ac:spMk id="11" creationId="{0C8C3B9F-E76B-4692-BA70-20B13F98CBA1}"/>
          </ac:spMkLst>
        </pc:spChg>
      </pc:sldChg>
      <pc:sldChg chg="modSp mod">
        <pc:chgData name="Dionicio Velasquez Tupalaya" userId="4a2fee4d-d679-490c-a934-c577c688563e" providerId="ADAL" clId="{2DDC4404-5A07-40D0-AFFE-00251BB5113A}" dt="2021-11-25T15:48:56.635" v="45" actId="20577"/>
        <pc:sldMkLst>
          <pc:docMk/>
          <pc:sldMk cId="2181766529" sldId="453"/>
        </pc:sldMkLst>
        <pc:spChg chg="mod">
          <ac:chgData name="Dionicio Velasquez Tupalaya" userId="4a2fee4d-d679-490c-a934-c577c688563e" providerId="ADAL" clId="{2DDC4404-5A07-40D0-AFFE-00251BB5113A}" dt="2021-11-25T15:48:56.635" v="45" actId="20577"/>
          <ac:spMkLst>
            <pc:docMk/>
            <pc:sldMk cId="2181766529" sldId="453"/>
            <ac:spMk id="11" creationId="{0C8C3B9F-E76B-4692-BA70-20B13F98CBA1}"/>
          </ac:spMkLst>
        </pc:spChg>
      </pc:sldChg>
      <pc:sldChg chg="modSp mod">
        <pc:chgData name="Dionicio Velasquez Tupalaya" userId="4a2fee4d-d679-490c-a934-c577c688563e" providerId="ADAL" clId="{2DDC4404-5A07-40D0-AFFE-00251BB5113A}" dt="2021-11-25T15:50:04.621" v="54" actId="20577"/>
        <pc:sldMkLst>
          <pc:docMk/>
          <pc:sldMk cId="990074671" sldId="454"/>
        </pc:sldMkLst>
        <pc:spChg chg="mod">
          <ac:chgData name="Dionicio Velasquez Tupalaya" userId="4a2fee4d-d679-490c-a934-c577c688563e" providerId="ADAL" clId="{2DDC4404-5A07-40D0-AFFE-00251BB5113A}" dt="2021-11-25T15:50:04.621" v="54" actId="20577"/>
          <ac:spMkLst>
            <pc:docMk/>
            <pc:sldMk cId="990074671" sldId="454"/>
            <ac:spMk id="7" creationId="{96C66261-E1FA-4E70-9A61-4B843DEC5CB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4f9dcac832421a1c/Desktop/grafico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4f9dcac832421a1c/Desktop/grafico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4f9dcac832421a1c/Desktop/grafico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err="1"/>
              <a:t>Incremento</a:t>
            </a:r>
            <a:r>
              <a:rPr lang="en-US" baseline="0" dirty="0"/>
              <a:t> de las Ventas </a:t>
            </a:r>
            <a:br>
              <a:rPr lang="en-US" baseline="0" dirty="0"/>
            </a:br>
            <a:r>
              <a:rPr lang="en-US" baseline="0" dirty="0" err="1"/>
              <a:t>Reduciento</a:t>
            </a:r>
            <a:r>
              <a:rPr lang="en-US" baseline="0" dirty="0"/>
              <a:t> </a:t>
            </a:r>
            <a:r>
              <a:rPr lang="en-US" baseline="0" dirty="0" err="1"/>
              <a:t>en</a:t>
            </a:r>
            <a:r>
              <a:rPr lang="en-US" baseline="0" dirty="0"/>
              <a:t> x% </a:t>
            </a:r>
            <a:r>
              <a:rPr lang="en-US" baseline="0" dirty="0" err="1"/>
              <a:t>el</a:t>
            </a:r>
            <a:r>
              <a:rPr lang="en-US" baseline="0" dirty="0"/>
              <a:t> </a:t>
            </a:r>
            <a:r>
              <a:rPr lang="en-US" baseline="0" dirty="0" err="1"/>
              <a:t>precio</a:t>
            </a:r>
            <a:r>
              <a:rPr lang="en-US" baseline="0" dirty="0"/>
              <a:t> Base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lineChart>
        <c:grouping val="standard"/>
        <c:varyColors val="0"/>
        <c:ser>
          <c:idx val="1"/>
          <c:order val="0"/>
          <c:tx>
            <c:strRef>
              <c:f>Sheet1!$D$3</c:f>
              <c:strCache>
                <c:ptCount val="1"/>
                <c:pt idx="0">
                  <c:v>Precio Base</c:v>
                </c:pt>
              </c:strCache>
            </c:strRef>
          </c:tx>
          <c:spPr>
            <a:ln w="28575"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val>
            <c:numRef>
              <c:f>Sheet1!$D$4:$D$12</c:f>
              <c:numCache>
                <c:formatCode>General</c:formatCode>
                <c:ptCount val="9"/>
                <c:pt idx="0">
                  <c:v>102</c:v>
                </c:pt>
                <c:pt idx="1">
                  <c:v>135</c:v>
                </c:pt>
                <c:pt idx="2">
                  <c:v>118</c:v>
                </c:pt>
                <c:pt idx="3">
                  <c:v>103</c:v>
                </c:pt>
                <c:pt idx="4">
                  <c:v>149</c:v>
                </c:pt>
                <c:pt idx="5">
                  <c:v>162</c:v>
                </c:pt>
                <c:pt idx="6">
                  <c:v>189</c:v>
                </c:pt>
                <c:pt idx="7">
                  <c:v>191</c:v>
                </c:pt>
                <c:pt idx="8">
                  <c:v>187</c:v>
                </c:pt>
              </c:numCache>
            </c:numRef>
          </c:val>
          <c:smooth val="0"/>
          <c:extLst>
            <c:ext xmlns:c16="http://schemas.microsoft.com/office/drawing/2014/chart" uri="{C3380CC4-5D6E-409C-BE32-E72D297353CC}">
              <c16:uniqueId val="{00000000-8D1B-49A8-9500-ED56CEF97130}"/>
            </c:ext>
          </c:extLst>
        </c:ser>
        <c:ser>
          <c:idx val="2"/>
          <c:order val="1"/>
          <c:tx>
            <c:strRef>
              <c:f>Sheet1!$E$3</c:f>
              <c:strCache>
                <c:ptCount val="1"/>
                <c:pt idx="0">
                  <c:v>Precio*(1-x%)</c:v>
                </c:pt>
              </c:strCache>
            </c:strRef>
          </c:tx>
          <c:spPr>
            <a:ln w="28575" cap="rnd">
              <a:solidFill>
                <a:srgbClr val="92D050"/>
              </a:solidFill>
              <a:round/>
            </a:ln>
            <a:effectLst/>
          </c:spPr>
          <c:marker>
            <c:symbol val="circle"/>
            <c:size val="5"/>
            <c:spPr>
              <a:solidFill>
                <a:srgbClr val="92D050"/>
              </a:solidFill>
              <a:ln w="9525">
                <a:solidFill>
                  <a:srgbClr val="92D050"/>
                </a:solidFill>
              </a:ln>
              <a:effectLst/>
            </c:spPr>
          </c:marker>
          <c:val>
            <c:numRef>
              <c:f>Sheet1!$E$4:$E$12</c:f>
              <c:numCache>
                <c:formatCode>General</c:formatCode>
                <c:ptCount val="9"/>
                <c:pt idx="0">
                  <c:v>132.6</c:v>
                </c:pt>
                <c:pt idx="1">
                  <c:v>175.5</c:v>
                </c:pt>
                <c:pt idx="2">
                  <c:v>153.4</c:v>
                </c:pt>
                <c:pt idx="3">
                  <c:v>133.9</c:v>
                </c:pt>
                <c:pt idx="4">
                  <c:v>193.7</c:v>
                </c:pt>
                <c:pt idx="5">
                  <c:v>210.6</c:v>
                </c:pt>
                <c:pt idx="6">
                  <c:v>245.7</c:v>
                </c:pt>
                <c:pt idx="7">
                  <c:v>248.3</c:v>
                </c:pt>
                <c:pt idx="8">
                  <c:v>243.1</c:v>
                </c:pt>
              </c:numCache>
            </c:numRef>
          </c:val>
          <c:smooth val="0"/>
          <c:extLst>
            <c:ext xmlns:c16="http://schemas.microsoft.com/office/drawing/2014/chart" uri="{C3380CC4-5D6E-409C-BE32-E72D297353CC}">
              <c16:uniqueId val="{00000001-8D1B-49A8-9500-ED56CEF97130}"/>
            </c:ext>
          </c:extLst>
        </c:ser>
        <c:dLbls>
          <c:showLegendKey val="0"/>
          <c:showVal val="0"/>
          <c:showCatName val="0"/>
          <c:showSerName val="0"/>
          <c:showPercent val="0"/>
          <c:showBubbleSize val="0"/>
        </c:dLbls>
        <c:marker val="1"/>
        <c:smooth val="0"/>
        <c:axId val="1269330384"/>
        <c:axId val="1271031264"/>
      </c:lineChart>
      <c:catAx>
        <c:axId val="12693303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Tiempo</a:t>
                </a:r>
              </a:p>
            </c:rich>
          </c:tx>
          <c:layout>
            <c:manualLayout>
              <c:xMode val="edge"/>
              <c:yMode val="edge"/>
              <c:x val="0.85042235345581807"/>
              <c:y val="0.7866659375911344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71031264"/>
        <c:crosses val="autoZero"/>
        <c:auto val="1"/>
        <c:lblAlgn val="ctr"/>
        <c:lblOffset val="100"/>
        <c:noMultiLvlLbl val="0"/>
      </c:catAx>
      <c:valAx>
        <c:axId val="12710312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a:t>Ventas (n)</a:t>
                </a:r>
              </a:p>
            </c:rich>
          </c:tx>
          <c:layout>
            <c:manualLayout>
              <c:xMode val="edge"/>
              <c:yMode val="edge"/>
              <c:x val="3.0555555555555555E-2"/>
              <c:y val="0.2759295713035870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69330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PE"/>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Reduccion de las Ventas </a:t>
            </a:r>
            <a:br>
              <a:rPr lang="en-US" sz="1400" b="0" i="0" baseline="0">
                <a:effectLst/>
              </a:rPr>
            </a:br>
            <a:r>
              <a:rPr lang="en-US" sz="1400" b="0" i="0" baseline="0">
                <a:effectLst/>
              </a:rPr>
              <a:t>Incrementando en x% el precio Base</a:t>
            </a:r>
            <a:endParaRPr lang="en-US"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lineChart>
        <c:grouping val="standard"/>
        <c:varyColors val="0"/>
        <c:ser>
          <c:idx val="1"/>
          <c:order val="0"/>
          <c:tx>
            <c:strRef>
              <c:f>Sheet1!$D$14</c:f>
              <c:strCache>
                <c:ptCount val="1"/>
                <c:pt idx="0">
                  <c:v>Precio Base</c:v>
                </c:pt>
              </c:strCache>
            </c:strRef>
          </c:tx>
          <c:spPr>
            <a:ln w="28575" cap="rnd">
              <a:solidFill>
                <a:schemeClr val="bg1">
                  <a:lumMod val="65000"/>
                </a:schemeClr>
              </a:solidFill>
              <a:round/>
            </a:ln>
            <a:effectLst/>
          </c:spPr>
          <c:marker>
            <c:symbol val="circle"/>
            <c:size val="5"/>
            <c:spPr>
              <a:solidFill>
                <a:schemeClr val="bg1">
                  <a:lumMod val="65000"/>
                </a:schemeClr>
              </a:solidFill>
              <a:ln w="9525">
                <a:solidFill>
                  <a:schemeClr val="bg1">
                    <a:lumMod val="65000"/>
                  </a:schemeClr>
                </a:solidFill>
              </a:ln>
              <a:effectLst/>
            </c:spPr>
          </c:marker>
          <c:val>
            <c:numRef>
              <c:f>Sheet1!$D$15:$D$23</c:f>
              <c:numCache>
                <c:formatCode>General</c:formatCode>
                <c:ptCount val="9"/>
                <c:pt idx="0">
                  <c:v>102</c:v>
                </c:pt>
                <c:pt idx="1">
                  <c:v>135</c:v>
                </c:pt>
                <c:pt idx="2">
                  <c:v>118</c:v>
                </c:pt>
                <c:pt idx="3">
                  <c:v>103</c:v>
                </c:pt>
                <c:pt idx="4">
                  <c:v>149</c:v>
                </c:pt>
                <c:pt idx="5">
                  <c:v>162</c:v>
                </c:pt>
                <c:pt idx="6">
                  <c:v>189</c:v>
                </c:pt>
                <c:pt idx="7">
                  <c:v>191</c:v>
                </c:pt>
                <c:pt idx="8">
                  <c:v>187</c:v>
                </c:pt>
              </c:numCache>
            </c:numRef>
          </c:val>
          <c:smooth val="0"/>
          <c:extLst>
            <c:ext xmlns:c16="http://schemas.microsoft.com/office/drawing/2014/chart" uri="{C3380CC4-5D6E-409C-BE32-E72D297353CC}">
              <c16:uniqueId val="{00000000-30F4-419E-89ED-033B5EB2A280}"/>
            </c:ext>
          </c:extLst>
        </c:ser>
        <c:ser>
          <c:idx val="2"/>
          <c:order val="1"/>
          <c:tx>
            <c:strRef>
              <c:f>Sheet1!$E$14</c:f>
              <c:strCache>
                <c:ptCount val="1"/>
                <c:pt idx="0">
                  <c:v>Precio*(1+x%)</c:v>
                </c:pt>
              </c:strCache>
            </c:strRef>
          </c:tx>
          <c:spPr>
            <a:ln w="28575" cap="rnd">
              <a:solidFill>
                <a:srgbClr val="C00000"/>
              </a:solidFill>
              <a:round/>
            </a:ln>
            <a:effectLst/>
          </c:spPr>
          <c:marker>
            <c:symbol val="circle"/>
            <c:size val="5"/>
            <c:spPr>
              <a:solidFill>
                <a:srgbClr val="C00000"/>
              </a:solidFill>
              <a:ln w="9525">
                <a:solidFill>
                  <a:srgbClr val="C00000"/>
                </a:solidFill>
              </a:ln>
              <a:effectLst/>
            </c:spPr>
          </c:marker>
          <c:val>
            <c:numRef>
              <c:f>Sheet1!$E$15:$E$23</c:f>
              <c:numCache>
                <c:formatCode>General</c:formatCode>
                <c:ptCount val="9"/>
                <c:pt idx="0">
                  <c:v>71.400000000000006</c:v>
                </c:pt>
                <c:pt idx="1">
                  <c:v>94.5</c:v>
                </c:pt>
                <c:pt idx="2">
                  <c:v>82.6</c:v>
                </c:pt>
                <c:pt idx="3">
                  <c:v>72.099999999999994</c:v>
                </c:pt>
                <c:pt idx="4">
                  <c:v>104.30000000000001</c:v>
                </c:pt>
                <c:pt idx="5">
                  <c:v>113.4</c:v>
                </c:pt>
                <c:pt idx="6">
                  <c:v>132.30000000000001</c:v>
                </c:pt>
                <c:pt idx="7">
                  <c:v>133.69999999999999</c:v>
                </c:pt>
                <c:pt idx="8">
                  <c:v>130.9</c:v>
                </c:pt>
              </c:numCache>
            </c:numRef>
          </c:val>
          <c:smooth val="0"/>
          <c:extLst>
            <c:ext xmlns:c16="http://schemas.microsoft.com/office/drawing/2014/chart" uri="{C3380CC4-5D6E-409C-BE32-E72D297353CC}">
              <c16:uniqueId val="{00000001-30F4-419E-89ED-033B5EB2A280}"/>
            </c:ext>
          </c:extLst>
        </c:ser>
        <c:dLbls>
          <c:showLegendKey val="0"/>
          <c:showVal val="0"/>
          <c:showCatName val="0"/>
          <c:showSerName val="0"/>
          <c:showPercent val="0"/>
          <c:showBubbleSize val="0"/>
        </c:dLbls>
        <c:marker val="1"/>
        <c:smooth val="0"/>
        <c:axId val="1283997920"/>
        <c:axId val="1284001248"/>
      </c:lineChart>
      <c:catAx>
        <c:axId val="12839979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Tiempo</a:t>
                </a:r>
              </a:p>
            </c:rich>
          </c:tx>
          <c:layout>
            <c:manualLayout>
              <c:xMode val="edge"/>
              <c:yMode val="edge"/>
              <c:x val="0.84854746281714799"/>
              <c:y val="0.7912955672207641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84001248"/>
        <c:crosses val="autoZero"/>
        <c:auto val="1"/>
        <c:lblAlgn val="ctr"/>
        <c:lblOffset val="100"/>
        <c:noMultiLvlLbl val="0"/>
      </c:catAx>
      <c:valAx>
        <c:axId val="1284001248"/>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b="1"/>
                  <a:t>Ventas (n)</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P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839979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PE"/>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Comportamiento</a:t>
            </a:r>
            <a:r>
              <a:rPr lang="en-US" baseline="0"/>
              <a:t> de Ventas por Precio Base y Precio Ajustado</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lineChart>
        <c:grouping val="standard"/>
        <c:varyColors val="0"/>
        <c:ser>
          <c:idx val="1"/>
          <c:order val="0"/>
          <c:tx>
            <c:strRef>
              <c:f>Sheet1!$F$35</c:f>
              <c:strCache>
                <c:ptCount val="1"/>
                <c:pt idx="0">
                  <c:v>Precio Base</c:v>
                </c:pt>
              </c:strCache>
            </c:strRef>
          </c:tx>
          <c:spPr>
            <a:ln w="28575" cap="rnd">
              <a:solidFill>
                <a:schemeClr val="bg1">
                  <a:lumMod val="65000"/>
                </a:schemeClr>
              </a:solidFill>
              <a:round/>
            </a:ln>
            <a:effectLst/>
          </c:spPr>
          <c:marker>
            <c:symbol val="circle"/>
            <c:size val="5"/>
            <c:spPr>
              <a:solidFill>
                <a:schemeClr val="bg1">
                  <a:lumMod val="65000"/>
                </a:schemeClr>
              </a:solidFill>
              <a:ln w="9525">
                <a:solidFill>
                  <a:schemeClr val="bg1">
                    <a:lumMod val="65000"/>
                  </a:schemeClr>
                </a:solidFill>
              </a:ln>
              <a:effectLst/>
            </c:spPr>
          </c:marker>
          <c:val>
            <c:numRef>
              <c:f>Sheet1!$F$36:$F$44</c:f>
              <c:numCache>
                <c:formatCode>General</c:formatCode>
                <c:ptCount val="9"/>
                <c:pt idx="0">
                  <c:v>102</c:v>
                </c:pt>
                <c:pt idx="1">
                  <c:v>135</c:v>
                </c:pt>
                <c:pt idx="2">
                  <c:v>118</c:v>
                </c:pt>
                <c:pt idx="3">
                  <c:v>103</c:v>
                </c:pt>
                <c:pt idx="4">
                  <c:v>149</c:v>
                </c:pt>
                <c:pt idx="5">
                  <c:v>162</c:v>
                </c:pt>
                <c:pt idx="6">
                  <c:v>189</c:v>
                </c:pt>
                <c:pt idx="7">
                  <c:v>191</c:v>
                </c:pt>
                <c:pt idx="8">
                  <c:v>187</c:v>
                </c:pt>
              </c:numCache>
            </c:numRef>
          </c:val>
          <c:smooth val="0"/>
          <c:extLst>
            <c:ext xmlns:c16="http://schemas.microsoft.com/office/drawing/2014/chart" uri="{C3380CC4-5D6E-409C-BE32-E72D297353CC}">
              <c16:uniqueId val="{00000000-3B4C-445E-9049-8F717551AAC0}"/>
            </c:ext>
          </c:extLst>
        </c:ser>
        <c:ser>
          <c:idx val="2"/>
          <c:order val="1"/>
          <c:tx>
            <c:strRef>
              <c:f>Sheet1!$G$35</c:f>
              <c:strCache>
                <c:ptCount val="1"/>
                <c:pt idx="0">
                  <c:v>Precio Ajustado</c:v>
                </c:pt>
              </c:strCache>
            </c:strRef>
          </c:tx>
          <c:spPr>
            <a:ln w="28575" cap="rnd">
              <a:solidFill>
                <a:srgbClr val="00B050"/>
              </a:solidFill>
              <a:round/>
            </a:ln>
            <a:effectLst/>
          </c:spPr>
          <c:marker>
            <c:symbol val="circle"/>
            <c:size val="5"/>
            <c:spPr>
              <a:solidFill>
                <a:srgbClr val="92D050"/>
              </a:solidFill>
              <a:ln w="9525">
                <a:solidFill>
                  <a:srgbClr val="00B050"/>
                </a:solidFill>
              </a:ln>
              <a:effectLst/>
            </c:spPr>
          </c:marker>
          <c:val>
            <c:numRef>
              <c:f>Sheet1!$G$36:$G$44</c:f>
              <c:numCache>
                <c:formatCode>General</c:formatCode>
                <c:ptCount val="9"/>
                <c:pt idx="0">
                  <c:v>191.76</c:v>
                </c:pt>
                <c:pt idx="1">
                  <c:v>259.2</c:v>
                </c:pt>
                <c:pt idx="2">
                  <c:v>165.2</c:v>
                </c:pt>
                <c:pt idx="3">
                  <c:v>150.38</c:v>
                </c:pt>
                <c:pt idx="4">
                  <c:v>248.82999999999998</c:v>
                </c:pt>
                <c:pt idx="5">
                  <c:v>280.26</c:v>
                </c:pt>
                <c:pt idx="6">
                  <c:v>198.45000000000002</c:v>
                </c:pt>
                <c:pt idx="7">
                  <c:v>334.25</c:v>
                </c:pt>
                <c:pt idx="8">
                  <c:v>243.1</c:v>
                </c:pt>
              </c:numCache>
            </c:numRef>
          </c:val>
          <c:smooth val="0"/>
          <c:extLst>
            <c:ext xmlns:c16="http://schemas.microsoft.com/office/drawing/2014/chart" uri="{C3380CC4-5D6E-409C-BE32-E72D297353CC}">
              <c16:uniqueId val="{00000001-3B4C-445E-9049-8F717551AAC0}"/>
            </c:ext>
          </c:extLst>
        </c:ser>
        <c:dLbls>
          <c:showLegendKey val="0"/>
          <c:showVal val="0"/>
          <c:showCatName val="0"/>
          <c:showSerName val="0"/>
          <c:showPercent val="0"/>
          <c:showBubbleSize val="0"/>
        </c:dLbls>
        <c:marker val="1"/>
        <c:smooth val="0"/>
        <c:axId val="1085543583"/>
        <c:axId val="1085536095"/>
      </c:lineChart>
      <c:catAx>
        <c:axId val="10855435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Tiempo</a:t>
                </a:r>
              </a:p>
            </c:rich>
          </c:tx>
          <c:layout>
            <c:manualLayout>
              <c:xMode val="edge"/>
              <c:yMode val="edge"/>
              <c:x val="0.85776268591426064"/>
              <c:y val="0.7959251968503935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085536095"/>
        <c:crosses val="autoZero"/>
        <c:auto val="1"/>
        <c:lblAlgn val="ctr"/>
        <c:lblOffset val="100"/>
        <c:noMultiLvlLbl val="0"/>
      </c:catAx>
      <c:valAx>
        <c:axId val="1085536095"/>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1"/>
                  <a:t>Ventas(S/.)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numFmt formatCode="General" sourceLinked="1"/>
        <c:majorTickMark val="none"/>
        <c:minorTickMark val="none"/>
        <c:tickLblPos val="nextTo"/>
        <c:crossAx val="10855435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AF3AC5-1C0B-441A-A290-14903520E5E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ABC4788-7F5A-451D-8959-4E56AC7BE4B4}">
      <dgm:prSet/>
      <dgm:spPr/>
      <dgm:t>
        <a:bodyPr/>
        <a:lstStyle/>
        <a:p>
          <a:endParaRPr lang="en-US" dirty="0"/>
        </a:p>
      </dgm:t>
    </dgm:pt>
    <dgm:pt modelId="{DF3202EA-8977-4D0C-B915-0405998E7305}" type="parTrans" cxnId="{6EDFDAC9-2957-4B9E-BD93-D73DE5520863}">
      <dgm:prSet/>
      <dgm:spPr/>
      <dgm:t>
        <a:bodyPr/>
        <a:lstStyle/>
        <a:p>
          <a:endParaRPr lang="en-US"/>
        </a:p>
      </dgm:t>
    </dgm:pt>
    <dgm:pt modelId="{7593397D-3C18-40C8-AD08-A23499EC70B1}" type="sibTrans" cxnId="{6EDFDAC9-2957-4B9E-BD93-D73DE5520863}">
      <dgm:prSet/>
      <dgm:spPr/>
      <dgm:t>
        <a:bodyPr/>
        <a:lstStyle/>
        <a:p>
          <a:endParaRPr lang="en-US"/>
        </a:p>
      </dgm:t>
    </dgm:pt>
    <dgm:pt modelId="{0345E5E2-68A8-4158-87FB-DC523AF42457}">
      <dgm:prSet/>
      <dgm:spPr/>
      <dgm:t>
        <a:bodyPr/>
        <a:lstStyle/>
        <a:p>
          <a:r>
            <a:rPr lang="es-PE" dirty="0"/>
            <a:t>Según marca , modelo, versión.</a:t>
          </a:r>
          <a:br>
            <a:rPr lang="es-PE" dirty="0"/>
          </a:br>
          <a:endParaRPr lang="en-US" dirty="0"/>
        </a:p>
      </dgm:t>
    </dgm:pt>
    <dgm:pt modelId="{B71CC438-11D2-4024-AF6E-DF7A2D133124}" type="parTrans" cxnId="{319C212E-7502-4AA7-93F5-911944D4352F}">
      <dgm:prSet/>
      <dgm:spPr/>
      <dgm:t>
        <a:bodyPr/>
        <a:lstStyle/>
        <a:p>
          <a:endParaRPr lang="en-US"/>
        </a:p>
      </dgm:t>
    </dgm:pt>
    <dgm:pt modelId="{1B274183-2663-405B-A310-05AD82D2DED8}" type="sibTrans" cxnId="{319C212E-7502-4AA7-93F5-911944D4352F}">
      <dgm:prSet/>
      <dgm:spPr/>
      <dgm:t>
        <a:bodyPr/>
        <a:lstStyle/>
        <a:p>
          <a:endParaRPr lang="en-US"/>
        </a:p>
      </dgm:t>
    </dgm:pt>
    <dgm:pt modelId="{0262F015-3CC6-41F2-AEEF-0FCF0C65F62D}">
      <dgm:prSet/>
      <dgm:spPr/>
      <dgm:t>
        <a:bodyPr/>
        <a:lstStyle/>
        <a:p>
          <a:r>
            <a:rPr lang="es-PE" dirty="0"/>
            <a:t>Según el nivel de Stock.</a:t>
          </a:r>
          <a:br>
            <a:rPr lang="es-PE" dirty="0"/>
          </a:br>
          <a:br>
            <a:rPr lang="es-PE" dirty="0"/>
          </a:br>
          <a:endParaRPr lang="en-US" dirty="0"/>
        </a:p>
      </dgm:t>
    </dgm:pt>
    <dgm:pt modelId="{47CA28D0-7E80-4A3F-B3F7-849F0BA4999B}" type="parTrans" cxnId="{62A4919D-E4E9-40D5-BE2C-A109263F0327}">
      <dgm:prSet/>
      <dgm:spPr/>
      <dgm:t>
        <a:bodyPr/>
        <a:lstStyle/>
        <a:p>
          <a:endParaRPr lang="en-US"/>
        </a:p>
      </dgm:t>
    </dgm:pt>
    <dgm:pt modelId="{CA9A73BD-A984-4995-878A-09421CF603FB}" type="sibTrans" cxnId="{62A4919D-E4E9-40D5-BE2C-A109263F0327}">
      <dgm:prSet/>
      <dgm:spPr/>
      <dgm:t>
        <a:bodyPr/>
        <a:lstStyle/>
        <a:p>
          <a:endParaRPr lang="en-US"/>
        </a:p>
      </dgm:t>
    </dgm:pt>
    <dgm:pt modelId="{86A994EF-2BC4-40AD-A0BC-A3911DF706D1}">
      <dgm:prSet/>
      <dgm:spPr/>
      <dgm:t>
        <a:bodyPr/>
        <a:lstStyle/>
        <a:p>
          <a:r>
            <a:rPr lang="es-PE" dirty="0"/>
            <a:t>Según el precio del auto.</a:t>
          </a:r>
          <a:endParaRPr lang="en-US" dirty="0"/>
        </a:p>
      </dgm:t>
    </dgm:pt>
    <dgm:pt modelId="{D8743C1F-BD5D-425A-8BDA-2DF48128E102}" type="parTrans" cxnId="{8477983F-8885-496E-B05E-6F7A138666F9}">
      <dgm:prSet/>
      <dgm:spPr/>
      <dgm:t>
        <a:bodyPr/>
        <a:lstStyle/>
        <a:p>
          <a:endParaRPr lang="en-US"/>
        </a:p>
      </dgm:t>
    </dgm:pt>
    <dgm:pt modelId="{1438B693-EB68-4276-9BF9-2306D2C14EF5}" type="sibTrans" cxnId="{8477983F-8885-496E-B05E-6F7A138666F9}">
      <dgm:prSet/>
      <dgm:spPr/>
      <dgm:t>
        <a:bodyPr/>
        <a:lstStyle/>
        <a:p>
          <a:endParaRPr lang="en-US"/>
        </a:p>
      </dgm:t>
    </dgm:pt>
    <dgm:pt modelId="{F6609CFB-3F67-42B7-8A48-F80589B22FEB}">
      <dgm:prSet/>
      <dgm:spPr/>
      <dgm:t>
        <a:bodyPr/>
        <a:lstStyle/>
        <a:p>
          <a:r>
            <a:rPr lang="es-PE" dirty="0"/>
            <a:t>Según el nivel de Ventas.</a:t>
          </a:r>
          <a:endParaRPr lang="en-US" dirty="0"/>
        </a:p>
      </dgm:t>
    </dgm:pt>
    <dgm:pt modelId="{4E66C153-AB1E-4D3C-8275-9F05027B2E0D}" type="parTrans" cxnId="{4197E1F0-B2B4-492A-B37F-563F00B084B7}">
      <dgm:prSet/>
      <dgm:spPr/>
      <dgm:t>
        <a:bodyPr/>
        <a:lstStyle/>
        <a:p>
          <a:endParaRPr lang="en-US"/>
        </a:p>
      </dgm:t>
    </dgm:pt>
    <dgm:pt modelId="{0E339DA5-3296-4BBD-8398-4D7305F8A45D}" type="sibTrans" cxnId="{4197E1F0-B2B4-492A-B37F-563F00B084B7}">
      <dgm:prSet/>
      <dgm:spPr/>
      <dgm:t>
        <a:bodyPr/>
        <a:lstStyle/>
        <a:p>
          <a:endParaRPr lang="en-US"/>
        </a:p>
      </dgm:t>
    </dgm:pt>
    <dgm:pt modelId="{D9707B70-5784-41B5-9538-9EFBF3BB0971}">
      <dgm:prSet/>
      <dgm:spPr/>
      <dgm:t>
        <a:bodyPr/>
        <a:lstStyle/>
        <a:p>
          <a:r>
            <a:rPr lang="es-PE" dirty="0"/>
            <a:t>Según el nivel de Ganancias.</a:t>
          </a:r>
          <a:br>
            <a:rPr lang="es-PE" dirty="0"/>
          </a:br>
          <a:br>
            <a:rPr lang="es-PE" dirty="0"/>
          </a:br>
          <a:endParaRPr lang="en-US" dirty="0"/>
        </a:p>
      </dgm:t>
    </dgm:pt>
    <dgm:pt modelId="{96E118B2-8CE8-4DB9-B94C-3547BF4AA55A}" type="sibTrans" cxnId="{694A0A5C-5A3E-43C2-9046-813C1D702697}">
      <dgm:prSet/>
      <dgm:spPr/>
      <dgm:t>
        <a:bodyPr/>
        <a:lstStyle/>
        <a:p>
          <a:endParaRPr lang="en-US"/>
        </a:p>
      </dgm:t>
    </dgm:pt>
    <dgm:pt modelId="{71BAF104-E850-419C-8B82-B0C92CE99512}" type="parTrans" cxnId="{694A0A5C-5A3E-43C2-9046-813C1D702697}">
      <dgm:prSet/>
      <dgm:spPr/>
      <dgm:t>
        <a:bodyPr/>
        <a:lstStyle/>
        <a:p>
          <a:endParaRPr lang="en-US"/>
        </a:p>
      </dgm:t>
    </dgm:pt>
    <dgm:pt modelId="{1FBD6143-3397-49C8-8217-E6B797B4EE01}" type="pres">
      <dgm:prSet presAssocID="{6EAF3AC5-1C0B-441A-A290-14903520E5ED}" presName="vert0" presStyleCnt="0">
        <dgm:presLayoutVars>
          <dgm:dir/>
          <dgm:animOne val="branch"/>
          <dgm:animLvl val="lvl"/>
        </dgm:presLayoutVars>
      </dgm:prSet>
      <dgm:spPr/>
    </dgm:pt>
    <dgm:pt modelId="{6E133B02-4EDB-4170-A438-52A7303CFF4D}" type="pres">
      <dgm:prSet presAssocID="{EABC4788-7F5A-451D-8959-4E56AC7BE4B4}" presName="thickLine" presStyleLbl="alignNode1" presStyleIdx="0" presStyleCnt="1"/>
      <dgm:spPr/>
    </dgm:pt>
    <dgm:pt modelId="{69E7EF32-28F6-4F5A-90AD-9F2C83434A19}" type="pres">
      <dgm:prSet presAssocID="{EABC4788-7F5A-451D-8959-4E56AC7BE4B4}" presName="horz1" presStyleCnt="0"/>
      <dgm:spPr/>
    </dgm:pt>
    <dgm:pt modelId="{37DF6A5F-3085-4C0F-8332-DFC26CF9E7F9}" type="pres">
      <dgm:prSet presAssocID="{EABC4788-7F5A-451D-8959-4E56AC7BE4B4}" presName="tx1" presStyleLbl="revTx" presStyleIdx="0" presStyleCnt="6" custFlipHor="1"/>
      <dgm:spPr/>
    </dgm:pt>
    <dgm:pt modelId="{BB0BD36E-509B-4C9E-BA71-8A5143D345FB}" type="pres">
      <dgm:prSet presAssocID="{EABC4788-7F5A-451D-8959-4E56AC7BE4B4}" presName="vert1" presStyleCnt="0"/>
      <dgm:spPr/>
    </dgm:pt>
    <dgm:pt modelId="{E5D125A7-98F4-4F8F-8142-3F487F0D5119}" type="pres">
      <dgm:prSet presAssocID="{0345E5E2-68A8-4158-87FB-DC523AF42457}" presName="vertSpace2a" presStyleCnt="0"/>
      <dgm:spPr/>
    </dgm:pt>
    <dgm:pt modelId="{C24B3307-7DAB-45C7-8B5E-95797BBAB391}" type="pres">
      <dgm:prSet presAssocID="{0345E5E2-68A8-4158-87FB-DC523AF42457}" presName="horz2" presStyleCnt="0"/>
      <dgm:spPr/>
    </dgm:pt>
    <dgm:pt modelId="{4FA238E1-10BA-484C-B708-8C4F79580051}" type="pres">
      <dgm:prSet presAssocID="{0345E5E2-68A8-4158-87FB-DC523AF42457}" presName="horzSpace2" presStyleCnt="0"/>
      <dgm:spPr/>
    </dgm:pt>
    <dgm:pt modelId="{DB2DCE65-306F-4155-AE6F-455C111AE4E6}" type="pres">
      <dgm:prSet presAssocID="{0345E5E2-68A8-4158-87FB-DC523AF42457}" presName="tx2" presStyleLbl="revTx" presStyleIdx="1" presStyleCnt="6"/>
      <dgm:spPr/>
    </dgm:pt>
    <dgm:pt modelId="{C96171C9-755E-4061-8885-B33DE59740A3}" type="pres">
      <dgm:prSet presAssocID="{0345E5E2-68A8-4158-87FB-DC523AF42457}" presName="vert2" presStyleCnt="0"/>
      <dgm:spPr/>
    </dgm:pt>
    <dgm:pt modelId="{B039BBD7-FD33-4C9E-ADE2-B332C4A5695F}" type="pres">
      <dgm:prSet presAssocID="{0345E5E2-68A8-4158-87FB-DC523AF42457}" presName="thinLine2b" presStyleLbl="callout" presStyleIdx="0" presStyleCnt="5"/>
      <dgm:spPr/>
    </dgm:pt>
    <dgm:pt modelId="{0412D99E-04B4-4866-84AA-64199E7E4FC3}" type="pres">
      <dgm:prSet presAssocID="{0345E5E2-68A8-4158-87FB-DC523AF42457}" presName="vertSpace2b" presStyleCnt="0"/>
      <dgm:spPr/>
    </dgm:pt>
    <dgm:pt modelId="{1A44BFCA-3DD8-45E7-A41B-231F36F7038F}" type="pres">
      <dgm:prSet presAssocID="{0262F015-3CC6-41F2-AEEF-0FCF0C65F62D}" presName="horz2" presStyleCnt="0"/>
      <dgm:spPr/>
    </dgm:pt>
    <dgm:pt modelId="{2F9140E5-63C0-40AD-A046-BE30318F8DD3}" type="pres">
      <dgm:prSet presAssocID="{0262F015-3CC6-41F2-AEEF-0FCF0C65F62D}" presName="horzSpace2" presStyleCnt="0"/>
      <dgm:spPr/>
    </dgm:pt>
    <dgm:pt modelId="{02176BDC-EA31-42D2-93B9-578BAC2462F6}" type="pres">
      <dgm:prSet presAssocID="{0262F015-3CC6-41F2-AEEF-0FCF0C65F62D}" presName="tx2" presStyleLbl="revTx" presStyleIdx="2" presStyleCnt="6"/>
      <dgm:spPr/>
    </dgm:pt>
    <dgm:pt modelId="{703B40BF-1770-4DD6-BA44-6C9BAB0607E3}" type="pres">
      <dgm:prSet presAssocID="{0262F015-3CC6-41F2-AEEF-0FCF0C65F62D}" presName="vert2" presStyleCnt="0"/>
      <dgm:spPr/>
    </dgm:pt>
    <dgm:pt modelId="{8E1B7D19-DAE2-4598-86A4-C4653F5E7F69}" type="pres">
      <dgm:prSet presAssocID="{0262F015-3CC6-41F2-AEEF-0FCF0C65F62D}" presName="thinLine2b" presStyleLbl="callout" presStyleIdx="1" presStyleCnt="5"/>
      <dgm:spPr/>
    </dgm:pt>
    <dgm:pt modelId="{24D67C31-388F-4A32-8696-F93C52D4EB21}" type="pres">
      <dgm:prSet presAssocID="{0262F015-3CC6-41F2-AEEF-0FCF0C65F62D}" presName="vertSpace2b" presStyleCnt="0"/>
      <dgm:spPr/>
    </dgm:pt>
    <dgm:pt modelId="{5FC34FAF-3EE4-4535-AC4A-576C0393C767}" type="pres">
      <dgm:prSet presAssocID="{86A994EF-2BC4-40AD-A0BC-A3911DF706D1}" presName="horz2" presStyleCnt="0"/>
      <dgm:spPr/>
    </dgm:pt>
    <dgm:pt modelId="{662DE175-51DA-40D5-8416-B34644721256}" type="pres">
      <dgm:prSet presAssocID="{86A994EF-2BC4-40AD-A0BC-A3911DF706D1}" presName="horzSpace2" presStyleCnt="0"/>
      <dgm:spPr/>
    </dgm:pt>
    <dgm:pt modelId="{4EF79FEF-9C42-4728-A22A-1395AAF986FE}" type="pres">
      <dgm:prSet presAssocID="{86A994EF-2BC4-40AD-A0BC-A3911DF706D1}" presName="tx2" presStyleLbl="revTx" presStyleIdx="3" presStyleCnt="6"/>
      <dgm:spPr/>
    </dgm:pt>
    <dgm:pt modelId="{F07875A5-60C2-470D-8AEC-D170A528F832}" type="pres">
      <dgm:prSet presAssocID="{86A994EF-2BC4-40AD-A0BC-A3911DF706D1}" presName="vert2" presStyleCnt="0"/>
      <dgm:spPr/>
    </dgm:pt>
    <dgm:pt modelId="{1DBFDCBE-A5BA-4276-9157-71A437E570AA}" type="pres">
      <dgm:prSet presAssocID="{86A994EF-2BC4-40AD-A0BC-A3911DF706D1}" presName="thinLine2b" presStyleLbl="callout" presStyleIdx="2" presStyleCnt="5"/>
      <dgm:spPr/>
    </dgm:pt>
    <dgm:pt modelId="{0CF23AF4-AA10-4146-84EA-E86F8A74B8F9}" type="pres">
      <dgm:prSet presAssocID="{86A994EF-2BC4-40AD-A0BC-A3911DF706D1}" presName="vertSpace2b" presStyleCnt="0"/>
      <dgm:spPr/>
    </dgm:pt>
    <dgm:pt modelId="{84849633-8AE9-4485-9E89-4ADE7B35A49D}" type="pres">
      <dgm:prSet presAssocID="{F6609CFB-3F67-42B7-8A48-F80589B22FEB}" presName="horz2" presStyleCnt="0"/>
      <dgm:spPr/>
    </dgm:pt>
    <dgm:pt modelId="{35CD3AAC-6188-4144-A801-6461676936E9}" type="pres">
      <dgm:prSet presAssocID="{F6609CFB-3F67-42B7-8A48-F80589B22FEB}" presName="horzSpace2" presStyleCnt="0"/>
      <dgm:spPr/>
    </dgm:pt>
    <dgm:pt modelId="{D339B522-D912-4FB2-8EFB-571D09954F2D}" type="pres">
      <dgm:prSet presAssocID="{F6609CFB-3F67-42B7-8A48-F80589B22FEB}" presName="tx2" presStyleLbl="revTx" presStyleIdx="4" presStyleCnt="6"/>
      <dgm:spPr/>
    </dgm:pt>
    <dgm:pt modelId="{34028F17-466E-4F43-8D25-52DB0F323208}" type="pres">
      <dgm:prSet presAssocID="{F6609CFB-3F67-42B7-8A48-F80589B22FEB}" presName="vert2" presStyleCnt="0"/>
      <dgm:spPr/>
    </dgm:pt>
    <dgm:pt modelId="{2C380E26-2F71-43EC-8552-51C0C8F093A6}" type="pres">
      <dgm:prSet presAssocID="{F6609CFB-3F67-42B7-8A48-F80589B22FEB}" presName="thinLine2b" presStyleLbl="callout" presStyleIdx="3" presStyleCnt="5"/>
      <dgm:spPr/>
    </dgm:pt>
    <dgm:pt modelId="{2C9F8365-3B80-41A3-9ACF-858299DC9CCF}" type="pres">
      <dgm:prSet presAssocID="{F6609CFB-3F67-42B7-8A48-F80589B22FEB}" presName="vertSpace2b" presStyleCnt="0"/>
      <dgm:spPr/>
    </dgm:pt>
    <dgm:pt modelId="{6B4C076C-6C22-4A28-B882-A986DFA505A6}" type="pres">
      <dgm:prSet presAssocID="{D9707B70-5784-41B5-9538-9EFBF3BB0971}" presName="horz2" presStyleCnt="0"/>
      <dgm:spPr/>
    </dgm:pt>
    <dgm:pt modelId="{F57CA585-A48C-4C6F-B7D5-654A855E785D}" type="pres">
      <dgm:prSet presAssocID="{D9707B70-5784-41B5-9538-9EFBF3BB0971}" presName="horzSpace2" presStyleCnt="0"/>
      <dgm:spPr/>
    </dgm:pt>
    <dgm:pt modelId="{7191774D-388A-4DEE-A3FD-B07931B1928D}" type="pres">
      <dgm:prSet presAssocID="{D9707B70-5784-41B5-9538-9EFBF3BB0971}" presName="tx2" presStyleLbl="revTx" presStyleIdx="5" presStyleCnt="6"/>
      <dgm:spPr/>
    </dgm:pt>
    <dgm:pt modelId="{18C9C93D-7C89-4262-90B3-C1D4E354A7DA}" type="pres">
      <dgm:prSet presAssocID="{D9707B70-5784-41B5-9538-9EFBF3BB0971}" presName="vert2" presStyleCnt="0"/>
      <dgm:spPr/>
    </dgm:pt>
    <dgm:pt modelId="{31AF048D-966A-4849-A77B-58D96CD2ED62}" type="pres">
      <dgm:prSet presAssocID="{D9707B70-5784-41B5-9538-9EFBF3BB0971}" presName="thinLine2b" presStyleLbl="callout" presStyleIdx="4" presStyleCnt="5"/>
      <dgm:spPr/>
    </dgm:pt>
    <dgm:pt modelId="{6B86D3EA-5515-4042-B082-F8B85FE96B86}" type="pres">
      <dgm:prSet presAssocID="{D9707B70-5784-41B5-9538-9EFBF3BB0971}" presName="vertSpace2b" presStyleCnt="0"/>
      <dgm:spPr/>
    </dgm:pt>
  </dgm:ptLst>
  <dgm:cxnLst>
    <dgm:cxn modelId="{319C212E-7502-4AA7-93F5-911944D4352F}" srcId="{EABC4788-7F5A-451D-8959-4E56AC7BE4B4}" destId="{0345E5E2-68A8-4158-87FB-DC523AF42457}" srcOrd="0" destOrd="0" parTransId="{B71CC438-11D2-4024-AF6E-DF7A2D133124}" sibTransId="{1B274183-2663-405B-A310-05AD82D2DED8}"/>
    <dgm:cxn modelId="{E60C923D-F0A2-4B58-AC8E-73F0327E2D97}" type="presOf" srcId="{0345E5E2-68A8-4158-87FB-DC523AF42457}" destId="{DB2DCE65-306F-4155-AE6F-455C111AE4E6}" srcOrd="0" destOrd="0" presId="urn:microsoft.com/office/officeart/2008/layout/LinedList"/>
    <dgm:cxn modelId="{8477983F-8885-496E-B05E-6F7A138666F9}" srcId="{EABC4788-7F5A-451D-8959-4E56AC7BE4B4}" destId="{86A994EF-2BC4-40AD-A0BC-A3911DF706D1}" srcOrd="2" destOrd="0" parTransId="{D8743C1F-BD5D-425A-8BDA-2DF48128E102}" sibTransId="{1438B693-EB68-4276-9BF9-2306D2C14EF5}"/>
    <dgm:cxn modelId="{694A0A5C-5A3E-43C2-9046-813C1D702697}" srcId="{EABC4788-7F5A-451D-8959-4E56AC7BE4B4}" destId="{D9707B70-5784-41B5-9538-9EFBF3BB0971}" srcOrd="4" destOrd="0" parTransId="{71BAF104-E850-419C-8B82-B0C92CE99512}" sibTransId="{96E118B2-8CE8-4DB9-B94C-3547BF4AA55A}"/>
    <dgm:cxn modelId="{49BF8685-BA9A-4CAB-9F1E-4217F7990905}" type="presOf" srcId="{EABC4788-7F5A-451D-8959-4E56AC7BE4B4}" destId="{37DF6A5F-3085-4C0F-8332-DFC26CF9E7F9}" srcOrd="0" destOrd="0" presId="urn:microsoft.com/office/officeart/2008/layout/LinedList"/>
    <dgm:cxn modelId="{62A4919D-E4E9-40D5-BE2C-A109263F0327}" srcId="{EABC4788-7F5A-451D-8959-4E56AC7BE4B4}" destId="{0262F015-3CC6-41F2-AEEF-0FCF0C65F62D}" srcOrd="1" destOrd="0" parTransId="{47CA28D0-7E80-4A3F-B3F7-849F0BA4999B}" sibTransId="{CA9A73BD-A984-4995-878A-09421CF603FB}"/>
    <dgm:cxn modelId="{53A5E69D-85F3-4C8D-B199-3739E1560858}" type="presOf" srcId="{6EAF3AC5-1C0B-441A-A290-14903520E5ED}" destId="{1FBD6143-3397-49C8-8217-E6B797B4EE01}" srcOrd="0" destOrd="0" presId="urn:microsoft.com/office/officeart/2008/layout/LinedList"/>
    <dgm:cxn modelId="{D0116AA8-0CA9-43B9-B02A-20E76CF6ECE2}" type="presOf" srcId="{0262F015-3CC6-41F2-AEEF-0FCF0C65F62D}" destId="{02176BDC-EA31-42D2-93B9-578BAC2462F6}" srcOrd="0" destOrd="0" presId="urn:microsoft.com/office/officeart/2008/layout/LinedList"/>
    <dgm:cxn modelId="{142F7BAC-8152-491B-8856-F7D9CF94A8EA}" type="presOf" srcId="{D9707B70-5784-41B5-9538-9EFBF3BB0971}" destId="{7191774D-388A-4DEE-A3FD-B07931B1928D}" srcOrd="0" destOrd="0" presId="urn:microsoft.com/office/officeart/2008/layout/LinedList"/>
    <dgm:cxn modelId="{6EDFDAC9-2957-4B9E-BD93-D73DE5520863}" srcId="{6EAF3AC5-1C0B-441A-A290-14903520E5ED}" destId="{EABC4788-7F5A-451D-8959-4E56AC7BE4B4}" srcOrd="0" destOrd="0" parTransId="{DF3202EA-8977-4D0C-B915-0405998E7305}" sibTransId="{7593397D-3C18-40C8-AD08-A23499EC70B1}"/>
    <dgm:cxn modelId="{11C85CD2-37F8-49F2-91D9-93DE29B02A1A}" type="presOf" srcId="{86A994EF-2BC4-40AD-A0BC-A3911DF706D1}" destId="{4EF79FEF-9C42-4728-A22A-1395AAF986FE}" srcOrd="0" destOrd="0" presId="urn:microsoft.com/office/officeart/2008/layout/LinedList"/>
    <dgm:cxn modelId="{39E8D4D8-BFD2-4C50-9217-6021DA570918}" type="presOf" srcId="{F6609CFB-3F67-42B7-8A48-F80589B22FEB}" destId="{D339B522-D912-4FB2-8EFB-571D09954F2D}" srcOrd="0" destOrd="0" presId="urn:microsoft.com/office/officeart/2008/layout/LinedList"/>
    <dgm:cxn modelId="{4197E1F0-B2B4-492A-B37F-563F00B084B7}" srcId="{EABC4788-7F5A-451D-8959-4E56AC7BE4B4}" destId="{F6609CFB-3F67-42B7-8A48-F80589B22FEB}" srcOrd="3" destOrd="0" parTransId="{4E66C153-AB1E-4D3C-8275-9F05027B2E0D}" sibTransId="{0E339DA5-3296-4BBD-8398-4D7305F8A45D}"/>
    <dgm:cxn modelId="{CB4E7AC8-1C1D-4DF5-9F56-7F6A9C9A8FCE}" type="presParOf" srcId="{1FBD6143-3397-49C8-8217-E6B797B4EE01}" destId="{6E133B02-4EDB-4170-A438-52A7303CFF4D}" srcOrd="0" destOrd="0" presId="urn:microsoft.com/office/officeart/2008/layout/LinedList"/>
    <dgm:cxn modelId="{F58845C1-F17E-41B7-A0DA-09FC7B6552CC}" type="presParOf" srcId="{1FBD6143-3397-49C8-8217-E6B797B4EE01}" destId="{69E7EF32-28F6-4F5A-90AD-9F2C83434A19}" srcOrd="1" destOrd="0" presId="urn:microsoft.com/office/officeart/2008/layout/LinedList"/>
    <dgm:cxn modelId="{48EC28C7-892B-4858-991E-E6C61B517C2B}" type="presParOf" srcId="{69E7EF32-28F6-4F5A-90AD-9F2C83434A19}" destId="{37DF6A5F-3085-4C0F-8332-DFC26CF9E7F9}" srcOrd="0" destOrd="0" presId="urn:microsoft.com/office/officeart/2008/layout/LinedList"/>
    <dgm:cxn modelId="{99B4F14A-4868-46B7-8743-9059849FBE74}" type="presParOf" srcId="{69E7EF32-28F6-4F5A-90AD-9F2C83434A19}" destId="{BB0BD36E-509B-4C9E-BA71-8A5143D345FB}" srcOrd="1" destOrd="0" presId="urn:microsoft.com/office/officeart/2008/layout/LinedList"/>
    <dgm:cxn modelId="{4E340421-88DF-42C7-BF7D-42536E6AEFC9}" type="presParOf" srcId="{BB0BD36E-509B-4C9E-BA71-8A5143D345FB}" destId="{E5D125A7-98F4-4F8F-8142-3F487F0D5119}" srcOrd="0" destOrd="0" presId="urn:microsoft.com/office/officeart/2008/layout/LinedList"/>
    <dgm:cxn modelId="{BB0D2D19-4E48-4C1F-8B90-0E3EBE688F9C}" type="presParOf" srcId="{BB0BD36E-509B-4C9E-BA71-8A5143D345FB}" destId="{C24B3307-7DAB-45C7-8B5E-95797BBAB391}" srcOrd="1" destOrd="0" presId="urn:microsoft.com/office/officeart/2008/layout/LinedList"/>
    <dgm:cxn modelId="{2A40764B-CC7F-44BF-9A48-210AD8E3DF8D}" type="presParOf" srcId="{C24B3307-7DAB-45C7-8B5E-95797BBAB391}" destId="{4FA238E1-10BA-484C-B708-8C4F79580051}" srcOrd="0" destOrd="0" presId="urn:microsoft.com/office/officeart/2008/layout/LinedList"/>
    <dgm:cxn modelId="{715F0839-4175-49F5-9CD5-BCE79F1219DC}" type="presParOf" srcId="{C24B3307-7DAB-45C7-8B5E-95797BBAB391}" destId="{DB2DCE65-306F-4155-AE6F-455C111AE4E6}" srcOrd="1" destOrd="0" presId="urn:microsoft.com/office/officeart/2008/layout/LinedList"/>
    <dgm:cxn modelId="{17E36899-6AAF-4F28-8D6E-E1245B3B10E4}" type="presParOf" srcId="{C24B3307-7DAB-45C7-8B5E-95797BBAB391}" destId="{C96171C9-755E-4061-8885-B33DE59740A3}" srcOrd="2" destOrd="0" presId="urn:microsoft.com/office/officeart/2008/layout/LinedList"/>
    <dgm:cxn modelId="{1ADE30C5-966A-4880-9455-6D8F8F9799CC}" type="presParOf" srcId="{BB0BD36E-509B-4C9E-BA71-8A5143D345FB}" destId="{B039BBD7-FD33-4C9E-ADE2-B332C4A5695F}" srcOrd="2" destOrd="0" presId="urn:microsoft.com/office/officeart/2008/layout/LinedList"/>
    <dgm:cxn modelId="{94ED4C25-A0F6-4B34-A4A4-1E3D7462FEE8}" type="presParOf" srcId="{BB0BD36E-509B-4C9E-BA71-8A5143D345FB}" destId="{0412D99E-04B4-4866-84AA-64199E7E4FC3}" srcOrd="3" destOrd="0" presId="urn:microsoft.com/office/officeart/2008/layout/LinedList"/>
    <dgm:cxn modelId="{00E00656-B95D-4777-845D-2655355A494C}" type="presParOf" srcId="{BB0BD36E-509B-4C9E-BA71-8A5143D345FB}" destId="{1A44BFCA-3DD8-45E7-A41B-231F36F7038F}" srcOrd="4" destOrd="0" presId="urn:microsoft.com/office/officeart/2008/layout/LinedList"/>
    <dgm:cxn modelId="{FEC8BEC5-27F4-49DD-BA35-8CD8F1202BE0}" type="presParOf" srcId="{1A44BFCA-3DD8-45E7-A41B-231F36F7038F}" destId="{2F9140E5-63C0-40AD-A046-BE30318F8DD3}" srcOrd="0" destOrd="0" presId="urn:microsoft.com/office/officeart/2008/layout/LinedList"/>
    <dgm:cxn modelId="{E27CBC88-1E47-4F58-9B66-F77245A7C418}" type="presParOf" srcId="{1A44BFCA-3DD8-45E7-A41B-231F36F7038F}" destId="{02176BDC-EA31-42D2-93B9-578BAC2462F6}" srcOrd="1" destOrd="0" presId="urn:microsoft.com/office/officeart/2008/layout/LinedList"/>
    <dgm:cxn modelId="{D872EEE6-AC0F-41B3-9547-82C2789B300A}" type="presParOf" srcId="{1A44BFCA-3DD8-45E7-A41B-231F36F7038F}" destId="{703B40BF-1770-4DD6-BA44-6C9BAB0607E3}" srcOrd="2" destOrd="0" presId="urn:microsoft.com/office/officeart/2008/layout/LinedList"/>
    <dgm:cxn modelId="{201AC60F-2E6A-4E1A-94D6-F33049460DA0}" type="presParOf" srcId="{BB0BD36E-509B-4C9E-BA71-8A5143D345FB}" destId="{8E1B7D19-DAE2-4598-86A4-C4653F5E7F69}" srcOrd="5" destOrd="0" presId="urn:microsoft.com/office/officeart/2008/layout/LinedList"/>
    <dgm:cxn modelId="{45A91937-E86A-49A7-B109-C44C60708E0C}" type="presParOf" srcId="{BB0BD36E-509B-4C9E-BA71-8A5143D345FB}" destId="{24D67C31-388F-4A32-8696-F93C52D4EB21}" srcOrd="6" destOrd="0" presId="urn:microsoft.com/office/officeart/2008/layout/LinedList"/>
    <dgm:cxn modelId="{092A0425-75EF-476B-9954-9C3D085FCDD6}" type="presParOf" srcId="{BB0BD36E-509B-4C9E-BA71-8A5143D345FB}" destId="{5FC34FAF-3EE4-4535-AC4A-576C0393C767}" srcOrd="7" destOrd="0" presId="urn:microsoft.com/office/officeart/2008/layout/LinedList"/>
    <dgm:cxn modelId="{36315F71-1AD4-4B64-A0D0-CFCB44413382}" type="presParOf" srcId="{5FC34FAF-3EE4-4535-AC4A-576C0393C767}" destId="{662DE175-51DA-40D5-8416-B34644721256}" srcOrd="0" destOrd="0" presId="urn:microsoft.com/office/officeart/2008/layout/LinedList"/>
    <dgm:cxn modelId="{20C3782B-D97A-4C6F-A8CC-8C1491F312B1}" type="presParOf" srcId="{5FC34FAF-3EE4-4535-AC4A-576C0393C767}" destId="{4EF79FEF-9C42-4728-A22A-1395AAF986FE}" srcOrd="1" destOrd="0" presId="urn:microsoft.com/office/officeart/2008/layout/LinedList"/>
    <dgm:cxn modelId="{47F7D1AA-E346-494A-83D3-EDE3202C3586}" type="presParOf" srcId="{5FC34FAF-3EE4-4535-AC4A-576C0393C767}" destId="{F07875A5-60C2-470D-8AEC-D170A528F832}" srcOrd="2" destOrd="0" presId="urn:microsoft.com/office/officeart/2008/layout/LinedList"/>
    <dgm:cxn modelId="{CF4C3795-83C1-44C2-8B0D-812D0D339D35}" type="presParOf" srcId="{BB0BD36E-509B-4C9E-BA71-8A5143D345FB}" destId="{1DBFDCBE-A5BA-4276-9157-71A437E570AA}" srcOrd="8" destOrd="0" presId="urn:microsoft.com/office/officeart/2008/layout/LinedList"/>
    <dgm:cxn modelId="{0C75BAC3-068E-4DFD-AFFA-2A8984AAE632}" type="presParOf" srcId="{BB0BD36E-509B-4C9E-BA71-8A5143D345FB}" destId="{0CF23AF4-AA10-4146-84EA-E86F8A74B8F9}" srcOrd="9" destOrd="0" presId="urn:microsoft.com/office/officeart/2008/layout/LinedList"/>
    <dgm:cxn modelId="{87C333C5-35C0-4D94-A524-BA1B69AF74BC}" type="presParOf" srcId="{BB0BD36E-509B-4C9E-BA71-8A5143D345FB}" destId="{84849633-8AE9-4485-9E89-4ADE7B35A49D}" srcOrd="10" destOrd="0" presId="urn:microsoft.com/office/officeart/2008/layout/LinedList"/>
    <dgm:cxn modelId="{F6FE7F58-836F-4DA1-9ABC-E5C59884A15F}" type="presParOf" srcId="{84849633-8AE9-4485-9E89-4ADE7B35A49D}" destId="{35CD3AAC-6188-4144-A801-6461676936E9}" srcOrd="0" destOrd="0" presId="urn:microsoft.com/office/officeart/2008/layout/LinedList"/>
    <dgm:cxn modelId="{A4138694-3BAA-40F0-854E-E842944C460E}" type="presParOf" srcId="{84849633-8AE9-4485-9E89-4ADE7B35A49D}" destId="{D339B522-D912-4FB2-8EFB-571D09954F2D}" srcOrd="1" destOrd="0" presId="urn:microsoft.com/office/officeart/2008/layout/LinedList"/>
    <dgm:cxn modelId="{103019F5-669E-4B8C-9133-7B60D8461EAB}" type="presParOf" srcId="{84849633-8AE9-4485-9E89-4ADE7B35A49D}" destId="{34028F17-466E-4F43-8D25-52DB0F323208}" srcOrd="2" destOrd="0" presId="urn:microsoft.com/office/officeart/2008/layout/LinedList"/>
    <dgm:cxn modelId="{778797C0-E07C-4C0A-B8CD-50D1E93233A9}" type="presParOf" srcId="{BB0BD36E-509B-4C9E-BA71-8A5143D345FB}" destId="{2C380E26-2F71-43EC-8552-51C0C8F093A6}" srcOrd="11" destOrd="0" presId="urn:microsoft.com/office/officeart/2008/layout/LinedList"/>
    <dgm:cxn modelId="{538ED9D6-AC7F-4F3E-8197-10441F321AEC}" type="presParOf" srcId="{BB0BD36E-509B-4C9E-BA71-8A5143D345FB}" destId="{2C9F8365-3B80-41A3-9ACF-858299DC9CCF}" srcOrd="12" destOrd="0" presId="urn:microsoft.com/office/officeart/2008/layout/LinedList"/>
    <dgm:cxn modelId="{4677C29A-F1DE-4BF4-B636-C494B75A5953}" type="presParOf" srcId="{BB0BD36E-509B-4C9E-BA71-8A5143D345FB}" destId="{6B4C076C-6C22-4A28-B882-A986DFA505A6}" srcOrd="13" destOrd="0" presId="urn:microsoft.com/office/officeart/2008/layout/LinedList"/>
    <dgm:cxn modelId="{55DB93D6-BC5B-4E9F-AF8C-2FC558C1CD4A}" type="presParOf" srcId="{6B4C076C-6C22-4A28-B882-A986DFA505A6}" destId="{F57CA585-A48C-4C6F-B7D5-654A855E785D}" srcOrd="0" destOrd="0" presId="urn:microsoft.com/office/officeart/2008/layout/LinedList"/>
    <dgm:cxn modelId="{3633B6A9-78CC-4016-AF19-3E2F4FEBA6EF}" type="presParOf" srcId="{6B4C076C-6C22-4A28-B882-A986DFA505A6}" destId="{7191774D-388A-4DEE-A3FD-B07931B1928D}" srcOrd="1" destOrd="0" presId="urn:microsoft.com/office/officeart/2008/layout/LinedList"/>
    <dgm:cxn modelId="{69AC1AAB-0F09-4D57-9CF7-26D59A4C1AD5}" type="presParOf" srcId="{6B4C076C-6C22-4A28-B882-A986DFA505A6}" destId="{18C9C93D-7C89-4262-90B3-C1D4E354A7DA}" srcOrd="2" destOrd="0" presId="urn:microsoft.com/office/officeart/2008/layout/LinedList"/>
    <dgm:cxn modelId="{23698314-0076-4758-93E6-21112323E6F2}" type="presParOf" srcId="{BB0BD36E-509B-4C9E-BA71-8A5143D345FB}" destId="{31AF048D-966A-4849-A77B-58D96CD2ED62}" srcOrd="14" destOrd="0" presId="urn:microsoft.com/office/officeart/2008/layout/LinedList"/>
    <dgm:cxn modelId="{8D748C97-D95F-4D65-B920-CB545A30511E}" type="presParOf" srcId="{BB0BD36E-509B-4C9E-BA71-8A5143D345FB}" destId="{6B86D3EA-5515-4042-B082-F8B85FE96B86}"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33B02-4EDB-4170-A438-52A7303CFF4D}">
      <dsp:nvSpPr>
        <dsp:cNvPr id="0" name=""/>
        <dsp:cNvSpPr/>
      </dsp:nvSpPr>
      <dsp:spPr>
        <a:xfrm>
          <a:off x="0" y="0"/>
          <a:ext cx="9748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DF6A5F-3085-4C0F-8332-DFC26CF9E7F9}">
      <dsp:nvSpPr>
        <dsp:cNvPr id="0" name=""/>
        <dsp:cNvSpPr/>
      </dsp:nvSpPr>
      <dsp:spPr>
        <a:xfrm flipH="1">
          <a:off x="0" y="0"/>
          <a:ext cx="1949749" cy="4999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0"/>
        <a:ext cx="1949749" cy="4999474"/>
      </dsp:txXfrm>
    </dsp:sp>
    <dsp:sp modelId="{DB2DCE65-306F-4155-AE6F-455C111AE4E6}">
      <dsp:nvSpPr>
        <dsp:cNvPr id="0" name=""/>
        <dsp:cNvSpPr/>
      </dsp:nvSpPr>
      <dsp:spPr>
        <a:xfrm>
          <a:off x="2095980" y="47114"/>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dirty="0"/>
            <a:t>Según marca , modelo, versión.</a:t>
          </a:r>
          <a:br>
            <a:rPr lang="es-PE" sz="1900" kern="1200" dirty="0"/>
          </a:br>
          <a:endParaRPr lang="en-US" sz="1900" kern="1200" dirty="0"/>
        </a:p>
      </dsp:txBody>
      <dsp:txXfrm>
        <a:off x="2095980" y="47114"/>
        <a:ext cx="7652765" cy="942283"/>
      </dsp:txXfrm>
    </dsp:sp>
    <dsp:sp modelId="{B039BBD7-FD33-4C9E-ADE2-B332C4A5695F}">
      <dsp:nvSpPr>
        <dsp:cNvPr id="0" name=""/>
        <dsp:cNvSpPr/>
      </dsp:nvSpPr>
      <dsp:spPr>
        <a:xfrm>
          <a:off x="1949749" y="989397"/>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176BDC-EA31-42D2-93B9-578BAC2462F6}">
      <dsp:nvSpPr>
        <dsp:cNvPr id="0" name=""/>
        <dsp:cNvSpPr/>
      </dsp:nvSpPr>
      <dsp:spPr>
        <a:xfrm>
          <a:off x="2095980" y="1036512"/>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dirty="0"/>
            <a:t>Según el nivel de Stock.</a:t>
          </a:r>
          <a:br>
            <a:rPr lang="es-PE" sz="1900" kern="1200" dirty="0"/>
          </a:br>
          <a:br>
            <a:rPr lang="es-PE" sz="1900" kern="1200" dirty="0"/>
          </a:br>
          <a:endParaRPr lang="en-US" sz="1900" kern="1200" dirty="0"/>
        </a:p>
      </dsp:txBody>
      <dsp:txXfrm>
        <a:off x="2095980" y="1036512"/>
        <a:ext cx="7652765" cy="942283"/>
      </dsp:txXfrm>
    </dsp:sp>
    <dsp:sp modelId="{8E1B7D19-DAE2-4598-86A4-C4653F5E7F69}">
      <dsp:nvSpPr>
        <dsp:cNvPr id="0" name=""/>
        <dsp:cNvSpPr/>
      </dsp:nvSpPr>
      <dsp:spPr>
        <a:xfrm>
          <a:off x="1949749" y="1978795"/>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F79FEF-9C42-4728-A22A-1395AAF986FE}">
      <dsp:nvSpPr>
        <dsp:cNvPr id="0" name=""/>
        <dsp:cNvSpPr/>
      </dsp:nvSpPr>
      <dsp:spPr>
        <a:xfrm>
          <a:off x="2095980" y="2025909"/>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dirty="0"/>
            <a:t>Según el precio del auto.</a:t>
          </a:r>
          <a:endParaRPr lang="en-US" sz="1900" kern="1200" dirty="0"/>
        </a:p>
      </dsp:txBody>
      <dsp:txXfrm>
        <a:off x="2095980" y="2025909"/>
        <a:ext cx="7652765" cy="942283"/>
      </dsp:txXfrm>
    </dsp:sp>
    <dsp:sp modelId="{1DBFDCBE-A5BA-4276-9157-71A437E570AA}">
      <dsp:nvSpPr>
        <dsp:cNvPr id="0" name=""/>
        <dsp:cNvSpPr/>
      </dsp:nvSpPr>
      <dsp:spPr>
        <a:xfrm>
          <a:off x="1949749" y="2968193"/>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39B522-D912-4FB2-8EFB-571D09954F2D}">
      <dsp:nvSpPr>
        <dsp:cNvPr id="0" name=""/>
        <dsp:cNvSpPr/>
      </dsp:nvSpPr>
      <dsp:spPr>
        <a:xfrm>
          <a:off x="2095980" y="3015307"/>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dirty="0"/>
            <a:t>Según el nivel de Ventas.</a:t>
          </a:r>
          <a:endParaRPr lang="en-US" sz="1900" kern="1200" dirty="0"/>
        </a:p>
      </dsp:txBody>
      <dsp:txXfrm>
        <a:off x="2095980" y="3015307"/>
        <a:ext cx="7652765" cy="942283"/>
      </dsp:txXfrm>
    </dsp:sp>
    <dsp:sp modelId="{2C380E26-2F71-43EC-8552-51C0C8F093A6}">
      <dsp:nvSpPr>
        <dsp:cNvPr id="0" name=""/>
        <dsp:cNvSpPr/>
      </dsp:nvSpPr>
      <dsp:spPr>
        <a:xfrm>
          <a:off x="1949749" y="3957591"/>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91774D-388A-4DEE-A3FD-B07931B1928D}">
      <dsp:nvSpPr>
        <dsp:cNvPr id="0" name=""/>
        <dsp:cNvSpPr/>
      </dsp:nvSpPr>
      <dsp:spPr>
        <a:xfrm>
          <a:off x="2095980" y="4004705"/>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dirty="0"/>
            <a:t>Según el nivel de Ganancias.</a:t>
          </a:r>
          <a:br>
            <a:rPr lang="es-PE" sz="1900" kern="1200" dirty="0"/>
          </a:br>
          <a:br>
            <a:rPr lang="es-PE" sz="1900" kern="1200" dirty="0"/>
          </a:br>
          <a:endParaRPr lang="en-US" sz="1900" kern="1200" dirty="0"/>
        </a:p>
      </dsp:txBody>
      <dsp:txXfrm>
        <a:off x="2095980" y="4004705"/>
        <a:ext cx="7652765" cy="942283"/>
      </dsp:txXfrm>
    </dsp:sp>
    <dsp:sp modelId="{31AF048D-966A-4849-A77B-58D96CD2ED62}">
      <dsp:nvSpPr>
        <dsp:cNvPr id="0" name=""/>
        <dsp:cNvSpPr/>
      </dsp:nvSpPr>
      <dsp:spPr>
        <a:xfrm>
          <a:off x="1949749" y="4946989"/>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0.94089</cdr:x>
      <cdr:y>0.31219</cdr:y>
    </cdr:from>
    <cdr:to>
      <cdr:x>0.98672</cdr:x>
      <cdr:y>0.41404</cdr:y>
    </cdr:to>
    <cdr:sp macro="" textlink="">
      <cdr:nvSpPr>
        <cdr:cNvPr id="2" name="Arrow: Down 1">
          <a:extLst xmlns:a="http://schemas.openxmlformats.org/drawingml/2006/main">
            <a:ext uri="{FF2B5EF4-FFF2-40B4-BE49-F238E27FC236}">
              <a16:creationId xmlns:a16="http://schemas.microsoft.com/office/drawing/2014/main" id="{2E48FE7C-DF4C-4F05-A565-BE49A27B8D72}"/>
            </a:ext>
          </a:extLst>
        </cdr:cNvPr>
        <cdr:cNvSpPr/>
      </cdr:nvSpPr>
      <cdr:spPr>
        <a:xfrm xmlns:a="http://schemas.openxmlformats.org/drawingml/2006/main" rot="10800000">
          <a:off x="4145642" y="796073"/>
          <a:ext cx="201931" cy="259710"/>
        </a:xfrm>
        <a:prstGeom xmlns:a="http://schemas.openxmlformats.org/drawingml/2006/main" prst="downArrow">
          <a:avLst/>
        </a:prstGeom>
      </cdr:spPr>
      <cdr:style>
        <a:lnRef xmlns:a="http://schemas.openxmlformats.org/drawingml/2006/main" idx="1">
          <a:schemeClr val="dk1"/>
        </a:lnRef>
        <a:fillRef xmlns:a="http://schemas.openxmlformats.org/drawingml/2006/main" idx="2">
          <a:schemeClr val="dk1"/>
        </a:fillRef>
        <a:effectRef xmlns:a="http://schemas.openxmlformats.org/drawingml/2006/main" idx="1">
          <a:schemeClr val="dk1"/>
        </a:effectRef>
        <a:fontRef xmlns:a="http://schemas.openxmlformats.org/drawingml/2006/main" idx="minor">
          <a:schemeClr val="dk1"/>
        </a:fontRef>
      </cdr:style>
      <cdr:txBody>
        <a:bodyPr xmlns:a="http://schemas.openxmlformats.org/drawingml/2006/main" rot="0" spcFirstLastPara="0" vert="horz" wrap="square" lIns="91440" tIns="45720" rIns="91440" bIns="45720" numCol="1" spcCol="0" rtlCol="0" fromWordArt="0" anchor="t" anchorCtr="0" forceAA="0" compatLnSpc="1">
          <a:prstTxWarp prst="textNoShape">
            <a:avLst/>
          </a:prstTxWarp>
          <a:noAutofit/>
        </a:bodyPr>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l"/>
          <a:endParaRPr lang="en-US" sz="1100"/>
        </a:p>
      </cdr:txBody>
    </cdr:sp>
  </cdr:relSizeAnchor>
</c:userShapes>
</file>

<file path=ppt/drawings/drawing2.xml><?xml version="1.0" encoding="utf-8"?>
<c:userShapes xmlns:c="http://schemas.openxmlformats.org/drawingml/2006/chart">
  <cdr:relSizeAnchor xmlns:cdr="http://schemas.openxmlformats.org/drawingml/2006/chartDrawing">
    <cdr:from>
      <cdr:x>0.93268</cdr:x>
      <cdr:y>0.35393</cdr:y>
    </cdr:from>
    <cdr:to>
      <cdr:x>0.97851</cdr:x>
      <cdr:y>0.45578</cdr:y>
    </cdr:to>
    <cdr:sp macro="" textlink="">
      <cdr:nvSpPr>
        <cdr:cNvPr id="2" name="Arrow: Down 1">
          <a:extLst xmlns:a="http://schemas.openxmlformats.org/drawingml/2006/main">
            <a:ext uri="{FF2B5EF4-FFF2-40B4-BE49-F238E27FC236}">
              <a16:creationId xmlns:a16="http://schemas.microsoft.com/office/drawing/2014/main" id="{2E48FE7C-DF4C-4F05-A565-BE49A27B8D72}"/>
            </a:ext>
          </a:extLst>
        </cdr:cNvPr>
        <cdr:cNvSpPr/>
      </cdr:nvSpPr>
      <cdr:spPr>
        <a:xfrm xmlns:a="http://schemas.openxmlformats.org/drawingml/2006/main">
          <a:off x="4264212" y="970894"/>
          <a:ext cx="209550" cy="279400"/>
        </a:xfrm>
        <a:prstGeom xmlns:a="http://schemas.openxmlformats.org/drawingml/2006/main" prst="downArrow">
          <a:avLst/>
        </a:prstGeom>
      </cdr:spPr>
      <cdr:style>
        <a:lnRef xmlns:a="http://schemas.openxmlformats.org/drawingml/2006/main" idx="1">
          <a:schemeClr val="dk1"/>
        </a:lnRef>
        <a:fillRef xmlns:a="http://schemas.openxmlformats.org/drawingml/2006/main" idx="2">
          <a:schemeClr val="dk1"/>
        </a:fillRef>
        <a:effectRef xmlns:a="http://schemas.openxmlformats.org/drawingml/2006/main" idx="1">
          <a:schemeClr val="dk1"/>
        </a:effectRef>
        <a:fontRef xmlns:a="http://schemas.openxmlformats.org/drawingml/2006/main" idx="minor">
          <a:schemeClr val="dk1"/>
        </a:fontRef>
      </cdr:style>
      <cdr:txBody>
        <a:bodyPr xmlns:a="http://schemas.openxmlformats.org/drawingml/2006/main"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l"/>
          <a:endParaRPr lang="en-US" sz="110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0C6D04B0-953C-4342-9E2A-7107932859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a:extLst>
              <a:ext uri="{FF2B5EF4-FFF2-40B4-BE49-F238E27FC236}">
                <a16:creationId xmlns:a16="http://schemas.microsoft.com/office/drawing/2014/main" id="{04B87DFB-EDA6-4626-9FE9-C1781F751E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B03306-B8D0-4C72-8461-63B767742D6F}" type="datetimeFigureOut">
              <a:rPr lang="es-PE" smtClean="0"/>
              <a:t>25/11/2021</a:t>
            </a:fld>
            <a:endParaRPr lang="es-PE"/>
          </a:p>
        </p:txBody>
      </p:sp>
      <p:sp>
        <p:nvSpPr>
          <p:cNvPr id="4" name="Marcador de pie de página 3">
            <a:extLst>
              <a:ext uri="{FF2B5EF4-FFF2-40B4-BE49-F238E27FC236}">
                <a16:creationId xmlns:a16="http://schemas.microsoft.com/office/drawing/2014/main" id="{7803CF98-21CD-4B50-B5BA-ABBDC87A0E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a:extLst>
              <a:ext uri="{FF2B5EF4-FFF2-40B4-BE49-F238E27FC236}">
                <a16:creationId xmlns:a16="http://schemas.microsoft.com/office/drawing/2014/main" id="{45AB32D8-D2BC-40BF-856A-807C6EBC7F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A43170-4AE3-4EA4-9A58-5A014ABA9295}" type="slidenum">
              <a:rPr lang="es-PE" smtClean="0"/>
              <a:t>‹Nº›</a:t>
            </a:fld>
            <a:endParaRPr lang="es-PE"/>
          </a:p>
        </p:txBody>
      </p:sp>
    </p:spTree>
    <p:extLst>
      <p:ext uri="{BB962C8B-B14F-4D97-AF65-F5344CB8AC3E}">
        <p14:creationId xmlns:p14="http://schemas.microsoft.com/office/powerpoint/2010/main" val="2349472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63468-B19B-4B03-9566-C0DB62AC7DDD}" type="datetimeFigureOut">
              <a:rPr lang="es-PE" smtClean="0"/>
              <a:t>25/11/2021</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D3F391-FB3F-4F66-AEED-BD24FF65405B}" type="slidenum">
              <a:rPr lang="es-PE" smtClean="0"/>
              <a:t>‹Nº›</a:t>
            </a:fld>
            <a:endParaRPr lang="es-PE"/>
          </a:p>
        </p:txBody>
      </p:sp>
    </p:spTree>
    <p:extLst>
      <p:ext uri="{BB962C8B-B14F-4D97-AF65-F5344CB8AC3E}">
        <p14:creationId xmlns:p14="http://schemas.microsoft.com/office/powerpoint/2010/main" val="2668961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D3F391-FB3F-4F66-AEED-BD24FF65405B}" type="slidenum">
              <a:rPr lang="es-PE" smtClean="0"/>
              <a:t>4</a:t>
            </a:fld>
            <a:endParaRPr lang="es-PE"/>
          </a:p>
        </p:txBody>
      </p:sp>
    </p:spTree>
    <p:extLst>
      <p:ext uri="{BB962C8B-B14F-4D97-AF65-F5344CB8AC3E}">
        <p14:creationId xmlns:p14="http://schemas.microsoft.com/office/powerpoint/2010/main" val="2902435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Agregar el desagregado de cada Fase.</a:t>
            </a:r>
          </a:p>
        </p:txBody>
      </p:sp>
      <p:sp>
        <p:nvSpPr>
          <p:cNvPr id="4" name="Marcador de número de diapositiva 3"/>
          <p:cNvSpPr>
            <a:spLocks noGrp="1"/>
          </p:cNvSpPr>
          <p:nvPr>
            <p:ph type="sldNum" sz="quarter" idx="5"/>
          </p:nvPr>
        </p:nvSpPr>
        <p:spPr/>
        <p:txBody>
          <a:bodyPr/>
          <a:lstStyle/>
          <a:p>
            <a:fld id="{6ED3F391-FB3F-4F66-AEED-BD24FF65405B}" type="slidenum">
              <a:rPr lang="es-PE" smtClean="0"/>
              <a:t>5</a:t>
            </a:fld>
            <a:endParaRPr lang="es-PE"/>
          </a:p>
        </p:txBody>
      </p:sp>
    </p:spTree>
    <p:extLst>
      <p:ext uri="{BB962C8B-B14F-4D97-AF65-F5344CB8AC3E}">
        <p14:creationId xmlns:p14="http://schemas.microsoft.com/office/powerpoint/2010/main" val="1727871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Agregar el desagregado de cada Fase.</a:t>
            </a:r>
          </a:p>
        </p:txBody>
      </p:sp>
      <p:sp>
        <p:nvSpPr>
          <p:cNvPr id="4" name="Marcador de número de diapositiva 3"/>
          <p:cNvSpPr>
            <a:spLocks noGrp="1"/>
          </p:cNvSpPr>
          <p:nvPr>
            <p:ph type="sldNum" sz="quarter" idx="5"/>
          </p:nvPr>
        </p:nvSpPr>
        <p:spPr/>
        <p:txBody>
          <a:bodyPr/>
          <a:lstStyle/>
          <a:p>
            <a:fld id="{6ED3F391-FB3F-4F66-AEED-BD24FF65405B}" type="slidenum">
              <a:rPr lang="es-PE" smtClean="0"/>
              <a:t>6</a:t>
            </a:fld>
            <a:endParaRPr lang="es-PE"/>
          </a:p>
        </p:txBody>
      </p:sp>
    </p:spTree>
    <p:extLst>
      <p:ext uri="{BB962C8B-B14F-4D97-AF65-F5344CB8AC3E}">
        <p14:creationId xmlns:p14="http://schemas.microsoft.com/office/powerpoint/2010/main" val="166976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4 Graficas</a:t>
            </a:r>
          </a:p>
        </p:txBody>
      </p:sp>
      <p:sp>
        <p:nvSpPr>
          <p:cNvPr id="4" name="Marcador de número de diapositiva 3"/>
          <p:cNvSpPr>
            <a:spLocks noGrp="1"/>
          </p:cNvSpPr>
          <p:nvPr>
            <p:ph type="sldNum" sz="quarter" idx="5"/>
          </p:nvPr>
        </p:nvSpPr>
        <p:spPr/>
        <p:txBody>
          <a:bodyPr/>
          <a:lstStyle/>
          <a:p>
            <a:fld id="{6ED3F391-FB3F-4F66-AEED-BD24FF65405B}" type="slidenum">
              <a:rPr lang="es-PE" smtClean="0"/>
              <a:t>8</a:t>
            </a:fld>
            <a:endParaRPr lang="es-PE"/>
          </a:p>
        </p:txBody>
      </p:sp>
    </p:spTree>
    <p:extLst>
      <p:ext uri="{BB962C8B-B14F-4D97-AF65-F5344CB8AC3E}">
        <p14:creationId xmlns:p14="http://schemas.microsoft.com/office/powerpoint/2010/main" val="4018278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ABE43C-3DAF-49DF-8F19-00CD5AF356A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5EE5A69C-027C-4043-B36F-8F09AC0DC1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97E152AD-DF6E-40CE-ACCA-37878C642264}"/>
              </a:ext>
            </a:extLst>
          </p:cNvPr>
          <p:cNvSpPr>
            <a:spLocks noGrp="1"/>
          </p:cNvSpPr>
          <p:nvPr>
            <p:ph type="dt" sz="half" idx="10"/>
          </p:nvPr>
        </p:nvSpPr>
        <p:spPr/>
        <p:txBody>
          <a:bodyPr/>
          <a:lstStyle/>
          <a:p>
            <a:fld id="{5C5D0169-7A3B-4C40-A2F7-E6B9D2B21B71}" type="datetimeFigureOut">
              <a:rPr lang="es-PE" smtClean="0"/>
              <a:t>25/11/2021</a:t>
            </a:fld>
            <a:endParaRPr lang="es-PE"/>
          </a:p>
        </p:txBody>
      </p:sp>
      <p:sp>
        <p:nvSpPr>
          <p:cNvPr id="5" name="Marcador de pie de página 4">
            <a:extLst>
              <a:ext uri="{FF2B5EF4-FFF2-40B4-BE49-F238E27FC236}">
                <a16:creationId xmlns:a16="http://schemas.microsoft.com/office/drawing/2014/main" id="{953D1CBA-EB1D-4617-AC08-78A8BE1257C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6A62D6F-D0D8-49DB-8279-325F22236ECB}"/>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3779360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4210F9-B7DD-4BDD-80DC-F20C0875145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7F0FCB5-7A4D-4212-8025-70091D0B53E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9614077-4919-4966-AF78-900A112D0E6B}"/>
              </a:ext>
            </a:extLst>
          </p:cNvPr>
          <p:cNvSpPr>
            <a:spLocks noGrp="1"/>
          </p:cNvSpPr>
          <p:nvPr>
            <p:ph type="dt" sz="half" idx="10"/>
          </p:nvPr>
        </p:nvSpPr>
        <p:spPr/>
        <p:txBody>
          <a:bodyPr/>
          <a:lstStyle/>
          <a:p>
            <a:fld id="{5C5D0169-7A3B-4C40-A2F7-E6B9D2B21B71}" type="datetimeFigureOut">
              <a:rPr lang="es-PE" smtClean="0"/>
              <a:t>25/11/2021</a:t>
            </a:fld>
            <a:endParaRPr lang="es-PE"/>
          </a:p>
        </p:txBody>
      </p:sp>
      <p:sp>
        <p:nvSpPr>
          <p:cNvPr id="5" name="Marcador de pie de página 4">
            <a:extLst>
              <a:ext uri="{FF2B5EF4-FFF2-40B4-BE49-F238E27FC236}">
                <a16:creationId xmlns:a16="http://schemas.microsoft.com/office/drawing/2014/main" id="{DC58D513-C352-4B1E-B920-83853BF4039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A82A5E3-90E7-4A10-BE33-853CC5F64754}"/>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393002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720FCC1-BD98-4589-97D3-CFC81DA2EA0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BBBB6228-ECC5-4BFD-8472-92E202EC10E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C67FADF-9315-4293-BC54-13F3C1542EB3}"/>
              </a:ext>
            </a:extLst>
          </p:cNvPr>
          <p:cNvSpPr>
            <a:spLocks noGrp="1"/>
          </p:cNvSpPr>
          <p:nvPr>
            <p:ph type="dt" sz="half" idx="10"/>
          </p:nvPr>
        </p:nvSpPr>
        <p:spPr/>
        <p:txBody>
          <a:bodyPr/>
          <a:lstStyle/>
          <a:p>
            <a:fld id="{5C5D0169-7A3B-4C40-A2F7-E6B9D2B21B71}" type="datetimeFigureOut">
              <a:rPr lang="es-PE" smtClean="0"/>
              <a:t>25/11/2021</a:t>
            </a:fld>
            <a:endParaRPr lang="es-PE"/>
          </a:p>
        </p:txBody>
      </p:sp>
      <p:sp>
        <p:nvSpPr>
          <p:cNvPr id="5" name="Marcador de pie de página 4">
            <a:extLst>
              <a:ext uri="{FF2B5EF4-FFF2-40B4-BE49-F238E27FC236}">
                <a16:creationId xmlns:a16="http://schemas.microsoft.com/office/drawing/2014/main" id="{F55978E5-AF93-44E6-A049-6F5E9DAC676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BF82E51-B507-4DB6-BA42-A1DB94CD9A7E}"/>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3879091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8FDD30E4-97F0-490B-BEA5-1ABDF881249F}"/>
              </a:ext>
            </a:extLst>
          </p:cNvPr>
          <p:cNvSpPr>
            <a:spLocks noGrp="1"/>
          </p:cNvSpPr>
          <p:nvPr>
            <p:ph type="dt" sz="half" idx="10"/>
          </p:nvPr>
        </p:nvSpPr>
        <p:spPr/>
        <p:txBody>
          <a:bodyPr/>
          <a:lstStyle/>
          <a:p>
            <a:fld id="{D0EEB84B-72CA-4BE6-9152-9CD7F9E3BC88}" type="datetimeFigureOut">
              <a:rPr lang="es-PE" smtClean="0"/>
              <a:t>25/11/2021</a:t>
            </a:fld>
            <a:endParaRPr lang="es-PE"/>
          </a:p>
        </p:txBody>
      </p:sp>
      <p:sp>
        <p:nvSpPr>
          <p:cNvPr id="5" name="Marcador de pie de página 4">
            <a:extLst>
              <a:ext uri="{FF2B5EF4-FFF2-40B4-BE49-F238E27FC236}">
                <a16:creationId xmlns:a16="http://schemas.microsoft.com/office/drawing/2014/main" id="{77D95A55-C12B-488C-A35A-6729EC8FB09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433A518-3568-47BD-9386-411E5900E6CC}"/>
              </a:ext>
            </a:extLst>
          </p:cNvPr>
          <p:cNvSpPr>
            <a:spLocks noGrp="1"/>
          </p:cNvSpPr>
          <p:nvPr>
            <p:ph type="sldNum" sz="quarter" idx="12"/>
          </p:nvPr>
        </p:nvSpPr>
        <p:spPr/>
        <p:txBody>
          <a:bodyPr/>
          <a:lstStyle/>
          <a:p>
            <a:fld id="{7E7E370B-9A20-40D2-BA88-E516F276B58A}" type="slidenum">
              <a:rPr lang="es-PE" smtClean="0"/>
              <a:t>‹Nº›</a:t>
            </a:fld>
            <a:endParaRPr lang="es-PE"/>
          </a:p>
        </p:txBody>
      </p:sp>
      <p:pic>
        <p:nvPicPr>
          <p:cNvPr id="7" name="Picture 2" descr="C:\Users\Paola Abedrapo\Pictures\INTERIOR vxm.png">
            <a:extLst>
              <a:ext uri="{FF2B5EF4-FFF2-40B4-BE49-F238E27FC236}">
                <a16:creationId xmlns:a16="http://schemas.microsoft.com/office/drawing/2014/main" id="{2BBC00CC-2726-4423-BBC0-4E11334C20B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 y="6612591"/>
            <a:ext cx="12192001" cy="2454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E1E78921-6B08-4D15-B098-9D39767FA7AB}"/>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1506200" y="6172200"/>
            <a:ext cx="685800" cy="685800"/>
          </a:xfrm>
          <a:prstGeom prst="rect">
            <a:avLst/>
          </a:prstGeom>
          <a:noFill/>
          <a:ln w="9525">
            <a:noFill/>
            <a:miter lim="800000"/>
            <a:headEnd/>
            <a:tailEnd/>
          </a:ln>
        </p:spPr>
      </p:pic>
    </p:spTree>
    <p:extLst>
      <p:ext uri="{BB962C8B-B14F-4D97-AF65-F5344CB8AC3E}">
        <p14:creationId xmlns:p14="http://schemas.microsoft.com/office/powerpoint/2010/main" val="1064704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13134-4E2D-4DCD-9C8F-F2ABCDB21BA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72C826B8-DE13-46F1-8C17-309EDC9D49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61A0407A-CA09-4784-BF17-D2D98C932BE6}"/>
              </a:ext>
            </a:extLst>
          </p:cNvPr>
          <p:cNvSpPr>
            <a:spLocks noGrp="1"/>
          </p:cNvSpPr>
          <p:nvPr>
            <p:ph type="dt" sz="half" idx="10"/>
          </p:nvPr>
        </p:nvSpPr>
        <p:spPr/>
        <p:txBody>
          <a:bodyPr/>
          <a:lstStyle/>
          <a:p>
            <a:fld id="{C780CD05-A307-4E07-AC91-0C8C7E13E715}" type="datetimeFigureOut">
              <a:rPr lang="es-PE" smtClean="0"/>
              <a:t>25/11/2021</a:t>
            </a:fld>
            <a:endParaRPr lang="es-PE"/>
          </a:p>
        </p:txBody>
      </p:sp>
      <p:sp>
        <p:nvSpPr>
          <p:cNvPr id="5" name="Marcador de pie de página 4">
            <a:extLst>
              <a:ext uri="{FF2B5EF4-FFF2-40B4-BE49-F238E27FC236}">
                <a16:creationId xmlns:a16="http://schemas.microsoft.com/office/drawing/2014/main" id="{F30A04C5-A6CF-4BA5-B81C-434A8F344EF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4D71F0F-4580-4DB7-9414-CA45B59A8E06}"/>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449321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49FF8B-664F-4E40-A783-27E9AC399A3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3CE73D6-1A3D-4094-B73E-278E681E7C6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CE91A72-939A-4BAA-A6AD-E08C604C4CC7}"/>
              </a:ext>
            </a:extLst>
          </p:cNvPr>
          <p:cNvSpPr>
            <a:spLocks noGrp="1"/>
          </p:cNvSpPr>
          <p:nvPr>
            <p:ph type="dt" sz="half" idx="10"/>
          </p:nvPr>
        </p:nvSpPr>
        <p:spPr/>
        <p:txBody>
          <a:bodyPr/>
          <a:lstStyle/>
          <a:p>
            <a:fld id="{C780CD05-A307-4E07-AC91-0C8C7E13E715}" type="datetimeFigureOut">
              <a:rPr lang="es-PE" smtClean="0"/>
              <a:t>25/11/2021</a:t>
            </a:fld>
            <a:endParaRPr lang="es-PE"/>
          </a:p>
        </p:txBody>
      </p:sp>
      <p:sp>
        <p:nvSpPr>
          <p:cNvPr id="5" name="Marcador de pie de página 4">
            <a:extLst>
              <a:ext uri="{FF2B5EF4-FFF2-40B4-BE49-F238E27FC236}">
                <a16:creationId xmlns:a16="http://schemas.microsoft.com/office/drawing/2014/main" id="{5D0DA56B-659D-4E2C-A9B8-44584F42389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B59E165-A33A-4580-9E3B-A069E408FF50}"/>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904419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6D4B0F-F666-44D8-B1DA-A9BBD6ACACB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58C2C9D-C7BA-489A-8F05-2CB7BFB6ED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B6E8532-535D-43BC-9CDE-FE1436B7D923}"/>
              </a:ext>
            </a:extLst>
          </p:cNvPr>
          <p:cNvSpPr>
            <a:spLocks noGrp="1"/>
          </p:cNvSpPr>
          <p:nvPr>
            <p:ph type="dt" sz="half" idx="10"/>
          </p:nvPr>
        </p:nvSpPr>
        <p:spPr/>
        <p:txBody>
          <a:bodyPr/>
          <a:lstStyle/>
          <a:p>
            <a:fld id="{C780CD05-A307-4E07-AC91-0C8C7E13E715}" type="datetimeFigureOut">
              <a:rPr lang="es-PE" smtClean="0"/>
              <a:t>25/11/2021</a:t>
            </a:fld>
            <a:endParaRPr lang="es-PE"/>
          </a:p>
        </p:txBody>
      </p:sp>
      <p:sp>
        <p:nvSpPr>
          <p:cNvPr id="5" name="Marcador de pie de página 4">
            <a:extLst>
              <a:ext uri="{FF2B5EF4-FFF2-40B4-BE49-F238E27FC236}">
                <a16:creationId xmlns:a16="http://schemas.microsoft.com/office/drawing/2014/main" id="{B29889F1-8BB1-4E0B-A28A-76836D85DE6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7C3842F-D7AD-490A-A923-EA1F250D98EF}"/>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616237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1A3D11-C61D-4D09-890C-69800328DBE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9E895EB-BA30-4CBA-B193-71119FD0E8F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E37A7C57-2615-44D5-AB96-453566E59C8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2C3EB7A8-E422-4FFF-BB17-9656B64105CE}"/>
              </a:ext>
            </a:extLst>
          </p:cNvPr>
          <p:cNvSpPr>
            <a:spLocks noGrp="1"/>
          </p:cNvSpPr>
          <p:nvPr>
            <p:ph type="dt" sz="half" idx="10"/>
          </p:nvPr>
        </p:nvSpPr>
        <p:spPr/>
        <p:txBody>
          <a:bodyPr/>
          <a:lstStyle/>
          <a:p>
            <a:fld id="{C780CD05-A307-4E07-AC91-0C8C7E13E715}" type="datetimeFigureOut">
              <a:rPr lang="es-PE" smtClean="0"/>
              <a:t>25/11/2021</a:t>
            </a:fld>
            <a:endParaRPr lang="es-PE"/>
          </a:p>
        </p:txBody>
      </p:sp>
      <p:sp>
        <p:nvSpPr>
          <p:cNvPr id="6" name="Marcador de pie de página 5">
            <a:extLst>
              <a:ext uri="{FF2B5EF4-FFF2-40B4-BE49-F238E27FC236}">
                <a16:creationId xmlns:a16="http://schemas.microsoft.com/office/drawing/2014/main" id="{DF44F796-CCA6-46C8-96F2-1544F84D8F8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052EC9A-4856-4141-8857-A71D309C6EFF}"/>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438693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7E0B9A-B46E-4448-BD5E-A16CE046159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7B2338F6-36F5-4912-A176-83C0013D27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AF89E8E-BB75-4A1D-BF97-1750685E26C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70D96A1E-70DB-46BA-B695-2C215685A9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86EF428-23DD-4460-8FC6-5AFCD4833CD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C000A86C-E18B-4A3D-A3F9-92459E09DBCB}"/>
              </a:ext>
            </a:extLst>
          </p:cNvPr>
          <p:cNvSpPr>
            <a:spLocks noGrp="1"/>
          </p:cNvSpPr>
          <p:nvPr>
            <p:ph type="dt" sz="half" idx="10"/>
          </p:nvPr>
        </p:nvSpPr>
        <p:spPr/>
        <p:txBody>
          <a:bodyPr/>
          <a:lstStyle/>
          <a:p>
            <a:fld id="{C780CD05-A307-4E07-AC91-0C8C7E13E715}" type="datetimeFigureOut">
              <a:rPr lang="es-PE" smtClean="0"/>
              <a:t>25/11/2021</a:t>
            </a:fld>
            <a:endParaRPr lang="es-PE"/>
          </a:p>
        </p:txBody>
      </p:sp>
      <p:sp>
        <p:nvSpPr>
          <p:cNvPr id="8" name="Marcador de pie de página 7">
            <a:extLst>
              <a:ext uri="{FF2B5EF4-FFF2-40B4-BE49-F238E27FC236}">
                <a16:creationId xmlns:a16="http://schemas.microsoft.com/office/drawing/2014/main" id="{1D0F1B97-5D32-4FBC-B25E-F679A0B974F6}"/>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765467A5-46CC-47FB-B545-226074F9FA25}"/>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078109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BB0FDE-635D-4817-9094-7CAA3D70193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96E44ACB-3DE1-4080-AAC4-2E46C6166531}"/>
              </a:ext>
            </a:extLst>
          </p:cNvPr>
          <p:cNvSpPr>
            <a:spLocks noGrp="1"/>
          </p:cNvSpPr>
          <p:nvPr>
            <p:ph type="dt" sz="half" idx="10"/>
          </p:nvPr>
        </p:nvSpPr>
        <p:spPr/>
        <p:txBody>
          <a:bodyPr/>
          <a:lstStyle/>
          <a:p>
            <a:fld id="{C780CD05-A307-4E07-AC91-0C8C7E13E715}" type="datetimeFigureOut">
              <a:rPr lang="es-PE" smtClean="0"/>
              <a:t>25/11/2021</a:t>
            </a:fld>
            <a:endParaRPr lang="es-PE"/>
          </a:p>
        </p:txBody>
      </p:sp>
      <p:sp>
        <p:nvSpPr>
          <p:cNvPr id="4" name="Marcador de pie de página 3">
            <a:extLst>
              <a:ext uri="{FF2B5EF4-FFF2-40B4-BE49-F238E27FC236}">
                <a16:creationId xmlns:a16="http://schemas.microsoft.com/office/drawing/2014/main" id="{12153A0A-36BC-4158-87B5-37642B6B4E98}"/>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F87F634C-89C4-4DC4-AD8C-B07242AC4DBD}"/>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2767303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34B5127-B13E-459B-92B1-B4B462779EFF}"/>
              </a:ext>
            </a:extLst>
          </p:cNvPr>
          <p:cNvSpPr>
            <a:spLocks noGrp="1"/>
          </p:cNvSpPr>
          <p:nvPr>
            <p:ph type="dt" sz="half" idx="10"/>
          </p:nvPr>
        </p:nvSpPr>
        <p:spPr/>
        <p:txBody>
          <a:bodyPr/>
          <a:lstStyle/>
          <a:p>
            <a:fld id="{C780CD05-A307-4E07-AC91-0C8C7E13E715}" type="datetimeFigureOut">
              <a:rPr lang="es-PE" smtClean="0"/>
              <a:t>25/11/2021</a:t>
            </a:fld>
            <a:endParaRPr lang="es-PE"/>
          </a:p>
        </p:txBody>
      </p:sp>
      <p:sp>
        <p:nvSpPr>
          <p:cNvPr id="3" name="Marcador de pie de página 2">
            <a:extLst>
              <a:ext uri="{FF2B5EF4-FFF2-40B4-BE49-F238E27FC236}">
                <a16:creationId xmlns:a16="http://schemas.microsoft.com/office/drawing/2014/main" id="{EBA1353E-CB42-4C06-AC68-BE51F2AF9402}"/>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C9A4A97C-33A0-40C1-8117-9EC2CAE81D37}"/>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222926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A9878-D470-46B6-B2B6-A40875D480D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4E15E9AA-1CD0-486B-9EFE-B58EEA37C86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3AFE290-0C20-4A9F-90F7-60B0431A65C5}"/>
              </a:ext>
            </a:extLst>
          </p:cNvPr>
          <p:cNvSpPr>
            <a:spLocks noGrp="1"/>
          </p:cNvSpPr>
          <p:nvPr>
            <p:ph type="dt" sz="half" idx="10"/>
          </p:nvPr>
        </p:nvSpPr>
        <p:spPr/>
        <p:txBody>
          <a:bodyPr/>
          <a:lstStyle/>
          <a:p>
            <a:fld id="{5C5D0169-7A3B-4C40-A2F7-E6B9D2B21B71}" type="datetimeFigureOut">
              <a:rPr lang="es-PE" smtClean="0"/>
              <a:t>25/11/2021</a:t>
            </a:fld>
            <a:endParaRPr lang="es-PE"/>
          </a:p>
        </p:txBody>
      </p:sp>
      <p:sp>
        <p:nvSpPr>
          <p:cNvPr id="5" name="Marcador de pie de página 4">
            <a:extLst>
              <a:ext uri="{FF2B5EF4-FFF2-40B4-BE49-F238E27FC236}">
                <a16:creationId xmlns:a16="http://schemas.microsoft.com/office/drawing/2014/main" id="{7636CC88-111E-4F99-925F-BC86ABD86F1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0A64EA6-C2A8-481E-B032-CF0F853EBA50}"/>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7831218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A6F42D-05DE-433E-ABB6-EC67F1B1E20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F67A223A-1077-4D69-B8B5-595B4AE9D4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E9306D38-5C3A-46FA-9978-365375D46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1CAF139-6BBD-4ABD-9455-1118E49B1515}"/>
              </a:ext>
            </a:extLst>
          </p:cNvPr>
          <p:cNvSpPr>
            <a:spLocks noGrp="1"/>
          </p:cNvSpPr>
          <p:nvPr>
            <p:ph type="dt" sz="half" idx="10"/>
          </p:nvPr>
        </p:nvSpPr>
        <p:spPr/>
        <p:txBody>
          <a:bodyPr/>
          <a:lstStyle/>
          <a:p>
            <a:fld id="{C780CD05-A307-4E07-AC91-0C8C7E13E715}" type="datetimeFigureOut">
              <a:rPr lang="es-PE" smtClean="0"/>
              <a:t>25/11/2021</a:t>
            </a:fld>
            <a:endParaRPr lang="es-PE"/>
          </a:p>
        </p:txBody>
      </p:sp>
      <p:sp>
        <p:nvSpPr>
          <p:cNvPr id="6" name="Marcador de pie de página 5">
            <a:extLst>
              <a:ext uri="{FF2B5EF4-FFF2-40B4-BE49-F238E27FC236}">
                <a16:creationId xmlns:a16="http://schemas.microsoft.com/office/drawing/2014/main" id="{F5D7168A-713F-44BC-9A0D-7F21CFF2BDF9}"/>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C4B2A52-3307-4833-A191-2ED576E54A7E}"/>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16540615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3C317-866A-4C5F-95CB-0B6E19623FE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ACE789E3-0441-42AF-8A9E-FE54291A25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131A55E5-DDA7-44A8-A258-ECC04F86B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A85D96C-3F74-4C53-AE23-994795E7D8D9}"/>
              </a:ext>
            </a:extLst>
          </p:cNvPr>
          <p:cNvSpPr>
            <a:spLocks noGrp="1"/>
          </p:cNvSpPr>
          <p:nvPr>
            <p:ph type="dt" sz="half" idx="10"/>
          </p:nvPr>
        </p:nvSpPr>
        <p:spPr/>
        <p:txBody>
          <a:bodyPr/>
          <a:lstStyle/>
          <a:p>
            <a:fld id="{C780CD05-A307-4E07-AC91-0C8C7E13E715}" type="datetimeFigureOut">
              <a:rPr lang="es-PE" smtClean="0"/>
              <a:t>25/11/2021</a:t>
            </a:fld>
            <a:endParaRPr lang="es-PE"/>
          </a:p>
        </p:txBody>
      </p:sp>
      <p:sp>
        <p:nvSpPr>
          <p:cNvPr id="6" name="Marcador de pie de página 5">
            <a:extLst>
              <a:ext uri="{FF2B5EF4-FFF2-40B4-BE49-F238E27FC236}">
                <a16:creationId xmlns:a16="http://schemas.microsoft.com/office/drawing/2014/main" id="{CED80C25-A213-4232-BBC9-79C1065B53E6}"/>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21ACB7D-3793-4AD5-9719-698F5DF72B3C}"/>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073164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6DB01C-4397-4813-B147-BC8E28AB6DD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2CC87BAF-A508-407F-9BEF-A0ED0871379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C23314C-2D11-4B80-94BA-56BCE15E84A3}"/>
              </a:ext>
            </a:extLst>
          </p:cNvPr>
          <p:cNvSpPr>
            <a:spLocks noGrp="1"/>
          </p:cNvSpPr>
          <p:nvPr>
            <p:ph type="dt" sz="half" idx="10"/>
          </p:nvPr>
        </p:nvSpPr>
        <p:spPr/>
        <p:txBody>
          <a:bodyPr/>
          <a:lstStyle/>
          <a:p>
            <a:fld id="{C780CD05-A307-4E07-AC91-0C8C7E13E715}" type="datetimeFigureOut">
              <a:rPr lang="es-PE" smtClean="0"/>
              <a:t>25/11/2021</a:t>
            </a:fld>
            <a:endParaRPr lang="es-PE"/>
          </a:p>
        </p:txBody>
      </p:sp>
      <p:sp>
        <p:nvSpPr>
          <p:cNvPr id="5" name="Marcador de pie de página 4">
            <a:extLst>
              <a:ext uri="{FF2B5EF4-FFF2-40B4-BE49-F238E27FC236}">
                <a16:creationId xmlns:a16="http://schemas.microsoft.com/office/drawing/2014/main" id="{B14E91D8-4017-4BC3-A7E1-AC3AFBA979E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4CDFF7E-C9AD-4C1F-A2E2-5825080AE3C0}"/>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1530405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5274038-BF59-4E70-BFDA-D1847E65BD4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6EE38053-F9AE-492A-8A2A-BD70F953307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03FDBF1-6C79-49D0-9DD9-53DABD76FD8B}"/>
              </a:ext>
            </a:extLst>
          </p:cNvPr>
          <p:cNvSpPr>
            <a:spLocks noGrp="1"/>
          </p:cNvSpPr>
          <p:nvPr>
            <p:ph type="dt" sz="half" idx="10"/>
          </p:nvPr>
        </p:nvSpPr>
        <p:spPr/>
        <p:txBody>
          <a:bodyPr/>
          <a:lstStyle/>
          <a:p>
            <a:fld id="{C780CD05-A307-4E07-AC91-0C8C7E13E715}" type="datetimeFigureOut">
              <a:rPr lang="es-PE" smtClean="0"/>
              <a:t>25/11/2021</a:t>
            </a:fld>
            <a:endParaRPr lang="es-PE"/>
          </a:p>
        </p:txBody>
      </p:sp>
      <p:sp>
        <p:nvSpPr>
          <p:cNvPr id="5" name="Marcador de pie de página 4">
            <a:extLst>
              <a:ext uri="{FF2B5EF4-FFF2-40B4-BE49-F238E27FC236}">
                <a16:creationId xmlns:a16="http://schemas.microsoft.com/office/drawing/2014/main" id="{7AC3A998-3215-4B09-92CB-8456A4D637E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C4DDE49-F598-4F43-A77A-846AAE7ABBFE}"/>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18252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32701-2FA2-49B4-9652-1B1345D387E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68F7789-4912-4A53-8A8C-820CFF371B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94283EE-894B-4C9E-8FA4-792C8F6E647D}"/>
              </a:ext>
            </a:extLst>
          </p:cNvPr>
          <p:cNvSpPr>
            <a:spLocks noGrp="1"/>
          </p:cNvSpPr>
          <p:nvPr>
            <p:ph type="dt" sz="half" idx="10"/>
          </p:nvPr>
        </p:nvSpPr>
        <p:spPr/>
        <p:txBody>
          <a:bodyPr/>
          <a:lstStyle/>
          <a:p>
            <a:fld id="{5C5D0169-7A3B-4C40-A2F7-E6B9D2B21B71}" type="datetimeFigureOut">
              <a:rPr lang="es-PE" smtClean="0"/>
              <a:t>25/11/2021</a:t>
            </a:fld>
            <a:endParaRPr lang="es-PE"/>
          </a:p>
        </p:txBody>
      </p:sp>
      <p:sp>
        <p:nvSpPr>
          <p:cNvPr id="5" name="Marcador de pie de página 4">
            <a:extLst>
              <a:ext uri="{FF2B5EF4-FFF2-40B4-BE49-F238E27FC236}">
                <a16:creationId xmlns:a16="http://schemas.microsoft.com/office/drawing/2014/main" id="{55BC8D4B-61B7-4FDC-961B-FBB36B89137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2C27C90-305F-446B-B963-A232A46732A4}"/>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84133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8DC306-9344-496A-B3FB-C91F7BC0C25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04CE597A-0EC8-4183-878F-642FA58097F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92B3CF90-3131-4055-9B00-05E9D559B5B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7E73911F-A260-45A1-89E9-CF065CB12EBB}"/>
              </a:ext>
            </a:extLst>
          </p:cNvPr>
          <p:cNvSpPr>
            <a:spLocks noGrp="1"/>
          </p:cNvSpPr>
          <p:nvPr>
            <p:ph type="dt" sz="half" idx="10"/>
          </p:nvPr>
        </p:nvSpPr>
        <p:spPr/>
        <p:txBody>
          <a:bodyPr/>
          <a:lstStyle/>
          <a:p>
            <a:fld id="{5C5D0169-7A3B-4C40-A2F7-E6B9D2B21B71}" type="datetimeFigureOut">
              <a:rPr lang="es-PE" smtClean="0"/>
              <a:t>25/11/2021</a:t>
            </a:fld>
            <a:endParaRPr lang="es-PE"/>
          </a:p>
        </p:txBody>
      </p:sp>
      <p:sp>
        <p:nvSpPr>
          <p:cNvPr id="6" name="Marcador de pie de página 5">
            <a:extLst>
              <a:ext uri="{FF2B5EF4-FFF2-40B4-BE49-F238E27FC236}">
                <a16:creationId xmlns:a16="http://schemas.microsoft.com/office/drawing/2014/main" id="{7CF0D46F-ECC7-4FEB-8087-1D4B4DA4D05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6FA2B32F-4B03-47ED-98CA-47D2EE9287D4}"/>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68087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B590B7-1DB2-41B7-B792-F9BBF9A540F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65B1C5BF-8D41-4FB6-AB17-90FA0A6A1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5F05F51-B554-4830-A6AE-79DE2167FE9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FA27ABD6-8131-4F4A-B718-5F4AE5B0CB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C5EED5A-358B-4D0F-9D8D-4A6EDD25EA1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E5F9F37A-5B3D-4FD7-BECF-7358139C02CD}"/>
              </a:ext>
            </a:extLst>
          </p:cNvPr>
          <p:cNvSpPr>
            <a:spLocks noGrp="1"/>
          </p:cNvSpPr>
          <p:nvPr>
            <p:ph type="dt" sz="half" idx="10"/>
          </p:nvPr>
        </p:nvSpPr>
        <p:spPr/>
        <p:txBody>
          <a:bodyPr/>
          <a:lstStyle/>
          <a:p>
            <a:fld id="{5C5D0169-7A3B-4C40-A2F7-E6B9D2B21B71}" type="datetimeFigureOut">
              <a:rPr lang="es-PE" smtClean="0"/>
              <a:t>25/11/2021</a:t>
            </a:fld>
            <a:endParaRPr lang="es-PE"/>
          </a:p>
        </p:txBody>
      </p:sp>
      <p:sp>
        <p:nvSpPr>
          <p:cNvPr id="8" name="Marcador de pie de página 7">
            <a:extLst>
              <a:ext uri="{FF2B5EF4-FFF2-40B4-BE49-F238E27FC236}">
                <a16:creationId xmlns:a16="http://schemas.microsoft.com/office/drawing/2014/main" id="{096EE5E2-04DF-48A0-9AC8-6C50AFC31112}"/>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60D249F1-4FFA-46B3-90DA-55648B6CA18E}"/>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64072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7E946F-A47E-46D4-9C37-1CAF2C3C8ED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6331FCBE-D29C-4552-8C16-5A5E07E094CA}"/>
              </a:ext>
            </a:extLst>
          </p:cNvPr>
          <p:cNvSpPr>
            <a:spLocks noGrp="1"/>
          </p:cNvSpPr>
          <p:nvPr>
            <p:ph type="dt" sz="half" idx="10"/>
          </p:nvPr>
        </p:nvSpPr>
        <p:spPr/>
        <p:txBody>
          <a:bodyPr/>
          <a:lstStyle/>
          <a:p>
            <a:fld id="{5C5D0169-7A3B-4C40-A2F7-E6B9D2B21B71}" type="datetimeFigureOut">
              <a:rPr lang="es-PE" smtClean="0"/>
              <a:t>25/11/2021</a:t>
            </a:fld>
            <a:endParaRPr lang="es-PE"/>
          </a:p>
        </p:txBody>
      </p:sp>
      <p:sp>
        <p:nvSpPr>
          <p:cNvPr id="4" name="Marcador de pie de página 3">
            <a:extLst>
              <a:ext uri="{FF2B5EF4-FFF2-40B4-BE49-F238E27FC236}">
                <a16:creationId xmlns:a16="http://schemas.microsoft.com/office/drawing/2014/main" id="{43B4B32D-F54D-4DE6-8882-72F8CAF30213}"/>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0BF230D7-7997-499F-A43D-01841AFCF660}"/>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312359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E747187-BBC3-46D7-8B41-46E494E6AF23}"/>
              </a:ext>
            </a:extLst>
          </p:cNvPr>
          <p:cNvSpPr>
            <a:spLocks noGrp="1"/>
          </p:cNvSpPr>
          <p:nvPr>
            <p:ph type="dt" sz="half" idx="10"/>
          </p:nvPr>
        </p:nvSpPr>
        <p:spPr/>
        <p:txBody>
          <a:bodyPr/>
          <a:lstStyle/>
          <a:p>
            <a:fld id="{5C5D0169-7A3B-4C40-A2F7-E6B9D2B21B71}" type="datetimeFigureOut">
              <a:rPr lang="es-PE" smtClean="0"/>
              <a:t>25/11/2021</a:t>
            </a:fld>
            <a:endParaRPr lang="es-PE"/>
          </a:p>
        </p:txBody>
      </p:sp>
      <p:sp>
        <p:nvSpPr>
          <p:cNvPr id="3" name="Marcador de pie de página 2">
            <a:extLst>
              <a:ext uri="{FF2B5EF4-FFF2-40B4-BE49-F238E27FC236}">
                <a16:creationId xmlns:a16="http://schemas.microsoft.com/office/drawing/2014/main" id="{625978A2-D6E7-40F0-8DB9-C0609BA409F9}"/>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3B3A83E2-8727-4BE3-AE72-C7AABAFD70DA}"/>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2863167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2F4611-FAB6-4096-810B-95FE27DCD53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26BAE9A8-C63F-4561-B4E2-4CC720FA7F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52871B9C-5CB5-405C-BEA0-E0D1FEC1E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EBB4A16-2958-4721-8E2D-ECAC5A4AFB3B}"/>
              </a:ext>
            </a:extLst>
          </p:cNvPr>
          <p:cNvSpPr>
            <a:spLocks noGrp="1"/>
          </p:cNvSpPr>
          <p:nvPr>
            <p:ph type="dt" sz="half" idx="10"/>
          </p:nvPr>
        </p:nvSpPr>
        <p:spPr/>
        <p:txBody>
          <a:bodyPr/>
          <a:lstStyle/>
          <a:p>
            <a:fld id="{5C5D0169-7A3B-4C40-A2F7-E6B9D2B21B71}" type="datetimeFigureOut">
              <a:rPr lang="es-PE" smtClean="0"/>
              <a:t>25/11/2021</a:t>
            </a:fld>
            <a:endParaRPr lang="es-PE"/>
          </a:p>
        </p:txBody>
      </p:sp>
      <p:sp>
        <p:nvSpPr>
          <p:cNvPr id="6" name="Marcador de pie de página 5">
            <a:extLst>
              <a:ext uri="{FF2B5EF4-FFF2-40B4-BE49-F238E27FC236}">
                <a16:creationId xmlns:a16="http://schemas.microsoft.com/office/drawing/2014/main" id="{D2714982-4275-450D-9C8F-56102EDA746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F6450A53-D622-4B2F-AABB-471332489C44}"/>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17365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FB2DFA-3B48-4389-AE12-7D2D9015678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EAE80B00-4FDB-4C00-B8DE-DEE12C041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1E286237-498E-4D50-BFC4-EE8330DE0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AAA887-4679-4CB1-8008-AB7ED4291077}"/>
              </a:ext>
            </a:extLst>
          </p:cNvPr>
          <p:cNvSpPr>
            <a:spLocks noGrp="1"/>
          </p:cNvSpPr>
          <p:nvPr>
            <p:ph type="dt" sz="half" idx="10"/>
          </p:nvPr>
        </p:nvSpPr>
        <p:spPr/>
        <p:txBody>
          <a:bodyPr/>
          <a:lstStyle/>
          <a:p>
            <a:fld id="{5C5D0169-7A3B-4C40-A2F7-E6B9D2B21B71}" type="datetimeFigureOut">
              <a:rPr lang="es-PE" smtClean="0"/>
              <a:t>25/11/2021</a:t>
            </a:fld>
            <a:endParaRPr lang="es-PE"/>
          </a:p>
        </p:txBody>
      </p:sp>
      <p:sp>
        <p:nvSpPr>
          <p:cNvPr id="6" name="Marcador de pie de página 5">
            <a:extLst>
              <a:ext uri="{FF2B5EF4-FFF2-40B4-BE49-F238E27FC236}">
                <a16:creationId xmlns:a16="http://schemas.microsoft.com/office/drawing/2014/main" id="{3637C9D6-F29D-44DE-8A3B-94E165CAD198}"/>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1089CD6-9279-498F-8A71-8343FA59E34B}"/>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3365868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2F3948F-EFB4-476C-B5B9-1BCA31CB7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B084BA1-C4E2-4BDA-BEDA-744600F96D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E9DFCE5-E1F8-4B6D-ACD4-6134E61A1B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D0169-7A3B-4C40-A2F7-E6B9D2B21B71}" type="datetimeFigureOut">
              <a:rPr lang="es-PE" smtClean="0"/>
              <a:t>25/11/2021</a:t>
            </a:fld>
            <a:endParaRPr lang="es-PE"/>
          </a:p>
        </p:txBody>
      </p:sp>
      <p:sp>
        <p:nvSpPr>
          <p:cNvPr id="5" name="Marcador de pie de página 4">
            <a:extLst>
              <a:ext uri="{FF2B5EF4-FFF2-40B4-BE49-F238E27FC236}">
                <a16:creationId xmlns:a16="http://schemas.microsoft.com/office/drawing/2014/main" id="{EDE96D72-7A86-4BD6-999C-BDF8B617C0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789419DE-EC98-46E2-B687-80D71EE70C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14FAE-CEEE-400C-B77E-C7C2904F8FA7}" type="slidenum">
              <a:rPr lang="es-PE" smtClean="0"/>
              <a:t>‹Nº›</a:t>
            </a:fld>
            <a:endParaRPr lang="es-PE"/>
          </a:p>
        </p:txBody>
      </p:sp>
    </p:spTree>
    <p:extLst>
      <p:ext uri="{BB962C8B-B14F-4D97-AF65-F5344CB8AC3E}">
        <p14:creationId xmlns:p14="http://schemas.microsoft.com/office/powerpoint/2010/main" val="4271739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DB2088F-8B47-409D-BA42-7784DC2334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9CD3B82-05B2-460F-9904-E636C6B50A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5BEFCC0-66C9-4F61-BB87-F38D87A374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0CD05-A307-4E07-AC91-0C8C7E13E715}" type="datetimeFigureOut">
              <a:rPr lang="es-PE" smtClean="0"/>
              <a:t>25/11/2021</a:t>
            </a:fld>
            <a:endParaRPr lang="es-PE"/>
          </a:p>
        </p:txBody>
      </p:sp>
      <p:sp>
        <p:nvSpPr>
          <p:cNvPr id="5" name="Marcador de pie de página 4">
            <a:extLst>
              <a:ext uri="{FF2B5EF4-FFF2-40B4-BE49-F238E27FC236}">
                <a16:creationId xmlns:a16="http://schemas.microsoft.com/office/drawing/2014/main" id="{EAE11933-29DA-4C55-8CC0-AE0E49255B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8B9E4C7F-B178-404D-ADEA-4670542EA1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3367D-9EA0-4C24-A746-BE2A3FA9E251}" type="slidenum">
              <a:rPr lang="es-PE" smtClean="0"/>
              <a:t>‹Nº›</a:t>
            </a:fld>
            <a:endParaRPr lang="es-PE"/>
          </a:p>
        </p:txBody>
      </p:sp>
    </p:spTree>
    <p:extLst>
      <p:ext uri="{BB962C8B-B14F-4D97-AF65-F5344CB8AC3E}">
        <p14:creationId xmlns:p14="http://schemas.microsoft.com/office/powerpoint/2010/main" val="144599522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diagramLayout" Target="../diagrams/layout1.xml"/><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11" Type="http://schemas.openxmlformats.org/officeDocument/2006/relationships/image" Target="../media/image21.jpeg"/><Relationship Id="rId5" Type="http://schemas.openxmlformats.org/officeDocument/2006/relationships/diagramColors" Target="../diagrams/colors1.xml"/><Relationship Id="rId10" Type="http://schemas.openxmlformats.org/officeDocument/2006/relationships/image" Target="../media/image20.png"/><Relationship Id="rId4" Type="http://schemas.openxmlformats.org/officeDocument/2006/relationships/diagramQuickStyle" Target="../diagrams/quickStyle1.xml"/><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3DBDD19-7ADC-447F-84A8-BCCB651DC560}"/>
              </a:ext>
            </a:extLst>
          </p:cNvPr>
          <p:cNvPicPr>
            <a:picLocks noChangeAspect="1"/>
          </p:cNvPicPr>
          <p:nvPr/>
        </p:nvPicPr>
        <p:blipFill rotWithShape="1">
          <a:blip r:embed="rId2">
            <a:alphaModFix amt="50000"/>
          </a:blip>
          <a:srcRect t="14122"/>
          <a:stretch/>
        </p:blipFill>
        <p:spPr>
          <a:xfrm>
            <a:off x="20" y="0"/>
            <a:ext cx="12191980" cy="6857990"/>
          </a:xfrm>
          <a:prstGeom prst="rect">
            <a:avLst/>
          </a:prstGeom>
        </p:spPr>
      </p:pic>
      <p:sp>
        <p:nvSpPr>
          <p:cNvPr id="5" name="Rectángulo 4">
            <a:extLst>
              <a:ext uri="{FF2B5EF4-FFF2-40B4-BE49-F238E27FC236}">
                <a16:creationId xmlns:a16="http://schemas.microsoft.com/office/drawing/2014/main" id="{943201E5-49EF-42ED-A729-AB1CFEC20EA3}"/>
              </a:ext>
            </a:extLst>
          </p:cNvPr>
          <p:cNvSpPr/>
          <p:nvPr/>
        </p:nvSpPr>
        <p:spPr>
          <a:xfrm>
            <a:off x="-20" y="3552824"/>
            <a:ext cx="12192000" cy="1495425"/>
          </a:xfrm>
          <a:prstGeom prst="rect">
            <a:avLst/>
          </a:prstGeom>
          <a:solidFill>
            <a:srgbClr val="C00000">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b="1" dirty="0"/>
              <a:t>Proyecto Modelo Elasticidad de Precios Demanda</a:t>
            </a:r>
          </a:p>
          <a:p>
            <a:pPr algn="ctr"/>
            <a:r>
              <a:rPr lang="es-PE" sz="4000" b="1" dirty="0"/>
              <a:t>25/11/2021</a:t>
            </a:r>
          </a:p>
        </p:txBody>
      </p:sp>
    </p:spTree>
    <p:extLst>
      <p:ext uri="{BB962C8B-B14F-4D97-AF65-F5344CB8AC3E}">
        <p14:creationId xmlns:p14="http://schemas.microsoft.com/office/powerpoint/2010/main" val="370003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41887" y="217101"/>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dirty="0">
                <a:solidFill>
                  <a:srgbClr val="C00000"/>
                </a:solidFill>
                <a:latin typeface="Calibri" panose="020F0502020204030204" pitchFamily="34" charset="0"/>
                <a:cs typeface="Calibri" panose="020F0502020204030204" pitchFamily="34" charset="0"/>
              </a:rPr>
              <a:t>Índice de Contenidos</a:t>
            </a:r>
            <a:endParaRPr lang="es-CL" sz="3600" b="1" dirty="0">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Marcador de contenido 3">
            <a:extLst>
              <a:ext uri="{FF2B5EF4-FFF2-40B4-BE49-F238E27FC236}">
                <a16:creationId xmlns:a16="http://schemas.microsoft.com/office/drawing/2014/main" id="{96C66261-E1FA-4E70-9A61-4B843DEC5CB6}"/>
              </a:ext>
            </a:extLst>
          </p:cNvPr>
          <p:cNvSpPr txBox="1">
            <a:spLocks/>
          </p:cNvSpPr>
          <p:nvPr/>
        </p:nvSpPr>
        <p:spPr>
          <a:xfrm>
            <a:off x="866288" y="1391761"/>
            <a:ext cx="10058400" cy="40233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t>● Beneficios, Limitaciones y </a:t>
            </a:r>
            <a:r>
              <a:rPr lang="es-ES" dirty="0" err="1"/>
              <a:t>Disclaimer</a:t>
            </a:r>
            <a:br>
              <a:rPr lang="es-ES" dirty="0"/>
            </a:br>
            <a:br>
              <a:rPr lang="es-ES" dirty="0"/>
            </a:br>
            <a:r>
              <a:rPr lang="es-ES" dirty="0"/>
              <a:t>● Visión General del Proyecto</a:t>
            </a:r>
            <a:br>
              <a:rPr lang="es-ES" dirty="0"/>
            </a:br>
            <a:endParaRPr lang="es-ES" dirty="0"/>
          </a:p>
          <a:p>
            <a:pPr marL="0" indent="0">
              <a:buNone/>
            </a:pPr>
            <a:r>
              <a:rPr lang="es-ES" dirty="0"/>
              <a:t>● Cronograma del Proyecto</a:t>
            </a:r>
            <a:br>
              <a:rPr lang="es-ES" dirty="0"/>
            </a:br>
            <a:br>
              <a:rPr lang="es-ES" dirty="0"/>
            </a:br>
            <a:r>
              <a:rPr lang="es-ES" dirty="0"/>
              <a:t>● Priorización o Quick </a:t>
            </a:r>
            <a:r>
              <a:rPr lang="es-ES" dirty="0" err="1"/>
              <a:t>Wins</a:t>
            </a:r>
            <a:br>
              <a:rPr lang="es-ES" dirty="0"/>
            </a:br>
            <a:br>
              <a:rPr lang="es-ES" dirty="0"/>
            </a:br>
            <a:r>
              <a:rPr lang="es-ES" dirty="0"/>
              <a:t>● Entregables del Proyecto</a:t>
            </a:r>
          </a:p>
        </p:txBody>
      </p:sp>
    </p:spTree>
    <p:extLst>
      <p:ext uri="{BB962C8B-B14F-4D97-AF65-F5344CB8AC3E}">
        <p14:creationId xmlns:p14="http://schemas.microsoft.com/office/powerpoint/2010/main" val="99007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dirty="0">
                <a:solidFill>
                  <a:srgbClr val="C00000"/>
                </a:solidFill>
                <a:latin typeface="Calibri" panose="020F0502020204030204" pitchFamily="34" charset="0"/>
                <a:ea typeface="+mj-ea"/>
                <a:cs typeface="Calibri" panose="020F0502020204030204" pitchFamily="34" charset="0"/>
              </a:rPr>
              <a:t>Modelos Predictivo de Precios</a:t>
            </a:r>
            <a:endParaRPr lang="es-CL" sz="3600" b="1" dirty="0">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050" name="Picture 2" descr="Color Illustration Icon for Benefit, Advantage and Profit Stock  Illustration - Illustration of symbol, gain: 193780089">
            <a:extLst>
              <a:ext uri="{FF2B5EF4-FFF2-40B4-BE49-F238E27FC236}">
                <a16:creationId xmlns:a16="http://schemas.microsoft.com/office/drawing/2014/main" id="{41127888-3C4B-4EBF-9CD4-9FD0E88534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90" b="10077"/>
          <a:stretch/>
        </p:blipFill>
        <p:spPr bwMode="auto">
          <a:xfrm>
            <a:off x="2058184" y="1227076"/>
            <a:ext cx="1229903" cy="9908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imitation Icon #43098 - Free Icons Library">
            <a:extLst>
              <a:ext uri="{FF2B5EF4-FFF2-40B4-BE49-F238E27FC236}">
                <a16:creationId xmlns:a16="http://schemas.microsoft.com/office/drawing/2014/main" id="{D53FBE0A-4578-4D1D-B683-0CF671200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5465" y="1046053"/>
            <a:ext cx="1146104" cy="1171917"/>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a:extLst>
              <a:ext uri="{FF2B5EF4-FFF2-40B4-BE49-F238E27FC236}">
                <a16:creationId xmlns:a16="http://schemas.microsoft.com/office/drawing/2014/main" id="{A877DAF5-FD10-4FA9-B55C-86805D458919}"/>
              </a:ext>
            </a:extLst>
          </p:cNvPr>
          <p:cNvPicPr>
            <a:picLocks noChangeAspect="1"/>
          </p:cNvPicPr>
          <p:nvPr/>
        </p:nvPicPr>
        <p:blipFill>
          <a:blip r:embed="rId4"/>
          <a:stretch>
            <a:fillRect/>
          </a:stretch>
        </p:blipFill>
        <p:spPr>
          <a:xfrm>
            <a:off x="5407062" y="1135611"/>
            <a:ext cx="1146104" cy="1080203"/>
          </a:xfrm>
          <a:prstGeom prst="rect">
            <a:avLst/>
          </a:prstGeom>
        </p:spPr>
      </p:pic>
      <p:graphicFrame>
        <p:nvGraphicFramePr>
          <p:cNvPr id="2" name="Tabla 1">
            <a:extLst>
              <a:ext uri="{FF2B5EF4-FFF2-40B4-BE49-F238E27FC236}">
                <a16:creationId xmlns:a16="http://schemas.microsoft.com/office/drawing/2014/main" id="{AF21B8B4-1A2B-4B79-BCC8-B8A89F070C4A}"/>
              </a:ext>
            </a:extLst>
          </p:cNvPr>
          <p:cNvGraphicFramePr>
            <a:graphicFrameLocks noGrp="1"/>
          </p:cNvGraphicFramePr>
          <p:nvPr>
            <p:extLst>
              <p:ext uri="{D42A27DB-BD31-4B8C-83A1-F6EECF244321}">
                <p14:modId xmlns:p14="http://schemas.microsoft.com/office/powerpoint/2010/main" val="1607838704"/>
              </p:ext>
            </p:extLst>
          </p:nvPr>
        </p:nvGraphicFramePr>
        <p:xfrm>
          <a:off x="847724" y="2339084"/>
          <a:ext cx="10506076" cy="3482340"/>
        </p:xfrm>
        <a:graphic>
          <a:graphicData uri="http://schemas.openxmlformats.org/drawingml/2006/table">
            <a:tbl>
              <a:tblPr/>
              <a:tblGrid>
                <a:gridCol w="914370">
                  <a:extLst>
                    <a:ext uri="{9D8B030D-6E8A-4147-A177-3AD203B41FA5}">
                      <a16:colId xmlns:a16="http://schemas.microsoft.com/office/drawing/2014/main" val="3556597189"/>
                    </a:ext>
                  </a:extLst>
                </a:gridCol>
                <a:gridCol w="914370">
                  <a:extLst>
                    <a:ext uri="{9D8B030D-6E8A-4147-A177-3AD203B41FA5}">
                      <a16:colId xmlns:a16="http://schemas.microsoft.com/office/drawing/2014/main" val="3637711091"/>
                    </a:ext>
                  </a:extLst>
                </a:gridCol>
                <a:gridCol w="914370">
                  <a:extLst>
                    <a:ext uri="{9D8B030D-6E8A-4147-A177-3AD203B41FA5}">
                      <a16:colId xmlns:a16="http://schemas.microsoft.com/office/drawing/2014/main" val="1023683862"/>
                    </a:ext>
                  </a:extLst>
                </a:gridCol>
                <a:gridCol w="1138373">
                  <a:extLst>
                    <a:ext uri="{9D8B030D-6E8A-4147-A177-3AD203B41FA5}">
                      <a16:colId xmlns:a16="http://schemas.microsoft.com/office/drawing/2014/main" val="2272729646"/>
                    </a:ext>
                  </a:extLst>
                </a:gridCol>
                <a:gridCol w="914370">
                  <a:extLst>
                    <a:ext uri="{9D8B030D-6E8A-4147-A177-3AD203B41FA5}">
                      <a16:colId xmlns:a16="http://schemas.microsoft.com/office/drawing/2014/main" val="1798427449"/>
                    </a:ext>
                  </a:extLst>
                </a:gridCol>
                <a:gridCol w="914370">
                  <a:extLst>
                    <a:ext uri="{9D8B030D-6E8A-4147-A177-3AD203B41FA5}">
                      <a16:colId xmlns:a16="http://schemas.microsoft.com/office/drawing/2014/main" val="509399549"/>
                    </a:ext>
                  </a:extLst>
                </a:gridCol>
                <a:gridCol w="914370">
                  <a:extLst>
                    <a:ext uri="{9D8B030D-6E8A-4147-A177-3AD203B41FA5}">
                      <a16:colId xmlns:a16="http://schemas.microsoft.com/office/drawing/2014/main" val="9518155"/>
                    </a:ext>
                  </a:extLst>
                </a:gridCol>
                <a:gridCol w="1138373">
                  <a:extLst>
                    <a:ext uri="{9D8B030D-6E8A-4147-A177-3AD203B41FA5}">
                      <a16:colId xmlns:a16="http://schemas.microsoft.com/office/drawing/2014/main" val="1769392402"/>
                    </a:ext>
                  </a:extLst>
                </a:gridCol>
                <a:gridCol w="914370">
                  <a:extLst>
                    <a:ext uri="{9D8B030D-6E8A-4147-A177-3AD203B41FA5}">
                      <a16:colId xmlns:a16="http://schemas.microsoft.com/office/drawing/2014/main" val="1871019905"/>
                    </a:ext>
                  </a:extLst>
                </a:gridCol>
                <a:gridCol w="914370">
                  <a:extLst>
                    <a:ext uri="{9D8B030D-6E8A-4147-A177-3AD203B41FA5}">
                      <a16:colId xmlns:a16="http://schemas.microsoft.com/office/drawing/2014/main" val="4208570887"/>
                    </a:ext>
                  </a:extLst>
                </a:gridCol>
                <a:gridCol w="914370">
                  <a:extLst>
                    <a:ext uri="{9D8B030D-6E8A-4147-A177-3AD203B41FA5}">
                      <a16:colId xmlns:a16="http://schemas.microsoft.com/office/drawing/2014/main" val="2523694983"/>
                    </a:ext>
                  </a:extLst>
                </a:gridCol>
              </a:tblGrid>
              <a:tr h="182880">
                <a:tc rowSpan="2" gridSpan="3">
                  <a:txBody>
                    <a:bodyPr/>
                    <a:lstStyle/>
                    <a:p>
                      <a:pPr algn="ctr" fontAlgn="ctr"/>
                      <a:r>
                        <a:rPr lang="es-PE" sz="2000" b="1" i="0" u="none" strike="noStrike" dirty="0">
                          <a:solidFill>
                            <a:srgbClr val="FFFFFF"/>
                          </a:solidFill>
                          <a:effectLst/>
                          <a:latin typeface="Calibri" panose="020F0502020204030204" pitchFamily="34" charset="0"/>
                        </a:rPr>
                        <a:t>Beneficios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rowSpan="2" hMerge="1">
                  <a:txBody>
                    <a:bodyPr/>
                    <a:lstStyle/>
                    <a:p>
                      <a:endParaRPr lang="es-PE"/>
                    </a:p>
                  </a:txBody>
                  <a:tcPr/>
                </a:tc>
                <a:tc rowSpan="2" h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2" gridSpan="3">
                  <a:txBody>
                    <a:bodyPr/>
                    <a:lstStyle/>
                    <a:p>
                      <a:pPr algn="ctr" fontAlgn="ctr"/>
                      <a:r>
                        <a:rPr lang="es-PE" sz="2000" b="1" i="0" u="none" strike="noStrike" dirty="0">
                          <a:solidFill>
                            <a:srgbClr val="FFFFFF"/>
                          </a:solidFill>
                          <a:effectLst/>
                          <a:latin typeface="Calibri" panose="020F0502020204030204" pitchFamily="34" charset="0"/>
                        </a:rPr>
                        <a:t>Limitaciones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rowSpan="2" hMerge="1">
                  <a:txBody>
                    <a:bodyPr/>
                    <a:lstStyle/>
                    <a:p>
                      <a:endParaRPr lang="es-PE"/>
                    </a:p>
                  </a:txBody>
                  <a:tcPr/>
                </a:tc>
                <a:tc rowSpan="2" h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2" gridSpan="3">
                  <a:txBody>
                    <a:bodyPr/>
                    <a:lstStyle/>
                    <a:p>
                      <a:pPr algn="ctr" fontAlgn="ctr"/>
                      <a:r>
                        <a:rPr lang="es-PE" sz="2000" b="1" i="0" u="none" strike="noStrike" dirty="0" err="1">
                          <a:solidFill>
                            <a:srgbClr val="FFFFFF"/>
                          </a:solidFill>
                          <a:effectLst/>
                          <a:latin typeface="Calibri" panose="020F0502020204030204" pitchFamily="34" charset="0"/>
                        </a:rPr>
                        <a:t>Disclaimer</a:t>
                      </a:r>
                      <a:endParaRPr lang="es-PE" sz="2000" b="1" i="0" u="none" strike="noStrike" dirty="0">
                        <a:solidFill>
                          <a:srgbClr val="FFFFFF"/>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rowSpan="2" hMerge="1">
                  <a:txBody>
                    <a:bodyPr/>
                    <a:lstStyle/>
                    <a:p>
                      <a:endParaRPr lang="es-PE"/>
                    </a:p>
                  </a:txBody>
                  <a:tcPr/>
                </a:tc>
                <a:tc rowSpan="2" hMerge="1">
                  <a:txBody>
                    <a:bodyPr/>
                    <a:lstStyle/>
                    <a:p>
                      <a:endParaRPr lang="es-PE"/>
                    </a:p>
                  </a:txBody>
                  <a:tcPr/>
                </a:tc>
                <a:extLst>
                  <a:ext uri="{0D108BD9-81ED-4DB2-BD59-A6C34878D82A}">
                    <a16:rowId xmlns:a16="http://schemas.microsoft.com/office/drawing/2014/main" val="2712321798"/>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4160772461"/>
                  </a:ext>
                </a:extLst>
              </a:tr>
              <a:tr h="182880">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32066807"/>
                  </a:ext>
                </a:extLst>
              </a:tr>
              <a:tr h="182880">
                <a:tc rowSpan="15" gridSpan="3">
                  <a:txBody>
                    <a:bodyPr/>
                    <a:lstStyle/>
                    <a:p>
                      <a:pPr marL="108000" algn="l" fontAlgn="t"/>
                      <a:r>
                        <a:rPr lang="es-PE" sz="1800" b="0" i="0" u="none" strike="noStrike" dirty="0">
                          <a:solidFill>
                            <a:srgbClr val="000000"/>
                          </a:solidFill>
                          <a:effectLst/>
                          <a:latin typeface="Calibri" panose="020F0502020204030204" pitchFamily="34" charset="0"/>
                        </a:rPr>
                        <a:t> • Nos permite determinar el precio del producto que maximiza los </a:t>
                      </a:r>
                      <a:r>
                        <a:rPr lang="es-PE" sz="1800" b="1" i="0" u="none" strike="noStrike" dirty="0">
                          <a:solidFill>
                            <a:srgbClr val="000000"/>
                          </a:solidFill>
                          <a:effectLst/>
                          <a:latin typeface="Calibri" panose="020F0502020204030204" pitchFamily="34" charset="0"/>
                        </a:rPr>
                        <a:t>Ventas(S/.).</a:t>
                      </a:r>
                      <a:br>
                        <a:rPr lang="es-PE" sz="1800" b="0" i="0" u="none" strike="noStrike" dirty="0">
                          <a:solidFill>
                            <a:srgbClr val="000000"/>
                          </a:solidFill>
                          <a:effectLst/>
                          <a:latin typeface="Calibri" panose="020F0502020204030204" pitchFamily="34" charset="0"/>
                        </a:rPr>
                      </a:br>
                      <a:br>
                        <a:rPr lang="es-PE" sz="1800" b="0" i="0" u="none" strike="noStrike" dirty="0">
                          <a:solidFill>
                            <a:srgbClr val="000000"/>
                          </a:solidFill>
                          <a:effectLst/>
                          <a:latin typeface="Calibri" panose="020F0502020204030204" pitchFamily="34" charset="0"/>
                        </a:rPr>
                      </a:br>
                      <a:r>
                        <a:rPr lang="es-PE" sz="1800" b="0" i="0" u="none" strike="noStrike" dirty="0">
                          <a:solidFill>
                            <a:srgbClr val="000000"/>
                          </a:solidFill>
                          <a:effectLst/>
                          <a:latin typeface="Calibri" panose="020F0502020204030204" pitchFamily="34" charset="0"/>
                        </a:rPr>
                        <a:t>• Nos permite determinar el precio del producto para una </a:t>
                      </a:r>
                      <a:r>
                        <a:rPr lang="es-PE" sz="1800" b="1" i="0" u="none" strike="noStrike" dirty="0">
                          <a:solidFill>
                            <a:srgbClr val="000000"/>
                          </a:solidFill>
                          <a:effectLst/>
                          <a:latin typeface="Calibri" panose="020F0502020204030204" pitchFamily="34" charset="0"/>
                        </a:rPr>
                        <a:t>Cantidad de unidades Vendidas.</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5" hMerge="1">
                  <a:txBody>
                    <a:bodyPr/>
                    <a:lstStyle/>
                    <a:p>
                      <a:endParaRPr lang="es-PE"/>
                    </a:p>
                  </a:txBody>
                  <a:tcPr/>
                </a:tc>
                <a:tc rowSpan="15" hMerge="1">
                  <a:txBody>
                    <a:bodyPr/>
                    <a:lstStyle/>
                    <a:p>
                      <a:endParaRPr lang="es-PE"/>
                    </a:p>
                  </a:txBody>
                  <a:tcPr/>
                </a:tc>
                <a:tc>
                  <a:txBody>
                    <a:bodyPr/>
                    <a:lstStyle/>
                    <a:p>
                      <a:pPr algn="l" fontAlgn="b"/>
                      <a:r>
                        <a:rPr lang="es-PE"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15" gridSpan="3">
                  <a:txBody>
                    <a:bodyPr/>
                    <a:lstStyle/>
                    <a:p>
                      <a:pPr marL="108000" algn="l" fontAlgn="t"/>
                      <a:r>
                        <a:rPr lang="es-PE" sz="1600" b="0" i="0" u="none" strike="noStrike" dirty="0">
                          <a:solidFill>
                            <a:srgbClr val="000000"/>
                          </a:solidFill>
                          <a:effectLst/>
                          <a:latin typeface="Calibri" panose="020F0502020204030204" pitchFamily="34" charset="0"/>
                        </a:rPr>
                        <a:t>• Una baja cantidad de </a:t>
                      </a:r>
                      <a:r>
                        <a:rPr lang="es-PE" sz="1600" b="1" i="0" u="none" strike="noStrike" dirty="0">
                          <a:solidFill>
                            <a:srgbClr val="000000"/>
                          </a:solidFill>
                          <a:effectLst/>
                          <a:latin typeface="Calibri" panose="020F0502020204030204" pitchFamily="34" charset="0"/>
                        </a:rPr>
                        <a:t>información historica(Min. 3 años).</a:t>
                      </a:r>
                      <a:br>
                        <a:rPr lang="es-PE" sz="1600" b="0" i="0" u="none" strike="noStrike" dirty="0">
                          <a:solidFill>
                            <a:srgbClr val="000000"/>
                          </a:solidFill>
                          <a:effectLst/>
                          <a:latin typeface="Calibri" panose="020F0502020204030204" pitchFamily="34" charset="0"/>
                        </a:rPr>
                      </a:br>
                      <a:r>
                        <a:rPr lang="es-PE" sz="1600" b="0" i="0" u="none" strike="noStrike" dirty="0">
                          <a:solidFill>
                            <a:srgbClr val="000000"/>
                          </a:solidFill>
                          <a:effectLst/>
                          <a:latin typeface="Calibri" panose="020F0502020204030204" pitchFamily="34" charset="0"/>
                        </a:rPr>
                        <a:t> </a:t>
                      </a:r>
                      <a:br>
                        <a:rPr lang="es-PE" sz="1600" b="0" i="0" u="none" strike="noStrike" dirty="0">
                          <a:solidFill>
                            <a:srgbClr val="000000"/>
                          </a:solidFill>
                          <a:effectLst/>
                          <a:latin typeface="Calibri" panose="020F0502020204030204" pitchFamily="34" charset="0"/>
                        </a:rPr>
                      </a:br>
                      <a:r>
                        <a:rPr lang="es-PE" sz="1600" b="0" i="0" u="none" strike="noStrike" dirty="0">
                          <a:solidFill>
                            <a:srgbClr val="000000"/>
                          </a:solidFill>
                          <a:effectLst/>
                          <a:latin typeface="Calibri" panose="020F0502020204030204" pitchFamily="34" charset="0"/>
                        </a:rPr>
                        <a:t>• Una reducida cantidad de </a:t>
                      </a:r>
                      <a:r>
                        <a:rPr lang="es-PE" sz="1600" b="1" i="0" u="none" strike="noStrike" dirty="0">
                          <a:solidFill>
                            <a:srgbClr val="000000"/>
                          </a:solidFill>
                          <a:effectLst/>
                          <a:latin typeface="Calibri" panose="020F0502020204030204" pitchFamily="34" charset="0"/>
                        </a:rPr>
                        <a:t>Variables</a:t>
                      </a:r>
                      <a:r>
                        <a:rPr lang="es-PE" sz="1600" b="0" i="0" u="none" strike="noStrike" dirty="0">
                          <a:solidFill>
                            <a:srgbClr val="000000"/>
                          </a:solidFill>
                          <a:effectLst/>
                          <a:latin typeface="Calibri" panose="020F0502020204030204" pitchFamily="34" charset="0"/>
                        </a:rPr>
                        <a:t>.</a:t>
                      </a:r>
                      <a:br>
                        <a:rPr lang="es-PE" sz="1600" b="0" i="0" u="none" strike="noStrike" dirty="0">
                          <a:solidFill>
                            <a:srgbClr val="000000"/>
                          </a:solidFill>
                          <a:effectLst/>
                          <a:latin typeface="Calibri" panose="020F0502020204030204" pitchFamily="34" charset="0"/>
                        </a:rPr>
                      </a:br>
                      <a:br>
                        <a:rPr lang="es-PE" sz="1600" b="0" i="0" u="none" strike="noStrike" dirty="0">
                          <a:solidFill>
                            <a:srgbClr val="000000"/>
                          </a:solidFill>
                          <a:effectLst/>
                          <a:latin typeface="Calibri" panose="020F0502020204030204" pitchFamily="34" charset="0"/>
                        </a:rPr>
                      </a:br>
                      <a:r>
                        <a:rPr lang="es-PE" sz="1600" b="0" i="0" u="none" strike="noStrike" dirty="0">
                          <a:solidFill>
                            <a:srgbClr val="000000"/>
                          </a:solidFill>
                          <a:effectLst/>
                          <a:latin typeface="Calibri" panose="020F0502020204030204" pitchFamily="34" charset="0"/>
                        </a:rPr>
                        <a:t>• </a:t>
                      </a:r>
                      <a:r>
                        <a:rPr lang="es-PE" sz="1600" b="1" i="0" u="none" strike="noStrike" dirty="0">
                          <a:solidFill>
                            <a:srgbClr val="000000"/>
                          </a:solidFill>
                          <a:effectLst/>
                          <a:latin typeface="Calibri" panose="020F0502020204030204" pitchFamily="34" charset="0"/>
                        </a:rPr>
                        <a:t>Baja correlacion </a:t>
                      </a:r>
                      <a:r>
                        <a:rPr lang="es-PE" sz="1600" b="0" i="0" u="none" strike="noStrike" dirty="0">
                          <a:solidFill>
                            <a:srgbClr val="000000"/>
                          </a:solidFill>
                          <a:effectLst/>
                          <a:latin typeface="Calibri" panose="020F0502020204030204" pitchFamily="34" charset="0"/>
                        </a:rPr>
                        <a:t>entre las ventas y las variables.</a:t>
                      </a:r>
                      <a:br>
                        <a:rPr lang="es-PE" sz="1600" b="0" i="0" u="none" strike="noStrike" dirty="0">
                          <a:solidFill>
                            <a:srgbClr val="000000"/>
                          </a:solidFill>
                          <a:effectLst/>
                          <a:latin typeface="Calibri" panose="020F0502020204030204" pitchFamily="34" charset="0"/>
                        </a:rPr>
                      </a:br>
                      <a:br>
                        <a:rPr lang="es-PE" sz="1600" b="0" i="0" u="none" strike="noStrike" dirty="0">
                          <a:solidFill>
                            <a:srgbClr val="000000"/>
                          </a:solidFill>
                          <a:effectLst/>
                          <a:latin typeface="Calibri" panose="020F0502020204030204" pitchFamily="34" charset="0"/>
                        </a:rPr>
                      </a:br>
                      <a:r>
                        <a:rPr lang="es-PE" sz="1600" b="0" i="0" u="none" strike="noStrike" dirty="0">
                          <a:solidFill>
                            <a:srgbClr val="000000"/>
                          </a:solidFill>
                          <a:effectLst/>
                          <a:latin typeface="Calibri" panose="020F0502020204030204" pitchFamily="34" charset="0"/>
                        </a:rPr>
                        <a:t>• </a:t>
                      </a:r>
                      <a:r>
                        <a:rPr lang="es-PE" sz="1600" b="1" i="0" u="none" strike="noStrike" dirty="0">
                          <a:solidFill>
                            <a:srgbClr val="000000"/>
                          </a:solidFill>
                          <a:effectLst/>
                          <a:latin typeface="Calibri" panose="020F0502020204030204" pitchFamily="34" charset="0"/>
                        </a:rPr>
                        <a:t>Alto nivel de desagregación </a:t>
                      </a:r>
                      <a:r>
                        <a:rPr lang="es-PE" sz="1600" b="0" i="0" u="none" strike="noStrike" dirty="0">
                          <a:solidFill>
                            <a:srgbClr val="000000"/>
                          </a:solidFill>
                          <a:effectLst/>
                          <a:latin typeface="Calibri" panose="020F0502020204030204" pitchFamily="34" charset="0"/>
                        </a:rPr>
                        <a:t>entre Marca-Modelo-Versión.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5" hMerge="1">
                  <a:txBody>
                    <a:bodyPr/>
                    <a:lstStyle/>
                    <a:p>
                      <a:endParaRPr lang="es-PE"/>
                    </a:p>
                  </a:txBody>
                  <a:tcPr/>
                </a:tc>
                <a:tc rowSpan="15" h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15" gridSpan="3">
                  <a:txBody>
                    <a:bodyPr/>
                    <a:lstStyle/>
                    <a:p>
                      <a:pPr marL="108000" algn="l" fontAlgn="t"/>
                      <a:r>
                        <a:rPr lang="es-PE" sz="1800" b="0" i="0" u="none" strike="noStrike" dirty="0">
                          <a:solidFill>
                            <a:srgbClr val="000000"/>
                          </a:solidFill>
                          <a:effectLst/>
                          <a:latin typeface="Calibri" panose="020F0502020204030204" pitchFamily="34" charset="0"/>
                        </a:rPr>
                        <a:t>• Los Modelos Predictivos de Elasticidad  mantendrán su efectividad siempre y cuando</a:t>
                      </a:r>
                      <a:r>
                        <a:rPr lang="es-PE" sz="1800" b="1" i="0" u="none" strike="noStrike" dirty="0">
                          <a:solidFill>
                            <a:srgbClr val="000000"/>
                          </a:solidFill>
                          <a:effectLst/>
                          <a:latin typeface="Calibri" panose="020F0502020204030204" pitchFamily="34" charset="0"/>
                        </a:rPr>
                        <a:t> no ocurra un cambio significativo en el comportamiento de Precios o Demanda.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5" hMerge="1">
                  <a:txBody>
                    <a:bodyPr/>
                    <a:lstStyle/>
                    <a:p>
                      <a:endParaRPr lang="es-PE"/>
                    </a:p>
                  </a:txBody>
                  <a:tcPr/>
                </a:tc>
                <a:tc rowSpan="15" hMerge="1">
                  <a:txBody>
                    <a:bodyPr/>
                    <a:lstStyle/>
                    <a:p>
                      <a:endParaRPr lang="es-PE"/>
                    </a:p>
                  </a:txBody>
                  <a:tcPr/>
                </a:tc>
                <a:extLst>
                  <a:ext uri="{0D108BD9-81ED-4DB2-BD59-A6C34878D82A}">
                    <a16:rowId xmlns:a16="http://schemas.microsoft.com/office/drawing/2014/main" val="3250446654"/>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822863931"/>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413709859"/>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2468566305"/>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354954619"/>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2215079240"/>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55968322"/>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1932196110"/>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2347835574"/>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734846295"/>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635232951"/>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549831090"/>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131573515"/>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169351876"/>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1477982130"/>
                  </a:ext>
                </a:extLst>
              </a:tr>
            </a:tbl>
          </a:graphicData>
        </a:graphic>
      </p:graphicFrame>
    </p:spTree>
    <p:extLst>
      <p:ext uri="{BB962C8B-B14F-4D97-AF65-F5344CB8AC3E}">
        <p14:creationId xmlns:p14="http://schemas.microsoft.com/office/powerpoint/2010/main" val="834632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dirty="0">
                <a:solidFill>
                  <a:srgbClr val="C00000"/>
                </a:solidFill>
                <a:latin typeface="Calibri" panose="020F0502020204030204" pitchFamily="34" charset="0"/>
                <a:ea typeface="+mj-ea"/>
                <a:cs typeface="Calibri" panose="020F0502020204030204" pitchFamily="34" charset="0"/>
              </a:rPr>
              <a:t>Visión General Proyecto</a:t>
            </a:r>
            <a:endParaRPr lang="es-CL" sz="3600" b="1" dirty="0">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7EFC3906-4E0B-4296-BDE0-79DFDAF06C9C}"/>
              </a:ext>
            </a:extLst>
          </p:cNvPr>
          <p:cNvSpPr/>
          <p:nvPr/>
        </p:nvSpPr>
        <p:spPr>
          <a:xfrm>
            <a:off x="737397" y="1564380"/>
            <a:ext cx="2691634" cy="369332"/>
          </a:xfrm>
          <a:prstGeom prst="rect">
            <a:avLst/>
          </a:prstGeom>
        </p:spPr>
        <p:txBody>
          <a:bodyPr wrap="none">
            <a:spAutoFit/>
          </a:bodyPr>
          <a:lstStyle/>
          <a:p>
            <a:r>
              <a:rPr lang="en-US" b="1" dirty="0">
                <a:latin typeface="Cambria" pitchFamily="18" charset="0"/>
              </a:rPr>
              <a:t>Fuentes de Informacion</a:t>
            </a:r>
          </a:p>
        </p:txBody>
      </p:sp>
      <p:sp>
        <p:nvSpPr>
          <p:cNvPr id="20" name="Rectángulo redondeado 2">
            <a:extLst>
              <a:ext uri="{FF2B5EF4-FFF2-40B4-BE49-F238E27FC236}">
                <a16:creationId xmlns:a16="http://schemas.microsoft.com/office/drawing/2014/main" id="{0636FB59-1270-49BD-AD34-B07E66D4006B}"/>
              </a:ext>
            </a:extLst>
          </p:cNvPr>
          <p:cNvSpPr/>
          <p:nvPr/>
        </p:nvSpPr>
        <p:spPr>
          <a:xfrm>
            <a:off x="4592099" y="3266347"/>
            <a:ext cx="1412155" cy="614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Modelo  Predictivo</a:t>
            </a:r>
            <a:endParaRPr lang="es-PE" dirty="0"/>
          </a:p>
        </p:txBody>
      </p:sp>
      <p:pic>
        <p:nvPicPr>
          <p:cNvPr id="31" name="Picture 6" descr="Resultado de imagen de algorithm prediction icon">
            <a:extLst>
              <a:ext uri="{FF2B5EF4-FFF2-40B4-BE49-F238E27FC236}">
                <a16:creationId xmlns:a16="http://schemas.microsoft.com/office/drawing/2014/main" id="{32562E99-AD3D-43A9-B2AB-94B6B9400A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5320" y="2210711"/>
            <a:ext cx="985711" cy="960245"/>
          </a:xfrm>
          <a:prstGeom prst="rect">
            <a:avLst/>
          </a:prstGeom>
          <a:noFill/>
          <a:extLst>
            <a:ext uri="{909E8E84-426E-40DD-AFC4-6F175D3DCCD1}">
              <a14:hiddenFill xmlns:a14="http://schemas.microsoft.com/office/drawing/2010/main">
                <a:solidFill>
                  <a:srgbClr val="FFFFFF"/>
                </a:solidFill>
              </a14:hiddenFill>
            </a:ext>
          </a:extLst>
        </p:spPr>
      </p:pic>
      <p:sp>
        <p:nvSpPr>
          <p:cNvPr id="32" name="Rectángulo redondeado 24">
            <a:extLst>
              <a:ext uri="{FF2B5EF4-FFF2-40B4-BE49-F238E27FC236}">
                <a16:creationId xmlns:a16="http://schemas.microsoft.com/office/drawing/2014/main" id="{D69D8238-A0C1-44BF-9A60-5667A4CCBA88}"/>
              </a:ext>
            </a:extLst>
          </p:cNvPr>
          <p:cNvSpPr/>
          <p:nvPr/>
        </p:nvSpPr>
        <p:spPr>
          <a:xfrm>
            <a:off x="10451790" y="2480311"/>
            <a:ext cx="1567250" cy="61417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Maximizar Ingresos</a:t>
            </a:r>
            <a:endParaRPr lang="es-PE" dirty="0"/>
          </a:p>
        </p:txBody>
      </p:sp>
      <p:sp>
        <p:nvSpPr>
          <p:cNvPr id="34" name="Flecha derecha 26">
            <a:extLst>
              <a:ext uri="{FF2B5EF4-FFF2-40B4-BE49-F238E27FC236}">
                <a16:creationId xmlns:a16="http://schemas.microsoft.com/office/drawing/2014/main" id="{95372567-2A94-4035-B8CA-B2B91BB2AB49}"/>
              </a:ext>
            </a:extLst>
          </p:cNvPr>
          <p:cNvSpPr/>
          <p:nvPr/>
        </p:nvSpPr>
        <p:spPr>
          <a:xfrm>
            <a:off x="3658171" y="3243033"/>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3" name="Diagrama de flujo: disco magnético 52">
            <a:extLst>
              <a:ext uri="{FF2B5EF4-FFF2-40B4-BE49-F238E27FC236}">
                <a16:creationId xmlns:a16="http://schemas.microsoft.com/office/drawing/2014/main" id="{465BEDF4-AD89-441A-BCEC-507743CD7E57}"/>
              </a:ext>
            </a:extLst>
          </p:cNvPr>
          <p:cNvSpPr/>
          <p:nvPr/>
        </p:nvSpPr>
        <p:spPr>
          <a:xfrm>
            <a:off x="80875" y="3767375"/>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a:t>N°</a:t>
            </a:r>
            <a:r>
              <a:rPr lang="es-PE" sz="1400" baseline="0"/>
              <a:t> Ventas</a:t>
            </a:r>
            <a:endParaRPr lang="es-PE" sz="1400"/>
          </a:p>
        </p:txBody>
      </p:sp>
      <p:sp>
        <p:nvSpPr>
          <p:cNvPr id="54" name="Diagrama de flujo: disco magnético 53">
            <a:extLst>
              <a:ext uri="{FF2B5EF4-FFF2-40B4-BE49-F238E27FC236}">
                <a16:creationId xmlns:a16="http://schemas.microsoft.com/office/drawing/2014/main" id="{0E7BE7AC-E1AF-455A-A084-D860A138AB76}"/>
              </a:ext>
            </a:extLst>
          </p:cNvPr>
          <p:cNvSpPr/>
          <p:nvPr/>
        </p:nvSpPr>
        <p:spPr>
          <a:xfrm>
            <a:off x="1353178" y="3759755"/>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dirty="0"/>
              <a:t>Precios</a:t>
            </a:r>
          </a:p>
        </p:txBody>
      </p:sp>
      <p:sp>
        <p:nvSpPr>
          <p:cNvPr id="55" name="Diagrama de flujo: disco magnético 54">
            <a:extLst>
              <a:ext uri="{FF2B5EF4-FFF2-40B4-BE49-F238E27FC236}">
                <a16:creationId xmlns:a16="http://schemas.microsoft.com/office/drawing/2014/main" id="{534083CE-AF70-46AC-9946-C3E91E1E2506}"/>
              </a:ext>
            </a:extLst>
          </p:cNvPr>
          <p:cNvSpPr/>
          <p:nvPr/>
        </p:nvSpPr>
        <p:spPr>
          <a:xfrm>
            <a:off x="2645944" y="3767375"/>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dirty="0"/>
              <a:t>Costes</a:t>
            </a:r>
          </a:p>
        </p:txBody>
      </p:sp>
      <p:sp>
        <p:nvSpPr>
          <p:cNvPr id="56" name="Diagrama de flujo: disco magnético 55">
            <a:extLst>
              <a:ext uri="{FF2B5EF4-FFF2-40B4-BE49-F238E27FC236}">
                <a16:creationId xmlns:a16="http://schemas.microsoft.com/office/drawing/2014/main" id="{0E1D0C8E-8109-4B8D-B9B8-53371146D2C1}"/>
              </a:ext>
            </a:extLst>
          </p:cNvPr>
          <p:cNvSpPr/>
          <p:nvPr/>
        </p:nvSpPr>
        <p:spPr>
          <a:xfrm>
            <a:off x="737397" y="2827633"/>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050"/>
              <a:t>Ofertas </a:t>
            </a:r>
            <a:r>
              <a:rPr lang="es-PE" sz="1050" baseline="0"/>
              <a:t> de </a:t>
            </a:r>
            <a:r>
              <a:rPr lang="es-PE" sz="1050"/>
              <a:t>Promocion</a:t>
            </a:r>
          </a:p>
        </p:txBody>
      </p:sp>
      <p:sp>
        <p:nvSpPr>
          <p:cNvPr id="57" name="Diagrama de flujo: disco magnético 56">
            <a:extLst>
              <a:ext uri="{FF2B5EF4-FFF2-40B4-BE49-F238E27FC236}">
                <a16:creationId xmlns:a16="http://schemas.microsoft.com/office/drawing/2014/main" id="{895D447E-A60B-44D3-B941-8A91EA72252B}"/>
              </a:ext>
            </a:extLst>
          </p:cNvPr>
          <p:cNvSpPr/>
          <p:nvPr/>
        </p:nvSpPr>
        <p:spPr>
          <a:xfrm>
            <a:off x="2078610" y="2829887"/>
            <a:ext cx="1165860" cy="861060"/>
          </a:xfrm>
          <a:prstGeom prst="flowChartMagneticDisk">
            <a:avLst/>
          </a:prstGeom>
          <a:solidFill>
            <a:schemeClr val="bg1">
              <a:lumMod val="85000"/>
            </a:schemeClr>
          </a:solidFill>
        </p:spPr>
        <p:style>
          <a:lnRef idx="3">
            <a:schemeClr val="lt1"/>
          </a:lnRef>
          <a:fillRef idx="1">
            <a:schemeClr val="dk1"/>
          </a:fillRef>
          <a:effectRef idx="1">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b="1"/>
              <a:t>Competencia</a:t>
            </a:r>
          </a:p>
        </p:txBody>
      </p:sp>
      <p:pic>
        <p:nvPicPr>
          <p:cNvPr id="3" name="Imagen 2">
            <a:extLst>
              <a:ext uri="{FF2B5EF4-FFF2-40B4-BE49-F238E27FC236}">
                <a16:creationId xmlns:a16="http://schemas.microsoft.com/office/drawing/2014/main" id="{78600567-6E07-4F9A-870B-1717E266B92E}"/>
              </a:ext>
            </a:extLst>
          </p:cNvPr>
          <p:cNvPicPr>
            <a:picLocks noChangeAspect="1"/>
          </p:cNvPicPr>
          <p:nvPr/>
        </p:nvPicPr>
        <p:blipFill>
          <a:blip r:embed="rId4"/>
          <a:stretch>
            <a:fillRect/>
          </a:stretch>
        </p:blipFill>
        <p:spPr>
          <a:xfrm>
            <a:off x="4435476" y="3975914"/>
            <a:ext cx="1951641" cy="514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3" name="Rectángulo redondeado 24">
            <a:extLst>
              <a:ext uri="{FF2B5EF4-FFF2-40B4-BE49-F238E27FC236}">
                <a16:creationId xmlns:a16="http://schemas.microsoft.com/office/drawing/2014/main" id="{7CB74A7C-CE44-4488-B97D-88A0092F5254}"/>
              </a:ext>
            </a:extLst>
          </p:cNvPr>
          <p:cNvSpPr/>
          <p:nvPr/>
        </p:nvSpPr>
        <p:spPr>
          <a:xfrm>
            <a:off x="10475838" y="4198998"/>
            <a:ext cx="1567250" cy="61417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Alcanzar Stock definido</a:t>
            </a:r>
            <a:endParaRPr lang="es-PE" dirty="0"/>
          </a:p>
        </p:txBody>
      </p:sp>
      <p:sp>
        <p:nvSpPr>
          <p:cNvPr id="84" name="Flecha derecha 26">
            <a:extLst>
              <a:ext uri="{FF2B5EF4-FFF2-40B4-BE49-F238E27FC236}">
                <a16:creationId xmlns:a16="http://schemas.microsoft.com/office/drawing/2014/main" id="{CAA1C513-832E-4A3B-9E8C-F3A62BD7F5D3}"/>
              </a:ext>
            </a:extLst>
          </p:cNvPr>
          <p:cNvSpPr/>
          <p:nvPr/>
        </p:nvSpPr>
        <p:spPr>
          <a:xfrm>
            <a:off x="6363318" y="3266347"/>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5" name="Flecha derecha 26">
            <a:extLst>
              <a:ext uri="{FF2B5EF4-FFF2-40B4-BE49-F238E27FC236}">
                <a16:creationId xmlns:a16="http://schemas.microsoft.com/office/drawing/2014/main" id="{140B430F-116E-46D2-85AA-96DE40B5387F}"/>
              </a:ext>
            </a:extLst>
          </p:cNvPr>
          <p:cNvSpPr/>
          <p:nvPr/>
        </p:nvSpPr>
        <p:spPr>
          <a:xfrm rot="19754502">
            <a:off x="9426496" y="2856999"/>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6" name="Flecha derecha 26">
            <a:extLst>
              <a:ext uri="{FF2B5EF4-FFF2-40B4-BE49-F238E27FC236}">
                <a16:creationId xmlns:a16="http://schemas.microsoft.com/office/drawing/2014/main" id="{2B0EB8F0-E5EF-414A-ADF3-3577DA9799FD}"/>
              </a:ext>
            </a:extLst>
          </p:cNvPr>
          <p:cNvSpPr/>
          <p:nvPr/>
        </p:nvSpPr>
        <p:spPr>
          <a:xfrm rot="2036664">
            <a:off x="9416639" y="3849359"/>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7" name="Rectángulo 86">
            <a:extLst>
              <a:ext uri="{FF2B5EF4-FFF2-40B4-BE49-F238E27FC236}">
                <a16:creationId xmlns:a16="http://schemas.microsoft.com/office/drawing/2014/main" id="{197D93E5-13B2-43A2-B6E4-3B0C62484155}"/>
              </a:ext>
            </a:extLst>
          </p:cNvPr>
          <p:cNvSpPr/>
          <p:nvPr/>
        </p:nvSpPr>
        <p:spPr>
          <a:xfrm>
            <a:off x="4325455" y="1564380"/>
            <a:ext cx="2106667" cy="646331"/>
          </a:xfrm>
          <a:prstGeom prst="rect">
            <a:avLst/>
          </a:prstGeom>
        </p:spPr>
        <p:txBody>
          <a:bodyPr wrap="none">
            <a:spAutoFit/>
          </a:bodyPr>
          <a:lstStyle/>
          <a:p>
            <a:pPr algn="ctr"/>
            <a:r>
              <a:rPr lang="en-US" b="1" dirty="0" err="1">
                <a:latin typeface="Cambria" pitchFamily="18" charset="0"/>
              </a:rPr>
              <a:t>Construccion</a:t>
            </a:r>
            <a:r>
              <a:rPr lang="en-US" b="1" dirty="0">
                <a:latin typeface="Cambria" pitchFamily="18" charset="0"/>
              </a:rPr>
              <a:t> </a:t>
            </a:r>
            <a:br>
              <a:rPr lang="en-US" b="1" dirty="0">
                <a:latin typeface="Cambria" pitchFamily="18" charset="0"/>
              </a:rPr>
            </a:br>
            <a:r>
              <a:rPr lang="en-US" b="1" dirty="0" err="1">
                <a:latin typeface="Cambria" pitchFamily="18" charset="0"/>
              </a:rPr>
              <a:t>Modelo</a:t>
            </a:r>
            <a:r>
              <a:rPr lang="en-US" b="1" dirty="0">
                <a:latin typeface="Cambria" pitchFamily="18" charset="0"/>
              </a:rPr>
              <a:t> </a:t>
            </a:r>
            <a:r>
              <a:rPr lang="en-US" b="1" dirty="0" err="1">
                <a:latin typeface="Cambria" pitchFamily="18" charset="0"/>
              </a:rPr>
              <a:t>Predictivo</a:t>
            </a:r>
            <a:endParaRPr lang="en-US" b="1" dirty="0">
              <a:latin typeface="Cambria" pitchFamily="18" charset="0"/>
            </a:endParaRPr>
          </a:p>
        </p:txBody>
      </p:sp>
      <p:sp>
        <p:nvSpPr>
          <p:cNvPr id="88" name="Rectángulo 87">
            <a:extLst>
              <a:ext uri="{FF2B5EF4-FFF2-40B4-BE49-F238E27FC236}">
                <a16:creationId xmlns:a16="http://schemas.microsoft.com/office/drawing/2014/main" id="{E265B2C6-E281-4708-A166-D2D50AA19745}"/>
              </a:ext>
            </a:extLst>
          </p:cNvPr>
          <p:cNvSpPr/>
          <p:nvPr/>
        </p:nvSpPr>
        <p:spPr>
          <a:xfrm>
            <a:off x="10574339" y="1564380"/>
            <a:ext cx="1299202" cy="369332"/>
          </a:xfrm>
          <a:prstGeom prst="rect">
            <a:avLst/>
          </a:prstGeom>
        </p:spPr>
        <p:txBody>
          <a:bodyPr wrap="none">
            <a:spAutoFit/>
          </a:bodyPr>
          <a:lstStyle/>
          <a:p>
            <a:r>
              <a:rPr lang="en-US" b="1" dirty="0" err="1">
                <a:latin typeface="Cambria" pitchFamily="18" charset="0"/>
              </a:rPr>
              <a:t>Aplicacion</a:t>
            </a:r>
            <a:endParaRPr lang="en-US" b="1" dirty="0">
              <a:latin typeface="Cambria" pitchFamily="18" charset="0"/>
            </a:endParaRPr>
          </a:p>
        </p:txBody>
      </p:sp>
      <p:pic>
        <p:nvPicPr>
          <p:cNvPr id="89" name="Imagen 88">
            <a:extLst>
              <a:ext uri="{FF2B5EF4-FFF2-40B4-BE49-F238E27FC236}">
                <a16:creationId xmlns:a16="http://schemas.microsoft.com/office/drawing/2014/main" id="{7B318CA0-2CA7-453C-AB49-47D2C40858F9}"/>
              </a:ext>
            </a:extLst>
          </p:cNvPr>
          <p:cNvPicPr>
            <a:picLocks noChangeAspect="1"/>
          </p:cNvPicPr>
          <p:nvPr/>
        </p:nvPicPr>
        <p:blipFill>
          <a:blip r:embed="rId5"/>
          <a:stretch>
            <a:fillRect/>
          </a:stretch>
        </p:blipFill>
        <p:spPr>
          <a:xfrm>
            <a:off x="7564843" y="3340287"/>
            <a:ext cx="1412155" cy="3166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0" name="Rectángulo 89">
            <a:extLst>
              <a:ext uri="{FF2B5EF4-FFF2-40B4-BE49-F238E27FC236}">
                <a16:creationId xmlns:a16="http://schemas.microsoft.com/office/drawing/2014/main" id="{CF1E4E96-670C-427C-96AC-8A74BF661BE0}"/>
              </a:ext>
            </a:extLst>
          </p:cNvPr>
          <p:cNvSpPr/>
          <p:nvPr/>
        </p:nvSpPr>
        <p:spPr>
          <a:xfrm>
            <a:off x="7564432" y="1564380"/>
            <a:ext cx="1412566" cy="646331"/>
          </a:xfrm>
          <a:prstGeom prst="rect">
            <a:avLst/>
          </a:prstGeom>
        </p:spPr>
        <p:txBody>
          <a:bodyPr wrap="none">
            <a:spAutoFit/>
          </a:bodyPr>
          <a:lstStyle/>
          <a:p>
            <a:pPr algn="ctr"/>
            <a:r>
              <a:rPr lang="en-US" b="1" dirty="0" err="1">
                <a:latin typeface="Cambria" pitchFamily="18" charset="0"/>
              </a:rPr>
              <a:t>Estimacion</a:t>
            </a:r>
            <a:r>
              <a:rPr lang="en-US" b="1" dirty="0">
                <a:latin typeface="Cambria" pitchFamily="18" charset="0"/>
              </a:rPr>
              <a:t> </a:t>
            </a:r>
            <a:br>
              <a:rPr lang="en-US" b="1" dirty="0">
                <a:latin typeface="Cambria" pitchFamily="18" charset="0"/>
              </a:rPr>
            </a:br>
            <a:r>
              <a:rPr lang="en-US" b="1" dirty="0" err="1">
                <a:latin typeface="Cambria" pitchFamily="18" charset="0"/>
              </a:rPr>
              <a:t>Ingresos</a:t>
            </a:r>
            <a:endParaRPr lang="en-US" b="1" dirty="0">
              <a:latin typeface="Cambria" pitchFamily="18" charset="0"/>
            </a:endParaRPr>
          </a:p>
        </p:txBody>
      </p:sp>
      <p:sp>
        <p:nvSpPr>
          <p:cNvPr id="5" name="TextBox 4">
            <a:extLst>
              <a:ext uri="{FF2B5EF4-FFF2-40B4-BE49-F238E27FC236}">
                <a16:creationId xmlns:a16="http://schemas.microsoft.com/office/drawing/2014/main" id="{9E1FAB1C-88EC-4976-BB37-9B839041A411}"/>
              </a:ext>
            </a:extLst>
          </p:cNvPr>
          <p:cNvSpPr txBox="1"/>
          <p:nvPr/>
        </p:nvSpPr>
        <p:spPr>
          <a:xfrm>
            <a:off x="322827" y="6103015"/>
            <a:ext cx="8436156" cy="400110"/>
          </a:xfrm>
          <a:prstGeom prst="rect">
            <a:avLst/>
          </a:prstGeom>
          <a:noFill/>
        </p:spPr>
        <p:txBody>
          <a:bodyPr wrap="none" rtlCol="0">
            <a:spAutoFit/>
          </a:bodyPr>
          <a:lstStyle/>
          <a:p>
            <a:r>
              <a:rPr lang="en-US" sz="1600" i="1" dirty="0" err="1">
                <a:solidFill>
                  <a:schemeClr val="bg1">
                    <a:lumMod val="65000"/>
                  </a:schemeClr>
                </a:solidFill>
              </a:rPr>
              <a:t>Desde</a:t>
            </a:r>
            <a:r>
              <a:rPr lang="en-US" sz="1600" i="1" dirty="0">
                <a:solidFill>
                  <a:schemeClr val="bg1">
                    <a:lumMod val="65000"/>
                  </a:schemeClr>
                </a:solidFill>
              </a:rPr>
              <a:t> el 2019 hasta la </a:t>
            </a:r>
            <a:r>
              <a:rPr lang="en-US" sz="1600" i="1" dirty="0" err="1">
                <a:solidFill>
                  <a:schemeClr val="bg1">
                    <a:lumMod val="65000"/>
                  </a:schemeClr>
                </a:solidFill>
              </a:rPr>
              <a:t>actualidad</a:t>
            </a:r>
            <a:r>
              <a:rPr lang="en-US" sz="1600" i="1" dirty="0">
                <a:solidFill>
                  <a:schemeClr val="bg1">
                    <a:lumMod val="65000"/>
                  </a:schemeClr>
                </a:solidFill>
              </a:rPr>
              <a:t> temenos </a:t>
            </a:r>
            <a:r>
              <a:rPr lang="en-US" sz="2000" i="1" dirty="0">
                <a:solidFill>
                  <a:schemeClr val="bg1">
                    <a:lumMod val="65000"/>
                  </a:schemeClr>
                </a:solidFill>
              </a:rPr>
              <a:t>901 </a:t>
            </a:r>
            <a:r>
              <a:rPr lang="en-US" sz="2000" i="1" dirty="0" err="1">
                <a:solidFill>
                  <a:schemeClr val="bg1">
                    <a:lumMod val="65000"/>
                  </a:schemeClr>
                </a:solidFill>
              </a:rPr>
              <a:t>tipos</a:t>
            </a:r>
            <a:r>
              <a:rPr lang="en-US" sz="2000" i="1" dirty="0">
                <a:solidFill>
                  <a:schemeClr val="bg1">
                    <a:lumMod val="65000"/>
                  </a:schemeClr>
                </a:solidFill>
              </a:rPr>
              <a:t> de Marca-</a:t>
            </a:r>
            <a:r>
              <a:rPr lang="en-US" sz="2000" i="1" dirty="0" err="1">
                <a:solidFill>
                  <a:schemeClr val="bg1">
                    <a:lumMod val="65000"/>
                  </a:schemeClr>
                </a:solidFill>
              </a:rPr>
              <a:t>Modelo</a:t>
            </a:r>
            <a:r>
              <a:rPr lang="en-US" sz="2000" i="1" dirty="0">
                <a:solidFill>
                  <a:schemeClr val="bg1">
                    <a:lumMod val="65000"/>
                  </a:schemeClr>
                </a:solidFill>
              </a:rPr>
              <a:t>-Version de Auto.</a:t>
            </a:r>
            <a:endParaRPr lang="en-US" sz="1600" i="1" dirty="0">
              <a:solidFill>
                <a:schemeClr val="bg1">
                  <a:lumMod val="65000"/>
                </a:schemeClr>
              </a:solidFill>
            </a:endParaRPr>
          </a:p>
        </p:txBody>
      </p:sp>
      <p:pic>
        <p:nvPicPr>
          <p:cNvPr id="6" name="Imagen 5">
            <a:extLst>
              <a:ext uri="{FF2B5EF4-FFF2-40B4-BE49-F238E27FC236}">
                <a16:creationId xmlns:a16="http://schemas.microsoft.com/office/drawing/2014/main" id="{095FFA2E-97F1-4044-8E83-B3BBC1ED42F4}"/>
              </a:ext>
            </a:extLst>
          </p:cNvPr>
          <p:cNvPicPr>
            <a:picLocks noChangeAspect="1"/>
          </p:cNvPicPr>
          <p:nvPr/>
        </p:nvPicPr>
        <p:blipFill rotWithShape="1">
          <a:blip r:embed="rId6"/>
          <a:srcRect t="16846" b="5748"/>
          <a:stretch/>
        </p:blipFill>
        <p:spPr>
          <a:xfrm>
            <a:off x="4325455" y="4628435"/>
            <a:ext cx="2273308" cy="861060"/>
          </a:xfrm>
          <a:prstGeom prst="rect">
            <a:avLst/>
          </a:prstGeom>
        </p:spPr>
      </p:pic>
    </p:spTree>
    <p:extLst>
      <p:ext uri="{BB962C8B-B14F-4D97-AF65-F5344CB8AC3E}">
        <p14:creationId xmlns:p14="http://schemas.microsoft.com/office/powerpoint/2010/main" val="1453360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dirty="0">
                <a:solidFill>
                  <a:srgbClr val="C00000"/>
                </a:solidFill>
                <a:latin typeface="Calibri" panose="020F0502020204030204" pitchFamily="34" charset="0"/>
                <a:ea typeface="+mj-ea"/>
                <a:cs typeface="Calibri" panose="020F0502020204030204" pitchFamily="34" charset="0"/>
              </a:rPr>
              <a:t>Cronograma (tentativo)</a:t>
            </a:r>
            <a:endParaRPr lang="es-CL" sz="3600" b="1" dirty="0">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Arrow: Chevron 1">
            <a:extLst>
              <a:ext uri="{FF2B5EF4-FFF2-40B4-BE49-F238E27FC236}">
                <a16:creationId xmlns:a16="http://schemas.microsoft.com/office/drawing/2014/main" id="{EE1632A0-1C22-4290-A52D-D6744B356B75}"/>
              </a:ext>
            </a:extLst>
          </p:cNvPr>
          <p:cNvSpPr/>
          <p:nvPr/>
        </p:nvSpPr>
        <p:spPr>
          <a:xfrm>
            <a:off x="320512" y="3203851"/>
            <a:ext cx="2187388" cy="72614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err="1">
                <a:solidFill>
                  <a:schemeClr val="bg1"/>
                </a:solidFill>
                <a:sym typeface="Arial"/>
              </a:rPr>
              <a:t>Entendimiento</a:t>
            </a:r>
            <a:r>
              <a:rPr lang="en-US" sz="1600" dirty="0">
                <a:solidFill>
                  <a:schemeClr val="bg1"/>
                </a:solidFill>
                <a:sym typeface="Arial"/>
              </a:rPr>
              <a:t> del </a:t>
            </a:r>
            <a:r>
              <a:rPr lang="en-US" sz="1600" dirty="0" err="1">
                <a:solidFill>
                  <a:schemeClr val="bg1"/>
                </a:solidFill>
                <a:sym typeface="Arial"/>
              </a:rPr>
              <a:t>Negocio</a:t>
            </a:r>
            <a:endParaRPr lang="en-US" sz="1600" dirty="0">
              <a:solidFill>
                <a:schemeClr val="bg1"/>
              </a:solidFill>
              <a:sym typeface="Arial"/>
            </a:endParaRPr>
          </a:p>
        </p:txBody>
      </p:sp>
      <p:sp>
        <p:nvSpPr>
          <p:cNvPr id="20" name="Arrow: Chevron 19">
            <a:extLst>
              <a:ext uri="{FF2B5EF4-FFF2-40B4-BE49-F238E27FC236}">
                <a16:creationId xmlns:a16="http://schemas.microsoft.com/office/drawing/2014/main" id="{57150AE4-9FC2-4CD8-A5C5-7747022CC10E}"/>
              </a:ext>
            </a:extLst>
          </p:cNvPr>
          <p:cNvSpPr/>
          <p:nvPr/>
        </p:nvSpPr>
        <p:spPr>
          <a:xfrm>
            <a:off x="2256888" y="3203851"/>
            <a:ext cx="2187388" cy="726141"/>
          </a:xfrm>
          <a:prstGeom prst="chevron">
            <a:avLst/>
          </a:prstGeom>
          <a:solidFill>
            <a:srgbClr val="FF9430"/>
          </a:solidFill>
          <a:ln>
            <a:noFill/>
          </a:ln>
        </p:spPr>
        <p:txBody>
          <a:bodyPr spcFirstLastPara="1" wrap="square" lIns="91425" tIns="45700" rIns="91425" bIns="45700" anchor="t" anchorCtr="0">
            <a:noAutofit/>
          </a:bodyPr>
          <a:lstStyle/>
          <a:p>
            <a:pPr>
              <a:buClr>
                <a:srgbClr val="000000"/>
              </a:buClr>
            </a:pPr>
            <a:r>
              <a:rPr lang="en-US" sz="1400" dirty="0" err="1">
                <a:solidFill>
                  <a:schemeClr val="bg1"/>
                </a:solidFill>
                <a:latin typeface="Calibri"/>
                <a:cs typeface="Calibri"/>
                <a:sym typeface="Arial"/>
              </a:rPr>
              <a:t>Recoleccion</a:t>
            </a:r>
            <a:r>
              <a:rPr lang="en-US" sz="1400" dirty="0">
                <a:solidFill>
                  <a:schemeClr val="bg1"/>
                </a:solidFill>
                <a:latin typeface="Calibri"/>
                <a:cs typeface="Calibri"/>
                <a:sym typeface="Arial"/>
              </a:rPr>
              <a:t> de </a:t>
            </a:r>
            <a:r>
              <a:rPr lang="en-US" sz="1400" dirty="0" err="1">
                <a:solidFill>
                  <a:schemeClr val="bg1"/>
                </a:solidFill>
                <a:latin typeface="Calibri"/>
                <a:cs typeface="Calibri"/>
                <a:sym typeface="Arial"/>
              </a:rPr>
              <a:t>Datos</a:t>
            </a:r>
            <a:r>
              <a:rPr lang="en-US" sz="1400" dirty="0">
                <a:solidFill>
                  <a:schemeClr val="bg1"/>
                </a:solidFill>
                <a:latin typeface="Calibri"/>
                <a:cs typeface="Calibri"/>
                <a:sym typeface="Arial"/>
              </a:rPr>
              <a:t> y Calidad</a:t>
            </a:r>
          </a:p>
        </p:txBody>
      </p:sp>
      <p:sp>
        <p:nvSpPr>
          <p:cNvPr id="21" name="Arrow: Chevron 20">
            <a:extLst>
              <a:ext uri="{FF2B5EF4-FFF2-40B4-BE49-F238E27FC236}">
                <a16:creationId xmlns:a16="http://schemas.microsoft.com/office/drawing/2014/main" id="{6A761E8F-F750-4C8A-94C5-3D30676AA4DA}"/>
              </a:ext>
            </a:extLst>
          </p:cNvPr>
          <p:cNvSpPr/>
          <p:nvPr/>
        </p:nvSpPr>
        <p:spPr>
          <a:xfrm>
            <a:off x="4247053" y="3203850"/>
            <a:ext cx="2187388" cy="726141"/>
          </a:xfrm>
          <a:prstGeom prst="chevron">
            <a:avLst/>
          </a:prstGeom>
          <a:solidFill>
            <a:srgbClr val="E24956"/>
          </a:solidFill>
          <a:ln>
            <a:noFill/>
          </a:ln>
        </p:spPr>
        <p:txBody>
          <a:bodyPr spcFirstLastPara="1" wrap="square" lIns="91425" tIns="45700" rIns="91425" bIns="45700" anchor="t" anchorCtr="0">
            <a:noAutofit/>
          </a:bodyPr>
          <a:lstStyle/>
          <a:p>
            <a:pPr>
              <a:buClr>
                <a:srgbClr val="000000"/>
              </a:buClr>
            </a:pPr>
            <a:r>
              <a:rPr lang="en-US" dirty="0" err="1">
                <a:solidFill>
                  <a:schemeClr val="bg1"/>
                </a:solidFill>
                <a:latin typeface="Calibri"/>
                <a:cs typeface="Calibri"/>
                <a:sym typeface="Arial"/>
              </a:rPr>
              <a:t>Analisis</a:t>
            </a:r>
            <a:r>
              <a:rPr lang="en-US" dirty="0">
                <a:solidFill>
                  <a:schemeClr val="bg1"/>
                </a:solidFill>
                <a:latin typeface="Calibri"/>
                <a:cs typeface="Calibri"/>
                <a:sym typeface="Arial"/>
              </a:rPr>
              <a:t> de los </a:t>
            </a:r>
            <a:r>
              <a:rPr lang="en-US" dirty="0" err="1">
                <a:solidFill>
                  <a:schemeClr val="bg1"/>
                </a:solidFill>
                <a:latin typeface="Calibri"/>
                <a:cs typeface="Calibri"/>
                <a:sym typeface="Arial"/>
              </a:rPr>
              <a:t>Datos</a:t>
            </a:r>
            <a:endParaRPr lang="en-US" dirty="0">
              <a:solidFill>
                <a:schemeClr val="bg1"/>
              </a:solidFill>
              <a:latin typeface="Calibri"/>
              <a:cs typeface="Calibri"/>
              <a:sym typeface="Arial"/>
            </a:endParaRPr>
          </a:p>
        </p:txBody>
      </p:sp>
      <p:sp>
        <p:nvSpPr>
          <p:cNvPr id="22" name="Arrow: Chevron 21">
            <a:extLst>
              <a:ext uri="{FF2B5EF4-FFF2-40B4-BE49-F238E27FC236}">
                <a16:creationId xmlns:a16="http://schemas.microsoft.com/office/drawing/2014/main" id="{0AF019A9-6795-4373-BF8A-A3F13B2A0C21}"/>
              </a:ext>
            </a:extLst>
          </p:cNvPr>
          <p:cNvSpPr/>
          <p:nvPr/>
        </p:nvSpPr>
        <p:spPr>
          <a:xfrm>
            <a:off x="6237220" y="3203850"/>
            <a:ext cx="2187388" cy="726141"/>
          </a:xfrm>
          <a:prstGeom prst="chevron">
            <a:avLst/>
          </a:prstGeom>
          <a:solidFill>
            <a:srgbClr val="FFCC5E"/>
          </a:solidFill>
          <a:ln>
            <a:noFill/>
          </a:ln>
        </p:spPr>
        <p:txBody>
          <a:bodyPr spcFirstLastPara="1" wrap="square" lIns="91425" tIns="45700" rIns="91425" bIns="45700" anchor="t" anchorCtr="0">
            <a:noAutofit/>
          </a:bodyPr>
          <a:lstStyle/>
          <a:p>
            <a:pPr algn="just">
              <a:buClr>
                <a:srgbClr val="000000"/>
              </a:buClr>
            </a:pPr>
            <a:r>
              <a:rPr lang="en-US" sz="1600" dirty="0" err="1">
                <a:solidFill>
                  <a:schemeClr val="bg1"/>
                </a:solidFill>
                <a:latin typeface="Calibri"/>
                <a:cs typeface="Calibri"/>
              </a:rPr>
              <a:t>Modelamiento</a:t>
            </a:r>
            <a:r>
              <a:rPr lang="en-US" sz="1600" dirty="0">
                <a:solidFill>
                  <a:schemeClr val="bg1"/>
                </a:solidFill>
                <a:latin typeface="Calibri"/>
                <a:cs typeface="Calibri"/>
              </a:rPr>
              <a:t> </a:t>
            </a:r>
            <a:r>
              <a:rPr lang="en-US" sz="1600" dirty="0" err="1">
                <a:solidFill>
                  <a:schemeClr val="bg1"/>
                </a:solidFill>
                <a:latin typeface="Calibri"/>
                <a:cs typeface="Calibri"/>
              </a:rPr>
              <a:t>Predictivo</a:t>
            </a:r>
            <a:endParaRPr lang="en-US" sz="1600" dirty="0">
              <a:solidFill>
                <a:schemeClr val="bg1"/>
              </a:solidFill>
              <a:latin typeface="Calibri"/>
              <a:cs typeface="Calibri"/>
            </a:endParaRPr>
          </a:p>
        </p:txBody>
      </p:sp>
      <p:sp>
        <p:nvSpPr>
          <p:cNvPr id="23" name="Arrow: Chevron 22">
            <a:extLst>
              <a:ext uri="{FF2B5EF4-FFF2-40B4-BE49-F238E27FC236}">
                <a16:creationId xmlns:a16="http://schemas.microsoft.com/office/drawing/2014/main" id="{4E6AE305-42FD-48DE-ACF7-9937433056D9}"/>
              </a:ext>
            </a:extLst>
          </p:cNvPr>
          <p:cNvSpPr/>
          <p:nvPr/>
        </p:nvSpPr>
        <p:spPr>
          <a:xfrm>
            <a:off x="8227385" y="3203849"/>
            <a:ext cx="2187388" cy="726141"/>
          </a:xfrm>
          <a:prstGeom prst="chevron">
            <a:avLst/>
          </a:prstGeom>
          <a:solidFill>
            <a:srgbClr val="065280"/>
          </a:solidFill>
          <a:ln>
            <a:noFill/>
          </a:ln>
        </p:spPr>
        <p:txBody>
          <a:bodyPr spcFirstLastPara="1" wrap="square" lIns="91425" tIns="45700" rIns="91425" bIns="45700" anchor="t" anchorCtr="0">
            <a:noAutofit/>
          </a:bodyPr>
          <a:lstStyle/>
          <a:p>
            <a:pPr>
              <a:buClr>
                <a:srgbClr val="000000"/>
              </a:buClr>
            </a:pPr>
            <a:r>
              <a:rPr lang="en-US" sz="1400" dirty="0" err="1">
                <a:solidFill>
                  <a:schemeClr val="bg1"/>
                </a:solidFill>
                <a:latin typeface="Calibri"/>
                <a:cs typeface="Calibri"/>
                <a:sym typeface="Arial"/>
              </a:rPr>
              <a:t>Presentacion</a:t>
            </a:r>
            <a:r>
              <a:rPr lang="en-US" sz="1400" dirty="0">
                <a:solidFill>
                  <a:schemeClr val="bg1"/>
                </a:solidFill>
                <a:latin typeface="Calibri"/>
                <a:cs typeface="Calibri"/>
                <a:sym typeface="Arial"/>
              </a:rPr>
              <a:t> y Revision de </a:t>
            </a:r>
            <a:r>
              <a:rPr lang="en-US" sz="1400" dirty="0" err="1">
                <a:solidFill>
                  <a:schemeClr val="bg1"/>
                </a:solidFill>
                <a:latin typeface="Calibri"/>
                <a:cs typeface="Calibri"/>
                <a:sym typeface="Arial"/>
              </a:rPr>
              <a:t>Modelos</a:t>
            </a:r>
            <a:endParaRPr lang="en-US" sz="1400" dirty="0">
              <a:solidFill>
                <a:schemeClr val="bg1"/>
              </a:solidFill>
              <a:latin typeface="Calibri"/>
              <a:cs typeface="Calibri"/>
              <a:sym typeface="Arial"/>
            </a:endParaRPr>
          </a:p>
        </p:txBody>
      </p:sp>
      <p:cxnSp>
        <p:nvCxnSpPr>
          <p:cNvPr id="12" name="Straight Arrow Connector 11">
            <a:extLst>
              <a:ext uri="{FF2B5EF4-FFF2-40B4-BE49-F238E27FC236}">
                <a16:creationId xmlns:a16="http://schemas.microsoft.com/office/drawing/2014/main" id="{6B6F26FD-A167-4093-BBD7-49CCC95A3EAA}"/>
              </a:ext>
            </a:extLst>
          </p:cNvPr>
          <p:cNvCxnSpPr/>
          <p:nvPr/>
        </p:nvCxnSpPr>
        <p:spPr>
          <a:xfrm flipV="1">
            <a:off x="320512" y="2083263"/>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D5C0B4D1-CEC7-4B22-825E-2775A081281C}"/>
              </a:ext>
            </a:extLst>
          </p:cNvPr>
          <p:cNvCxnSpPr/>
          <p:nvPr/>
        </p:nvCxnSpPr>
        <p:spPr>
          <a:xfrm flipV="1">
            <a:off x="4247053" y="2083263"/>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9462004-6EA7-42E8-98CC-762101AC7146}"/>
              </a:ext>
            </a:extLst>
          </p:cNvPr>
          <p:cNvCxnSpPr>
            <a:cxnSpLocks/>
          </p:cNvCxnSpPr>
          <p:nvPr/>
        </p:nvCxnSpPr>
        <p:spPr>
          <a:xfrm>
            <a:off x="2265854" y="3929990"/>
            <a:ext cx="0" cy="11205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1985807-89E1-4552-AA42-1C35470F69E4}"/>
              </a:ext>
            </a:extLst>
          </p:cNvPr>
          <p:cNvCxnSpPr>
            <a:cxnSpLocks/>
          </p:cNvCxnSpPr>
          <p:nvPr/>
        </p:nvCxnSpPr>
        <p:spPr>
          <a:xfrm>
            <a:off x="6282041" y="3929990"/>
            <a:ext cx="0" cy="11205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7DBEC84B-CAF5-4107-80E6-679199BC6DF7}"/>
              </a:ext>
            </a:extLst>
          </p:cNvPr>
          <p:cNvCxnSpPr/>
          <p:nvPr/>
        </p:nvCxnSpPr>
        <p:spPr>
          <a:xfrm flipV="1">
            <a:off x="8227385" y="2083263"/>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3" name="Arrow: Chevron 32">
            <a:extLst>
              <a:ext uri="{FF2B5EF4-FFF2-40B4-BE49-F238E27FC236}">
                <a16:creationId xmlns:a16="http://schemas.microsoft.com/office/drawing/2014/main" id="{9DA15298-7710-49C5-B81F-279DC7DEDF8A}"/>
              </a:ext>
            </a:extLst>
          </p:cNvPr>
          <p:cNvSpPr/>
          <p:nvPr/>
        </p:nvSpPr>
        <p:spPr>
          <a:xfrm>
            <a:off x="10142073" y="3203848"/>
            <a:ext cx="1939090" cy="726141"/>
          </a:xfrm>
          <a:prstGeom prst="chevron">
            <a:avLst/>
          </a:prstGeom>
          <a:solidFill>
            <a:srgbClr val="8C103D"/>
          </a:solidFill>
          <a:ln>
            <a:noFill/>
          </a:ln>
        </p:spPr>
        <p:txBody>
          <a:bodyPr spcFirstLastPara="1" wrap="square" lIns="91425" tIns="45700" rIns="91425" bIns="45700" anchor="t" anchorCtr="0">
            <a:noAutofit/>
          </a:bodyPr>
          <a:lstStyle/>
          <a:p>
            <a:pPr algn="ctr">
              <a:lnSpc>
                <a:spcPct val="150000"/>
              </a:lnSpc>
              <a:buClr>
                <a:srgbClr val="000000"/>
              </a:buClr>
            </a:pPr>
            <a:r>
              <a:rPr lang="en-US" dirty="0" err="1">
                <a:solidFill>
                  <a:schemeClr val="bg1"/>
                </a:solidFill>
                <a:latin typeface="Calibri"/>
                <a:cs typeface="Calibri"/>
                <a:sym typeface="Arial"/>
              </a:rPr>
              <a:t>Despliegue</a:t>
            </a:r>
            <a:endParaRPr lang="en-US" dirty="0">
              <a:solidFill>
                <a:schemeClr val="bg1"/>
              </a:solidFill>
              <a:latin typeface="Calibri"/>
              <a:cs typeface="Calibri"/>
              <a:sym typeface="Arial"/>
            </a:endParaRPr>
          </a:p>
        </p:txBody>
      </p:sp>
      <p:cxnSp>
        <p:nvCxnSpPr>
          <p:cNvPr id="35" name="Straight Arrow Connector 34">
            <a:extLst>
              <a:ext uri="{FF2B5EF4-FFF2-40B4-BE49-F238E27FC236}">
                <a16:creationId xmlns:a16="http://schemas.microsoft.com/office/drawing/2014/main" id="{B9780B50-9EAA-443D-BB25-71CBB9ED8084}"/>
              </a:ext>
            </a:extLst>
          </p:cNvPr>
          <p:cNvCxnSpPr>
            <a:cxnSpLocks/>
          </p:cNvCxnSpPr>
          <p:nvPr/>
        </p:nvCxnSpPr>
        <p:spPr>
          <a:xfrm>
            <a:off x="10166478" y="3929989"/>
            <a:ext cx="0" cy="11205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23B20671-1507-4D1E-97BE-D0AF03E0B969}"/>
              </a:ext>
            </a:extLst>
          </p:cNvPr>
          <p:cNvSpPr/>
          <p:nvPr/>
        </p:nvSpPr>
        <p:spPr>
          <a:xfrm>
            <a:off x="189818" y="1735379"/>
            <a:ext cx="1300356"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17</a:t>
            </a:r>
            <a:r>
              <a:rPr lang="en-US" b="0" i="1" cap="none" spc="0" dirty="0">
                <a:ln w="0"/>
                <a:solidFill>
                  <a:schemeClr val="tx1"/>
                </a:solidFill>
                <a:effectLst>
                  <a:outerShdw blurRad="38100" dist="19050" dir="2700000" algn="tl" rotWithShape="0">
                    <a:schemeClr val="dk1">
                      <a:alpha val="40000"/>
                    </a:schemeClr>
                  </a:outerShdw>
                </a:effectLst>
              </a:rPr>
              <a:t>/11/2021</a:t>
            </a:r>
          </a:p>
        </p:txBody>
      </p:sp>
      <p:sp>
        <p:nvSpPr>
          <p:cNvPr id="37" name="Rectangle 36">
            <a:extLst>
              <a:ext uri="{FF2B5EF4-FFF2-40B4-BE49-F238E27FC236}">
                <a16:creationId xmlns:a16="http://schemas.microsoft.com/office/drawing/2014/main" id="{37FCCEB9-BD05-4246-B141-CDE4BE72E0D7}"/>
              </a:ext>
            </a:extLst>
          </p:cNvPr>
          <p:cNvSpPr/>
          <p:nvPr/>
        </p:nvSpPr>
        <p:spPr>
          <a:xfrm>
            <a:off x="2127694" y="5013743"/>
            <a:ext cx="1300356" cy="369332"/>
          </a:xfrm>
          <a:prstGeom prst="rect">
            <a:avLst/>
          </a:prstGeom>
          <a:noFill/>
        </p:spPr>
        <p:txBody>
          <a:bodyPr wrap="none" lIns="91440" tIns="45720" rIns="91440" bIns="45720">
            <a:spAutoFit/>
          </a:bodyPr>
          <a:lstStyle/>
          <a:p>
            <a:pPr algn="ctr"/>
            <a:r>
              <a:rPr lang="en-US" b="0" i="1" cap="none" spc="0" dirty="0">
                <a:ln w="0"/>
                <a:solidFill>
                  <a:schemeClr val="tx1"/>
                </a:solidFill>
                <a:effectLst>
                  <a:outerShdw blurRad="38100" dist="19050" dir="2700000" algn="tl" rotWithShape="0">
                    <a:schemeClr val="dk1">
                      <a:alpha val="40000"/>
                    </a:schemeClr>
                  </a:outerShdw>
                </a:effectLst>
              </a:rPr>
              <a:t>29/11/2021</a:t>
            </a:r>
          </a:p>
        </p:txBody>
      </p:sp>
      <p:sp>
        <p:nvSpPr>
          <p:cNvPr id="41" name="Rectangle 40">
            <a:extLst>
              <a:ext uri="{FF2B5EF4-FFF2-40B4-BE49-F238E27FC236}">
                <a16:creationId xmlns:a16="http://schemas.microsoft.com/office/drawing/2014/main" id="{32FBE00A-5550-44D7-A794-FC2E445D5371}"/>
              </a:ext>
            </a:extLst>
          </p:cNvPr>
          <p:cNvSpPr/>
          <p:nvPr/>
        </p:nvSpPr>
        <p:spPr>
          <a:xfrm>
            <a:off x="4164535" y="1719990"/>
            <a:ext cx="1300357" cy="369332"/>
          </a:xfrm>
          <a:prstGeom prst="rect">
            <a:avLst/>
          </a:prstGeom>
          <a:noFill/>
        </p:spPr>
        <p:txBody>
          <a:bodyPr wrap="none" lIns="91440" tIns="45720" rIns="91440" bIns="45720">
            <a:spAutoFit/>
          </a:bodyPr>
          <a:lstStyle/>
          <a:p>
            <a:pPr algn="ctr"/>
            <a:r>
              <a:rPr lang="en-US" b="0" i="1" cap="none" spc="0" dirty="0">
                <a:ln w="0"/>
                <a:solidFill>
                  <a:schemeClr val="tx1"/>
                </a:solidFill>
                <a:effectLst>
                  <a:outerShdw blurRad="38100" dist="19050" dir="2700000" algn="tl" rotWithShape="0">
                    <a:schemeClr val="dk1">
                      <a:alpha val="40000"/>
                    </a:schemeClr>
                  </a:outerShdw>
                </a:effectLst>
              </a:rPr>
              <a:t>13/12/2021</a:t>
            </a:r>
          </a:p>
        </p:txBody>
      </p:sp>
      <p:sp>
        <p:nvSpPr>
          <p:cNvPr id="42" name="Rectangle 41">
            <a:extLst>
              <a:ext uri="{FF2B5EF4-FFF2-40B4-BE49-F238E27FC236}">
                <a16:creationId xmlns:a16="http://schemas.microsoft.com/office/drawing/2014/main" id="{59C18277-D20E-489A-ADD4-A0F997ABDECA}"/>
              </a:ext>
            </a:extLst>
          </p:cNvPr>
          <p:cNvSpPr/>
          <p:nvPr/>
        </p:nvSpPr>
        <p:spPr>
          <a:xfrm>
            <a:off x="6189251" y="5044519"/>
            <a:ext cx="1183337"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4</a:t>
            </a:r>
            <a:r>
              <a:rPr lang="en-US" b="0" i="1" cap="none" spc="0" dirty="0">
                <a:ln w="0"/>
                <a:solidFill>
                  <a:schemeClr val="tx1"/>
                </a:solidFill>
                <a:effectLst>
                  <a:outerShdw blurRad="38100" dist="19050" dir="2700000" algn="tl" rotWithShape="0">
                    <a:schemeClr val="dk1">
                      <a:alpha val="40000"/>
                    </a:schemeClr>
                  </a:outerShdw>
                </a:effectLst>
              </a:rPr>
              <a:t>/01/2022</a:t>
            </a:r>
          </a:p>
        </p:txBody>
      </p:sp>
      <p:sp>
        <p:nvSpPr>
          <p:cNvPr id="43" name="Rectangle 42">
            <a:extLst>
              <a:ext uri="{FF2B5EF4-FFF2-40B4-BE49-F238E27FC236}">
                <a16:creationId xmlns:a16="http://schemas.microsoft.com/office/drawing/2014/main" id="{D4223CF3-6439-4612-8DAC-106086F99B89}"/>
              </a:ext>
            </a:extLst>
          </p:cNvPr>
          <p:cNvSpPr/>
          <p:nvPr/>
        </p:nvSpPr>
        <p:spPr>
          <a:xfrm>
            <a:off x="8025784" y="1723628"/>
            <a:ext cx="1300357"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18</a:t>
            </a:r>
            <a:r>
              <a:rPr lang="en-US" b="0" i="1" cap="none" spc="0" dirty="0">
                <a:ln w="0"/>
                <a:solidFill>
                  <a:schemeClr val="tx1"/>
                </a:solidFill>
                <a:effectLst>
                  <a:outerShdw blurRad="38100" dist="19050" dir="2700000" algn="tl" rotWithShape="0">
                    <a:schemeClr val="dk1">
                      <a:alpha val="40000"/>
                    </a:schemeClr>
                  </a:outerShdw>
                </a:effectLst>
              </a:rPr>
              <a:t>/01/2022</a:t>
            </a:r>
          </a:p>
        </p:txBody>
      </p:sp>
      <p:sp>
        <p:nvSpPr>
          <p:cNvPr id="44" name="Rectangle 43">
            <a:extLst>
              <a:ext uri="{FF2B5EF4-FFF2-40B4-BE49-F238E27FC236}">
                <a16:creationId xmlns:a16="http://schemas.microsoft.com/office/drawing/2014/main" id="{709F20B0-DB6C-46A3-99D7-05ADD8B3B89D}"/>
              </a:ext>
            </a:extLst>
          </p:cNvPr>
          <p:cNvSpPr/>
          <p:nvPr/>
        </p:nvSpPr>
        <p:spPr>
          <a:xfrm>
            <a:off x="9970350" y="5044144"/>
            <a:ext cx="1300357"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25</a:t>
            </a:r>
            <a:r>
              <a:rPr lang="en-US" b="0" i="1" cap="none" spc="0" dirty="0">
                <a:ln w="0"/>
                <a:solidFill>
                  <a:schemeClr val="tx1"/>
                </a:solidFill>
                <a:effectLst>
                  <a:outerShdw blurRad="38100" dist="19050" dir="2700000" algn="tl" rotWithShape="0">
                    <a:schemeClr val="dk1">
                      <a:alpha val="40000"/>
                    </a:schemeClr>
                  </a:outerShdw>
                </a:effectLst>
              </a:rPr>
              <a:t>/01/2022</a:t>
            </a:r>
          </a:p>
        </p:txBody>
      </p:sp>
      <p:cxnSp>
        <p:nvCxnSpPr>
          <p:cNvPr id="45" name="Straight Arrow Connector 44">
            <a:extLst>
              <a:ext uri="{FF2B5EF4-FFF2-40B4-BE49-F238E27FC236}">
                <a16:creationId xmlns:a16="http://schemas.microsoft.com/office/drawing/2014/main" id="{021E2D5A-731B-46E1-850E-4A62AA43CFE5}"/>
              </a:ext>
            </a:extLst>
          </p:cNvPr>
          <p:cNvCxnSpPr/>
          <p:nvPr/>
        </p:nvCxnSpPr>
        <p:spPr>
          <a:xfrm flipV="1">
            <a:off x="12046621" y="2083262"/>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316E6CB9-579F-4F98-9EC3-F6BD69B8EB3E}"/>
              </a:ext>
            </a:extLst>
          </p:cNvPr>
          <p:cNvSpPr/>
          <p:nvPr/>
        </p:nvSpPr>
        <p:spPr>
          <a:xfrm>
            <a:off x="10746264" y="1713930"/>
            <a:ext cx="1300357"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01</a:t>
            </a:r>
            <a:r>
              <a:rPr lang="en-US" b="0" i="1" cap="none" spc="0" dirty="0">
                <a:ln w="0"/>
                <a:solidFill>
                  <a:schemeClr val="tx1"/>
                </a:solidFill>
                <a:effectLst>
                  <a:outerShdw blurRad="38100" dist="19050" dir="2700000" algn="tl" rotWithShape="0">
                    <a:schemeClr val="dk1">
                      <a:alpha val="40000"/>
                    </a:schemeClr>
                  </a:outerShdw>
                </a:effectLst>
              </a:rPr>
              <a:t>/02/2022</a:t>
            </a:r>
          </a:p>
        </p:txBody>
      </p:sp>
      <p:sp>
        <p:nvSpPr>
          <p:cNvPr id="52" name="Rectangle 51">
            <a:extLst>
              <a:ext uri="{FF2B5EF4-FFF2-40B4-BE49-F238E27FC236}">
                <a16:creationId xmlns:a16="http://schemas.microsoft.com/office/drawing/2014/main" id="{6683FCA1-8B73-4685-8A85-5023B658F372}"/>
              </a:ext>
            </a:extLst>
          </p:cNvPr>
          <p:cNvSpPr/>
          <p:nvPr/>
        </p:nvSpPr>
        <p:spPr>
          <a:xfrm>
            <a:off x="2988697"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2</a:t>
            </a:r>
          </a:p>
        </p:txBody>
      </p:sp>
      <p:sp>
        <p:nvSpPr>
          <p:cNvPr id="53" name="Rectangle 52">
            <a:extLst>
              <a:ext uri="{FF2B5EF4-FFF2-40B4-BE49-F238E27FC236}">
                <a16:creationId xmlns:a16="http://schemas.microsoft.com/office/drawing/2014/main" id="{7E7571AF-C89A-416A-A62A-45153A56929F}"/>
              </a:ext>
            </a:extLst>
          </p:cNvPr>
          <p:cNvSpPr/>
          <p:nvPr/>
        </p:nvSpPr>
        <p:spPr>
          <a:xfrm>
            <a:off x="4962514"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3</a:t>
            </a:r>
          </a:p>
        </p:txBody>
      </p:sp>
      <p:sp>
        <p:nvSpPr>
          <p:cNvPr id="54" name="Rectangle 53">
            <a:extLst>
              <a:ext uri="{FF2B5EF4-FFF2-40B4-BE49-F238E27FC236}">
                <a16:creationId xmlns:a16="http://schemas.microsoft.com/office/drawing/2014/main" id="{EB7D56DC-2783-47EC-92E0-7BEB50A6C6ED}"/>
              </a:ext>
            </a:extLst>
          </p:cNvPr>
          <p:cNvSpPr/>
          <p:nvPr/>
        </p:nvSpPr>
        <p:spPr>
          <a:xfrm>
            <a:off x="6922456"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4</a:t>
            </a:r>
          </a:p>
        </p:txBody>
      </p:sp>
      <p:sp>
        <p:nvSpPr>
          <p:cNvPr id="55" name="Rectangle 54">
            <a:extLst>
              <a:ext uri="{FF2B5EF4-FFF2-40B4-BE49-F238E27FC236}">
                <a16:creationId xmlns:a16="http://schemas.microsoft.com/office/drawing/2014/main" id="{FC43E7A2-A39A-45C4-A43D-7DC136452A44}"/>
              </a:ext>
            </a:extLst>
          </p:cNvPr>
          <p:cNvSpPr/>
          <p:nvPr/>
        </p:nvSpPr>
        <p:spPr>
          <a:xfrm>
            <a:off x="8837143"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5</a:t>
            </a:r>
          </a:p>
        </p:txBody>
      </p:sp>
      <p:sp>
        <p:nvSpPr>
          <p:cNvPr id="56" name="Rectangle 55">
            <a:extLst>
              <a:ext uri="{FF2B5EF4-FFF2-40B4-BE49-F238E27FC236}">
                <a16:creationId xmlns:a16="http://schemas.microsoft.com/office/drawing/2014/main" id="{10042747-21B3-4B81-B275-96EAFB03ACC6}"/>
              </a:ext>
            </a:extLst>
          </p:cNvPr>
          <p:cNvSpPr/>
          <p:nvPr/>
        </p:nvSpPr>
        <p:spPr>
          <a:xfrm>
            <a:off x="10729486"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6</a:t>
            </a:r>
          </a:p>
        </p:txBody>
      </p:sp>
      <p:sp>
        <p:nvSpPr>
          <p:cNvPr id="57" name="Rectangle 56">
            <a:extLst>
              <a:ext uri="{FF2B5EF4-FFF2-40B4-BE49-F238E27FC236}">
                <a16:creationId xmlns:a16="http://schemas.microsoft.com/office/drawing/2014/main" id="{06B16915-8289-4A20-BD53-423F0493252F}"/>
              </a:ext>
            </a:extLst>
          </p:cNvPr>
          <p:cNvSpPr/>
          <p:nvPr/>
        </p:nvSpPr>
        <p:spPr>
          <a:xfrm>
            <a:off x="917508"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1</a:t>
            </a:r>
          </a:p>
        </p:txBody>
      </p:sp>
      <p:sp>
        <p:nvSpPr>
          <p:cNvPr id="34" name="Rectangle 40">
            <a:extLst>
              <a:ext uri="{FF2B5EF4-FFF2-40B4-BE49-F238E27FC236}">
                <a16:creationId xmlns:a16="http://schemas.microsoft.com/office/drawing/2014/main" id="{EC5BB5CF-4245-409D-830B-8A753E23371A}"/>
              </a:ext>
            </a:extLst>
          </p:cNvPr>
          <p:cNvSpPr/>
          <p:nvPr/>
        </p:nvSpPr>
        <p:spPr>
          <a:xfrm>
            <a:off x="4780107" y="3948701"/>
            <a:ext cx="795411"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3 sem.</a:t>
            </a:r>
            <a:endParaRPr lang="en-US" b="0" i="1" cap="none" spc="0" dirty="0">
              <a:ln w="0"/>
              <a:solidFill>
                <a:schemeClr val="tx1"/>
              </a:solidFill>
              <a:effectLst>
                <a:outerShdw blurRad="38100" dist="19050" dir="2700000" algn="tl" rotWithShape="0">
                  <a:schemeClr val="dk1">
                    <a:alpha val="40000"/>
                  </a:schemeClr>
                </a:outerShdw>
              </a:effectLst>
            </a:endParaRPr>
          </a:p>
        </p:txBody>
      </p:sp>
      <p:sp>
        <p:nvSpPr>
          <p:cNvPr id="36" name="Rectangle 40">
            <a:extLst>
              <a:ext uri="{FF2B5EF4-FFF2-40B4-BE49-F238E27FC236}">
                <a16:creationId xmlns:a16="http://schemas.microsoft.com/office/drawing/2014/main" id="{DD1B84FA-F601-4A59-B8C1-C2818F009BE5}"/>
              </a:ext>
            </a:extLst>
          </p:cNvPr>
          <p:cNvSpPr/>
          <p:nvPr/>
        </p:nvSpPr>
        <p:spPr>
          <a:xfrm>
            <a:off x="2858748" y="3911568"/>
            <a:ext cx="795411"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2 sem.</a:t>
            </a:r>
            <a:endParaRPr lang="en-US" b="0" i="1" cap="none" spc="0" dirty="0">
              <a:ln w="0"/>
              <a:solidFill>
                <a:schemeClr val="tx1"/>
              </a:solidFill>
              <a:effectLst>
                <a:outerShdw blurRad="38100" dist="19050" dir="2700000" algn="tl" rotWithShape="0">
                  <a:schemeClr val="dk1">
                    <a:alpha val="40000"/>
                  </a:schemeClr>
                </a:outerShdw>
              </a:effectLst>
            </a:endParaRPr>
          </a:p>
        </p:txBody>
      </p:sp>
      <p:sp>
        <p:nvSpPr>
          <p:cNvPr id="38" name="Rectangle 40">
            <a:extLst>
              <a:ext uri="{FF2B5EF4-FFF2-40B4-BE49-F238E27FC236}">
                <a16:creationId xmlns:a16="http://schemas.microsoft.com/office/drawing/2014/main" id="{0E25C3B0-6036-49B2-BD40-E036205DEBC1}"/>
              </a:ext>
            </a:extLst>
          </p:cNvPr>
          <p:cNvSpPr/>
          <p:nvPr/>
        </p:nvSpPr>
        <p:spPr>
          <a:xfrm>
            <a:off x="6874934" y="3948701"/>
            <a:ext cx="795411"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2 sem.</a:t>
            </a:r>
            <a:endParaRPr lang="en-US" b="0" i="1" cap="none" spc="0" dirty="0">
              <a:ln w="0"/>
              <a:solidFill>
                <a:schemeClr val="tx1"/>
              </a:solidFill>
              <a:effectLst>
                <a:outerShdw blurRad="38100" dist="19050" dir="2700000" algn="tl" rotWithShape="0">
                  <a:schemeClr val="dk1">
                    <a:alpha val="40000"/>
                  </a:schemeClr>
                </a:outerShdw>
              </a:effectLst>
            </a:endParaRPr>
          </a:p>
        </p:txBody>
      </p:sp>
      <p:sp>
        <p:nvSpPr>
          <p:cNvPr id="39" name="Rectangle 40">
            <a:extLst>
              <a:ext uri="{FF2B5EF4-FFF2-40B4-BE49-F238E27FC236}">
                <a16:creationId xmlns:a16="http://schemas.microsoft.com/office/drawing/2014/main" id="{8DEBB4A2-372F-49BD-B966-C83656DA143C}"/>
              </a:ext>
            </a:extLst>
          </p:cNvPr>
          <p:cNvSpPr/>
          <p:nvPr/>
        </p:nvSpPr>
        <p:spPr>
          <a:xfrm>
            <a:off x="8847896" y="3929989"/>
            <a:ext cx="795411"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1 sem.</a:t>
            </a:r>
            <a:endParaRPr lang="en-US" b="0" i="1" cap="none" spc="0" dirty="0">
              <a:ln w="0"/>
              <a:solidFill>
                <a:schemeClr val="tx1"/>
              </a:solidFill>
              <a:effectLst>
                <a:outerShdw blurRad="38100" dist="19050" dir="2700000" algn="tl" rotWithShape="0">
                  <a:schemeClr val="dk1">
                    <a:alpha val="40000"/>
                  </a:schemeClr>
                </a:outerShdw>
              </a:effectLst>
            </a:endParaRPr>
          </a:p>
        </p:txBody>
      </p:sp>
      <p:sp>
        <p:nvSpPr>
          <p:cNvPr id="40" name="Rectangle 40">
            <a:extLst>
              <a:ext uri="{FF2B5EF4-FFF2-40B4-BE49-F238E27FC236}">
                <a16:creationId xmlns:a16="http://schemas.microsoft.com/office/drawing/2014/main" id="{6EBEB938-E828-44C4-B66E-41A67D5AA806}"/>
              </a:ext>
            </a:extLst>
          </p:cNvPr>
          <p:cNvSpPr/>
          <p:nvPr/>
        </p:nvSpPr>
        <p:spPr>
          <a:xfrm>
            <a:off x="10620528" y="3929989"/>
            <a:ext cx="795411"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1 sem.</a:t>
            </a:r>
            <a:endParaRPr lang="en-US" b="0" i="1" cap="none" spc="0" dirty="0">
              <a:ln w="0"/>
              <a:solidFill>
                <a:schemeClr val="tx1"/>
              </a:solidFill>
              <a:effectLst>
                <a:outerShdw blurRad="38100" dist="19050" dir="2700000" algn="tl" rotWithShape="0">
                  <a:schemeClr val="dk1">
                    <a:alpha val="40000"/>
                  </a:schemeClr>
                </a:outerShdw>
              </a:effectLst>
            </a:endParaRPr>
          </a:p>
        </p:txBody>
      </p:sp>
      <p:sp>
        <p:nvSpPr>
          <p:cNvPr id="46" name="Rectangle 40">
            <a:extLst>
              <a:ext uri="{FF2B5EF4-FFF2-40B4-BE49-F238E27FC236}">
                <a16:creationId xmlns:a16="http://schemas.microsoft.com/office/drawing/2014/main" id="{F4D83E90-1A80-4570-9A6C-2803B159B93B}"/>
              </a:ext>
            </a:extLst>
          </p:cNvPr>
          <p:cNvSpPr/>
          <p:nvPr/>
        </p:nvSpPr>
        <p:spPr>
          <a:xfrm>
            <a:off x="785338" y="3905918"/>
            <a:ext cx="970137"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1.5 sem.</a:t>
            </a:r>
            <a:endParaRPr lang="en-US" b="0" i="1" cap="none" spc="0" dirty="0">
              <a:ln w="0"/>
              <a:solidFill>
                <a:schemeClr val="tx1"/>
              </a:solidFill>
              <a:effectLst>
                <a:outerShdw blurRad="38100" dist="19050" dir="2700000" algn="tl" rotWithShape="0">
                  <a:schemeClr val="dk1">
                    <a:alpha val="40000"/>
                  </a:schemeClr>
                </a:outerShdw>
              </a:effectLst>
            </a:endParaRPr>
          </a:p>
        </p:txBody>
      </p:sp>
      <p:sp>
        <p:nvSpPr>
          <p:cNvPr id="47" name="Rectangle 13">
            <a:extLst>
              <a:ext uri="{FF2B5EF4-FFF2-40B4-BE49-F238E27FC236}">
                <a16:creationId xmlns:a16="http://schemas.microsoft.com/office/drawing/2014/main" id="{FB840D93-2A08-4A2B-8642-4EC9F034F4E3}"/>
              </a:ext>
            </a:extLst>
          </p:cNvPr>
          <p:cNvSpPr/>
          <p:nvPr/>
        </p:nvSpPr>
        <p:spPr>
          <a:xfrm>
            <a:off x="320512" y="6151714"/>
            <a:ext cx="5255006" cy="338554"/>
          </a:xfrm>
          <a:prstGeom prst="rect">
            <a:avLst/>
          </a:prstGeom>
          <a:noFill/>
        </p:spPr>
        <p:txBody>
          <a:bodyPr wrap="square" lIns="91440" tIns="45720" rIns="91440" bIns="45720">
            <a:spAutoFit/>
          </a:bodyPr>
          <a:lstStyle/>
          <a:p>
            <a:r>
              <a:rPr lang="en-US" sz="1600" dirty="0" err="1">
                <a:ln w="0"/>
              </a:rPr>
              <a:t>Cronograma</a:t>
            </a:r>
            <a:r>
              <a:rPr lang="en-US" sz="1600" dirty="0">
                <a:ln w="0"/>
              </a:rPr>
              <a:t>  </a:t>
            </a:r>
            <a:r>
              <a:rPr lang="en-US" sz="1600" dirty="0" err="1">
                <a:ln w="0"/>
              </a:rPr>
              <a:t>tentativo</a:t>
            </a:r>
            <a:r>
              <a:rPr lang="en-US" sz="1600" dirty="0">
                <a:ln w="0"/>
              </a:rPr>
              <a:t>, </a:t>
            </a:r>
            <a:r>
              <a:rPr lang="en-US" sz="1600" dirty="0" err="1">
                <a:ln w="0"/>
              </a:rPr>
              <a:t>según</a:t>
            </a:r>
            <a:r>
              <a:rPr lang="en-US" sz="1600" dirty="0">
                <a:ln w="0"/>
              </a:rPr>
              <a:t> </a:t>
            </a:r>
            <a:r>
              <a:rPr lang="en-US" sz="1600" dirty="0" err="1">
                <a:ln w="0"/>
              </a:rPr>
              <a:t>definición</a:t>
            </a:r>
            <a:r>
              <a:rPr lang="en-US" sz="1600" dirty="0">
                <a:ln w="0"/>
              </a:rPr>
              <a:t> del </a:t>
            </a:r>
            <a:r>
              <a:rPr lang="en-US" sz="1600" dirty="0" err="1">
                <a:ln w="0"/>
              </a:rPr>
              <a:t>alcance</a:t>
            </a:r>
            <a:r>
              <a:rPr lang="en-US" sz="1600" dirty="0">
                <a:ln w="0"/>
              </a:rPr>
              <a:t>. </a:t>
            </a:r>
            <a:endParaRPr lang="en-US" sz="1600" cap="none" spc="0" dirty="0">
              <a:ln w="0"/>
              <a:solidFill>
                <a:schemeClr val="tx1"/>
              </a:solidFill>
            </a:endParaRPr>
          </a:p>
        </p:txBody>
      </p:sp>
    </p:spTree>
    <p:extLst>
      <p:ext uri="{BB962C8B-B14F-4D97-AF65-F5344CB8AC3E}">
        <p14:creationId xmlns:p14="http://schemas.microsoft.com/office/powerpoint/2010/main" val="309235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dirty="0">
                <a:solidFill>
                  <a:srgbClr val="C00000"/>
                </a:solidFill>
                <a:latin typeface="Calibri" panose="020F0502020204030204" pitchFamily="34" charset="0"/>
                <a:ea typeface="+mj-ea"/>
                <a:cs typeface="Calibri" panose="020F0502020204030204" pitchFamily="34" charset="0"/>
              </a:rPr>
              <a:t>Cronograma  - Actividades</a:t>
            </a:r>
            <a:endParaRPr lang="es-CL" sz="3600" b="1" dirty="0">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Arrow: Chevron 1">
            <a:extLst>
              <a:ext uri="{FF2B5EF4-FFF2-40B4-BE49-F238E27FC236}">
                <a16:creationId xmlns:a16="http://schemas.microsoft.com/office/drawing/2014/main" id="{EE1632A0-1C22-4290-A52D-D6744B356B75}"/>
              </a:ext>
            </a:extLst>
          </p:cNvPr>
          <p:cNvSpPr/>
          <p:nvPr/>
        </p:nvSpPr>
        <p:spPr>
          <a:xfrm>
            <a:off x="539423" y="1079643"/>
            <a:ext cx="2187388" cy="72614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err="1">
                <a:solidFill>
                  <a:schemeClr val="bg1"/>
                </a:solidFill>
                <a:sym typeface="Arial"/>
              </a:rPr>
              <a:t>Entendimiento</a:t>
            </a:r>
            <a:r>
              <a:rPr lang="en-US" sz="1600" dirty="0">
                <a:solidFill>
                  <a:schemeClr val="bg1"/>
                </a:solidFill>
                <a:sym typeface="Arial"/>
              </a:rPr>
              <a:t> del </a:t>
            </a:r>
            <a:r>
              <a:rPr lang="en-US" sz="1600" dirty="0" err="1">
                <a:solidFill>
                  <a:schemeClr val="bg1"/>
                </a:solidFill>
                <a:sym typeface="Arial"/>
              </a:rPr>
              <a:t>Negocio</a:t>
            </a:r>
            <a:endParaRPr lang="en-US" sz="1600" dirty="0">
              <a:solidFill>
                <a:schemeClr val="bg1"/>
              </a:solidFill>
              <a:sym typeface="Arial"/>
            </a:endParaRPr>
          </a:p>
        </p:txBody>
      </p:sp>
      <p:sp>
        <p:nvSpPr>
          <p:cNvPr id="20" name="Arrow: Chevron 19">
            <a:extLst>
              <a:ext uri="{FF2B5EF4-FFF2-40B4-BE49-F238E27FC236}">
                <a16:creationId xmlns:a16="http://schemas.microsoft.com/office/drawing/2014/main" id="{57150AE4-9FC2-4CD8-A5C5-7747022CC10E}"/>
              </a:ext>
            </a:extLst>
          </p:cNvPr>
          <p:cNvSpPr/>
          <p:nvPr/>
        </p:nvSpPr>
        <p:spPr>
          <a:xfrm>
            <a:off x="4596403" y="1079642"/>
            <a:ext cx="2187388" cy="726141"/>
          </a:xfrm>
          <a:prstGeom prst="chevron">
            <a:avLst/>
          </a:prstGeom>
          <a:solidFill>
            <a:srgbClr val="FF9430"/>
          </a:solidFill>
          <a:ln>
            <a:noFill/>
          </a:ln>
        </p:spPr>
        <p:txBody>
          <a:bodyPr spcFirstLastPara="1" wrap="square" lIns="91425" tIns="45700" rIns="91425" bIns="45700" anchor="t" anchorCtr="0">
            <a:noAutofit/>
          </a:bodyPr>
          <a:lstStyle/>
          <a:p>
            <a:pPr>
              <a:buClr>
                <a:srgbClr val="000000"/>
              </a:buClr>
            </a:pPr>
            <a:r>
              <a:rPr lang="en-US" sz="1400" dirty="0" err="1">
                <a:solidFill>
                  <a:schemeClr val="bg1"/>
                </a:solidFill>
                <a:latin typeface="Calibri"/>
                <a:cs typeface="Calibri"/>
                <a:sym typeface="Arial"/>
              </a:rPr>
              <a:t>Recoleccion</a:t>
            </a:r>
            <a:r>
              <a:rPr lang="en-US" sz="1400" dirty="0">
                <a:solidFill>
                  <a:schemeClr val="bg1"/>
                </a:solidFill>
                <a:latin typeface="Calibri"/>
                <a:cs typeface="Calibri"/>
                <a:sym typeface="Arial"/>
              </a:rPr>
              <a:t> de </a:t>
            </a:r>
            <a:r>
              <a:rPr lang="en-US" sz="1400" dirty="0" err="1">
                <a:solidFill>
                  <a:schemeClr val="bg1"/>
                </a:solidFill>
                <a:latin typeface="Calibri"/>
                <a:cs typeface="Calibri"/>
                <a:sym typeface="Arial"/>
              </a:rPr>
              <a:t>Datos</a:t>
            </a:r>
            <a:r>
              <a:rPr lang="en-US" sz="1400" dirty="0">
                <a:solidFill>
                  <a:schemeClr val="bg1"/>
                </a:solidFill>
                <a:latin typeface="Calibri"/>
                <a:cs typeface="Calibri"/>
                <a:sym typeface="Arial"/>
              </a:rPr>
              <a:t> y Calidad</a:t>
            </a:r>
          </a:p>
        </p:txBody>
      </p:sp>
      <p:sp>
        <p:nvSpPr>
          <p:cNvPr id="21" name="Arrow: Chevron 20">
            <a:extLst>
              <a:ext uri="{FF2B5EF4-FFF2-40B4-BE49-F238E27FC236}">
                <a16:creationId xmlns:a16="http://schemas.microsoft.com/office/drawing/2014/main" id="{6A761E8F-F750-4C8A-94C5-3D30676AA4DA}"/>
              </a:ext>
            </a:extLst>
          </p:cNvPr>
          <p:cNvSpPr/>
          <p:nvPr/>
        </p:nvSpPr>
        <p:spPr>
          <a:xfrm>
            <a:off x="8653383" y="1079641"/>
            <a:ext cx="2187388" cy="726141"/>
          </a:xfrm>
          <a:prstGeom prst="chevron">
            <a:avLst/>
          </a:prstGeom>
          <a:solidFill>
            <a:srgbClr val="E24956"/>
          </a:solidFill>
          <a:ln>
            <a:noFill/>
          </a:ln>
        </p:spPr>
        <p:txBody>
          <a:bodyPr spcFirstLastPara="1" wrap="square" lIns="91425" tIns="45700" rIns="91425" bIns="45700" anchor="t" anchorCtr="0">
            <a:noAutofit/>
          </a:bodyPr>
          <a:lstStyle/>
          <a:p>
            <a:pPr>
              <a:buClr>
                <a:srgbClr val="000000"/>
              </a:buClr>
            </a:pPr>
            <a:r>
              <a:rPr lang="en-US" dirty="0" err="1">
                <a:solidFill>
                  <a:schemeClr val="bg1"/>
                </a:solidFill>
                <a:latin typeface="Calibri"/>
                <a:cs typeface="Calibri"/>
                <a:sym typeface="Arial"/>
              </a:rPr>
              <a:t>Analisis</a:t>
            </a:r>
            <a:r>
              <a:rPr lang="en-US" dirty="0">
                <a:solidFill>
                  <a:schemeClr val="bg1"/>
                </a:solidFill>
                <a:latin typeface="Calibri"/>
                <a:cs typeface="Calibri"/>
                <a:sym typeface="Arial"/>
              </a:rPr>
              <a:t> de los </a:t>
            </a:r>
            <a:r>
              <a:rPr lang="en-US" dirty="0" err="1">
                <a:solidFill>
                  <a:schemeClr val="bg1"/>
                </a:solidFill>
                <a:latin typeface="Calibri"/>
                <a:cs typeface="Calibri"/>
                <a:sym typeface="Arial"/>
              </a:rPr>
              <a:t>Datos</a:t>
            </a:r>
            <a:endParaRPr lang="en-US" dirty="0">
              <a:solidFill>
                <a:schemeClr val="bg1"/>
              </a:solidFill>
              <a:latin typeface="Calibri"/>
              <a:cs typeface="Calibri"/>
              <a:sym typeface="Arial"/>
            </a:endParaRPr>
          </a:p>
        </p:txBody>
      </p:sp>
      <p:sp>
        <p:nvSpPr>
          <p:cNvPr id="22" name="Arrow: Chevron 21">
            <a:extLst>
              <a:ext uri="{FF2B5EF4-FFF2-40B4-BE49-F238E27FC236}">
                <a16:creationId xmlns:a16="http://schemas.microsoft.com/office/drawing/2014/main" id="{0AF019A9-6795-4373-BF8A-A3F13B2A0C21}"/>
              </a:ext>
            </a:extLst>
          </p:cNvPr>
          <p:cNvSpPr/>
          <p:nvPr/>
        </p:nvSpPr>
        <p:spPr>
          <a:xfrm>
            <a:off x="488763" y="3877288"/>
            <a:ext cx="2187388" cy="726141"/>
          </a:xfrm>
          <a:prstGeom prst="chevron">
            <a:avLst/>
          </a:prstGeom>
          <a:solidFill>
            <a:srgbClr val="FFCC5E"/>
          </a:solidFill>
          <a:ln>
            <a:noFill/>
          </a:ln>
        </p:spPr>
        <p:txBody>
          <a:bodyPr spcFirstLastPara="1" wrap="square" lIns="91425" tIns="45700" rIns="91425" bIns="45700" anchor="t" anchorCtr="0">
            <a:noAutofit/>
          </a:bodyPr>
          <a:lstStyle/>
          <a:p>
            <a:pPr algn="just">
              <a:buClr>
                <a:srgbClr val="000000"/>
              </a:buClr>
            </a:pPr>
            <a:r>
              <a:rPr lang="en-US" sz="1600" dirty="0" err="1">
                <a:solidFill>
                  <a:schemeClr val="bg1"/>
                </a:solidFill>
                <a:latin typeface="Calibri"/>
                <a:cs typeface="Calibri"/>
              </a:rPr>
              <a:t>Modelamiento</a:t>
            </a:r>
            <a:r>
              <a:rPr lang="en-US" sz="1600" dirty="0">
                <a:solidFill>
                  <a:schemeClr val="bg1"/>
                </a:solidFill>
                <a:latin typeface="Calibri"/>
                <a:cs typeface="Calibri"/>
              </a:rPr>
              <a:t> </a:t>
            </a:r>
            <a:r>
              <a:rPr lang="en-US" sz="1600" dirty="0" err="1">
                <a:solidFill>
                  <a:schemeClr val="bg1"/>
                </a:solidFill>
                <a:latin typeface="Calibri"/>
                <a:cs typeface="Calibri"/>
              </a:rPr>
              <a:t>Predictivo</a:t>
            </a:r>
            <a:endParaRPr lang="en-US" sz="1600" dirty="0">
              <a:solidFill>
                <a:schemeClr val="bg1"/>
              </a:solidFill>
              <a:latin typeface="Calibri"/>
              <a:cs typeface="Calibri"/>
            </a:endParaRPr>
          </a:p>
        </p:txBody>
      </p:sp>
      <p:sp>
        <p:nvSpPr>
          <p:cNvPr id="23" name="Arrow: Chevron 22">
            <a:extLst>
              <a:ext uri="{FF2B5EF4-FFF2-40B4-BE49-F238E27FC236}">
                <a16:creationId xmlns:a16="http://schemas.microsoft.com/office/drawing/2014/main" id="{4E6AE305-42FD-48DE-ACF7-9937433056D9}"/>
              </a:ext>
            </a:extLst>
          </p:cNvPr>
          <p:cNvSpPr/>
          <p:nvPr/>
        </p:nvSpPr>
        <p:spPr>
          <a:xfrm>
            <a:off x="4551856" y="3877287"/>
            <a:ext cx="2187388" cy="726141"/>
          </a:xfrm>
          <a:prstGeom prst="chevron">
            <a:avLst/>
          </a:prstGeom>
          <a:solidFill>
            <a:srgbClr val="065280"/>
          </a:solidFill>
          <a:ln>
            <a:noFill/>
          </a:ln>
        </p:spPr>
        <p:txBody>
          <a:bodyPr spcFirstLastPara="1" wrap="square" lIns="91425" tIns="45700" rIns="91425" bIns="45700" anchor="t" anchorCtr="0">
            <a:noAutofit/>
          </a:bodyPr>
          <a:lstStyle/>
          <a:p>
            <a:pPr>
              <a:buClr>
                <a:srgbClr val="000000"/>
              </a:buClr>
            </a:pPr>
            <a:r>
              <a:rPr lang="en-US" sz="1400" dirty="0" err="1">
                <a:solidFill>
                  <a:schemeClr val="bg1"/>
                </a:solidFill>
                <a:latin typeface="Calibri"/>
                <a:cs typeface="Calibri"/>
                <a:sym typeface="Arial"/>
              </a:rPr>
              <a:t>Presentacion</a:t>
            </a:r>
            <a:r>
              <a:rPr lang="en-US" sz="1400" dirty="0">
                <a:solidFill>
                  <a:schemeClr val="bg1"/>
                </a:solidFill>
                <a:latin typeface="Calibri"/>
                <a:cs typeface="Calibri"/>
                <a:sym typeface="Arial"/>
              </a:rPr>
              <a:t> y Revision de </a:t>
            </a:r>
            <a:r>
              <a:rPr lang="en-US" sz="1400" dirty="0" err="1">
                <a:solidFill>
                  <a:schemeClr val="bg1"/>
                </a:solidFill>
                <a:latin typeface="Calibri"/>
                <a:cs typeface="Calibri"/>
                <a:sym typeface="Arial"/>
              </a:rPr>
              <a:t>Modelos</a:t>
            </a:r>
            <a:endParaRPr lang="en-US" sz="1400" dirty="0">
              <a:solidFill>
                <a:schemeClr val="bg1"/>
              </a:solidFill>
              <a:latin typeface="Calibri"/>
              <a:cs typeface="Calibri"/>
              <a:sym typeface="Arial"/>
            </a:endParaRPr>
          </a:p>
        </p:txBody>
      </p:sp>
      <p:sp>
        <p:nvSpPr>
          <p:cNvPr id="33" name="Arrow: Chevron 32">
            <a:extLst>
              <a:ext uri="{FF2B5EF4-FFF2-40B4-BE49-F238E27FC236}">
                <a16:creationId xmlns:a16="http://schemas.microsoft.com/office/drawing/2014/main" id="{9DA15298-7710-49C5-B81F-279DC7DEDF8A}"/>
              </a:ext>
            </a:extLst>
          </p:cNvPr>
          <p:cNvSpPr/>
          <p:nvPr/>
        </p:nvSpPr>
        <p:spPr>
          <a:xfrm>
            <a:off x="8653383" y="3772808"/>
            <a:ext cx="1939090" cy="726141"/>
          </a:xfrm>
          <a:prstGeom prst="chevron">
            <a:avLst/>
          </a:prstGeom>
          <a:solidFill>
            <a:srgbClr val="8C103D"/>
          </a:solidFill>
          <a:ln>
            <a:noFill/>
          </a:ln>
        </p:spPr>
        <p:txBody>
          <a:bodyPr spcFirstLastPara="1" wrap="square" lIns="91425" tIns="45700" rIns="91425" bIns="45700" anchor="t" anchorCtr="0">
            <a:noAutofit/>
          </a:bodyPr>
          <a:lstStyle/>
          <a:p>
            <a:pPr algn="ctr">
              <a:lnSpc>
                <a:spcPct val="150000"/>
              </a:lnSpc>
              <a:buClr>
                <a:srgbClr val="000000"/>
              </a:buClr>
            </a:pPr>
            <a:r>
              <a:rPr lang="en-US" dirty="0" err="1">
                <a:solidFill>
                  <a:schemeClr val="bg1"/>
                </a:solidFill>
                <a:latin typeface="Calibri"/>
                <a:cs typeface="Calibri"/>
                <a:sym typeface="Arial"/>
              </a:rPr>
              <a:t>Despliegue</a:t>
            </a:r>
            <a:endParaRPr lang="en-US" dirty="0">
              <a:solidFill>
                <a:schemeClr val="bg1"/>
              </a:solidFill>
              <a:latin typeface="Calibri"/>
              <a:cs typeface="Calibri"/>
              <a:sym typeface="Arial"/>
            </a:endParaRPr>
          </a:p>
        </p:txBody>
      </p:sp>
      <p:pic>
        <p:nvPicPr>
          <p:cNvPr id="7" name="Picture 6">
            <a:extLst>
              <a:ext uri="{FF2B5EF4-FFF2-40B4-BE49-F238E27FC236}">
                <a16:creationId xmlns:a16="http://schemas.microsoft.com/office/drawing/2014/main" id="{3FE72E51-35A7-4A16-A938-EEE5D5C3F31E}"/>
              </a:ext>
            </a:extLst>
          </p:cNvPr>
          <p:cNvPicPr>
            <a:picLocks noChangeAspect="1"/>
          </p:cNvPicPr>
          <p:nvPr/>
        </p:nvPicPr>
        <p:blipFill>
          <a:blip r:embed="rId3"/>
          <a:stretch>
            <a:fillRect/>
          </a:stretch>
        </p:blipFill>
        <p:spPr>
          <a:xfrm>
            <a:off x="310726" y="1951247"/>
            <a:ext cx="2804791" cy="1745690"/>
          </a:xfrm>
          <a:prstGeom prst="rect">
            <a:avLst/>
          </a:prstGeom>
        </p:spPr>
      </p:pic>
      <p:pic>
        <p:nvPicPr>
          <p:cNvPr id="9" name="Picture 8">
            <a:extLst>
              <a:ext uri="{FF2B5EF4-FFF2-40B4-BE49-F238E27FC236}">
                <a16:creationId xmlns:a16="http://schemas.microsoft.com/office/drawing/2014/main" id="{247EBC9D-44CE-4A19-83E2-548DFE5DD7C1}"/>
              </a:ext>
            </a:extLst>
          </p:cNvPr>
          <p:cNvPicPr>
            <a:picLocks noChangeAspect="1"/>
          </p:cNvPicPr>
          <p:nvPr/>
        </p:nvPicPr>
        <p:blipFill>
          <a:blip r:embed="rId4"/>
          <a:stretch>
            <a:fillRect/>
          </a:stretch>
        </p:blipFill>
        <p:spPr>
          <a:xfrm>
            <a:off x="4570662" y="1951248"/>
            <a:ext cx="2489093" cy="1109002"/>
          </a:xfrm>
          <a:prstGeom prst="rect">
            <a:avLst/>
          </a:prstGeom>
        </p:spPr>
      </p:pic>
      <p:sp>
        <p:nvSpPr>
          <p:cNvPr id="47" name="Rectangle 46">
            <a:extLst>
              <a:ext uri="{FF2B5EF4-FFF2-40B4-BE49-F238E27FC236}">
                <a16:creationId xmlns:a16="http://schemas.microsoft.com/office/drawing/2014/main" id="{5C143836-E9F9-4987-9B8B-D0E8109B8561}"/>
              </a:ext>
            </a:extLst>
          </p:cNvPr>
          <p:cNvSpPr/>
          <p:nvPr/>
        </p:nvSpPr>
        <p:spPr>
          <a:xfrm>
            <a:off x="4317192" y="1199002"/>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2</a:t>
            </a:r>
          </a:p>
        </p:txBody>
      </p:sp>
      <p:sp>
        <p:nvSpPr>
          <p:cNvPr id="48" name="Rectangle 47">
            <a:extLst>
              <a:ext uri="{FF2B5EF4-FFF2-40B4-BE49-F238E27FC236}">
                <a16:creationId xmlns:a16="http://schemas.microsoft.com/office/drawing/2014/main" id="{17BB62DD-2EAE-4B26-9044-80E48D0E7761}"/>
              </a:ext>
            </a:extLst>
          </p:cNvPr>
          <p:cNvSpPr/>
          <p:nvPr/>
        </p:nvSpPr>
        <p:spPr>
          <a:xfrm>
            <a:off x="8418719" y="1206530"/>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3</a:t>
            </a:r>
          </a:p>
        </p:txBody>
      </p:sp>
      <p:sp>
        <p:nvSpPr>
          <p:cNvPr id="49" name="Rectangle 48">
            <a:extLst>
              <a:ext uri="{FF2B5EF4-FFF2-40B4-BE49-F238E27FC236}">
                <a16:creationId xmlns:a16="http://schemas.microsoft.com/office/drawing/2014/main" id="{88BAD7E3-92CD-4A63-A75B-D9781DD50967}"/>
              </a:ext>
            </a:extLst>
          </p:cNvPr>
          <p:cNvSpPr/>
          <p:nvPr/>
        </p:nvSpPr>
        <p:spPr>
          <a:xfrm>
            <a:off x="137695" y="4009527"/>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4</a:t>
            </a:r>
          </a:p>
        </p:txBody>
      </p:sp>
      <p:sp>
        <p:nvSpPr>
          <p:cNvPr id="50" name="Rectangle 49">
            <a:extLst>
              <a:ext uri="{FF2B5EF4-FFF2-40B4-BE49-F238E27FC236}">
                <a16:creationId xmlns:a16="http://schemas.microsoft.com/office/drawing/2014/main" id="{13963EC9-86D6-4B01-A55B-CE6691F04471}"/>
              </a:ext>
            </a:extLst>
          </p:cNvPr>
          <p:cNvSpPr/>
          <p:nvPr/>
        </p:nvSpPr>
        <p:spPr>
          <a:xfrm>
            <a:off x="4335998" y="400952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5</a:t>
            </a:r>
          </a:p>
        </p:txBody>
      </p:sp>
      <p:sp>
        <p:nvSpPr>
          <p:cNvPr id="58" name="Rectangle 57">
            <a:extLst>
              <a:ext uri="{FF2B5EF4-FFF2-40B4-BE49-F238E27FC236}">
                <a16:creationId xmlns:a16="http://schemas.microsoft.com/office/drawing/2014/main" id="{1876C074-A64B-415E-B63F-42A8F09FE108}"/>
              </a:ext>
            </a:extLst>
          </p:cNvPr>
          <p:cNvSpPr/>
          <p:nvPr/>
        </p:nvSpPr>
        <p:spPr>
          <a:xfrm>
            <a:off x="8455526" y="3905045"/>
            <a:ext cx="395714"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6</a:t>
            </a:r>
          </a:p>
        </p:txBody>
      </p:sp>
      <p:sp>
        <p:nvSpPr>
          <p:cNvPr id="59" name="Rectangle 58">
            <a:extLst>
              <a:ext uri="{FF2B5EF4-FFF2-40B4-BE49-F238E27FC236}">
                <a16:creationId xmlns:a16="http://schemas.microsoft.com/office/drawing/2014/main" id="{01218920-25E2-4A06-BD67-926C18DBB5DB}"/>
              </a:ext>
            </a:extLst>
          </p:cNvPr>
          <p:cNvSpPr/>
          <p:nvPr/>
        </p:nvSpPr>
        <p:spPr>
          <a:xfrm>
            <a:off x="189543" y="118833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1</a:t>
            </a:r>
          </a:p>
        </p:txBody>
      </p:sp>
      <p:pic>
        <p:nvPicPr>
          <p:cNvPr id="15" name="Picture 14">
            <a:extLst>
              <a:ext uri="{FF2B5EF4-FFF2-40B4-BE49-F238E27FC236}">
                <a16:creationId xmlns:a16="http://schemas.microsoft.com/office/drawing/2014/main" id="{65F632DA-8DF3-4193-B20D-F352122C14D7}"/>
              </a:ext>
            </a:extLst>
          </p:cNvPr>
          <p:cNvPicPr>
            <a:picLocks noChangeAspect="1"/>
          </p:cNvPicPr>
          <p:nvPr/>
        </p:nvPicPr>
        <p:blipFill>
          <a:blip r:embed="rId5"/>
          <a:stretch>
            <a:fillRect/>
          </a:stretch>
        </p:blipFill>
        <p:spPr>
          <a:xfrm>
            <a:off x="8582586" y="1951247"/>
            <a:ext cx="2327461" cy="1408283"/>
          </a:xfrm>
          <a:prstGeom prst="rect">
            <a:avLst/>
          </a:prstGeom>
        </p:spPr>
      </p:pic>
      <p:pic>
        <p:nvPicPr>
          <p:cNvPr id="17" name="Picture 16">
            <a:extLst>
              <a:ext uri="{FF2B5EF4-FFF2-40B4-BE49-F238E27FC236}">
                <a16:creationId xmlns:a16="http://schemas.microsoft.com/office/drawing/2014/main" id="{F2514D78-4E96-4AFF-A3D4-42A5202CAC05}"/>
              </a:ext>
            </a:extLst>
          </p:cNvPr>
          <p:cNvPicPr>
            <a:picLocks noChangeAspect="1"/>
          </p:cNvPicPr>
          <p:nvPr/>
        </p:nvPicPr>
        <p:blipFill>
          <a:blip r:embed="rId6"/>
          <a:stretch>
            <a:fillRect/>
          </a:stretch>
        </p:blipFill>
        <p:spPr>
          <a:xfrm>
            <a:off x="310726" y="4812852"/>
            <a:ext cx="2772904" cy="1336936"/>
          </a:xfrm>
          <a:prstGeom prst="rect">
            <a:avLst/>
          </a:prstGeom>
        </p:spPr>
      </p:pic>
      <p:pic>
        <p:nvPicPr>
          <p:cNvPr id="29" name="Picture 28">
            <a:extLst>
              <a:ext uri="{FF2B5EF4-FFF2-40B4-BE49-F238E27FC236}">
                <a16:creationId xmlns:a16="http://schemas.microsoft.com/office/drawing/2014/main" id="{F65D849B-D4A9-4F85-88E6-B2C08A3D69FD}"/>
              </a:ext>
            </a:extLst>
          </p:cNvPr>
          <p:cNvPicPr>
            <a:picLocks noChangeAspect="1"/>
          </p:cNvPicPr>
          <p:nvPr/>
        </p:nvPicPr>
        <p:blipFill>
          <a:blip r:embed="rId7"/>
          <a:stretch>
            <a:fillRect/>
          </a:stretch>
        </p:blipFill>
        <p:spPr>
          <a:xfrm>
            <a:off x="8496300" y="4812852"/>
            <a:ext cx="3407083" cy="1229360"/>
          </a:xfrm>
          <a:prstGeom prst="rect">
            <a:avLst/>
          </a:prstGeom>
        </p:spPr>
      </p:pic>
      <p:pic>
        <p:nvPicPr>
          <p:cNvPr id="60" name="Picture 59">
            <a:extLst>
              <a:ext uri="{FF2B5EF4-FFF2-40B4-BE49-F238E27FC236}">
                <a16:creationId xmlns:a16="http://schemas.microsoft.com/office/drawing/2014/main" id="{6A8959B0-DE0D-45B0-B53C-3F0FB67A6953}"/>
              </a:ext>
            </a:extLst>
          </p:cNvPr>
          <p:cNvPicPr>
            <a:picLocks noChangeAspect="1"/>
          </p:cNvPicPr>
          <p:nvPr/>
        </p:nvPicPr>
        <p:blipFill>
          <a:blip r:embed="rId8"/>
          <a:stretch>
            <a:fillRect/>
          </a:stretch>
        </p:blipFill>
        <p:spPr>
          <a:xfrm>
            <a:off x="4343400" y="4812852"/>
            <a:ext cx="3172377" cy="965506"/>
          </a:xfrm>
          <a:prstGeom prst="rect">
            <a:avLst/>
          </a:prstGeom>
        </p:spPr>
      </p:pic>
    </p:spTree>
    <p:extLst>
      <p:ext uri="{BB962C8B-B14F-4D97-AF65-F5344CB8AC3E}">
        <p14:creationId xmlns:p14="http://schemas.microsoft.com/office/powerpoint/2010/main" val="2181766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3" name="CuadroTexto 2">
            <a:extLst>
              <a:ext uri="{FF2B5EF4-FFF2-40B4-BE49-F238E27FC236}">
                <a16:creationId xmlns:a16="http://schemas.microsoft.com/office/drawing/2014/main" id="{988F9382-61C0-4FA9-809E-35CD564403E7}"/>
              </a:ext>
            </a:extLst>
          </p:cNvPr>
          <p:cNvGraphicFramePr/>
          <p:nvPr>
            <p:extLst>
              <p:ext uri="{D42A27DB-BD31-4B8C-83A1-F6EECF244321}">
                <p14:modId xmlns:p14="http://schemas.microsoft.com/office/powerpoint/2010/main" val="2322608949"/>
              </p:ext>
            </p:extLst>
          </p:nvPr>
        </p:nvGraphicFramePr>
        <p:xfrm>
          <a:off x="488763" y="1643918"/>
          <a:ext cx="9748746" cy="4999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dirty="0">
                <a:solidFill>
                  <a:srgbClr val="C00000"/>
                </a:solidFill>
                <a:latin typeface="Calibri" panose="020F0502020204030204" pitchFamily="34" charset="0"/>
                <a:ea typeface="+mj-ea"/>
                <a:cs typeface="Calibri" panose="020F0502020204030204" pitchFamily="34" charset="0"/>
              </a:rPr>
              <a:t>Priorización o Quick </a:t>
            </a:r>
            <a:r>
              <a:rPr lang="es-ES_tradnl" sz="3600" b="1" dirty="0" err="1">
                <a:solidFill>
                  <a:srgbClr val="C00000"/>
                </a:solidFill>
                <a:latin typeface="Calibri" panose="020F0502020204030204" pitchFamily="34" charset="0"/>
                <a:ea typeface="+mj-ea"/>
                <a:cs typeface="Calibri" panose="020F0502020204030204" pitchFamily="34" charset="0"/>
              </a:rPr>
              <a:t>Wins</a:t>
            </a:r>
            <a:r>
              <a:rPr lang="es-ES_tradnl" sz="3600" b="1" dirty="0">
                <a:solidFill>
                  <a:srgbClr val="C00000"/>
                </a:solidFill>
                <a:latin typeface="Calibri" panose="020F0502020204030204" pitchFamily="34" charset="0"/>
                <a:ea typeface="+mj-ea"/>
                <a:cs typeface="Calibri" panose="020F0502020204030204" pitchFamily="34" charset="0"/>
              </a:rPr>
              <a:t> </a:t>
            </a:r>
            <a:endParaRPr lang="es-CL" sz="3600" b="1" dirty="0">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30" name="Picture 6" descr="In Stock Icons - Download Free Vector Icons | Noun Project">
            <a:extLst>
              <a:ext uri="{FF2B5EF4-FFF2-40B4-BE49-F238E27FC236}">
                <a16:creationId xmlns:a16="http://schemas.microsoft.com/office/drawing/2014/main" id="{57E74029-CFEB-46FA-B773-D22F42D2F36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2106" b="13143"/>
          <a:stretch/>
        </p:blipFill>
        <p:spPr bwMode="auto">
          <a:xfrm>
            <a:off x="7920296" y="2792253"/>
            <a:ext cx="1031057" cy="770724"/>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upo 37">
            <a:extLst>
              <a:ext uri="{FF2B5EF4-FFF2-40B4-BE49-F238E27FC236}">
                <a16:creationId xmlns:a16="http://schemas.microsoft.com/office/drawing/2014/main" id="{C7BF03F5-A251-42CD-811C-5F37E96E29A7}"/>
              </a:ext>
            </a:extLst>
          </p:cNvPr>
          <p:cNvGrpSpPr/>
          <p:nvPr/>
        </p:nvGrpSpPr>
        <p:grpSpPr>
          <a:xfrm>
            <a:off x="399208" y="900298"/>
            <a:ext cx="7222363" cy="513832"/>
            <a:chOff x="0" y="82250"/>
            <a:chExt cx="10221798" cy="887445"/>
          </a:xfrm>
          <a:solidFill>
            <a:schemeClr val="bg1"/>
          </a:solidFill>
        </p:grpSpPr>
        <p:sp>
          <p:nvSpPr>
            <p:cNvPr id="39" name="Rectángulo: esquinas redondeadas 38">
              <a:extLst>
                <a:ext uri="{FF2B5EF4-FFF2-40B4-BE49-F238E27FC236}">
                  <a16:creationId xmlns:a16="http://schemas.microsoft.com/office/drawing/2014/main" id="{E1E11400-7777-406E-8274-E92A7714E2E8}"/>
                </a:ext>
              </a:extLst>
            </p:cNvPr>
            <p:cNvSpPr/>
            <p:nvPr/>
          </p:nvSpPr>
          <p:spPr>
            <a:xfrm>
              <a:off x="0" y="82250"/>
              <a:ext cx="10221798" cy="887445"/>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Rectángulo: esquinas redondeadas 4">
              <a:extLst>
                <a:ext uri="{FF2B5EF4-FFF2-40B4-BE49-F238E27FC236}">
                  <a16:creationId xmlns:a16="http://schemas.microsoft.com/office/drawing/2014/main" id="{EF9C260E-05B6-4378-B0C1-A5D0DAE38665}"/>
                </a:ext>
              </a:extLst>
            </p:cNvPr>
            <p:cNvSpPr txBox="1"/>
            <p:nvPr/>
          </p:nvSpPr>
          <p:spPr>
            <a:xfrm>
              <a:off x="43321" y="125571"/>
              <a:ext cx="10135156" cy="80080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s-PE" sz="3200" i="1" kern="1200" dirty="0">
                  <a:solidFill>
                    <a:schemeClr val="tx1">
                      <a:lumMod val="95000"/>
                      <a:lumOff val="5000"/>
                    </a:schemeClr>
                  </a:solidFill>
                </a:rPr>
                <a:t>Tenemos las siguientes opciones:</a:t>
              </a:r>
              <a:endParaRPr lang="en-US" sz="3200" i="1" kern="1200" dirty="0">
                <a:solidFill>
                  <a:schemeClr val="tx1">
                    <a:lumMod val="95000"/>
                    <a:lumOff val="5000"/>
                  </a:schemeClr>
                </a:solidFill>
              </a:endParaRPr>
            </a:p>
          </p:txBody>
        </p:sp>
      </p:grpSp>
      <p:pic>
        <p:nvPicPr>
          <p:cNvPr id="5" name="Picture 10" descr="690 Profit Margin Illustrations &amp;amp; Clip Art - iStock">
            <a:extLst>
              <a:ext uri="{FF2B5EF4-FFF2-40B4-BE49-F238E27FC236}">
                <a16:creationId xmlns:a16="http://schemas.microsoft.com/office/drawing/2014/main" id="{3FC62111-A027-453C-A2E9-74E8F7D2D3A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819" t="20259" r="22293" b="20689"/>
          <a:stretch/>
        </p:blipFill>
        <p:spPr bwMode="auto">
          <a:xfrm>
            <a:off x="8214342" y="5757137"/>
            <a:ext cx="737011" cy="7929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income, money, revenue icons">
            <a:extLst>
              <a:ext uri="{FF2B5EF4-FFF2-40B4-BE49-F238E27FC236}">
                <a16:creationId xmlns:a16="http://schemas.microsoft.com/office/drawing/2014/main" id="{19FF46C6-88E1-4929-AF6F-EDDDF5C8A9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31160" y="4750074"/>
            <a:ext cx="788414" cy="6609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Fair Price Or Trade Color Line Icon. Minimum Price Paid For Certain  Products Imported From Developing Countries. Pictogram For Web Page, Mobile  App, Promo. UI UX GUI Design Element. Royalty Free Cliparts,">
            <a:extLst>
              <a:ext uri="{FF2B5EF4-FFF2-40B4-BE49-F238E27FC236}">
                <a16:creationId xmlns:a16="http://schemas.microsoft.com/office/drawing/2014/main" id="{76922837-8469-462F-AB3C-8C9ED405FFE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8108" b="9688"/>
          <a:stretch/>
        </p:blipFill>
        <p:spPr bwMode="auto">
          <a:xfrm>
            <a:off x="8013767" y="3819396"/>
            <a:ext cx="937586" cy="7707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Encuentra Y Cotiza Autos Nuevos Great Wall • DERCO PERÚ">
            <a:extLst>
              <a:ext uri="{FF2B5EF4-FFF2-40B4-BE49-F238E27FC236}">
                <a16:creationId xmlns:a16="http://schemas.microsoft.com/office/drawing/2014/main" id="{3C611114-AB64-458E-AA0C-8A2F7E350D9F}"/>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5067" t="13016" r="14440" b="20905"/>
          <a:stretch/>
        </p:blipFill>
        <p:spPr bwMode="auto">
          <a:xfrm>
            <a:off x="7811874" y="1722230"/>
            <a:ext cx="1341371" cy="941814"/>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1241662C-A2DF-418A-B0A7-A42DE5EFC266}"/>
              </a:ext>
            </a:extLst>
          </p:cNvPr>
          <p:cNvPicPr>
            <a:picLocks noChangeAspect="1"/>
          </p:cNvPicPr>
          <p:nvPr/>
        </p:nvPicPr>
        <p:blipFill>
          <a:blip r:embed="rId12"/>
          <a:stretch>
            <a:fillRect/>
          </a:stretch>
        </p:blipFill>
        <p:spPr>
          <a:xfrm>
            <a:off x="1954491" y="1720362"/>
            <a:ext cx="620598" cy="562417"/>
          </a:xfrm>
          <a:prstGeom prst="rect">
            <a:avLst/>
          </a:prstGeom>
        </p:spPr>
      </p:pic>
      <p:pic>
        <p:nvPicPr>
          <p:cNvPr id="46" name="Imagen 45">
            <a:extLst>
              <a:ext uri="{FF2B5EF4-FFF2-40B4-BE49-F238E27FC236}">
                <a16:creationId xmlns:a16="http://schemas.microsoft.com/office/drawing/2014/main" id="{9489BA9A-793B-4C89-88B6-BEABA00B1924}"/>
              </a:ext>
            </a:extLst>
          </p:cNvPr>
          <p:cNvPicPr>
            <a:picLocks noChangeAspect="1"/>
          </p:cNvPicPr>
          <p:nvPr/>
        </p:nvPicPr>
        <p:blipFill>
          <a:blip r:embed="rId12"/>
          <a:stretch>
            <a:fillRect/>
          </a:stretch>
        </p:blipFill>
        <p:spPr>
          <a:xfrm>
            <a:off x="1954491" y="2633991"/>
            <a:ext cx="620598" cy="562417"/>
          </a:xfrm>
          <a:prstGeom prst="rect">
            <a:avLst/>
          </a:prstGeom>
        </p:spPr>
      </p:pic>
      <p:pic>
        <p:nvPicPr>
          <p:cNvPr id="47" name="Imagen 46">
            <a:extLst>
              <a:ext uri="{FF2B5EF4-FFF2-40B4-BE49-F238E27FC236}">
                <a16:creationId xmlns:a16="http://schemas.microsoft.com/office/drawing/2014/main" id="{0A41280B-47A2-45C5-85C1-A9C7B4FCC3BF}"/>
              </a:ext>
            </a:extLst>
          </p:cNvPr>
          <p:cNvPicPr>
            <a:picLocks noChangeAspect="1"/>
          </p:cNvPicPr>
          <p:nvPr/>
        </p:nvPicPr>
        <p:blipFill>
          <a:blip r:embed="rId12"/>
          <a:stretch>
            <a:fillRect/>
          </a:stretch>
        </p:blipFill>
        <p:spPr>
          <a:xfrm>
            <a:off x="1954491" y="3689783"/>
            <a:ext cx="620598" cy="562417"/>
          </a:xfrm>
          <a:prstGeom prst="rect">
            <a:avLst/>
          </a:prstGeom>
        </p:spPr>
      </p:pic>
      <p:pic>
        <p:nvPicPr>
          <p:cNvPr id="48" name="Imagen 47">
            <a:extLst>
              <a:ext uri="{FF2B5EF4-FFF2-40B4-BE49-F238E27FC236}">
                <a16:creationId xmlns:a16="http://schemas.microsoft.com/office/drawing/2014/main" id="{1D80B57D-03CB-49F9-B077-50D22E950D83}"/>
              </a:ext>
            </a:extLst>
          </p:cNvPr>
          <p:cNvPicPr>
            <a:picLocks noChangeAspect="1"/>
          </p:cNvPicPr>
          <p:nvPr/>
        </p:nvPicPr>
        <p:blipFill>
          <a:blip r:embed="rId12"/>
          <a:stretch>
            <a:fillRect/>
          </a:stretch>
        </p:blipFill>
        <p:spPr>
          <a:xfrm>
            <a:off x="1954491" y="4641969"/>
            <a:ext cx="620598" cy="562417"/>
          </a:xfrm>
          <a:prstGeom prst="rect">
            <a:avLst/>
          </a:prstGeom>
        </p:spPr>
      </p:pic>
      <p:pic>
        <p:nvPicPr>
          <p:cNvPr id="49" name="Imagen 48">
            <a:extLst>
              <a:ext uri="{FF2B5EF4-FFF2-40B4-BE49-F238E27FC236}">
                <a16:creationId xmlns:a16="http://schemas.microsoft.com/office/drawing/2014/main" id="{2CAA98E2-D762-475F-9DF1-B4FE3852E730}"/>
              </a:ext>
            </a:extLst>
          </p:cNvPr>
          <p:cNvPicPr>
            <a:picLocks noChangeAspect="1"/>
          </p:cNvPicPr>
          <p:nvPr/>
        </p:nvPicPr>
        <p:blipFill>
          <a:blip r:embed="rId12"/>
          <a:stretch>
            <a:fillRect/>
          </a:stretch>
        </p:blipFill>
        <p:spPr>
          <a:xfrm>
            <a:off x="1954491" y="5697761"/>
            <a:ext cx="620598" cy="562417"/>
          </a:xfrm>
          <a:prstGeom prst="rect">
            <a:avLst/>
          </a:prstGeom>
        </p:spPr>
      </p:pic>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E5A857BF-FA75-4270-B9FB-C1A25008482F}"/>
              </a:ext>
            </a:extLst>
          </p:cNvPr>
          <p:cNvSpPr/>
          <p:nvPr/>
        </p:nvSpPr>
        <p:spPr>
          <a:xfrm>
            <a:off x="1954491" y="5576744"/>
            <a:ext cx="8641237" cy="941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spTree>
    <p:extLst>
      <p:ext uri="{BB962C8B-B14F-4D97-AF65-F5344CB8AC3E}">
        <p14:creationId xmlns:p14="http://schemas.microsoft.com/office/powerpoint/2010/main" val="1554864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dirty="0">
                <a:solidFill>
                  <a:srgbClr val="C00000"/>
                </a:solidFill>
                <a:latin typeface="Calibri" panose="020F0502020204030204" pitchFamily="34" charset="0"/>
                <a:ea typeface="+mj-ea"/>
                <a:cs typeface="Calibri" panose="020F0502020204030204" pitchFamily="34" charset="0"/>
              </a:rPr>
              <a:t>Entregables del Proyecto</a:t>
            </a:r>
            <a:endParaRPr lang="es-CL" sz="3600" b="1" dirty="0">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E1E11400-7777-406E-8274-E92A7714E2E8}"/>
              </a:ext>
            </a:extLst>
          </p:cNvPr>
          <p:cNvSpPr/>
          <p:nvPr/>
        </p:nvSpPr>
        <p:spPr>
          <a:xfrm>
            <a:off x="451055" y="1206530"/>
            <a:ext cx="7222363" cy="513832"/>
          </a:xfrm>
          <a:prstGeom prst="roundRect">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Picture 5">
            <a:extLst>
              <a:ext uri="{FF2B5EF4-FFF2-40B4-BE49-F238E27FC236}">
                <a16:creationId xmlns:a16="http://schemas.microsoft.com/office/drawing/2014/main" id="{021F376A-C178-4B16-A2E7-E6EDBADB442F}"/>
              </a:ext>
            </a:extLst>
          </p:cNvPr>
          <p:cNvPicPr>
            <a:picLocks noChangeAspect="1"/>
          </p:cNvPicPr>
          <p:nvPr/>
        </p:nvPicPr>
        <p:blipFill>
          <a:blip r:embed="rId3"/>
          <a:stretch>
            <a:fillRect/>
          </a:stretch>
        </p:blipFill>
        <p:spPr>
          <a:xfrm>
            <a:off x="6427694" y="806889"/>
            <a:ext cx="3804949" cy="2074826"/>
          </a:xfrm>
          <a:prstGeom prst="rect">
            <a:avLst/>
          </a:prstGeom>
        </p:spPr>
      </p:pic>
      <p:sp>
        <p:nvSpPr>
          <p:cNvPr id="17" name="TextBox 16">
            <a:extLst>
              <a:ext uri="{FF2B5EF4-FFF2-40B4-BE49-F238E27FC236}">
                <a16:creationId xmlns:a16="http://schemas.microsoft.com/office/drawing/2014/main" id="{F7659431-97C8-48DB-BC86-ED9BEC799AA1}"/>
              </a:ext>
            </a:extLst>
          </p:cNvPr>
          <p:cNvSpPr txBox="1"/>
          <p:nvPr/>
        </p:nvSpPr>
        <p:spPr>
          <a:xfrm>
            <a:off x="511848" y="6066498"/>
            <a:ext cx="6096000" cy="307777"/>
          </a:xfrm>
          <a:prstGeom prst="rect">
            <a:avLst/>
          </a:prstGeom>
          <a:noFill/>
        </p:spPr>
        <p:txBody>
          <a:bodyPr wrap="square">
            <a:spAutoFit/>
          </a:bodyPr>
          <a:lstStyle/>
          <a:p>
            <a:r>
              <a:rPr lang="es-ES" sz="1400" dirty="0"/>
              <a:t>● </a:t>
            </a:r>
            <a:r>
              <a:rPr lang="en-US" sz="1400" i="1" dirty="0" err="1"/>
              <a:t>Estimacion</a:t>
            </a:r>
            <a:r>
              <a:rPr lang="en-US" sz="1400" i="1" dirty="0"/>
              <a:t> de Ventas(n) </a:t>
            </a:r>
            <a:r>
              <a:rPr lang="en-US" sz="1400" i="1" dirty="0" err="1"/>
              <a:t>incrementando</a:t>
            </a:r>
            <a:r>
              <a:rPr lang="en-US" sz="1400" i="1" dirty="0"/>
              <a:t> </a:t>
            </a:r>
            <a:r>
              <a:rPr lang="en-US" sz="1400" i="1" dirty="0" err="1"/>
              <a:t>en</a:t>
            </a:r>
            <a:r>
              <a:rPr lang="en-US" sz="1400" i="1" dirty="0"/>
              <a:t> x% </a:t>
            </a:r>
            <a:r>
              <a:rPr lang="en-US" sz="1400" i="1" dirty="0" err="1"/>
              <a:t>el</a:t>
            </a:r>
            <a:r>
              <a:rPr lang="en-US" sz="1400" i="1" dirty="0"/>
              <a:t> </a:t>
            </a:r>
            <a:r>
              <a:rPr lang="en-US" sz="1400" i="1" dirty="0" err="1"/>
              <a:t>precio</a:t>
            </a:r>
            <a:r>
              <a:rPr lang="en-US" sz="1400" i="1" dirty="0"/>
              <a:t> Base</a:t>
            </a:r>
          </a:p>
        </p:txBody>
      </p:sp>
      <p:graphicFrame>
        <p:nvGraphicFramePr>
          <p:cNvPr id="18" name="Chart 17">
            <a:extLst>
              <a:ext uri="{FF2B5EF4-FFF2-40B4-BE49-F238E27FC236}">
                <a16:creationId xmlns:a16="http://schemas.microsoft.com/office/drawing/2014/main" id="{C236C9B3-DBF5-44DE-AE50-F6092775A989}"/>
              </a:ext>
            </a:extLst>
          </p:cNvPr>
          <p:cNvGraphicFramePr>
            <a:graphicFrameLocks/>
          </p:cNvGraphicFramePr>
          <p:nvPr>
            <p:extLst>
              <p:ext uri="{D42A27DB-BD31-4B8C-83A1-F6EECF244321}">
                <p14:modId xmlns:p14="http://schemas.microsoft.com/office/powerpoint/2010/main" val="971721406"/>
              </p:ext>
            </p:extLst>
          </p:nvPr>
        </p:nvGraphicFramePr>
        <p:xfrm>
          <a:off x="6129575" y="3501183"/>
          <a:ext cx="4406088" cy="254992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B1341B99-488C-47FE-B41E-2EDA2F38F321}"/>
              </a:ext>
            </a:extLst>
          </p:cNvPr>
          <p:cNvGraphicFramePr>
            <a:graphicFrameLocks/>
          </p:cNvGraphicFramePr>
          <p:nvPr>
            <p:extLst>
              <p:ext uri="{D42A27DB-BD31-4B8C-83A1-F6EECF244321}">
                <p14:modId xmlns:p14="http://schemas.microsoft.com/office/powerpoint/2010/main" val="2340594969"/>
              </p:ext>
            </p:extLst>
          </p:nvPr>
        </p:nvGraphicFramePr>
        <p:xfrm>
          <a:off x="511848" y="3501183"/>
          <a:ext cx="4572000" cy="2370934"/>
        </p:xfrm>
        <a:graphic>
          <a:graphicData uri="http://schemas.openxmlformats.org/drawingml/2006/chart">
            <c:chart xmlns:c="http://schemas.openxmlformats.org/drawingml/2006/chart" xmlns:r="http://schemas.openxmlformats.org/officeDocument/2006/relationships" r:id="rId5"/>
          </a:graphicData>
        </a:graphic>
      </p:graphicFrame>
      <p:sp>
        <p:nvSpPr>
          <p:cNvPr id="20" name="TextBox 19">
            <a:extLst>
              <a:ext uri="{FF2B5EF4-FFF2-40B4-BE49-F238E27FC236}">
                <a16:creationId xmlns:a16="http://schemas.microsoft.com/office/drawing/2014/main" id="{F66978B6-3DDA-403E-982C-725B559222E2}"/>
              </a:ext>
            </a:extLst>
          </p:cNvPr>
          <p:cNvSpPr txBox="1"/>
          <p:nvPr/>
        </p:nvSpPr>
        <p:spPr>
          <a:xfrm>
            <a:off x="511848" y="2975028"/>
            <a:ext cx="6096000" cy="307777"/>
          </a:xfrm>
          <a:prstGeom prst="rect">
            <a:avLst/>
          </a:prstGeom>
          <a:noFill/>
        </p:spPr>
        <p:txBody>
          <a:bodyPr wrap="square">
            <a:spAutoFit/>
          </a:bodyPr>
          <a:lstStyle/>
          <a:p>
            <a:r>
              <a:rPr lang="es-ES" sz="1400" i="1" dirty="0"/>
              <a:t>● Estimación del Precio para alcanzar las ventas máximas.</a:t>
            </a:r>
            <a:endParaRPr lang="en-US" sz="1400" i="1" dirty="0"/>
          </a:p>
        </p:txBody>
      </p:sp>
      <p:sp>
        <p:nvSpPr>
          <p:cNvPr id="21" name="TextBox 20">
            <a:extLst>
              <a:ext uri="{FF2B5EF4-FFF2-40B4-BE49-F238E27FC236}">
                <a16:creationId xmlns:a16="http://schemas.microsoft.com/office/drawing/2014/main" id="{A0D9FCF8-F058-450F-831C-601B524BEA85}"/>
              </a:ext>
            </a:extLst>
          </p:cNvPr>
          <p:cNvSpPr txBox="1"/>
          <p:nvPr/>
        </p:nvSpPr>
        <p:spPr>
          <a:xfrm>
            <a:off x="6171157" y="6074737"/>
            <a:ext cx="6096000" cy="307777"/>
          </a:xfrm>
          <a:prstGeom prst="rect">
            <a:avLst/>
          </a:prstGeom>
          <a:noFill/>
        </p:spPr>
        <p:txBody>
          <a:bodyPr wrap="square">
            <a:spAutoFit/>
          </a:bodyPr>
          <a:lstStyle/>
          <a:p>
            <a:r>
              <a:rPr lang="es-ES" sz="1400" dirty="0"/>
              <a:t>● </a:t>
            </a:r>
            <a:r>
              <a:rPr lang="en-US" sz="1400" i="1" dirty="0" err="1"/>
              <a:t>Estimacion</a:t>
            </a:r>
            <a:r>
              <a:rPr lang="en-US" sz="1400" i="1" dirty="0"/>
              <a:t> de Ventas(n) </a:t>
            </a:r>
            <a:r>
              <a:rPr lang="en-US" sz="1400" i="1" dirty="0" err="1"/>
              <a:t>reduciendo</a:t>
            </a:r>
            <a:r>
              <a:rPr lang="en-US" sz="1400" i="1" dirty="0"/>
              <a:t> </a:t>
            </a:r>
            <a:r>
              <a:rPr lang="en-US" sz="1400" i="1" dirty="0" err="1"/>
              <a:t>en</a:t>
            </a:r>
            <a:r>
              <a:rPr lang="en-US" sz="1400" i="1" dirty="0"/>
              <a:t> x% </a:t>
            </a:r>
            <a:r>
              <a:rPr lang="en-US" sz="1400" i="1" dirty="0" err="1"/>
              <a:t>el</a:t>
            </a:r>
            <a:r>
              <a:rPr lang="en-US" sz="1400" i="1" dirty="0"/>
              <a:t> </a:t>
            </a:r>
            <a:r>
              <a:rPr lang="en-US" sz="1400" i="1" dirty="0" err="1"/>
              <a:t>precio</a:t>
            </a:r>
            <a:r>
              <a:rPr lang="en-US" sz="1400" i="1" dirty="0"/>
              <a:t> Base</a:t>
            </a:r>
          </a:p>
        </p:txBody>
      </p:sp>
      <p:sp>
        <p:nvSpPr>
          <p:cNvPr id="22" name="TextBox 21">
            <a:extLst>
              <a:ext uri="{FF2B5EF4-FFF2-40B4-BE49-F238E27FC236}">
                <a16:creationId xmlns:a16="http://schemas.microsoft.com/office/drawing/2014/main" id="{52C2BC7C-2BAE-4126-A709-DD88FF228C57}"/>
              </a:ext>
            </a:extLst>
          </p:cNvPr>
          <p:cNvSpPr txBox="1"/>
          <p:nvPr/>
        </p:nvSpPr>
        <p:spPr>
          <a:xfrm>
            <a:off x="6096000" y="2994898"/>
            <a:ext cx="6096000" cy="307777"/>
          </a:xfrm>
          <a:prstGeom prst="rect">
            <a:avLst/>
          </a:prstGeom>
          <a:noFill/>
        </p:spPr>
        <p:txBody>
          <a:bodyPr wrap="square">
            <a:spAutoFit/>
          </a:bodyPr>
          <a:lstStyle/>
          <a:p>
            <a:r>
              <a:rPr lang="es-ES" sz="1400" dirty="0"/>
              <a:t>● </a:t>
            </a:r>
            <a:r>
              <a:rPr lang="en-US" sz="1400" i="1" dirty="0"/>
              <a:t>Por </a:t>
            </a:r>
            <a:r>
              <a:rPr lang="en-US" sz="1400" i="1" dirty="0" err="1"/>
              <a:t>cada</a:t>
            </a:r>
            <a:r>
              <a:rPr lang="en-US" sz="1400" i="1" dirty="0"/>
              <a:t> stock </a:t>
            </a:r>
            <a:r>
              <a:rPr lang="en-US" sz="1400" i="1" dirty="0" err="1"/>
              <a:t>deseado</a:t>
            </a:r>
            <a:r>
              <a:rPr lang="en-US" sz="1400" i="1" dirty="0"/>
              <a:t> al </a:t>
            </a:r>
            <a:r>
              <a:rPr lang="en-US" sz="1400" i="1" dirty="0" err="1"/>
              <a:t>mes</a:t>
            </a:r>
            <a:r>
              <a:rPr lang="en-US" sz="1400" i="1" dirty="0"/>
              <a:t> se </a:t>
            </a:r>
            <a:r>
              <a:rPr lang="en-US" sz="1400" i="1" dirty="0" err="1"/>
              <a:t>pronostica</a:t>
            </a:r>
            <a:r>
              <a:rPr lang="en-US" sz="1400" i="1" dirty="0"/>
              <a:t> </a:t>
            </a:r>
            <a:r>
              <a:rPr lang="en-US" sz="1400" i="1" dirty="0" err="1"/>
              <a:t>el</a:t>
            </a:r>
            <a:r>
              <a:rPr lang="en-US" sz="1400" i="1" dirty="0"/>
              <a:t> </a:t>
            </a:r>
            <a:r>
              <a:rPr lang="en-US" sz="1400" i="1" dirty="0" err="1"/>
              <a:t>precio</a:t>
            </a:r>
            <a:r>
              <a:rPr lang="en-US" sz="1400" i="1" dirty="0"/>
              <a:t>.</a:t>
            </a:r>
          </a:p>
        </p:txBody>
      </p:sp>
      <p:graphicFrame>
        <p:nvGraphicFramePr>
          <p:cNvPr id="23" name="Chart 22">
            <a:extLst>
              <a:ext uri="{FF2B5EF4-FFF2-40B4-BE49-F238E27FC236}">
                <a16:creationId xmlns:a16="http://schemas.microsoft.com/office/drawing/2014/main" id="{24FC1400-A684-489F-A8C6-62BA62B92743}"/>
              </a:ext>
            </a:extLst>
          </p:cNvPr>
          <p:cNvGraphicFramePr>
            <a:graphicFrameLocks/>
          </p:cNvGraphicFramePr>
          <p:nvPr>
            <p:extLst>
              <p:ext uri="{D42A27DB-BD31-4B8C-83A1-F6EECF244321}">
                <p14:modId xmlns:p14="http://schemas.microsoft.com/office/powerpoint/2010/main" val="2121260600"/>
              </p:ext>
            </p:extLst>
          </p:nvPr>
        </p:nvGraphicFramePr>
        <p:xfrm>
          <a:off x="424207" y="769532"/>
          <a:ext cx="4548584" cy="222536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36652661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2c64996-e12e-4242-b8a3-a391bff27b24">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64839C81C3376548BB8C84494014F5FA" ma:contentTypeVersion="12" ma:contentTypeDescription="Crear nuevo documento." ma:contentTypeScope="" ma:versionID="8e98926e0ff486ce8d74e9447a538e1b">
  <xsd:schema xmlns:xsd="http://www.w3.org/2001/XMLSchema" xmlns:xs="http://www.w3.org/2001/XMLSchema" xmlns:p="http://schemas.microsoft.com/office/2006/metadata/properties" xmlns:ns2="89cbfef1-a336-41f8-928b-f986a79124b5" xmlns:ns3="c2c64996-e12e-4242-b8a3-a391bff27b24" targetNamespace="http://schemas.microsoft.com/office/2006/metadata/properties" ma:root="true" ma:fieldsID="ecb3679d3bc78e2b0b1642ef867deac8" ns2:_="" ns3:_="">
    <xsd:import namespace="89cbfef1-a336-41f8-928b-f986a79124b5"/>
    <xsd:import namespace="c2c64996-e12e-4242-b8a3-a391bff27b2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cbfef1-a336-41f8-928b-f986a79124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2c64996-e12e-4242-b8a3-a391bff27b24"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94D3BD-C8A5-4B32-B982-DA438166033D}">
  <ds:schemaRefs>
    <ds:schemaRef ds:uri="http://schemas.microsoft.com/office/2006/metadata/properties"/>
    <ds:schemaRef ds:uri="http://purl.org/dc/terms/"/>
    <ds:schemaRef ds:uri="http://schemas.openxmlformats.org/package/2006/metadata/core-properties"/>
    <ds:schemaRef ds:uri="http://www.w3.org/XML/1998/namespace"/>
    <ds:schemaRef ds:uri="http://schemas.microsoft.com/office/2006/documentManagement/types"/>
    <ds:schemaRef ds:uri="http://purl.org/dc/dcmitype/"/>
    <ds:schemaRef ds:uri="89cbfef1-a336-41f8-928b-f986a79124b5"/>
    <ds:schemaRef ds:uri="http://purl.org/dc/elements/1.1/"/>
    <ds:schemaRef ds:uri="http://schemas.microsoft.com/office/infopath/2007/PartnerControls"/>
    <ds:schemaRef ds:uri="c2c64996-e12e-4242-b8a3-a391bff27b24"/>
  </ds:schemaRefs>
</ds:datastoreItem>
</file>

<file path=customXml/itemProps2.xml><?xml version="1.0" encoding="utf-8"?>
<ds:datastoreItem xmlns:ds="http://schemas.openxmlformats.org/officeDocument/2006/customXml" ds:itemID="{FD7B4F8F-AD01-4C4B-B150-9E74853651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cbfef1-a336-41f8-928b-f986a79124b5"/>
    <ds:schemaRef ds:uri="c2c64996-e12e-4242-b8a3-a391bff27b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5838E4-A357-40A6-B7F3-FFBA7DDC06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554</TotalTime>
  <Words>498</Words>
  <Application>Microsoft Office PowerPoint</Application>
  <PresentationFormat>Panorámica</PresentationFormat>
  <Paragraphs>139</Paragraphs>
  <Slides>8</Slides>
  <Notes>4</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8</vt:i4>
      </vt:variant>
    </vt:vector>
  </HeadingPairs>
  <TitlesOfParts>
    <vt:vector size="14" baseType="lpstr">
      <vt:lpstr>Arial</vt:lpstr>
      <vt:lpstr>Calibri</vt:lpstr>
      <vt:lpstr>Calibri Light</vt:lpstr>
      <vt:lpstr>Cambria</vt:lpstr>
      <vt:lpstr>Tema de Office</vt:lpstr>
      <vt:lpstr>Diseño personalizado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Dionicio Velasquez Tupalaya</dc:creator>
  <cp:lastModifiedBy>Dionicio Velasquez Tupalaya</cp:lastModifiedBy>
  <cp:revision>13</cp:revision>
  <dcterms:created xsi:type="dcterms:W3CDTF">2020-02-24T19:29:41Z</dcterms:created>
  <dcterms:modified xsi:type="dcterms:W3CDTF">2021-11-25T15:54:23Z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0x01010064839C81C3376548BB8C84494014F5FA</vt:lpwstr>
  </property>
  <property fmtid="{D5CDD505-2E9C-101B-9397-08002B2CF9AE}" pid="3" name="ComplianceAssetId">
    <vt:lpwstr/>
  </property>
  <property fmtid="{D5CDD505-2E9C-101B-9397-08002B2CF9AE}" pid="4" name="_ExtendedDescription">
    <vt:lpwstr/>
  </property>
</Properties>
</file>