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6"/>
  </p:notesMasterIdLst>
  <p:handoutMasterIdLst>
    <p:handoutMasterId r:id="rId27"/>
  </p:handoutMasterIdLst>
  <p:sldIdLst>
    <p:sldId id="256" r:id="rId6"/>
    <p:sldId id="454" r:id="rId7"/>
    <p:sldId id="452" r:id="rId8"/>
    <p:sldId id="459" r:id="rId9"/>
    <p:sldId id="448" r:id="rId10"/>
    <p:sldId id="450" r:id="rId11"/>
    <p:sldId id="451" r:id="rId12"/>
    <p:sldId id="453" r:id="rId13"/>
    <p:sldId id="446" r:id="rId14"/>
    <p:sldId id="455" r:id="rId15"/>
    <p:sldId id="456" r:id="rId16"/>
    <p:sldId id="457" r:id="rId17"/>
    <p:sldId id="458" r:id="rId18"/>
    <p:sldId id="460" r:id="rId19"/>
    <p:sldId id="461" r:id="rId20"/>
    <p:sldId id="463" r:id="rId21"/>
    <p:sldId id="462" r:id="rId22"/>
    <p:sldId id="464" r:id="rId23"/>
    <p:sldId id="466" r:id="rId24"/>
    <p:sldId id="467"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9F5B1-7174-4D4B-AB9E-8E6AA64C5BD4}" v="110" dt="2022-01-11T20:51:07.164"/>
    <p1510:client id="{A2E20B65-E313-4676-8C35-8CBA8B922EA9}" vWet="4" dt="2022-01-11T20:45:55.8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nicio Velasquez Tupalaya" userId="4a2fee4d-d679-490c-a934-c577c688563e" providerId="ADAL" clId="{2DDC4404-5A07-40D0-AFFE-00251BB5113A}"/>
    <pc:docChg chg="undo custSel modSld">
      <pc:chgData name="Dionicio Velasquez Tupalaya" userId="4a2fee4d-d679-490c-a934-c577c688563e" providerId="ADAL" clId="{2DDC4404-5A07-40D0-AFFE-00251BB5113A}" dt="2021-11-25T15:54:22.539" v="150" actId="1076"/>
      <pc:docMkLst>
        <pc:docMk/>
      </pc:docMkLst>
      <pc:sldChg chg="modSp mod">
        <pc:chgData name="Dionicio Velasquez Tupalaya" userId="4a2fee4d-d679-490c-a934-c577c688563e" providerId="ADAL" clId="{2DDC4404-5A07-40D0-AFFE-00251BB5113A}" dt="2021-11-25T15:48:21.850" v="16" actId="20577"/>
        <pc:sldMkLst>
          <pc:docMk/>
          <pc:sldMk cId="3700032390" sldId="256"/>
        </pc:sldMkLst>
        <pc:spChg chg="mod">
          <ac:chgData name="Dionicio Velasquez Tupalaya" userId="4a2fee4d-d679-490c-a934-c577c688563e" providerId="ADAL" clId="{2DDC4404-5A07-40D0-AFFE-00251BB5113A}" dt="2021-11-25T15:48:21.850" v="16" actId="20577"/>
          <ac:spMkLst>
            <pc:docMk/>
            <pc:sldMk cId="3700032390" sldId="256"/>
            <ac:spMk id="5" creationId="{943201E5-49EF-42ED-A729-AB1CFEC20EA3}"/>
          </ac:spMkLst>
        </pc:spChg>
      </pc:sldChg>
      <pc:sldChg chg="addSp delSp modSp mod">
        <pc:chgData name="Dionicio Velasquez Tupalaya" userId="4a2fee4d-d679-490c-a934-c577c688563e" providerId="ADAL" clId="{2DDC4404-5A07-40D0-AFFE-00251BB5113A}" dt="2021-11-25T15:54:22.539" v="150" actId="1076"/>
        <pc:sldMkLst>
          <pc:docMk/>
          <pc:sldMk cId="1554864939" sldId="446"/>
        </pc:sldMkLst>
        <pc:spChg chg="add del mod">
          <ac:chgData name="Dionicio Velasquez Tupalaya" userId="4a2fee4d-d679-490c-a934-c577c688563e" providerId="ADAL" clId="{2DDC4404-5A07-40D0-AFFE-00251BB5113A}" dt="2021-11-25T15:54:06.674" v="146" actId="1076"/>
          <ac:spMkLst>
            <pc:docMk/>
            <pc:sldMk cId="1554864939" sldId="446"/>
            <ac:spMk id="2" creationId="{E5A857BF-FA75-4270-B9FB-C1A25008482F}"/>
          </ac:spMkLst>
        </pc:spChg>
        <pc:spChg chg="mod">
          <ac:chgData name="Dionicio Velasquez Tupalaya" userId="4a2fee4d-d679-490c-a934-c577c688563e" providerId="ADAL" clId="{2DDC4404-5A07-40D0-AFFE-00251BB5113A}" dt="2021-11-25T15:54:14.122" v="149" actId="1076"/>
          <ac:spMkLst>
            <pc:docMk/>
            <pc:sldMk cId="1554864939" sldId="446"/>
            <ac:spMk id="11" creationId="{0C8C3B9F-E76B-4692-BA70-20B13F98CBA1}"/>
          </ac:spMkLst>
        </pc:spChg>
        <pc:grpChg chg="mod">
          <ac:chgData name="Dionicio Velasquez Tupalaya" userId="4a2fee4d-d679-490c-a934-c577c688563e" providerId="ADAL" clId="{2DDC4404-5A07-40D0-AFFE-00251BB5113A}" dt="2021-11-25T15:54:10.727" v="147" actId="1076"/>
          <ac:grpSpMkLst>
            <pc:docMk/>
            <pc:sldMk cId="1554864939" sldId="446"/>
            <ac:grpSpMk id="38" creationId="{C7BF03F5-A251-42CD-811C-5F37E96E29A7}"/>
          </ac:grpSpMkLst>
        </pc:grpChg>
        <pc:graphicFrameChg chg="mod">
          <ac:chgData name="Dionicio Velasquez Tupalaya" userId="4a2fee4d-d679-490c-a934-c577c688563e" providerId="ADAL" clId="{2DDC4404-5A07-40D0-AFFE-00251BB5113A}" dt="2021-11-25T15:54:22.539" v="150" actId="1076"/>
          <ac:graphicFrameMkLst>
            <pc:docMk/>
            <pc:sldMk cId="1554864939" sldId="446"/>
            <ac:graphicFrameMk id="1063" creationId="{988F9382-61C0-4FA9-809E-35CD564403E7}"/>
          </ac:graphicFrameMkLst>
        </pc:graphicFrameChg>
        <pc:picChg chg="mod">
          <ac:chgData name="Dionicio Velasquez Tupalaya" userId="4a2fee4d-d679-490c-a934-c577c688563e" providerId="ADAL" clId="{2DDC4404-5A07-40D0-AFFE-00251BB5113A}" dt="2021-11-25T15:54:06.674" v="146" actId="1076"/>
          <ac:picMkLst>
            <pc:docMk/>
            <pc:sldMk cId="1554864939" sldId="446"/>
            <ac:picMk id="5" creationId="{3FC62111-A027-453C-A2E9-74E8F7D2D3A5}"/>
          </ac:picMkLst>
        </pc:picChg>
        <pc:picChg chg="mod">
          <ac:chgData name="Dionicio Velasquez Tupalaya" userId="4a2fee4d-d679-490c-a934-c577c688563e" providerId="ADAL" clId="{2DDC4404-5A07-40D0-AFFE-00251BB5113A}" dt="2021-11-25T15:54:06.674" v="146" actId="1076"/>
          <ac:picMkLst>
            <pc:docMk/>
            <pc:sldMk cId="1554864939" sldId="446"/>
            <ac:picMk id="6" creationId="{19FF46C6-88E1-4929-AF6F-EDDDF5C8A988}"/>
          </ac:picMkLst>
        </pc:picChg>
        <pc:picChg chg="mod">
          <ac:chgData name="Dionicio Velasquez Tupalaya" userId="4a2fee4d-d679-490c-a934-c577c688563e" providerId="ADAL" clId="{2DDC4404-5A07-40D0-AFFE-00251BB5113A}" dt="2021-11-25T15:54:06.674" v="146" actId="1076"/>
          <ac:picMkLst>
            <pc:docMk/>
            <pc:sldMk cId="1554864939" sldId="446"/>
            <ac:picMk id="7" creationId="{76922837-8469-462F-AB3C-8C9ED405FFEC}"/>
          </ac:picMkLst>
        </pc:picChg>
        <pc:picChg chg="mod">
          <ac:chgData name="Dionicio Velasquez Tupalaya" userId="4a2fee4d-d679-490c-a934-c577c688563e" providerId="ADAL" clId="{2DDC4404-5A07-40D0-AFFE-00251BB5113A}" dt="2021-11-25T15:54:06.674" v="146" actId="1076"/>
          <ac:picMkLst>
            <pc:docMk/>
            <pc:sldMk cId="1554864939" sldId="446"/>
            <ac:picMk id="8" creationId="{3C611114-AB64-458E-AA0C-8A2F7E350D9F}"/>
          </ac:picMkLst>
        </pc:picChg>
        <pc:picChg chg="mod">
          <ac:chgData name="Dionicio Velasquez Tupalaya" userId="4a2fee4d-d679-490c-a934-c577c688563e" providerId="ADAL" clId="{2DDC4404-5A07-40D0-AFFE-00251BB5113A}" dt="2021-11-25T15:54:06.674" v="146" actId="1076"/>
          <ac:picMkLst>
            <pc:docMk/>
            <pc:sldMk cId="1554864939" sldId="446"/>
            <ac:picMk id="9" creationId="{1241662C-A2DF-418A-B0A7-A42DE5EFC266}"/>
          </ac:picMkLst>
        </pc:picChg>
        <pc:picChg chg="mod">
          <ac:chgData name="Dionicio Velasquez Tupalaya" userId="4a2fee4d-d679-490c-a934-c577c688563e" providerId="ADAL" clId="{2DDC4404-5A07-40D0-AFFE-00251BB5113A}" dt="2021-11-25T15:54:06.674" v="146" actId="1076"/>
          <ac:picMkLst>
            <pc:docMk/>
            <pc:sldMk cId="1554864939" sldId="446"/>
            <ac:picMk id="46" creationId="{9489BA9A-793B-4C89-88B6-BEABA00B1924}"/>
          </ac:picMkLst>
        </pc:picChg>
        <pc:picChg chg="mod">
          <ac:chgData name="Dionicio Velasquez Tupalaya" userId="4a2fee4d-d679-490c-a934-c577c688563e" providerId="ADAL" clId="{2DDC4404-5A07-40D0-AFFE-00251BB5113A}" dt="2021-11-25T15:54:06.674" v="146" actId="1076"/>
          <ac:picMkLst>
            <pc:docMk/>
            <pc:sldMk cId="1554864939" sldId="446"/>
            <ac:picMk id="47" creationId="{0A41280B-47A2-45C5-85C1-A9C7B4FCC3BF}"/>
          </ac:picMkLst>
        </pc:picChg>
        <pc:picChg chg="mod">
          <ac:chgData name="Dionicio Velasquez Tupalaya" userId="4a2fee4d-d679-490c-a934-c577c688563e" providerId="ADAL" clId="{2DDC4404-5A07-40D0-AFFE-00251BB5113A}" dt="2021-11-25T15:54:06.674" v="146" actId="1076"/>
          <ac:picMkLst>
            <pc:docMk/>
            <pc:sldMk cId="1554864939" sldId="446"/>
            <ac:picMk id="48" creationId="{1D80B57D-03CB-49F9-B077-50D22E950D83}"/>
          </ac:picMkLst>
        </pc:picChg>
        <pc:picChg chg="mod">
          <ac:chgData name="Dionicio Velasquez Tupalaya" userId="4a2fee4d-d679-490c-a934-c577c688563e" providerId="ADAL" clId="{2DDC4404-5A07-40D0-AFFE-00251BB5113A}" dt="2021-11-25T15:54:06.674" v="146" actId="1076"/>
          <ac:picMkLst>
            <pc:docMk/>
            <pc:sldMk cId="1554864939" sldId="446"/>
            <ac:picMk id="49" creationId="{2CAA98E2-D762-475F-9DF1-B4FE3852E730}"/>
          </ac:picMkLst>
        </pc:picChg>
        <pc:picChg chg="mod">
          <ac:chgData name="Dionicio Velasquez Tupalaya" userId="4a2fee4d-d679-490c-a934-c577c688563e" providerId="ADAL" clId="{2DDC4404-5A07-40D0-AFFE-00251BB5113A}" dt="2021-11-25T15:54:06.674" v="146" actId="1076"/>
          <ac:picMkLst>
            <pc:docMk/>
            <pc:sldMk cId="1554864939" sldId="446"/>
            <ac:picMk id="1030" creationId="{57E74029-CFEB-46FA-B773-D22F42D2F36C}"/>
          </ac:picMkLst>
        </pc:picChg>
      </pc:sldChg>
      <pc:sldChg chg="modSp mod">
        <pc:chgData name="Dionicio Velasquez Tupalaya" userId="4a2fee4d-d679-490c-a934-c577c688563e" providerId="ADAL" clId="{2DDC4404-5A07-40D0-AFFE-00251BB5113A}" dt="2021-11-25T15:51:37.209" v="75" actId="948"/>
        <pc:sldMkLst>
          <pc:docMk/>
          <pc:sldMk cId="834632065" sldId="448"/>
        </pc:sldMkLst>
        <pc:graphicFrameChg chg="mod modGraphic">
          <ac:chgData name="Dionicio Velasquez Tupalaya" userId="4a2fee4d-d679-490c-a934-c577c688563e" providerId="ADAL" clId="{2DDC4404-5A07-40D0-AFFE-00251BB5113A}" dt="2021-11-25T15:51:37.209" v="75" actId="948"/>
          <ac:graphicFrameMkLst>
            <pc:docMk/>
            <pc:sldMk cId="834632065" sldId="448"/>
            <ac:graphicFrameMk id="2" creationId="{AF21B8B4-1A2B-4B79-BCC8-B8A89F070C4A}"/>
          </ac:graphicFrameMkLst>
        </pc:graphicFrameChg>
      </pc:sldChg>
      <pc:sldChg chg="modSp mod">
        <pc:chgData name="Dionicio Velasquez Tupalaya" userId="4a2fee4d-d679-490c-a934-c577c688563e" providerId="ADAL" clId="{2DDC4404-5A07-40D0-AFFE-00251BB5113A}" dt="2021-11-25T15:52:35.540" v="126" actId="403"/>
        <pc:sldMkLst>
          <pc:docMk/>
          <pc:sldMk cId="1453360993" sldId="450"/>
        </pc:sldMkLst>
        <pc:spChg chg="mod">
          <ac:chgData name="Dionicio Velasquez Tupalaya" userId="4a2fee4d-d679-490c-a934-c577c688563e" providerId="ADAL" clId="{2DDC4404-5A07-40D0-AFFE-00251BB5113A}" dt="2021-11-25T15:52:35.540" v="126" actId="403"/>
          <ac:spMkLst>
            <pc:docMk/>
            <pc:sldMk cId="1453360993" sldId="450"/>
            <ac:spMk id="5" creationId="{9E1FAB1C-88EC-4976-BB37-9B839041A411}"/>
          </ac:spMkLst>
        </pc:spChg>
        <pc:spChg chg="mod">
          <ac:chgData name="Dionicio Velasquez Tupalaya" userId="4a2fee4d-d679-490c-a934-c577c688563e" providerId="ADAL" clId="{2DDC4404-5A07-40D0-AFFE-00251BB5113A}" dt="2021-11-25T15:48:34.876" v="17" actId="20577"/>
          <ac:spMkLst>
            <pc:docMk/>
            <pc:sldMk cId="1453360993" sldId="450"/>
            <ac:spMk id="11" creationId="{0C8C3B9F-E76B-4692-BA70-20B13F98CBA1}"/>
          </ac:spMkLst>
        </pc:spChg>
      </pc:sldChg>
      <pc:sldChg chg="modSp mod">
        <pc:chgData name="Dionicio Velasquez Tupalaya" userId="4a2fee4d-d679-490c-a934-c577c688563e" providerId="ADAL" clId="{2DDC4404-5A07-40D0-AFFE-00251BB5113A}" dt="2021-11-25T15:53:10.057" v="137" actId="20577"/>
        <pc:sldMkLst>
          <pc:docMk/>
          <pc:sldMk cId="3092350016" sldId="451"/>
        </pc:sldMkLst>
        <pc:spChg chg="mod">
          <ac:chgData name="Dionicio Velasquez Tupalaya" userId="4a2fee4d-d679-490c-a934-c577c688563e" providerId="ADAL" clId="{2DDC4404-5A07-40D0-AFFE-00251BB5113A}" dt="2021-11-25T15:48:46.744" v="34" actId="20577"/>
          <ac:spMkLst>
            <pc:docMk/>
            <pc:sldMk cId="3092350016" sldId="451"/>
            <ac:spMk id="11" creationId="{0C8C3B9F-E76B-4692-BA70-20B13F98CBA1}"/>
          </ac:spMkLst>
        </pc:spChg>
        <pc:spChg chg="mod">
          <ac:chgData name="Dionicio Velasquez Tupalaya" userId="4a2fee4d-d679-490c-a934-c577c688563e" providerId="ADAL" clId="{2DDC4404-5A07-40D0-AFFE-00251BB5113A}" dt="2021-11-25T15:53:10.057" v="137" actId="20577"/>
          <ac:spMkLst>
            <pc:docMk/>
            <pc:sldMk cId="3092350016" sldId="451"/>
            <ac:spMk id="47" creationId="{FB840D93-2A08-4A2B-8642-4EC9F034F4E3}"/>
          </ac:spMkLst>
        </pc:spChg>
      </pc:sldChg>
      <pc:sldChg chg="modSp mod">
        <pc:chgData name="Dionicio Velasquez Tupalaya" userId="4a2fee4d-d679-490c-a934-c577c688563e" providerId="ADAL" clId="{2DDC4404-5A07-40D0-AFFE-00251BB5113A}" dt="2021-11-25T15:49:16.102" v="49" actId="20577"/>
        <pc:sldMkLst>
          <pc:docMk/>
          <pc:sldMk cId="3366526616" sldId="452"/>
        </pc:sldMkLst>
        <pc:spChg chg="mod">
          <ac:chgData name="Dionicio Velasquez Tupalaya" userId="4a2fee4d-d679-490c-a934-c577c688563e" providerId="ADAL" clId="{2DDC4404-5A07-40D0-AFFE-00251BB5113A}" dt="2021-11-25T15:49:16.102" v="49" actId="20577"/>
          <ac:spMkLst>
            <pc:docMk/>
            <pc:sldMk cId="3366526616" sldId="452"/>
            <ac:spMk id="11" creationId="{0C8C3B9F-E76B-4692-BA70-20B13F98CBA1}"/>
          </ac:spMkLst>
        </pc:spChg>
      </pc:sldChg>
      <pc:sldChg chg="modSp mod">
        <pc:chgData name="Dionicio Velasquez Tupalaya" userId="4a2fee4d-d679-490c-a934-c577c688563e" providerId="ADAL" clId="{2DDC4404-5A07-40D0-AFFE-00251BB5113A}" dt="2021-11-25T15:48:56.635" v="45" actId="20577"/>
        <pc:sldMkLst>
          <pc:docMk/>
          <pc:sldMk cId="2181766529" sldId="453"/>
        </pc:sldMkLst>
        <pc:spChg chg="mod">
          <ac:chgData name="Dionicio Velasquez Tupalaya" userId="4a2fee4d-d679-490c-a934-c577c688563e" providerId="ADAL" clId="{2DDC4404-5A07-40D0-AFFE-00251BB5113A}" dt="2021-11-25T15:48:56.635" v="45" actId="20577"/>
          <ac:spMkLst>
            <pc:docMk/>
            <pc:sldMk cId="2181766529" sldId="453"/>
            <ac:spMk id="11" creationId="{0C8C3B9F-E76B-4692-BA70-20B13F98CBA1}"/>
          </ac:spMkLst>
        </pc:spChg>
      </pc:sldChg>
      <pc:sldChg chg="modSp mod">
        <pc:chgData name="Dionicio Velasquez Tupalaya" userId="4a2fee4d-d679-490c-a934-c577c688563e" providerId="ADAL" clId="{2DDC4404-5A07-40D0-AFFE-00251BB5113A}" dt="2021-11-25T15:50:04.621" v="54" actId="20577"/>
        <pc:sldMkLst>
          <pc:docMk/>
          <pc:sldMk cId="990074671" sldId="454"/>
        </pc:sldMkLst>
        <pc:spChg chg="mod">
          <ac:chgData name="Dionicio Velasquez Tupalaya" userId="4a2fee4d-d679-490c-a934-c577c688563e" providerId="ADAL" clId="{2DDC4404-5A07-40D0-AFFE-00251BB5113A}" dt="2021-11-25T15:50:04.621" v="54" actId="20577"/>
          <ac:spMkLst>
            <pc:docMk/>
            <pc:sldMk cId="990074671" sldId="454"/>
            <ac:spMk id="7" creationId="{96C66261-E1FA-4E70-9A61-4B843DEC5CB6}"/>
          </ac:spMkLst>
        </pc:spChg>
      </pc:sldChg>
    </pc:docChg>
  </pc:docChgLst>
  <pc:docChgLst>
    <pc:chgData name="Daniel Ernesto Incappueño Ttito" userId="5fc7df4c-9bea-4634-a51e-033ae7a3199f" providerId="ADAL" clId="{ACDAB7DA-9E93-4F5E-90AD-8C2FA3926902}"/>
    <pc:docChg chg="custSel addSld modSld">
      <pc:chgData name="Daniel Ernesto Incappueño Ttito" userId="5fc7df4c-9bea-4634-a51e-033ae7a3199f" providerId="ADAL" clId="{ACDAB7DA-9E93-4F5E-90AD-8C2FA3926902}" dt="2021-12-03T16:02:27.320" v="77" actId="20577"/>
      <pc:docMkLst>
        <pc:docMk/>
      </pc:docMkLst>
      <pc:sldChg chg="addSp delSp modSp mod">
        <pc:chgData name="Daniel Ernesto Incappueño Ttito" userId="5fc7df4c-9bea-4634-a51e-033ae7a3199f" providerId="ADAL" clId="{ACDAB7DA-9E93-4F5E-90AD-8C2FA3926902}" dt="2021-12-03T16:02:27.320" v="77" actId="20577"/>
        <pc:sldMkLst>
          <pc:docMk/>
          <pc:sldMk cId="3366526616" sldId="452"/>
        </pc:sldMkLst>
        <pc:spChg chg="add">
          <ac:chgData name="Daniel Ernesto Incappueño Ttito" userId="5fc7df4c-9bea-4634-a51e-033ae7a3199f" providerId="ADAL" clId="{ACDAB7DA-9E93-4F5E-90AD-8C2FA3926902}" dt="2021-12-03T16:01:31.885" v="17" actId="11529"/>
          <ac:spMkLst>
            <pc:docMk/>
            <pc:sldMk cId="3366526616" sldId="452"/>
            <ac:spMk id="8" creationId="{1F076BA3-4766-45CF-9BA6-AA122F55B746}"/>
          </ac:spMkLst>
        </pc:spChg>
        <pc:spChg chg="add mod">
          <ac:chgData name="Daniel Ernesto Incappueño Ttito" userId="5fc7df4c-9bea-4634-a51e-033ae7a3199f" providerId="ADAL" clId="{ACDAB7DA-9E93-4F5E-90AD-8C2FA3926902}" dt="2021-12-03T16:01:54.750" v="26" actId="404"/>
          <ac:spMkLst>
            <pc:docMk/>
            <pc:sldMk cId="3366526616" sldId="452"/>
            <ac:spMk id="9" creationId="{DF0B7BCE-B290-4A61-AA91-85B2D53C7333}"/>
          </ac:spMkLst>
        </pc:spChg>
        <pc:spChg chg="mod">
          <ac:chgData name="Daniel Ernesto Incappueño Ttito" userId="5fc7df4c-9bea-4634-a51e-033ae7a3199f" providerId="ADAL" clId="{ACDAB7DA-9E93-4F5E-90AD-8C2FA3926902}" dt="2021-12-03T16:02:27.320" v="77" actId="20577"/>
          <ac:spMkLst>
            <pc:docMk/>
            <pc:sldMk cId="3366526616" sldId="452"/>
            <ac:spMk id="11" creationId="{0C8C3B9F-E76B-4692-BA70-20B13F98CBA1}"/>
          </ac:spMkLst>
        </pc:spChg>
        <pc:spChg chg="del">
          <ac:chgData name="Daniel Ernesto Incappueño Ttito" userId="5fc7df4c-9bea-4634-a51e-033ae7a3199f" providerId="ADAL" clId="{ACDAB7DA-9E93-4F5E-90AD-8C2FA3926902}" dt="2021-12-03T16:00:10.272" v="8" actId="478"/>
          <ac:spMkLst>
            <pc:docMk/>
            <pc:sldMk cId="3366526616" sldId="452"/>
            <ac:spMk id="17" creationId="{F7659431-97C8-48DB-BC86-ED9BEC799AA1}"/>
          </ac:spMkLst>
        </pc:spChg>
        <pc:spChg chg="del">
          <ac:chgData name="Daniel Ernesto Incappueño Ttito" userId="5fc7df4c-9bea-4634-a51e-033ae7a3199f" providerId="ADAL" clId="{ACDAB7DA-9E93-4F5E-90AD-8C2FA3926902}" dt="2021-12-03T16:00:04.106" v="4" actId="478"/>
          <ac:spMkLst>
            <pc:docMk/>
            <pc:sldMk cId="3366526616" sldId="452"/>
            <ac:spMk id="20" creationId="{F66978B6-3DDA-403E-982C-725B559222E2}"/>
          </ac:spMkLst>
        </pc:spChg>
        <pc:spChg chg="del">
          <ac:chgData name="Daniel Ernesto Incappueño Ttito" userId="5fc7df4c-9bea-4634-a51e-033ae7a3199f" providerId="ADAL" clId="{ACDAB7DA-9E93-4F5E-90AD-8C2FA3926902}" dt="2021-12-03T16:00:08.854" v="7" actId="478"/>
          <ac:spMkLst>
            <pc:docMk/>
            <pc:sldMk cId="3366526616" sldId="452"/>
            <ac:spMk id="21" creationId="{A0D9FCF8-F058-450F-831C-601B524BEA85}"/>
          </ac:spMkLst>
        </pc:spChg>
        <pc:spChg chg="del">
          <ac:chgData name="Daniel Ernesto Incappueño Ttito" userId="5fc7df4c-9bea-4634-a51e-033ae7a3199f" providerId="ADAL" clId="{ACDAB7DA-9E93-4F5E-90AD-8C2FA3926902}" dt="2021-12-03T16:00:05.573" v="5" actId="478"/>
          <ac:spMkLst>
            <pc:docMk/>
            <pc:sldMk cId="3366526616" sldId="452"/>
            <ac:spMk id="22" creationId="{52C2BC7C-2BAE-4126-A709-DD88FF228C57}"/>
          </ac:spMkLst>
        </pc:spChg>
        <pc:spChg chg="add mod">
          <ac:chgData name="Daniel Ernesto Incappueño Ttito" userId="5fc7df4c-9bea-4634-a51e-033ae7a3199f" providerId="ADAL" clId="{ACDAB7DA-9E93-4F5E-90AD-8C2FA3926902}" dt="2021-12-03T16:02:14.274" v="37" actId="403"/>
          <ac:spMkLst>
            <pc:docMk/>
            <pc:sldMk cId="3366526616" sldId="452"/>
            <ac:spMk id="24" creationId="{F89A5835-FFE5-4AA6-97CC-DC57ED4010D0}"/>
          </ac:spMkLst>
        </pc:spChg>
        <pc:graphicFrameChg chg="del">
          <ac:chgData name="Daniel Ernesto Incappueño Ttito" userId="5fc7df4c-9bea-4634-a51e-033ae7a3199f" providerId="ADAL" clId="{ACDAB7DA-9E93-4F5E-90AD-8C2FA3926902}" dt="2021-12-03T16:00:07.470" v="6" actId="478"/>
          <ac:graphicFrameMkLst>
            <pc:docMk/>
            <pc:sldMk cId="3366526616" sldId="452"/>
            <ac:graphicFrameMk id="18" creationId="{C236C9B3-DBF5-44DE-AE50-F6092775A989}"/>
          </ac:graphicFrameMkLst>
        </pc:graphicFrameChg>
        <pc:graphicFrameChg chg="del">
          <ac:chgData name="Daniel Ernesto Incappueño Ttito" userId="5fc7df4c-9bea-4634-a51e-033ae7a3199f" providerId="ADAL" clId="{ACDAB7DA-9E93-4F5E-90AD-8C2FA3926902}" dt="2021-12-03T16:00:02.968" v="3" actId="478"/>
          <ac:graphicFrameMkLst>
            <pc:docMk/>
            <pc:sldMk cId="3366526616" sldId="452"/>
            <ac:graphicFrameMk id="19" creationId="{B1341B99-488C-47FE-B41E-2EDA2F38F321}"/>
          </ac:graphicFrameMkLst>
        </pc:graphicFrameChg>
        <pc:graphicFrameChg chg="del">
          <ac:chgData name="Daniel Ernesto Incappueño Ttito" userId="5fc7df4c-9bea-4634-a51e-033ae7a3199f" providerId="ADAL" clId="{ACDAB7DA-9E93-4F5E-90AD-8C2FA3926902}" dt="2021-12-03T16:00:01.724" v="1" actId="478"/>
          <ac:graphicFrameMkLst>
            <pc:docMk/>
            <pc:sldMk cId="3366526616" sldId="452"/>
            <ac:graphicFrameMk id="23" creationId="{24FC1400-A684-489F-A8C6-62BA62B92743}"/>
          </ac:graphicFrameMkLst>
        </pc:graphicFrameChg>
        <pc:picChg chg="add mod">
          <ac:chgData name="Daniel Ernesto Incappueño Ttito" userId="5fc7df4c-9bea-4634-a51e-033ae7a3199f" providerId="ADAL" clId="{ACDAB7DA-9E93-4F5E-90AD-8C2FA3926902}" dt="2021-12-03T16:01:12.760" v="14" actId="1076"/>
          <ac:picMkLst>
            <pc:docMk/>
            <pc:sldMk cId="3366526616" sldId="452"/>
            <ac:picMk id="3" creationId="{96E12EB1-1070-4A2D-BC7A-89BD510014E4}"/>
          </ac:picMkLst>
        </pc:picChg>
        <pc:picChg chg="del">
          <ac:chgData name="Daniel Ernesto Incappueño Ttito" userId="5fc7df4c-9bea-4634-a51e-033ae7a3199f" providerId="ADAL" clId="{ACDAB7DA-9E93-4F5E-90AD-8C2FA3926902}" dt="2021-12-03T16:00:02.088" v="2" actId="478"/>
          <ac:picMkLst>
            <pc:docMk/>
            <pc:sldMk cId="3366526616" sldId="452"/>
            <ac:picMk id="6" creationId="{021F376A-C178-4B16-A2E7-E6EDBADB442F}"/>
          </ac:picMkLst>
        </pc:picChg>
        <pc:picChg chg="add mod">
          <ac:chgData name="Daniel Ernesto Incappueño Ttito" userId="5fc7df4c-9bea-4634-a51e-033ae7a3199f" providerId="ADAL" clId="{ACDAB7DA-9E93-4F5E-90AD-8C2FA3926902}" dt="2021-12-03T16:01:17.154" v="16" actId="14100"/>
          <ac:picMkLst>
            <pc:docMk/>
            <pc:sldMk cId="3366526616" sldId="452"/>
            <ac:picMk id="7" creationId="{730FA60E-1833-433E-986B-B447099E7914}"/>
          </ac:picMkLst>
        </pc:picChg>
      </pc:sldChg>
      <pc:sldChg chg="add">
        <pc:chgData name="Daniel Ernesto Incappueño Ttito" userId="5fc7df4c-9bea-4634-a51e-033ae7a3199f" providerId="ADAL" clId="{ACDAB7DA-9E93-4F5E-90AD-8C2FA3926902}" dt="2021-12-03T15:59:52.795" v="0"/>
        <pc:sldMkLst>
          <pc:docMk/>
          <pc:sldMk cId="1603882186" sldId="459"/>
        </pc:sldMkLst>
      </pc:sldChg>
    </pc:docChg>
  </pc:docChgLst>
  <pc:docChgLst>
    <pc:chgData name="Daniel Ernesto Incappueño Ttito" userId="5fc7df4c-9bea-4634-a51e-033ae7a3199f" providerId="ADAL" clId="{47E9F5B1-7174-4D4B-AB9E-8E6AA64C5BD4}"/>
    <pc:docChg chg="undo custSel addSld delSld modSld">
      <pc:chgData name="Daniel Ernesto Incappueño Ttito" userId="5fc7df4c-9bea-4634-a51e-033ae7a3199f" providerId="ADAL" clId="{47E9F5B1-7174-4D4B-AB9E-8E6AA64C5BD4}" dt="2022-01-11T20:51:07.165" v="2778" actId="1076"/>
      <pc:docMkLst>
        <pc:docMk/>
      </pc:docMkLst>
      <pc:sldChg chg="modSp add mod">
        <pc:chgData name="Daniel Ernesto Incappueño Ttito" userId="5fc7df4c-9bea-4634-a51e-033ae7a3199f" providerId="ADAL" clId="{47E9F5B1-7174-4D4B-AB9E-8E6AA64C5BD4}" dt="2021-12-28T17:05:16.164" v="10" actId="14100"/>
        <pc:sldMkLst>
          <pc:docMk/>
          <pc:sldMk cId="3654434259" sldId="460"/>
        </pc:sldMkLst>
        <pc:spChg chg="mod">
          <ac:chgData name="Daniel Ernesto Incappueño Ttito" userId="5fc7df4c-9bea-4634-a51e-033ae7a3199f" providerId="ADAL" clId="{47E9F5B1-7174-4D4B-AB9E-8E6AA64C5BD4}" dt="2021-12-28T17:05:16.164" v="10" actId="14100"/>
          <ac:spMkLst>
            <pc:docMk/>
            <pc:sldMk cId="3654434259" sldId="460"/>
            <ac:spMk id="7" creationId="{96C66261-E1FA-4E70-9A61-4B843DEC5CB6}"/>
          </ac:spMkLst>
        </pc:spChg>
      </pc:sldChg>
      <pc:sldChg chg="modSp add mod">
        <pc:chgData name="Daniel Ernesto Incappueño Ttito" userId="5fc7df4c-9bea-4634-a51e-033ae7a3199f" providerId="ADAL" clId="{47E9F5B1-7174-4D4B-AB9E-8E6AA64C5BD4}" dt="2021-12-28T17:04:59.628" v="9" actId="14100"/>
        <pc:sldMkLst>
          <pc:docMk/>
          <pc:sldMk cId="1127179507" sldId="461"/>
        </pc:sldMkLst>
        <pc:spChg chg="mod">
          <ac:chgData name="Daniel Ernesto Incappueño Ttito" userId="5fc7df4c-9bea-4634-a51e-033ae7a3199f" providerId="ADAL" clId="{47E9F5B1-7174-4D4B-AB9E-8E6AA64C5BD4}" dt="2021-12-28T17:04:59.628" v="9" actId="14100"/>
          <ac:spMkLst>
            <pc:docMk/>
            <pc:sldMk cId="1127179507" sldId="461"/>
            <ac:spMk id="7" creationId="{96C66261-E1FA-4E70-9A61-4B843DEC5CB6}"/>
          </ac:spMkLst>
        </pc:spChg>
      </pc:sldChg>
      <pc:sldChg chg="addSp delSp modSp add mod">
        <pc:chgData name="Daniel Ernesto Incappueño Ttito" userId="5fc7df4c-9bea-4634-a51e-033ae7a3199f" providerId="ADAL" clId="{47E9F5B1-7174-4D4B-AB9E-8E6AA64C5BD4}" dt="2022-01-03T19:40:04.416" v="1918" actId="20577"/>
        <pc:sldMkLst>
          <pc:docMk/>
          <pc:sldMk cId="2816330382" sldId="462"/>
        </pc:sldMkLst>
        <pc:spChg chg="mod">
          <ac:chgData name="Daniel Ernesto Incappueño Ttito" userId="5fc7df4c-9bea-4634-a51e-033ae7a3199f" providerId="ADAL" clId="{47E9F5B1-7174-4D4B-AB9E-8E6AA64C5BD4}" dt="2022-01-03T19:40:04.416" v="1918" actId="20577"/>
          <ac:spMkLst>
            <pc:docMk/>
            <pc:sldMk cId="2816330382" sldId="462"/>
            <ac:spMk id="7" creationId="{96C66261-E1FA-4E70-9A61-4B843DEC5CB6}"/>
          </ac:spMkLst>
        </pc:spChg>
        <pc:spChg chg="mod">
          <ac:chgData name="Daniel Ernesto Incappueño Ttito" userId="5fc7df4c-9bea-4634-a51e-033ae7a3199f" providerId="ADAL" clId="{47E9F5B1-7174-4D4B-AB9E-8E6AA64C5BD4}" dt="2021-12-28T17:05:57.394" v="51" actId="20577"/>
          <ac:spMkLst>
            <pc:docMk/>
            <pc:sldMk cId="2816330382" sldId="462"/>
            <ac:spMk id="11" creationId="{0C8C3B9F-E76B-4692-BA70-20B13F98CBA1}"/>
          </ac:spMkLst>
        </pc:spChg>
        <pc:picChg chg="add del">
          <ac:chgData name="Daniel Ernesto Incappueño Ttito" userId="5fc7df4c-9bea-4634-a51e-033ae7a3199f" providerId="ADAL" clId="{47E9F5B1-7174-4D4B-AB9E-8E6AA64C5BD4}" dt="2021-12-30T02:39:00.281" v="1488" actId="478"/>
          <ac:picMkLst>
            <pc:docMk/>
            <pc:sldMk cId="2816330382" sldId="462"/>
            <ac:picMk id="3" creationId="{7C52B345-EEBD-4286-AA3B-952839363F61}"/>
          </ac:picMkLst>
        </pc:picChg>
        <pc:picChg chg="del">
          <ac:chgData name="Daniel Ernesto Incappueño Ttito" userId="5fc7df4c-9bea-4634-a51e-033ae7a3199f" providerId="ADAL" clId="{47E9F5B1-7174-4D4B-AB9E-8E6AA64C5BD4}" dt="2021-12-28T17:05:42.847" v="14" actId="478"/>
          <ac:picMkLst>
            <pc:docMk/>
            <pc:sldMk cId="2816330382" sldId="462"/>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630240106" sldId="462"/>
        </pc:sldMkLst>
      </pc:sldChg>
      <pc:sldChg chg="delSp modSp add mod">
        <pc:chgData name="Daniel Ernesto Incappueño Ttito" userId="5fc7df4c-9bea-4634-a51e-033ae7a3199f" providerId="ADAL" clId="{47E9F5B1-7174-4D4B-AB9E-8E6AA64C5BD4}" dt="2021-12-29T21:40:46.867" v="1406" actId="113"/>
        <pc:sldMkLst>
          <pc:docMk/>
          <pc:sldMk cId="1342165921" sldId="463"/>
        </pc:sldMkLst>
        <pc:spChg chg="mod">
          <ac:chgData name="Daniel Ernesto Incappueño Ttito" userId="5fc7df4c-9bea-4634-a51e-033ae7a3199f" providerId="ADAL" clId="{47E9F5B1-7174-4D4B-AB9E-8E6AA64C5BD4}" dt="2021-12-29T21:40:46.867" v="1406" actId="113"/>
          <ac:spMkLst>
            <pc:docMk/>
            <pc:sldMk cId="1342165921" sldId="463"/>
            <ac:spMk id="7" creationId="{96C66261-E1FA-4E70-9A61-4B843DEC5CB6}"/>
          </ac:spMkLst>
        </pc:spChg>
        <pc:spChg chg="mod">
          <ac:chgData name="Daniel Ernesto Incappueño Ttito" userId="5fc7df4c-9bea-4634-a51e-033ae7a3199f" providerId="ADAL" clId="{47E9F5B1-7174-4D4B-AB9E-8E6AA64C5BD4}" dt="2021-12-29T21:37:27.982" v="1403" actId="1076"/>
          <ac:spMkLst>
            <pc:docMk/>
            <pc:sldMk cId="1342165921" sldId="463"/>
            <ac:spMk id="9" creationId="{8FDCC252-2ED4-4E10-ACFE-988A7218F5F1}"/>
          </ac:spMkLst>
        </pc:spChg>
        <pc:spChg chg="mod">
          <ac:chgData name="Daniel Ernesto Incappueño Ttito" userId="5fc7df4c-9bea-4634-a51e-033ae7a3199f" providerId="ADAL" clId="{47E9F5B1-7174-4D4B-AB9E-8E6AA64C5BD4}" dt="2021-12-29T20:56:53.881" v="603" actId="313"/>
          <ac:spMkLst>
            <pc:docMk/>
            <pc:sldMk cId="1342165921" sldId="463"/>
            <ac:spMk id="11" creationId="{0C8C3B9F-E76B-4692-BA70-20B13F98CBA1}"/>
          </ac:spMkLst>
        </pc:spChg>
        <pc:picChg chg="del">
          <ac:chgData name="Daniel Ernesto Incappueño Ttito" userId="5fc7df4c-9bea-4634-a51e-033ae7a3199f" providerId="ADAL" clId="{47E9F5B1-7174-4D4B-AB9E-8E6AA64C5BD4}" dt="2021-12-29T20:56:16.696" v="600" actId="478"/>
          <ac:picMkLst>
            <pc:docMk/>
            <pc:sldMk cId="1342165921" sldId="463"/>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818483691" sldId="463"/>
        </pc:sldMkLst>
      </pc:sldChg>
      <pc:sldChg chg="addSp delSp modSp add mod">
        <pc:chgData name="Daniel Ernesto Incappueño Ttito" userId="5fc7df4c-9bea-4634-a51e-033ae7a3199f" providerId="ADAL" clId="{47E9F5B1-7174-4D4B-AB9E-8E6AA64C5BD4}" dt="2022-01-04T23:29:46.499" v="2476" actId="1038"/>
        <pc:sldMkLst>
          <pc:docMk/>
          <pc:sldMk cId="3337085968" sldId="464"/>
        </pc:sldMkLst>
        <pc:spChg chg="add del mod">
          <ac:chgData name="Daniel Ernesto Incappueño Ttito" userId="5fc7df4c-9bea-4634-a51e-033ae7a3199f" providerId="ADAL" clId="{47E9F5B1-7174-4D4B-AB9E-8E6AA64C5BD4}" dt="2022-01-03T19:40:52.783" v="1919" actId="478"/>
          <ac:spMkLst>
            <pc:docMk/>
            <pc:sldMk cId="3337085968" sldId="464"/>
            <ac:spMk id="6" creationId="{DA0867D5-8E1A-4BE7-9621-E4C3A888941F}"/>
          </ac:spMkLst>
        </pc:spChg>
        <pc:spChg chg="del">
          <ac:chgData name="Daniel Ernesto Incappueño Ttito" userId="5fc7df4c-9bea-4634-a51e-033ae7a3199f" providerId="ADAL" clId="{47E9F5B1-7174-4D4B-AB9E-8E6AA64C5BD4}" dt="2021-12-30T02:41:09.640" v="1497" actId="478"/>
          <ac:spMkLst>
            <pc:docMk/>
            <pc:sldMk cId="3337085968" sldId="464"/>
            <ac:spMk id="7" creationId="{96C66261-E1FA-4E70-9A61-4B843DEC5CB6}"/>
          </ac:spMkLst>
        </pc:spChg>
        <pc:spChg chg="add del mod">
          <ac:chgData name="Daniel Ernesto Incappueño Ttito" userId="5fc7df4c-9bea-4634-a51e-033ae7a3199f" providerId="ADAL" clId="{47E9F5B1-7174-4D4B-AB9E-8E6AA64C5BD4}" dt="2022-01-04T23:25:00.041" v="1971" actId="478"/>
          <ac:spMkLst>
            <pc:docMk/>
            <pc:sldMk cId="3337085968" sldId="464"/>
            <ac:spMk id="8" creationId="{54B77729-36BC-4113-BAFF-A99CC0B354D9}"/>
          </ac:spMkLst>
        </pc:spChg>
        <pc:spChg chg="del">
          <ac:chgData name="Daniel Ernesto Incappueño Ttito" userId="5fc7df4c-9bea-4634-a51e-033ae7a3199f" providerId="ADAL" clId="{47E9F5B1-7174-4D4B-AB9E-8E6AA64C5BD4}" dt="2022-01-03T19:03:04.972" v="1873" actId="478"/>
          <ac:spMkLst>
            <pc:docMk/>
            <pc:sldMk cId="3337085968" sldId="464"/>
            <ac:spMk id="9" creationId="{8FDCC252-2ED4-4E10-ACFE-988A7218F5F1}"/>
          </ac:spMkLst>
        </pc:spChg>
        <pc:spChg chg="mod">
          <ac:chgData name="Daniel Ernesto Incappueño Ttito" userId="5fc7df4c-9bea-4634-a51e-033ae7a3199f" providerId="ADAL" clId="{47E9F5B1-7174-4D4B-AB9E-8E6AA64C5BD4}" dt="2022-01-04T23:25:10.144" v="2016" actId="20577"/>
          <ac:spMkLst>
            <pc:docMk/>
            <pc:sldMk cId="3337085968" sldId="464"/>
            <ac:spMk id="11" creationId="{0C8C3B9F-E76B-4692-BA70-20B13F98CBA1}"/>
          </ac:spMkLst>
        </pc:spChg>
        <pc:spChg chg="add del mod">
          <ac:chgData name="Daniel Ernesto Incappueño Ttito" userId="5fc7df4c-9bea-4634-a51e-033ae7a3199f" providerId="ADAL" clId="{47E9F5B1-7174-4D4B-AB9E-8E6AA64C5BD4}" dt="2022-01-03T19:04:23.057" v="1884" actId="478"/>
          <ac:spMkLst>
            <pc:docMk/>
            <pc:sldMk cId="3337085968" sldId="464"/>
            <ac:spMk id="12" creationId="{596BC0E4-3C3D-49F5-9162-EC99DC917C9A}"/>
          </ac:spMkLst>
        </pc:spChg>
        <pc:spChg chg="add del">
          <ac:chgData name="Daniel Ernesto Incappueño Ttito" userId="5fc7df4c-9bea-4634-a51e-033ae7a3199f" providerId="ADAL" clId="{47E9F5B1-7174-4D4B-AB9E-8E6AA64C5BD4}" dt="2022-01-04T22:05:25.548" v="1922" actId="22"/>
          <ac:spMkLst>
            <pc:docMk/>
            <pc:sldMk cId="3337085968" sldId="464"/>
            <ac:spMk id="12" creationId="{D46851AB-00F7-4F74-AA23-838F0EF72AEE}"/>
          </ac:spMkLst>
        </pc:spChg>
        <pc:spChg chg="add mod">
          <ac:chgData name="Daniel Ernesto Incappueño Ttito" userId="5fc7df4c-9bea-4634-a51e-033ae7a3199f" providerId="ADAL" clId="{47E9F5B1-7174-4D4B-AB9E-8E6AA64C5BD4}" dt="2022-01-04T23:29:46.499" v="2476" actId="1038"/>
          <ac:spMkLst>
            <pc:docMk/>
            <pc:sldMk cId="3337085968" sldId="464"/>
            <ac:spMk id="13" creationId="{233EA8BE-9576-478E-9EA6-668C6991E04C}"/>
          </ac:spMkLst>
        </pc:spChg>
        <pc:spChg chg="add del mod">
          <ac:chgData name="Daniel Ernesto Incappueño Ttito" userId="5fc7df4c-9bea-4634-a51e-033ae7a3199f" providerId="ADAL" clId="{47E9F5B1-7174-4D4B-AB9E-8E6AA64C5BD4}" dt="2022-01-04T23:29:32.826" v="2471" actId="20577"/>
          <ac:spMkLst>
            <pc:docMk/>
            <pc:sldMk cId="3337085968" sldId="464"/>
            <ac:spMk id="14" creationId="{0B7C5C62-06B0-414B-9BB1-9F8751D766D3}"/>
          </ac:spMkLst>
        </pc:spChg>
        <pc:spChg chg="add del mod">
          <ac:chgData name="Daniel Ernesto Incappueño Ttito" userId="5fc7df4c-9bea-4634-a51e-033ae7a3199f" providerId="ADAL" clId="{47E9F5B1-7174-4D4B-AB9E-8E6AA64C5BD4}" dt="2022-01-04T23:24:58.873" v="1970" actId="478"/>
          <ac:spMkLst>
            <pc:docMk/>
            <pc:sldMk cId="3337085968" sldId="464"/>
            <ac:spMk id="15" creationId="{0383DB9B-6C70-49F9-B2AC-9B48645D9112}"/>
          </ac:spMkLst>
        </pc:spChg>
        <pc:spChg chg="add mod">
          <ac:chgData name="Daniel Ernesto Incappueño Ttito" userId="5fc7df4c-9bea-4634-a51e-033ae7a3199f" providerId="ADAL" clId="{47E9F5B1-7174-4D4B-AB9E-8E6AA64C5BD4}" dt="2022-01-04T23:29:30.469" v="2470" actId="255"/>
          <ac:spMkLst>
            <pc:docMk/>
            <pc:sldMk cId="3337085968" sldId="464"/>
            <ac:spMk id="20" creationId="{434F742B-F056-4E00-B3BB-52D028071E05}"/>
          </ac:spMkLst>
        </pc:spChg>
        <pc:spChg chg="add del mod">
          <ac:chgData name="Daniel Ernesto Incappueño Ttito" userId="5fc7df4c-9bea-4634-a51e-033ae7a3199f" providerId="ADAL" clId="{47E9F5B1-7174-4D4B-AB9E-8E6AA64C5BD4}" dt="2022-01-04T22:50:57.044" v="1927" actId="478"/>
          <ac:spMkLst>
            <pc:docMk/>
            <pc:sldMk cId="3337085968" sldId="464"/>
            <ac:spMk id="22" creationId="{2D83FFCE-0C1D-493D-9752-E3D903C89C91}"/>
          </ac:spMkLst>
        </pc:spChg>
        <pc:spChg chg="add del mod">
          <ac:chgData name="Daniel Ernesto Incappueño Ttito" userId="5fc7df4c-9bea-4634-a51e-033ae7a3199f" providerId="ADAL" clId="{47E9F5B1-7174-4D4B-AB9E-8E6AA64C5BD4}" dt="2022-01-04T22:50:56.056" v="1926" actId="478"/>
          <ac:spMkLst>
            <pc:docMk/>
            <pc:sldMk cId="3337085968" sldId="464"/>
            <ac:spMk id="23" creationId="{168EA5EA-F3E0-4757-B16B-378D73F1EEFE}"/>
          </ac:spMkLst>
        </pc:spChg>
        <pc:picChg chg="add del mod">
          <ac:chgData name="Daniel Ernesto Incappueño Ttito" userId="5fc7df4c-9bea-4634-a51e-033ae7a3199f" providerId="ADAL" clId="{47E9F5B1-7174-4D4B-AB9E-8E6AA64C5BD4}" dt="2022-01-03T18:40:07.924" v="1768" actId="478"/>
          <ac:picMkLst>
            <pc:docMk/>
            <pc:sldMk cId="3337085968" sldId="464"/>
            <ac:picMk id="3" creationId="{2F4308A5-B752-4720-AFEF-E5706BDC522D}"/>
          </ac:picMkLst>
        </pc:picChg>
        <pc:picChg chg="del mod">
          <ac:chgData name="Daniel Ernesto Incappueño Ttito" userId="5fc7df4c-9bea-4634-a51e-033ae7a3199f" providerId="ADAL" clId="{47E9F5B1-7174-4D4B-AB9E-8E6AA64C5BD4}" dt="2021-12-30T02:41:06.998" v="1496" actId="478"/>
          <ac:picMkLst>
            <pc:docMk/>
            <pc:sldMk cId="3337085968" sldId="464"/>
            <ac:picMk id="3" creationId="{7C52B345-EEBD-4286-AA3B-952839363F61}"/>
          </ac:picMkLst>
        </pc:picChg>
        <pc:picChg chg="add del mod">
          <ac:chgData name="Daniel Ernesto Incappueño Ttito" userId="5fc7df4c-9bea-4634-a51e-033ae7a3199f" providerId="ADAL" clId="{47E9F5B1-7174-4D4B-AB9E-8E6AA64C5BD4}" dt="2022-01-04T22:59:59.817" v="1943" actId="478"/>
          <ac:picMkLst>
            <pc:docMk/>
            <pc:sldMk cId="3337085968" sldId="464"/>
            <ac:picMk id="5" creationId="{3AC0E0DF-3393-4D75-A10B-41C2415C1D25}"/>
          </ac:picMkLst>
        </pc:picChg>
        <pc:picChg chg="add del mod">
          <ac:chgData name="Daniel Ernesto Incappueño Ttito" userId="5fc7df4c-9bea-4634-a51e-033ae7a3199f" providerId="ADAL" clId="{47E9F5B1-7174-4D4B-AB9E-8E6AA64C5BD4}" dt="2021-12-30T02:47:00.592" v="1621" actId="478"/>
          <ac:picMkLst>
            <pc:docMk/>
            <pc:sldMk cId="3337085968" sldId="464"/>
            <ac:picMk id="5" creationId="{82087058-9EEF-4EB4-975C-C798A7948357}"/>
          </ac:picMkLst>
        </pc:picChg>
        <pc:picChg chg="add del mod">
          <ac:chgData name="Daniel Ernesto Incappueño Ttito" userId="5fc7df4c-9bea-4634-a51e-033ae7a3199f" providerId="ADAL" clId="{47E9F5B1-7174-4D4B-AB9E-8E6AA64C5BD4}" dt="2022-01-03T18:44:21.114" v="1846" actId="478"/>
          <ac:picMkLst>
            <pc:docMk/>
            <pc:sldMk cId="3337085968" sldId="464"/>
            <ac:picMk id="7" creationId="{29ADAE66-1390-4861-BA37-FF944F585D04}"/>
          </ac:picMkLst>
        </pc:picChg>
        <pc:picChg chg="add mod">
          <ac:chgData name="Daniel Ernesto Incappueño Ttito" userId="5fc7df4c-9bea-4634-a51e-033ae7a3199f" providerId="ADAL" clId="{47E9F5B1-7174-4D4B-AB9E-8E6AA64C5BD4}" dt="2022-01-04T23:29:08.682" v="2467" actId="1036"/>
          <ac:picMkLst>
            <pc:docMk/>
            <pc:sldMk cId="3337085968" sldId="464"/>
            <ac:picMk id="7" creationId="{7239FC37-9A2D-48B0-8DFA-6CC8711204C7}"/>
          </ac:picMkLst>
        </pc:picChg>
        <pc:picChg chg="add del mod">
          <ac:chgData name="Daniel Ernesto Incappueño Ttito" userId="5fc7df4c-9bea-4634-a51e-033ae7a3199f" providerId="ADAL" clId="{47E9F5B1-7174-4D4B-AB9E-8E6AA64C5BD4}" dt="2022-01-03T17:31:23.329" v="1744" actId="478"/>
          <ac:picMkLst>
            <pc:docMk/>
            <pc:sldMk cId="3337085968" sldId="464"/>
            <ac:picMk id="10" creationId="{610D9C71-AB0B-4C43-8C37-10B51804C529}"/>
          </ac:picMkLst>
        </pc:picChg>
        <pc:picChg chg="add mod">
          <ac:chgData name="Daniel Ernesto Incappueño Ttito" userId="5fc7df4c-9bea-4634-a51e-033ae7a3199f" providerId="ADAL" clId="{47E9F5B1-7174-4D4B-AB9E-8E6AA64C5BD4}" dt="2022-01-04T23:29:08.682" v="2467" actId="1036"/>
          <ac:picMkLst>
            <pc:docMk/>
            <pc:sldMk cId="3337085968" sldId="464"/>
            <ac:picMk id="10" creationId="{BBD06562-9032-4E8C-A317-5144B8A72875}"/>
          </ac:picMkLst>
        </pc:picChg>
        <pc:picChg chg="add del mod">
          <ac:chgData name="Daniel Ernesto Incappueño Ttito" userId="5fc7df4c-9bea-4634-a51e-033ae7a3199f" providerId="ADAL" clId="{47E9F5B1-7174-4D4B-AB9E-8E6AA64C5BD4}" dt="2022-01-03T18:54:04.031" v="1858" actId="478"/>
          <ac:picMkLst>
            <pc:docMk/>
            <pc:sldMk cId="3337085968" sldId="464"/>
            <ac:picMk id="14" creationId="{39767B6F-B7FC-4C92-8981-A2F181108211}"/>
          </ac:picMkLst>
        </pc:picChg>
        <pc:picChg chg="add del mod">
          <ac:chgData name="Daniel Ernesto Incappueño Ttito" userId="5fc7df4c-9bea-4634-a51e-033ae7a3199f" providerId="ADAL" clId="{47E9F5B1-7174-4D4B-AB9E-8E6AA64C5BD4}" dt="2022-01-04T22:50:53.617" v="1925" actId="478"/>
          <ac:picMkLst>
            <pc:docMk/>
            <pc:sldMk cId="3337085968" sldId="464"/>
            <ac:picMk id="17" creationId="{C8932A79-2B67-4756-8AAD-608FC9DFA57D}"/>
          </ac:picMkLst>
        </pc:picChg>
        <pc:picChg chg="add del mod">
          <ac:chgData name="Daniel Ernesto Incappueño Ttito" userId="5fc7df4c-9bea-4634-a51e-033ae7a3199f" providerId="ADAL" clId="{47E9F5B1-7174-4D4B-AB9E-8E6AA64C5BD4}" dt="2022-01-03T19:03:33.851" v="1874" actId="478"/>
          <ac:picMkLst>
            <pc:docMk/>
            <pc:sldMk cId="3337085968" sldId="464"/>
            <ac:picMk id="19" creationId="{DA46877D-27D0-4F09-86CC-6ABB8FB61E71}"/>
          </ac:picMkLst>
        </pc:picChg>
        <pc:picChg chg="add del mod modCrop">
          <ac:chgData name="Daniel Ernesto Incappueño Ttito" userId="5fc7df4c-9bea-4634-a51e-033ae7a3199f" providerId="ADAL" clId="{47E9F5B1-7174-4D4B-AB9E-8E6AA64C5BD4}" dt="2022-01-04T22:50:53.307" v="1924" actId="478"/>
          <ac:picMkLst>
            <pc:docMk/>
            <pc:sldMk cId="3337085968" sldId="464"/>
            <ac:picMk id="21" creationId="{B1947C19-E336-451A-A788-E3148D56988F}"/>
          </ac:picMkLst>
        </pc:picChg>
      </pc:sldChg>
      <pc:sldChg chg="addSp delSp modSp add del mod">
        <pc:chgData name="Daniel Ernesto Incappueño Ttito" userId="5fc7df4c-9bea-4634-a51e-033ae7a3199f" providerId="ADAL" clId="{47E9F5B1-7174-4D4B-AB9E-8E6AA64C5BD4}" dt="2022-01-11T20:50:36.492" v="2772" actId="47"/>
        <pc:sldMkLst>
          <pc:docMk/>
          <pc:sldMk cId="4035067772" sldId="465"/>
        </pc:sldMkLst>
        <pc:spChg chg="add mod">
          <ac:chgData name="Daniel Ernesto Incappueño Ttito" userId="5fc7df4c-9bea-4634-a51e-033ae7a3199f" providerId="ADAL" clId="{47E9F5B1-7174-4D4B-AB9E-8E6AA64C5BD4}" dt="2022-01-11T20:49:36.532" v="2761" actId="1036"/>
          <ac:spMkLst>
            <pc:docMk/>
            <pc:sldMk cId="4035067772" sldId="465"/>
            <ac:spMk id="2" creationId="{006D223F-71D2-4624-B970-7A3D02EA09E9}"/>
          </ac:spMkLst>
        </pc:spChg>
        <pc:spChg chg="add mod">
          <ac:chgData name="Daniel Ernesto Incappueño Ttito" userId="5fc7df4c-9bea-4634-a51e-033ae7a3199f" providerId="ADAL" clId="{47E9F5B1-7174-4D4B-AB9E-8E6AA64C5BD4}" dt="2022-01-04T23:34:13.788" v="2685" actId="1076"/>
          <ac:spMkLst>
            <pc:docMk/>
            <pc:sldMk cId="4035067772" sldId="465"/>
            <ac:spMk id="7" creationId="{BA299AEC-1B54-4FA6-965D-DB1776847994}"/>
          </ac:spMkLst>
        </pc:spChg>
        <pc:spChg chg="del">
          <ac:chgData name="Daniel Ernesto Incappueño Ttito" userId="5fc7df4c-9bea-4634-a51e-033ae7a3199f" providerId="ADAL" clId="{47E9F5B1-7174-4D4B-AB9E-8E6AA64C5BD4}" dt="2022-01-03T19:48:12.386" v="1920" actId="478"/>
          <ac:spMkLst>
            <pc:docMk/>
            <pc:sldMk cId="4035067772" sldId="465"/>
            <ac:spMk id="12" creationId="{596BC0E4-3C3D-49F5-9162-EC99DC917C9A}"/>
          </ac:spMkLst>
        </pc:spChg>
        <pc:spChg chg="add mod">
          <ac:chgData name="Daniel Ernesto Incappueño Ttito" userId="5fc7df4c-9bea-4634-a51e-033ae7a3199f" providerId="ADAL" clId="{47E9F5B1-7174-4D4B-AB9E-8E6AA64C5BD4}" dt="2022-01-11T20:49:08.329" v="2756" actId="692"/>
          <ac:spMkLst>
            <pc:docMk/>
            <pc:sldMk cId="4035067772" sldId="465"/>
            <ac:spMk id="12" creationId="{D860E73E-DD57-4F6B-A135-7E74A9F26E55}"/>
          </ac:spMkLst>
        </pc:spChg>
        <pc:spChg chg="add mod">
          <ac:chgData name="Daniel Ernesto Incappueño Ttito" userId="5fc7df4c-9bea-4634-a51e-033ae7a3199f" providerId="ADAL" clId="{47E9F5B1-7174-4D4B-AB9E-8E6AA64C5BD4}" dt="2022-01-11T20:49:08.329" v="2756" actId="692"/>
          <ac:spMkLst>
            <pc:docMk/>
            <pc:sldMk cId="4035067772" sldId="465"/>
            <ac:spMk id="13" creationId="{AEA2A21D-A395-4045-9593-A5F249652A77}"/>
          </ac:spMkLst>
        </pc:spChg>
        <pc:picChg chg="mod">
          <ac:chgData name="Daniel Ernesto Incappueño Ttito" userId="5fc7df4c-9bea-4634-a51e-033ae7a3199f" providerId="ADAL" clId="{47E9F5B1-7174-4D4B-AB9E-8E6AA64C5BD4}" dt="2022-01-11T20:49:41.076" v="2767" actId="1036"/>
          <ac:picMkLst>
            <pc:docMk/>
            <pc:sldMk cId="4035067772" sldId="465"/>
            <ac:picMk id="10" creationId="{610D9C71-AB0B-4C43-8C37-10B51804C529}"/>
          </ac:picMkLst>
        </pc:picChg>
      </pc:sldChg>
      <pc:sldChg chg="addSp delSp modSp add mod">
        <pc:chgData name="Daniel Ernesto Incappueño Ttito" userId="5fc7df4c-9bea-4634-a51e-033ae7a3199f" providerId="ADAL" clId="{47E9F5B1-7174-4D4B-AB9E-8E6AA64C5BD4}" dt="2022-01-11T20:51:07.165" v="2778" actId="1076"/>
        <pc:sldMkLst>
          <pc:docMk/>
          <pc:sldMk cId="2502910950" sldId="466"/>
        </pc:sldMkLst>
        <pc:spChg chg="mod">
          <ac:chgData name="Daniel Ernesto Incappueño Ttito" userId="5fc7df4c-9bea-4634-a51e-033ae7a3199f" providerId="ADAL" clId="{47E9F5B1-7174-4D4B-AB9E-8E6AA64C5BD4}" dt="2022-01-04T23:31:10.053" v="2500" actId="207"/>
          <ac:spMkLst>
            <pc:docMk/>
            <pc:sldMk cId="2502910950" sldId="466"/>
            <ac:spMk id="8" creationId="{54B77729-36BC-4113-BAFF-A99CC0B354D9}"/>
          </ac:spMkLst>
        </pc:spChg>
        <pc:spChg chg="add del mod">
          <ac:chgData name="Daniel Ernesto Incappueño Ttito" userId="5fc7df4c-9bea-4634-a51e-033ae7a3199f" providerId="ADAL" clId="{47E9F5B1-7174-4D4B-AB9E-8E6AA64C5BD4}" dt="2022-01-11T20:51:07.165" v="2778" actId="1076"/>
          <ac:spMkLst>
            <pc:docMk/>
            <pc:sldMk cId="2502910950" sldId="466"/>
            <ac:spMk id="10" creationId="{D7377BA0-B88C-4AF9-A87A-4C73A3AA0B08}"/>
          </ac:spMkLst>
        </pc:spChg>
        <pc:spChg chg="mod">
          <ac:chgData name="Daniel Ernesto Incappueño Ttito" userId="5fc7df4c-9bea-4634-a51e-033ae7a3199f" providerId="ADAL" clId="{47E9F5B1-7174-4D4B-AB9E-8E6AA64C5BD4}" dt="2022-01-04T23:31:13.432" v="2501" actId="207"/>
          <ac:spMkLst>
            <pc:docMk/>
            <pc:sldMk cId="2502910950" sldId="466"/>
            <ac:spMk id="15" creationId="{0383DB9B-6C70-49F9-B2AC-9B48645D9112}"/>
          </ac:spMkLst>
        </pc:spChg>
        <pc:spChg chg="mod">
          <ac:chgData name="Daniel Ernesto Incappueño Ttito" userId="5fc7df4c-9bea-4634-a51e-033ae7a3199f" providerId="ADAL" clId="{47E9F5B1-7174-4D4B-AB9E-8E6AA64C5BD4}" dt="2022-01-11T20:50:46.547" v="2773" actId="1076"/>
          <ac:spMkLst>
            <pc:docMk/>
            <pc:sldMk cId="2502910950" sldId="466"/>
            <ac:spMk id="22" creationId="{2D83FFCE-0C1D-493D-9752-E3D903C89C91}"/>
          </ac:spMkLst>
        </pc:spChg>
        <pc:spChg chg="mod">
          <ac:chgData name="Daniel Ernesto Incappueño Ttito" userId="5fc7df4c-9bea-4634-a51e-033ae7a3199f" providerId="ADAL" clId="{47E9F5B1-7174-4D4B-AB9E-8E6AA64C5BD4}" dt="2022-01-04T23:30:09.149" v="2491" actId="5793"/>
          <ac:spMkLst>
            <pc:docMk/>
            <pc:sldMk cId="2502910950" sldId="466"/>
            <ac:spMk id="23" creationId="{168EA5EA-F3E0-4757-B16B-378D73F1EEFE}"/>
          </ac:spMkLst>
        </pc:spChg>
      </pc:sldChg>
      <pc:sldChg chg="add modAnim">
        <pc:chgData name="Daniel Ernesto Incappueño Ttito" userId="5fc7df4c-9bea-4634-a51e-033ae7a3199f" providerId="ADAL" clId="{47E9F5B1-7174-4D4B-AB9E-8E6AA64C5BD4}" dt="2022-01-11T20:50:25.614" v="2771"/>
        <pc:sldMkLst>
          <pc:docMk/>
          <pc:sldMk cId="8570329" sldId="4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err="1"/>
              <a:t>Incremento</a:t>
            </a:r>
            <a:r>
              <a:rPr lang="en-US" baseline="0"/>
              <a:t> de las Ventas </a:t>
            </a:r>
            <a:br>
              <a:rPr lang="en-US" baseline="0"/>
            </a:br>
            <a:r>
              <a:rPr lang="en-US" baseline="0" err="1"/>
              <a:t>Reduciento</a:t>
            </a:r>
            <a:r>
              <a:rPr lang="en-US" baseline="0"/>
              <a:t> </a:t>
            </a:r>
            <a:r>
              <a:rPr lang="en-US" baseline="0" err="1"/>
              <a:t>en</a:t>
            </a:r>
            <a:r>
              <a:rPr lang="en-US" baseline="0"/>
              <a:t> x% </a:t>
            </a:r>
            <a:r>
              <a:rPr lang="en-US" baseline="0" err="1"/>
              <a:t>el</a:t>
            </a:r>
            <a:r>
              <a:rPr lang="en-US" baseline="0"/>
              <a:t> </a:t>
            </a:r>
            <a:r>
              <a:rPr lang="en-US" baseline="0" err="1"/>
              <a:t>precio</a:t>
            </a:r>
            <a:r>
              <a:rPr lang="en-US" baseline="0"/>
              <a:t> Base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Sheet1!$D$3</c:f>
              <c:strCache>
                <c:ptCount val="1"/>
                <c:pt idx="0">
                  <c:v>Precio Base</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val>
            <c:numRef>
              <c:f>Sheet1!$D$4:$D$12</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8D1B-49A8-9500-ED56CEF97130}"/>
            </c:ext>
          </c:extLst>
        </c:ser>
        <c:ser>
          <c:idx val="2"/>
          <c:order val="1"/>
          <c:tx>
            <c:strRef>
              <c:f>Sheet1!$E$3</c:f>
              <c:strCache>
                <c:ptCount val="1"/>
                <c:pt idx="0">
                  <c:v>Precio*(1-x%)</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val>
            <c:numRef>
              <c:f>Sheet1!$E$4:$E$12</c:f>
              <c:numCache>
                <c:formatCode>General</c:formatCode>
                <c:ptCount val="9"/>
                <c:pt idx="0">
                  <c:v>132.6</c:v>
                </c:pt>
                <c:pt idx="1">
                  <c:v>175.5</c:v>
                </c:pt>
                <c:pt idx="2">
                  <c:v>153.4</c:v>
                </c:pt>
                <c:pt idx="3">
                  <c:v>133.9</c:v>
                </c:pt>
                <c:pt idx="4">
                  <c:v>193.7</c:v>
                </c:pt>
                <c:pt idx="5">
                  <c:v>210.6</c:v>
                </c:pt>
                <c:pt idx="6">
                  <c:v>245.7</c:v>
                </c:pt>
                <c:pt idx="7">
                  <c:v>248.3</c:v>
                </c:pt>
                <c:pt idx="8">
                  <c:v>243.1</c:v>
                </c:pt>
              </c:numCache>
            </c:numRef>
          </c:val>
          <c:smooth val="0"/>
          <c:extLst>
            <c:ext xmlns:c16="http://schemas.microsoft.com/office/drawing/2014/chart" uri="{C3380CC4-5D6E-409C-BE32-E72D297353CC}">
              <c16:uniqueId val="{00000001-8D1B-49A8-9500-ED56CEF97130}"/>
            </c:ext>
          </c:extLst>
        </c:ser>
        <c:dLbls>
          <c:showLegendKey val="0"/>
          <c:showVal val="0"/>
          <c:showCatName val="0"/>
          <c:showSerName val="0"/>
          <c:showPercent val="0"/>
          <c:showBubbleSize val="0"/>
        </c:dLbls>
        <c:marker val="1"/>
        <c:smooth val="0"/>
        <c:axId val="1269330384"/>
        <c:axId val="1271031264"/>
      </c:lineChart>
      <c:catAx>
        <c:axId val="1269330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042235345581807"/>
              <c:y val="0.7866659375911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1031264"/>
        <c:crosses val="autoZero"/>
        <c:auto val="1"/>
        <c:lblAlgn val="ctr"/>
        <c:lblOffset val="100"/>
        <c:noMultiLvlLbl val="0"/>
      </c:catAx>
      <c:valAx>
        <c:axId val="1271031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Ventas (n)</a:t>
                </a:r>
              </a:p>
            </c:rich>
          </c:tx>
          <c:layout>
            <c:manualLayout>
              <c:xMode val="edge"/>
              <c:yMode val="edge"/>
              <c:x val="3.0555555555555555E-2"/>
              <c:y val="0.275929571303587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933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Reduccion de las Ventas </a:t>
            </a:r>
            <a:br>
              <a:rPr lang="en-US" sz="1400" b="0" i="0" baseline="0">
                <a:effectLst/>
              </a:rPr>
            </a:br>
            <a:r>
              <a:rPr lang="en-US" sz="1400" b="0" i="0" baseline="0">
                <a:effectLst/>
              </a:rPr>
              <a:t>Incrementando en x% el precio Base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Sheet1!$D$14</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Sheet1!$D$15:$D$23</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0F4-419E-89ED-033B5EB2A280}"/>
            </c:ext>
          </c:extLst>
        </c:ser>
        <c:ser>
          <c:idx val="2"/>
          <c:order val="1"/>
          <c:tx>
            <c:strRef>
              <c:f>Sheet1!$E$14</c:f>
              <c:strCache>
                <c:ptCount val="1"/>
                <c:pt idx="0">
                  <c:v>Precio*(1+x%)</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Sheet1!$E$15:$E$23</c:f>
              <c:numCache>
                <c:formatCode>General</c:formatCode>
                <c:ptCount val="9"/>
                <c:pt idx="0">
                  <c:v>71.400000000000006</c:v>
                </c:pt>
                <c:pt idx="1">
                  <c:v>94.5</c:v>
                </c:pt>
                <c:pt idx="2">
                  <c:v>82.6</c:v>
                </c:pt>
                <c:pt idx="3">
                  <c:v>72.099999999999994</c:v>
                </c:pt>
                <c:pt idx="4">
                  <c:v>104.30000000000001</c:v>
                </c:pt>
                <c:pt idx="5">
                  <c:v>113.4</c:v>
                </c:pt>
                <c:pt idx="6">
                  <c:v>132.30000000000001</c:v>
                </c:pt>
                <c:pt idx="7">
                  <c:v>133.69999999999999</c:v>
                </c:pt>
                <c:pt idx="8">
                  <c:v>130.9</c:v>
                </c:pt>
              </c:numCache>
            </c:numRef>
          </c:val>
          <c:smooth val="0"/>
          <c:extLst>
            <c:ext xmlns:c16="http://schemas.microsoft.com/office/drawing/2014/chart" uri="{C3380CC4-5D6E-409C-BE32-E72D297353CC}">
              <c16:uniqueId val="{00000001-30F4-419E-89ED-033B5EB2A280}"/>
            </c:ext>
          </c:extLst>
        </c:ser>
        <c:dLbls>
          <c:showLegendKey val="0"/>
          <c:showVal val="0"/>
          <c:showCatName val="0"/>
          <c:showSerName val="0"/>
          <c:showPercent val="0"/>
          <c:showBubbleSize val="0"/>
        </c:dLbls>
        <c:marker val="1"/>
        <c:smooth val="0"/>
        <c:axId val="1283997920"/>
        <c:axId val="1284001248"/>
      </c:lineChart>
      <c:catAx>
        <c:axId val="128399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4854746281714799"/>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001248"/>
        <c:crosses val="autoZero"/>
        <c:auto val="1"/>
        <c:lblAlgn val="ctr"/>
        <c:lblOffset val="100"/>
        <c:noMultiLvlLbl val="0"/>
      </c:catAx>
      <c:valAx>
        <c:axId val="128400124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Ventas (n)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39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Comportamiento</a:t>
            </a:r>
            <a:r>
              <a:rPr lang="en-US" baseline="0"/>
              <a:t> de Ventas por Precio Base y Precio Ajustado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Sheet1!$F$35</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Sheet1!$F$36:$F$44</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B4C-445E-9049-8F717551AAC0}"/>
            </c:ext>
          </c:extLst>
        </c:ser>
        <c:ser>
          <c:idx val="2"/>
          <c:order val="1"/>
          <c:tx>
            <c:strRef>
              <c:f>Sheet1!$G$35</c:f>
              <c:strCache>
                <c:ptCount val="1"/>
                <c:pt idx="0">
                  <c:v>Precio Ajustado</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val>
            <c:numRef>
              <c:f>Sheet1!$G$36:$G$44</c:f>
              <c:numCache>
                <c:formatCode>General</c:formatCode>
                <c:ptCount val="9"/>
                <c:pt idx="0">
                  <c:v>191.76</c:v>
                </c:pt>
                <c:pt idx="1">
                  <c:v>259.2</c:v>
                </c:pt>
                <c:pt idx="2">
                  <c:v>165.2</c:v>
                </c:pt>
                <c:pt idx="3">
                  <c:v>150.38</c:v>
                </c:pt>
                <c:pt idx="4">
                  <c:v>248.82999999999998</c:v>
                </c:pt>
                <c:pt idx="5">
                  <c:v>280.26</c:v>
                </c:pt>
                <c:pt idx="6">
                  <c:v>198.45000000000002</c:v>
                </c:pt>
                <c:pt idx="7">
                  <c:v>334.25</c:v>
                </c:pt>
                <c:pt idx="8">
                  <c:v>243.1</c:v>
                </c:pt>
              </c:numCache>
            </c:numRef>
          </c:val>
          <c:smooth val="0"/>
          <c:extLst>
            <c:ext xmlns:c16="http://schemas.microsoft.com/office/drawing/2014/chart" uri="{C3380CC4-5D6E-409C-BE32-E72D297353CC}">
              <c16:uniqueId val="{00000001-3B4C-445E-9049-8F717551AAC0}"/>
            </c:ext>
          </c:extLst>
        </c:ser>
        <c:dLbls>
          <c:showLegendKey val="0"/>
          <c:showVal val="0"/>
          <c:showCatName val="0"/>
          <c:showSerName val="0"/>
          <c:showPercent val="0"/>
          <c:showBubbleSize val="0"/>
        </c:dLbls>
        <c:marker val="1"/>
        <c:smooth val="0"/>
        <c:axId val="1085543583"/>
        <c:axId val="1085536095"/>
      </c:lineChart>
      <c:catAx>
        <c:axId val="108554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776268591426064"/>
              <c:y val="0.795925196850393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5536095"/>
        <c:crosses val="autoZero"/>
        <c:auto val="1"/>
        <c:lblAlgn val="ctr"/>
        <c:lblOffset val="100"/>
        <c:noMultiLvlLbl val="0"/>
      </c:catAx>
      <c:valAx>
        <c:axId val="108553609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t>Ventas(S/.)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085543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0.94089</cdr:x>
      <cdr:y>0.31219</cdr:y>
    </cdr:from>
    <cdr:to>
      <cdr:x>0.98672</cdr:x>
      <cdr:y>0.41404</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rot="10800000">
          <a:off x="4145642" y="796073"/>
          <a:ext cx="201931" cy="25971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0.93268</cdr:x>
      <cdr:y>0.35393</cdr:y>
    </cdr:from>
    <cdr:to>
      <cdr:x>0.97851</cdr:x>
      <cdr:y>0.45578</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a:off x="4264212" y="970894"/>
          <a:ext cx="209550" cy="27940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6D04B0-953C-4342-9E2A-710793285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4B87DFB-EDA6-4626-9FE9-C1781F75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03306-B8D0-4C72-8461-63B767742D6F}" type="datetimeFigureOut">
              <a:rPr lang="es-PE" smtClean="0"/>
              <a:t>11/01/2022</a:t>
            </a:fld>
            <a:endParaRPr lang="es-PE"/>
          </a:p>
        </p:txBody>
      </p:sp>
      <p:sp>
        <p:nvSpPr>
          <p:cNvPr id="4" name="Marcador de pie de página 3">
            <a:extLst>
              <a:ext uri="{FF2B5EF4-FFF2-40B4-BE49-F238E27FC236}">
                <a16:creationId xmlns:a16="http://schemas.microsoft.com/office/drawing/2014/main" id="{7803CF98-21CD-4B50-B5BA-ABBDC87A0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45AB32D8-D2BC-40BF-856A-807C6EBC7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A43170-4AE3-4EA4-9A58-5A014ABA9295}" type="slidenum">
              <a:rPr lang="es-PE" smtClean="0"/>
              <a:t>‹#›</a:t>
            </a:fld>
            <a:endParaRPr lang="es-PE"/>
          </a:p>
        </p:txBody>
      </p:sp>
    </p:spTree>
    <p:extLst>
      <p:ext uri="{BB962C8B-B14F-4D97-AF65-F5344CB8AC3E}">
        <p14:creationId xmlns:p14="http://schemas.microsoft.com/office/powerpoint/2010/main" val="2349472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3468-B19B-4B03-9566-C0DB62AC7DDD}" type="datetimeFigureOut">
              <a:rPr lang="es-PE" smtClean="0"/>
              <a:t>11/01/2022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3F391-FB3F-4F66-AEED-BD24FF65405B}" type="slidenum">
              <a:rPr lang="es-PE" smtClean="0"/>
              <a:t>‹#›</a:t>
            </a:fld>
            <a:endParaRPr lang="es-PE"/>
          </a:p>
        </p:txBody>
      </p:sp>
    </p:spTree>
    <p:extLst>
      <p:ext uri="{BB962C8B-B14F-4D97-AF65-F5344CB8AC3E}">
        <p14:creationId xmlns:p14="http://schemas.microsoft.com/office/powerpoint/2010/main" val="26689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3</a:t>
            </a:fld>
            <a:endParaRPr lang="es-PE"/>
          </a:p>
        </p:txBody>
      </p:sp>
    </p:spTree>
    <p:extLst>
      <p:ext uri="{BB962C8B-B14F-4D97-AF65-F5344CB8AC3E}">
        <p14:creationId xmlns:p14="http://schemas.microsoft.com/office/powerpoint/2010/main" val="401827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4</a:t>
            </a:fld>
            <a:endParaRPr lang="es-PE"/>
          </a:p>
        </p:txBody>
      </p:sp>
    </p:spTree>
    <p:extLst>
      <p:ext uri="{BB962C8B-B14F-4D97-AF65-F5344CB8AC3E}">
        <p14:creationId xmlns:p14="http://schemas.microsoft.com/office/powerpoint/2010/main" val="13404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D3F391-FB3F-4F66-AEED-BD24FF65405B}" type="slidenum">
              <a:rPr lang="es-PE" smtClean="0"/>
              <a:t>6</a:t>
            </a:fld>
            <a:endParaRPr lang="es-PE"/>
          </a:p>
        </p:txBody>
      </p:sp>
    </p:spTree>
    <p:extLst>
      <p:ext uri="{BB962C8B-B14F-4D97-AF65-F5344CB8AC3E}">
        <p14:creationId xmlns:p14="http://schemas.microsoft.com/office/powerpoint/2010/main" val="290243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7</a:t>
            </a:fld>
            <a:endParaRPr lang="es-PE"/>
          </a:p>
        </p:txBody>
      </p:sp>
    </p:spTree>
    <p:extLst>
      <p:ext uri="{BB962C8B-B14F-4D97-AF65-F5344CB8AC3E}">
        <p14:creationId xmlns:p14="http://schemas.microsoft.com/office/powerpoint/2010/main" val="1727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8</a:t>
            </a:fld>
            <a:endParaRPr lang="es-PE"/>
          </a:p>
        </p:txBody>
      </p:sp>
    </p:spTree>
    <p:extLst>
      <p:ext uri="{BB962C8B-B14F-4D97-AF65-F5344CB8AC3E}">
        <p14:creationId xmlns:p14="http://schemas.microsoft.com/office/powerpoint/2010/main" val="166976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E43C-3DAF-49DF-8F19-00CD5AF356A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EE5A69C-027C-4043-B36F-8F09AC0DC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7E152AD-DF6E-40CE-ACCA-37878C642264}"/>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5" name="Marcador de pie de página 4">
            <a:extLst>
              <a:ext uri="{FF2B5EF4-FFF2-40B4-BE49-F238E27FC236}">
                <a16:creationId xmlns:a16="http://schemas.microsoft.com/office/drawing/2014/main" id="{953D1CBA-EB1D-4617-AC08-78A8BE1257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6A62D6F-D0D8-49DB-8279-325F22236ECB}"/>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3779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10F9-B7DD-4BDD-80DC-F20C087514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F0FCB5-7A4D-4212-8025-70091D0B53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614077-4919-4966-AF78-900A112D0E6B}"/>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5" name="Marcador de pie de página 4">
            <a:extLst>
              <a:ext uri="{FF2B5EF4-FFF2-40B4-BE49-F238E27FC236}">
                <a16:creationId xmlns:a16="http://schemas.microsoft.com/office/drawing/2014/main" id="{DC58D513-C352-4B1E-B920-83853BF403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82A5E3-90E7-4A10-BE33-853CC5F64754}"/>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13930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20FCC1-BD98-4589-97D3-CFC81DA2EA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BBB6228-ECC5-4BFD-8472-92E202EC10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67FADF-9315-4293-BC54-13F3C1542EB3}"/>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5" name="Marcador de pie de página 4">
            <a:extLst>
              <a:ext uri="{FF2B5EF4-FFF2-40B4-BE49-F238E27FC236}">
                <a16:creationId xmlns:a16="http://schemas.microsoft.com/office/drawing/2014/main" id="{F55978E5-AF93-44E6-A049-6F5E9DAC67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F82E51-B507-4DB6-BA42-A1DB94CD9A7E}"/>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38790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FDD30E4-97F0-490B-BEA5-1ABDF881249F}"/>
              </a:ext>
            </a:extLst>
          </p:cNvPr>
          <p:cNvSpPr>
            <a:spLocks noGrp="1"/>
          </p:cNvSpPr>
          <p:nvPr>
            <p:ph type="dt" sz="half" idx="10"/>
          </p:nvPr>
        </p:nvSpPr>
        <p:spPr/>
        <p:txBody>
          <a:bodyPr/>
          <a:lstStyle/>
          <a:p>
            <a:fld id="{D0EEB84B-72CA-4BE6-9152-9CD7F9E3BC88}" type="datetimeFigureOut">
              <a:rPr lang="es-PE" smtClean="0"/>
              <a:t>11/01/2022</a:t>
            </a:fld>
            <a:endParaRPr lang="es-PE"/>
          </a:p>
        </p:txBody>
      </p:sp>
      <p:sp>
        <p:nvSpPr>
          <p:cNvPr id="5" name="Marcador de pie de página 4">
            <a:extLst>
              <a:ext uri="{FF2B5EF4-FFF2-40B4-BE49-F238E27FC236}">
                <a16:creationId xmlns:a16="http://schemas.microsoft.com/office/drawing/2014/main" id="{77D95A55-C12B-488C-A35A-6729EC8FB0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33A518-3568-47BD-9386-411E5900E6CC}"/>
              </a:ext>
            </a:extLst>
          </p:cNvPr>
          <p:cNvSpPr>
            <a:spLocks noGrp="1"/>
          </p:cNvSpPr>
          <p:nvPr>
            <p:ph type="sldNum" sz="quarter" idx="12"/>
          </p:nvPr>
        </p:nvSpPr>
        <p:spPr/>
        <p:txBody>
          <a:bodyPr/>
          <a:lstStyle/>
          <a:p>
            <a:fld id="{7E7E370B-9A20-40D2-BA88-E516F276B58A}" type="slidenum">
              <a:rPr lang="es-PE" smtClean="0"/>
              <a:t>‹#›</a:t>
            </a:fld>
            <a:endParaRPr lang="es-PE"/>
          </a:p>
        </p:txBody>
      </p:sp>
      <p:pic>
        <p:nvPicPr>
          <p:cNvPr id="7" name="Picture 2" descr="C:\Users\Paola Abedrapo\Pictures\INTERIOR vxm.png">
            <a:extLst>
              <a:ext uri="{FF2B5EF4-FFF2-40B4-BE49-F238E27FC236}">
                <a16:creationId xmlns:a16="http://schemas.microsoft.com/office/drawing/2014/main" id="{2BBC00CC-2726-4423-BBC0-4E11334C20B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6612591"/>
            <a:ext cx="12192001" cy="2454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1E78921-6B08-4D15-B098-9D39767FA7A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1506200" y="6172200"/>
            <a:ext cx="685800" cy="685800"/>
          </a:xfrm>
          <a:prstGeom prst="rect">
            <a:avLst/>
          </a:prstGeom>
          <a:noFill/>
          <a:ln w="9525">
            <a:noFill/>
            <a:miter lim="800000"/>
            <a:headEnd/>
            <a:tailEnd/>
          </a:ln>
        </p:spPr>
      </p:pic>
    </p:spTree>
    <p:extLst>
      <p:ext uri="{BB962C8B-B14F-4D97-AF65-F5344CB8AC3E}">
        <p14:creationId xmlns:p14="http://schemas.microsoft.com/office/powerpoint/2010/main" val="10647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13134-4E2D-4DCD-9C8F-F2ABCDB21B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2C826B8-DE13-46F1-8C17-309EDC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A0407A-CA09-4784-BF17-D2D98C932BE6}"/>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5" name="Marcador de pie de página 4">
            <a:extLst>
              <a:ext uri="{FF2B5EF4-FFF2-40B4-BE49-F238E27FC236}">
                <a16:creationId xmlns:a16="http://schemas.microsoft.com/office/drawing/2014/main" id="{F30A04C5-A6CF-4BA5-B81C-434A8F344E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D71F0F-4580-4DB7-9414-CA45B59A8E06}"/>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344932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FF8B-664F-4E40-A783-27E9AC399A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E73D6-1A3D-4094-B73E-278E681E7C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E91A72-939A-4BAA-A6AD-E08C604C4CC7}"/>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5" name="Marcador de pie de página 4">
            <a:extLst>
              <a:ext uri="{FF2B5EF4-FFF2-40B4-BE49-F238E27FC236}">
                <a16:creationId xmlns:a16="http://schemas.microsoft.com/office/drawing/2014/main" id="{5D0DA56B-659D-4E2C-A9B8-44584F4238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59E165-A33A-4580-9E3B-A069E408FF50}"/>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90441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D4B0F-F666-44D8-B1DA-A9BBD6ACA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8C2C9D-C7BA-489A-8F05-2CB7BFB6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6E8532-535D-43BC-9CDE-FE1436B7D923}"/>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5" name="Marcador de pie de página 4">
            <a:extLst>
              <a:ext uri="{FF2B5EF4-FFF2-40B4-BE49-F238E27FC236}">
                <a16:creationId xmlns:a16="http://schemas.microsoft.com/office/drawing/2014/main" id="{B29889F1-8BB1-4E0B-A28A-76836D85DE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7C3842F-D7AD-490A-A923-EA1F250D98EF}"/>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6162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A3D11-C61D-4D09-890C-69800328DB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E895EB-BA30-4CBA-B193-71119FD0E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37A7C57-2615-44D5-AB96-453566E59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3EB7A8-E422-4FFF-BB17-9656B64105CE}"/>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6" name="Marcador de pie de página 5">
            <a:extLst>
              <a:ext uri="{FF2B5EF4-FFF2-40B4-BE49-F238E27FC236}">
                <a16:creationId xmlns:a16="http://schemas.microsoft.com/office/drawing/2014/main" id="{DF44F796-CCA6-46C8-96F2-1544F84D8F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52EC9A-4856-4141-8857-A71D309C6EFF}"/>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343869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0B9A-B46E-4448-BD5E-A16CE04615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B2338F6-36F5-4912-A176-83C0013D2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F89E8E-BB75-4A1D-BF97-1750685E26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0D96A1E-70DB-46BA-B695-2C215685A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6EF428-23DD-4460-8FC6-5AFCD4833C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00A86C-E18B-4A3D-A3F9-92459E09DBCB}"/>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8" name="Marcador de pie de página 7">
            <a:extLst>
              <a:ext uri="{FF2B5EF4-FFF2-40B4-BE49-F238E27FC236}">
                <a16:creationId xmlns:a16="http://schemas.microsoft.com/office/drawing/2014/main" id="{1D0F1B97-5D32-4FBC-B25E-F679A0B974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65467A5-46CC-47FB-B545-226074F9FA25}"/>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307810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0FDE-635D-4817-9094-7CAA3D7019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6E44ACB-3DE1-4080-AAC4-2E46C6166531}"/>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4" name="Marcador de pie de página 3">
            <a:extLst>
              <a:ext uri="{FF2B5EF4-FFF2-40B4-BE49-F238E27FC236}">
                <a16:creationId xmlns:a16="http://schemas.microsoft.com/office/drawing/2014/main" id="{12153A0A-36BC-4158-87B5-37642B6B4E9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7F634C-89C4-4DC4-AD8C-B07242AC4DBD}"/>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27673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4B5127-B13E-459B-92B1-B4B462779EFF}"/>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3" name="Marcador de pie de página 2">
            <a:extLst>
              <a:ext uri="{FF2B5EF4-FFF2-40B4-BE49-F238E27FC236}">
                <a16:creationId xmlns:a16="http://schemas.microsoft.com/office/drawing/2014/main" id="{EBA1353E-CB42-4C06-AC68-BE51F2AF940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9A4A97C-33A0-40C1-8117-9EC2CAE81D37}"/>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22292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A9878-D470-46B6-B2B6-A40875D480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15E9AA-1CD0-486B-9EFE-B58EEA37C8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AFE290-0C20-4A9F-90F7-60B0431A65C5}"/>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5" name="Marcador de pie de página 4">
            <a:extLst>
              <a:ext uri="{FF2B5EF4-FFF2-40B4-BE49-F238E27FC236}">
                <a16:creationId xmlns:a16="http://schemas.microsoft.com/office/drawing/2014/main" id="{7636CC88-111E-4F99-925F-BC86ABD86F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A64EA6-C2A8-481E-B032-CF0F853EBA50}"/>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78312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6F42D-05DE-433E-ABB6-EC67F1B1E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7A223A-1077-4D69-B8B5-595B4AE9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9306D38-5C3A-46FA-9978-365375D4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CAF139-6BBD-4ABD-9455-1118E49B1515}"/>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6" name="Marcador de pie de página 5">
            <a:extLst>
              <a:ext uri="{FF2B5EF4-FFF2-40B4-BE49-F238E27FC236}">
                <a16:creationId xmlns:a16="http://schemas.microsoft.com/office/drawing/2014/main" id="{F5D7168A-713F-44BC-9A0D-7F21CFF2BD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C4B2A52-3307-4833-A191-2ED576E54A7E}"/>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1654061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3C317-866A-4C5F-95CB-0B6E19623F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E789E3-0441-42AF-8A9E-FE54291A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1A55E5-DDA7-44A8-A258-ECC04F86B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85D96C-3F74-4C53-AE23-994795E7D8D9}"/>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6" name="Marcador de pie de página 5">
            <a:extLst>
              <a:ext uri="{FF2B5EF4-FFF2-40B4-BE49-F238E27FC236}">
                <a16:creationId xmlns:a16="http://schemas.microsoft.com/office/drawing/2014/main" id="{CED80C25-A213-4232-BBC9-79C1065B53E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ACB7D-3793-4AD5-9719-698F5DF72B3C}"/>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307316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DB01C-4397-4813-B147-BC8E28AB6D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CC87BAF-A508-407F-9BEF-A0ED087137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23314C-2D11-4B80-94BA-56BCE15E84A3}"/>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5" name="Marcador de pie de página 4">
            <a:extLst>
              <a:ext uri="{FF2B5EF4-FFF2-40B4-BE49-F238E27FC236}">
                <a16:creationId xmlns:a16="http://schemas.microsoft.com/office/drawing/2014/main" id="{B14E91D8-4017-4BC3-A7E1-AC3AFBA979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CDFF7E-C9AD-4C1F-A2E2-5825080AE3C0}"/>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153040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274038-BF59-4E70-BFDA-D1847E65BD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E38053-F9AE-492A-8A2A-BD70F953307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03FDBF1-6C79-49D0-9DD9-53DABD76FD8B}"/>
              </a:ext>
            </a:extLst>
          </p:cNvPr>
          <p:cNvSpPr>
            <a:spLocks noGrp="1"/>
          </p:cNvSpPr>
          <p:nvPr>
            <p:ph type="dt" sz="half" idx="10"/>
          </p:nvPr>
        </p:nvSpPr>
        <p:spPr/>
        <p:txBody>
          <a:bodyPr/>
          <a:lstStyle/>
          <a:p>
            <a:fld id="{C780CD05-A307-4E07-AC91-0C8C7E13E715}" type="datetimeFigureOut">
              <a:rPr lang="es-PE" smtClean="0"/>
              <a:t>11/01/2022</a:t>
            </a:fld>
            <a:endParaRPr lang="es-PE"/>
          </a:p>
        </p:txBody>
      </p:sp>
      <p:sp>
        <p:nvSpPr>
          <p:cNvPr id="5" name="Marcador de pie de página 4">
            <a:extLst>
              <a:ext uri="{FF2B5EF4-FFF2-40B4-BE49-F238E27FC236}">
                <a16:creationId xmlns:a16="http://schemas.microsoft.com/office/drawing/2014/main" id="{7AC3A998-3215-4B09-92CB-8456A4D637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4DDE49-F598-4F43-A77A-846AAE7ABBFE}"/>
              </a:ext>
            </a:extLst>
          </p:cNvPr>
          <p:cNvSpPr>
            <a:spLocks noGrp="1"/>
          </p:cNvSpPr>
          <p:nvPr>
            <p:ph type="sldNum" sz="quarter" idx="12"/>
          </p:nvPr>
        </p:nvSpPr>
        <p:spPr/>
        <p:txBody>
          <a:bodyPr/>
          <a:lstStyle/>
          <a:p>
            <a:fld id="{7693367D-9EA0-4C24-A746-BE2A3FA9E251}" type="slidenum">
              <a:rPr lang="es-PE" smtClean="0"/>
              <a:t>‹#›</a:t>
            </a:fld>
            <a:endParaRPr lang="es-PE"/>
          </a:p>
        </p:txBody>
      </p:sp>
    </p:spTree>
    <p:extLst>
      <p:ext uri="{BB962C8B-B14F-4D97-AF65-F5344CB8AC3E}">
        <p14:creationId xmlns:p14="http://schemas.microsoft.com/office/powerpoint/2010/main" val="318252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2701-2FA2-49B4-9652-1B1345D387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8F7789-4912-4A53-8A8C-820CFF371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4283EE-894B-4C9E-8FA4-792C8F6E647D}"/>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5" name="Marcador de pie de página 4">
            <a:extLst>
              <a:ext uri="{FF2B5EF4-FFF2-40B4-BE49-F238E27FC236}">
                <a16:creationId xmlns:a16="http://schemas.microsoft.com/office/drawing/2014/main" id="{55BC8D4B-61B7-4FDC-961B-FBB36B8913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C27C90-305F-446B-B963-A232A46732A4}"/>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18413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DC306-9344-496A-B3FB-C91F7BC0C25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CE597A-0EC8-4183-878F-642FA58097F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2B3CF90-3131-4055-9B00-05E9D559B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E73911F-A260-45A1-89E9-CF065CB12EBB}"/>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6" name="Marcador de pie de página 5">
            <a:extLst>
              <a:ext uri="{FF2B5EF4-FFF2-40B4-BE49-F238E27FC236}">
                <a16:creationId xmlns:a16="http://schemas.microsoft.com/office/drawing/2014/main" id="{7CF0D46F-ECC7-4FEB-8087-1D4B4DA4D05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A2B32F-4B03-47ED-98CA-47D2EE9287D4}"/>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16808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590B7-1DB2-41B7-B792-F9BBF9A540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B1C5BF-8D41-4FB6-AB17-90FA0A6A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F05F51-B554-4830-A6AE-79DE2167FE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A27ABD6-8131-4F4A-B718-5F4AE5B0C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5EED5A-358B-4D0F-9D8D-4A6EDD25EA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F9F37A-5B3D-4FD7-BECF-7358139C02CD}"/>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8" name="Marcador de pie de página 7">
            <a:extLst>
              <a:ext uri="{FF2B5EF4-FFF2-40B4-BE49-F238E27FC236}">
                <a16:creationId xmlns:a16="http://schemas.microsoft.com/office/drawing/2014/main" id="{096EE5E2-04DF-48A0-9AC8-6C50AFC31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D249F1-4FFA-46B3-90DA-55648B6CA18E}"/>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16407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E946F-A47E-46D4-9C37-1CAF2C3C8E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331FCBE-D29C-4552-8C16-5A5E07E094CA}"/>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4" name="Marcador de pie de página 3">
            <a:extLst>
              <a:ext uri="{FF2B5EF4-FFF2-40B4-BE49-F238E27FC236}">
                <a16:creationId xmlns:a16="http://schemas.microsoft.com/office/drawing/2014/main" id="{43B4B32D-F54D-4DE6-8882-72F8CAF3021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F230D7-7997-499F-A43D-01841AFCF660}"/>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31235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747187-BBC3-46D7-8B41-46E494E6AF23}"/>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3" name="Marcador de pie de página 2">
            <a:extLst>
              <a:ext uri="{FF2B5EF4-FFF2-40B4-BE49-F238E27FC236}">
                <a16:creationId xmlns:a16="http://schemas.microsoft.com/office/drawing/2014/main" id="{625978A2-D6E7-40F0-8DB9-C0609BA409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B3A83E2-8727-4BE3-AE72-C7AABAFD70DA}"/>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28631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F4611-FAB6-4096-810B-95FE27DCD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AE9A8-C63F-4561-B4E2-4CC720FA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2871B9C-5CB5-405C-BEA0-E0D1FEC1E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BB4A16-2958-4721-8E2D-ECAC5A4AFB3B}"/>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6" name="Marcador de pie de página 5">
            <a:extLst>
              <a:ext uri="{FF2B5EF4-FFF2-40B4-BE49-F238E27FC236}">
                <a16:creationId xmlns:a16="http://schemas.microsoft.com/office/drawing/2014/main" id="{D2714982-4275-450D-9C8F-56102EDA746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450A53-D622-4B2F-AABB-471332489C44}"/>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11736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B2DFA-3B48-4389-AE12-7D2D901567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AE80B00-4FDB-4C00-B8DE-DEE12C041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E286237-498E-4D50-BFC4-EE8330DE0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AA887-4679-4CB1-8008-AB7ED4291077}"/>
              </a:ext>
            </a:extLst>
          </p:cNvPr>
          <p:cNvSpPr>
            <a:spLocks noGrp="1"/>
          </p:cNvSpPr>
          <p:nvPr>
            <p:ph type="dt" sz="half" idx="10"/>
          </p:nvPr>
        </p:nvSpPr>
        <p:spPr/>
        <p:txBody>
          <a:bodyPr/>
          <a:lstStyle/>
          <a:p>
            <a:fld id="{5C5D0169-7A3B-4C40-A2F7-E6B9D2B21B71}" type="datetimeFigureOut">
              <a:rPr lang="es-PE" smtClean="0"/>
              <a:t>11/01/2022</a:t>
            </a:fld>
            <a:endParaRPr lang="es-PE"/>
          </a:p>
        </p:txBody>
      </p:sp>
      <p:sp>
        <p:nvSpPr>
          <p:cNvPr id="6" name="Marcador de pie de página 5">
            <a:extLst>
              <a:ext uri="{FF2B5EF4-FFF2-40B4-BE49-F238E27FC236}">
                <a16:creationId xmlns:a16="http://schemas.microsoft.com/office/drawing/2014/main" id="{3637C9D6-F29D-44DE-8A3B-94E165CAD1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089CD6-9279-498F-8A71-8343FA59E34B}"/>
              </a:ext>
            </a:extLst>
          </p:cNvPr>
          <p:cNvSpPr>
            <a:spLocks noGrp="1"/>
          </p:cNvSpPr>
          <p:nvPr>
            <p:ph type="sldNum" sz="quarter" idx="12"/>
          </p:nvPr>
        </p:nvSpPr>
        <p:spPr/>
        <p:txBody>
          <a:bodyPr/>
          <a:lstStyle/>
          <a:p>
            <a:fld id="{7F714FAE-CEEE-400C-B77E-C7C2904F8FA7}" type="slidenum">
              <a:rPr lang="es-PE" smtClean="0"/>
              <a:t>‹#›</a:t>
            </a:fld>
            <a:endParaRPr lang="es-PE"/>
          </a:p>
        </p:txBody>
      </p:sp>
    </p:spTree>
    <p:extLst>
      <p:ext uri="{BB962C8B-B14F-4D97-AF65-F5344CB8AC3E}">
        <p14:creationId xmlns:p14="http://schemas.microsoft.com/office/powerpoint/2010/main" val="33658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F3948F-EFB4-476C-B5B9-1BCA31CB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84BA1-C4E2-4BDA-BEDA-744600F96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E9DFCE5-E1F8-4B6D-ACD4-6134E61A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0169-7A3B-4C40-A2F7-E6B9D2B21B71}" type="datetimeFigureOut">
              <a:rPr lang="es-PE" smtClean="0"/>
              <a:t>11/01/2022</a:t>
            </a:fld>
            <a:endParaRPr lang="es-PE"/>
          </a:p>
        </p:txBody>
      </p:sp>
      <p:sp>
        <p:nvSpPr>
          <p:cNvPr id="5" name="Marcador de pie de página 4">
            <a:extLst>
              <a:ext uri="{FF2B5EF4-FFF2-40B4-BE49-F238E27FC236}">
                <a16:creationId xmlns:a16="http://schemas.microsoft.com/office/drawing/2014/main" id="{EDE96D72-7A86-4BD6-999C-BDF8B617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89419DE-EC98-46E2-B687-80D71EE70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4FAE-CEEE-400C-B77E-C7C2904F8FA7}" type="slidenum">
              <a:rPr lang="es-PE" smtClean="0"/>
              <a:t>‹#›</a:t>
            </a:fld>
            <a:endParaRPr lang="es-PE"/>
          </a:p>
        </p:txBody>
      </p:sp>
    </p:spTree>
    <p:extLst>
      <p:ext uri="{BB962C8B-B14F-4D97-AF65-F5344CB8AC3E}">
        <p14:creationId xmlns:p14="http://schemas.microsoft.com/office/powerpoint/2010/main" val="4271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2088F-8B47-409D-BA42-7784DC233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CD3B82-05B2-460F-9904-E636C6B5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BEFCC0-66C9-4F61-BB87-F38D87A37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CD05-A307-4E07-AC91-0C8C7E13E715}" type="datetimeFigureOut">
              <a:rPr lang="es-PE" smtClean="0"/>
              <a:t>11/01/2022</a:t>
            </a:fld>
            <a:endParaRPr lang="es-PE"/>
          </a:p>
        </p:txBody>
      </p:sp>
      <p:sp>
        <p:nvSpPr>
          <p:cNvPr id="5" name="Marcador de pie de página 4">
            <a:extLst>
              <a:ext uri="{FF2B5EF4-FFF2-40B4-BE49-F238E27FC236}">
                <a16:creationId xmlns:a16="http://schemas.microsoft.com/office/drawing/2014/main" id="{EAE11933-29DA-4C55-8CC0-AE0E49255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9E4C7F-B178-404D-ADEA-4670542E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367D-9EA0-4C24-A746-BE2A3FA9E251}" type="slidenum">
              <a:rPr lang="es-PE" smtClean="0"/>
              <a:t>‹#›</a:t>
            </a:fld>
            <a:endParaRPr lang="es-PE"/>
          </a:p>
        </p:txBody>
      </p:sp>
    </p:spTree>
    <p:extLst>
      <p:ext uri="{BB962C8B-B14F-4D97-AF65-F5344CB8AC3E}">
        <p14:creationId xmlns:p14="http://schemas.microsoft.com/office/powerpoint/2010/main" val="144599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2.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4.jpe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1.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24.jpeg"/><Relationship Id="rId5" Type="http://schemas.openxmlformats.org/officeDocument/2006/relationships/diagramColors" Target="../diagrams/colors1.xml"/><Relationship Id="rId10" Type="http://schemas.openxmlformats.org/officeDocument/2006/relationships/image" Target="../media/image23.png"/><Relationship Id="rId4" Type="http://schemas.openxmlformats.org/officeDocument/2006/relationships/diagramQuickStyle" Target="../diagrams/quickStyle1.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DBDD19-7ADC-447F-84A8-BCCB651DC560}"/>
              </a:ext>
            </a:extLst>
          </p:cNvPr>
          <p:cNvPicPr>
            <a:picLocks noChangeAspect="1"/>
          </p:cNvPicPr>
          <p:nvPr/>
        </p:nvPicPr>
        <p:blipFill rotWithShape="1">
          <a:blip r:embed="rId2">
            <a:alphaModFix amt="50000"/>
          </a:blip>
          <a:srcRect t="14122"/>
          <a:stretch/>
        </p:blipFill>
        <p:spPr>
          <a:xfrm>
            <a:off x="20" y="0"/>
            <a:ext cx="12191980" cy="6857990"/>
          </a:xfrm>
          <a:prstGeom prst="rect">
            <a:avLst/>
          </a:prstGeom>
        </p:spPr>
      </p:pic>
      <p:sp>
        <p:nvSpPr>
          <p:cNvPr id="5" name="Rectángulo 4">
            <a:extLst>
              <a:ext uri="{FF2B5EF4-FFF2-40B4-BE49-F238E27FC236}">
                <a16:creationId xmlns:a16="http://schemas.microsoft.com/office/drawing/2014/main" id="{943201E5-49EF-42ED-A729-AB1CFEC20EA3}"/>
              </a:ext>
            </a:extLst>
          </p:cNvPr>
          <p:cNvSpPr/>
          <p:nvPr/>
        </p:nvSpPr>
        <p:spPr>
          <a:xfrm>
            <a:off x="-20" y="3552824"/>
            <a:ext cx="12192000" cy="1495425"/>
          </a:xfrm>
          <a:prstGeom prst="rect">
            <a:avLst/>
          </a:prstGeom>
          <a:solidFill>
            <a:srgbClr val="C0000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a:t>Proyecto Modelo Elasticidad de Precios Demanda</a:t>
            </a:r>
          </a:p>
          <a:p>
            <a:pPr algn="ctr"/>
            <a:r>
              <a:rPr lang="es-PE" sz="4000" b="1"/>
              <a:t>25/11/2021</a:t>
            </a:r>
          </a:p>
        </p:txBody>
      </p:sp>
    </p:spTree>
    <p:extLst>
      <p:ext uri="{BB962C8B-B14F-4D97-AF65-F5344CB8AC3E}">
        <p14:creationId xmlns:p14="http://schemas.microsoft.com/office/powerpoint/2010/main" val="370003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252249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spTree>
    <p:extLst>
      <p:ext uri="{BB962C8B-B14F-4D97-AF65-F5344CB8AC3E}">
        <p14:creationId xmlns:p14="http://schemas.microsoft.com/office/powerpoint/2010/main" val="2458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pic>
        <p:nvPicPr>
          <p:cNvPr id="14" name="Picture 13">
            <a:extLst>
              <a:ext uri="{FF2B5EF4-FFF2-40B4-BE49-F238E27FC236}">
                <a16:creationId xmlns:a16="http://schemas.microsoft.com/office/drawing/2014/main" id="{93CFC4C5-5F93-4843-91DD-37C9BA656FF3}"/>
              </a:ext>
            </a:extLst>
          </p:cNvPr>
          <p:cNvPicPr>
            <a:picLocks noChangeAspect="1"/>
          </p:cNvPicPr>
          <p:nvPr/>
        </p:nvPicPr>
        <p:blipFill>
          <a:blip r:embed="rId5"/>
          <a:stretch>
            <a:fillRect/>
          </a:stretch>
        </p:blipFill>
        <p:spPr>
          <a:xfrm>
            <a:off x="504157" y="1138518"/>
            <a:ext cx="11236741" cy="4618619"/>
          </a:xfrm>
          <a:prstGeom prst="rect">
            <a:avLst/>
          </a:prstGeom>
        </p:spPr>
      </p:pic>
    </p:spTree>
    <p:extLst>
      <p:ext uri="{BB962C8B-B14F-4D97-AF65-F5344CB8AC3E}">
        <p14:creationId xmlns:p14="http://schemas.microsoft.com/office/powerpoint/2010/main" val="85619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6" name="Picture 5">
            <a:extLst>
              <a:ext uri="{FF2B5EF4-FFF2-40B4-BE49-F238E27FC236}">
                <a16:creationId xmlns:a16="http://schemas.microsoft.com/office/drawing/2014/main" id="{9A5E541B-6CBA-4FFF-AE0C-166605758C9F}"/>
              </a:ext>
            </a:extLst>
          </p:cNvPr>
          <p:cNvPicPr>
            <a:picLocks noChangeAspect="1"/>
          </p:cNvPicPr>
          <p:nvPr/>
        </p:nvPicPr>
        <p:blipFill>
          <a:blip r:embed="rId4"/>
          <a:stretch>
            <a:fillRect/>
          </a:stretch>
        </p:blipFill>
        <p:spPr>
          <a:xfrm>
            <a:off x="424207" y="1194880"/>
            <a:ext cx="10808569" cy="4952365"/>
          </a:xfrm>
          <a:prstGeom prst="rect">
            <a:avLst/>
          </a:prstGeom>
        </p:spPr>
      </p:pic>
    </p:spTree>
    <p:extLst>
      <p:ext uri="{BB962C8B-B14F-4D97-AF65-F5344CB8AC3E}">
        <p14:creationId xmlns:p14="http://schemas.microsoft.com/office/powerpoint/2010/main" val="326310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24207" y="1442887"/>
            <a:ext cx="5393887" cy="41963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1. Productos Elásticos</a:t>
            </a:r>
          </a:p>
          <a:p>
            <a:pPr marL="0" indent="0">
              <a:lnSpc>
                <a:spcPct val="107000"/>
              </a:lnSpc>
              <a:spcAft>
                <a:spcPts val="800"/>
              </a:spcAft>
              <a:buNone/>
            </a:pPr>
            <a:r>
              <a:rPr lang="es-PE" sz="1800">
                <a:solidFill>
                  <a:srgbClr val="3C3C3C"/>
                </a:solidFill>
                <a:effectLst/>
                <a:latin typeface="Arial" panose="020B0604020202020204" pitchFamily="34" charset="0"/>
                <a:ea typeface="Calibri" panose="020F0502020204030204" pitchFamily="34" charset="0"/>
                <a:cs typeface="Times New Roman" panose="02020603050405020304" pitchFamily="18" charset="0"/>
              </a:rPr>
              <a:t>Por regla general, un aumento de precio produce una disminución de la demanda, ya que menos consumidores podrán o querrán pagar el nuevo precio por el producto o servicio.</a:t>
            </a: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840BDFE1-5A34-4B4F-8CAB-17B8D1E9593C}"/>
              </a:ext>
            </a:extLst>
          </p:cNvPr>
          <p:cNvPicPr>
            <a:picLocks noChangeAspect="1"/>
          </p:cNvPicPr>
          <p:nvPr/>
        </p:nvPicPr>
        <p:blipFill>
          <a:blip r:embed="rId2"/>
          <a:stretch>
            <a:fillRect/>
          </a:stretch>
        </p:blipFill>
        <p:spPr>
          <a:xfrm>
            <a:off x="5818094" y="1766047"/>
            <a:ext cx="5925671" cy="3946115"/>
          </a:xfrm>
          <a:prstGeom prst="rect">
            <a:avLst/>
          </a:prstGeom>
        </p:spPr>
      </p:pic>
      <p:sp>
        <p:nvSpPr>
          <p:cNvPr id="2" name="Rectangle 1">
            <a:extLst>
              <a:ext uri="{FF2B5EF4-FFF2-40B4-BE49-F238E27FC236}">
                <a16:creationId xmlns:a16="http://schemas.microsoft.com/office/drawing/2014/main" id="{53AD1B17-72B1-4F55-9525-F4C725B0DA34}"/>
              </a:ext>
            </a:extLst>
          </p:cNvPr>
          <p:cNvSpPr/>
          <p:nvPr/>
        </p:nvSpPr>
        <p:spPr>
          <a:xfrm>
            <a:off x="7458637" y="5389001"/>
            <a:ext cx="2232211"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4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4461807"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2. Productos Inelásticos</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rPr>
              <a:t>Si las personas compran un producto o servicio aun cuando sube de precio, este se denomina como </a:t>
            </a:r>
            <a:r>
              <a:rPr lang="es-PE" sz="1800" b="1">
                <a:solidFill>
                  <a:srgbClr val="33475B"/>
                </a:solidFill>
                <a:effectLst/>
                <a:latin typeface="Helvetica" panose="020B0604020202020204" pitchFamily="34" charset="0"/>
                <a:ea typeface="Calibri" panose="020F0502020204030204" pitchFamily="34" charset="0"/>
              </a:rPr>
              <a:t>inelástico</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cs typeface="Times New Roman" panose="02020603050405020304" pitchFamily="18" charset="0"/>
              </a:rPr>
              <a:t>La demanda de un bien es inelástica cuando la respuesta de los consumidores ante el precio NO ES significativa.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diagram&#10;&#10;Description automatically generated with medium confidence">
            <a:extLst>
              <a:ext uri="{FF2B5EF4-FFF2-40B4-BE49-F238E27FC236}">
                <a16:creationId xmlns:a16="http://schemas.microsoft.com/office/drawing/2014/main" id="{255D4DCE-D728-4B9F-8F56-7C411CE7DC8B}"/>
              </a:ext>
            </a:extLst>
          </p:cNvPr>
          <p:cNvPicPr>
            <a:picLocks noChangeAspect="1"/>
          </p:cNvPicPr>
          <p:nvPr/>
        </p:nvPicPr>
        <p:blipFill>
          <a:blip r:embed="rId2"/>
          <a:stretch>
            <a:fillRect/>
          </a:stretch>
        </p:blipFill>
        <p:spPr>
          <a:xfrm>
            <a:off x="5154706" y="1472882"/>
            <a:ext cx="6525517" cy="3942239"/>
          </a:xfrm>
          <a:prstGeom prst="rect">
            <a:avLst/>
          </a:prstGeom>
        </p:spPr>
      </p:pic>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1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 Priorización de Vehículos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11256777" cy="4905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Metodología:</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tomo el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stock de vehículos</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(Marca - Modelo) del 2022, para así solo crear modelos de elasticidad para vehículos que estarán vigentes en el futuro.</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el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segmento</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 entre 9 con mayor volumen de ventas: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SUV.</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62</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 de 179 versiones con mayor volumen de ventas y vigencia en el 2022.</a:t>
            </a:r>
          </a:p>
          <a:p>
            <a:pPr marL="342900" indent="-342900">
              <a:lnSpc>
                <a:spcPct val="107000"/>
              </a:lnSpc>
              <a:spcAft>
                <a:spcPts val="800"/>
              </a:spcAft>
              <a:buFont typeface="+mj-lt"/>
              <a:buAutoNum type="arabicPeriod"/>
            </a:pP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5744251" y="3735418"/>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16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Viabilidad de Modelo de Elasticidad</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396820" y="1391760"/>
            <a:ext cx="11207575" cy="48393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Requisitos: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Contar con información histórica mínima de 3 años.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baja variabilidad de precios en el mes.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correlación negativa entre Precio y Demanda.</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elasticidad &gt; 1.</a:t>
            </a:r>
          </a:p>
          <a:p>
            <a:pPr marL="0" indent="0">
              <a:lnSpc>
                <a:spcPct val="107000"/>
              </a:lnSpc>
              <a:spcAft>
                <a:spcPts val="800"/>
              </a:spcAft>
              <a:buNone/>
            </a:pPr>
            <a:endParaRPr lang="en-US"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Tx/>
              <a:buChar char="-"/>
            </a:pPr>
            <a:endParaRPr lang="en-US" sz="18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3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Análisis de Ventas por Sociedad </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7239FC37-9A2D-48B0-8DFA-6CC8711204C7}"/>
              </a:ext>
            </a:extLst>
          </p:cNvPr>
          <p:cNvPicPr>
            <a:picLocks noChangeAspect="1"/>
          </p:cNvPicPr>
          <p:nvPr/>
        </p:nvPicPr>
        <p:blipFill>
          <a:blip r:embed="rId2"/>
          <a:stretch>
            <a:fillRect/>
          </a:stretch>
        </p:blipFill>
        <p:spPr>
          <a:xfrm>
            <a:off x="106923" y="1344553"/>
            <a:ext cx="3154752" cy="2852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n 9">
            <a:extLst>
              <a:ext uri="{FF2B5EF4-FFF2-40B4-BE49-F238E27FC236}">
                <a16:creationId xmlns:a16="http://schemas.microsoft.com/office/drawing/2014/main" id="{BBD06562-9032-4E8C-A317-5144B8A72875}"/>
              </a:ext>
            </a:extLst>
          </p:cNvPr>
          <p:cNvPicPr>
            <a:picLocks noChangeAspect="1"/>
          </p:cNvPicPr>
          <p:nvPr/>
        </p:nvPicPr>
        <p:blipFill>
          <a:blip r:embed="rId3"/>
          <a:stretch>
            <a:fillRect/>
          </a:stretch>
        </p:blipFill>
        <p:spPr>
          <a:xfrm>
            <a:off x="3799001" y="1344553"/>
            <a:ext cx="8201235" cy="2943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Abrir llave 12">
            <a:extLst>
              <a:ext uri="{FF2B5EF4-FFF2-40B4-BE49-F238E27FC236}">
                <a16:creationId xmlns:a16="http://schemas.microsoft.com/office/drawing/2014/main" id="{233EA8BE-9576-478E-9EA6-668C6991E04C}"/>
              </a:ext>
            </a:extLst>
          </p:cNvPr>
          <p:cNvSpPr/>
          <p:nvPr/>
        </p:nvSpPr>
        <p:spPr>
          <a:xfrm>
            <a:off x="3421931" y="1027521"/>
            <a:ext cx="311084" cy="3648173"/>
          </a:xfrm>
          <a:prstGeom prst="leftBrace">
            <a:avLst>
              <a:gd name="adj1" fmla="val 8333"/>
              <a:gd name="adj2" fmla="val 47157"/>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ln w="0"/>
              <a:solidFill>
                <a:schemeClr val="accent1"/>
              </a:solidFill>
              <a:effectLst>
                <a:outerShdw blurRad="38100" dist="25400" dir="5400000" algn="ctr" rotWithShape="0">
                  <a:srgbClr val="6E747A">
                    <a:alpha val="43000"/>
                  </a:srgbClr>
                </a:outerShdw>
              </a:effectLst>
            </a:endParaRPr>
          </a:p>
        </p:txBody>
      </p:sp>
      <p:sp>
        <p:nvSpPr>
          <p:cNvPr id="14" name="Rectángulo 13">
            <a:extLst>
              <a:ext uri="{FF2B5EF4-FFF2-40B4-BE49-F238E27FC236}">
                <a16:creationId xmlns:a16="http://schemas.microsoft.com/office/drawing/2014/main" id="{0B7C5C62-06B0-414B-9BB1-9F8751D766D3}"/>
              </a:ext>
            </a:extLst>
          </p:cNvPr>
          <p:cNvSpPr/>
          <p:nvPr/>
        </p:nvSpPr>
        <p:spPr>
          <a:xfrm>
            <a:off x="4228871" y="4619772"/>
            <a:ext cx="8201235" cy="523220"/>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a:ln w="0"/>
                <a:solidFill>
                  <a:schemeClr val="accent1"/>
                </a:solidFill>
                <a:effectLst>
                  <a:outerShdw blurRad="38100" dist="25400" dir="5400000" algn="ctr" rotWithShape="0">
                    <a:srgbClr val="6E747A">
                      <a:alpha val="43000"/>
                    </a:srgbClr>
                  </a:outerShdw>
                </a:effectLst>
              </a:rPr>
              <a:t>Las ventas de Concesionarios es mayor a Dercocenter en todos los Periodos</a:t>
            </a:r>
          </a:p>
          <a:p>
            <a:pPr marL="171450" indent="-171450">
              <a:buFont typeface="Arial" panose="020B0604020202020204" pitchFamily="34" charset="0"/>
              <a:buChar char="•"/>
            </a:pPr>
            <a:r>
              <a:rPr lang="es-ES" sz="1400">
                <a:ln w="0"/>
                <a:solidFill>
                  <a:schemeClr val="accent1"/>
                </a:solidFill>
                <a:effectLst>
                  <a:outerShdw blurRad="38100" dist="25400" dir="5400000" algn="ctr" rotWithShape="0">
                    <a:srgbClr val="6E747A">
                      <a:alpha val="43000"/>
                    </a:srgbClr>
                  </a:outerShdw>
                </a:effectLst>
              </a:rPr>
              <a:t>Tenemos 2 periodos donde las Ventas entre Concesionarios y Dercocenter van relación de 7 a 3.</a:t>
            </a:r>
            <a:endParaRPr lang="es-ES" sz="1400" b="0" cap="none" spc="0">
              <a:ln w="0"/>
              <a:solidFill>
                <a:schemeClr val="accent1"/>
              </a:solidFill>
              <a:effectLst>
                <a:outerShdw blurRad="38100" dist="25400" dir="5400000" algn="ctr" rotWithShape="0">
                  <a:srgbClr val="6E747A">
                    <a:alpha val="43000"/>
                  </a:srgbClr>
                </a:outerShdw>
              </a:effectLst>
            </a:endParaRPr>
          </a:p>
        </p:txBody>
      </p:sp>
      <p:sp>
        <p:nvSpPr>
          <p:cNvPr id="20" name="Rectángulo 19">
            <a:extLst>
              <a:ext uri="{FF2B5EF4-FFF2-40B4-BE49-F238E27FC236}">
                <a16:creationId xmlns:a16="http://schemas.microsoft.com/office/drawing/2014/main" id="{434F742B-F056-4E00-B3BB-52D028071E05}"/>
              </a:ext>
            </a:extLst>
          </p:cNvPr>
          <p:cNvSpPr/>
          <p:nvPr/>
        </p:nvSpPr>
        <p:spPr>
          <a:xfrm>
            <a:off x="179109" y="4619772"/>
            <a:ext cx="2856321" cy="738664"/>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a:ln w="0"/>
                <a:solidFill>
                  <a:schemeClr val="accent1"/>
                </a:solidFill>
                <a:effectLst>
                  <a:outerShdw blurRad="38100" dist="25400" dir="5400000" algn="ctr" rotWithShape="0">
                    <a:srgbClr val="6E747A">
                      <a:alpha val="43000"/>
                    </a:srgbClr>
                  </a:outerShdw>
                </a:effectLst>
              </a:rPr>
              <a:t>En 21 meses de Análisis la relación de ventas entre Concesionarios y Dercocenter es de 6 a 4.</a:t>
            </a:r>
            <a:endParaRPr lang="es-ES" sz="1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3708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Nivel de correlaciones(Ventas &amp; Precios) de autos</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4B77729-36BC-4113-BAFF-A99CC0B354D9}"/>
              </a:ext>
            </a:extLst>
          </p:cNvPr>
          <p:cNvSpPr/>
          <p:nvPr/>
        </p:nvSpPr>
        <p:spPr>
          <a:xfrm>
            <a:off x="7680010" y="1109374"/>
            <a:ext cx="3380413" cy="461665"/>
          </a:xfrm>
          <a:prstGeom prst="rect">
            <a:avLst/>
          </a:prstGeom>
          <a:noFill/>
        </p:spPr>
        <p:txBody>
          <a:bodyPr wrap="none" lIns="91440" tIns="45720" rIns="91440" bIns="45720">
            <a:spAutoFit/>
          </a:bodyPr>
          <a:lstStyle/>
          <a:p>
            <a:pPr algn="ctr"/>
            <a:r>
              <a:rPr lang="es-ES" sz="2400" u="sng">
                <a:ln w="0"/>
                <a:solidFill>
                  <a:schemeClr val="tx1">
                    <a:lumMod val="65000"/>
                    <a:lumOff val="35000"/>
                  </a:schemeClr>
                </a:solidFill>
                <a:effectLst>
                  <a:outerShdw blurRad="38100" dist="19050" dir="2700000" algn="tl" rotWithShape="0">
                    <a:schemeClr val="dk1">
                      <a:alpha val="40000"/>
                    </a:schemeClr>
                  </a:outerShdw>
                </a:effectLst>
              </a:rPr>
              <a:t>Nivel de Correlación &gt; 0.8</a:t>
            </a:r>
            <a:endParaRPr lang="es-ES" sz="2400" b="0" u="sng" cap="none" spc="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0383DB9B-6C70-49F9-B2AC-9B48645D9112}"/>
              </a:ext>
            </a:extLst>
          </p:cNvPr>
          <p:cNvSpPr/>
          <p:nvPr/>
        </p:nvSpPr>
        <p:spPr>
          <a:xfrm>
            <a:off x="1338659" y="1109374"/>
            <a:ext cx="3474990" cy="461665"/>
          </a:xfrm>
          <a:prstGeom prst="rect">
            <a:avLst/>
          </a:prstGeom>
          <a:noFill/>
        </p:spPr>
        <p:txBody>
          <a:bodyPr wrap="none" lIns="91440" tIns="45720" rIns="91440" bIns="45720">
            <a:spAutoFit/>
          </a:bodyPr>
          <a:lstStyle/>
          <a:p>
            <a:pPr algn="ctr"/>
            <a:r>
              <a:rPr lang="es-ES" sz="2400" u="sng">
                <a:ln w="0"/>
                <a:solidFill>
                  <a:schemeClr val="tx1">
                    <a:lumMod val="65000"/>
                    <a:lumOff val="35000"/>
                  </a:schemeClr>
                </a:solidFill>
                <a:effectLst>
                  <a:outerShdw blurRad="38100" dist="19050" dir="2700000" algn="tl" rotWithShape="0">
                    <a:schemeClr val="dk1">
                      <a:alpha val="40000"/>
                    </a:schemeClr>
                  </a:outerShdw>
                </a:effectLst>
              </a:rPr>
              <a:t>Nivel de Correlación &lt; -0.8</a:t>
            </a:r>
            <a:endParaRPr lang="es-ES" sz="2400" b="0" u="sng" cap="none" spc="0">
              <a:ln w="0"/>
              <a:solidFill>
                <a:schemeClr val="tx1">
                  <a:lumMod val="65000"/>
                  <a:lumOff val="35000"/>
                </a:schemeClr>
              </a:solidFill>
              <a:effectLst>
                <a:outerShdw blurRad="38100" dist="19050" dir="2700000" algn="tl" rotWithShape="0">
                  <a:schemeClr val="dk1">
                    <a:alpha val="40000"/>
                  </a:schemeClr>
                </a:outerShdw>
              </a:effectLst>
            </a:endParaRPr>
          </a:p>
        </p:txBody>
      </p:sp>
      <p:pic>
        <p:nvPicPr>
          <p:cNvPr id="17" name="Imagen 16">
            <a:extLst>
              <a:ext uri="{FF2B5EF4-FFF2-40B4-BE49-F238E27FC236}">
                <a16:creationId xmlns:a16="http://schemas.microsoft.com/office/drawing/2014/main" id="{C8932A79-2B67-4756-8AAD-608FC9DFA57D}"/>
              </a:ext>
            </a:extLst>
          </p:cNvPr>
          <p:cNvPicPr>
            <a:picLocks noChangeAspect="1"/>
          </p:cNvPicPr>
          <p:nvPr/>
        </p:nvPicPr>
        <p:blipFill>
          <a:blip r:embed="rId2"/>
          <a:stretch>
            <a:fillRect/>
          </a:stretch>
        </p:blipFill>
        <p:spPr>
          <a:xfrm>
            <a:off x="6494482" y="1821393"/>
            <a:ext cx="5461035" cy="3391630"/>
          </a:xfrm>
          <a:prstGeom prst="rect">
            <a:avLst/>
          </a:prstGeom>
        </p:spPr>
      </p:pic>
      <p:pic>
        <p:nvPicPr>
          <p:cNvPr id="21" name="Imagen 20">
            <a:extLst>
              <a:ext uri="{FF2B5EF4-FFF2-40B4-BE49-F238E27FC236}">
                <a16:creationId xmlns:a16="http://schemas.microsoft.com/office/drawing/2014/main" id="{B1947C19-E336-451A-A788-E3148D56988F}"/>
              </a:ext>
            </a:extLst>
          </p:cNvPr>
          <p:cNvPicPr>
            <a:picLocks noChangeAspect="1"/>
          </p:cNvPicPr>
          <p:nvPr/>
        </p:nvPicPr>
        <p:blipFill rotWithShape="1">
          <a:blip r:embed="rId3"/>
          <a:srcRect t="1472"/>
          <a:stretch/>
        </p:blipFill>
        <p:spPr>
          <a:xfrm>
            <a:off x="122548" y="1830820"/>
            <a:ext cx="5722071" cy="3391631"/>
          </a:xfrm>
          <a:prstGeom prst="rect">
            <a:avLst/>
          </a:prstGeom>
        </p:spPr>
      </p:pic>
      <p:sp>
        <p:nvSpPr>
          <p:cNvPr id="22" name="Rectángulo 21">
            <a:extLst>
              <a:ext uri="{FF2B5EF4-FFF2-40B4-BE49-F238E27FC236}">
                <a16:creationId xmlns:a16="http://schemas.microsoft.com/office/drawing/2014/main" id="{2D83FFCE-0C1D-493D-9752-E3D903C89C91}"/>
              </a:ext>
            </a:extLst>
          </p:cNvPr>
          <p:cNvSpPr/>
          <p:nvPr/>
        </p:nvSpPr>
        <p:spPr>
          <a:xfrm>
            <a:off x="424207" y="5267384"/>
            <a:ext cx="5722071" cy="584775"/>
          </a:xfrm>
          <a:prstGeom prst="rect">
            <a:avLst/>
          </a:prstGeom>
          <a:noFill/>
        </p:spPr>
        <p:txBody>
          <a:bodyPr wrap="square" lIns="91440" tIns="45720" rIns="91440" bIns="45720">
            <a:spAutoFit/>
          </a:bodyPr>
          <a:lstStyle/>
          <a:p>
            <a:pPr algn="ctr"/>
            <a:r>
              <a:rPr lang="es-ES" sz="3200" b="0" cap="none" spc="0">
                <a:ln w="0"/>
                <a:solidFill>
                  <a:schemeClr val="accent1"/>
                </a:solidFill>
                <a:effectLst>
                  <a:outerShdw blurRad="38100" dist="25400" dir="5400000" algn="ctr" rotWithShape="0">
                    <a:srgbClr val="6E747A">
                      <a:alpha val="43000"/>
                    </a:srgbClr>
                  </a:outerShdw>
                </a:effectLst>
              </a:rPr>
              <a:t>Posible elasticidad</a:t>
            </a:r>
          </a:p>
        </p:txBody>
      </p:sp>
      <p:sp>
        <p:nvSpPr>
          <p:cNvPr id="23" name="Rectángulo 22">
            <a:extLst>
              <a:ext uri="{FF2B5EF4-FFF2-40B4-BE49-F238E27FC236}">
                <a16:creationId xmlns:a16="http://schemas.microsoft.com/office/drawing/2014/main" id="{168EA5EA-F3E0-4757-B16B-378D73F1EEFE}"/>
              </a:ext>
            </a:extLst>
          </p:cNvPr>
          <p:cNvSpPr/>
          <p:nvPr/>
        </p:nvSpPr>
        <p:spPr>
          <a:xfrm>
            <a:off x="6207522" y="5437065"/>
            <a:ext cx="5722071" cy="584775"/>
          </a:xfrm>
          <a:prstGeom prst="rect">
            <a:avLst/>
          </a:prstGeom>
          <a:noFill/>
        </p:spPr>
        <p:txBody>
          <a:bodyPr wrap="square" lIns="91440" tIns="45720" rIns="91440" bIns="45720">
            <a:spAutoFit/>
          </a:bodyPr>
          <a:lstStyle/>
          <a:p>
            <a:pPr algn="ctr"/>
            <a:r>
              <a:rPr lang="es-ES" sz="3200" b="0" cap="none" spc="0">
                <a:ln w="0"/>
                <a:solidFill>
                  <a:srgbClr val="FF0000"/>
                </a:solidFill>
                <a:effectLst>
                  <a:outerShdw blurRad="38100" dist="25400" dir="5400000" algn="ctr" rotWithShape="0">
                    <a:srgbClr val="6E747A">
                      <a:alpha val="43000"/>
                    </a:srgbClr>
                  </a:outerShdw>
                </a:effectLst>
              </a:rPr>
              <a:t>Sin elasticidad</a:t>
            </a:r>
          </a:p>
        </p:txBody>
      </p:sp>
      <p:sp>
        <p:nvSpPr>
          <p:cNvPr id="10" name="Rectángulo 9">
            <a:extLst>
              <a:ext uri="{FF2B5EF4-FFF2-40B4-BE49-F238E27FC236}">
                <a16:creationId xmlns:a16="http://schemas.microsoft.com/office/drawing/2014/main" id="{D7377BA0-B88C-4AF9-A87A-4C73A3AA0B08}"/>
              </a:ext>
            </a:extLst>
          </p:cNvPr>
          <p:cNvSpPr/>
          <p:nvPr/>
        </p:nvSpPr>
        <p:spPr>
          <a:xfrm>
            <a:off x="9156060" y="6308148"/>
            <a:ext cx="2392258" cy="276999"/>
          </a:xfrm>
          <a:prstGeom prst="rect">
            <a:avLst/>
          </a:prstGeom>
          <a:noFill/>
        </p:spPr>
        <p:txBody>
          <a:bodyPr wrap="none" lIns="91440" tIns="45720" rIns="91440" bIns="45720">
            <a:spAutoFit/>
          </a:bodyPr>
          <a:lstStyle/>
          <a:p>
            <a:pPr algn="ctr"/>
            <a:r>
              <a:rPr lang="es-ES" sz="1200" b="0" i="1" cap="none" spc="0">
                <a:ln w="0"/>
                <a:solidFill>
                  <a:schemeClr val="tx1">
                    <a:lumMod val="65000"/>
                    <a:lumOff val="35000"/>
                  </a:schemeClr>
                </a:solidFill>
                <a:effectLst>
                  <a:outerShdw blurRad="38100" dist="19050" dir="2700000" algn="tl" rotWithShape="0">
                    <a:schemeClr val="dk1">
                      <a:alpha val="40000"/>
                    </a:schemeClr>
                  </a:outerShdw>
                </a:effectLst>
              </a:rPr>
              <a:t>Nota: Informacion solo Dercocenter</a:t>
            </a:r>
          </a:p>
        </p:txBody>
      </p:sp>
    </p:spTree>
    <p:extLst>
      <p:ext uri="{BB962C8B-B14F-4D97-AF65-F5344CB8AC3E}">
        <p14:creationId xmlns:p14="http://schemas.microsoft.com/office/powerpoint/2010/main" val="250291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Índice de Contenidos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866288" y="139176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t>● Entregables del Proyecto</a:t>
            </a:r>
            <a:br>
              <a:rPr lang="es-ES"/>
            </a:br>
            <a:endParaRPr lang="es-ES"/>
          </a:p>
          <a:p>
            <a:pPr marL="0" indent="0">
              <a:buNone/>
            </a:pPr>
            <a:r>
              <a:rPr lang="es-ES"/>
              <a:t>● Beneficios, Limitaciones y </a:t>
            </a:r>
            <a:r>
              <a:rPr lang="es-ES" err="1"/>
              <a:t>Disclaimer</a:t>
            </a:r>
            <a:br>
              <a:rPr lang="es-ES"/>
            </a:br>
            <a:br>
              <a:rPr lang="es-ES"/>
            </a:br>
            <a:r>
              <a:rPr lang="es-ES"/>
              <a:t>● Visión General del Proyecto</a:t>
            </a:r>
            <a:br>
              <a:rPr lang="es-ES"/>
            </a:br>
            <a:endParaRPr lang="es-ES"/>
          </a:p>
          <a:p>
            <a:pPr marL="0" indent="0">
              <a:buNone/>
            </a:pPr>
            <a:r>
              <a:rPr lang="es-ES"/>
              <a:t>● Cronograma del Proyecto</a:t>
            </a:r>
            <a:br>
              <a:rPr lang="es-ES"/>
            </a:br>
            <a:br>
              <a:rPr lang="es-ES"/>
            </a:br>
            <a:r>
              <a:rPr lang="es-ES"/>
              <a:t>● Priorización o Quick </a:t>
            </a:r>
            <a:r>
              <a:rPr lang="es-ES" err="1"/>
              <a:t>Wins</a:t>
            </a:r>
            <a:endParaRPr lang="es-ES"/>
          </a:p>
        </p:txBody>
      </p:sp>
    </p:spTree>
    <p:extLst>
      <p:ext uri="{BB962C8B-B14F-4D97-AF65-F5344CB8AC3E}">
        <p14:creationId xmlns:p14="http://schemas.microsoft.com/office/powerpoint/2010/main" val="990074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Relación de Correlación(Precio &amp; Ventas) vs Frecuencia de Ventas/Mes</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838986" y="1420934"/>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a:extLst>
              <a:ext uri="{FF2B5EF4-FFF2-40B4-BE49-F238E27FC236}">
                <a16:creationId xmlns:a16="http://schemas.microsoft.com/office/drawing/2014/main" id="{610D9C71-AB0B-4C43-8C37-10B51804C529}"/>
              </a:ext>
            </a:extLst>
          </p:cNvPr>
          <p:cNvPicPr>
            <a:picLocks noChangeAspect="1"/>
          </p:cNvPicPr>
          <p:nvPr/>
        </p:nvPicPr>
        <p:blipFill>
          <a:blip r:embed="rId2"/>
          <a:stretch>
            <a:fillRect/>
          </a:stretch>
        </p:blipFill>
        <p:spPr>
          <a:xfrm>
            <a:off x="754144" y="1071668"/>
            <a:ext cx="10090220" cy="4490147"/>
          </a:xfrm>
          <a:prstGeom prst="rect">
            <a:avLst/>
          </a:prstGeom>
          <a:noFill/>
          <a:ln w="57150">
            <a:noFill/>
          </a:ln>
        </p:spPr>
      </p:pic>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a:ln w="0"/>
                <a:solidFill>
                  <a:schemeClr val="accent1"/>
                </a:solidFill>
                <a:effectLst>
                  <a:outerShdw blurRad="38100" dist="25400" dir="5400000" algn="ctr" rotWithShape="0">
                    <a:srgbClr val="6E747A">
                      <a:alpha val="43000"/>
                    </a:srgbClr>
                  </a:outerShdw>
                </a:effectLst>
              </a:rPr>
              <a:t>Solo 3 Vehículos de los 64 cumplen las condiciones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3544479" y="3117917"/>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293910" y="3628535"/>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266442" y="325871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5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Modelo de Elasticidad de Precios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96E12EB1-1070-4A2D-BC7A-89BD510014E4}"/>
              </a:ext>
            </a:extLst>
          </p:cNvPr>
          <p:cNvPicPr>
            <a:picLocks noChangeAspect="1"/>
          </p:cNvPicPr>
          <p:nvPr/>
        </p:nvPicPr>
        <p:blipFill>
          <a:blip r:embed="rId3"/>
          <a:stretch>
            <a:fillRect/>
          </a:stretch>
        </p:blipFill>
        <p:spPr>
          <a:xfrm>
            <a:off x="973809" y="2075327"/>
            <a:ext cx="3839557" cy="2651123"/>
          </a:xfrm>
          <a:prstGeom prst="rect">
            <a:avLst/>
          </a:prstGeom>
        </p:spPr>
      </p:pic>
      <p:pic>
        <p:nvPicPr>
          <p:cNvPr id="7" name="Imagen 6">
            <a:extLst>
              <a:ext uri="{FF2B5EF4-FFF2-40B4-BE49-F238E27FC236}">
                <a16:creationId xmlns:a16="http://schemas.microsoft.com/office/drawing/2014/main" id="{730FA60E-1833-433E-986B-B447099E7914}"/>
              </a:ext>
            </a:extLst>
          </p:cNvPr>
          <p:cNvPicPr>
            <a:picLocks noChangeAspect="1"/>
          </p:cNvPicPr>
          <p:nvPr/>
        </p:nvPicPr>
        <p:blipFill>
          <a:blip r:embed="rId4"/>
          <a:stretch>
            <a:fillRect/>
          </a:stretch>
        </p:blipFill>
        <p:spPr>
          <a:xfrm>
            <a:off x="7173797" y="2007908"/>
            <a:ext cx="3686175" cy="2718541"/>
          </a:xfrm>
          <a:prstGeom prst="rect">
            <a:avLst/>
          </a:prstGeom>
        </p:spPr>
      </p:pic>
      <p:sp>
        <p:nvSpPr>
          <p:cNvPr id="8" name="Flecha: a la derecha 7">
            <a:extLst>
              <a:ext uri="{FF2B5EF4-FFF2-40B4-BE49-F238E27FC236}">
                <a16:creationId xmlns:a16="http://schemas.microsoft.com/office/drawing/2014/main" id="{1F076BA3-4766-45CF-9BA6-AA122F55B746}"/>
              </a:ext>
            </a:extLst>
          </p:cNvPr>
          <p:cNvSpPr/>
          <p:nvPr/>
        </p:nvSpPr>
        <p:spPr>
          <a:xfrm>
            <a:off x="5495827" y="2846895"/>
            <a:ext cx="1310326" cy="99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DF0B7BCE-B290-4A61-AA91-85B2D53C7333}"/>
              </a:ext>
            </a:extLst>
          </p:cNvPr>
          <p:cNvSpPr txBox="1"/>
          <p:nvPr/>
        </p:nvSpPr>
        <p:spPr>
          <a:xfrm>
            <a:off x="9078012" y="4468305"/>
            <a:ext cx="375424" cy="369332"/>
          </a:xfrm>
          <a:prstGeom prst="rect">
            <a:avLst/>
          </a:prstGeom>
          <a:noFill/>
        </p:spPr>
        <p:txBody>
          <a:bodyPr wrap="none" rtlCol="0">
            <a:spAutoFit/>
          </a:bodyPr>
          <a:lstStyle/>
          <a:p>
            <a:r>
              <a:rPr lang="es-PE"/>
              <a:t>P</a:t>
            </a:r>
            <a:r>
              <a:rPr lang="es-PE" sz="1000"/>
              <a:t>1</a:t>
            </a:r>
            <a:endParaRPr lang="es-PE"/>
          </a:p>
        </p:txBody>
      </p:sp>
      <p:sp>
        <p:nvSpPr>
          <p:cNvPr id="24" name="CuadroTexto 23">
            <a:extLst>
              <a:ext uri="{FF2B5EF4-FFF2-40B4-BE49-F238E27FC236}">
                <a16:creationId xmlns:a16="http://schemas.microsoft.com/office/drawing/2014/main" id="{F89A5835-FFE5-4AA6-97CC-DC57ED4010D0}"/>
              </a:ext>
            </a:extLst>
          </p:cNvPr>
          <p:cNvSpPr txBox="1"/>
          <p:nvPr/>
        </p:nvSpPr>
        <p:spPr>
          <a:xfrm>
            <a:off x="7882379" y="3476804"/>
            <a:ext cx="388248" cy="338554"/>
          </a:xfrm>
          <a:prstGeom prst="rect">
            <a:avLst/>
          </a:prstGeom>
          <a:noFill/>
        </p:spPr>
        <p:txBody>
          <a:bodyPr wrap="none" rtlCol="0">
            <a:spAutoFit/>
          </a:bodyPr>
          <a:lstStyle/>
          <a:p>
            <a:r>
              <a:rPr lang="es-PE" sz="1600"/>
              <a:t>Q</a:t>
            </a:r>
            <a:r>
              <a:rPr lang="es-PE" sz="1000"/>
              <a:t>1</a:t>
            </a:r>
            <a:endParaRPr lang="es-PE"/>
          </a:p>
        </p:txBody>
      </p:sp>
    </p:spTree>
    <p:extLst>
      <p:ext uri="{BB962C8B-B14F-4D97-AF65-F5344CB8AC3E}">
        <p14:creationId xmlns:p14="http://schemas.microsoft.com/office/powerpoint/2010/main" val="33665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Entregables del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Picture 5">
            <a:extLst>
              <a:ext uri="{FF2B5EF4-FFF2-40B4-BE49-F238E27FC236}">
                <a16:creationId xmlns:a16="http://schemas.microsoft.com/office/drawing/2014/main" id="{021F376A-C178-4B16-A2E7-E6EDBADB442F}"/>
              </a:ext>
            </a:extLst>
          </p:cNvPr>
          <p:cNvPicPr>
            <a:picLocks noChangeAspect="1"/>
          </p:cNvPicPr>
          <p:nvPr/>
        </p:nvPicPr>
        <p:blipFill>
          <a:blip r:embed="rId3"/>
          <a:stretch>
            <a:fillRect/>
          </a:stretch>
        </p:blipFill>
        <p:spPr>
          <a:xfrm>
            <a:off x="6427694" y="806889"/>
            <a:ext cx="3804949" cy="2074826"/>
          </a:xfrm>
          <a:prstGeom prst="rect">
            <a:avLst/>
          </a:prstGeom>
        </p:spPr>
      </p:pic>
      <p:sp>
        <p:nvSpPr>
          <p:cNvPr id="17" name="TextBox 16">
            <a:extLst>
              <a:ext uri="{FF2B5EF4-FFF2-40B4-BE49-F238E27FC236}">
                <a16:creationId xmlns:a16="http://schemas.microsoft.com/office/drawing/2014/main" id="{F7659431-97C8-48DB-BC86-ED9BEC799AA1}"/>
              </a:ext>
            </a:extLst>
          </p:cNvPr>
          <p:cNvSpPr txBox="1"/>
          <p:nvPr/>
        </p:nvSpPr>
        <p:spPr>
          <a:xfrm>
            <a:off x="511848" y="6066498"/>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incrementando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graphicFrame>
        <p:nvGraphicFramePr>
          <p:cNvPr id="18" name="Chart 17">
            <a:extLst>
              <a:ext uri="{FF2B5EF4-FFF2-40B4-BE49-F238E27FC236}">
                <a16:creationId xmlns:a16="http://schemas.microsoft.com/office/drawing/2014/main" id="{C236C9B3-DBF5-44DE-AE50-F6092775A989}"/>
              </a:ext>
            </a:extLst>
          </p:cNvPr>
          <p:cNvGraphicFramePr>
            <a:graphicFrameLocks/>
          </p:cNvGraphicFramePr>
          <p:nvPr/>
        </p:nvGraphicFramePr>
        <p:xfrm>
          <a:off x="6129575" y="3501183"/>
          <a:ext cx="4406088" cy="25499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1341B99-488C-47FE-B41E-2EDA2F38F321}"/>
              </a:ext>
            </a:extLst>
          </p:cNvPr>
          <p:cNvGraphicFramePr>
            <a:graphicFrameLocks/>
          </p:cNvGraphicFramePr>
          <p:nvPr/>
        </p:nvGraphicFramePr>
        <p:xfrm>
          <a:off x="511848" y="3501183"/>
          <a:ext cx="4572000" cy="237093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F66978B6-3DDA-403E-982C-725B559222E2}"/>
              </a:ext>
            </a:extLst>
          </p:cNvPr>
          <p:cNvSpPr txBox="1"/>
          <p:nvPr/>
        </p:nvSpPr>
        <p:spPr>
          <a:xfrm>
            <a:off x="511848" y="2975028"/>
            <a:ext cx="6096000" cy="307777"/>
          </a:xfrm>
          <a:prstGeom prst="rect">
            <a:avLst/>
          </a:prstGeom>
          <a:noFill/>
        </p:spPr>
        <p:txBody>
          <a:bodyPr wrap="square">
            <a:spAutoFit/>
          </a:bodyPr>
          <a:lstStyle/>
          <a:p>
            <a:r>
              <a:rPr lang="es-ES" sz="1400" i="1"/>
              <a:t>● Estimación del Precio para alcanzar las ventas máximas.</a:t>
            </a:r>
            <a:endParaRPr lang="en-US" sz="1400" i="1"/>
          </a:p>
        </p:txBody>
      </p:sp>
      <p:sp>
        <p:nvSpPr>
          <p:cNvPr id="21" name="TextBox 20">
            <a:extLst>
              <a:ext uri="{FF2B5EF4-FFF2-40B4-BE49-F238E27FC236}">
                <a16:creationId xmlns:a16="http://schemas.microsoft.com/office/drawing/2014/main" id="{A0D9FCF8-F058-450F-831C-601B524BEA85}"/>
              </a:ext>
            </a:extLst>
          </p:cNvPr>
          <p:cNvSpPr txBox="1"/>
          <p:nvPr/>
        </p:nvSpPr>
        <p:spPr>
          <a:xfrm>
            <a:off x="6171157" y="6074737"/>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reduciendo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sp>
        <p:nvSpPr>
          <p:cNvPr id="22" name="TextBox 21">
            <a:extLst>
              <a:ext uri="{FF2B5EF4-FFF2-40B4-BE49-F238E27FC236}">
                <a16:creationId xmlns:a16="http://schemas.microsoft.com/office/drawing/2014/main" id="{52C2BC7C-2BAE-4126-A709-DD88FF228C57}"/>
              </a:ext>
            </a:extLst>
          </p:cNvPr>
          <p:cNvSpPr txBox="1"/>
          <p:nvPr/>
        </p:nvSpPr>
        <p:spPr>
          <a:xfrm>
            <a:off x="6096000" y="2994898"/>
            <a:ext cx="6096000" cy="307777"/>
          </a:xfrm>
          <a:prstGeom prst="rect">
            <a:avLst/>
          </a:prstGeom>
          <a:noFill/>
        </p:spPr>
        <p:txBody>
          <a:bodyPr wrap="square">
            <a:spAutoFit/>
          </a:bodyPr>
          <a:lstStyle/>
          <a:p>
            <a:r>
              <a:rPr lang="es-ES" sz="1400"/>
              <a:t>● </a:t>
            </a:r>
            <a:r>
              <a:rPr lang="en-US" sz="1400" i="1"/>
              <a:t>Por </a:t>
            </a:r>
            <a:r>
              <a:rPr lang="en-US" sz="1400" i="1" err="1"/>
              <a:t>cada</a:t>
            </a:r>
            <a:r>
              <a:rPr lang="en-US" sz="1400" i="1"/>
              <a:t> stock </a:t>
            </a:r>
            <a:r>
              <a:rPr lang="en-US" sz="1400" i="1" err="1"/>
              <a:t>deseado</a:t>
            </a:r>
            <a:r>
              <a:rPr lang="en-US" sz="1400" i="1"/>
              <a:t> al </a:t>
            </a:r>
            <a:r>
              <a:rPr lang="en-US" sz="1400" i="1" err="1"/>
              <a:t>mes</a:t>
            </a:r>
            <a:r>
              <a:rPr lang="en-US" sz="1400" i="1"/>
              <a:t> se </a:t>
            </a:r>
            <a:r>
              <a:rPr lang="en-US" sz="1400" i="1" err="1"/>
              <a:t>pronostica</a:t>
            </a:r>
            <a:r>
              <a:rPr lang="en-US" sz="1400" i="1"/>
              <a:t> </a:t>
            </a:r>
            <a:r>
              <a:rPr lang="en-US" sz="1400" i="1" err="1"/>
              <a:t>el</a:t>
            </a:r>
            <a:r>
              <a:rPr lang="en-US" sz="1400" i="1"/>
              <a:t> </a:t>
            </a:r>
            <a:r>
              <a:rPr lang="en-US" sz="1400" i="1" err="1"/>
              <a:t>precio</a:t>
            </a:r>
            <a:r>
              <a:rPr lang="en-US" sz="1400" i="1"/>
              <a:t>.</a:t>
            </a:r>
          </a:p>
        </p:txBody>
      </p:sp>
      <p:graphicFrame>
        <p:nvGraphicFramePr>
          <p:cNvPr id="23" name="Chart 22">
            <a:extLst>
              <a:ext uri="{FF2B5EF4-FFF2-40B4-BE49-F238E27FC236}">
                <a16:creationId xmlns:a16="http://schemas.microsoft.com/office/drawing/2014/main" id="{24FC1400-A684-489F-A8C6-62BA62B92743}"/>
              </a:ext>
            </a:extLst>
          </p:cNvPr>
          <p:cNvGraphicFramePr>
            <a:graphicFrameLocks/>
          </p:cNvGraphicFramePr>
          <p:nvPr/>
        </p:nvGraphicFramePr>
        <p:xfrm>
          <a:off x="424207" y="769532"/>
          <a:ext cx="4548584" cy="22253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0388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Modelos Predictivo de Precios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Color Illustration Icon for Benefit, Advantage and Profit Stock  Illustration - Illustration of symbol, gain: 193780089">
            <a:extLst>
              <a:ext uri="{FF2B5EF4-FFF2-40B4-BE49-F238E27FC236}">
                <a16:creationId xmlns:a16="http://schemas.microsoft.com/office/drawing/2014/main" id="{41127888-3C4B-4EBF-9CD4-9FD0E88534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10077"/>
          <a:stretch/>
        </p:blipFill>
        <p:spPr bwMode="auto">
          <a:xfrm>
            <a:off x="2058184" y="1227076"/>
            <a:ext cx="1229903" cy="990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ation Icon #43098 - Free Icons Library">
            <a:extLst>
              <a:ext uri="{FF2B5EF4-FFF2-40B4-BE49-F238E27FC236}">
                <a16:creationId xmlns:a16="http://schemas.microsoft.com/office/drawing/2014/main" id="{D53FBE0A-4578-4D1D-B683-0CF67120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465" y="1046053"/>
            <a:ext cx="1146104" cy="1171917"/>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877DAF5-FD10-4FA9-B55C-86805D458919}"/>
              </a:ext>
            </a:extLst>
          </p:cNvPr>
          <p:cNvPicPr>
            <a:picLocks noChangeAspect="1"/>
          </p:cNvPicPr>
          <p:nvPr/>
        </p:nvPicPr>
        <p:blipFill>
          <a:blip r:embed="rId4"/>
          <a:stretch>
            <a:fillRect/>
          </a:stretch>
        </p:blipFill>
        <p:spPr>
          <a:xfrm>
            <a:off x="5407062" y="1135611"/>
            <a:ext cx="1146104" cy="1080203"/>
          </a:xfrm>
          <a:prstGeom prst="rect">
            <a:avLst/>
          </a:prstGeom>
        </p:spPr>
      </p:pic>
      <p:graphicFrame>
        <p:nvGraphicFramePr>
          <p:cNvPr id="2" name="Tabla 1">
            <a:extLst>
              <a:ext uri="{FF2B5EF4-FFF2-40B4-BE49-F238E27FC236}">
                <a16:creationId xmlns:a16="http://schemas.microsoft.com/office/drawing/2014/main" id="{AF21B8B4-1A2B-4B79-BCC8-B8A89F070C4A}"/>
              </a:ext>
            </a:extLst>
          </p:cNvPr>
          <p:cNvGraphicFramePr>
            <a:graphicFrameLocks noGrp="1"/>
          </p:cNvGraphicFramePr>
          <p:nvPr>
            <p:extLst>
              <p:ext uri="{D42A27DB-BD31-4B8C-83A1-F6EECF244321}">
                <p14:modId xmlns:p14="http://schemas.microsoft.com/office/powerpoint/2010/main" val="1607838704"/>
              </p:ext>
            </p:extLst>
          </p:nvPr>
        </p:nvGraphicFramePr>
        <p:xfrm>
          <a:off x="847724" y="2339084"/>
          <a:ext cx="10506076" cy="3482340"/>
        </p:xfrm>
        <a:graphic>
          <a:graphicData uri="http://schemas.openxmlformats.org/drawingml/2006/table">
            <a:tbl>
              <a:tblPr/>
              <a:tblGrid>
                <a:gridCol w="914370">
                  <a:extLst>
                    <a:ext uri="{9D8B030D-6E8A-4147-A177-3AD203B41FA5}">
                      <a16:colId xmlns:a16="http://schemas.microsoft.com/office/drawing/2014/main" val="3556597189"/>
                    </a:ext>
                  </a:extLst>
                </a:gridCol>
                <a:gridCol w="914370">
                  <a:extLst>
                    <a:ext uri="{9D8B030D-6E8A-4147-A177-3AD203B41FA5}">
                      <a16:colId xmlns:a16="http://schemas.microsoft.com/office/drawing/2014/main" val="3637711091"/>
                    </a:ext>
                  </a:extLst>
                </a:gridCol>
                <a:gridCol w="914370">
                  <a:extLst>
                    <a:ext uri="{9D8B030D-6E8A-4147-A177-3AD203B41FA5}">
                      <a16:colId xmlns:a16="http://schemas.microsoft.com/office/drawing/2014/main" val="1023683862"/>
                    </a:ext>
                  </a:extLst>
                </a:gridCol>
                <a:gridCol w="1138373">
                  <a:extLst>
                    <a:ext uri="{9D8B030D-6E8A-4147-A177-3AD203B41FA5}">
                      <a16:colId xmlns:a16="http://schemas.microsoft.com/office/drawing/2014/main" val="2272729646"/>
                    </a:ext>
                  </a:extLst>
                </a:gridCol>
                <a:gridCol w="914370">
                  <a:extLst>
                    <a:ext uri="{9D8B030D-6E8A-4147-A177-3AD203B41FA5}">
                      <a16:colId xmlns:a16="http://schemas.microsoft.com/office/drawing/2014/main" val="1798427449"/>
                    </a:ext>
                  </a:extLst>
                </a:gridCol>
                <a:gridCol w="914370">
                  <a:extLst>
                    <a:ext uri="{9D8B030D-6E8A-4147-A177-3AD203B41FA5}">
                      <a16:colId xmlns:a16="http://schemas.microsoft.com/office/drawing/2014/main" val="509399549"/>
                    </a:ext>
                  </a:extLst>
                </a:gridCol>
                <a:gridCol w="914370">
                  <a:extLst>
                    <a:ext uri="{9D8B030D-6E8A-4147-A177-3AD203B41FA5}">
                      <a16:colId xmlns:a16="http://schemas.microsoft.com/office/drawing/2014/main" val="9518155"/>
                    </a:ext>
                  </a:extLst>
                </a:gridCol>
                <a:gridCol w="1138373">
                  <a:extLst>
                    <a:ext uri="{9D8B030D-6E8A-4147-A177-3AD203B41FA5}">
                      <a16:colId xmlns:a16="http://schemas.microsoft.com/office/drawing/2014/main" val="1769392402"/>
                    </a:ext>
                  </a:extLst>
                </a:gridCol>
                <a:gridCol w="914370">
                  <a:extLst>
                    <a:ext uri="{9D8B030D-6E8A-4147-A177-3AD203B41FA5}">
                      <a16:colId xmlns:a16="http://schemas.microsoft.com/office/drawing/2014/main" val="1871019905"/>
                    </a:ext>
                  </a:extLst>
                </a:gridCol>
                <a:gridCol w="914370">
                  <a:extLst>
                    <a:ext uri="{9D8B030D-6E8A-4147-A177-3AD203B41FA5}">
                      <a16:colId xmlns:a16="http://schemas.microsoft.com/office/drawing/2014/main" val="4208570887"/>
                    </a:ext>
                  </a:extLst>
                </a:gridCol>
                <a:gridCol w="914370">
                  <a:extLst>
                    <a:ext uri="{9D8B030D-6E8A-4147-A177-3AD203B41FA5}">
                      <a16:colId xmlns:a16="http://schemas.microsoft.com/office/drawing/2014/main" val="2523694983"/>
                    </a:ext>
                  </a:extLst>
                </a:gridCol>
              </a:tblGrid>
              <a:tr h="182880">
                <a:tc rowSpan="2" gridSpan="3">
                  <a:txBody>
                    <a:bodyPr/>
                    <a:lstStyle/>
                    <a:p>
                      <a:pPr algn="ctr" fontAlgn="ctr"/>
                      <a:r>
                        <a:rPr lang="es-PE" sz="2000" b="1" i="0" u="none" strike="noStrike">
                          <a:solidFill>
                            <a:srgbClr val="FFFFFF"/>
                          </a:solidFill>
                          <a:effectLst/>
                          <a:latin typeface="Calibri" panose="020F0502020204030204" pitchFamily="34" charset="0"/>
                        </a:rPr>
                        <a:t>Beneficios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a:solidFill>
                            <a:srgbClr val="FFFFFF"/>
                          </a:solidFill>
                          <a:effectLst/>
                          <a:latin typeface="Calibri" panose="020F0502020204030204" pitchFamily="34" charset="0"/>
                        </a:rPr>
                        <a:t>Limitaciones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err="1">
                          <a:solidFill>
                            <a:srgbClr val="FFFFFF"/>
                          </a:solidFill>
                          <a:effectLst/>
                          <a:latin typeface="Calibri" panose="020F0502020204030204" pitchFamily="34" charset="0"/>
                        </a:rPr>
                        <a:t>Disclaimer</a:t>
                      </a:r>
                      <a:endParaRPr lang="es-PE" sz="2000" b="1" i="0" u="none" strike="noStrike">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extLst>
                  <a:ext uri="{0D108BD9-81ED-4DB2-BD59-A6C34878D82A}">
                    <a16:rowId xmlns:a16="http://schemas.microsoft.com/office/drawing/2014/main" val="2712321798"/>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4160772461"/>
                  </a:ext>
                </a:extLst>
              </a:tr>
              <a:tr h="182880">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2066807"/>
                  </a:ext>
                </a:extLst>
              </a:tr>
              <a:tr h="182880">
                <a:tc rowSpan="15" gridSpan="3">
                  <a:txBody>
                    <a:bodyPr/>
                    <a:lstStyle/>
                    <a:p>
                      <a:pPr marL="108000" algn="l" fontAlgn="t"/>
                      <a:r>
                        <a:rPr lang="es-PE" sz="1800" b="0" i="0" u="none" strike="noStrike">
                          <a:solidFill>
                            <a:srgbClr val="000000"/>
                          </a:solidFill>
                          <a:effectLst/>
                          <a:latin typeface="Calibri" panose="020F0502020204030204" pitchFamily="34" charset="0"/>
                        </a:rPr>
                        <a:t> • Nos permite determinar el precio del producto que maximiza los </a:t>
                      </a:r>
                      <a:r>
                        <a:rPr lang="es-PE" sz="1800" b="1" i="0" u="none" strike="noStrike">
                          <a:solidFill>
                            <a:srgbClr val="000000"/>
                          </a:solidFill>
                          <a:effectLst/>
                          <a:latin typeface="Calibri" panose="020F0502020204030204" pitchFamily="34" charset="0"/>
                        </a:rPr>
                        <a:t>Ventas(S/.).</a:t>
                      </a:r>
                      <a:br>
                        <a:rPr lang="es-PE" sz="1800" b="0" i="0" u="none" strike="noStrike">
                          <a:solidFill>
                            <a:srgbClr val="000000"/>
                          </a:solidFill>
                          <a:effectLst/>
                          <a:latin typeface="Calibri" panose="020F0502020204030204" pitchFamily="34" charset="0"/>
                        </a:rPr>
                      </a:br>
                      <a:br>
                        <a:rPr lang="es-PE" sz="1800" b="0" i="0" u="none" strike="noStrike">
                          <a:solidFill>
                            <a:srgbClr val="000000"/>
                          </a:solidFill>
                          <a:effectLst/>
                          <a:latin typeface="Calibri" panose="020F0502020204030204" pitchFamily="34" charset="0"/>
                        </a:rPr>
                      </a:br>
                      <a:r>
                        <a:rPr lang="es-PE" sz="1800" b="0" i="0" u="none" strike="noStrike">
                          <a:solidFill>
                            <a:srgbClr val="000000"/>
                          </a:solidFill>
                          <a:effectLst/>
                          <a:latin typeface="Calibri" panose="020F0502020204030204" pitchFamily="34" charset="0"/>
                        </a:rPr>
                        <a:t>• Nos permite determinar el precio del producto para una </a:t>
                      </a:r>
                      <a:r>
                        <a:rPr lang="es-PE" sz="1800" b="1" i="0" u="none" strike="noStrike">
                          <a:solidFill>
                            <a:srgbClr val="000000"/>
                          </a:solidFill>
                          <a:effectLst/>
                          <a:latin typeface="Calibri" panose="020F0502020204030204" pitchFamily="34" charset="0"/>
                        </a:rPr>
                        <a:t>Cantidad de unidades Vendidas.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600" b="0" i="0" u="none" strike="noStrike">
                          <a:solidFill>
                            <a:srgbClr val="000000"/>
                          </a:solidFill>
                          <a:effectLst/>
                          <a:latin typeface="Calibri" panose="020F0502020204030204" pitchFamily="34" charset="0"/>
                        </a:rPr>
                        <a:t>• Una baja cantidad de </a:t>
                      </a:r>
                      <a:r>
                        <a:rPr lang="es-PE" sz="1600" b="1" i="0" u="none" strike="noStrike">
                          <a:solidFill>
                            <a:srgbClr val="000000"/>
                          </a:solidFill>
                          <a:effectLst/>
                          <a:latin typeface="Calibri" panose="020F0502020204030204" pitchFamily="34" charset="0"/>
                        </a:rPr>
                        <a:t>información historica(Min. 3 años).</a:t>
                      </a: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Una reducida cantidad de </a:t>
                      </a:r>
                      <a:r>
                        <a:rPr lang="es-PE" sz="1600" b="1" i="0" u="none" strike="noStrike">
                          <a:solidFill>
                            <a:srgbClr val="000000"/>
                          </a:solidFill>
                          <a:effectLst/>
                          <a:latin typeface="Calibri" panose="020F0502020204030204" pitchFamily="34" charset="0"/>
                        </a:rPr>
                        <a:t>Variables</a:t>
                      </a:r>
                      <a:r>
                        <a:rPr lang="es-PE" sz="1600" b="0" i="0" u="none" strike="noStrike">
                          <a:solidFill>
                            <a:srgbClr val="000000"/>
                          </a:solidFill>
                          <a:effectLst/>
                          <a:latin typeface="Calibri" panose="020F0502020204030204" pitchFamily="34" charset="0"/>
                        </a:rPr>
                        <a:t>.</a:t>
                      </a:r>
                      <a:br>
                        <a:rPr lang="es-PE" sz="1600" b="0" i="0" u="none" strike="noStrike">
                          <a:solidFill>
                            <a:srgbClr val="000000"/>
                          </a:solidFill>
                          <a:effectLst/>
                          <a:latin typeface="Calibri" panose="020F0502020204030204" pitchFamily="34" charset="0"/>
                        </a:rPr>
                      </a:b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r>
                        <a:rPr lang="es-PE" sz="1600" b="1" i="0" u="none" strike="noStrike">
                          <a:solidFill>
                            <a:srgbClr val="000000"/>
                          </a:solidFill>
                          <a:effectLst/>
                          <a:latin typeface="Calibri" panose="020F0502020204030204" pitchFamily="34" charset="0"/>
                        </a:rPr>
                        <a:t>Baja correlacion </a:t>
                      </a:r>
                      <a:r>
                        <a:rPr lang="es-PE" sz="1600" b="0" i="0" u="none" strike="noStrike">
                          <a:solidFill>
                            <a:srgbClr val="000000"/>
                          </a:solidFill>
                          <a:effectLst/>
                          <a:latin typeface="Calibri" panose="020F0502020204030204" pitchFamily="34" charset="0"/>
                        </a:rPr>
                        <a:t>entre las ventas y las variables.</a:t>
                      </a:r>
                      <a:br>
                        <a:rPr lang="es-PE" sz="1600" b="0" i="0" u="none" strike="noStrike">
                          <a:solidFill>
                            <a:srgbClr val="000000"/>
                          </a:solidFill>
                          <a:effectLst/>
                          <a:latin typeface="Calibri" panose="020F0502020204030204" pitchFamily="34" charset="0"/>
                        </a:rPr>
                      </a:b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r>
                        <a:rPr lang="es-PE" sz="1600" b="1" i="0" u="none" strike="noStrike">
                          <a:solidFill>
                            <a:srgbClr val="000000"/>
                          </a:solidFill>
                          <a:effectLst/>
                          <a:latin typeface="Calibri" panose="020F0502020204030204" pitchFamily="34" charset="0"/>
                        </a:rPr>
                        <a:t>Alto nivel de desagregación </a:t>
                      </a:r>
                      <a:r>
                        <a:rPr lang="es-PE" sz="1600" b="0" i="0" u="none" strike="noStrike">
                          <a:solidFill>
                            <a:srgbClr val="000000"/>
                          </a:solidFill>
                          <a:effectLst/>
                          <a:latin typeface="Calibri" panose="020F0502020204030204" pitchFamily="34" charset="0"/>
                        </a:rPr>
                        <a:t>entre Marca-Modelo-Versión.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800" b="0" i="0" u="none" strike="noStrike">
                          <a:solidFill>
                            <a:srgbClr val="000000"/>
                          </a:solidFill>
                          <a:effectLst/>
                          <a:latin typeface="Calibri" panose="020F0502020204030204" pitchFamily="34" charset="0"/>
                        </a:rPr>
                        <a:t>• Los Modelos Predictivos de Elasticidad  mantendrán su efectividad siempre y cuando</a:t>
                      </a:r>
                      <a:r>
                        <a:rPr lang="es-PE" sz="1800" b="1" i="0" u="none" strike="noStrike">
                          <a:solidFill>
                            <a:srgbClr val="000000"/>
                          </a:solidFill>
                          <a:effectLst/>
                          <a:latin typeface="Calibri" panose="020F0502020204030204" pitchFamily="34" charset="0"/>
                        </a:rPr>
                        <a:t> no ocurra un cambio significativo en el comportamiento de Precios o Demanda.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extLst>
                  <a:ext uri="{0D108BD9-81ED-4DB2-BD59-A6C34878D82A}">
                    <a16:rowId xmlns:a16="http://schemas.microsoft.com/office/drawing/2014/main" val="325044665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82286393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41370985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46856630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35495461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21507924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55968322"/>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93219611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34783557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73484629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63523295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54983109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13157351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69351876"/>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477982130"/>
                  </a:ext>
                </a:extLst>
              </a:tr>
            </a:tbl>
          </a:graphicData>
        </a:graphic>
      </p:graphicFrame>
    </p:spTree>
    <p:extLst>
      <p:ext uri="{BB962C8B-B14F-4D97-AF65-F5344CB8AC3E}">
        <p14:creationId xmlns:p14="http://schemas.microsoft.com/office/powerpoint/2010/main" val="83463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Visión General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7EFC3906-4E0B-4296-BDE0-79DFDAF06C9C}"/>
              </a:ext>
            </a:extLst>
          </p:cNvPr>
          <p:cNvSpPr/>
          <p:nvPr/>
        </p:nvSpPr>
        <p:spPr>
          <a:xfrm>
            <a:off x="737397" y="1564380"/>
            <a:ext cx="2691634" cy="369332"/>
          </a:xfrm>
          <a:prstGeom prst="rect">
            <a:avLst/>
          </a:prstGeom>
        </p:spPr>
        <p:txBody>
          <a:bodyPr wrap="none">
            <a:spAutoFit/>
          </a:bodyPr>
          <a:lstStyle/>
          <a:p>
            <a:r>
              <a:rPr lang="en-US" b="1">
                <a:latin typeface="Cambria" pitchFamily="18" charset="0"/>
              </a:rPr>
              <a:t>Fuentes de Informacion</a:t>
            </a:r>
          </a:p>
        </p:txBody>
      </p:sp>
      <p:sp>
        <p:nvSpPr>
          <p:cNvPr id="20" name="Rectángulo redondeado 2">
            <a:extLst>
              <a:ext uri="{FF2B5EF4-FFF2-40B4-BE49-F238E27FC236}">
                <a16:creationId xmlns:a16="http://schemas.microsoft.com/office/drawing/2014/main" id="{0636FB59-1270-49BD-AD34-B07E66D4006B}"/>
              </a:ext>
            </a:extLst>
          </p:cNvPr>
          <p:cNvSpPr/>
          <p:nvPr/>
        </p:nvSpPr>
        <p:spPr>
          <a:xfrm>
            <a:off x="4592099" y="3266347"/>
            <a:ext cx="1412155" cy="61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Modelo  Predictivo</a:t>
            </a:r>
            <a:endParaRPr lang="es-PE"/>
          </a:p>
        </p:txBody>
      </p:sp>
      <p:pic>
        <p:nvPicPr>
          <p:cNvPr id="31" name="Picture 6" descr="Resultado de imagen de algorithm prediction icon">
            <a:extLst>
              <a:ext uri="{FF2B5EF4-FFF2-40B4-BE49-F238E27FC236}">
                <a16:creationId xmlns:a16="http://schemas.microsoft.com/office/drawing/2014/main" id="{32562E99-AD3D-43A9-B2AB-94B6B940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20" y="2210711"/>
            <a:ext cx="985711" cy="9602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redondeado 24">
            <a:extLst>
              <a:ext uri="{FF2B5EF4-FFF2-40B4-BE49-F238E27FC236}">
                <a16:creationId xmlns:a16="http://schemas.microsoft.com/office/drawing/2014/main" id="{D69D8238-A0C1-44BF-9A60-5667A4CCBA88}"/>
              </a:ext>
            </a:extLst>
          </p:cNvPr>
          <p:cNvSpPr/>
          <p:nvPr/>
        </p:nvSpPr>
        <p:spPr>
          <a:xfrm>
            <a:off x="10451790" y="2480311"/>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Maximizar Ingresos</a:t>
            </a:r>
            <a:endParaRPr lang="es-PE"/>
          </a:p>
        </p:txBody>
      </p:sp>
      <p:sp>
        <p:nvSpPr>
          <p:cNvPr id="34" name="Flecha derecha 26">
            <a:extLst>
              <a:ext uri="{FF2B5EF4-FFF2-40B4-BE49-F238E27FC236}">
                <a16:creationId xmlns:a16="http://schemas.microsoft.com/office/drawing/2014/main" id="{95372567-2A94-4035-B8CA-B2B91BB2AB49}"/>
              </a:ext>
            </a:extLst>
          </p:cNvPr>
          <p:cNvSpPr/>
          <p:nvPr/>
        </p:nvSpPr>
        <p:spPr>
          <a:xfrm>
            <a:off x="3658171" y="3243033"/>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Diagrama de flujo: disco magnético 52">
            <a:extLst>
              <a:ext uri="{FF2B5EF4-FFF2-40B4-BE49-F238E27FC236}">
                <a16:creationId xmlns:a16="http://schemas.microsoft.com/office/drawing/2014/main" id="{465BEDF4-AD89-441A-BCEC-507743CD7E57}"/>
              </a:ext>
            </a:extLst>
          </p:cNvPr>
          <p:cNvSpPr/>
          <p:nvPr/>
        </p:nvSpPr>
        <p:spPr>
          <a:xfrm>
            <a:off x="80875"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N°</a:t>
            </a:r>
            <a:r>
              <a:rPr lang="es-PE" sz="1400" baseline="0"/>
              <a:t> Ventas</a:t>
            </a:r>
            <a:endParaRPr lang="es-PE" sz="1400"/>
          </a:p>
        </p:txBody>
      </p:sp>
      <p:sp>
        <p:nvSpPr>
          <p:cNvPr id="54" name="Diagrama de flujo: disco magnético 53">
            <a:extLst>
              <a:ext uri="{FF2B5EF4-FFF2-40B4-BE49-F238E27FC236}">
                <a16:creationId xmlns:a16="http://schemas.microsoft.com/office/drawing/2014/main" id="{0E7BE7AC-E1AF-455A-A084-D860A138AB76}"/>
              </a:ext>
            </a:extLst>
          </p:cNvPr>
          <p:cNvSpPr/>
          <p:nvPr/>
        </p:nvSpPr>
        <p:spPr>
          <a:xfrm>
            <a:off x="1353178" y="375975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Precios</a:t>
            </a:r>
          </a:p>
        </p:txBody>
      </p:sp>
      <p:sp>
        <p:nvSpPr>
          <p:cNvPr id="55" name="Diagrama de flujo: disco magnético 54">
            <a:extLst>
              <a:ext uri="{FF2B5EF4-FFF2-40B4-BE49-F238E27FC236}">
                <a16:creationId xmlns:a16="http://schemas.microsoft.com/office/drawing/2014/main" id="{534083CE-AF70-46AC-9946-C3E91E1E2506}"/>
              </a:ext>
            </a:extLst>
          </p:cNvPr>
          <p:cNvSpPr/>
          <p:nvPr/>
        </p:nvSpPr>
        <p:spPr>
          <a:xfrm>
            <a:off x="2645944"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Costes</a:t>
            </a:r>
          </a:p>
        </p:txBody>
      </p:sp>
      <p:sp>
        <p:nvSpPr>
          <p:cNvPr id="56" name="Diagrama de flujo: disco magnético 55">
            <a:extLst>
              <a:ext uri="{FF2B5EF4-FFF2-40B4-BE49-F238E27FC236}">
                <a16:creationId xmlns:a16="http://schemas.microsoft.com/office/drawing/2014/main" id="{0E1D0C8E-8109-4B8D-B9B8-53371146D2C1}"/>
              </a:ext>
            </a:extLst>
          </p:cNvPr>
          <p:cNvSpPr/>
          <p:nvPr/>
        </p:nvSpPr>
        <p:spPr>
          <a:xfrm>
            <a:off x="737397" y="2827633"/>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050"/>
              <a:t>Ofertas </a:t>
            </a:r>
            <a:r>
              <a:rPr lang="es-PE" sz="1050" baseline="0"/>
              <a:t> de </a:t>
            </a:r>
            <a:r>
              <a:rPr lang="es-PE" sz="1050"/>
              <a:t>Promocion</a:t>
            </a:r>
          </a:p>
        </p:txBody>
      </p:sp>
      <p:sp>
        <p:nvSpPr>
          <p:cNvPr id="57" name="Diagrama de flujo: disco magnético 56">
            <a:extLst>
              <a:ext uri="{FF2B5EF4-FFF2-40B4-BE49-F238E27FC236}">
                <a16:creationId xmlns:a16="http://schemas.microsoft.com/office/drawing/2014/main" id="{895D447E-A60B-44D3-B941-8A91EA72252B}"/>
              </a:ext>
            </a:extLst>
          </p:cNvPr>
          <p:cNvSpPr/>
          <p:nvPr/>
        </p:nvSpPr>
        <p:spPr>
          <a:xfrm>
            <a:off x="2078610" y="2829887"/>
            <a:ext cx="1165860" cy="861060"/>
          </a:xfrm>
          <a:prstGeom prst="flowChartMagneticDisk">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b="1"/>
              <a:t>Competencia</a:t>
            </a:r>
          </a:p>
        </p:txBody>
      </p:sp>
      <p:pic>
        <p:nvPicPr>
          <p:cNvPr id="3" name="Imagen 2">
            <a:extLst>
              <a:ext uri="{FF2B5EF4-FFF2-40B4-BE49-F238E27FC236}">
                <a16:creationId xmlns:a16="http://schemas.microsoft.com/office/drawing/2014/main" id="{78600567-6E07-4F9A-870B-1717E266B92E}"/>
              </a:ext>
            </a:extLst>
          </p:cNvPr>
          <p:cNvPicPr>
            <a:picLocks noChangeAspect="1"/>
          </p:cNvPicPr>
          <p:nvPr/>
        </p:nvPicPr>
        <p:blipFill>
          <a:blip r:embed="rId4"/>
          <a:stretch>
            <a:fillRect/>
          </a:stretch>
        </p:blipFill>
        <p:spPr>
          <a:xfrm>
            <a:off x="4435476" y="3975914"/>
            <a:ext cx="1951641" cy="51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Rectángulo redondeado 24">
            <a:extLst>
              <a:ext uri="{FF2B5EF4-FFF2-40B4-BE49-F238E27FC236}">
                <a16:creationId xmlns:a16="http://schemas.microsoft.com/office/drawing/2014/main" id="{7CB74A7C-CE44-4488-B97D-88A0092F5254}"/>
              </a:ext>
            </a:extLst>
          </p:cNvPr>
          <p:cNvSpPr/>
          <p:nvPr/>
        </p:nvSpPr>
        <p:spPr>
          <a:xfrm>
            <a:off x="10475838" y="4198998"/>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Alcanzar Stock definido</a:t>
            </a:r>
            <a:endParaRPr lang="es-PE"/>
          </a:p>
        </p:txBody>
      </p:sp>
      <p:sp>
        <p:nvSpPr>
          <p:cNvPr id="84" name="Flecha derecha 26">
            <a:extLst>
              <a:ext uri="{FF2B5EF4-FFF2-40B4-BE49-F238E27FC236}">
                <a16:creationId xmlns:a16="http://schemas.microsoft.com/office/drawing/2014/main" id="{CAA1C513-832E-4A3B-9E8C-F3A62BD7F5D3}"/>
              </a:ext>
            </a:extLst>
          </p:cNvPr>
          <p:cNvSpPr/>
          <p:nvPr/>
        </p:nvSpPr>
        <p:spPr>
          <a:xfrm>
            <a:off x="6363318" y="3266347"/>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5" name="Flecha derecha 26">
            <a:extLst>
              <a:ext uri="{FF2B5EF4-FFF2-40B4-BE49-F238E27FC236}">
                <a16:creationId xmlns:a16="http://schemas.microsoft.com/office/drawing/2014/main" id="{140B430F-116E-46D2-85AA-96DE40B5387F}"/>
              </a:ext>
            </a:extLst>
          </p:cNvPr>
          <p:cNvSpPr/>
          <p:nvPr/>
        </p:nvSpPr>
        <p:spPr>
          <a:xfrm rot="19754502">
            <a:off x="9426496" y="285699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6" name="Flecha derecha 26">
            <a:extLst>
              <a:ext uri="{FF2B5EF4-FFF2-40B4-BE49-F238E27FC236}">
                <a16:creationId xmlns:a16="http://schemas.microsoft.com/office/drawing/2014/main" id="{2B0EB8F0-E5EF-414A-ADF3-3577DA9799FD}"/>
              </a:ext>
            </a:extLst>
          </p:cNvPr>
          <p:cNvSpPr/>
          <p:nvPr/>
        </p:nvSpPr>
        <p:spPr>
          <a:xfrm rot="2036664">
            <a:off x="9416639" y="384935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7" name="Rectángulo 86">
            <a:extLst>
              <a:ext uri="{FF2B5EF4-FFF2-40B4-BE49-F238E27FC236}">
                <a16:creationId xmlns:a16="http://schemas.microsoft.com/office/drawing/2014/main" id="{197D93E5-13B2-43A2-B6E4-3B0C62484155}"/>
              </a:ext>
            </a:extLst>
          </p:cNvPr>
          <p:cNvSpPr/>
          <p:nvPr/>
        </p:nvSpPr>
        <p:spPr>
          <a:xfrm>
            <a:off x="4325455" y="1564380"/>
            <a:ext cx="2106667" cy="646331"/>
          </a:xfrm>
          <a:prstGeom prst="rect">
            <a:avLst/>
          </a:prstGeom>
        </p:spPr>
        <p:txBody>
          <a:bodyPr wrap="none">
            <a:spAutoFit/>
          </a:bodyPr>
          <a:lstStyle/>
          <a:p>
            <a:pPr algn="ctr"/>
            <a:r>
              <a:rPr lang="en-US" b="1" err="1">
                <a:latin typeface="Cambria" pitchFamily="18" charset="0"/>
              </a:rPr>
              <a:t>Construccion</a:t>
            </a:r>
            <a:r>
              <a:rPr lang="en-US" b="1">
                <a:latin typeface="Cambria" pitchFamily="18" charset="0"/>
              </a:rPr>
              <a:t> </a:t>
            </a:r>
            <a:br>
              <a:rPr lang="en-US" b="1">
                <a:latin typeface="Cambria" pitchFamily="18" charset="0"/>
              </a:rPr>
            </a:br>
            <a:r>
              <a:rPr lang="en-US" b="1" err="1">
                <a:latin typeface="Cambria" pitchFamily="18" charset="0"/>
              </a:rPr>
              <a:t>Modelo</a:t>
            </a:r>
            <a:r>
              <a:rPr lang="en-US" b="1">
                <a:latin typeface="Cambria" pitchFamily="18" charset="0"/>
              </a:rPr>
              <a:t> </a:t>
            </a:r>
            <a:r>
              <a:rPr lang="en-US" b="1" err="1">
                <a:latin typeface="Cambria" pitchFamily="18" charset="0"/>
              </a:rPr>
              <a:t>Predictivo</a:t>
            </a:r>
            <a:endParaRPr lang="en-US" b="1">
              <a:latin typeface="Cambria" pitchFamily="18" charset="0"/>
            </a:endParaRPr>
          </a:p>
        </p:txBody>
      </p:sp>
      <p:sp>
        <p:nvSpPr>
          <p:cNvPr id="88" name="Rectángulo 87">
            <a:extLst>
              <a:ext uri="{FF2B5EF4-FFF2-40B4-BE49-F238E27FC236}">
                <a16:creationId xmlns:a16="http://schemas.microsoft.com/office/drawing/2014/main" id="{E265B2C6-E281-4708-A166-D2D50AA19745}"/>
              </a:ext>
            </a:extLst>
          </p:cNvPr>
          <p:cNvSpPr/>
          <p:nvPr/>
        </p:nvSpPr>
        <p:spPr>
          <a:xfrm>
            <a:off x="10574339" y="1564380"/>
            <a:ext cx="1299202" cy="369332"/>
          </a:xfrm>
          <a:prstGeom prst="rect">
            <a:avLst/>
          </a:prstGeom>
        </p:spPr>
        <p:txBody>
          <a:bodyPr wrap="none">
            <a:spAutoFit/>
          </a:bodyPr>
          <a:lstStyle/>
          <a:p>
            <a:r>
              <a:rPr lang="en-US" b="1" err="1">
                <a:latin typeface="Cambria" pitchFamily="18" charset="0"/>
              </a:rPr>
              <a:t>Aplicacion</a:t>
            </a:r>
            <a:endParaRPr lang="en-US" b="1">
              <a:latin typeface="Cambria" pitchFamily="18" charset="0"/>
            </a:endParaRPr>
          </a:p>
        </p:txBody>
      </p:sp>
      <p:pic>
        <p:nvPicPr>
          <p:cNvPr id="89" name="Imagen 88">
            <a:extLst>
              <a:ext uri="{FF2B5EF4-FFF2-40B4-BE49-F238E27FC236}">
                <a16:creationId xmlns:a16="http://schemas.microsoft.com/office/drawing/2014/main" id="{7B318CA0-2CA7-453C-AB49-47D2C40858F9}"/>
              </a:ext>
            </a:extLst>
          </p:cNvPr>
          <p:cNvPicPr>
            <a:picLocks noChangeAspect="1"/>
          </p:cNvPicPr>
          <p:nvPr/>
        </p:nvPicPr>
        <p:blipFill>
          <a:blip r:embed="rId5"/>
          <a:stretch>
            <a:fillRect/>
          </a:stretch>
        </p:blipFill>
        <p:spPr>
          <a:xfrm>
            <a:off x="7564843" y="3340287"/>
            <a:ext cx="1412155" cy="31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0" name="Rectángulo 89">
            <a:extLst>
              <a:ext uri="{FF2B5EF4-FFF2-40B4-BE49-F238E27FC236}">
                <a16:creationId xmlns:a16="http://schemas.microsoft.com/office/drawing/2014/main" id="{CF1E4E96-670C-427C-96AC-8A74BF661BE0}"/>
              </a:ext>
            </a:extLst>
          </p:cNvPr>
          <p:cNvSpPr/>
          <p:nvPr/>
        </p:nvSpPr>
        <p:spPr>
          <a:xfrm>
            <a:off x="7564432" y="1564380"/>
            <a:ext cx="1412566" cy="646331"/>
          </a:xfrm>
          <a:prstGeom prst="rect">
            <a:avLst/>
          </a:prstGeom>
        </p:spPr>
        <p:txBody>
          <a:bodyPr wrap="none">
            <a:spAutoFit/>
          </a:bodyPr>
          <a:lstStyle/>
          <a:p>
            <a:pPr algn="ctr"/>
            <a:r>
              <a:rPr lang="en-US" b="1" err="1">
                <a:latin typeface="Cambria" pitchFamily="18" charset="0"/>
              </a:rPr>
              <a:t>Estimacion</a:t>
            </a:r>
            <a:r>
              <a:rPr lang="en-US" b="1">
                <a:latin typeface="Cambria" pitchFamily="18" charset="0"/>
              </a:rPr>
              <a:t> </a:t>
            </a:r>
            <a:br>
              <a:rPr lang="en-US" b="1">
                <a:latin typeface="Cambria" pitchFamily="18" charset="0"/>
              </a:rPr>
            </a:br>
            <a:r>
              <a:rPr lang="en-US" b="1" err="1">
                <a:latin typeface="Cambria" pitchFamily="18" charset="0"/>
              </a:rPr>
              <a:t>Ingresos</a:t>
            </a:r>
            <a:endParaRPr lang="en-US" b="1">
              <a:latin typeface="Cambria" pitchFamily="18" charset="0"/>
            </a:endParaRPr>
          </a:p>
        </p:txBody>
      </p:sp>
      <p:sp>
        <p:nvSpPr>
          <p:cNvPr id="5" name="TextBox 4">
            <a:extLst>
              <a:ext uri="{FF2B5EF4-FFF2-40B4-BE49-F238E27FC236}">
                <a16:creationId xmlns:a16="http://schemas.microsoft.com/office/drawing/2014/main" id="{9E1FAB1C-88EC-4976-BB37-9B839041A411}"/>
              </a:ext>
            </a:extLst>
          </p:cNvPr>
          <p:cNvSpPr txBox="1"/>
          <p:nvPr/>
        </p:nvSpPr>
        <p:spPr>
          <a:xfrm>
            <a:off x="322827" y="6103015"/>
            <a:ext cx="8436156" cy="400110"/>
          </a:xfrm>
          <a:prstGeom prst="rect">
            <a:avLst/>
          </a:prstGeom>
          <a:noFill/>
        </p:spPr>
        <p:txBody>
          <a:bodyPr wrap="none" rtlCol="0">
            <a:spAutoFit/>
          </a:bodyPr>
          <a:lstStyle/>
          <a:p>
            <a:r>
              <a:rPr lang="en-US" sz="1600" i="1" err="1">
                <a:solidFill>
                  <a:schemeClr val="bg1">
                    <a:lumMod val="65000"/>
                  </a:schemeClr>
                </a:solidFill>
              </a:rPr>
              <a:t>Desde</a:t>
            </a:r>
            <a:r>
              <a:rPr lang="en-US" sz="1600" i="1">
                <a:solidFill>
                  <a:schemeClr val="bg1">
                    <a:lumMod val="65000"/>
                  </a:schemeClr>
                </a:solidFill>
              </a:rPr>
              <a:t> el 2019 hasta la </a:t>
            </a:r>
            <a:r>
              <a:rPr lang="en-US" sz="1600" i="1" err="1">
                <a:solidFill>
                  <a:schemeClr val="bg1">
                    <a:lumMod val="65000"/>
                  </a:schemeClr>
                </a:solidFill>
              </a:rPr>
              <a:t>actualidad</a:t>
            </a:r>
            <a:r>
              <a:rPr lang="en-US" sz="1600" i="1">
                <a:solidFill>
                  <a:schemeClr val="bg1">
                    <a:lumMod val="65000"/>
                  </a:schemeClr>
                </a:solidFill>
              </a:rPr>
              <a:t> temenos </a:t>
            </a:r>
            <a:r>
              <a:rPr lang="en-US" sz="2000" i="1">
                <a:solidFill>
                  <a:schemeClr val="bg1">
                    <a:lumMod val="65000"/>
                  </a:schemeClr>
                </a:solidFill>
              </a:rPr>
              <a:t>901 </a:t>
            </a:r>
            <a:r>
              <a:rPr lang="en-US" sz="2000" i="1" err="1">
                <a:solidFill>
                  <a:schemeClr val="bg1">
                    <a:lumMod val="65000"/>
                  </a:schemeClr>
                </a:solidFill>
              </a:rPr>
              <a:t>tipos</a:t>
            </a:r>
            <a:r>
              <a:rPr lang="en-US" sz="2000" i="1">
                <a:solidFill>
                  <a:schemeClr val="bg1">
                    <a:lumMod val="65000"/>
                  </a:schemeClr>
                </a:solidFill>
              </a:rPr>
              <a:t> de Marca-</a:t>
            </a:r>
            <a:r>
              <a:rPr lang="en-US" sz="2000" i="1" err="1">
                <a:solidFill>
                  <a:schemeClr val="bg1">
                    <a:lumMod val="65000"/>
                  </a:schemeClr>
                </a:solidFill>
              </a:rPr>
              <a:t>Modelo</a:t>
            </a:r>
            <a:r>
              <a:rPr lang="en-US" sz="2000" i="1">
                <a:solidFill>
                  <a:schemeClr val="bg1">
                    <a:lumMod val="65000"/>
                  </a:schemeClr>
                </a:solidFill>
              </a:rPr>
              <a:t>-Version de Auto.</a:t>
            </a:r>
            <a:endParaRPr lang="en-US" sz="1600" i="1">
              <a:solidFill>
                <a:schemeClr val="bg1">
                  <a:lumMod val="65000"/>
                </a:schemeClr>
              </a:solidFill>
            </a:endParaRPr>
          </a:p>
        </p:txBody>
      </p:sp>
      <p:pic>
        <p:nvPicPr>
          <p:cNvPr id="6" name="Imagen 5">
            <a:extLst>
              <a:ext uri="{FF2B5EF4-FFF2-40B4-BE49-F238E27FC236}">
                <a16:creationId xmlns:a16="http://schemas.microsoft.com/office/drawing/2014/main" id="{095FFA2E-97F1-4044-8E83-B3BBC1ED42F4}"/>
              </a:ext>
            </a:extLst>
          </p:cNvPr>
          <p:cNvPicPr>
            <a:picLocks noChangeAspect="1"/>
          </p:cNvPicPr>
          <p:nvPr/>
        </p:nvPicPr>
        <p:blipFill rotWithShape="1">
          <a:blip r:embed="rId6"/>
          <a:srcRect t="16846" b="5748"/>
          <a:stretch/>
        </p:blipFill>
        <p:spPr>
          <a:xfrm>
            <a:off x="4325455" y="4628435"/>
            <a:ext cx="2273308" cy="861060"/>
          </a:xfrm>
          <a:prstGeom prst="rect">
            <a:avLst/>
          </a:prstGeom>
        </p:spPr>
      </p:pic>
    </p:spTree>
    <p:extLst>
      <p:ext uri="{BB962C8B-B14F-4D97-AF65-F5344CB8AC3E}">
        <p14:creationId xmlns:p14="http://schemas.microsoft.com/office/powerpoint/2010/main" val="145336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(tentativo)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320512" y="3203851"/>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2256888" y="3203851"/>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4247053" y="3203850"/>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6237220" y="3203850"/>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8227385" y="3203849"/>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cxnSp>
        <p:nvCxnSpPr>
          <p:cNvPr id="12" name="Straight Arrow Connector 11">
            <a:extLst>
              <a:ext uri="{FF2B5EF4-FFF2-40B4-BE49-F238E27FC236}">
                <a16:creationId xmlns:a16="http://schemas.microsoft.com/office/drawing/2014/main" id="{6B6F26FD-A167-4093-BBD7-49CCC95A3EAA}"/>
              </a:ext>
            </a:extLst>
          </p:cNvPr>
          <p:cNvCxnSpPr/>
          <p:nvPr/>
        </p:nvCxnSpPr>
        <p:spPr>
          <a:xfrm flipV="1">
            <a:off x="320512"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C0B4D1-CEC7-4B22-825E-2775A081281C}"/>
              </a:ext>
            </a:extLst>
          </p:cNvPr>
          <p:cNvCxnSpPr/>
          <p:nvPr/>
        </p:nvCxnSpPr>
        <p:spPr>
          <a:xfrm flipV="1">
            <a:off x="4247053"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462004-6EA7-42E8-98CC-762101AC7146}"/>
              </a:ext>
            </a:extLst>
          </p:cNvPr>
          <p:cNvCxnSpPr>
            <a:cxnSpLocks/>
          </p:cNvCxnSpPr>
          <p:nvPr/>
        </p:nvCxnSpPr>
        <p:spPr>
          <a:xfrm>
            <a:off x="2265854"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1985807-89E1-4552-AA42-1C35470F69E4}"/>
              </a:ext>
            </a:extLst>
          </p:cNvPr>
          <p:cNvCxnSpPr>
            <a:cxnSpLocks/>
          </p:cNvCxnSpPr>
          <p:nvPr/>
        </p:nvCxnSpPr>
        <p:spPr>
          <a:xfrm>
            <a:off x="6282041"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DBEC84B-CAF5-4107-80E6-679199BC6DF7}"/>
              </a:ext>
            </a:extLst>
          </p:cNvPr>
          <p:cNvCxnSpPr/>
          <p:nvPr/>
        </p:nvCxnSpPr>
        <p:spPr>
          <a:xfrm flipV="1">
            <a:off x="8227385"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Arrow: Chevron 32">
            <a:extLst>
              <a:ext uri="{FF2B5EF4-FFF2-40B4-BE49-F238E27FC236}">
                <a16:creationId xmlns:a16="http://schemas.microsoft.com/office/drawing/2014/main" id="{9DA15298-7710-49C5-B81F-279DC7DEDF8A}"/>
              </a:ext>
            </a:extLst>
          </p:cNvPr>
          <p:cNvSpPr/>
          <p:nvPr/>
        </p:nvSpPr>
        <p:spPr>
          <a:xfrm>
            <a:off x="10142073" y="320384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cxnSp>
        <p:nvCxnSpPr>
          <p:cNvPr id="35" name="Straight Arrow Connector 34">
            <a:extLst>
              <a:ext uri="{FF2B5EF4-FFF2-40B4-BE49-F238E27FC236}">
                <a16:creationId xmlns:a16="http://schemas.microsoft.com/office/drawing/2014/main" id="{B9780B50-9EAA-443D-BB25-71CBB9ED8084}"/>
              </a:ext>
            </a:extLst>
          </p:cNvPr>
          <p:cNvCxnSpPr>
            <a:cxnSpLocks/>
          </p:cNvCxnSpPr>
          <p:nvPr/>
        </p:nvCxnSpPr>
        <p:spPr>
          <a:xfrm>
            <a:off x="10166478" y="3929989"/>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3B20671-1507-4D1E-97BE-D0AF03E0B969}"/>
              </a:ext>
            </a:extLst>
          </p:cNvPr>
          <p:cNvSpPr/>
          <p:nvPr/>
        </p:nvSpPr>
        <p:spPr>
          <a:xfrm>
            <a:off x="189818" y="1735379"/>
            <a:ext cx="1300356"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17</a:t>
            </a:r>
            <a:r>
              <a:rPr lang="en-US" b="0" i="1" cap="none" spc="0">
                <a:ln w="0"/>
                <a:solidFill>
                  <a:schemeClr val="tx1"/>
                </a:solidFill>
                <a:effectLst>
                  <a:outerShdw blurRad="38100" dist="19050" dir="2700000" algn="tl" rotWithShape="0">
                    <a:schemeClr val="dk1">
                      <a:alpha val="40000"/>
                    </a:schemeClr>
                  </a:outerShdw>
                </a:effectLst>
              </a:rPr>
              <a:t>/11/2021</a:t>
            </a:r>
          </a:p>
        </p:txBody>
      </p:sp>
      <p:sp>
        <p:nvSpPr>
          <p:cNvPr id="37" name="Rectangle 36">
            <a:extLst>
              <a:ext uri="{FF2B5EF4-FFF2-40B4-BE49-F238E27FC236}">
                <a16:creationId xmlns:a16="http://schemas.microsoft.com/office/drawing/2014/main" id="{37FCCEB9-BD05-4246-B141-CDE4BE72E0D7}"/>
              </a:ext>
            </a:extLst>
          </p:cNvPr>
          <p:cNvSpPr/>
          <p:nvPr/>
        </p:nvSpPr>
        <p:spPr>
          <a:xfrm>
            <a:off x="2127694" y="5013743"/>
            <a:ext cx="1300356"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29/11/2021</a:t>
            </a:r>
          </a:p>
        </p:txBody>
      </p:sp>
      <p:sp>
        <p:nvSpPr>
          <p:cNvPr id="41" name="Rectangle 40">
            <a:extLst>
              <a:ext uri="{FF2B5EF4-FFF2-40B4-BE49-F238E27FC236}">
                <a16:creationId xmlns:a16="http://schemas.microsoft.com/office/drawing/2014/main" id="{32FBE00A-5550-44D7-A794-FC2E445D5371}"/>
              </a:ext>
            </a:extLst>
          </p:cNvPr>
          <p:cNvSpPr/>
          <p:nvPr/>
        </p:nvSpPr>
        <p:spPr>
          <a:xfrm>
            <a:off x="4164535" y="1719990"/>
            <a:ext cx="1300357"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13/12/2021</a:t>
            </a:r>
          </a:p>
        </p:txBody>
      </p:sp>
      <p:sp>
        <p:nvSpPr>
          <p:cNvPr id="42" name="Rectangle 41">
            <a:extLst>
              <a:ext uri="{FF2B5EF4-FFF2-40B4-BE49-F238E27FC236}">
                <a16:creationId xmlns:a16="http://schemas.microsoft.com/office/drawing/2014/main" id="{59C18277-D20E-489A-ADD4-A0F997ABDECA}"/>
              </a:ext>
            </a:extLst>
          </p:cNvPr>
          <p:cNvSpPr/>
          <p:nvPr/>
        </p:nvSpPr>
        <p:spPr>
          <a:xfrm>
            <a:off x="6189251" y="5044519"/>
            <a:ext cx="11833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4</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3" name="Rectangle 42">
            <a:extLst>
              <a:ext uri="{FF2B5EF4-FFF2-40B4-BE49-F238E27FC236}">
                <a16:creationId xmlns:a16="http://schemas.microsoft.com/office/drawing/2014/main" id="{D4223CF3-6439-4612-8DAC-106086F99B89}"/>
              </a:ext>
            </a:extLst>
          </p:cNvPr>
          <p:cNvSpPr/>
          <p:nvPr/>
        </p:nvSpPr>
        <p:spPr>
          <a:xfrm>
            <a:off x="8025784" y="1723628"/>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18</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4" name="Rectangle 43">
            <a:extLst>
              <a:ext uri="{FF2B5EF4-FFF2-40B4-BE49-F238E27FC236}">
                <a16:creationId xmlns:a16="http://schemas.microsoft.com/office/drawing/2014/main" id="{709F20B0-DB6C-46A3-99D7-05ADD8B3B89D}"/>
              </a:ext>
            </a:extLst>
          </p:cNvPr>
          <p:cNvSpPr/>
          <p:nvPr/>
        </p:nvSpPr>
        <p:spPr>
          <a:xfrm>
            <a:off x="9970350" y="5044144"/>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25</a:t>
            </a:r>
            <a:r>
              <a:rPr lang="en-US" b="0" i="1" cap="none" spc="0">
                <a:ln w="0"/>
                <a:solidFill>
                  <a:schemeClr val="tx1"/>
                </a:solidFill>
                <a:effectLst>
                  <a:outerShdw blurRad="38100" dist="19050" dir="2700000" algn="tl" rotWithShape="0">
                    <a:schemeClr val="dk1">
                      <a:alpha val="40000"/>
                    </a:schemeClr>
                  </a:outerShdw>
                </a:effectLst>
              </a:rPr>
              <a:t>/01/2022</a:t>
            </a:r>
          </a:p>
        </p:txBody>
      </p:sp>
      <p:cxnSp>
        <p:nvCxnSpPr>
          <p:cNvPr id="45" name="Straight Arrow Connector 44">
            <a:extLst>
              <a:ext uri="{FF2B5EF4-FFF2-40B4-BE49-F238E27FC236}">
                <a16:creationId xmlns:a16="http://schemas.microsoft.com/office/drawing/2014/main" id="{021E2D5A-731B-46E1-850E-4A62AA43CFE5}"/>
              </a:ext>
            </a:extLst>
          </p:cNvPr>
          <p:cNvCxnSpPr/>
          <p:nvPr/>
        </p:nvCxnSpPr>
        <p:spPr>
          <a:xfrm flipV="1">
            <a:off x="12046621" y="2083262"/>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316E6CB9-579F-4F98-9EC3-F6BD69B8EB3E}"/>
              </a:ext>
            </a:extLst>
          </p:cNvPr>
          <p:cNvSpPr/>
          <p:nvPr/>
        </p:nvSpPr>
        <p:spPr>
          <a:xfrm>
            <a:off x="10746264" y="1713930"/>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01</a:t>
            </a:r>
            <a:r>
              <a:rPr lang="en-US" b="0" i="1" cap="none" spc="0">
                <a:ln w="0"/>
                <a:solidFill>
                  <a:schemeClr val="tx1"/>
                </a:solidFill>
                <a:effectLst>
                  <a:outerShdw blurRad="38100" dist="19050" dir="2700000" algn="tl" rotWithShape="0">
                    <a:schemeClr val="dk1">
                      <a:alpha val="40000"/>
                    </a:schemeClr>
                  </a:outerShdw>
                </a:effectLst>
              </a:rPr>
              <a:t>/02/2022</a:t>
            </a:r>
          </a:p>
        </p:txBody>
      </p:sp>
      <p:sp>
        <p:nvSpPr>
          <p:cNvPr id="52" name="Rectangle 51">
            <a:extLst>
              <a:ext uri="{FF2B5EF4-FFF2-40B4-BE49-F238E27FC236}">
                <a16:creationId xmlns:a16="http://schemas.microsoft.com/office/drawing/2014/main" id="{6683FCA1-8B73-4685-8A85-5023B658F372}"/>
              </a:ext>
            </a:extLst>
          </p:cNvPr>
          <p:cNvSpPr/>
          <p:nvPr/>
        </p:nvSpPr>
        <p:spPr>
          <a:xfrm>
            <a:off x="2988697"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53" name="Rectangle 52">
            <a:extLst>
              <a:ext uri="{FF2B5EF4-FFF2-40B4-BE49-F238E27FC236}">
                <a16:creationId xmlns:a16="http://schemas.microsoft.com/office/drawing/2014/main" id="{7E7571AF-C89A-416A-A62A-45153A56929F}"/>
              </a:ext>
            </a:extLst>
          </p:cNvPr>
          <p:cNvSpPr/>
          <p:nvPr/>
        </p:nvSpPr>
        <p:spPr>
          <a:xfrm>
            <a:off x="4962514"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54" name="Rectangle 53">
            <a:extLst>
              <a:ext uri="{FF2B5EF4-FFF2-40B4-BE49-F238E27FC236}">
                <a16:creationId xmlns:a16="http://schemas.microsoft.com/office/drawing/2014/main" id="{EB7D56DC-2783-47EC-92E0-7BEB50A6C6ED}"/>
              </a:ext>
            </a:extLst>
          </p:cNvPr>
          <p:cNvSpPr/>
          <p:nvPr/>
        </p:nvSpPr>
        <p:spPr>
          <a:xfrm>
            <a:off x="692245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5" name="Rectangle 54">
            <a:extLst>
              <a:ext uri="{FF2B5EF4-FFF2-40B4-BE49-F238E27FC236}">
                <a16:creationId xmlns:a16="http://schemas.microsoft.com/office/drawing/2014/main" id="{FC43E7A2-A39A-45C4-A43D-7DC136452A44}"/>
              </a:ext>
            </a:extLst>
          </p:cNvPr>
          <p:cNvSpPr/>
          <p:nvPr/>
        </p:nvSpPr>
        <p:spPr>
          <a:xfrm>
            <a:off x="8837143"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6" name="Rectangle 55">
            <a:extLst>
              <a:ext uri="{FF2B5EF4-FFF2-40B4-BE49-F238E27FC236}">
                <a16:creationId xmlns:a16="http://schemas.microsoft.com/office/drawing/2014/main" id="{10042747-21B3-4B81-B275-96EAFB03ACC6}"/>
              </a:ext>
            </a:extLst>
          </p:cNvPr>
          <p:cNvSpPr/>
          <p:nvPr/>
        </p:nvSpPr>
        <p:spPr>
          <a:xfrm>
            <a:off x="1072948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7" name="Rectangle 56">
            <a:extLst>
              <a:ext uri="{FF2B5EF4-FFF2-40B4-BE49-F238E27FC236}">
                <a16:creationId xmlns:a16="http://schemas.microsoft.com/office/drawing/2014/main" id="{06B16915-8289-4A20-BD53-423F0493252F}"/>
              </a:ext>
            </a:extLst>
          </p:cNvPr>
          <p:cNvSpPr/>
          <p:nvPr/>
        </p:nvSpPr>
        <p:spPr>
          <a:xfrm>
            <a:off x="917508"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sp>
        <p:nvSpPr>
          <p:cNvPr id="34" name="Rectangle 40">
            <a:extLst>
              <a:ext uri="{FF2B5EF4-FFF2-40B4-BE49-F238E27FC236}">
                <a16:creationId xmlns:a16="http://schemas.microsoft.com/office/drawing/2014/main" id="{EC5BB5CF-4245-409D-830B-8A753E23371A}"/>
              </a:ext>
            </a:extLst>
          </p:cNvPr>
          <p:cNvSpPr/>
          <p:nvPr/>
        </p:nvSpPr>
        <p:spPr>
          <a:xfrm>
            <a:off x="4780107"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3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6" name="Rectangle 40">
            <a:extLst>
              <a:ext uri="{FF2B5EF4-FFF2-40B4-BE49-F238E27FC236}">
                <a16:creationId xmlns:a16="http://schemas.microsoft.com/office/drawing/2014/main" id="{DD1B84FA-F601-4A59-B8C1-C2818F009BE5}"/>
              </a:ext>
            </a:extLst>
          </p:cNvPr>
          <p:cNvSpPr/>
          <p:nvPr/>
        </p:nvSpPr>
        <p:spPr>
          <a:xfrm>
            <a:off x="2858748" y="3911568"/>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8" name="Rectangle 40">
            <a:extLst>
              <a:ext uri="{FF2B5EF4-FFF2-40B4-BE49-F238E27FC236}">
                <a16:creationId xmlns:a16="http://schemas.microsoft.com/office/drawing/2014/main" id="{0E25C3B0-6036-49B2-BD40-E036205DEBC1}"/>
              </a:ext>
            </a:extLst>
          </p:cNvPr>
          <p:cNvSpPr/>
          <p:nvPr/>
        </p:nvSpPr>
        <p:spPr>
          <a:xfrm>
            <a:off x="6874934"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9" name="Rectangle 40">
            <a:extLst>
              <a:ext uri="{FF2B5EF4-FFF2-40B4-BE49-F238E27FC236}">
                <a16:creationId xmlns:a16="http://schemas.microsoft.com/office/drawing/2014/main" id="{8DEBB4A2-372F-49BD-B966-C83656DA143C}"/>
              </a:ext>
            </a:extLst>
          </p:cNvPr>
          <p:cNvSpPr/>
          <p:nvPr/>
        </p:nvSpPr>
        <p:spPr>
          <a:xfrm>
            <a:off x="8847896"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0" name="Rectangle 40">
            <a:extLst>
              <a:ext uri="{FF2B5EF4-FFF2-40B4-BE49-F238E27FC236}">
                <a16:creationId xmlns:a16="http://schemas.microsoft.com/office/drawing/2014/main" id="{6EBEB938-E828-44C4-B66E-41A67D5AA806}"/>
              </a:ext>
            </a:extLst>
          </p:cNvPr>
          <p:cNvSpPr/>
          <p:nvPr/>
        </p:nvSpPr>
        <p:spPr>
          <a:xfrm>
            <a:off x="10620528"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6" name="Rectangle 40">
            <a:extLst>
              <a:ext uri="{FF2B5EF4-FFF2-40B4-BE49-F238E27FC236}">
                <a16:creationId xmlns:a16="http://schemas.microsoft.com/office/drawing/2014/main" id="{F4D83E90-1A80-4570-9A6C-2803B159B93B}"/>
              </a:ext>
            </a:extLst>
          </p:cNvPr>
          <p:cNvSpPr/>
          <p:nvPr/>
        </p:nvSpPr>
        <p:spPr>
          <a:xfrm>
            <a:off x="785338" y="3905918"/>
            <a:ext cx="9701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1.5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7" name="Rectangle 13">
            <a:extLst>
              <a:ext uri="{FF2B5EF4-FFF2-40B4-BE49-F238E27FC236}">
                <a16:creationId xmlns:a16="http://schemas.microsoft.com/office/drawing/2014/main" id="{FB840D93-2A08-4A2B-8642-4EC9F034F4E3}"/>
              </a:ext>
            </a:extLst>
          </p:cNvPr>
          <p:cNvSpPr/>
          <p:nvPr/>
        </p:nvSpPr>
        <p:spPr>
          <a:xfrm>
            <a:off x="320512" y="6151714"/>
            <a:ext cx="5255006" cy="338554"/>
          </a:xfrm>
          <a:prstGeom prst="rect">
            <a:avLst/>
          </a:prstGeom>
          <a:noFill/>
        </p:spPr>
        <p:txBody>
          <a:bodyPr wrap="square" lIns="91440" tIns="45720" rIns="91440" bIns="45720">
            <a:spAutoFit/>
          </a:bodyPr>
          <a:lstStyle/>
          <a:p>
            <a:r>
              <a:rPr lang="en-US" sz="1600" err="1">
                <a:ln w="0"/>
              </a:rPr>
              <a:t>Cronograma</a:t>
            </a:r>
            <a:r>
              <a:rPr lang="en-US" sz="1600">
                <a:ln w="0"/>
              </a:rPr>
              <a:t>  </a:t>
            </a:r>
            <a:r>
              <a:rPr lang="en-US" sz="1600" err="1">
                <a:ln w="0"/>
              </a:rPr>
              <a:t>tentativo</a:t>
            </a:r>
            <a:r>
              <a:rPr lang="en-US" sz="1600">
                <a:ln w="0"/>
              </a:rPr>
              <a:t>, </a:t>
            </a:r>
            <a:r>
              <a:rPr lang="en-US" sz="1600" err="1">
                <a:ln w="0"/>
              </a:rPr>
              <a:t>según</a:t>
            </a:r>
            <a:r>
              <a:rPr lang="en-US" sz="1600">
                <a:ln w="0"/>
              </a:rPr>
              <a:t> </a:t>
            </a:r>
            <a:r>
              <a:rPr lang="en-US" sz="1600" err="1">
                <a:ln w="0"/>
              </a:rPr>
              <a:t>definición</a:t>
            </a:r>
            <a:r>
              <a:rPr lang="en-US" sz="1600">
                <a:ln w="0"/>
              </a:rPr>
              <a:t> del </a:t>
            </a:r>
            <a:r>
              <a:rPr lang="en-US" sz="1600" err="1">
                <a:ln w="0"/>
              </a:rPr>
              <a:t>alcance</a:t>
            </a:r>
            <a:r>
              <a:rPr lang="en-US" sz="1600">
                <a:ln w="0"/>
              </a:rPr>
              <a:t>. </a:t>
            </a:r>
            <a:endParaRPr lang="en-US" sz="1600" cap="none" spc="0">
              <a:ln w="0"/>
              <a:solidFill>
                <a:schemeClr val="tx1"/>
              </a:solidFill>
            </a:endParaRPr>
          </a:p>
        </p:txBody>
      </p:sp>
    </p:spTree>
    <p:extLst>
      <p:ext uri="{BB962C8B-B14F-4D97-AF65-F5344CB8AC3E}">
        <p14:creationId xmlns:p14="http://schemas.microsoft.com/office/powerpoint/2010/main" val="309235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 Actividades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539423" y="1079643"/>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4596403" y="1079642"/>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8653383" y="1079641"/>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488763" y="3877288"/>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4551856" y="3877287"/>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sp>
        <p:nvSpPr>
          <p:cNvPr id="33" name="Arrow: Chevron 32">
            <a:extLst>
              <a:ext uri="{FF2B5EF4-FFF2-40B4-BE49-F238E27FC236}">
                <a16:creationId xmlns:a16="http://schemas.microsoft.com/office/drawing/2014/main" id="{9DA15298-7710-49C5-B81F-279DC7DEDF8A}"/>
              </a:ext>
            </a:extLst>
          </p:cNvPr>
          <p:cNvSpPr/>
          <p:nvPr/>
        </p:nvSpPr>
        <p:spPr>
          <a:xfrm>
            <a:off x="8653383" y="377280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pic>
        <p:nvPicPr>
          <p:cNvPr id="7" name="Picture 6">
            <a:extLst>
              <a:ext uri="{FF2B5EF4-FFF2-40B4-BE49-F238E27FC236}">
                <a16:creationId xmlns:a16="http://schemas.microsoft.com/office/drawing/2014/main" id="{3FE72E51-35A7-4A16-A938-EEE5D5C3F31E}"/>
              </a:ext>
            </a:extLst>
          </p:cNvPr>
          <p:cNvPicPr>
            <a:picLocks noChangeAspect="1"/>
          </p:cNvPicPr>
          <p:nvPr/>
        </p:nvPicPr>
        <p:blipFill>
          <a:blip r:embed="rId3"/>
          <a:stretch>
            <a:fillRect/>
          </a:stretch>
        </p:blipFill>
        <p:spPr>
          <a:xfrm>
            <a:off x="310726" y="1951247"/>
            <a:ext cx="2804791" cy="1745690"/>
          </a:xfrm>
          <a:prstGeom prst="rect">
            <a:avLst/>
          </a:prstGeom>
        </p:spPr>
      </p:pic>
      <p:pic>
        <p:nvPicPr>
          <p:cNvPr id="9" name="Picture 8">
            <a:extLst>
              <a:ext uri="{FF2B5EF4-FFF2-40B4-BE49-F238E27FC236}">
                <a16:creationId xmlns:a16="http://schemas.microsoft.com/office/drawing/2014/main" id="{247EBC9D-44CE-4A19-83E2-548DFE5DD7C1}"/>
              </a:ext>
            </a:extLst>
          </p:cNvPr>
          <p:cNvPicPr>
            <a:picLocks noChangeAspect="1"/>
          </p:cNvPicPr>
          <p:nvPr/>
        </p:nvPicPr>
        <p:blipFill>
          <a:blip r:embed="rId4"/>
          <a:stretch>
            <a:fillRect/>
          </a:stretch>
        </p:blipFill>
        <p:spPr>
          <a:xfrm>
            <a:off x="4570662" y="1951248"/>
            <a:ext cx="2489093" cy="1109002"/>
          </a:xfrm>
          <a:prstGeom prst="rect">
            <a:avLst/>
          </a:prstGeom>
        </p:spPr>
      </p:pic>
      <p:sp>
        <p:nvSpPr>
          <p:cNvPr id="47" name="Rectangle 46">
            <a:extLst>
              <a:ext uri="{FF2B5EF4-FFF2-40B4-BE49-F238E27FC236}">
                <a16:creationId xmlns:a16="http://schemas.microsoft.com/office/drawing/2014/main" id="{5C143836-E9F9-4987-9B8B-D0E8109B8561}"/>
              </a:ext>
            </a:extLst>
          </p:cNvPr>
          <p:cNvSpPr/>
          <p:nvPr/>
        </p:nvSpPr>
        <p:spPr>
          <a:xfrm>
            <a:off x="4317192" y="1199002"/>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48" name="Rectangle 47">
            <a:extLst>
              <a:ext uri="{FF2B5EF4-FFF2-40B4-BE49-F238E27FC236}">
                <a16:creationId xmlns:a16="http://schemas.microsoft.com/office/drawing/2014/main" id="{17BB62DD-2EAE-4B26-9044-80E48D0E7761}"/>
              </a:ext>
            </a:extLst>
          </p:cNvPr>
          <p:cNvSpPr/>
          <p:nvPr/>
        </p:nvSpPr>
        <p:spPr>
          <a:xfrm>
            <a:off x="8418719" y="1206530"/>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49" name="Rectangle 48">
            <a:extLst>
              <a:ext uri="{FF2B5EF4-FFF2-40B4-BE49-F238E27FC236}">
                <a16:creationId xmlns:a16="http://schemas.microsoft.com/office/drawing/2014/main" id="{88BAD7E3-92CD-4A63-A75B-D9781DD50967}"/>
              </a:ext>
            </a:extLst>
          </p:cNvPr>
          <p:cNvSpPr/>
          <p:nvPr/>
        </p:nvSpPr>
        <p:spPr>
          <a:xfrm>
            <a:off x="137695" y="4009527"/>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0" name="Rectangle 49">
            <a:extLst>
              <a:ext uri="{FF2B5EF4-FFF2-40B4-BE49-F238E27FC236}">
                <a16:creationId xmlns:a16="http://schemas.microsoft.com/office/drawing/2014/main" id="{13963EC9-86D6-4B01-A55B-CE6691F04471}"/>
              </a:ext>
            </a:extLst>
          </p:cNvPr>
          <p:cNvSpPr/>
          <p:nvPr/>
        </p:nvSpPr>
        <p:spPr>
          <a:xfrm>
            <a:off x="4335998" y="400952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8" name="Rectangle 57">
            <a:extLst>
              <a:ext uri="{FF2B5EF4-FFF2-40B4-BE49-F238E27FC236}">
                <a16:creationId xmlns:a16="http://schemas.microsoft.com/office/drawing/2014/main" id="{1876C074-A64B-415E-B63F-42A8F09FE108}"/>
              </a:ext>
            </a:extLst>
          </p:cNvPr>
          <p:cNvSpPr/>
          <p:nvPr/>
        </p:nvSpPr>
        <p:spPr>
          <a:xfrm>
            <a:off x="8455526" y="3905045"/>
            <a:ext cx="39571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9" name="Rectangle 58">
            <a:extLst>
              <a:ext uri="{FF2B5EF4-FFF2-40B4-BE49-F238E27FC236}">
                <a16:creationId xmlns:a16="http://schemas.microsoft.com/office/drawing/2014/main" id="{01218920-25E2-4A06-BD67-926C18DBB5DB}"/>
              </a:ext>
            </a:extLst>
          </p:cNvPr>
          <p:cNvSpPr/>
          <p:nvPr/>
        </p:nvSpPr>
        <p:spPr>
          <a:xfrm>
            <a:off x="189543" y="118833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pic>
        <p:nvPicPr>
          <p:cNvPr id="15" name="Picture 14">
            <a:extLst>
              <a:ext uri="{FF2B5EF4-FFF2-40B4-BE49-F238E27FC236}">
                <a16:creationId xmlns:a16="http://schemas.microsoft.com/office/drawing/2014/main" id="{65F632DA-8DF3-4193-B20D-F352122C14D7}"/>
              </a:ext>
            </a:extLst>
          </p:cNvPr>
          <p:cNvPicPr>
            <a:picLocks noChangeAspect="1"/>
          </p:cNvPicPr>
          <p:nvPr/>
        </p:nvPicPr>
        <p:blipFill>
          <a:blip r:embed="rId5"/>
          <a:stretch>
            <a:fillRect/>
          </a:stretch>
        </p:blipFill>
        <p:spPr>
          <a:xfrm>
            <a:off x="8582586" y="1951247"/>
            <a:ext cx="2327461" cy="1408283"/>
          </a:xfrm>
          <a:prstGeom prst="rect">
            <a:avLst/>
          </a:prstGeom>
        </p:spPr>
      </p:pic>
      <p:pic>
        <p:nvPicPr>
          <p:cNvPr id="17" name="Picture 16">
            <a:extLst>
              <a:ext uri="{FF2B5EF4-FFF2-40B4-BE49-F238E27FC236}">
                <a16:creationId xmlns:a16="http://schemas.microsoft.com/office/drawing/2014/main" id="{F2514D78-4E96-4AFF-A3D4-42A5202CAC05}"/>
              </a:ext>
            </a:extLst>
          </p:cNvPr>
          <p:cNvPicPr>
            <a:picLocks noChangeAspect="1"/>
          </p:cNvPicPr>
          <p:nvPr/>
        </p:nvPicPr>
        <p:blipFill>
          <a:blip r:embed="rId6"/>
          <a:stretch>
            <a:fillRect/>
          </a:stretch>
        </p:blipFill>
        <p:spPr>
          <a:xfrm>
            <a:off x="310726" y="4812852"/>
            <a:ext cx="2772904" cy="1336936"/>
          </a:xfrm>
          <a:prstGeom prst="rect">
            <a:avLst/>
          </a:prstGeom>
        </p:spPr>
      </p:pic>
      <p:pic>
        <p:nvPicPr>
          <p:cNvPr id="29" name="Picture 28">
            <a:extLst>
              <a:ext uri="{FF2B5EF4-FFF2-40B4-BE49-F238E27FC236}">
                <a16:creationId xmlns:a16="http://schemas.microsoft.com/office/drawing/2014/main" id="{F65D849B-D4A9-4F85-88E6-B2C08A3D69FD}"/>
              </a:ext>
            </a:extLst>
          </p:cNvPr>
          <p:cNvPicPr>
            <a:picLocks noChangeAspect="1"/>
          </p:cNvPicPr>
          <p:nvPr/>
        </p:nvPicPr>
        <p:blipFill>
          <a:blip r:embed="rId7"/>
          <a:stretch>
            <a:fillRect/>
          </a:stretch>
        </p:blipFill>
        <p:spPr>
          <a:xfrm>
            <a:off x="8496300" y="4812852"/>
            <a:ext cx="3407083" cy="1229360"/>
          </a:xfrm>
          <a:prstGeom prst="rect">
            <a:avLst/>
          </a:prstGeom>
        </p:spPr>
      </p:pic>
      <p:pic>
        <p:nvPicPr>
          <p:cNvPr id="60" name="Picture 59">
            <a:extLst>
              <a:ext uri="{FF2B5EF4-FFF2-40B4-BE49-F238E27FC236}">
                <a16:creationId xmlns:a16="http://schemas.microsoft.com/office/drawing/2014/main" id="{6A8959B0-DE0D-45B0-B53C-3F0FB67A6953}"/>
              </a:ext>
            </a:extLst>
          </p:cNvPr>
          <p:cNvPicPr>
            <a:picLocks noChangeAspect="1"/>
          </p:cNvPicPr>
          <p:nvPr/>
        </p:nvPicPr>
        <p:blipFill>
          <a:blip r:embed="rId8"/>
          <a:stretch>
            <a:fillRect/>
          </a:stretch>
        </p:blipFill>
        <p:spPr>
          <a:xfrm>
            <a:off x="4343400" y="4812852"/>
            <a:ext cx="3172377" cy="965506"/>
          </a:xfrm>
          <a:prstGeom prst="rect">
            <a:avLst/>
          </a:prstGeom>
        </p:spPr>
      </p:pic>
    </p:spTree>
    <p:extLst>
      <p:ext uri="{BB962C8B-B14F-4D97-AF65-F5344CB8AC3E}">
        <p14:creationId xmlns:p14="http://schemas.microsoft.com/office/powerpoint/2010/main" val="218176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extLst>
              <p:ext uri="{D42A27DB-BD31-4B8C-83A1-F6EECF244321}">
                <p14:modId xmlns:p14="http://schemas.microsoft.com/office/powerpoint/2010/main" val="2322608949"/>
              </p:ext>
            </p:extLst>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1554864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4839C81C3376548BB8C84494014F5FA" ma:contentTypeVersion="12" ma:contentTypeDescription="Crear nuevo documento." ma:contentTypeScope="" ma:versionID="8e98926e0ff486ce8d74e9447a538e1b">
  <xsd:schema xmlns:xsd="http://www.w3.org/2001/XMLSchema" xmlns:xs="http://www.w3.org/2001/XMLSchema" xmlns:p="http://schemas.microsoft.com/office/2006/metadata/properties" xmlns:ns2="89cbfef1-a336-41f8-928b-f986a79124b5" xmlns:ns3="c2c64996-e12e-4242-b8a3-a391bff27b24" targetNamespace="http://schemas.microsoft.com/office/2006/metadata/properties" ma:root="true" ma:fieldsID="ecb3679d3bc78e2b0b1642ef867deac8" ns2:_="" ns3:_="">
    <xsd:import namespace="89cbfef1-a336-41f8-928b-f986a79124b5"/>
    <xsd:import namespace="c2c64996-e12e-4242-b8a3-a391bff27b2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bfef1-a336-41f8-928b-f986a791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64996-e12e-4242-b8a3-a391bff27b2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2c64996-e12e-4242-b8a3-a391bff27b24">
      <UserInfo>
        <DisplayName/>
        <AccountId xsi:nil="true"/>
        <AccountType/>
      </UserInfo>
    </SharedWithUsers>
  </documentManagement>
</p:properties>
</file>

<file path=customXml/itemProps1.xml><?xml version="1.0" encoding="utf-8"?>
<ds:datastoreItem xmlns:ds="http://schemas.openxmlformats.org/officeDocument/2006/customXml" ds:itemID="{FD7B4F8F-AD01-4C4B-B150-9E74853651BE}">
  <ds:schemaRefs>
    <ds:schemaRef ds:uri="89cbfef1-a336-41f8-928b-f986a79124b5"/>
    <ds:schemaRef ds:uri="c2c64996-e12e-4242-b8a3-a391bff27b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25838E4-A357-40A6-B7F3-FFBA7DDC0654}">
  <ds:schemaRefs>
    <ds:schemaRef ds:uri="http://schemas.microsoft.com/sharepoint/v3/contenttype/forms"/>
  </ds:schemaRefs>
</ds:datastoreItem>
</file>

<file path=customXml/itemProps3.xml><?xml version="1.0" encoding="utf-8"?>
<ds:datastoreItem xmlns:ds="http://schemas.openxmlformats.org/officeDocument/2006/customXml" ds:itemID="{0594D3BD-C8A5-4B32-B982-DA438166033D}">
  <ds:schemaRefs>
    <ds:schemaRef ds:uri="89cbfef1-a336-41f8-928b-f986a79124b5"/>
    <ds:schemaRef ds:uri="c2c64996-e12e-4242-b8a3-a391bff27b2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5</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Tema de Office</vt:lpstr>
      <vt:lpstr>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Dionicio Velasquez Tupalaya</dc:creator>
  <cp:revision>1</cp:revision>
  <dcterms:created xsi:type="dcterms:W3CDTF">2020-02-24T19:29:41Z</dcterms:created>
  <dcterms:modified xsi:type="dcterms:W3CDTF">2022-01-11T20:51:34Z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0x01010064839C81C3376548BB8C84494014F5FA</vt:lpwstr>
  </property>
  <property fmtid="{D5CDD505-2E9C-101B-9397-08002B2CF9AE}" pid="3" name="ComplianceAssetId">
    <vt:lpwstr/>
  </property>
  <property fmtid="{D5CDD505-2E9C-101B-9397-08002B2CF9AE}" pid="4" name="_ExtendedDescription">
    <vt:lpwstr/>
  </property>
</Properties>
</file>