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notesMasterIdLst>
    <p:notesMasterId r:id="rId30"/>
  </p:notesMasterIdLst>
  <p:handoutMasterIdLst>
    <p:handoutMasterId r:id="rId31"/>
  </p:handoutMasterIdLst>
  <p:sldIdLst>
    <p:sldId id="256" r:id="rId6"/>
    <p:sldId id="454" r:id="rId7"/>
    <p:sldId id="452" r:id="rId8"/>
    <p:sldId id="459" r:id="rId9"/>
    <p:sldId id="448" r:id="rId10"/>
    <p:sldId id="450" r:id="rId11"/>
    <p:sldId id="451" r:id="rId12"/>
    <p:sldId id="453" r:id="rId13"/>
    <p:sldId id="446" r:id="rId14"/>
    <p:sldId id="455" r:id="rId15"/>
    <p:sldId id="456" r:id="rId16"/>
    <p:sldId id="457" r:id="rId17"/>
    <p:sldId id="458" r:id="rId18"/>
    <p:sldId id="460" r:id="rId19"/>
    <p:sldId id="461" r:id="rId20"/>
    <p:sldId id="463" r:id="rId21"/>
    <p:sldId id="462" r:id="rId22"/>
    <p:sldId id="464" r:id="rId23"/>
    <p:sldId id="466" r:id="rId24"/>
    <p:sldId id="468" r:id="rId25"/>
    <p:sldId id="467" r:id="rId26"/>
    <p:sldId id="470" r:id="rId27"/>
    <p:sldId id="469" r:id="rId28"/>
    <p:sldId id="471" r:id="rId2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8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D8335B-F942-4042-B629-2F398623EFAF}" v="242" dt="2022-02-09T20:35:03.53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Ernesto Incappueño Ttito" userId="5fc7df4c-9bea-4634-a51e-033ae7a3199f" providerId="ADAL" clId="{ACDAB7DA-9E93-4F5E-90AD-8C2FA3926902}"/>
    <pc:docChg chg="custSel addSld modSld">
      <pc:chgData name="Daniel Ernesto Incappueño Ttito" userId="5fc7df4c-9bea-4634-a51e-033ae7a3199f" providerId="ADAL" clId="{ACDAB7DA-9E93-4F5E-90AD-8C2FA3926902}" dt="2021-12-03T16:02:27.320" v="77" actId="20577"/>
      <pc:docMkLst>
        <pc:docMk/>
      </pc:docMkLst>
      <pc:sldChg chg="addSp delSp modSp mod">
        <pc:chgData name="Daniel Ernesto Incappueño Ttito" userId="5fc7df4c-9bea-4634-a51e-033ae7a3199f" providerId="ADAL" clId="{ACDAB7DA-9E93-4F5E-90AD-8C2FA3926902}" dt="2021-12-03T16:02:27.320" v="77" actId="20577"/>
        <pc:sldMkLst>
          <pc:docMk/>
          <pc:sldMk cId="3366526616" sldId="452"/>
        </pc:sldMkLst>
        <pc:spChg chg="add">
          <ac:chgData name="Daniel Ernesto Incappueño Ttito" userId="5fc7df4c-9bea-4634-a51e-033ae7a3199f" providerId="ADAL" clId="{ACDAB7DA-9E93-4F5E-90AD-8C2FA3926902}" dt="2021-12-03T16:01:31.885" v="17" actId="11529"/>
          <ac:spMkLst>
            <pc:docMk/>
            <pc:sldMk cId="3366526616" sldId="452"/>
            <ac:spMk id="8" creationId="{1F076BA3-4766-45CF-9BA6-AA122F55B746}"/>
          </ac:spMkLst>
        </pc:spChg>
        <pc:spChg chg="add mod">
          <ac:chgData name="Daniel Ernesto Incappueño Ttito" userId="5fc7df4c-9bea-4634-a51e-033ae7a3199f" providerId="ADAL" clId="{ACDAB7DA-9E93-4F5E-90AD-8C2FA3926902}" dt="2021-12-03T16:01:54.750" v="26" actId="404"/>
          <ac:spMkLst>
            <pc:docMk/>
            <pc:sldMk cId="3366526616" sldId="452"/>
            <ac:spMk id="9" creationId="{DF0B7BCE-B290-4A61-AA91-85B2D53C7333}"/>
          </ac:spMkLst>
        </pc:spChg>
        <pc:spChg chg="mod">
          <ac:chgData name="Daniel Ernesto Incappueño Ttito" userId="5fc7df4c-9bea-4634-a51e-033ae7a3199f" providerId="ADAL" clId="{ACDAB7DA-9E93-4F5E-90AD-8C2FA3926902}" dt="2021-12-03T16:02:27.320" v="77" actId="20577"/>
          <ac:spMkLst>
            <pc:docMk/>
            <pc:sldMk cId="3366526616" sldId="452"/>
            <ac:spMk id="11" creationId="{0C8C3B9F-E76B-4692-BA70-20B13F98CBA1}"/>
          </ac:spMkLst>
        </pc:spChg>
        <pc:spChg chg="del">
          <ac:chgData name="Daniel Ernesto Incappueño Ttito" userId="5fc7df4c-9bea-4634-a51e-033ae7a3199f" providerId="ADAL" clId="{ACDAB7DA-9E93-4F5E-90AD-8C2FA3926902}" dt="2021-12-03T16:00:10.272" v="8" actId="478"/>
          <ac:spMkLst>
            <pc:docMk/>
            <pc:sldMk cId="3366526616" sldId="452"/>
            <ac:spMk id="17" creationId="{F7659431-97C8-48DB-BC86-ED9BEC799AA1}"/>
          </ac:spMkLst>
        </pc:spChg>
        <pc:spChg chg="del">
          <ac:chgData name="Daniel Ernesto Incappueño Ttito" userId="5fc7df4c-9bea-4634-a51e-033ae7a3199f" providerId="ADAL" clId="{ACDAB7DA-9E93-4F5E-90AD-8C2FA3926902}" dt="2021-12-03T16:00:04.106" v="4" actId="478"/>
          <ac:spMkLst>
            <pc:docMk/>
            <pc:sldMk cId="3366526616" sldId="452"/>
            <ac:spMk id="20" creationId="{F66978B6-3DDA-403E-982C-725B559222E2}"/>
          </ac:spMkLst>
        </pc:spChg>
        <pc:spChg chg="del">
          <ac:chgData name="Daniel Ernesto Incappueño Ttito" userId="5fc7df4c-9bea-4634-a51e-033ae7a3199f" providerId="ADAL" clId="{ACDAB7DA-9E93-4F5E-90AD-8C2FA3926902}" dt="2021-12-03T16:00:08.854" v="7" actId="478"/>
          <ac:spMkLst>
            <pc:docMk/>
            <pc:sldMk cId="3366526616" sldId="452"/>
            <ac:spMk id="21" creationId="{A0D9FCF8-F058-450F-831C-601B524BEA85}"/>
          </ac:spMkLst>
        </pc:spChg>
        <pc:spChg chg="del">
          <ac:chgData name="Daniel Ernesto Incappueño Ttito" userId="5fc7df4c-9bea-4634-a51e-033ae7a3199f" providerId="ADAL" clId="{ACDAB7DA-9E93-4F5E-90AD-8C2FA3926902}" dt="2021-12-03T16:00:05.573" v="5" actId="478"/>
          <ac:spMkLst>
            <pc:docMk/>
            <pc:sldMk cId="3366526616" sldId="452"/>
            <ac:spMk id="22" creationId="{52C2BC7C-2BAE-4126-A709-DD88FF228C57}"/>
          </ac:spMkLst>
        </pc:spChg>
        <pc:spChg chg="add mod">
          <ac:chgData name="Daniel Ernesto Incappueño Ttito" userId="5fc7df4c-9bea-4634-a51e-033ae7a3199f" providerId="ADAL" clId="{ACDAB7DA-9E93-4F5E-90AD-8C2FA3926902}" dt="2021-12-03T16:02:14.274" v="37" actId="403"/>
          <ac:spMkLst>
            <pc:docMk/>
            <pc:sldMk cId="3366526616" sldId="452"/>
            <ac:spMk id="24" creationId="{F89A5835-FFE5-4AA6-97CC-DC57ED4010D0}"/>
          </ac:spMkLst>
        </pc:spChg>
        <pc:graphicFrameChg chg="del">
          <ac:chgData name="Daniel Ernesto Incappueño Ttito" userId="5fc7df4c-9bea-4634-a51e-033ae7a3199f" providerId="ADAL" clId="{ACDAB7DA-9E93-4F5E-90AD-8C2FA3926902}" dt="2021-12-03T16:00:07.470" v="6" actId="478"/>
          <ac:graphicFrameMkLst>
            <pc:docMk/>
            <pc:sldMk cId="3366526616" sldId="452"/>
            <ac:graphicFrameMk id="18" creationId="{C236C9B3-DBF5-44DE-AE50-F6092775A989}"/>
          </ac:graphicFrameMkLst>
        </pc:graphicFrameChg>
        <pc:graphicFrameChg chg="del">
          <ac:chgData name="Daniel Ernesto Incappueño Ttito" userId="5fc7df4c-9bea-4634-a51e-033ae7a3199f" providerId="ADAL" clId="{ACDAB7DA-9E93-4F5E-90AD-8C2FA3926902}" dt="2021-12-03T16:00:02.968" v="3" actId="478"/>
          <ac:graphicFrameMkLst>
            <pc:docMk/>
            <pc:sldMk cId="3366526616" sldId="452"/>
            <ac:graphicFrameMk id="19" creationId="{B1341B99-488C-47FE-B41E-2EDA2F38F321}"/>
          </ac:graphicFrameMkLst>
        </pc:graphicFrameChg>
        <pc:graphicFrameChg chg="del">
          <ac:chgData name="Daniel Ernesto Incappueño Ttito" userId="5fc7df4c-9bea-4634-a51e-033ae7a3199f" providerId="ADAL" clId="{ACDAB7DA-9E93-4F5E-90AD-8C2FA3926902}" dt="2021-12-03T16:00:01.724" v="1" actId="478"/>
          <ac:graphicFrameMkLst>
            <pc:docMk/>
            <pc:sldMk cId="3366526616" sldId="452"/>
            <ac:graphicFrameMk id="23" creationId="{24FC1400-A684-489F-A8C6-62BA62B92743}"/>
          </ac:graphicFrameMkLst>
        </pc:graphicFrameChg>
        <pc:picChg chg="add mod">
          <ac:chgData name="Daniel Ernesto Incappueño Ttito" userId="5fc7df4c-9bea-4634-a51e-033ae7a3199f" providerId="ADAL" clId="{ACDAB7DA-9E93-4F5E-90AD-8C2FA3926902}" dt="2021-12-03T16:01:12.760" v="14" actId="1076"/>
          <ac:picMkLst>
            <pc:docMk/>
            <pc:sldMk cId="3366526616" sldId="452"/>
            <ac:picMk id="3" creationId="{96E12EB1-1070-4A2D-BC7A-89BD510014E4}"/>
          </ac:picMkLst>
        </pc:picChg>
        <pc:picChg chg="del">
          <ac:chgData name="Daniel Ernesto Incappueño Ttito" userId="5fc7df4c-9bea-4634-a51e-033ae7a3199f" providerId="ADAL" clId="{ACDAB7DA-9E93-4F5E-90AD-8C2FA3926902}" dt="2021-12-03T16:00:02.088" v="2" actId="478"/>
          <ac:picMkLst>
            <pc:docMk/>
            <pc:sldMk cId="3366526616" sldId="452"/>
            <ac:picMk id="6" creationId="{021F376A-C178-4B16-A2E7-E6EDBADB442F}"/>
          </ac:picMkLst>
        </pc:picChg>
        <pc:picChg chg="add mod">
          <ac:chgData name="Daniel Ernesto Incappueño Ttito" userId="5fc7df4c-9bea-4634-a51e-033ae7a3199f" providerId="ADAL" clId="{ACDAB7DA-9E93-4F5E-90AD-8C2FA3926902}" dt="2021-12-03T16:01:17.154" v="16" actId="14100"/>
          <ac:picMkLst>
            <pc:docMk/>
            <pc:sldMk cId="3366526616" sldId="452"/>
            <ac:picMk id="7" creationId="{730FA60E-1833-433E-986B-B447099E7914}"/>
          </ac:picMkLst>
        </pc:picChg>
      </pc:sldChg>
      <pc:sldChg chg="add">
        <pc:chgData name="Daniel Ernesto Incappueño Ttito" userId="5fc7df4c-9bea-4634-a51e-033ae7a3199f" providerId="ADAL" clId="{ACDAB7DA-9E93-4F5E-90AD-8C2FA3926902}" dt="2021-12-03T15:59:52.795" v="0"/>
        <pc:sldMkLst>
          <pc:docMk/>
          <pc:sldMk cId="1603882186" sldId="459"/>
        </pc:sldMkLst>
      </pc:sldChg>
    </pc:docChg>
  </pc:docChgLst>
  <pc:docChgLst>
    <pc:chgData name="Dionicio Velasquez Tupalaya" userId="4a2fee4d-d679-490c-a934-c577c688563e" providerId="ADAL" clId="{2DDC4404-5A07-40D0-AFFE-00251BB5113A}"/>
    <pc:docChg chg="undo custSel modSld">
      <pc:chgData name="Dionicio Velasquez Tupalaya" userId="4a2fee4d-d679-490c-a934-c577c688563e" providerId="ADAL" clId="{2DDC4404-5A07-40D0-AFFE-00251BB5113A}" dt="2021-11-25T15:54:22.539" v="150" actId="1076"/>
      <pc:docMkLst>
        <pc:docMk/>
      </pc:docMkLst>
      <pc:sldChg chg="modSp mod">
        <pc:chgData name="Dionicio Velasquez Tupalaya" userId="4a2fee4d-d679-490c-a934-c577c688563e" providerId="ADAL" clId="{2DDC4404-5A07-40D0-AFFE-00251BB5113A}" dt="2021-11-25T15:48:21.850" v="16" actId="20577"/>
        <pc:sldMkLst>
          <pc:docMk/>
          <pc:sldMk cId="3700032390" sldId="256"/>
        </pc:sldMkLst>
        <pc:spChg chg="mod">
          <ac:chgData name="Dionicio Velasquez Tupalaya" userId="4a2fee4d-d679-490c-a934-c577c688563e" providerId="ADAL" clId="{2DDC4404-5A07-40D0-AFFE-00251BB5113A}" dt="2021-11-25T15:48:21.850" v="16" actId="20577"/>
          <ac:spMkLst>
            <pc:docMk/>
            <pc:sldMk cId="3700032390" sldId="256"/>
            <ac:spMk id="5" creationId="{943201E5-49EF-42ED-A729-AB1CFEC20EA3}"/>
          </ac:spMkLst>
        </pc:spChg>
      </pc:sldChg>
      <pc:sldChg chg="addSp delSp modSp mod">
        <pc:chgData name="Dionicio Velasquez Tupalaya" userId="4a2fee4d-d679-490c-a934-c577c688563e" providerId="ADAL" clId="{2DDC4404-5A07-40D0-AFFE-00251BB5113A}" dt="2021-11-25T15:54:22.539" v="150" actId="1076"/>
        <pc:sldMkLst>
          <pc:docMk/>
          <pc:sldMk cId="1554864939" sldId="446"/>
        </pc:sldMkLst>
        <pc:spChg chg="add del mod">
          <ac:chgData name="Dionicio Velasquez Tupalaya" userId="4a2fee4d-d679-490c-a934-c577c688563e" providerId="ADAL" clId="{2DDC4404-5A07-40D0-AFFE-00251BB5113A}" dt="2021-11-25T15:54:06.674" v="146" actId="1076"/>
          <ac:spMkLst>
            <pc:docMk/>
            <pc:sldMk cId="1554864939" sldId="446"/>
            <ac:spMk id="2" creationId="{E5A857BF-FA75-4270-B9FB-C1A25008482F}"/>
          </ac:spMkLst>
        </pc:spChg>
        <pc:spChg chg="mod">
          <ac:chgData name="Dionicio Velasquez Tupalaya" userId="4a2fee4d-d679-490c-a934-c577c688563e" providerId="ADAL" clId="{2DDC4404-5A07-40D0-AFFE-00251BB5113A}" dt="2021-11-25T15:54:14.122" v="149" actId="1076"/>
          <ac:spMkLst>
            <pc:docMk/>
            <pc:sldMk cId="1554864939" sldId="446"/>
            <ac:spMk id="11" creationId="{0C8C3B9F-E76B-4692-BA70-20B13F98CBA1}"/>
          </ac:spMkLst>
        </pc:spChg>
        <pc:grpChg chg="mod">
          <ac:chgData name="Dionicio Velasquez Tupalaya" userId="4a2fee4d-d679-490c-a934-c577c688563e" providerId="ADAL" clId="{2DDC4404-5A07-40D0-AFFE-00251BB5113A}" dt="2021-11-25T15:54:10.727" v="147" actId="1076"/>
          <ac:grpSpMkLst>
            <pc:docMk/>
            <pc:sldMk cId="1554864939" sldId="446"/>
            <ac:grpSpMk id="38" creationId="{C7BF03F5-A251-42CD-811C-5F37E96E29A7}"/>
          </ac:grpSpMkLst>
        </pc:grpChg>
        <pc:graphicFrameChg chg="mod">
          <ac:chgData name="Dionicio Velasquez Tupalaya" userId="4a2fee4d-d679-490c-a934-c577c688563e" providerId="ADAL" clId="{2DDC4404-5A07-40D0-AFFE-00251BB5113A}" dt="2021-11-25T15:54:22.539" v="150" actId="1076"/>
          <ac:graphicFrameMkLst>
            <pc:docMk/>
            <pc:sldMk cId="1554864939" sldId="446"/>
            <ac:graphicFrameMk id="1063" creationId="{988F9382-61C0-4FA9-809E-35CD564403E7}"/>
          </ac:graphicFrameMkLst>
        </pc:graphicFrameChg>
        <pc:picChg chg="mod">
          <ac:chgData name="Dionicio Velasquez Tupalaya" userId="4a2fee4d-d679-490c-a934-c577c688563e" providerId="ADAL" clId="{2DDC4404-5A07-40D0-AFFE-00251BB5113A}" dt="2021-11-25T15:54:06.674" v="146" actId="1076"/>
          <ac:picMkLst>
            <pc:docMk/>
            <pc:sldMk cId="1554864939" sldId="446"/>
            <ac:picMk id="5" creationId="{3FC62111-A027-453C-A2E9-74E8F7D2D3A5}"/>
          </ac:picMkLst>
        </pc:picChg>
        <pc:picChg chg="mod">
          <ac:chgData name="Dionicio Velasquez Tupalaya" userId="4a2fee4d-d679-490c-a934-c577c688563e" providerId="ADAL" clId="{2DDC4404-5A07-40D0-AFFE-00251BB5113A}" dt="2021-11-25T15:54:06.674" v="146" actId="1076"/>
          <ac:picMkLst>
            <pc:docMk/>
            <pc:sldMk cId="1554864939" sldId="446"/>
            <ac:picMk id="6" creationId="{19FF46C6-88E1-4929-AF6F-EDDDF5C8A988}"/>
          </ac:picMkLst>
        </pc:picChg>
        <pc:picChg chg="mod">
          <ac:chgData name="Dionicio Velasquez Tupalaya" userId="4a2fee4d-d679-490c-a934-c577c688563e" providerId="ADAL" clId="{2DDC4404-5A07-40D0-AFFE-00251BB5113A}" dt="2021-11-25T15:54:06.674" v="146" actId="1076"/>
          <ac:picMkLst>
            <pc:docMk/>
            <pc:sldMk cId="1554864939" sldId="446"/>
            <ac:picMk id="7" creationId="{76922837-8469-462F-AB3C-8C9ED405FFEC}"/>
          </ac:picMkLst>
        </pc:picChg>
        <pc:picChg chg="mod">
          <ac:chgData name="Dionicio Velasquez Tupalaya" userId="4a2fee4d-d679-490c-a934-c577c688563e" providerId="ADAL" clId="{2DDC4404-5A07-40D0-AFFE-00251BB5113A}" dt="2021-11-25T15:54:06.674" v="146" actId="1076"/>
          <ac:picMkLst>
            <pc:docMk/>
            <pc:sldMk cId="1554864939" sldId="446"/>
            <ac:picMk id="8" creationId="{3C611114-AB64-458E-AA0C-8A2F7E350D9F}"/>
          </ac:picMkLst>
        </pc:picChg>
        <pc:picChg chg="mod">
          <ac:chgData name="Dionicio Velasquez Tupalaya" userId="4a2fee4d-d679-490c-a934-c577c688563e" providerId="ADAL" clId="{2DDC4404-5A07-40D0-AFFE-00251BB5113A}" dt="2021-11-25T15:54:06.674" v="146" actId="1076"/>
          <ac:picMkLst>
            <pc:docMk/>
            <pc:sldMk cId="1554864939" sldId="446"/>
            <ac:picMk id="9" creationId="{1241662C-A2DF-418A-B0A7-A42DE5EFC266}"/>
          </ac:picMkLst>
        </pc:picChg>
        <pc:picChg chg="mod">
          <ac:chgData name="Dionicio Velasquez Tupalaya" userId="4a2fee4d-d679-490c-a934-c577c688563e" providerId="ADAL" clId="{2DDC4404-5A07-40D0-AFFE-00251BB5113A}" dt="2021-11-25T15:54:06.674" v="146" actId="1076"/>
          <ac:picMkLst>
            <pc:docMk/>
            <pc:sldMk cId="1554864939" sldId="446"/>
            <ac:picMk id="46" creationId="{9489BA9A-793B-4C89-88B6-BEABA00B1924}"/>
          </ac:picMkLst>
        </pc:picChg>
        <pc:picChg chg="mod">
          <ac:chgData name="Dionicio Velasquez Tupalaya" userId="4a2fee4d-d679-490c-a934-c577c688563e" providerId="ADAL" clId="{2DDC4404-5A07-40D0-AFFE-00251BB5113A}" dt="2021-11-25T15:54:06.674" v="146" actId="1076"/>
          <ac:picMkLst>
            <pc:docMk/>
            <pc:sldMk cId="1554864939" sldId="446"/>
            <ac:picMk id="47" creationId="{0A41280B-47A2-45C5-85C1-A9C7B4FCC3BF}"/>
          </ac:picMkLst>
        </pc:picChg>
        <pc:picChg chg="mod">
          <ac:chgData name="Dionicio Velasquez Tupalaya" userId="4a2fee4d-d679-490c-a934-c577c688563e" providerId="ADAL" clId="{2DDC4404-5A07-40D0-AFFE-00251BB5113A}" dt="2021-11-25T15:54:06.674" v="146" actId="1076"/>
          <ac:picMkLst>
            <pc:docMk/>
            <pc:sldMk cId="1554864939" sldId="446"/>
            <ac:picMk id="48" creationId="{1D80B57D-03CB-49F9-B077-50D22E950D83}"/>
          </ac:picMkLst>
        </pc:picChg>
        <pc:picChg chg="mod">
          <ac:chgData name="Dionicio Velasquez Tupalaya" userId="4a2fee4d-d679-490c-a934-c577c688563e" providerId="ADAL" clId="{2DDC4404-5A07-40D0-AFFE-00251BB5113A}" dt="2021-11-25T15:54:06.674" v="146" actId="1076"/>
          <ac:picMkLst>
            <pc:docMk/>
            <pc:sldMk cId="1554864939" sldId="446"/>
            <ac:picMk id="49" creationId="{2CAA98E2-D762-475F-9DF1-B4FE3852E730}"/>
          </ac:picMkLst>
        </pc:picChg>
        <pc:picChg chg="mod">
          <ac:chgData name="Dionicio Velasquez Tupalaya" userId="4a2fee4d-d679-490c-a934-c577c688563e" providerId="ADAL" clId="{2DDC4404-5A07-40D0-AFFE-00251BB5113A}" dt="2021-11-25T15:54:06.674" v="146" actId="1076"/>
          <ac:picMkLst>
            <pc:docMk/>
            <pc:sldMk cId="1554864939" sldId="446"/>
            <ac:picMk id="1030" creationId="{57E74029-CFEB-46FA-B773-D22F42D2F36C}"/>
          </ac:picMkLst>
        </pc:picChg>
      </pc:sldChg>
      <pc:sldChg chg="modSp mod">
        <pc:chgData name="Dionicio Velasquez Tupalaya" userId="4a2fee4d-d679-490c-a934-c577c688563e" providerId="ADAL" clId="{2DDC4404-5A07-40D0-AFFE-00251BB5113A}" dt="2021-11-25T15:51:37.209" v="75" actId="948"/>
        <pc:sldMkLst>
          <pc:docMk/>
          <pc:sldMk cId="834632065" sldId="448"/>
        </pc:sldMkLst>
        <pc:graphicFrameChg chg="mod modGraphic">
          <ac:chgData name="Dionicio Velasquez Tupalaya" userId="4a2fee4d-d679-490c-a934-c577c688563e" providerId="ADAL" clId="{2DDC4404-5A07-40D0-AFFE-00251BB5113A}" dt="2021-11-25T15:51:37.209" v="75" actId="948"/>
          <ac:graphicFrameMkLst>
            <pc:docMk/>
            <pc:sldMk cId="834632065" sldId="448"/>
            <ac:graphicFrameMk id="2" creationId="{AF21B8B4-1A2B-4B79-BCC8-B8A89F070C4A}"/>
          </ac:graphicFrameMkLst>
        </pc:graphicFrameChg>
      </pc:sldChg>
      <pc:sldChg chg="modSp mod">
        <pc:chgData name="Dionicio Velasquez Tupalaya" userId="4a2fee4d-d679-490c-a934-c577c688563e" providerId="ADAL" clId="{2DDC4404-5A07-40D0-AFFE-00251BB5113A}" dt="2021-11-25T15:52:35.540" v="126" actId="403"/>
        <pc:sldMkLst>
          <pc:docMk/>
          <pc:sldMk cId="1453360993" sldId="450"/>
        </pc:sldMkLst>
        <pc:spChg chg="mod">
          <ac:chgData name="Dionicio Velasquez Tupalaya" userId="4a2fee4d-d679-490c-a934-c577c688563e" providerId="ADAL" clId="{2DDC4404-5A07-40D0-AFFE-00251BB5113A}" dt="2021-11-25T15:52:35.540" v="126" actId="403"/>
          <ac:spMkLst>
            <pc:docMk/>
            <pc:sldMk cId="1453360993" sldId="450"/>
            <ac:spMk id="5" creationId="{9E1FAB1C-88EC-4976-BB37-9B839041A411}"/>
          </ac:spMkLst>
        </pc:spChg>
        <pc:spChg chg="mod">
          <ac:chgData name="Dionicio Velasquez Tupalaya" userId="4a2fee4d-d679-490c-a934-c577c688563e" providerId="ADAL" clId="{2DDC4404-5A07-40D0-AFFE-00251BB5113A}" dt="2021-11-25T15:48:34.876" v="17" actId="20577"/>
          <ac:spMkLst>
            <pc:docMk/>
            <pc:sldMk cId="1453360993" sldId="450"/>
            <ac:spMk id="11" creationId="{0C8C3B9F-E76B-4692-BA70-20B13F98CBA1}"/>
          </ac:spMkLst>
        </pc:spChg>
      </pc:sldChg>
      <pc:sldChg chg="modSp mod">
        <pc:chgData name="Dionicio Velasquez Tupalaya" userId="4a2fee4d-d679-490c-a934-c577c688563e" providerId="ADAL" clId="{2DDC4404-5A07-40D0-AFFE-00251BB5113A}" dt="2021-11-25T15:53:10.057" v="137" actId="20577"/>
        <pc:sldMkLst>
          <pc:docMk/>
          <pc:sldMk cId="3092350016" sldId="451"/>
        </pc:sldMkLst>
        <pc:spChg chg="mod">
          <ac:chgData name="Dionicio Velasquez Tupalaya" userId="4a2fee4d-d679-490c-a934-c577c688563e" providerId="ADAL" clId="{2DDC4404-5A07-40D0-AFFE-00251BB5113A}" dt="2021-11-25T15:48:46.744" v="34" actId="20577"/>
          <ac:spMkLst>
            <pc:docMk/>
            <pc:sldMk cId="3092350016" sldId="451"/>
            <ac:spMk id="11" creationId="{0C8C3B9F-E76B-4692-BA70-20B13F98CBA1}"/>
          </ac:spMkLst>
        </pc:spChg>
        <pc:spChg chg="mod">
          <ac:chgData name="Dionicio Velasquez Tupalaya" userId="4a2fee4d-d679-490c-a934-c577c688563e" providerId="ADAL" clId="{2DDC4404-5A07-40D0-AFFE-00251BB5113A}" dt="2021-11-25T15:53:10.057" v="137" actId="20577"/>
          <ac:spMkLst>
            <pc:docMk/>
            <pc:sldMk cId="3092350016" sldId="451"/>
            <ac:spMk id="47" creationId="{FB840D93-2A08-4A2B-8642-4EC9F034F4E3}"/>
          </ac:spMkLst>
        </pc:spChg>
      </pc:sldChg>
      <pc:sldChg chg="modSp mod">
        <pc:chgData name="Dionicio Velasquez Tupalaya" userId="4a2fee4d-d679-490c-a934-c577c688563e" providerId="ADAL" clId="{2DDC4404-5A07-40D0-AFFE-00251BB5113A}" dt="2021-11-25T15:49:16.102" v="49" actId="20577"/>
        <pc:sldMkLst>
          <pc:docMk/>
          <pc:sldMk cId="3366526616" sldId="452"/>
        </pc:sldMkLst>
        <pc:spChg chg="mod">
          <ac:chgData name="Dionicio Velasquez Tupalaya" userId="4a2fee4d-d679-490c-a934-c577c688563e" providerId="ADAL" clId="{2DDC4404-5A07-40D0-AFFE-00251BB5113A}" dt="2021-11-25T15:49:16.102" v="49" actId="20577"/>
          <ac:spMkLst>
            <pc:docMk/>
            <pc:sldMk cId="3366526616" sldId="452"/>
            <ac:spMk id="11" creationId="{0C8C3B9F-E76B-4692-BA70-20B13F98CBA1}"/>
          </ac:spMkLst>
        </pc:spChg>
      </pc:sldChg>
      <pc:sldChg chg="modSp mod">
        <pc:chgData name="Dionicio Velasquez Tupalaya" userId="4a2fee4d-d679-490c-a934-c577c688563e" providerId="ADAL" clId="{2DDC4404-5A07-40D0-AFFE-00251BB5113A}" dt="2021-11-25T15:48:56.635" v="45" actId="20577"/>
        <pc:sldMkLst>
          <pc:docMk/>
          <pc:sldMk cId="2181766529" sldId="453"/>
        </pc:sldMkLst>
        <pc:spChg chg="mod">
          <ac:chgData name="Dionicio Velasquez Tupalaya" userId="4a2fee4d-d679-490c-a934-c577c688563e" providerId="ADAL" clId="{2DDC4404-5A07-40D0-AFFE-00251BB5113A}" dt="2021-11-25T15:48:56.635" v="45" actId="20577"/>
          <ac:spMkLst>
            <pc:docMk/>
            <pc:sldMk cId="2181766529" sldId="453"/>
            <ac:spMk id="11" creationId="{0C8C3B9F-E76B-4692-BA70-20B13F98CBA1}"/>
          </ac:spMkLst>
        </pc:spChg>
      </pc:sldChg>
      <pc:sldChg chg="modSp mod">
        <pc:chgData name="Dionicio Velasquez Tupalaya" userId="4a2fee4d-d679-490c-a934-c577c688563e" providerId="ADAL" clId="{2DDC4404-5A07-40D0-AFFE-00251BB5113A}" dt="2021-11-25T15:50:04.621" v="54" actId="20577"/>
        <pc:sldMkLst>
          <pc:docMk/>
          <pc:sldMk cId="990074671" sldId="454"/>
        </pc:sldMkLst>
        <pc:spChg chg="mod">
          <ac:chgData name="Dionicio Velasquez Tupalaya" userId="4a2fee4d-d679-490c-a934-c577c688563e" providerId="ADAL" clId="{2DDC4404-5A07-40D0-AFFE-00251BB5113A}" dt="2021-11-25T15:50:04.621" v="54" actId="20577"/>
          <ac:spMkLst>
            <pc:docMk/>
            <pc:sldMk cId="990074671" sldId="454"/>
            <ac:spMk id="7" creationId="{96C66261-E1FA-4E70-9A61-4B843DEC5CB6}"/>
          </ac:spMkLst>
        </pc:spChg>
      </pc:sldChg>
    </pc:docChg>
  </pc:docChgLst>
  <pc:docChgLst>
    <pc:chgData name="Daniel Ernesto Incappueño Ttito" userId="5fc7df4c-9bea-4634-a51e-033ae7a3199f" providerId="ADAL" clId="{55D8335B-F942-4042-B629-2F398623EFAF}"/>
    <pc:docChg chg="undo custSel addSld modSld sldOrd">
      <pc:chgData name="Daniel Ernesto Incappueño Ttito" userId="5fc7df4c-9bea-4634-a51e-033ae7a3199f" providerId="ADAL" clId="{55D8335B-F942-4042-B629-2F398623EFAF}" dt="2022-02-09T20:35:48.231" v="718"/>
      <pc:docMkLst>
        <pc:docMk/>
      </pc:docMkLst>
      <pc:sldChg chg="modSp mod">
        <pc:chgData name="Daniel Ernesto Incappueño Ttito" userId="5fc7df4c-9bea-4634-a51e-033ae7a3199f" providerId="ADAL" clId="{55D8335B-F942-4042-B629-2F398623EFAF}" dt="2022-02-09T19:33:42.552" v="80" actId="20577"/>
        <pc:sldMkLst>
          <pc:docMk/>
          <pc:sldMk cId="8570329" sldId="467"/>
        </pc:sldMkLst>
        <pc:spChg chg="mod">
          <ac:chgData name="Daniel Ernesto Incappueño Ttito" userId="5fc7df4c-9bea-4634-a51e-033ae7a3199f" providerId="ADAL" clId="{55D8335B-F942-4042-B629-2F398623EFAF}" dt="2022-02-09T19:33:42.552" v="80" actId="20577"/>
          <ac:spMkLst>
            <pc:docMk/>
            <pc:sldMk cId="8570329" sldId="467"/>
            <ac:spMk id="11" creationId="{0C8C3B9F-E76B-4692-BA70-20B13F98CBA1}"/>
          </ac:spMkLst>
        </pc:spChg>
      </pc:sldChg>
      <pc:sldChg chg="modSp mod">
        <pc:chgData name="Daniel Ernesto Incappueño Ttito" userId="5fc7df4c-9bea-4634-a51e-033ae7a3199f" providerId="ADAL" clId="{55D8335B-F942-4042-B629-2F398623EFAF}" dt="2022-02-09T19:33:52.132" v="85" actId="20577"/>
        <pc:sldMkLst>
          <pc:docMk/>
          <pc:sldMk cId="3464054434" sldId="468"/>
        </pc:sldMkLst>
        <pc:spChg chg="mod">
          <ac:chgData name="Daniel Ernesto Incappueño Ttito" userId="5fc7df4c-9bea-4634-a51e-033ae7a3199f" providerId="ADAL" clId="{55D8335B-F942-4042-B629-2F398623EFAF}" dt="2022-02-09T19:33:52.132" v="85" actId="20577"/>
          <ac:spMkLst>
            <pc:docMk/>
            <pc:sldMk cId="3464054434" sldId="468"/>
            <ac:spMk id="11" creationId="{0C8C3B9F-E76B-4692-BA70-20B13F98CBA1}"/>
          </ac:spMkLst>
        </pc:spChg>
      </pc:sldChg>
      <pc:sldChg chg="addSp delSp modSp add mod">
        <pc:chgData name="Daniel Ernesto Incappueño Ttito" userId="5fc7df4c-9bea-4634-a51e-033ae7a3199f" providerId="ADAL" clId="{55D8335B-F942-4042-B629-2F398623EFAF}" dt="2022-02-09T20:31:50.339" v="517" actId="1076"/>
        <pc:sldMkLst>
          <pc:docMk/>
          <pc:sldMk cId="2596253665" sldId="469"/>
        </pc:sldMkLst>
        <pc:spChg chg="mod">
          <ac:chgData name="Daniel Ernesto Incappueño Ttito" userId="5fc7df4c-9bea-4634-a51e-033ae7a3199f" providerId="ADAL" clId="{55D8335B-F942-4042-B629-2F398623EFAF}" dt="2022-02-09T20:31:50.339" v="517" actId="1076"/>
          <ac:spMkLst>
            <pc:docMk/>
            <pc:sldMk cId="2596253665" sldId="469"/>
            <ac:spMk id="6" creationId="{DA0867D5-8E1A-4BE7-9621-E4C3A888941F}"/>
          </ac:spMkLst>
        </pc:spChg>
        <pc:spChg chg="mod">
          <ac:chgData name="Daniel Ernesto Incappueño Ttito" userId="5fc7df4c-9bea-4634-a51e-033ae7a3199f" providerId="ADAL" clId="{55D8335B-F942-4042-B629-2F398623EFAF}" dt="2022-02-09T19:50:15.173" v="208" actId="20577"/>
          <ac:spMkLst>
            <pc:docMk/>
            <pc:sldMk cId="2596253665" sldId="469"/>
            <ac:spMk id="7" creationId="{BA299AEC-1B54-4FA6-965D-DB1776847994}"/>
          </ac:spMkLst>
        </pc:spChg>
        <pc:spChg chg="mod">
          <ac:chgData name="Daniel Ernesto Incappueño Ttito" userId="5fc7df4c-9bea-4634-a51e-033ae7a3199f" providerId="ADAL" clId="{55D8335B-F942-4042-B629-2F398623EFAF}" dt="2022-02-09T19:33:34.689" v="75" actId="1076"/>
          <ac:spMkLst>
            <pc:docMk/>
            <pc:sldMk cId="2596253665" sldId="469"/>
            <ac:spMk id="11" creationId="{0C8C3B9F-E76B-4692-BA70-20B13F98CBA1}"/>
          </ac:spMkLst>
        </pc:spChg>
        <pc:picChg chg="del">
          <ac:chgData name="Daniel Ernesto Incappueño Ttito" userId="5fc7df4c-9bea-4634-a51e-033ae7a3199f" providerId="ADAL" clId="{55D8335B-F942-4042-B629-2F398623EFAF}" dt="2022-02-09T19:34:53.751" v="86" actId="478"/>
          <ac:picMkLst>
            <pc:docMk/>
            <pc:sldMk cId="2596253665" sldId="469"/>
            <ac:picMk id="5" creationId="{2890D36A-7FD5-4896-B9E9-8F152C77CCF0}"/>
          </ac:picMkLst>
        </pc:picChg>
        <pc:picChg chg="add del mod">
          <ac:chgData name="Daniel Ernesto Incappueño Ttito" userId="5fc7df4c-9bea-4634-a51e-033ae7a3199f" providerId="ADAL" clId="{55D8335B-F942-4042-B629-2F398623EFAF}" dt="2022-02-09T19:39:46.464" v="106" actId="478"/>
          <ac:picMkLst>
            <pc:docMk/>
            <pc:sldMk cId="2596253665" sldId="469"/>
            <ac:picMk id="8" creationId="{B40EAC88-F5D0-43D8-9CA1-5052194D18A8}"/>
          </ac:picMkLst>
        </pc:picChg>
        <pc:picChg chg="add del mod modCrop">
          <ac:chgData name="Daniel Ernesto Incappueño Ttito" userId="5fc7df4c-9bea-4634-a51e-033ae7a3199f" providerId="ADAL" clId="{55D8335B-F942-4042-B629-2F398623EFAF}" dt="2022-02-09T19:48:36.174" v="189" actId="478"/>
          <ac:picMkLst>
            <pc:docMk/>
            <pc:sldMk cId="2596253665" sldId="469"/>
            <ac:picMk id="15" creationId="{A39DA78B-066C-4391-A5CC-AAD1D3118AF5}"/>
          </ac:picMkLst>
        </pc:picChg>
        <pc:picChg chg="add del mod">
          <ac:chgData name="Daniel Ernesto Incappueño Ttito" userId="5fc7df4c-9bea-4634-a51e-033ae7a3199f" providerId="ADAL" clId="{55D8335B-F942-4042-B629-2F398623EFAF}" dt="2022-02-09T19:49:27.741" v="194" actId="478"/>
          <ac:picMkLst>
            <pc:docMk/>
            <pc:sldMk cId="2596253665" sldId="469"/>
            <ac:picMk id="17" creationId="{AAE7CB05-75DF-4326-9521-512F875CC5DB}"/>
          </ac:picMkLst>
        </pc:picChg>
        <pc:picChg chg="add mod">
          <ac:chgData name="Daniel Ernesto Incappueño Ttito" userId="5fc7df4c-9bea-4634-a51e-033ae7a3199f" providerId="ADAL" clId="{55D8335B-F942-4042-B629-2F398623EFAF}" dt="2022-02-09T20:31:23.903" v="507" actId="1036"/>
          <ac:picMkLst>
            <pc:docMk/>
            <pc:sldMk cId="2596253665" sldId="469"/>
            <ac:picMk id="19" creationId="{BBAC4905-E936-40E7-AA9C-B0E632836F26}"/>
          </ac:picMkLst>
        </pc:picChg>
      </pc:sldChg>
      <pc:sldChg chg="addSp delSp modSp add mod ord">
        <pc:chgData name="Daniel Ernesto Incappueño Ttito" userId="5fc7df4c-9bea-4634-a51e-033ae7a3199f" providerId="ADAL" clId="{55D8335B-F942-4042-B629-2F398623EFAF}" dt="2022-02-09T20:35:48.231" v="718"/>
        <pc:sldMkLst>
          <pc:docMk/>
          <pc:sldMk cId="119720880" sldId="470"/>
        </pc:sldMkLst>
        <pc:picChg chg="del">
          <ac:chgData name="Daniel Ernesto Incappueño Ttito" userId="5fc7df4c-9bea-4634-a51e-033ae7a3199f" providerId="ADAL" clId="{55D8335B-F942-4042-B629-2F398623EFAF}" dt="2022-02-09T19:43:56.323" v="164" actId="478"/>
          <ac:picMkLst>
            <pc:docMk/>
            <pc:sldMk cId="119720880" sldId="470"/>
            <ac:picMk id="3" creationId="{13AFCFF2-0B3D-4227-B1CB-44C297282A27}"/>
          </ac:picMkLst>
        </pc:picChg>
        <pc:picChg chg="add del mod modCrop">
          <ac:chgData name="Daniel Ernesto Incappueño Ttito" userId="5fc7df4c-9bea-4634-a51e-033ae7a3199f" providerId="ADAL" clId="{55D8335B-F942-4042-B629-2F398623EFAF}" dt="2022-02-09T19:54:02.656" v="209" actId="478"/>
          <ac:picMkLst>
            <pc:docMk/>
            <pc:sldMk cId="119720880" sldId="470"/>
            <ac:picMk id="5" creationId="{9F283486-B659-4702-8D46-A1A97AE5CADB}"/>
          </ac:picMkLst>
        </pc:picChg>
        <pc:picChg chg="add del mod">
          <ac:chgData name="Daniel Ernesto Incappueño Ttito" userId="5fc7df4c-9bea-4634-a51e-033ae7a3199f" providerId="ADAL" clId="{55D8335B-F942-4042-B629-2F398623EFAF}" dt="2022-02-09T19:54:46.338" v="216" actId="478"/>
          <ac:picMkLst>
            <pc:docMk/>
            <pc:sldMk cId="119720880" sldId="470"/>
            <ac:picMk id="7" creationId="{AA8E5BEE-4281-4A90-8FC0-3E4656CFC418}"/>
          </ac:picMkLst>
        </pc:picChg>
        <pc:picChg chg="add mod">
          <ac:chgData name="Daniel Ernesto Incappueño Ttito" userId="5fc7df4c-9bea-4634-a51e-033ae7a3199f" providerId="ADAL" clId="{55D8335B-F942-4042-B629-2F398623EFAF}" dt="2022-02-09T19:54:49.001" v="217" actId="1076"/>
          <ac:picMkLst>
            <pc:docMk/>
            <pc:sldMk cId="119720880" sldId="470"/>
            <ac:picMk id="12" creationId="{F24871F6-F37E-41C1-871D-6F3131D5A3E1}"/>
          </ac:picMkLst>
        </pc:picChg>
        <pc:picChg chg="del">
          <ac:chgData name="Daniel Ernesto Incappueño Ttito" userId="5fc7df4c-9bea-4634-a51e-033ae7a3199f" providerId="ADAL" clId="{55D8335B-F942-4042-B629-2F398623EFAF}" dt="2022-02-09T19:44:41.373" v="170" actId="478"/>
          <ac:picMkLst>
            <pc:docMk/>
            <pc:sldMk cId="119720880" sldId="470"/>
            <ac:picMk id="13" creationId="{C6CCC67C-69D2-4BAD-A80F-B8B2946B680E}"/>
          </ac:picMkLst>
        </pc:picChg>
        <pc:picChg chg="add mod">
          <ac:chgData name="Daniel Ernesto Incappueño Ttito" userId="5fc7df4c-9bea-4634-a51e-033ae7a3199f" providerId="ADAL" clId="{55D8335B-F942-4042-B629-2F398623EFAF}" dt="2022-02-09T19:55:33.454" v="222" actId="1076"/>
          <ac:picMkLst>
            <pc:docMk/>
            <pc:sldMk cId="119720880" sldId="470"/>
            <ac:picMk id="16" creationId="{6FA79AA5-26E6-4137-980B-20DBF66F31E8}"/>
          </ac:picMkLst>
        </pc:picChg>
      </pc:sldChg>
      <pc:sldChg chg="addSp delSp modSp add mod modAnim">
        <pc:chgData name="Daniel Ernesto Incappueño Ttito" userId="5fc7df4c-9bea-4634-a51e-033ae7a3199f" providerId="ADAL" clId="{55D8335B-F942-4042-B629-2F398623EFAF}" dt="2022-02-09T20:35:31.588" v="716" actId="20577"/>
        <pc:sldMkLst>
          <pc:docMk/>
          <pc:sldMk cId="4279632213" sldId="471"/>
        </pc:sldMkLst>
        <pc:spChg chg="add mod">
          <ac:chgData name="Daniel Ernesto Incappueño Ttito" userId="5fc7df4c-9bea-4634-a51e-033ae7a3199f" providerId="ADAL" clId="{55D8335B-F942-4042-B629-2F398623EFAF}" dt="2022-02-09T20:04:22.544" v="375" actId="1076"/>
          <ac:spMkLst>
            <pc:docMk/>
            <pc:sldMk cId="4279632213" sldId="471"/>
            <ac:spMk id="5" creationId="{DC0C7B8A-38B8-4B92-92B1-B8C2C82DB89F}"/>
          </ac:spMkLst>
        </pc:spChg>
        <pc:spChg chg="del">
          <ac:chgData name="Daniel Ernesto Incappueño Ttito" userId="5fc7df4c-9bea-4634-a51e-033ae7a3199f" providerId="ADAL" clId="{55D8335B-F942-4042-B629-2F398623EFAF}" dt="2022-02-09T19:55:52.746" v="267" actId="478"/>
          <ac:spMkLst>
            <pc:docMk/>
            <pc:sldMk cId="4279632213" sldId="471"/>
            <ac:spMk id="8" creationId="{54B77729-36BC-4113-BAFF-A99CC0B354D9}"/>
          </ac:spMkLst>
        </pc:spChg>
        <pc:spChg chg="add mod">
          <ac:chgData name="Daniel Ernesto Incappueño Ttito" userId="5fc7df4c-9bea-4634-a51e-033ae7a3199f" providerId="ADAL" clId="{55D8335B-F942-4042-B629-2F398623EFAF}" dt="2022-02-09T20:35:07.671" v="676" actId="1076"/>
          <ac:spMkLst>
            <pc:docMk/>
            <pc:sldMk cId="4279632213" sldId="471"/>
            <ac:spMk id="9" creationId="{813519A3-020C-462C-BE42-63FB15968E72}"/>
          </ac:spMkLst>
        </pc:spChg>
        <pc:spChg chg="mod">
          <ac:chgData name="Daniel Ernesto Incappueño Ttito" userId="5fc7df4c-9bea-4634-a51e-033ae7a3199f" providerId="ADAL" clId="{55D8335B-F942-4042-B629-2F398623EFAF}" dt="2022-02-09T20:35:31.588" v="716" actId="20577"/>
          <ac:spMkLst>
            <pc:docMk/>
            <pc:sldMk cId="4279632213" sldId="471"/>
            <ac:spMk id="10" creationId="{D7377BA0-B88C-4AF9-A87A-4C73A3AA0B08}"/>
          </ac:spMkLst>
        </pc:spChg>
        <pc:spChg chg="mod">
          <ac:chgData name="Daniel Ernesto Incappueño Ttito" userId="5fc7df4c-9bea-4634-a51e-033ae7a3199f" providerId="ADAL" clId="{55D8335B-F942-4042-B629-2F398623EFAF}" dt="2022-02-09T20:29:21.492" v="424" actId="20577"/>
          <ac:spMkLst>
            <pc:docMk/>
            <pc:sldMk cId="4279632213" sldId="471"/>
            <ac:spMk id="11" creationId="{0C8C3B9F-E76B-4692-BA70-20B13F98CBA1}"/>
          </ac:spMkLst>
        </pc:spChg>
        <pc:spChg chg="add del mod">
          <ac:chgData name="Daniel Ernesto Incappueño Ttito" userId="5fc7df4c-9bea-4634-a51e-033ae7a3199f" providerId="ADAL" clId="{55D8335B-F942-4042-B629-2F398623EFAF}" dt="2022-02-09T20:04:03.316" v="364" actId="478"/>
          <ac:spMkLst>
            <pc:docMk/>
            <pc:sldMk cId="4279632213" sldId="471"/>
            <ac:spMk id="14" creationId="{0CF1B798-8A30-4684-ACAC-65E720AC5F87}"/>
          </ac:spMkLst>
        </pc:spChg>
        <pc:spChg chg="del">
          <ac:chgData name="Daniel Ernesto Incappueño Ttito" userId="5fc7df4c-9bea-4634-a51e-033ae7a3199f" providerId="ADAL" clId="{55D8335B-F942-4042-B629-2F398623EFAF}" dt="2022-02-09T19:55:51.386" v="266" actId="478"/>
          <ac:spMkLst>
            <pc:docMk/>
            <pc:sldMk cId="4279632213" sldId="471"/>
            <ac:spMk id="15" creationId="{0383DB9B-6C70-49F9-B2AC-9B48645D9112}"/>
          </ac:spMkLst>
        </pc:spChg>
        <pc:spChg chg="add mod">
          <ac:chgData name="Daniel Ernesto Incappueño Ttito" userId="5fc7df4c-9bea-4634-a51e-033ae7a3199f" providerId="ADAL" clId="{55D8335B-F942-4042-B629-2F398623EFAF}" dt="2022-02-09T20:05:24.550" v="404" actId="113"/>
          <ac:spMkLst>
            <pc:docMk/>
            <pc:sldMk cId="4279632213" sldId="471"/>
            <ac:spMk id="17" creationId="{FE838CBE-A46D-4319-85B1-1E896AA5C46B}"/>
          </ac:spMkLst>
        </pc:spChg>
        <pc:spChg chg="add mod">
          <ac:chgData name="Daniel Ernesto Incappueño Ttito" userId="5fc7df4c-9bea-4634-a51e-033ae7a3199f" providerId="ADAL" clId="{55D8335B-F942-4042-B629-2F398623EFAF}" dt="2022-02-09T20:05:29.712" v="407" actId="1076"/>
          <ac:spMkLst>
            <pc:docMk/>
            <pc:sldMk cId="4279632213" sldId="471"/>
            <ac:spMk id="18" creationId="{5EC19620-9938-4E91-8579-87082894E26E}"/>
          </ac:spMkLst>
        </pc:spChg>
        <pc:spChg chg="del">
          <ac:chgData name="Daniel Ernesto Incappueño Ttito" userId="5fc7df4c-9bea-4634-a51e-033ae7a3199f" providerId="ADAL" clId="{55D8335B-F942-4042-B629-2F398623EFAF}" dt="2022-02-09T19:55:55.864" v="270" actId="478"/>
          <ac:spMkLst>
            <pc:docMk/>
            <pc:sldMk cId="4279632213" sldId="471"/>
            <ac:spMk id="22" creationId="{2D83FFCE-0C1D-493D-9752-E3D903C89C91}"/>
          </ac:spMkLst>
        </pc:spChg>
        <pc:spChg chg="del">
          <ac:chgData name="Daniel Ernesto Incappueño Ttito" userId="5fc7df4c-9bea-4634-a51e-033ae7a3199f" providerId="ADAL" clId="{55D8335B-F942-4042-B629-2F398623EFAF}" dt="2022-02-09T19:55:53.604" v="268" actId="478"/>
          <ac:spMkLst>
            <pc:docMk/>
            <pc:sldMk cId="4279632213" sldId="471"/>
            <ac:spMk id="23" creationId="{168EA5EA-F3E0-4757-B16B-378D73F1EEFE}"/>
          </ac:spMkLst>
        </pc:spChg>
        <pc:picChg chg="add mod modCrop">
          <ac:chgData name="Daniel Ernesto Incappueño Ttito" userId="5fc7df4c-9bea-4634-a51e-033ae7a3199f" providerId="ADAL" clId="{55D8335B-F942-4042-B629-2F398623EFAF}" dt="2022-02-09T20:28:53.946" v="409" actId="1076"/>
          <ac:picMkLst>
            <pc:docMk/>
            <pc:sldMk cId="4279632213" sldId="471"/>
            <ac:picMk id="3" creationId="{77BD7089-E617-4185-AD3D-F249D89C9004}"/>
          </ac:picMkLst>
        </pc:picChg>
        <pc:picChg chg="del">
          <ac:chgData name="Daniel Ernesto Incappueño Ttito" userId="5fc7df4c-9bea-4634-a51e-033ae7a3199f" providerId="ADAL" clId="{55D8335B-F942-4042-B629-2F398623EFAF}" dt="2022-02-09T19:55:50.287" v="265" actId="478"/>
          <ac:picMkLst>
            <pc:docMk/>
            <pc:sldMk cId="4279632213" sldId="471"/>
            <ac:picMk id="12" creationId="{F24871F6-F37E-41C1-871D-6F3131D5A3E1}"/>
          </ac:picMkLst>
        </pc:picChg>
        <pc:picChg chg="del">
          <ac:chgData name="Daniel Ernesto Incappueño Ttito" userId="5fc7df4c-9bea-4634-a51e-033ae7a3199f" providerId="ADAL" clId="{55D8335B-F942-4042-B629-2F398623EFAF}" dt="2022-02-09T19:55:54.219" v="269" actId="478"/>
          <ac:picMkLst>
            <pc:docMk/>
            <pc:sldMk cId="4279632213" sldId="471"/>
            <ac:picMk id="16" creationId="{6FA79AA5-26E6-4137-980B-20DBF66F31E8}"/>
          </ac:picMkLst>
        </pc:picChg>
      </pc:sldChg>
    </pc:docChg>
  </pc:docChgLst>
  <pc:docChgLst>
    <pc:chgData name="Daniel Ernesto Incappueño Ttito" userId="5fc7df4c-9bea-4634-a51e-033ae7a3199f" providerId="ADAL" clId="{47E9F5B1-7174-4D4B-AB9E-8E6AA64C5BD4}"/>
    <pc:docChg chg="undo custSel addSld delSld modSld">
      <pc:chgData name="Daniel Ernesto Incappueño Ttito" userId="5fc7df4c-9bea-4634-a51e-033ae7a3199f" providerId="ADAL" clId="{47E9F5B1-7174-4D4B-AB9E-8E6AA64C5BD4}" dt="2022-01-11T20:51:07.165" v="2778" actId="1076"/>
      <pc:docMkLst>
        <pc:docMk/>
      </pc:docMkLst>
      <pc:sldChg chg="modSp add mod">
        <pc:chgData name="Daniel Ernesto Incappueño Ttito" userId="5fc7df4c-9bea-4634-a51e-033ae7a3199f" providerId="ADAL" clId="{47E9F5B1-7174-4D4B-AB9E-8E6AA64C5BD4}" dt="2021-12-28T17:05:16.164" v="10" actId="14100"/>
        <pc:sldMkLst>
          <pc:docMk/>
          <pc:sldMk cId="3654434259" sldId="460"/>
        </pc:sldMkLst>
        <pc:spChg chg="mod">
          <ac:chgData name="Daniel Ernesto Incappueño Ttito" userId="5fc7df4c-9bea-4634-a51e-033ae7a3199f" providerId="ADAL" clId="{47E9F5B1-7174-4D4B-AB9E-8E6AA64C5BD4}" dt="2021-12-28T17:05:16.164" v="10" actId="14100"/>
          <ac:spMkLst>
            <pc:docMk/>
            <pc:sldMk cId="3654434259" sldId="460"/>
            <ac:spMk id="7" creationId="{96C66261-E1FA-4E70-9A61-4B843DEC5CB6}"/>
          </ac:spMkLst>
        </pc:spChg>
      </pc:sldChg>
      <pc:sldChg chg="modSp add mod">
        <pc:chgData name="Daniel Ernesto Incappueño Ttito" userId="5fc7df4c-9bea-4634-a51e-033ae7a3199f" providerId="ADAL" clId="{47E9F5B1-7174-4D4B-AB9E-8E6AA64C5BD4}" dt="2021-12-28T17:04:59.628" v="9" actId="14100"/>
        <pc:sldMkLst>
          <pc:docMk/>
          <pc:sldMk cId="1127179507" sldId="461"/>
        </pc:sldMkLst>
        <pc:spChg chg="mod">
          <ac:chgData name="Daniel Ernesto Incappueño Ttito" userId="5fc7df4c-9bea-4634-a51e-033ae7a3199f" providerId="ADAL" clId="{47E9F5B1-7174-4D4B-AB9E-8E6AA64C5BD4}" dt="2021-12-28T17:04:59.628" v="9" actId="14100"/>
          <ac:spMkLst>
            <pc:docMk/>
            <pc:sldMk cId="1127179507" sldId="461"/>
            <ac:spMk id="7" creationId="{96C66261-E1FA-4E70-9A61-4B843DEC5CB6}"/>
          </ac:spMkLst>
        </pc:spChg>
      </pc:sldChg>
      <pc:sldChg chg="addSp delSp modSp add mod">
        <pc:chgData name="Daniel Ernesto Incappueño Ttito" userId="5fc7df4c-9bea-4634-a51e-033ae7a3199f" providerId="ADAL" clId="{47E9F5B1-7174-4D4B-AB9E-8E6AA64C5BD4}" dt="2022-01-03T19:40:04.416" v="1918" actId="20577"/>
        <pc:sldMkLst>
          <pc:docMk/>
          <pc:sldMk cId="2816330382" sldId="462"/>
        </pc:sldMkLst>
        <pc:spChg chg="mod">
          <ac:chgData name="Daniel Ernesto Incappueño Ttito" userId="5fc7df4c-9bea-4634-a51e-033ae7a3199f" providerId="ADAL" clId="{47E9F5B1-7174-4D4B-AB9E-8E6AA64C5BD4}" dt="2022-01-03T19:40:04.416" v="1918" actId="20577"/>
          <ac:spMkLst>
            <pc:docMk/>
            <pc:sldMk cId="2816330382" sldId="462"/>
            <ac:spMk id="7" creationId="{96C66261-E1FA-4E70-9A61-4B843DEC5CB6}"/>
          </ac:spMkLst>
        </pc:spChg>
        <pc:spChg chg="mod">
          <ac:chgData name="Daniel Ernesto Incappueño Ttito" userId="5fc7df4c-9bea-4634-a51e-033ae7a3199f" providerId="ADAL" clId="{47E9F5B1-7174-4D4B-AB9E-8E6AA64C5BD4}" dt="2021-12-28T17:05:57.394" v="51" actId="20577"/>
          <ac:spMkLst>
            <pc:docMk/>
            <pc:sldMk cId="2816330382" sldId="462"/>
            <ac:spMk id="11" creationId="{0C8C3B9F-E76B-4692-BA70-20B13F98CBA1}"/>
          </ac:spMkLst>
        </pc:spChg>
        <pc:picChg chg="add del">
          <ac:chgData name="Daniel Ernesto Incappueño Ttito" userId="5fc7df4c-9bea-4634-a51e-033ae7a3199f" providerId="ADAL" clId="{47E9F5B1-7174-4D4B-AB9E-8E6AA64C5BD4}" dt="2021-12-30T02:39:00.281" v="1488" actId="478"/>
          <ac:picMkLst>
            <pc:docMk/>
            <pc:sldMk cId="2816330382" sldId="462"/>
            <ac:picMk id="3" creationId="{7C52B345-EEBD-4286-AA3B-952839363F61}"/>
          </ac:picMkLst>
        </pc:picChg>
        <pc:picChg chg="del">
          <ac:chgData name="Daniel Ernesto Incappueño Ttito" userId="5fc7df4c-9bea-4634-a51e-033ae7a3199f" providerId="ADAL" clId="{47E9F5B1-7174-4D4B-AB9E-8E6AA64C5BD4}" dt="2021-12-28T17:05:42.847" v="14" actId="478"/>
          <ac:picMkLst>
            <pc:docMk/>
            <pc:sldMk cId="2816330382" sldId="462"/>
            <ac:picMk id="8" creationId="{255D4DCE-D728-4B9F-8F56-7C411CE7DC8B}"/>
          </ac:picMkLst>
        </pc:picChg>
      </pc:sldChg>
      <pc:sldChg chg="add del">
        <pc:chgData name="Daniel Ernesto Incappueño Ttito" userId="5fc7df4c-9bea-4634-a51e-033ae7a3199f" providerId="ADAL" clId="{47E9F5B1-7174-4D4B-AB9E-8E6AA64C5BD4}" dt="2021-12-28T17:05:32.922" v="12"/>
        <pc:sldMkLst>
          <pc:docMk/>
          <pc:sldMk cId="3630240106" sldId="462"/>
        </pc:sldMkLst>
      </pc:sldChg>
      <pc:sldChg chg="delSp modSp add mod">
        <pc:chgData name="Daniel Ernesto Incappueño Ttito" userId="5fc7df4c-9bea-4634-a51e-033ae7a3199f" providerId="ADAL" clId="{47E9F5B1-7174-4D4B-AB9E-8E6AA64C5BD4}" dt="2021-12-29T21:40:46.867" v="1406" actId="113"/>
        <pc:sldMkLst>
          <pc:docMk/>
          <pc:sldMk cId="1342165921" sldId="463"/>
        </pc:sldMkLst>
        <pc:spChg chg="mod">
          <ac:chgData name="Daniel Ernesto Incappueño Ttito" userId="5fc7df4c-9bea-4634-a51e-033ae7a3199f" providerId="ADAL" clId="{47E9F5B1-7174-4D4B-AB9E-8E6AA64C5BD4}" dt="2021-12-29T21:40:46.867" v="1406" actId="113"/>
          <ac:spMkLst>
            <pc:docMk/>
            <pc:sldMk cId="1342165921" sldId="463"/>
            <ac:spMk id="7" creationId="{96C66261-E1FA-4E70-9A61-4B843DEC5CB6}"/>
          </ac:spMkLst>
        </pc:spChg>
        <pc:spChg chg="mod">
          <ac:chgData name="Daniel Ernesto Incappueño Ttito" userId="5fc7df4c-9bea-4634-a51e-033ae7a3199f" providerId="ADAL" clId="{47E9F5B1-7174-4D4B-AB9E-8E6AA64C5BD4}" dt="2021-12-29T21:37:27.982" v="1403" actId="1076"/>
          <ac:spMkLst>
            <pc:docMk/>
            <pc:sldMk cId="1342165921" sldId="463"/>
            <ac:spMk id="9" creationId="{8FDCC252-2ED4-4E10-ACFE-988A7218F5F1}"/>
          </ac:spMkLst>
        </pc:spChg>
        <pc:spChg chg="mod">
          <ac:chgData name="Daniel Ernesto Incappueño Ttito" userId="5fc7df4c-9bea-4634-a51e-033ae7a3199f" providerId="ADAL" clId="{47E9F5B1-7174-4D4B-AB9E-8E6AA64C5BD4}" dt="2021-12-29T20:56:53.881" v="603" actId="313"/>
          <ac:spMkLst>
            <pc:docMk/>
            <pc:sldMk cId="1342165921" sldId="463"/>
            <ac:spMk id="11" creationId="{0C8C3B9F-E76B-4692-BA70-20B13F98CBA1}"/>
          </ac:spMkLst>
        </pc:spChg>
        <pc:picChg chg="del">
          <ac:chgData name="Daniel Ernesto Incappueño Ttito" userId="5fc7df4c-9bea-4634-a51e-033ae7a3199f" providerId="ADAL" clId="{47E9F5B1-7174-4D4B-AB9E-8E6AA64C5BD4}" dt="2021-12-29T20:56:16.696" v="600" actId="478"/>
          <ac:picMkLst>
            <pc:docMk/>
            <pc:sldMk cId="1342165921" sldId="463"/>
            <ac:picMk id="8" creationId="{255D4DCE-D728-4B9F-8F56-7C411CE7DC8B}"/>
          </ac:picMkLst>
        </pc:picChg>
      </pc:sldChg>
      <pc:sldChg chg="add del">
        <pc:chgData name="Daniel Ernesto Incappueño Ttito" userId="5fc7df4c-9bea-4634-a51e-033ae7a3199f" providerId="ADAL" clId="{47E9F5B1-7174-4D4B-AB9E-8E6AA64C5BD4}" dt="2021-12-28T17:05:32.922" v="12"/>
        <pc:sldMkLst>
          <pc:docMk/>
          <pc:sldMk cId="3818483691" sldId="463"/>
        </pc:sldMkLst>
      </pc:sldChg>
      <pc:sldChg chg="addSp delSp modSp add mod">
        <pc:chgData name="Daniel Ernesto Incappueño Ttito" userId="5fc7df4c-9bea-4634-a51e-033ae7a3199f" providerId="ADAL" clId="{47E9F5B1-7174-4D4B-AB9E-8E6AA64C5BD4}" dt="2022-01-04T23:29:46.499" v="2476" actId="1038"/>
        <pc:sldMkLst>
          <pc:docMk/>
          <pc:sldMk cId="3337085968" sldId="464"/>
        </pc:sldMkLst>
        <pc:spChg chg="add del mod">
          <ac:chgData name="Daniel Ernesto Incappueño Ttito" userId="5fc7df4c-9bea-4634-a51e-033ae7a3199f" providerId="ADAL" clId="{47E9F5B1-7174-4D4B-AB9E-8E6AA64C5BD4}" dt="2022-01-03T19:40:52.783" v="1919" actId="478"/>
          <ac:spMkLst>
            <pc:docMk/>
            <pc:sldMk cId="3337085968" sldId="464"/>
            <ac:spMk id="6" creationId="{DA0867D5-8E1A-4BE7-9621-E4C3A888941F}"/>
          </ac:spMkLst>
        </pc:spChg>
        <pc:spChg chg="del">
          <ac:chgData name="Daniel Ernesto Incappueño Ttito" userId="5fc7df4c-9bea-4634-a51e-033ae7a3199f" providerId="ADAL" clId="{47E9F5B1-7174-4D4B-AB9E-8E6AA64C5BD4}" dt="2021-12-30T02:41:09.640" v="1497" actId="478"/>
          <ac:spMkLst>
            <pc:docMk/>
            <pc:sldMk cId="3337085968" sldId="464"/>
            <ac:spMk id="7" creationId="{96C66261-E1FA-4E70-9A61-4B843DEC5CB6}"/>
          </ac:spMkLst>
        </pc:spChg>
        <pc:spChg chg="add del mod">
          <ac:chgData name="Daniel Ernesto Incappueño Ttito" userId="5fc7df4c-9bea-4634-a51e-033ae7a3199f" providerId="ADAL" clId="{47E9F5B1-7174-4D4B-AB9E-8E6AA64C5BD4}" dt="2022-01-04T23:25:00.041" v="1971" actId="478"/>
          <ac:spMkLst>
            <pc:docMk/>
            <pc:sldMk cId="3337085968" sldId="464"/>
            <ac:spMk id="8" creationId="{54B77729-36BC-4113-BAFF-A99CC0B354D9}"/>
          </ac:spMkLst>
        </pc:spChg>
        <pc:spChg chg="del">
          <ac:chgData name="Daniel Ernesto Incappueño Ttito" userId="5fc7df4c-9bea-4634-a51e-033ae7a3199f" providerId="ADAL" clId="{47E9F5B1-7174-4D4B-AB9E-8E6AA64C5BD4}" dt="2022-01-03T19:03:04.972" v="1873" actId="478"/>
          <ac:spMkLst>
            <pc:docMk/>
            <pc:sldMk cId="3337085968" sldId="464"/>
            <ac:spMk id="9" creationId="{8FDCC252-2ED4-4E10-ACFE-988A7218F5F1}"/>
          </ac:spMkLst>
        </pc:spChg>
        <pc:spChg chg="mod">
          <ac:chgData name="Daniel Ernesto Incappueño Ttito" userId="5fc7df4c-9bea-4634-a51e-033ae7a3199f" providerId="ADAL" clId="{47E9F5B1-7174-4D4B-AB9E-8E6AA64C5BD4}" dt="2022-01-04T23:25:10.144" v="2016" actId="20577"/>
          <ac:spMkLst>
            <pc:docMk/>
            <pc:sldMk cId="3337085968" sldId="464"/>
            <ac:spMk id="11" creationId="{0C8C3B9F-E76B-4692-BA70-20B13F98CBA1}"/>
          </ac:spMkLst>
        </pc:spChg>
        <pc:spChg chg="add del mod">
          <ac:chgData name="Daniel Ernesto Incappueño Ttito" userId="5fc7df4c-9bea-4634-a51e-033ae7a3199f" providerId="ADAL" clId="{47E9F5B1-7174-4D4B-AB9E-8E6AA64C5BD4}" dt="2022-01-03T19:04:23.057" v="1884" actId="478"/>
          <ac:spMkLst>
            <pc:docMk/>
            <pc:sldMk cId="3337085968" sldId="464"/>
            <ac:spMk id="12" creationId="{596BC0E4-3C3D-49F5-9162-EC99DC917C9A}"/>
          </ac:spMkLst>
        </pc:spChg>
        <pc:spChg chg="add del">
          <ac:chgData name="Daniel Ernesto Incappueño Ttito" userId="5fc7df4c-9bea-4634-a51e-033ae7a3199f" providerId="ADAL" clId="{47E9F5B1-7174-4D4B-AB9E-8E6AA64C5BD4}" dt="2022-01-04T22:05:25.548" v="1922" actId="22"/>
          <ac:spMkLst>
            <pc:docMk/>
            <pc:sldMk cId="3337085968" sldId="464"/>
            <ac:spMk id="12" creationId="{D46851AB-00F7-4F74-AA23-838F0EF72AEE}"/>
          </ac:spMkLst>
        </pc:spChg>
        <pc:spChg chg="add mod">
          <ac:chgData name="Daniel Ernesto Incappueño Ttito" userId="5fc7df4c-9bea-4634-a51e-033ae7a3199f" providerId="ADAL" clId="{47E9F5B1-7174-4D4B-AB9E-8E6AA64C5BD4}" dt="2022-01-04T23:29:46.499" v="2476" actId="1038"/>
          <ac:spMkLst>
            <pc:docMk/>
            <pc:sldMk cId="3337085968" sldId="464"/>
            <ac:spMk id="13" creationId="{233EA8BE-9576-478E-9EA6-668C6991E04C}"/>
          </ac:spMkLst>
        </pc:spChg>
        <pc:spChg chg="add del mod">
          <ac:chgData name="Daniel Ernesto Incappueño Ttito" userId="5fc7df4c-9bea-4634-a51e-033ae7a3199f" providerId="ADAL" clId="{47E9F5B1-7174-4D4B-AB9E-8E6AA64C5BD4}" dt="2022-01-04T23:29:32.826" v="2471" actId="20577"/>
          <ac:spMkLst>
            <pc:docMk/>
            <pc:sldMk cId="3337085968" sldId="464"/>
            <ac:spMk id="14" creationId="{0B7C5C62-06B0-414B-9BB1-9F8751D766D3}"/>
          </ac:spMkLst>
        </pc:spChg>
        <pc:spChg chg="add del mod">
          <ac:chgData name="Daniel Ernesto Incappueño Ttito" userId="5fc7df4c-9bea-4634-a51e-033ae7a3199f" providerId="ADAL" clId="{47E9F5B1-7174-4D4B-AB9E-8E6AA64C5BD4}" dt="2022-01-04T23:24:58.873" v="1970" actId="478"/>
          <ac:spMkLst>
            <pc:docMk/>
            <pc:sldMk cId="3337085968" sldId="464"/>
            <ac:spMk id="15" creationId="{0383DB9B-6C70-49F9-B2AC-9B48645D9112}"/>
          </ac:spMkLst>
        </pc:spChg>
        <pc:spChg chg="add mod">
          <ac:chgData name="Daniel Ernesto Incappueño Ttito" userId="5fc7df4c-9bea-4634-a51e-033ae7a3199f" providerId="ADAL" clId="{47E9F5B1-7174-4D4B-AB9E-8E6AA64C5BD4}" dt="2022-01-04T23:29:30.469" v="2470" actId="255"/>
          <ac:spMkLst>
            <pc:docMk/>
            <pc:sldMk cId="3337085968" sldId="464"/>
            <ac:spMk id="20" creationId="{434F742B-F056-4E00-B3BB-52D028071E05}"/>
          </ac:spMkLst>
        </pc:spChg>
        <pc:spChg chg="add del mod">
          <ac:chgData name="Daniel Ernesto Incappueño Ttito" userId="5fc7df4c-9bea-4634-a51e-033ae7a3199f" providerId="ADAL" clId="{47E9F5B1-7174-4D4B-AB9E-8E6AA64C5BD4}" dt="2022-01-04T22:50:57.044" v="1927" actId="478"/>
          <ac:spMkLst>
            <pc:docMk/>
            <pc:sldMk cId="3337085968" sldId="464"/>
            <ac:spMk id="22" creationId="{2D83FFCE-0C1D-493D-9752-E3D903C89C91}"/>
          </ac:spMkLst>
        </pc:spChg>
        <pc:spChg chg="add del mod">
          <ac:chgData name="Daniel Ernesto Incappueño Ttito" userId="5fc7df4c-9bea-4634-a51e-033ae7a3199f" providerId="ADAL" clId="{47E9F5B1-7174-4D4B-AB9E-8E6AA64C5BD4}" dt="2022-01-04T22:50:56.056" v="1926" actId="478"/>
          <ac:spMkLst>
            <pc:docMk/>
            <pc:sldMk cId="3337085968" sldId="464"/>
            <ac:spMk id="23" creationId="{168EA5EA-F3E0-4757-B16B-378D73F1EEFE}"/>
          </ac:spMkLst>
        </pc:spChg>
        <pc:picChg chg="add del mod">
          <ac:chgData name="Daniel Ernesto Incappueño Ttito" userId="5fc7df4c-9bea-4634-a51e-033ae7a3199f" providerId="ADAL" clId="{47E9F5B1-7174-4D4B-AB9E-8E6AA64C5BD4}" dt="2022-01-03T18:40:07.924" v="1768" actId="478"/>
          <ac:picMkLst>
            <pc:docMk/>
            <pc:sldMk cId="3337085968" sldId="464"/>
            <ac:picMk id="3" creationId="{2F4308A5-B752-4720-AFEF-E5706BDC522D}"/>
          </ac:picMkLst>
        </pc:picChg>
        <pc:picChg chg="del mod">
          <ac:chgData name="Daniel Ernesto Incappueño Ttito" userId="5fc7df4c-9bea-4634-a51e-033ae7a3199f" providerId="ADAL" clId="{47E9F5B1-7174-4D4B-AB9E-8E6AA64C5BD4}" dt="2021-12-30T02:41:06.998" v="1496" actId="478"/>
          <ac:picMkLst>
            <pc:docMk/>
            <pc:sldMk cId="3337085968" sldId="464"/>
            <ac:picMk id="3" creationId="{7C52B345-EEBD-4286-AA3B-952839363F61}"/>
          </ac:picMkLst>
        </pc:picChg>
        <pc:picChg chg="add del mod">
          <ac:chgData name="Daniel Ernesto Incappueño Ttito" userId="5fc7df4c-9bea-4634-a51e-033ae7a3199f" providerId="ADAL" clId="{47E9F5B1-7174-4D4B-AB9E-8E6AA64C5BD4}" dt="2022-01-04T22:59:59.817" v="1943" actId="478"/>
          <ac:picMkLst>
            <pc:docMk/>
            <pc:sldMk cId="3337085968" sldId="464"/>
            <ac:picMk id="5" creationId="{3AC0E0DF-3393-4D75-A10B-41C2415C1D25}"/>
          </ac:picMkLst>
        </pc:picChg>
        <pc:picChg chg="add del mod">
          <ac:chgData name="Daniel Ernesto Incappueño Ttito" userId="5fc7df4c-9bea-4634-a51e-033ae7a3199f" providerId="ADAL" clId="{47E9F5B1-7174-4D4B-AB9E-8E6AA64C5BD4}" dt="2021-12-30T02:47:00.592" v="1621" actId="478"/>
          <ac:picMkLst>
            <pc:docMk/>
            <pc:sldMk cId="3337085968" sldId="464"/>
            <ac:picMk id="5" creationId="{82087058-9EEF-4EB4-975C-C798A7948357}"/>
          </ac:picMkLst>
        </pc:picChg>
        <pc:picChg chg="add del mod">
          <ac:chgData name="Daniel Ernesto Incappueño Ttito" userId="5fc7df4c-9bea-4634-a51e-033ae7a3199f" providerId="ADAL" clId="{47E9F5B1-7174-4D4B-AB9E-8E6AA64C5BD4}" dt="2022-01-03T18:44:21.114" v="1846" actId="478"/>
          <ac:picMkLst>
            <pc:docMk/>
            <pc:sldMk cId="3337085968" sldId="464"/>
            <ac:picMk id="7" creationId="{29ADAE66-1390-4861-BA37-FF944F585D04}"/>
          </ac:picMkLst>
        </pc:picChg>
        <pc:picChg chg="add mod">
          <ac:chgData name="Daniel Ernesto Incappueño Ttito" userId="5fc7df4c-9bea-4634-a51e-033ae7a3199f" providerId="ADAL" clId="{47E9F5B1-7174-4D4B-AB9E-8E6AA64C5BD4}" dt="2022-01-04T23:29:08.682" v="2467" actId="1036"/>
          <ac:picMkLst>
            <pc:docMk/>
            <pc:sldMk cId="3337085968" sldId="464"/>
            <ac:picMk id="7" creationId="{7239FC37-9A2D-48B0-8DFA-6CC8711204C7}"/>
          </ac:picMkLst>
        </pc:picChg>
        <pc:picChg chg="add del mod">
          <ac:chgData name="Daniel Ernesto Incappueño Ttito" userId="5fc7df4c-9bea-4634-a51e-033ae7a3199f" providerId="ADAL" clId="{47E9F5B1-7174-4D4B-AB9E-8E6AA64C5BD4}" dt="2022-01-03T17:31:23.329" v="1744" actId="478"/>
          <ac:picMkLst>
            <pc:docMk/>
            <pc:sldMk cId="3337085968" sldId="464"/>
            <ac:picMk id="10" creationId="{610D9C71-AB0B-4C43-8C37-10B51804C529}"/>
          </ac:picMkLst>
        </pc:picChg>
        <pc:picChg chg="add mod">
          <ac:chgData name="Daniel Ernesto Incappueño Ttito" userId="5fc7df4c-9bea-4634-a51e-033ae7a3199f" providerId="ADAL" clId="{47E9F5B1-7174-4D4B-AB9E-8E6AA64C5BD4}" dt="2022-01-04T23:29:08.682" v="2467" actId="1036"/>
          <ac:picMkLst>
            <pc:docMk/>
            <pc:sldMk cId="3337085968" sldId="464"/>
            <ac:picMk id="10" creationId="{BBD06562-9032-4E8C-A317-5144B8A72875}"/>
          </ac:picMkLst>
        </pc:picChg>
        <pc:picChg chg="add del mod">
          <ac:chgData name="Daniel Ernesto Incappueño Ttito" userId="5fc7df4c-9bea-4634-a51e-033ae7a3199f" providerId="ADAL" clId="{47E9F5B1-7174-4D4B-AB9E-8E6AA64C5BD4}" dt="2022-01-03T18:54:04.031" v="1858" actId="478"/>
          <ac:picMkLst>
            <pc:docMk/>
            <pc:sldMk cId="3337085968" sldId="464"/>
            <ac:picMk id="14" creationId="{39767B6F-B7FC-4C92-8981-A2F181108211}"/>
          </ac:picMkLst>
        </pc:picChg>
        <pc:picChg chg="add del mod">
          <ac:chgData name="Daniel Ernesto Incappueño Ttito" userId="5fc7df4c-9bea-4634-a51e-033ae7a3199f" providerId="ADAL" clId="{47E9F5B1-7174-4D4B-AB9E-8E6AA64C5BD4}" dt="2022-01-04T22:50:53.617" v="1925" actId="478"/>
          <ac:picMkLst>
            <pc:docMk/>
            <pc:sldMk cId="3337085968" sldId="464"/>
            <ac:picMk id="17" creationId="{C8932A79-2B67-4756-8AAD-608FC9DFA57D}"/>
          </ac:picMkLst>
        </pc:picChg>
        <pc:picChg chg="add del mod">
          <ac:chgData name="Daniel Ernesto Incappueño Ttito" userId="5fc7df4c-9bea-4634-a51e-033ae7a3199f" providerId="ADAL" clId="{47E9F5B1-7174-4D4B-AB9E-8E6AA64C5BD4}" dt="2022-01-03T19:03:33.851" v="1874" actId="478"/>
          <ac:picMkLst>
            <pc:docMk/>
            <pc:sldMk cId="3337085968" sldId="464"/>
            <ac:picMk id="19" creationId="{DA46877D-27D0-4F09-86CC-6ABB8FB61E71}"/>
          </ac:picMkLst>
        </pc:picChg>
        <pc:picChg chg="add del mod modCrop">
          <ac:chgData name="Daniel Ernesto Incappueño Ttito" userId="5fc7df4c-9bea-4634-a51e-033ae7a3199f" providerId="ADAL" clId="{47E9F5B1-7174-4D4B-AB9E-8E6AA64C5BD4}" dt="2022-01-04T22:50:53.307" v="1924" actId="478"/>
          <ac:picMkLst>
            <pc:docMk/>
            <pc:sldMk cId="3337085968" sldId="464"/>
            <ac:picMk id="21" creationId="{B1947C19-E336-451A-A788-E3148D56988F}"/>
          </ac:picMkLst>
        </pc:picChg>
      </pc:sldChg>
      <pc:sldChg chg="addSp delSp modSp add del mod">
        <pc:chgData name="Daniel Ernesto Incappueño Ttito" userId="5fc7df4c-9bea-4634-a51e-033ae7a3199f" providerId="ADAL" clId="{47E9F5B1-7174-4D4B-AB9E-8E6AA64C5BD4}" dt="2022-01-11T20:50:36.492" v="2772" actId="47"/>
        <pc:sldMkLst>
          <pc:docMk/>
          <pc:sldMk cId="4035067772" sldId="465"/>
        </pc:sldMkLst>
        <pc:spChg chg="add mod">
          <ac:chgData name="Daniel Ernesto Incappueño Ttito" userId="5fc7df4c-9bea-4634-a51e-033ae7a3199f" providerId="ADAL" clId="{47E9F5B1-7174-4D4B-AB9E-8E6AA64C5BD4}" dt="2022-01-11T20:49:36.532" v="2761" actId="1036"/>
          <ac:spMkLst>
            <pc:docMk/>
            <pc:sldMk cId="4035067772" sldId="465"/>
            <ac:spMk id="2" creationId="{006D223F-71D2-4624-B970-7A3D02EA09E9}"/>
          </ac:spMkLst>
        </pc:spChg>
        <pc:spChg chg="add mod">
          <ac:chgData name="Daniel Ernesto Incappueño Ttito" userId="5fc7df4c-9bea-4634-a51e-033ae7a3199f" providerId="ADAL" clId="{47E9F5B1-7174-4D4B-AB9E-8E6AA64C5BD4}" dt="2022-01-04T23:34:13.788" v="2685" actId="1076"/>
          <ac:spMkLst>
            <pc:docMk/>
            <pc:sldMk cId="4035067772" sldId="465"/>
            <ac:spMk id="7" creationId="{BA299AEC-1B54-4FA6-965D-DB1776847994}"/>
          </ac:spMkLst>
        </pc:spChg>
        <pc:spChg chg="del">
          <ac:chgData name="Daniel Ernesto Incappueño Ttito" userId="5fc7df4c-9bea-4634-a51e-033ae7a3199f" providerId="ADAL" clId="{47E9F5B1-7174-4D4B-AB9E-8E6AA64C5BD4}" dt="2022-01-03T19:48:12.386" v="1920" actId="478"/>
          <ac:spMkLst>
            <pc:docMk/>
            <pc:sldMk cId="4035067772" sldId="465"/>
            <ac:spMk id="12" creationId="{596BC0E4-3C3D-49F5-9162-EC99DC917C9A}"/>
          </ac:spMkLst>
        </pc:spChg>
        <pc:spChg chg="add mod">
          <ac:chgData name="Daniel Ernesto Incappueño Ttito" userId="5fc7df4c-9bea-4634-a51e-033ae7a3199f" providerId="ADAL" clId="{47E9F5B1-7174-4D4B-AB9E-8E6AA64C5BD4}" dt="2022-01-11T20:49:08.329" v="2756" actId="692"/>
          <ac:spMkLst>
            <pc:docMk/>
            <pc:sldMk cId="4035067772" sldId="465"/>
            <ac:spMk id="12" creationId="{D860E73E-DD57-4F6B-A135-7E74A9F26E55}"/>
          </ac:spMkLst>
        </pc:spChg>
        <pc:spChg chg="add mod">
          <ac:chgData name="Daniel Ernesto Incappueño Ttito" userId="5fc7df4c-9bea-4634-a51e-033ae7a3199f" providerId="ADAL" clId="{47E9F5B1-7174-4D4B-AB9E-8E6AA64C5BD4}" dt="2022-01-11T20:49:08.329" v="2756" actId="692"/>
          <ac:spMkLst>
            <pc:docMk/>
            <pc:sldMk cId="4035067772" sldId="465"/>
            <ac:spMk id="13" creationId="{AEA2A21D-A395-4045-9593-A5F249652A77}"/>
          </ac:spMkLst>
        </pc:spChg>
        <pc:picChg chg="mod">
          <ac:chgData name="Daniel Ernesto Incappueño Ttito" userId="5fc7df4c-9bea-4634-a51e-033ae7a3199f" providerId="ADAL" clId="{47E9F5B1-7174-4D4B-AB9E-8E6AA64C5BD4}" dt="2022-01-11T20:49:41.076" v="2767" actId="1036"/>
          <ac:picMkLst>
            <pc:docMk/>
            <pc:sldMk cId="4035067772" sldId="465"/>
            <ac:picMk id="10" creationId="{610D9C71-AB0B-4C43-8C37-10B51804C529}"/>
          </ac:picMkLst>
        </pc:picChg>
      </pc:sldChg>
      <pc:sldChg chg="addSp delSp modSp add mod">
        <pc:chgData name="Daniel Ernesto Incappueño Ttito" userId="5fc7df4c-9bea-4634-a51e-033ae7a3199f" providerId="ADAL" clId="{47E9F5B1-7174-4D4B-AB9E-8E6AA64C5BD4}" dt="2022-01-11T20:51:07.165" v="2778" actId="1076"/>
        <pc:sldMkLst>
          <pc:docMk/>
          <pc:sldMk cId="2502910950" sldId="466"/>
        </pc:sldMkLst>
        <pc:spChg chg="mod">
          <ac:chgData name="Daniel Ernesto Incappueño Ttito" userId="5fc7df4c-9bea-4634-a51e-033ae7a3199f" providerId="ADAL" clId="{47E9F5B1-7174-4D4B-AB9E-8E6AA64C5BD4}" dt="2022-01-04T23:31:10.053" v="2500" actId="207"/>
          <ac:spMkLst>
            <pc:docMk/>
            <pc:sldMk cId="2502910950" sldId="466"/>
            <ac:spMk id="8" creationId="{54B77729-36BC-4113-BAFF-A99CC0B354D9}"/>
          </ac:spMkLst>
        </pc:spChg>
        <pc:spChg chg="add del mod">
          <ac:chgData name="Daniel Ernesto Incappueño Ttito" userId="5fc7df4c-9bea-4634-a51e-033ae7a3199f" providerId="ADAL" clId="{47E9F5B1-7174-4D4B-AB9E-8E6AA64C5BD4}" dt="2022-01-11T20:51:07.165" v="2778" actId="1076"/>
          <ac:spMkLst>
            <pc:docMk/>
            <pc:sldMk cId="2502910950" sldId="466"/>
            <ac:spMk id="10" creationId="{D7377BA0-B88C-4AF9-A87A-4C73A3AA0B08}"/>
          </ac:spMkLst>
        </pc:spChg>
        <pc:spChg chg="mod">
          <ac:chgData name="Daniel Ernesto Incappueño Ttito" userId="5fc7df4c-9bea-4634-a51e-033ae7a3199f" providerId="ADAL" clId="{47E9F5B1-7174-4D4B-AB9E-8E6AA64C5BD4}" dt="2022-01-04T23:31:13.432" v="2501" actId="207"/>
          <ac:spMkLst>
            <pc:docMk/>
            <pc:sldMk cId="2502910950" sldId="466"/>
            <ac:spMk id="15" creationId="{0383DB9B-6C70-49F9-B2AC-9B48645D9112}"/>
          </ac:spMkLst>
        </pc:spChg>
        <pc:spChg chg="mod">
          <ac:chgData name="Daniel Ernesto Incappueño Ttito" userId="5fc7df4c-9bea-4634-a51e-033ae7a3199f" providerId="ADAL" clId="{47E9F5B1-7174-4D4B-AB9E-8E6AA64C5BD4}" dt="2022-01-11T20:50:46.547" v="2773" actId="1076"/>
          <ac:spMkLst>
            <pc:docMk/>
            <pc:sldMk cId="2502910950" sldId="466"/>
            <ac:spMk id="22" creationId="{2D83FFCE-0C1D-493D-9752-E3D903C89C91}"/>
          </ac:spMkLst>
        </pc:spChg>
        <pc:spChg chg="mod">
          <ac:chgData name="Daniel Ernesto Incappueño Ttito" userId="5fc7df4c-9bea-4634-a51e-033ae7a3199f" providerId="ADAL" clId="{47E9F5B1-7174-4D4B-AB9E-8E6AA64C5BD4}" dt="2022-01-04T23:30:09.149" v="2491" actId="5793"/>
          <ac:spMkLst>
            <pc:docMk/>
            <pc:sldMk cId="2502910950" sldId="466"/>
            <ac:spMk id="23" creationId="{168EA5EA-F3E0-4757-B16B-378D73F1EEFE}"/>
          </ac:spMkLst>
        </pc:spChg>
      </pc:sldChg>
      <pc:sldChg chg="add modAnim">
        <pc:chgData name="Daniel Ernesto Incappueño Ttito" userId="5fc7df4c-9bea-4634-a51e-033ae7a3199f" providerId="ADAL" clId="{47E9F5B1-7174-4D4B-AB9E-8E6AA64C5BD4}" dt="2022-01-11T20:50:25.614" v="2771"/>
        <pc:sldMkLst>
          <pc:docMk/>
          <pc:sldMk cId="8570329" sldId="467"/>
        </pc:sldMkLst>
      </pc:sldChg>
    </pc:docChg>
  </pc:docChgLst>
  <pc:docChgLst>
    <pc:chgData name="Daniel Ernesto Incappueño Ttito" userId="5fc7df4c-9bea-4634-a51e-033ae7a3199f" providerId="ADAL" clId="{C5956DFF-3C0E-471A-92A2-DEF57573F739}"/>
    <pc:docChg chg="undo custSel addSld modSld sldOrd">
      <pc:chgData name="Daniel Ernesto Incappueño Ttito" userId="5fc7df4c-9bea-4634-a51e-033ae7a3199f" providerId="ADAL" clId="{C5956DFF-3C0E-471A-92A2-DEF57573F739}" dt="2022-01-27T20:49:52.405" v="291" actId="1076"/>
      <pc:docMkLst>
        <pc:docMk/>
      </pc:docMkLst>
      <pc:sldChg chg="addSp delSp modSp mod">
        <pc:chgData name="Daniel Ernesto Incappueño Ttito" userId="5fc7df4c-9bea-4634-a51e-033ae7a3199f" providerId="ADAL" clId="{C5956DFF-3C0E-471A-92A2-DEF57573F739}" dt="2022-01-27T18:09:48.991" v="198" actId="14100"/>
        <pc:sldMkLst>
          <pc:docMk/>
          <pc:sldMk cId="3337085968" sldId="464"/>
        </pc:sldMkLst>
        <pc:spChg chg="add mod">
          <ac:chgData name="Daniel Ernesto Incappueño Ttito" userId="5fc7df4c-9bea-4634-a51e-033ae7a3199f" providerId="ADAL" clId="{C5956DFF-3C0E-471A-92A2-DEF57573F739}" dt="2022-01-27T18:09:48.991" v="198" actId="14100"/>
          <ac:spMkLst>
            <pc:docMk/>
            <pc:sldMk cId="3337085968" sldId="464"/>
            <ac:spMk id="8" creationId="{A0566EF9-9026-4983-8A83-DCFD9205F0CA}"/>
          </ac:spMkLst>
        </pc:spChg>
        <pc:spChg chg="add mod">
          <ac:chgData name="Daniel Ernesto Incappueño Ttito" userId="5fc7df4c-9bea-4634-a51e-033ae7a3199f" providerId="ADAL" clId="{C5956DFF-3C0E-471A-92A2-DEF57573F739}" dt="2022-01-27T17:33:07.562" v="194" actId="20577"/>
          <ac:spMkLst>
            <pc:docMk/>
            <pc:sldMk cId="3337085968" sldId="464"/>
            <ac:spMk id="9" creationId="{6D3877D9-9D3C-48C8-B231-C61DC57BAF61}"/>
          </ac:spMkLst>
        </pc:spChg>
        <pc:spChg chg="mod">
          <ac:chgData name="Daniel Ernesto Incappueño Ttito" userId="5fc7df4c-9bea-4634-a51e-033ae7a3199f" providerId="ADAL" clId="{C5956DFF-3C0E-471A-92A2-DEF57573F739}" dt="2022-01-27T17:32:23.758" v="162" actId="1076"/>
          <ac:spMkLst>
            <pc:docMk/>
            <pc:sldMk cId="3337085968" sldId="464"/>
            <ac:spMk id="13" creationId="{233EA8BE-9576-478E-9EA6-668C6991E04C}"/>
          </ac:spMkLst>
        </pc:spChg>
        <pc:spChg chg="mod">
          <ac:chgData name="Daniel Ernesto Incappueño Ttito" userId="5fc7df4c-9bea-4634-a51e-033ae7a3199f" providerId="ADAL" clId="{C5956DFF-3C0E-471A-92A2-DEF57573F739}" dt="2022-01-27T17:32:23.758" v="162" actId="1076"/>
          <ac:spMkLst>
            <pc:docMk/>
            <pc:sldMk cId="3337085968" sldId="464"/>
            <ac:spMk id="14" creationId="{0B7C5C62-06B0-414B-9BB1-9F8751D766D3}"/>
          </ac:spMkLst>
        </pc:spChg>
        <pc:spChg chg="mod">
          <ac:chgData name="Daniel Ernesto Incappueño Ttito" userId="5fc7df4c-9bea-4634-a51e-033ae7a3199f" providerId="ADAL" clId="{C5956DFF-3C0E-471A-92A2-DEF57573F739}" dt="2022-01-27T17:32:23.758" v="162" actId="1076"/>
          <ac:spMkLst>
            <pc:docMk/>
            <pc:sldMk cId="3337085968" sldId="464"/>
            <ac:spMk id="20" creationId="{434F742B-F056-4E00-B3BB-52D028071E05}"/>
          </ac:spMkLst>
        </pc:spChg>
        <pc:picChg chg="add mod">
          <ac:chgData name="Daniel Ernesto Incappueño Ttito" userId="5fc7df4c-9bea-4634-a51e-033ae7a3199f" providerId="ADAL" clId="{C5956DFF-3C0E-471A-92A2-DEF57573F739}" dt="2022-01-27T17:32:23.758" v="162" actId="1076"/>
          <ac:picMkLst>
            <pc:docMk/>
            <pc:sldMk cId="3337085968" sldId="464"/>
            <ac:picMk id="3" creationId="{155C7F0B-BB16-47DF-A10D-91B46BEC0C30}"/>
          </ac:picMkLst>
        </pc:picChg>
        <pc:picChg chg="add mod">
          <ac:chgData name="Daniel Ernesto Incappueño Ttito" userId="5fc7df4c-9bea-4634-a51e-033ae7a3199f" providerId="ADAL" clId="{C5956DFF-3C0E-471A-92A2-DEF57573F739}" dt="2022-01-27T17:32:23.758" v="162" actId="1076"/>
          <ac:picMkLst>
            <pc:docMk/>
            <pc:sldMk cId="3337085968" sldId="464"/>
            <ac:picMk id="6" creationId="{6CDAECB7-78BD-49D2-AD43-23D19FE51D6A}"/>
          </ac:picMkLst>
        </pc:picChg>
        <pc:picChg chg="del">
          <ac:chgData name="Daniel Ernesto Incappueño Ttito" userId="5fc7df4c-9bea-4634-a51e-033ae7a3199f" providerId="ADAL" clId="{C5956DFF-3C0E-471A-92A2-DEF57573F739}" dt="2022-01-27T17:28:05.578" v="4" actId="478"/>
          <ac:picMkLst>
            <pc:docMk/>
            <pc:sldMk cId="3337085968" sldId="464"/>
            <ac:picMk id="7" creationId="{7239FC37-9A2D-48B0-8DFA-6CC8711204C7}"/>
          </ac:picMkLst>
        </pc:picChg>
        <pc:picChg chg="del">
          <ac:chgData name="Daniel Ernesto Incappueño Ttito" userId="5fc7df4c-9bea-4634-a51e-033ae7a3199f" providerId="ADAL" clId="{C5956DFF-3C0E-471A-92A2-DEF57573F739}" dt="2022-01-27T17:29:49.224" v="20" actId="478"/>
          <ac:picMkLst>
            <pc:docMk/>
            <pc:sldMk cId="3337085968" sldId="464"/>
            <ac:picMk id="10" creationId="{BBD06562-9032-4E8C-A317-5144B8A72875}"/>
          </ac:picMkLst>
        </pc:picChg>
      </pc:sldChg>
      <pc:sldChg chg="addSp delSp modSp mod">
        <pc:chgData name="Daniel Ernesto Incappueño Ttito" userId="5fc7df4c-9bea-4634-a51e-033ae7a3199f" providerId="ADAL" clId="{C5956DFF-3C0E-471A-92A2-DEF57573F739}" dt="2022-01-27T20:49:52.405" v="291" actId="1076"/>
        <pc:sldMkLst>
          <pc:docMk/>
          <pc:sldMk cId="2502910950" sldId="466"/>
        </pc:sldMkLst>
        <pc:spChg chg="mod">
          <ac:chgData name="Daniel Ernesto Incappueño Ttito" userId="5fc7df4c-9bea-4634-a51e-033ae7a3199f" providerId="ADAL" clId="{C5956DFF-3C0E-471A-92A2-DEF57573F739}" dt="2022-01-27T20:45:38.444" v="257" actId="20577"/>
          <ac:spMkLst>
            <pc:docMk/>
            <pc:sldMk cId="2502910950" sldId="466"/>
            <ac:spMk id="8" creationId="{54B77729-36BC-4113-BAFF-A99CC0B354D9}"/>
          </ac:spMkLst>
        </pc:spChg>
        <pc:spChg chg="mod">
          <ac:chgData name="Daniel Ernesto Incappueño Ttito" userId="5fc7df4c-9bea-4634-a51e-033ae7a3199f" providerId="ADAL" clId="{C5956DFF-3C0E-471A-92A2-DEF57573F739}" dt="2022-01-27T20:45:43.743" v="263" actId="20577"/>
          <ac:spMkLst>
            <pc:docMk/>
            <pc:sldMk cId="2502910950" sldId="466"/>
            <ac:spMk id="15" creationId="{0383DB9B-6C70-49F9-B2AC-9B48645D9112}"/>
          </ac:spMkLst>
        </pc:spChg>
        <pc:spChg chg="mod">
          <ac:chgData name="Daniel Ernesto Incappueño Ttito" userId="5fc7df4c-9bea-4634-a51e-033ae7a3199f" providerId="ADAL" clId="{C5956DFF-3C0E-471A-92A2-DEF57573F739}" dt="2022-01-27T20:49:52.405" v="291" actId="1076"/>
          <ac:spMkLst>
            <pc:docMk/>
            <pc:sldMk cId="2502910950" sldId="466"/>
            <ac:spMk id="23" creationId="{168EA5EA-F3E0-4757-B16B-378D73F1EEFE}"/>
          </ac:spMkLst>
        </pc:spChg>
        <pc:picChg chg="add mod">
          <ac:chgData name="Daniel Ernesto Incappueño Ttito" userId="5fc7df4c-9bea-4634-a51e-033ae7a3199f" providerId="ADAL" clId="{C5956DFF-3C0E-471A-92A2-DEF57573F739}" dt="2022-01-27T20:49:12.447" v="283" actId="1035"/>
          <ac:picMkLst>
            <pc:docMk/>
            <pc:sldMk cId="2502910950" sldId="466"/>
            <ac:picMk id="3" creationId="{13AFCFF2-0B3D-4227-B1CB-44C297282A27}"/>
          </ac:picMkLst>
        </pc:picChg>
        <pc:picChg chg="add del mod">
          <ac:chgData name="Daniel Ernesto Incappueño Ttito" userId="5fc7df4c-9bea-4634-a51e-033ae7a3199f" providerId="ADAL" clId="{C5956DFF-3C0E-471A-92A2-DEF57573F739}" dt="2022-01-27T20:48:57.504" v="276" actId="478"/>
          <ac:picMkLst>
            <pc:docMk/>
            <pc:sldMk cId="2502910950" sldId="466"/>
            <ac:picMk id="6" creationId="{1773472B-93D5-4059-A562-B1D8FB703D16}"/>
          </ac:picMkLst>
        </pc:picChg>
        <pc:picChg chg="add del mod">
          <ac:chgData name="Daniel Ernesto Incappueño Ttito" userId="5fc7df4c-9bea-4634-a51e-033ae7a3199f" providerId="ADAL" clId="{C5956DFF-3C0E-471A-92A2-DEF57573F739}" dt="2022-01-27T20:49:33.091" v="284" actId="478"/>
          <ac:picMkLst>
            <pc:docMk/>
            <pc:sldMk cId="2502910950" sldId="466"/>
            <ac:picMk id="9" creationId="{5F43B133-A0EB-41EB-9934-A2D0907C7B3E}"/>
          </ac:picMkLst>
        </pc:picChg>
        <pc:picChg chg="add mod">
          <ac:chgData name="Daniel Ernesto Incappueño Ttito" userId="5fc7df4c-9bea-4634-a51e-033ae7a3199f" providerId="ADAL" clId="{C5956DFF-3C0E-471A-92A2-DEF57573F739}" dt="2022-01-27T20:49:46.730" v="290" actId="14100"/>
          <ac:picMkLst>
            <pc:docMk/>
            <pc:sldMk cId="2502910950" sldId="466"/>
            <ac:picMk id="13" creationId="{C6CCC67C-69D2-4BAD-A80F-B8B2946B680E}"/>
          </ac:picMkLst>
        </pc:picChg>
        <pc:picChg chg="del">
          <ac:chgData name="Daniel Ernesto Incappueño Ttito" userId="5fc7df4c-9bea-4634-a51e-033ae7a3199f" providerId="ADAL" clId="{C5956DFF-3C0E-471A-92A2-DEF57573F739}" dt="2022-01-27T20:46:46.361" v="264" actId="478"/>
          <ac:picMkLst>
            <pc:docMk/>
            <pc:sldMk cId="2502910950" sldId="466"/>
            <ac:picMk id="17" creationId="{C8932A79-2B67-4756-8AAD-608FC9DFA57D}"/>
          </ac:picMkLst>
        </pc:picChg>
        <pc:picChg chg="del">
          <ac:chgData name="Daniel Ernesto Incappueño Ttito" userId="5fc7df4c-9bea-4634-a51e-033ae7a3199f" providerId="ADAL" clId="{C5956DFF-3C0E-471A-92A2-DEF57573F739}" dt="2022-01-27T20:48:28.433" v="269" actId="478"/>
          <ac:picMkLst>
            <pc:docMk/>
            <pc:sldMk cId="2502910950" sldId="466"/>
            <ac:picMk id="21" creationId="{B1947C19-E336-451A-A788-E3148D56988F}"/>
          </ac:picMkLst>
        </pc:picChg>
      </pc:sldChg>
      <pc:sldChg chg="addSp delSp modSp mod ord delAnim modAnim">
        <pc:chgData name="Daniel Ernesto Incappueño Ttito" userId="5fc7df4c-9bea-4634-a51e-033ae7a3199f" providerId="ADAL" clId="{C5956DFF-3C0E-471A-92A2-DEF57573F739}" dt="2022-01-27T20:42:06.601" v="251" actId="20577"/>
        <pc:sldMkLst>
          <pc:docMk/>
          <pc:sldMk cId="8570329" sldId="467"/>
        </pc:sldMkLst>
        <pc:spChg chg="mod">
          <ac:chgData name="Daniel Ernesto Incappueño Ttito" userId="5fc7df4c-9bea-4634-a51e-033ae7a3199f" providerId="ADAL" clId="{C5956DFF-3C0E-471A-92A2-DEF57573F739}" dt="2022-01-27T20:41:29.957" v="224" actId="1076"/>
          <ac:spMkLst>
            <pc:docMk/>
            <pc:sldMk cId="8570329" sldId="467"/>
            <ac:spMk id="2" creationId="{006D223F-71D2-4624-B970-7A3D02EA09E9}"/>
          </ac:spMkLst>
        </pc:spChg>
        <pc:spChg chg="mod">
          <ac:chgData name="Daniel Ernesto Incappueño Ttito" userId="5fc7df4c-9bea-4634-a51e-033ae7a3199f" providerId="ADAL" clId="{C5956DFF-3C0E-471A-92A2-DEF57573F739}" dt="2022-01-27T20:40:30.140" v="213" actId="1076"/>
          <ac:spMkLst>
            <pc:docMk/>
            <pc:sldMk cId="8570329" sldId="467"/>
            <ac:spMk id="6" creationId="{DA0867D5-8E1A-4BE7-9621-E4C3A888941F}"/>
          </ac:spMkLst>
        </pc:spChg>
        <pc:spChg chg="mod">
          <ac:chgData name="Daniel Ernesto Incappueño Ttito" userId="5fc7df4c-9bea-4634-a51e-033ae7a3199f" providerId="ADAL" clId="{C5956DFF-3C0E-471A-92A2-DEF57573F739}" dt="2022-01-27T20:42:06.601" v="251" actId="20577"/>
          <ac:spMkLst>
            <pc:docMk/>
            <pc:sldMk cId="8570329" sldId="467"/>
            <ac:spMk id="7" creationId="{BA299AEC-1B54-4FA6-965D-DB1776847994}"/>
          </ac:spMkLst>
        </pc:spChg>
        <pc:spChg chg="mod">
          <ac:chgData name="Daniel Ernesto Incappueño Ttito" userId="5fc7df4c-9bea-4634-a51e-033ae7a3199f" providerId="ADAL" clId="{C5956DFF-3C0E-471A-92A2-DEF57573F739}" dt="2022-01-27T20:41:39.713" v="232" actId="1036"/>
          <ac:spMkLst>
            <pc:docMk/>
            <pc:sldMk cId="8570329" sldId="467"/>
            <ac:spMk id="12" creationId="{D860E73E-DD57-4F6B-A135-7E74A9F26E55}"/>
          </ac:spMkLst>
        </pc:spChg>
        <pc:spChg chg="mod">
          <ac:chgData name="Daniel Ernesto Incappueño Ttito" userId="5fc7df4c-9bea-4634-a51e-033ae7a3199f" providerId="ADAL" clId="{C5956DFF-3C0E-471A-92A2-DEF57573F739}" dt="2022-01-27T20:41:50.026" v="237" actId="1076"/>
          <ac:spMkLst>
            <pc:docMk/>
            <pc:sldMk cId="8570329" sldId="467"/>
            <ac:spMk id="13" creationId="{AEA2A21D-A395-4045-9593-A5F249652A77}"/>
          </ac:spMkLst>
        </pc:spChg>
        <pc:spChg chg="add mod">
          <ac:chgData name="Daniel Ernesto Incappueño Ttito" userId="5fc7df4c-9bea-4634-a51e-033ae7a3199f" providerId="ADAL" clId="{C5956DFF-3C0E-471A-92A2-DEF57573F739}" dt="2022-01-27T20:42:02.164" v="249" actId="1037"/>
          <ac:spMkLst>
            <pc:docMk/>
            <pc:sldMk cId="8570329" sldId="467"/>
            <ac:spMk id="14" creationId="{DF880703-3322-4079-B152-3848B21F5E7B}"/>
          </ac:spMkLst>
        </pc:spChg>
        <pc:picChg chg="add mod ord modCrop">
          <ac:chgData name="Daniel Ernesto Incappueño Ttito" userId="5fc7df4c-9bea-4634-a51e-033ae7a3199f" providerId="ADAL" clId="{C5956DFF-3C0E-471A-92A2-DEF57573F739}" dt="2022-01-27T20:41:53.769" v="240" actId="1076"/>
          <ac:picMkLst>
            <pc:docMk/>
            <pc:sldMk cId="8570329" sldId="467"/>
            <ac:picMk id="5" creationId="{2890D36A-7FD5-4896-B9E9-8F152C77CCF0}"/>
          </ac:picMkLst>
        </pc:picChg>
        <pc:picChg chg="del">
          <ac:chgData name="Daniel Ernesto Incappueño Ttito" userId="5fc7df4c-9bea-4634-a51e-033ae7a3199f" providerId="ADAL" clId="{C5956DFF-3C0E-471A-92A2-DEF57573F739}" dt="2022-01-27T20:40:10.747" v="206" actId="478"/>
          <ac:picMkLst>
            <pc:docMk/>
            <pc:sldMk cId="8570329" sldId="467"/>
            <ac:picMk id="10" creationId="{610D9C71-AB0B-4C43-8C37-10B51804C529}"/>
          </ac:picMkLst>
        </pc:picChg>
      </pc:sldChg>
      <pc:sldChg chg="delSp add mod">
        <pc:chgData name="Daniel Ernesto Incappueño Ttito" userId="5fc7df4c-9bea-4634-a51e-033ae7a3199f" providerId="ADAL" clId="{C5956DFF-3C0E-471A-92A2-DEF57573F739}" dt="2022-01-27T20:40:04.089" v="201" actId="478"/>
        <pc:sldMkLst>
          <pc:docMk/>
          <pc:sldMk cId="3464054434" sldId="468"/>
        </pc:sldMkLst>
        <pc:picChg chg="del">
          <ac:chgData name="Daniel Ernesto Incappueño Ttito" userId="5fc7df4c-9bea-4634-a51e-033ae7a3199f" providerId="ADAL" clId="{C5956DFF-3C0E-471A-92A2-DEF57573F739}" dt="2022-01-27T20:40:04.089" v="201" actId="478"/>
          <ac:picMkLst>
            <pc:docMk/>
            <pc:sldMk cId="3464054434" sldId="468"/>
            <ac:picMk id="5" creationId="{2890D36A-7FD5-4896-B9E9-8F152C77CCF0}"/>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4f9dcac832421a1c/Desktop/grafico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4f9dcac832421a1c/Desktop/graficos.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4f9dcac832421a1c/Desktop/grafico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err="1"/>
              <a:t>Incremento</a:t>
            </a:r>
            <a:r>
              <a:rPr lang="en-US" baseline="0"/>
              <a:t> de las Ventas </a:t>
            </a:r>
            <a:br>
              <a:rPr lang="en-US" baseline="0"/>
            </a:br>
            <a:r>
              <a:rPr lang="en-US" baseline="0" err="1"/>
              <a:t>Reduciento</a:t>
            </a:r>
            <a:r>
              <a:rPr lang="en-US" baseline="0"/>
              <a:t> </a:t>
            </a:r>
            <a:r>
              <a:rPr lang="en-US" baseline="0" err="1"/>
              <a:t>en</a:t>
            </a:r>
            <a:r>
              <a:rPr lang="en-US" baseline="0"/>
              <a:t> x% </a:t>
            </a:r>
            <a:r>
              <a:rPr lang="en-US" baseline="0" err="1"/>
              <a:t>el</a:t>
            </a:r>
            <a:r>
              <a:rPr lang="en-US" baseline="0"/>
              <a:t> </a:t>
            </a:r>
            <a:r>
              <a:rPr lang="en-US" baseline="0" err="1"/>
              <a:t>precio</a:t>
            </a:r>
            <a:r>
              <a:rPr lang="en-US" baseline="0"/>
              <a:t> Base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lineChart>
        <c:grouping val="standard"/>
        <c:varyColors val="0"/>
        <c:ser>
          <c:idx val="1"/>
          <c:order val="0"/>
          <c:tx>
            <c:strRef>
              <c:f>Sheet1!$D$3</c:f>
              <c:strCache>
                <c:ptCount val="1"/>
                <c:pt idx="0">
                  <c:v>Precio Base</c:v>
                </c:pt>
              </c:strCache>
            </c:strRef>
          </c:tx>
          <c:spPr>
            <a:ln w="28575" cap="rnd">
              <a:solidFill>
                <a:schemeClr val="bg1">
                  <a:lumMod val="50000"/>
                </a:schemeClr>
              </a:solidFill>
              <a:round/>
            </a:ln>
            <a:effectLst/>
          </c:spPr>
          <c:marker>
            <c:symbol val="circle"/>
            <c:size val="5"/>
            <c:spPr>
              <a:solidFill>
                <a:schemeClr val="bg1">
                  <a:lumMod val="50000"/>
                </a:schemeClr>
              </a:solidFill>
              <a:ln w="9525">
                <a:solidFill>
                  <a:schemeClr val="bg1">
                    <a:lumMod val="50000"/>
                  </a:schemeClr>
                </a:solidFill>
              </a:ln>
              <a:effectLst/>
            </c:spPr>
          </c:marker>
          <c:val>
            <c:numRef>
              <c:f>Sheet1!$D$4:$D$12</c:f>
              <c:numCache>
                <c:formatCode>General</c:formatCode>
                <c:ptCount val="9"/>
                <c:pt idx="0">
                  <c:v>102</c:v>
                </c:pt>
                <c:pt idx="1">
                  <c:v>135</c:v>
                </c:pt>
                <c:pt idx="2">
                  <c:v>118</c:v>
                </c:pt>
                <c:pt idx="3">
                  <c:v>103</c:v>
                </c:pt>
                <c:pt idx="4">
                  <c:v>149</c:v>
                </c:pt>
                <c:pt idx="5">
                  <c:v>162</c:v>
                </c:pt>
                <c:pt idx="6">
                  <c:v>189</c:v>
                </c:pt>
                <c:pt idx="7">
                  <c:v>191</c:v>
                </c:pt>
                <c:pt idx="8">
                  <c:v>187</c:v>
                </c:pt>
              </c:numCache>
            </c:numRef>
          </c:val>
          <c:smooth val="0"/>
          <c:extLst>
            <c:ext xmlns:c16="http://schemas.microsoft.com/office/drawing/2014/chart" uri="{C3380CC4-5D6E-409C-BE32-E72D297353CC}">
              <c16:uniqueId val="{00000000-8D1B-49A8-9500-ED56CEF97130}"/>
            </c:ext>
          </c:extLst>
        </c:ser>
        <c:ser>
          <c:idx val="2"/>
          <c:order val="1"/>
          <c:tx>
            <c:strRef>
              <c:f>Sheet1!$E$3</c:f>
              <c:strCache>
                <c:ptCount val="1"/>
                <c:pt idx="0">
                  <c:v>Precio*(1-x%)</c:v>
                </c:pt>
              </c:strCache>
            </c:strRef>
          </c:tx>
          <c:spPr>
            <a:ln w="28575" cap="rnd">
              <a:solidFill>
                <a:srgbClr val="92D050"/>
              </a:solidFill>
              <a:round/>
            </a:ln>
            <a:effectLst/>
          </c:spPr>
          <c:marker>
            <c:symbol val="circle"/>
            <c:size val="5"/>
            <c:spPr>
              <a:solidFill>
                <a:srgbClr val="92D050"/>
              </a:solidFill>
              <a:ln w="9525">
                <a:solidFill>
                  <a:srgbClr val="92D050"/>
                </a:solidFill>
              </a:ln>
              <a:effectLst/>
            </c:spPr>
          </c:marker>
          <c:val>
            <c:numRef>
              <c:f>Sheet1!$E$4:$E$12</c:f>
              <c:numCache>
                <c:formatCode>General</c:formatCode>
                <c:ptCount val="9"/>
                <c:pt idx="0">
                  <c:v>132.6</c:v>
                </c:pt>
                <c:pt idx="1">
                  <c:v>175.5</c:v>
                </c:pt>
                <c:pt idx="2">
                  <c:v>153.4</c:v>
                </c:pt>
                <c:pt idx="3">
                  <c:v>133.9</c:v>
                </c:pt>
                <c:pt idx="4">
                  <c:v>193.7</c:v>
                </c:pt>
                <c:pt idx="5">
                  <c:v>210.6</c:v>
                </c:pt>
                <c:pt idx="6">
                  <c:v>245.7</c:v>
                </c:pt>
                <c:pt idx="7">
                  <c:v>248.3</c:v>
                </c:pt>
                <c:pt idx="8">
                  <c:v>243.1</c:v>
                </c:pt>
              </c:numCache>
            </c:numRef>
          </c:val>
          <c:smooth val="0"/>
          <c:extLst>
            <c:ext xmlns:c16="http://schemas.microsoft.com/office/drawing/2014/chart" uri="{C3380CC4-5D6E-409C-BE32-E72D297353CC}">
              <c16:uniqueId val="{00000001-8D1B-49A8-9500-ED56CEF97130}"/>
            </c:ext>
          </c:extLst>
        </c:ser>
        <c:dLbls>
          <c:showLegendKey val="0"/>
          <c:showVal val="0"/>
          <c:showCatName val="0"/>
          <c:showSerName val="0"/>
          <c:showPercent val="0"/>
          <c:showBubbleSize val="0"/>
        </c:dLbls>
        <c:marker val="1"/>
        <c:smooth val="0"/>
        <c:axId val="1269330384"/>
        <c:axId val="1271031264"/>
      </c:lineChart>
      <c:catAx>
        <c:axId val="12693303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Tiempo</a:t>
                </a:r>
              </a:p>
            </c:rich>
          </c:tx>
          <c:layout>
            <c:manualLayout>
              <c:xMode val="edge"/>
              <c:yMode val="edge"/>
              <c:x val="0.85042235345581807"/>
              <c:y val="0.7866659375911344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E"/>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271031264"/>
        <c:crosses val="autoZero"/>
        <c:auto val="1"/>
        <c:lblAlgn val="ctr"/>
        <c:lblOffset val="100"/>
        <c:noMultiLvlLbl val="0"/>
      </c:catAx>
      <c:valAx>
        <c:axId val="127103126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400" b="1"/>
                  <a:t>Ventas (n)</a:t>
                </a:r>
              </a:p>
            </c:rich>
          </c:tx>
          <c:layout>
            <c:manualLayout>
              <c:xMode val="edge"/>
              <c:yMode val="edge"/>
              <c:x val="3.0555555555555555E-2"/>
              <c:y val="0.2759295713035870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2693303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PE"/>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baseline="0">
                <a:effectLst/>
              </a:rPr>
              <a:t>Reduccion de las Ventas </a:t>
            </a:r>
            <a:br>
              <a:rPr lang="en-US" sz="1400" b="0" i="0" baseline="0">
                <a:effectLst/>
              </a:rPr>
            </a:br>
            <a:r>
              <a:rPr lang="en-US" sz="1400" b="0" i="0" baseline="0">
                <a:effectLst/>
              </a:rPr>
              <a:t>Incrementando en x% el precio Base</a:t>
            </a:r>
            <a:endParaRPr lang="en-US" sz="14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lineChart>
        <c:grouping val="standard"/>
        <c:varyColors val="0"/>
        <c:ser>
          <c:idx val="1"/>
          <c:order val="0"/>
          <c:tx>
            <c:strRef>
              <c:f>Sheet1!$D$14</c:f>
              <c:strCache>
                <c:ptCount val="1"/>
                <c:pt idx="0">
                  <c:v>Precio Base</c:v>
                </c:pt>
              </c:strCache>
            </c:strRef>
          </c:tx>
          <c:spPr>
            <a:ln w="28575" cap="rnd">
              <a:solidFill>
                <a:schemeClr val="bg1">
                  <a:lumMod val="65000"/>
                </a:schemeClr>
              </a:solidFill>
              <a:round/>
            </a:ln>
            <a:effectLst/>
          </c:spPr>
          <c:marker>
            <c:symbol val="circle"/>
            <c:size val="5"/>
            <c:spPr>
              <a:solidFill>
                <a:schemeClr val="bg1">
                  <a:lumMod val="65000"/>
                </a:schemeClr>
              </a:solidFill>
              <a:ln w="9525">
                <a:solidFill>
                  <a:schemeClr val="bg1">
                    <a:lumMod val="65000"/>
                  </a:schemeClr>
                </a:solidFill>
              </a:ln>
              <a:effectLst/>
            </c:spPr>
          </c:marker>
          <c:val>
            <c:numRef>
              <c:f>Sheet1!$D$15:$D$23</c:f>
              <c:numCache>
                <c:formatCode>General</c:formatCode>
                <c:ptCount val="9"/>
                <c:pt idx="0">
                  <c:v>102</c:v>
                </c:pt>
                <c:pt idx="1">
                  <c:v>135</c:v>
                </c:pt>
                <c:pt idx="2">
                  <c:v>118</c:v>
                </c:pt>
                <c:pt idx="3">
                  <c:v>103</c:v>
                </c:pt>
                <c:pt idx="4">
                  <c:v>149</c:v>
                </c:pt>
                <c:pt idx="5">
                  <c:v>162</c:v>
                </c:pt>
                <c:pt idx="6">
                  <c:v>189</c:v>
                </c:pt>
                <c:pt idx="7">
                  <c:v>191</c:v>
                </c:pt>
                <c:pt idx="8">
                  <c:v>187</c:v>
                </c:pt>
              </c:numCache>
            </c:numRef>
          </c:val>
          <c:smooth val="0"/>
          <c:extLst>
            <c:ext xmlns:c16="http://schemas.microsoft.com/office/drawing/2014/chart" uri="{C3380CC4-5D6E-409C-BE32-E72D297353CC}">
              <c16:uniqueId val="{00000000-30F4-419E-89ED-033B5EB2A280}"/>
            </c:ext>
          </c:extLst>
        </c:ser>
        <c:ser>
          <c:idx val="2"/>
          <c:order val="1"/>
          <c:tx>
            <c:strRef>
              <c:f>Sheet1!$E$14</c:f>
              <c:strCache>
                <c:ptCount val="1"/>
                <c:pt idx="0">
                  <c:v>Precio*(1+x%)</c:v>
                </c:pt>
              </c:strCache>
            </c:strRef>
          </c:tx>
          <c:spPr>
            <a:ln w="28575" cap="rnd">
              <a:solidFill>
                <a:srgbClr val="C00000"/>
              </a:solidFill>
              <a:round/>
            </a:ln>
            <a:effectLst/>
          </c:spPr>
          <c:marker>
            <c:symbol val="circle"/>
            <c:size val="5"/>
            <c:spPr>
              <a:solidFill>
                <a:srgbClr val="C00000"/>
              </a:solidFill>
              <a:ln w="9525">
                <a:solidFill>
                  <a:srgbClr val="C00000"/>
                </a:solidFill>
              </a:ln>
              <a:effectLst/>
            </c:spPr>
          </c:marker>
          <c:val>
            <c:numRef>
              <c:f>Sheet1!$E$15:$E$23</c:f>
              <c:numCache>
                <c:formatCode>General</c:formatCode>
                <c:ptCount val="9"/>
                <c:pt idx="0">
                  <c:v>71.400000000000006</c:v>
                </c:pt>
                <c:pt idx="1">
                  <c:v>94.5</c:v>
                </c:pt>
                <c:pt idx="2">
                  <c:v>82.6</c:v>
                </c:pt>
                <c:pt idx="3">
                  <c:v>72.099999999999994</c:v>
                </c:pt>
                <c:pt idx="4">
                  <c:v>104.30000000000001</c:v>
                </c:pt>
                <c:pt idx="5">
                  <c:v>113.4</c:v>
                </c:pt>
                <c:pt idx="6">
                  <c:v>132.30000000000001</c:v>
                </c:pt>
                <c:pt idx="7">
                  <c:v>133.69999999999999</c:v>
                </c:pt>
                <c:pt idx="8">
                  <c:v>130.9</c:v>
                </c:pt>
              </c:numCache>
            </c:numRef>
          </c:val>
          <c:smooth val="0"/>
          <c:extLst>
            <c:ext xmlns:c16="http://schemas.microsoft.com/office/drawing/2014/chart" uri="{C3380CC4-5D6E-409C-BE32-E72D297353CC}">
              <c16:uniqueId val="{00000001-30F4-419E-89ED-033B5EB2A280}"/>
            </c:ext>
          </c:extLst>
        </c:ser>
        <c:dLbls>
          <c:showLegendKey val="0"/>
          <c:showVal val="0"/>
          <c:showCatName val="0"/>
          <c:showSerName val="0"/>
          <c:showPercent val="0"/>
          <c:showBubbleSize val="0"/>
        </c:dLbls>
        <c:marker val="1"/>
        <c:smooth val="0"/>
        <c:axId val="1283997920"/>
        <c:axId val="1284001248"/>
      </c:lineChart>
      <c:catAx>
        <c:axId val="128399792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Tiempo</a:t>
                </a:r>
              </a:p>
            </c:rich>
          </c:tx>
          <c:layout>
            <c:manualLayout>
              <c:xMode val="edge"/>
              <c:yMode val="edge"/>
              <c:x val="0.84854746281714799"/>
              <c:y val="0.7912955672207641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E"/>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284001248"/>
        <c:crosses val="autoZero"/>
        <c:auto val="1"/>
        <c:lblAlgn val="ctr"/>
        <c:lblOffset val="100"/>
        <c:noMultiLvlLbl val="0"/>
      </c:catAx>
      <c:valAx>
        <c:axId val="1284001248"/>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b="1"/>
                  <a:t>Ventas (n)</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PE"/>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2839979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PE"/>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Comportamiento</a:t>
            </a:r>
            <a:r>
              <a:rPr lang="en-US" baseline="0"/>
              <a:t> de Ventas por Precio Base y Precio Ajustado</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E"/>
        </a:p>
      </c:txPr>
    </c:title>
    <c:autoTitleDeleted val="0"/>
    <c:plotArea>
      <c:layout/>
      <c:lineChart>
        <c:grouping val="standard"/>
        <c:varyColors val="0"/>
        <c:ser>
          <c:idx val="1"/>
          <c:order val="0"/>
          <c:tx>
            <c:strRef>
              <c:f>Sheet1!$F$35</c:f>
              <c:strCache>
                <c:ptCount val="1"/>
                <c:pt idx="0">
                  <c:v>Precio Base</c:v>
                </c:pt>
              </c:strCache>
            </c:strRef>
          </c:tx>
          <c:spPr>
            <a:ln w="28575" cap="rnd">
              <a:solidFill>
                <a:schemeClr val="bg1">
                  <a:lumMod val="65000"/>
                </a:schemeClr>
              </a:solidFill>
              <a:round/>
            </a:ln>
            <a:effectLst/>
          </c:spPr>
          <c:marker>
            <c:symbol val="circle"/>
            <c:size val="5"/>
            <c:spPr>
              <a:solidFill>
                <a:schemeClr val="bg1">
                  <a:lumMod val="65000"/>
                </a:schemeClr>
              </a:solidFill>
              <a:ln w="9525">
                <a:solidFill>
                  <a:schemeClr val="bg1">
                    <a:lumMod val="65000"/>
                  </a:schemeClr>
                </a:solidFill>
              </a:ln>
              <a:effectLst/>
            </c:spPr>
          </c:marker>
          <c:val>
            <c:numRef>
              <c:f>Sheet1!$F$36:$F$44</c:f>
              <c:numCache>
                <c:formatCode>General</c:formatCode>
                <c:ptCount val="9"/>
                <c:pt idx="0">
                  <c:v>102</c:v>
                </c:pt>
                <c:pt idx="1">
                  <c:v>135</c:v>
                </c:pt>
                <c:pt idx="2">
                  <c:v>118</c:v>
                </c:pt>
                <c:pt idx="3">
                  <c:v>103</c:v>
                </c:pt>
                <c:pt idx="4">
                  <c:v>149</c:v>
                </c:pt>
                <c:pt idx="5">
                  <c:v>162</c:v>
                </c:pt>
                <c:pt idx="6">
                  <c:v>189</c:v>
                </c:pt>
                <c:pt idx="7">
                  <c:v>191</c:v>
                </c:pt>
                <c:pt idx="8">
                  <c:v>187</c:v>
                </c:pt>
              </c:numCache>
            </c:numRef>
          </c:val>
          <c:smooth val="0"/>
          <c:extLst>
            <c:ext xmlns:c16="http://schemas.microsoft.com/office/drawing/2014/chart" uri="{C3380CC4-5D6E-409C-BE32-E72D297353CC}">
              <c16:uniqueId val="{00000000-3B4C-445E-9049-8F717551AAC0}"/>
            </c:ext>
          </c:extLst>
        </c:ser>
        <c:ser>
          <c:idx val="2"/>
          <c:order val="1"/>
          <c:tx>
            <c:strRef>
              <c:f>Sheet1!$G$35</c:f>
              <c:strCache>
                <c:ptCount val="1"/>
                <c:pt idx="0">
                  <c:v>Precio Ajustado</c:v>
                </c:pt>
              </c:strCache>
            </c:strRef>
          </c:tx>
          <c:spPr>
            <a:ln w="28575" cap="rnd">
              <a:solidFill>
                <a:srgbClr val="00B050"/>
              </a:solidFill>
              <a:round/>
            </a:ln>
            <a:effectLst/>
          </c:spPr>
          <c:marker>
            <c:symbol val="circle"/>
            <c:size val="5"/>
            <c:spPr>
              <a:solidFill>
                <a:srgbClr val="92D050"/>
              </a:solidFill>
              <a:ln w="9525">
                <a:solidFill>
                  <a:srgbClr val="00B050"/>
                </a:solidFill>
              </a:ln>
              <a:effectLst/>
            </c:spPr>
          </c:marker>
          <c:val>
            <c:numRef>
              <c:f>Sheet1!$G$36:$G$44</c:f>
              <c:numCache>
                <c:formatCode>General</c:formatCode>
                <c:ptCount val="9"/>
                <c:pt idx="0">
                  <c:v>191.76</c:v>
                </c:pt>
                <c:pt idx="1">
                  <c:v>259.2</c:v>
                </c:pt>
                <c:pt idx="2">
                  <c:v>165.2</c:v>
                </c:pt>
                <c:pt idx="3">
                  <c:v>150.38</c:v>
                </c:pt>
                <c:pt idx="4">
                  <c:v>248.82999999999998</c:v>
                </c:pt>
                <c:pt idx="5">
                  <c:v>280.26</c:v>
                </c:pt>
                <c:pt idx="6">
                  <c:v>198.45000000000002</c:v>
                </c:pt>
                <c:pt idx="7">
                  <c:v>334.25</c:v>
                </c:pt>
                <c:pt idx="8">
                  <c:v>243.1</c:v>
                </c:pt>
              </c:numCache>
            </c:numRef>
          </c:val>
          <c:smooth val="0"/>
          <c:extLst>
            <c:ext xmlns:c16="http://schemas.microsoft.com/office/drawing/2014/chart" uri="{C3380CC4-5D6E-409C-BE32-E72D297353CC}">
              <c16:uniqueId val="{00000001-3B4C-445E-9049-8F717551AAC0}"/>
            </c:ext>
          </c:extLst>
        </c:ser>
        <c:dLbls>
          <c:showLegendKey val="0"/>
          <c:showVal val="0"/>
          <c:showCatName val="0"/>
          <c:showSerName val="0"/>
          <c:showPercent val="0"/>
          <c:showBubbleSize val="0"/>
        </c:dLbls>
        <c:marker val="1"/>
        <c:smooth val="0"/>
        <c:axId val="1085543583"/>
        <c:axId val="1085536095"/>
      </c:lineChart>
      <c:catAx>
        <c:axId val="10855435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a:t>Tiempo</a:t>
                </a:r>
              </a:p>
            </c:rich>
          </c:tx>
          <c:layout>
            <c:manualLayout>
              <c:xMode val="edge"/>
              <c:yMode val="edge"/>
              <c:x val="0.85776268591426064"/>
              <c:y val="0.7959251968503935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E"/>
            </a:p>
          </c:tx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crossAx val="1085536095"/>
        <c:crosses val="autoZero"/>
        <c:auto val="1"/>
        <c:lblAlgn val="ctr"/>
        <c:lblOffset val="100"/>
        <c:noMultiLvlLbl val="0"/>
      </c:catAx>
      <c:valAx>
        <c:axId val="1085536095"/>
        <c:scaling>
          <c:orientation val="minMax"/>
        </c:scaling>
        <c:delete val="1"/>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100" b="1"/>
                  <a:t>Ventas(S/.)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PE"/>
            </a:p>
          </c:txPr>
        </c:title>
        <c:numFmt formatCode="General" sourceLinked="1"/>
        <c:majorTickMark val="none"/>
        <c:minorTickMark val="none"/>
        <c:tickLblPos val="nextTo"/>
        <c:crossAx val="10855435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P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AF3AC5-1C0B-441A-A290-14903520E5E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ABC4788-7F5A-451D-8959-4E56AC7BE4B4}">
      <dgm:prSet/>
      <dgm:spPr/>
      <dgm:t>
        <a:bodyPr/>
        <a:lstStyle/>
        <a:p>
          <a:endParaRPr lang="en-US"/>
        </a:p>
      </dgm:t>
    </dgm:pt>
    <dgm:pt modelId="{DF3202EA-8977-4D0C-B915-0405998E7305}" type="parTrans" cxnId="{6EDFDAC9-2957-4B9E-BD93-D73DE5520863}">
      <dgm:prSet/>
      <dgm:spPr/>
      <dgm:t>
        <a:bodyPr/>
        <a:lstStyle/>
        <a:p>
          <a:endParaRPr lang="en-US"/>
        </a:p>
      </dgm:t>
    </dgm:pt>
    <dgm:pt modelId="{7593397D-3C18-40C8-AD08-A23499EC70B1}" type="sibTrans" cxnId="{6EDFDAC9-2957-4B9E-BD93-D73DE5520863}">
      <dgm:prSet/>
      <dgm:spPr/>
      <dgm:t>
        <a:bodyPr/>
        <a:lstStyle/>
        <a:p>
          <a:endParaRPr lang="en-US"/>
        </a:p>
      </dgm:t>
    </dgm:pt>
    <dgm:pt modelId="{0345E5E2-68A8-4158-87FB-DC523AF42457}">
      <dgm:prSet/>
      <dgm:spPr/>
      <dgm:t>
        <a:bodyPr/>
        <a:lstStyle/>
        <a:p>
          <a:r>
            <a:rPr lang="es-PE"/>
            <a:t>Según marca , modelo, versión.</a:t>
          </a:r>
          <a:br>
            <a:rPr lang="es-PE"/>
          </a:br>
          <a:endParaRPr lang="en-US"/>
        </a:p>
      </dgm:t>
    </dgm:pt>
    <dgm:pt modelId="{B71CC438-11D2-4024-AF6E-DF7A2D133124}" type="parTrans" cxnId="{319C212E-7502-4AA7-93F5-911944D4352F}">
      <dgm:prSet/>
      <dgm:spPr/>
      <dgm:t>
        <a:bodyPr/>
        <a:lstStyle/>
        <a:p>
          <a:endParaRPr lang="en-US"/>
        </a:p>
      </dgm:t>
    </dgm:pt>
    <dgm:pt modelId="{1B274183-2663-405B-A310-05AD82D2DED8}" type="sibTrans" cxnId="{319C212E-7502-4AA7-93F5-911944D4352F}">
      <dgm:prSet/>
      <dgm:spPr/>
      <dgm:t>
        <a:bodyPr/>
        <a:lstStyle/>
        <a:p>
          <a:endParaRPr lang="en-US"/>
        </a:p>
      </dgm:t>
    </dgm:pt>
    <dgm:pt modelId="{0262F015-3CC6-41F2-AEEF-0FCF0C65F62D}">
      <dgm:prSet/>
      <dgm:spPr/>
      <dgm:t>
        <a:bodyPr/>
        <a:lstStyle/>
        <a:p>
          <a:r>
            <a:rPr lang="es-PE"/>
            <a:t>Según el nivel de Stock.</a:t>
          </a:r>
          <a:br>
            <a:rPr lang="es-PE"/>
          </a:br>
          <a:br>
            <a:rPr lang="es-PE"/>
          </a:br>
          <a:endParaRPr lang="en-US"/>
        </a:p>
      </dgm:t>
    </dgm:pt>
    <dgm:pt modelId="{47CA28D0-7E80-4A3F-B3F7-849F0BA4999B}" type="parTrans" cxnId="{62A4919D-E4E9-40D5-BE2C-A109263F0327}">
      <dgm:prSet/>
      <dgm:spPr/>
      <dgm:t>
        <a:bodyPr/>
        <a:lstStyle/>
        <a:p>
          <a:endParaRPr lang="en-US"/>
        </a:p>
      </dgm:t>
    </dgm:pt>
    <dgm:pt modelId="{CA9A73BD-A984-4995-878A-09421CF603FB}" type="sibTrans" cxnId="{62A4919D-E4E9-40D5-BE2C-A109263F0327}">
      <dgm:prSet/>
      <dgm:spPr/>
      <dgm:t>
        <a:bodyPr/>
        <a:lstStyle/>
        <a:p>
          <a:endParaRPr lang="en-US"/>
        </a:p>
      </dgm:t>
    </dgm:pt>
    <dgm:pt modelId="{86A994EF-2BC4-40AD-A0BC-A3911DF706D1}">
      <dgm:prSet/>
      <dgm:spPr/>
      <dgm:t>
        <a:bodyPr/>
        <a:lstStyle/>
        <a:p>
          <a:r>
            <a:rPr lang="es-PE"/>
            <a:t>Según el precio del auto.</a:t>
          </a:r>
          <a:endParaRPr lang="en-US"/>
        </a:p>
      </dgm:t>
    </dgm:pt>
    <dgm:pt modelId="{D8743C1F-BD5D-425A-8BDA-2DF48128E102}" type="parTrans" cxnId="{8477983F-8885-496E-B05E-6F7A138666F9}">
      <dgm:prSet/>
      <dgm:spPr/>
      <dgm:t>
        <a:bodyPr/>
        <a:lstStyle/>
        <a:p>
          <a:endParaRPr lang="en-US"/>
        </a:p>
      </dgm:t>
    </dgm:pt>
    <dgm:pt modelId="{1438B693-EB68-4276-9BF9-2306D2C14EF5}" type="sibTrans" cxnId="{8477983F-8885-496E-B05E-6F7A138666F9}">
      <dgm:prSet/>
      <dgm:spPr/>
      <dgm:t>
        <a:bodyPr/>
        <a:lstStyle/>
        <a:p>
          <a:endParaRPr lang="en-US"/>
        </a:p>
      </dgm:t>
    </dgm:pt>
    <dgm:pt modelId="{F6609CFB-3F67-42B7-8A48-F80589B22FEB}">
      <dgm:prSet/>
      <dgm:spPr/>
      <dgm:t>
        <a:bodyPr/>
        <a:lstStyle/>
        <a:p>
          <a:r>
            <a:rPr lang="es-PE"/>
            <a:t>Según el nivel de Ventas.</a:t>
          </a:r>
          <a:endParaRPr lang="en-US"/>
        </a:p>
      </dgm:t>
    </dgm:pt>
    <dgm:pt modelId="{4E66C153-AB1E-4D3C-8275-9F05027B2E0D}" type="parTrans" cxnId="{4197E1F0-B2B4-492A-B37F-563F00B084B7}">
      <dgm:prSet/>
      <dgm:spPr/>
      <dgm:t>
        <a:bodyPr/>
        <a:lstStyle/>
        <a:p>
          <a:endParaRPr lang="en-US"/>
        </a:p>
      </dgm:t>
    </dgm:pt>
    <dgm:pt modelId="{0E339DA5-3296-4BBD-8398-4D7305F8A45D}" type="sibTrans" cxnId="{4197E1F0-B2B4-492A-B37F-563F00B084B7}">
      <dgm:prSet/>
      <dgm:spPr/>
      <dgm:t>
        <a:bodyPr/>
        <a:lstStyle/>
        <a:p>
          <a:endParaRPr lang="en-US"/>
        </a:p>
      </dgm:t>
    </dgm:pt>
    <dgm:pt modelId="{D9707B70-5784-41B5-9538-9EFBF3BB0971}">
      <dgm:prSet/>
      <dgm:spPr/>
      <dgm:t>
        <a:bodyPr/>
        <a:lstStyle/>
        <a:p>
          <a:r>
            <a:rPr lang="es-PE"/>
            <a:t>Según el nivel de Ganancias.</a:t>
          </a:r>
          <a:br>
            <a:rPr lang="es-PE"/>
          </a:br>
          <a:br>
            <a:rPr lang="es-PE"/>
          </a:br>
          <a:endParaRPr lang="en-US"/>
        </a:p>
      </dgm:t>
    </dgm:pt>
    <dgm:pt modelId="{96E118B2-8CE8-4DB9-B94C-3547BF4AA55A}" type="sibTrans" cxnId="{694A0A5C-5A3E-43C2-9046-813C1D702697}">
      <dgm:prSet/>
      <dgm:spPr/>
      <dgm:t>
        <a:bodyPr/>
        <a:lstStyle/>
        <a:p>
          <a:endParaRPr lang="en-US"/>
        </a:p>
      </dgm:t>
    </dgm:pt>
    <dgm:pt modelId="{71BAF104-E850-419C-8B82-B0C92CE99512}" type="parTrans" cxnId="{694A0A5C-5A3E-43C2-9046-813C1D702697}">
      <dgm:prSet/>
      <dgm:spPr/>
      <dgm:t>
        <a:bodyPr/>
        <a:lstStyle/>
        <a:p>
          <a:endParaRPr lang="en-US"/>
        </a:p>
      </dgm:t>
    </dgm:pt>
    <dgm:pt modelId="{1FBD6143-3397-49C8-8217-E6B797B4EE01}" type="pres">
      <dgm:prSet presAssocID="{6EAF3AC5-1C0B-441A-A290-14903520E5ED}" presName="vert0" presStyleCnt="0">
        <dgm:presLayoutVars>
          <dgm:dir/>
          <dgm:animOne val="branch"/>
          <dgm:animLvl val="lvl"/>
        </dgm:presLayoutVars>
      </dgm:prSet>
      <dgm:spPr/>
    </dgm:pt>
    <dgm:pt modelId="{6E133B02-4EDB-4170-A438-52A7303CFF4D}" type="pres">
      <dgm:prSet presAssocID="{EABC4788-7F5A-451D-8959-4E56AC7BE4B4}" presName="thickLine" presStyleLbl="alignNode1" presStyleIdx="0" presStyleCnt="1"/>
      <dgm:spPr/>
    </dgm:pt>
    <dgm:pt modelId="{69E7EF32-28F6-4F5A-90AD-9F2C83434A19}" type="pres">
      <dgm:prSet presAssocID="{EABC4788-7F5A-451D-8959-4E56AC7BE4B4}" presName="horz1" presStyleCnt="0"/>
      <dgm:spPr/>
    </dgm:pt>
    <dgm:pt modelId="{37DF6A5F-3085-4C0F-8332-DFC26CF9E7F9}" type="pres">
      <dgm:prSet presAssocID="{EABC4788-7F5A-451D-8959-4E56AC7BE4B4}" presName="tx1" presStyleLbl="revTx" presStyleIdx="0" presStyleCnt="6" custFlipHor="1"/>
      <dgm:spPr/>
    </dgm:pt>
    <dgm:pt modelId="{BB0BD36E-509B-4C9E-BA71-8A5143D345FB}" type="pres">
      <dgm:prSet presAssocID="{EABC4788-7F5A-451D-8959-4E56AC7BE4B4}" presName="vert1" presStyleCnt="0"/>
      <dgm:spPr/>
    </dgm:pt>
    <dgm:pt modelId="{E5D125A7-98F4-4F8F-8142-3F487F0D5119}" type="pres">
      <dgm:prSet presAssocID="{0345E5E2-68A8-4158-87FB-DC523AF42457}" presName="vertSpace2a" presStyleCnt="0"/>
      <dgm:spPr/>
    </dgm:pt>
    <dgm:pt modelId="{C24B3307-7DAB-45C7-8B5E-95797BBAB391}" type="pres">
      <dgm:prSet presAssocID="{0345E5E2-68A8-4158-87FB-DC523AF42457}" presName="horz2" presStyleCnt="0"/>
      <dgm:spPr/>
    </dgm:pt>
    <dgm:pt modelId="{4FA238E1-10BA-484C-B708-8C4F79580051}" type="pres">
      <dgm:prSet presAssocID="{0345E5E2-68A8-4158-87FB-DC523AF42457}" presName="horzSpace2" presStyleCnt="0"/>
      <dgm:spPr/>
    </dgm:pt>
    <dgm:pt modelId="{DB2DCE65-306F-4155-AE6F-455C111AE4E6}" type="pres">
      <dgm:prSet presAssocID="{0345E5E2-68A8-4158-87FB-DC523AF42457}" presName="tx2" presStyleLbl="revTx" presStyleIdx="1" presStyleCnt="6"/>
      <dgm:spPr/>
    </dgm:pt>
    <dgm:pt modelId="{C96171C9-755E-4061-8885-B33DE59740A3}" type="pres">
      <dgm:prSet presAssocID="{0345E5E2-68A8-4158-87FB-DC523AF42457}" presName="vert2" presStyleCnt="0"/>
      <dgm:spPr/>
    </dgm:pt>
    <dgm:pt modelId="{B039BBD7-FD33-4C9E-ADE2-B332C4A5695F}" type="pres">
      <dgm:prSet presAssocID="{0345E5E2-68A8-4158-87FB-DC523AF42457}" presName="thinLine2b" presStyleLbl="callout" presStyleIdx="0" presStyleCnt="5"/>
      <dgm:spPr/>
    </dgm:pt>
    <dgm:pt modelId="{0412D99E-04B4-4866-84AA-64199E7E4FC3}" type="pres">
      <dgm:prSet presAssocID="{0345E5E2-68A8-4158-87FB-DC523AF42457}" presName="vertSpace2b" presStyleCnt="0"/>
      <dgm:spPr/>
    </dgm:pt>
    <dgm:pt modelId="{1A44BFCA-3DD8-45E7-A41B-231F36F7038F}" type="pres">
      <dgm:prSet presAssocID="{0262F015-3CC6-41F2-AEEF-0FCF0C65F62D}" presName="horz2" presStyleCnt="0"/>
      <dgm:spPr/>
    </dgm:pt>
    <dgm:pt modelId="{2F9140E5-63C0-40AD-A046-BE30318F8DD3}" type="pres">
      <dgm:prSet presAssocID="{0262F015-3CC6-41F2-AEEF-0FCF0C65F62D}" presName="horzSpace2" presStyleCnt="0"/>
      <dgm:spPr/>
    </dgm:pt>
    <dgm:pt modelId="{02176BDC-EA31-42D2-93B9-578BAC2462F6}" type="pres">
      <dgm:prSet presAssocID="{0262F015-3CC6-41F2-AEEF-0FCF0C65F62D}" presName="tx2" presStyleLbl="revTx" presStyleIdx="2" presStyleCnt="6"/>
      <dgm:spPr/>
    </dgm:pt>
    <dgm:pt modelId="{703B40BF-1770-4DD6-BA44-6C9BAB0607E3}" type="pres">
      <dgm:prSet presAssocID="{0262F015-3CC6-41F2-AEEF-0FCF0C65F62D}" presName="vert2" presStyleCnt="0"/>
      <dgm:spPr/>
    </dgm:pt>
    <dgm:pt modelId="{8E1B7D19-DAE2-4598-86A4-C4653F5E7F69}" type="pres">
      <dgm:prSet presAssocID="{0262F015-3CC6-41F2-AEEF-0FCF0C65F62D}" presName="thinLine2b" presStyleLbl="callout" presStyleIdx="1" presStyleCnt="5"/>
      <dgm:spPr/>
    </dgm:pt>
    <dgm:pt modelId="{24D67C31-388F-4A32-8696-F93C52D4EB21}" type="pres">
      <dgm:prSet presAssocID="{0262F015-3CC6-41F2-AEEF-0FCF0C65F62D}" presName="vertSpace2b" presStyleCnt="0"/>
      <dgm:spPr/>
    </dgm:pt>
    <dgm:pt modelId="{5FC34FAF-3EE4-4535-AC4A-576C0393C767}" type="pres">
      <dgm:prSet presAssocID="{86A994EF-2BC4-40AD-A0BC-A3911DF706D1}" presName="horz2" presStyleCnt="0"/>
      <dgm:spPr/>
    </dgm:pt>
    <dgm:pt modelId="{662DE175-51DA-40D5-8416-B34644721256}" type="pres">
      <dgm:prSet presAssocID="{86A994EF-2BC4-40AD-A0BC-A3911DF706D1}" presName="horzSpace2" presStyleCnt="0"/>
      <dgm:spPr/>
    </dgm:pt>
    <dgm:pt modelId="{4EF79FEF-9C42-4728-A22A-1395AAF986FE}" type="pres">
      <dgm:prSet presAssocID="{86A994EF-2BC4-40AD-A0BC-A3911DF706D1}" presName="tx2" presStyleLbl="revTx" presStyleIdx="3" presStyleCnt="6"/>
      <dgm:spPr/>
    </dgm:pt>
    <dgm:pt modelId="{F07875A5-60C2-470D-8AEC-D170A528F832}" type="pres">
      <dgm:prSet presAssocID="{86A994EF-2BC4-40AD-A0BC-A3911DF706D1}" presName="vert2" presStyleCnt="0"/>
      <dgm:spPr/>
    </dgm:pt>
    <dgm:pt modelId="{1DBFDCBE-A5BA-4276-9157-71A437E570AA}" type="pres">
      <dgm:prSet presAssocID="{86A994EF-2BC4-40AD-A0BC-A3911DF706D1}" presName="thinLine2b" presStyleLbl="callout" presStyleIdx="2" presStyleCnt="5"/>
      <dgm:spPr/>
    </dgm:pt>
    <dgm:pt modelId="{0CF23AF4-AA10-4146-84EA-E86F8A74B8F9}" type="pres">
      <dgm:prSet presAssocID="{86A994EF-2BC4-40AD-A0BC-A3911DF706D1}" presName="vertSpace2b" presStyleCnt="0"/>
      <dgm:spPr/>
    </dgm:pt>
    <dgm:pt modelId="{84849633-8AE9-4485-9E89-4ADE7B35A49D}" type="pres">
      <dgm:prSet presAssocID="{F6609CFB-3F67-42B7-8A48-F80589B22FEB}" presName="horz2" presStyleCnt="0"/>
      <dgm:spPr/>
    </dgm:pt>
    <dgm:pt modelId="{35CD3AAC-6188-4144-A801-6461676936E9}" type="pres">
      <dgm:prSet presAssocID="{F6609CFB-3F67-42B7-8A48-F80589B22FEB}" presName="horzSpace2" presStyleCnt="0"/>
      <dgm:spPr/>
    </dgm:pt>
    <dgm:pt modelId="{D339B522-D912-4FB2-8EFB-571D09954F2D}" type="pres">
      <dgm:prSet presAssocID="{F6609CFB-3F67-42B7-8A48-F80589B22FEB}" presName="tx2" presStyleLbl="revTx" presStyleIdx="4" presStyleCnt="6"/>
      <dgm:spPr/>
    </dgm:pt>
    <dgm:pt modelId="{34028F17-466E-4F43-8D25-52DB0F323208}" type="pres">
      <dgm:prSet presAssocID="{F6609CFB-3F67-42B7-8A48-F80589B22FEB}" presName="vert2" presStyleCnt="0"/>
      <dgm:spPr/>
    </dgm:pt>
    <dgm:pt modelId="{2C380E26-2F71-43EC-8552-51C0C8F093A6}" type="pres">
      <dgm:prSet presAssocID="{F6609CFB-3F67-42B7-8A48-F80589B22FEB}" presName="thinLine2b" presStyleLbl="callout" presStyleIdx="3" presStyleCnt="5"/>
      <dgm:spPr/>
    </dgm:pt>
    <dgm:pt modelId="{2C9F8365-3B80-41A3-9ACF-858299DC9CCF}" type="pres">
      <dgm:prSet presAssocID="{F6609CFB-3F67-42B7-8A48-F80589B22FEB}" presName="vertSpace2b" presStyleCnt="0"/>
      <dgm:spPr/>
    </dgm:pt>
    <dgm:pt modelId="{6B4C076C-6C22-4A28-B882-A986DFA505A6}" type="pres">
      <dgm:prSet presAssocID="{D9707B70-5784-41B5-9538-9EFBF3BB0971}" presName="horz2" presStyleCnt="0"/>
      <dgm:spPr/>
    </dgm:pt>
    <dgm:pt modelId="{F57CA585-A48C-4C6F-B7D5-654A855E785D}" type="pres">
      <dgm:prSet presAssocID="{D9707B70-5784-41B5-9538-9EFBF3BB0971}" presName="horzSpace2" presStyleCnt="0"/>
      <dgm:spPr/>
    </dgm:pt>
    <dgm:pt modelId="{7191774D-388A-4DEE-A3FD-B07931B1928D}" type="pres">
      <dgm:prSet presAssocID="{D9707B70-5784-41B5-9538-9EFBF3BB0971}" presName="tx2" presStyleLbl="revTx" presStyleIdx="5" presStyleCnt="6"/>
      <dgm:spPr/>
    </dgm:pt>
    <dgm:pt modelId="{18C9C93D-7C89-4262-90B3-C1D4E354A7DA}" type="pres">
      <dgm:prSet presAssocID="{D9707B70-5784-41B5-9538-9EFBF3BB0971}" presName="vert2" presStyleCnt="0"/>
      <dgm:spPr/>
    </dgm:pt>
    <dgm:pt modelId="{31AF048D-966A-4849-A77B-58D96CD2ED62}" type="pres">
      <dgm:prSet presAssocID="{D9707B70-5784-41B5-9538-9EFBF3BB0971}" presName="thinLine2b" presStyleLbl="callout" presStyleIdx="4" presStyleCnt="5"/>
      <dgm:spPr/>
    </dgm:pt>
    <dgm:pt modelId="{6B86D3EA-5515-4042-B082-F8B85FE96B86}" type="pres">
      <dgm:prSet presAssocID="{D9707B70-5784-41B5-9538-9EFBF3BB0971}" presName="vertSpace2b" presStyleCnt="0"/>
      <dgm:spPr/>
    </dgm:pt>
  </dgm:ptLst>
  <dgm:cxnLst>
    <dgm:cxn modelId="{319C212E-7502-4AA7-93F5-911944D4352F}" srcId="{EABC4788-7F5A-451D-8959-4E56AC7BE4B4}" destId="{0345E5E2-68A8-4158-87FB-DC523AF42457}" srcOrd="0" destOrd="0" parTransId="{B71CC438-11D2-4024-AF6E-DF7A2D133124}" sibTransId="{1B274183-2663-405B-A310-05AD82D2DED8}"/>
    <dgm:cxn modelId="{E60C923D-F0A2-4B58-AC8E-73F0327E2D97}" type="presOf" srcId="{0345E5E2-68A8-4158-87FB-DC523AF42457}" destId="{DB2DCE65-306F-4155-AE6F-455C111AE4E6}" srcOrd="0" destOrd="0" presId="urn:microsoft.com/office/officeart/2008/layout/LinedList"/>
    <dgm:cxn modelId="{8477983F-8885-496E-B05E-6F7A138666F9}" srcId="{EABC4788-7F5A-451D-8959-4E56AC7BE4B4}" destId="{86A994EF-2BC4-40AD-A0BC-A3911DF706D1}" srcOrd="2" destOrd="0" parTransId="{D8743C1F-BD5D-425A-8BDA-2DF48128E102}" sibTransId="{1438B693-EB68-4276-9BF9-2306D2C14EF5}"/>
    <dgm:cxn modelId="{694A0A5C-5A3E-43C2-9046-813C1D702697}" srcId="{EABC4788-7F5A-451D-8959-4E56AC7BE4B4}" destId="{D9707B70-5784-41B5-9538-9EFBF3BB0971}" srcOrd="4" destOrd="0" parTransId="{71BAF104-E850-419C-8B82-B0C92CE99512}" sibTransId="{96E118B2-8CE8-4DB9-B94C-3547BF4AA55A}"/>
    <dgm:cxn modelId="{49BF8685-BA9A-4CAB-9F1E-4217F7990905}" type="presOf" srcId="{EABC4788-7F5A-451D-8959-4E56AC7BE4B4}" destId="{37DF6A5F-3085-4C0F-8332-DFC26CF9E7F9}" srcOrd="0" destOrd="0" presId="urn:microsoft.com/office/officeart/2008/layout/LinedList"/>
    <dgm:cxn modelId="{62A4919D-E4E9-40D5-BE2C-A109263F0327}" srcId="{EABC4788-7F5A-451D-8959-4E56AC7BE4B4}" destId="{0262F015-3CC6-41F2-AEEF-0FCF0C65F62D}" srcOrd="1" destOrd="0" parTransId="{47CA28D0-7E80-4A3F-B3F7-849F0BA4999B}" sibTransId="{CA9A73BD-A984-4995-878A-09421CF603FB}"/>
    <dgm:cxn modelId="{53A5E69D-85F3-4C8D-B199-3739E1560858}" type="presOf" srcId="{6EAF3AC5-1C0B-441A-A290-14903520E5ED}" destId="{1FBD6143-3397-49C8-8217-E6B797B4EE01}" srcOrd="0" destOrd="0" presId="urn:microsoft.com/office/officeart/2008/layout/LinedList"/>
    <dgm:cxn modelId="{D0116AA8-0CA9-43B9-B02A-20E76CF6ECE2}" type="presOf" srcId="{0262F015-3CC6-41F2-AEEF-0FCF0C65F62D}" destId="{02176BDC-EA31-42D2-93B9-578BAC2462F6}" srcOrd="0" destOrd="0" presId="urn:microsoft.com/office/officeart/2008/layout/LinedList"/>
    <dgm:cxn modelId="{142F7BAC-8152-491B-8856-F7D9CF94A8EA}" type="presOf" srcId="{D9707B70-5784-41B5-9538-9EFBF3BB0971}" destId="{7191774D-388A-4DEE-A3FD-B07931B1928D}" srcOrd="0" destOrd="0" presId="urn:microsoft.com/office/officeart/2008/layout/LinedList"/>
    <dgm:cxn modelId="{6EDFDAC9-2957-4B9E-BD93-D73DE5520863}" srcId="{6EAF3AC5-1C0B-441A-A290-14903520E5ED}" destId="{EABC4788-7F5A-451D-8959-4E56AC7BE4B4}" srcOrd="0" destOrd="0" parTransId="{DF3202EA-8977-4D0C-B915-0405998E7305}" sibTransId="{7593397D-3C18-40C8-AD08-A23499EC70B1}"/>
    <dgm:cxn modelId="{11C85CD2-37F8-49F2-91D9-93DE29B02A1A}" type="presOf" srcId="{86A994EF-2BC4-40AD-A0BC-A3911DF706D1}" destId="{4EF79FEF-9C42-4728-A22A-1395AAF986FE}" srcOrd="0" destOrd="0" presId="urn:microsoft.com/office/officeart/2008/layout/LinedList"/>
    <dgm:cxn modelId="{39E8D4D8-BFD2-4C50-9217-6021DA570918}" type="presOf" srcId="{F6609CFB-3F67-42B7-8A48-F80589B22FEB}" destId="{D339B522-D912-4FB2-8EFB-571D09954F2D}" srcOrd="0" destOrd="0" presId="urn:microsoft.com/office/officeart/2008/layout/LinedList"/>
    <dgm:cxn modelId="{4197E1F0-B2B4-492A-B37F-563F00B084B7}" srcId="{EABC4788-7F5A-451D-8959-4E56AC7BE4B4}" destId="{F6609CFB-3F67-42B7-8A48-F80589B22FEB}" srcOrd="3" destOrd="0" parTransId="{4E66C153-AB1E-4D3C-8275-9F05027B2E0D}" sibTransId="{0E339DA5-3296-4BBD-8398-4D7305F8A45D}"/>
    <dgm:cxn modelId="{CB4E7AC8-1C1D-4DF5-9F56-7F6A9C9A8FCE}" type="presParOf" srcId="{1FBD6143-3397-49C8-8217-E6B797B4EE01}" destId="{6E133B02-4EDB-4170-A438-52A7303CFF4D}" srcOrd="0" destOrd="0" presId="urn:microsoft.com/office/officeart/2008/layout/LinedList"/>
    <dgm:cxn modelId="{F58845C1-F17E-41B7-A0DA-09FC7B6552CC}" type="presParOf" srcId="{1FBD6143-3397-49C8-8217-E6B797B4EE01}" destId="{69E7EF32-28F6-4F5A-90AD-9F2C83434A19}" srcOrd="1" destOrd="0" presId="urn:microsoft.com/office/officeart/2008/layout/LinedList"/>
    <dgm:cxn modelId="{48EC28C7-892B-4858-991E-E6C61B517C2B}" type="presParOf" srcId="{69E7EF32-28F6-4F5A-90AD-9F2C83434A19}" destId="{37DF6A5F-3085-4C0F-8332-DFC26CF9E7F9}" srcOrd="0" destOrd="0" presId="urn:microsoft.com/office/officeart/2008/layout/LinedList"/>
    <dgm:cxn modelId="{99B4F14A-4868-46B7-8743-9059849FBE74}" type="presParOf" srcId="{69E7EF32-28F6-4F5A-90AD-9F2C83434A19}" destId="{BB0BD36E-509B-4C9E-BA71-8A5143D345FB}" srcOrd="1" destOrd="0" presId="urn:microsoft.com/office/officeart/2008/layout/LinedList"/>
    <dgm:cxn modelId="{4E340421-88DF-42C7-BF7D-42536E6AEFC9}" type="presParOf" srcId="{BB0BD36E-509B-4C9E-BA71-8A5143D345FB}" destId="{E5D125A7-98F4-4F8F-8142-3F487F0D5119}" srcOrd="0" destOrd="0" presId="urn:microsoft.com/office/officeart/2008/layout/LinedList"/>
    <dgm:cxn modelId="{BB0D2D19-4E48-4C1F-8B90-0E3EBE688F9C}" type="presParOf" srcId="{BB0BD36E-509B-4C9E-BA71-8A5143D345FB}" destId="{C24B3307-7DAB-45C7-8B5E-95797BBAB391}" srcOrd="1" destOrd="0" presId="urn:microsoft.com/office/officeart/2008/layout/LinedList"/>
    <dgm:cxn modelId="{2A40764B-CC7F-44BF-9A48-210AD8E3DF8D}" type="presParOf" srcId="{C24B3307-7DAB-45C7-8B5E-95797BBAB391}" destId="{4FA238E1-10BA-484C-B708-8C4F79580051}" srcOrd="0" destOrd="0" presId="urn:microsoft.com/office/officeart/2008/layout/LinedList"/>
    <dgm:cxn modelId="{715F0839-4175-49F5-9CD5-BCE79F1219DC}" type="presParOf" srcId="{C24B3307-7DAB-45C7-8B5E-95797BBAB391}" destId="{DB2DCE65-306F-4155-AE6F-455C111AE4E6}" srcOrd="1" destOrd="0" presId="urn:microsoft.com/office/officeart/2008/layout/LinedList"/>
    <dgm:cxn modelId="{17E36899-6AAF-4F28-8D6E-E1245B3B10E4}" type="presParOf" srcId="{C24B3307-7DAB-45C7-8B5E-95797BBAB391}" destId="{C96171C9-755E-4061-8885-B33DE59740A3}" srcOrd="2" destOrd="0" presId="urn:microsoft.com/office/officeart/2008/layout/LinedList"/>
    <dgm:cxn modelId="{1ADE30C5-966A-4880-9455-6D8F8F9799CC}" type="presParOf" srcId="{BB0BD36E-509B-4C9E-BA71-8A5143D345FB}" destId="{B039BBD7-FD33-4C9E-ADE2-B332C4A5695F}" srcOrd="2" destOrd="0" presId="urn:microsoft.com/office/officeart/2008/layout/LinedList"/>
    <dgm:cxn modelId="{94ED4C25-A0F6-4B34-A4A4-1E3D7462FEE8}" type="presParOf" srcId="{BB0BD36E-509B-4C9E-BA71-8A5143D345FB}" destId="{0412D99E-04B4-4866-84AA-64199E7E4FC3}" srcOrd="3" destOrd="0" presId="urn:microsoft.com/office/officeart/2008/layout/LinedList"/>
    <dgm:cxn modelId="{00E00656-B95D-4777-845D-2655355A494C}" type="presParOf" srcId="{BB0BD36E-509B-4C9E-BA71-8A5143D345FB}" destId="{1A44BFCA-3DD8-45E7-A41B-231F36F7038F}" srcOrd="4" destOrd="0" presId="urn:microsoft.com/office/officeart/2008/layout/LinedList"/>
    <dgm:cxn modelId="{FEC8BEC5-27F4-49DD-BA35-8CD8F1202BE0}" type="presParOf" srcId="{1A44BFCA-3DD8-45E7-A41B-231F36F7038F}" destId="{2F9140E5-63C0-40AD-A046-BE30318F8DD3}" srcOrd="0" destOrd="0" presId="urn:microsoft.com/office/officeart/2008/layout/LinedList"/>
    <dgm:cxn modelId="{E27CBC88-1E47-4F58-9B66-F77245A7C418}" type="presParOf" srcId="{1A44BFCA-3DD8-45E7-A41B-231F36F7038F}" destId="{02176BDC-EA31-42D2-93B9-578BAC2462F6}" srcOrd="1" destOrd="0" presId="urn:microsoft.com/office/officeart/2008/layout/LinedList"/>
    <dgm:cxn modelId="{D872EEE6-AC0F-41B3-9547-82C2789B300A}" type="presParOf" srcId="{1A44BFCA-3DD8-45E7-A41B-231F36F7038F}" destId="{703B40BF-1770-4DD6-BA44-6C9BAB0607E3}" srcOrd="2" destOrd="0" presId="urn:microsoft.com/office/officeart/2008/layout/LinedList"/>
    <dgm:cxn modelId="{201AC60F-2E6A-4E1A-94D6-F33049460DA0}" type="presParOf" srcId="{BB0BD36E-509B-4C9E-BA71-8A5143D345FB}" destId="{8E1B7D19-DAE2-4598-86A4-C4653F5E7F69}" srcOrd="5" destOrd="0" presId="urn:microsoft.com/office/officeart/2008/layout/LinedList"/>
    <dgm:cxn modelId="{45A91937-E86A-49A7-B109-C44C60708E0C}" type="presParOf" srcId="{BB0BD36E-509B-4C9E-BA71-8A5143D345FB}" destId="{24D67C31-388F-4A32-8696-F93C52D4EB21}" srcOrd="6" destOrd="0" presId="urn:microsoft.com/office/officeart/2008/layout/LinedList"/>
    <dgm:cxn modelId="{092A0425-75EF-476B-9954-9C3D085FCDD6}" type="presParOf" srcId="{BB0BD36E-509B-4C9E-BA71-8A5143D345FB}" destId="{5FC34FAF-3EE4-4535-AC4A-576C0393C767}" srcOrd="7" destOrd="0" presId="urn:microsoft.com/office/officeart/2008/layout/LinedList"/>
    <dgm:cxn modelId="{36315F71-1AD4-4B64-A0D0-CFCB44413382}" type="presParOf" srcId="{5FC34FAF-3EE4-4535-AC4A-576C0393C767}" destId="{662DE175-51DA-40D5-8416-B34644721256}" srcOrd="0" destOrd="0" presId="urn:microsoft.com/office/officeart/2008/layout/LinedList"/>
    <dgm:cxn modelId="{20C3782B-D97A-4C6F-A8CC-8C1491F312B1}" type="presParOf" srcId="{5FC34FAF-3EE4-4535-AC4A-576C0393C767}" destId="{4EF79FEF-9C42-4728-A22A-1395AAF986FE}" srcOrd="1" destOrd="0" presId="urn:microsoft.com/office/officeart/2008/layout/LinedList"/>
    <dgm:cxn modelId="{47F7D1AA-E346-494A-83D3-EDE3202C3586}" type="presParOf" srcId="{5FC34FAF-3EE4-4535-AC4A-576C0393C767}" destId="{F07875A5-60C2-470D-8AEC-D170A528F832}" srcOrd="2" destOrd="0" presId="urn:microsoft.com/office/officeart/2008/layout/LinedList"/>
    <dgm:cxn modelId="{CF4C3795-83C1-44C2-8B0D-812D0D339D35}" type="presParOf" srcId="{BB0BD36E-509B-4C9E-BA71-8A5143D345FB}" destId="{1DBFDCBE-A5BA-4276-9157-71A437E570AA}" srcOrd="8" destOrd="0" presId="urn:microsoft.com/office/officeart/2008/layout/LinedList"/>
    <dgm:cxn modelId="{0C75BAC3-068E-4DFD-AFFA-2A8984AAE632}" type="presParOf" srcId="{BB0BD36E-509B-4C9E-BA71-8A5143D345FB}" destId="{0CF23AF4-AA10-4146-84EA-E86F8A74B8F9}" srcOrd="9" destOrd="0" presId="urn:microsoft.com/office/officeart/2008/layout/LinedList"/>
    <dgm:cxn modelId="{87C333C5-35C0-4D94-A524-BA1B69AF74BC}" type="presParOf" srcId="{BB0BD36E-509B-4C9E-BA71-8A5143D345FB}" destId="{84849633-8AE9-4485-9E89-4ADE7B35A49D}" srcOrd="10" destOrd="0" presId="urn:microsoft.com/office/officeart/2008/layout/LinedList"/>
    <dgm:cxn modelId="{F6FE7F58-836F-4DA1-9ABC-E5C59884A15F}" type="presParOf" srcId="{84849633-8AE9-4485-9E89-4ADE7B35A49D}" destId="{35CD3AAC-6188-4144-A801-6461676936E9}" srcOrd="0" destOrd="0" presId="urn:microsoft.com/office/officeart/2008/layout/LinedList"/>
    <dgm:cxn modelId="{A4138694-3BAA-40F0-854E-E842944C460E}" type="presParOf" srcId="{84849633-8AE9-4485-9E89-4ADE7B35A49D}" destId="{D339B522-D912-4FB2-8EFB-571D09954F2D}" srcOrd="1" destOrd="0" presId="urn:microsoft.com/office/officeart/2008/layout/LinedList"/>
    <dgm:cxn modelId="{103019F5-669E-4B8C-9133-7B60D8461EAB}" type="presParOf" srcId="{84849633-8AE9-4485-9E89-4ADE7B35A49D}" destId="{34028F17-466E-4F43-8D25-52DB0F323208}" srcOrd="2" destOrd="0" presId="urn:microsoft.com/office/officeart/2008/layout/LinedList"/>
    <dgm:cxn modelId="{778797C0-E07C-4C0A-B8CD-50D1E93233A9}" type="presParOf" srcId="{BB0BD36E-509B-4C9E-BA71-8A5143D345FB}" destId="{2C380E26-2F71-43EC-8552-51C0C8F093A6}" srcOrd="11" destOrd="0" presId="urn:microsoft.com/office/officeart/2008/layout/LinedList"/>
    <dgm:cxn modelId="{538ED9D6-AC7F-4F3E-8197-10441F321AEC}" type="presParOf" srcId="{BB0BD36E-509B-4C9E-BA71-8A5143D345FB}" destId="{2C9F8365-3B80-41A3-9ACF-858299DC9CCF}" srcOrd="12" destOrd="0" presId="urn:microsoft.com/office/officeart/2008/layout/LinedList"/>
    <dgm:cxn modelId="{4677C29A-F1DE-4BF4-B636-C494B75A5953}" type="presParOf" srcId="{BB0BD36E-509B-4C9E-BA71-8A5143D345FB}" destId="{6B4C076C-6C22-4A28-B882-A986DFA505A6}" srcOrd="13" destOrd="0" presId="urn:microsoft.com/office/officeart/2008/layout/LinedList"/>
    <dgm:cxn modelId="{55DB93D6-BC5B-4E9F-AF8C-2FC558C1CD4A}" type="presParOf" srcId="{6B4C076C-6C22-4A28-B882-A986DFA505A6}" destId="{F57CA585-A48C-4C6F-B7D5-654A855E785D}" srcOrd="0" destOrd="0" presId="urn:microsoft.com/office/officeart/2008/layout/LinedList"/>
    <dgm:cxn modelId="{3633B6A9-78CC-4016-AF19-3E2F4FEBA6EF}" type="presParOf" srcId="{6B4C076C-6C22-4A28-B882-A986DFA505A6}" destId="{7191774D-388A-4DEE-A3FD-B07931B1928D}" srcOrd="1" destOrd="0" presId="urn:microsoft.com/office/officeart/2008/layout/LinedList"/>
    <dgm:cxn modelId="{69AC1AAB-0F09-4D57-9CF7-26D59A4C1AD5}" type="presParOf" srcId="{6B4C076C-6C22-4A28-B882-A986DFA505A6}" destId="{18C9C93D-7C89-4262-90B3-C1D4E354A7DA}" srcOrd="2" destOrd="0" presId="urn:microsoft.com/office/officeart/2008/layout/LinedList"/>
    <dgm:cxn modelId="{23698314-0076-4758-93E6-21112323E6F2}" type="presParOf" srcId="{BB0BD36E-509B-4C9E-BA71-8A5143D345FB}" destId="{31AF048D-966A-4849-A77B-58D96CD2ED62}" srcOrd="14" destOrd="0" presId="urn:microsoft.com/office/officeart/2008/layout/LinedList"/>
    <dgm:cxn modelId="{8D748C97-D95F-4D65-B920-CB545A30511E}" type="presParOf" srcId="{BB0BD36E-509B-4C9E-BA71-8A5143D345FB}" destId="{6B86D3EA-5515-4042-B082-F8B85FE96B86}"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AF3AC5-1C0B-441A-A290-14903520E5E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ABC4788-7F5A-451D-8959-4E56AC7BE4B4}">
      <dgm:prSet/>
      <dgm:spPr/>
      <dgm:t>
        <a:bodyPr/>
        <a:lstStyle/>
        <a:p>
          <a:endParaRPr lang="en-US"/>
        </a:p>
      </dgm:t>
    </dgm:pt>
    <dgm:pt modelId="{DF3202EA-8977-4D0C-B915-0405998E7305}" type="parTrans" cxnId="{6EDFDAC9-2957-4B9E-BD93-D73DE5520863}">
      <dgm:prSet/>
      <dgm:spPr/>
      <dgm:t>
        <a:bodyPr/>
        <a:lstStyle/>
        <a:p>
          <a:endParaRPr lang="en-US"/>
        </a:p>
      </dgm:t>
    </dgm:pt>
    <dgm:pt modelId="{7593397D-3C18-40C8-AD08-A23499EC70B1}" type="sibTrans" cxnId="{6EDFDAC9-2957-4B9E-BD93-D73DE5520863}">
      <dgm:prSet/>
      <dgm:spPr/>
      <dgm:t>
        <a:bodyPr/>
        <a:lstStyle/>
        <a:p>
          <a:endParaRPr lang="en-US"/>
        </a:p>
      </dgm:t>
    </dgm:pt>
    <dgm:pt modelId="{0345E5E2-68A8-4158-87FB-DC523AF42457}">
      <dgm:prSet/>
      <dgm:spPr/>
      <dgm:t>
        <a:bodyPr/>
        <a:lstStyle/>
        <a:p>
          <a:r>
            <a:rPr lang="es-PE"/>
            <a:t>Según marca , modelo, versión.</a:t>
          </a:r>
          <a:br>
            <a:rPr lang="es-PE"/>
          </a:br>
          <a:endParaRPr lang="en-US"/>
        </a:p>
      </dgm:t>
    </dgm:pt>
    <dgm:pt modelId="{B71CC438-11D2-4024-AF6E-DF7A2D133124}" type="parTrans" cxnId="{319C212E-7502-4AA7-93F5-911944D4352F}">
      <dgm:prSet/>
      <dgm:spPr/>
      <dgm:t>
        <a:bodyPr/>
        <a:lstStyle/>
        <a:p>
          <a:endParaRPr lang="en-US"/>
        </a:p>
      </dgm:t>
    </dgm:pt>
    <dgm:pt modelId="{1B274183-2663-405B-A310-05AD82D2DED8}" type="sibTrans" cxnId="{319C212E-7502-4AA7-93F5-911944D4352F}">
      <dgm:prSet/>
      <dgm:spPr/>
      <dgm:t>
        <a:bodyPr/>
        <a:lstStyle/>
        <a:p>
          <a:endParaRPr lang="en-US"/>
        </a:p>
      </dgm:t>
    </dgm:pt>
    <dgm:pt modelId="{0262F015-3CC6-41F2-AEEF-0FCF0C65F62D}">
      <dgm:prSet/>
      <dgm:spPr/>
      <dgm:t>
        <a:bodyPr/>
        <a:lstStyle/>
        <a:p>
          <a:r>
            <a:rPr lang="es-PE"/>
            <a:t>Según el nivel de Stock.</a:t>
          </a:r>
          <a:br>
            <a:rPr lang="es-PE"/>
          </a:br>
          <a:br>
            <a:rPr lang="es-PE"/>
          </a:br>
          <a:endParaRPr lang="en-US"/>
        </a:p>
      </dgm:t>
    </dgm:pt>
    <dgm:pt modelId="{47CA28D0-7E80-4A3F-B3F7-849F0BA4999B}" type="parTrans" cxnId="{62A4919D-E4E9-40D5-BE2C-A109263F0327}">
      <dgm:prSet/>
      <dgm:spPr/>
      <dgm:t>
        <a:bodyPr/>
        <a:lstStyle/>
        <a:p>
          <a:endParaRPr lang="en-US"/>
        </a:p>
      </dgm:t>
    </dgm:pt>
    <dgm:pt modelId="{CA9A73BD-A984-4995-878A-09421CF603FB}" type="sibTrans" cxnId="{62A4919D-E4E9-40D5-BE2C-A109263F0327}">
      <dgm:prSet/>
      <dgm:spPr/>
      <dgm:t>
        <a:bodyPr/>
        <a:lstStyle/>
        <a:p>
          <a:endParaRPr lang="en-US"/>
        </a:p>
      </dgm:t>
    </dgm:pt>
    <dgm:pt modelId="{86A994EF-2BC4-40AD-A0BC-A3911DF706D1}">
      <dgm:prSet/>
      <dgm:spPr/>
      <dgm:t>
        <a:bodyPr/>
        <a:lstStyle/>
        <a:p>
          <a:r>
            <a:rPr lang="es-PE"/>
            <a:t>Según el precio del auto.</a:t>
          </a:r>
          <a:endParaRPr lang="en-US"/>
        </a:p>
      </dgm:t>
    </dgm:pt>
    <dgm:pt modelId="{D8743C1F-BD5D-425A-8BDA-2DF48128E102}" type="parTrans" cxnId="{8477983F-8885-496E-B05E-6F7A138666F9}">
      <dgm:prSet/>
      <dgm:spPr/>
      <dgm:t>
        <a:bodyPr/>
        <a:lstStyle/>
        <a:p>
          <a:endParaRPr lang="en-US"/>
        </a:p>
      </dgm:t>
    </dgm:pt>
    <dgm:pt modelId="{1438B693-EB68-4276-9BF9-2306D2C14EF5}" type="sibTrans" cxnId="{8477983F-8885-496E-B05E-6F7A138666F9}">
      <dgm:prSet/>
      <dgm:spPr/>
      <dgm:t>
        <a:bodyPr/>
        <a:lstStyle/>
        <a:p>
          <a:endParaRPr lang="en-US"/>
        </a:p>
      </dgm:t>
    </dgm:pt>
    <dgm:pt modelId="{F6609CFB-3F67-42B7-8A48-F80589B22FEB}">
      <dgm:prSet/>
      <dgm:spPr/>
      <dgm:t>
        <a:bodyPr/>
        <a:lstStyle/>
        <a:p>
          <a:r>
            <a:rPr lang="es-PE"/>
            <a:t>Según el nivel de Ventas.</a:t>
          </a:r>
          <a:endParaRPr lang="en-US"/>
        </a:p>
      </dgm:t>
    </dgm:pt>
    <dgm:pt modelId="{4E66C153-AB1E-4D3C-8275-9F05027B2E0D}" type="parTrans" cxnId="{4197E1F0-B2B4-492A-B37F-563F00B084B7}">
      <dgm:prSet/>
      <dgm:spPr/>
      <dgm:t>
        <a:bodyPr/>
        <a:lstStyle/>
        <a:p>
          <a:endParaRPr lang="en-US"/>
        </a:p>
      </dgm:t>
    </dgm:pt>
    <dgm:pt modelId="{0E339DA5-3296-4BBD-8398-4D7305F8A45D}" type="sibTrans" cxnId="{4197E1F0-B2B4-492A-B37F-563F00B084B7}">
      <dgm:prSet/>
      <dgm:spPr/>
      <dgm:t>
        <a:bodyPr/>
        <a:lstStyle/>
        <a:p>
          <a:endParaRPr lang="en-US"/>
        </a:p>
      </dgm:t>
    </dgm:pt>
    <dgm:pt modelId="{D9707B70-5784-41B5-9538-9EFBF3BB0971}">
      <dgm:prSet/>
      <dgm:spPr/>
      <dgm:t>
        <a:bodyPr/>
        <a:lstStyle/>
        <a:p>
          <a:r>
            <a:rPr lang="es-PE"/>
            <a:t>Según el nivel de Ganancias.</a:t>
          </a:r>
          <a:br>
            <a:rPr lang="es-PE"/>
          </a:br>
          <a:br>
            <a:rPr lang="es-PE"/>
          </a:br>
          <a:endParaRPr lang="en-US"/>
        </a:p>
      </dgm:t>
    </dgm:pt>
    <dgm:pt modelId="{96E118B2-8CE8-4DB9-B94C-3547BF4AA55A}" type="sibTrans" cxnId="{694A0A5C-5A3E-43C2-9046-813C1D702697}">
      <dgm:prSet/>
      <dgm:spPr/>
      <dgm:t>
        <a:bodyPr/>
        <a:lstStyle/>
        <a:p>
          <a:endParaRPr lang="en-US"/>
        </a:p>
      </dgm:t>
    </dgm:pt>
    <dgm:pt modelId="{71BAF104-E850-419C-8B82-B0C92CE99512}" type="parTrans" cxnId="{694A0A5C-5A3E-43C2-9046-813C1D702697}">
      <dgm:prSet/>
      <dgm:spPr/>
      <dgm:t>
        <a:bodyPr/>
        <a:lstStyle/>
        <a:p>
          <a:endParaRPr lang="en-US"/>
        </a:p>
      </dgm:t>
    </dgm:pt>
    <dgm:pt modelId="{1FBD6143-3397-49C8-8217-E6B797B4EE01}" type="pres">
      <dgm:prSet presAssocID="{6EAF3AC5-1C0B-441A-A290-14903520E5ED}" presName="vert0" presStyleCnt="0">
        <dgm:presLayoutVars>
          <dgm:dir/>
          <dgm:animOne val="branch"/>
          <dgm:animLvl val="lvl"/>
        </dgm:presLayoutVars>
      </dgm:prSet>
      <dgm:spPr/>
    </dgm:pt>
    <dgm:pt modelId="{6E133B02-4EDB-4170-A438-52A7303CFF4D}" type="pres">
      <dgm:prSet presAssocID="{EABC4788-7F5A-451D-8959-4E56AC7BE4B4}" presName="thickLine" presStyleLbl="alignNode1" presStyleIdx="0" presStyleCnt="1"/>
      <dgm:spPr/>
    </dgm:pt>
    <dgm:pt modelId="{69E7EF32-28F6-4F5A-90AD-9F2C83434A19}" type="pres">
      <dgm:prSet presAssocID="{EABC4788-7F5A-451D-8959-4E56AC7BE4B4}" presName="horz1" presStyleCnt="0"/>
      <dgm:spPr/>
    </dgm:pt>
    <dgm:pt modelId="{37DF6A5F-3085-4C0F-8332-DFC26CF9E7F9}" type="pres">
      <dgm:prSet presAssocID="{EABC4788-7F5A-451D-8959-4E56AC7BE4B4}" presName="tx1" presStyleLbl="revTx" presStyleIdx="0" presStyleCnt="6" custFlipHor="1"/>
      <dgm:spPr/>
    </dgm:pt>
    <dgm:pt modelId="{BB0BD36E-509B-4C9E-BA71-8A5143D345FB}" type="pres">
      <dgm:prSet presAssocID="{EABC4788-7F5A-451D-8959-4E56AC7BE4B4}" presName="vert1" presStyleCnt="0"/>
      <dgm:spPr/>
    </dgm:pt>
    <dgm:pt modelId="{E5D125A7-98F4-4F8F-8142-3F487F0D5119}" type="pres">
      <dgm:prSet presAssocID="{0345E5E2-68A8-4158-87FB-DC523AF42457}" presName="vertSpace2a" presStyleCnt="0"/>
      <dgm:spPr/>
    </dgm:pt>
    <dgm:pt modelId="{C24B3307-7DAB-45C7-8B5E-95797BBAB391}" type="pres">
      <dgm:prSet presAssocID="{0345E5E2-68A8-4158-87FB-DC523AF42457}" presName="horz2" presStyleCnt="0"/>
      <dgm:spPr/>
    </dgm:pt>
    <dgm:pt modelId="{4FA238E1-10BA-484C-B708-8C4F79580051}" type="pres">
      <dgm:prSet presAssocID="{0345E5E2-68A8-4158-87FB-DC523AF42457}" presName="horzSpace2" presStyleCnt="0"/>
      <dgm:spPr/>
    </dgm:pt>
    <dgm:pt modelId="{DB2DCE65-306F-4155-AE6F-455C111AE4E6}" type="pres">
      <dgm:prSet presAssocID="{0345E5E2-68A8-4158-87FB-DC523AF42457}" presName="tx2" presStyleLbl="revTx" presStyleIdx="1" presStyleCnt="6"/>
      <dgm:spPr/>
    </dgm:pt>
    <dgm:pt modelId="{C96171C9-755E-4061-8885-B33DE59740A3}" type="pres">
      <dgm:prSet presAssocID="{0345E5E2-68A8-4158-87FB-DC523AF42457}" presName="vert2" presStyleCnt="0"/>
      <dgm:spPr/>
    </dgm:pt>
    <dgm:pt modelId="{B039BBD7-FD33-4C9E-ADE2-B332C4A5695F}" type="pres">
      <dgm:prSet presAssocID="{0345E5E2-68A8-4158-87FB-DC523AF42457}" presName="thinLine2b" presStyleLbl="callout" presStyleIdx="0" presStyleCnt="5"/>
      <dgm:spPr/>
    </dgm:pt>
    <dgm:pt modelId="{0412D99E-04B4-4866-84AA-64199E7E4FC3}" type="pres">
      <dgm:prSet presAssocID="{0345E5E2-68A8-4158-87FB-DC523AF42457}" presName="vertSpace2b" presStyleCnt="0"/>
      <dgm:spPr/>
    </dgm:pt>
    <dgm:pt modelId="{1A44BFCA-3DD8-45E7-A41B-231F36F7038F}" type="pres">
      <dgm:prSet presAssocID="{0262F015-3CC6-41F2-AEEF-0FCF0C65F62D}" presName="horz2" presStyleCnt="0"/>
      <dgm:spPr/>
    </dgm:pt>
    <dgm:pt modelId="{2F9140E5-63C0-40AD-A046-BE30318F8DD3}" type="pres">
      <dgm:prSet presAssocID="{0262F015-3CC6-41F2-AEEF-0FCF0C65F62D}" presName="horzSpace2" presStyleCnt="0"/>
      <dgm:spPr/>
    </dgm:pt>
    <dgm:pt modelId="{02176BDC-EA31-42D2-93B9-578BAC2462F6}" type="pres">
      <dgm:prSet presAssocID="{0262F015-3CC6-41F2-AEEF-0FCF0C65F62D}" presName="tx2" presStyleLbl="revTx" presStyleIdx="2" presStyleCnt="6"/>
      <dgm:spPr/>
    </dgm:pt>
    <dgm:pt modelId="{703B40BF-1770-4DD6-BA44-6C9BAB0607E3}" type="pres">
      <dgm:prSet presAssocID="{0262F015-3CC6-41F2-AEEF-0FCF0C65F62D}" presName="vert2" presStyleCnt="0"/>
      <dgm:spPr/>
    </dgm:pt>
    <dgm:pt modelId="{8E1B7D19-DAE2-4598-86A4-C4653F5E7F69}" type="pres">
      <dgm:prSet presAssocID="{0262F015-3CC6-41F2-AEEF-0FCF0C65F62D}" presName="thinLine2b" presStyleLbl="callout" presStyleIdx="1" presStyleCnt="5"/>
      <dgm:spPr/>
    </dgm:pt>
    <dgm:pt modelId="{24D67C31-388F-4A32-8696-F93C52D4EB21}" type="pres">
      <dgm:prSet presAssocID="{0262F015-3CC6-41F2-AEEF-0FCF0C65F62D}" presName="vertSpace2b" presStyleCnt="0"/>
      <dgm:spPr/>
    </dgm:pt>
    <dgm:pt modelId="{5FC34FAF-3EE4-4535-AC4A-576C0393C767}" type="pres">
      <dgm:prSet presAssocID="{86A994EF-2BC4-40AD-A0BC-A3911DF706D1}" presName="horz2" presStyleCnt="0"/>
      <dgm:spPr/>
    </dgm:pt>
    <dgm:pt modelId="{662DE175-51DA-40D5-8416-B34644721256}" type="pres">
      <dgm:prSet presAssocID="{86A994EF-2BC4-40AD-A0BC-A3911DF706D1}" presName="horzSpace2" presStyleCnt="0"/>
      <dgm:spPr/>
    </dgm:pt>
    <dgm:pt modelId="{4EF79FEF-9C42-4728-A22A-1395AAF986FE}" type="pres">
      <dgm:prSet presAssocID="{86A994EF-2BC4-40AD-A0BC-A3911DF706D1}" presName="tx2" presStyleLbl="revTx" presStyleIdx="3" presStyleCnt="6"/>
      <dgm:spPr/>
    </dgm:pt>
    <dgm:pt modelId="{F07875A5-60C2-470D-8AEC-D170A528F832}" type="pres">
      <dgm:prSet presAssocID="{86A994EF-2BC4-40AD-A0BC-A3911DF706D1}" presName="vert2" presStyleCnt="0"/>
      <dgm:spPr/>
    </dgm:pt>
    <dgm:pt modelId="{1DBFDCBE-A5BA-4276-9157-71A437E570AA}" type="pres">
      <dgm:prSet presAssocID="{86A994EF-2BC4-40AD-A0BC-A3911DF706D1}" presName="thinLine2b" presStyleLbl="callout" presStyleIdx="2" presStyleCnt="5"/>
      <dgm:spPr/>
    </dgm:pt>
    <dgm:pt modelId="{0CF23AF4-AA10-4146-84EA-E86F8A74B8F9}" type="pres">
      <dgm:prSet presAssocID="{86A994EF-2BC4-40AD-A0BC-A3911DF706D1}" presName="vertSpace2b" presStyleCnt="0"/>
      <dgm:spPr/>
    </dgm:pt>
    <dgm:pt modelId="{84849633-8AE9-4485-9E89-4ADE7B35A49D}" type="pres">
      <dgm:prSet presAssocID="{F6609CFB-3F67-42B7-8A48-F80589B22FEB}" presName="horz2" presStyleCnt="0"/>
      <dgm:spPr/>
    </dgm:pt>
    <dgm:pt modelId="{35CD3AAC-6188-4144-A801-6461676936E9}" type="pres">
      <dgm:prSet presAssocID="{F6609CFB-3F67-42B7-8A48-F80589B22FEB}" presName="horzSpace2" presStyleCnt="0"/>
      <dgm:spPr/>
    </dgm:pt>
    <dgm:pt modelId="{D339B522-D912-4FB2-8EFB-571D09954F2D}" type="pres">
      <dgm:prSet presAssocID="{F6609CFB-3F67-42B7-8A48-F80589B22FEB}" presName="tx2" presStyleLbl="revTx" presStyleIdx="4" presStyleCnt="6"/>
      <dgm:spPr/>
    </dgm:pt>
    <dgm:pt modelId="{34028F17-466E-4F43-8D25-52DB0F323208}" type="pres">
      <dgm:prSet presAssocID="{F6609CFB-3F67-42B7-8A48-F80589B22FEB}" presName="vert2" presStyleCnt="0"/>
      <dgm:spPr/>
    </dgm:pt>
    <dgm:pt modelId="{2C380E26-2F71-43EC-8552-51C0C8F093A6}" type="pres">
      <dgm:prSet presAssocID="{F6609CFB-3F67-42B7-8A48-F80589B22FEB}" presName="thinLine2b" presStyleLbl="callout" presStyleIdx="3" presStyleCnt="5"/>
      <dgm:spPr/>
    </dgm:pt>
    <dgm:pt modelId="{2C9F8365-3B80-41A3-9ACF-858299DC9CCF}" type="pres">
      <dgm:prSet presAssocID="{F6609CFB-3F67-42B7-8A48-F80589B22FEB}" presName="vertSpace2b" presStyleCnt="0"/>
      <dgm:spPr/>
    </dgm:pt>
    <dgm:pt modelId="{6B4C076C-6C22-4A28-B882-A986DFA505A6}" type="pres">
      <dgm:prSet presAssocID="{D9707B70-5784-41B5-9538-9EFBF3BB0971}" presName="horz2" presStyleCnt="0"/>
      <dgm:spPr/>
    </dgm:pt>
    <dgm:pt modelId="{F57CA585-A48C-4C6F-B7D5-654A855E785D}" type="pres">
      <dgm:prSet presAssocID="{D9707B70-5784-41B5-9538-9EFBF3BB0971}" presName="horzSpace2" presStyleCnt="0"/>
      <dgm:spPr/>
    </dgm:pt>
    <dgm:pt modelId="{7191774D-388A-4DEE-A3FD-B07931B1928D}" type="pres">
      <dgm:prSet presAssocID="{D9707B70-5784-41B5-9538-9EFBF3BB0971}" presName="tx2" presStyleLbl="revTx" presStyleIdx="5" presStyleCnt="6"/>
      <dgm:spPr/>
    </dgm:pt>
    <dgm:pt modelId="{18C9C93D-7C89-4262-90B3-C1D4E354A7DA}" type="pres">
      <dgm:prSet presAssocID="{D9707B70-5784-41B5-9538-9EFBF3BB0971}" presName="vert2" presStyleCnt="0"/>
      <dgm:spPr/>
    </dgm:pt>
    <dgm:pt modelId="{31AF048D-966A-4849-A77B-58D96CD2ED62}" type="pres">
      <dgm:prSet presAssocID="{D9707B70-5784-41B5-9538-9EFBF3BB0971}" presName="thinLine2b" presStyleLbl="callout" presStyleIdx="4" presStyleCnt="5"/>
      <dgm:spPr/>
    </dgm:pt>
    <dgm:pt modelId="{6B86D3EA-5515-4042-B082-F8B85FE96B86}" type="pres">
      <dgm:prSet presAssocID="{D9707B70-5784-41B5-9538-9EFBF3BB0971}" presName="vertSpace2b" presStyleCnt="0"/>
      <dgm:spPr/>
    </dgm:pt>
  </dgm:ptLst>
  <dgm:cxnLst>
    <dgm:cxn modelId="{319C212E-7502-4AA7-93F5-911944D4352F}" srcId="{EABC4788-7F5A-451D-8959-4E56AC7BE4B4}" destId="{0345E5E2-68A8-4158-87FB-DC523AF42457}" srcOrd="0" destOrd="0" parTransId="{B71CC438-11D2-4024-AF6E-DF7A2D133124}" sibTransId="{1B274183-2663-405B-A310-05AD82D2DED8}"/>
    <dgm:cxn modelId="{E60C923D-F0A2-4B58-AC8E-73F0327E2D97}" type="presOf" srcId="{0345E5E2-68A8-4158-87FB-DC523AF42457}" destId="{DB2DCE65-306F-4155-AE6F-455C111AE4E6}" srcOrd="0" destOrd="0" presId="urn:microsoft.com/office/officeart/2008/layout/LinedList"/>
    <dgm:cxn modelId="{8477983F-8885-496E-B05E-6F7A138666F9}" srcId="{EABC4788-7F5A-451D-8959-4E56AC7BE4B4}" destId="{86A994EF-2BC4-40AD-A0BC-A3911DF706D1}" srcOrd="2" destOrd="0" parTransId="{D8743C1F-BD5D-425A-8BDA-2DF48128E102}" sibTransId="{1438B693-EB68-4276-9BF9-2306D2C14EF5}"/>
    <dgm:cxn modelId="{694A0A5C-5A3E-43C2-9046-813C1D702697}" srcId="{EABC4788-7F5A-451D-8959-4E56AC7BE4B4}" destId="{D9707B70-5784-41B5-9538-9EFBF3BB0971}" srcOrd="4" destOrd="0" parTransId="{71BAF104-E850-419C-8B82-B0C92CE99512}" sibTransId="{96E118B2-8CE8-4DB9-B94C-3547BF4AA55A}"/>
    <dgm:cxn modelId="{49BF8685-BA9A-4CAB-9F1E-4217F7990905}" type="presOf" srcId="{EABC4788-7F5A-451D-8959-4E56AC7BE4B4}" destId="{37DF6A5F-3085-4C0F-8332-DFC26CF9E7F9}" srcOrd="0" destOrd="0" presId="urn:microsoft.com/office/officeart/2008/layout/LinedList"/>
    <dgm:cxn modelId="{62A4919D-E4E9-40D5-BE2C-A109263F0327}" srcId="{EABC4788-7F5A-451D-8959-4E56AC7BE4B4}" destId="{0262F015-3CC6-41F2-AEEF-0FCF0C65F62D}" srcOrd="1" destOrd="0" parTransId="{47CA28D0-7E80-4A3F-B3F7-849F0BA4999B}" sibTransId="{CA9A73BD-A984-4995-878A-09421CF603FB}"/>
    <dgm:cxn modelId="{53A5E69D-85F3-4C8D-B199-3739E1560858}" type="presOf" srcId="{6EAF3AC5-1C0B-441A-A290-14903520E5ED}" destId="{1FBD6143-3397-49C8-8217-E6B797B4EE01}" srcOrd="0" destOrd="0" presId="urn:microsoft.com/office/officeart/2008/layout/LinedList"/>
    <dgm:cxn modelId="{D0116AA8-0CA9-43B9-B02A-20E76CF6ECE2}" type="presOf" srcId="{0262F015-3CC6-41F2-AEEF-0FCF0C65F62D}" destId="{02176BDC-EA31-42D2-93B9-578BAC2462F6}" srcOrd="0" destOrd="0" presId="urn:microsoft.com/office/officeart/2008/layout/LinedList"/>
    <dgm:cxn modelId="{142F7BAC-8152-491B-8856-F7D9CF94A8EA}" type="presOf" srcId="{D9707B70-5784-41B5-9538-9EFBF3BB0971}" destId="{7191774D-388A-4DEE-A3FD-B07931B1928D}" srcOrd="0" destOrd="0" presId="urn:microsoft.com/office/officeart/2008/layout/LinedList"/>
    <dgm:cxn modelId="{6EDFDAC9-2957-4B9E-BD93-D73DE5520863}" srcId="{6EAF3AC5-1C0B-441A-A290-14903520E5ED}" destId="{EABC4788-7F5A-451D-8959-4E56AC7BE4B4}" srcOrd="0" destOrd="0" parTransId="{DF3202EA-8977-4D0C-B915-0405998E7305}" sibTransId="{7593397D-3C18-40C8-AD08-A23499EC70B1}"/>
    <dgm:cxn modelId="{11C85CD2-37F8-49F2-91D9-93DE29B02A1A}" type="presOf" srcId="{86A994EF-2BC4-40AD-A0BC-A3911DF706D1}" destId="{4EF79FEF-9C42-4728-A22A-1395AAF986FE}" srcOrd="0" destOrd="0" presId="urn:microsoft.com/office/officeart/2008/layout/LinedList"/>
    <dgm:cxn modelId="{39E8D4D8-BFD2-4C50-9217-6021DA570918}" type="presOf" srcId="{F6609CFB-3F67-42B7-8A48-F80589B22FEB}" destId="{D339B522-D912-4FB2-8EFB-571D09954F2D}" srcOrd="0" destOrd="0" presId="urn:microsoft.com/office/officeart/2008/layout/LinedList"/>
    <dgm:cxn modelId="{4197E1F0-B2B4-492A-B37F-563F00B084B7}" srcId="{EABC4788-7F5A-451D-8959-4E56AC7BE4B4}" destId="{F6609CFB-3F67-42B7-8A48-F80589B22FEB}" srcOrd="3" destOrd="0" parTransId="{4E66C153-AB1E-4D3C-8275-9F05027B2E0D}" sibTransId="{0E339DA5-3296-4BBD-8398-4D7305F8A45D}"/>
    <dgm:cxn modelId="{CB4E7AC8-1C1D-4DF5-9F56-7F6A9C9A8FCE}" type="presParOf" srcId="{1FBD6143-3397-49C8-8217-E6B797B4EE01}" destId="{6E133B02-4EDB-4170-A438-52A7303CFF4D}" srcOrd="0" destOrd="0" presId="urn:microsoft.com/office/officeart/2008/layout/LinedList"/>
    <dgm:cxn modelId="{F58845C1-F17E-41B7-A0DA-09FC7B6552CC}" type="presParOf" srcId="{1FBD6143-3397-49C8-8217-E6B797B4EE01}" destId="{69E7EF32-28F6-4F5A-90AD-9F2C83434A19}" srcOrd="1" destOrd="0" presId="urn:microsoft.com/office/officeart/2008/layout/LinedList"/>
    <dgm:cxn modelId="{48EC28C7-892B-4858-991E-E6C61B517C2B}" type="presParOf" srcId="{69E7EF32-28F6-4F5A-90AD-9F2C83434A19}" destId="{37DF6A5F-3085-4C0F-8332-DFC26CF9E7F9}" srcOrd="0" destOrd="0" presId="urn:microsoft.com/office/officeart/2008/layout/LinedList"/>
    <dgm:cxn modelId="{99B4F14A-4868-46B7-8743-9059849FBE74}" type="presParOf" srcId="{69E7EF32-28F6-4F5A-90AD-9F2C83434A19}" destId="{BB0BD36E-509B-4C9E-BA71-8A5143D345FB}" srcOrd="1" destOrd="0" presId="urn:microsoft.com/office/officeart/2008/layout/LinedList"/>
    <dgm:cxn modelId="{4E340421-88DF-42C7-BF7D-42536E6AEFC9}" type="presParOf" srcId="{BB0BD36E-509B-4C9E-BA71-8A5143D345FB}" destId="{E5D125A7-98F4-4F8F-8142-3F487F0D5119}" srcOrd="0" destOrd="0" presId="urn:microsoft.com/office/officeart/2008/layout/LinedList"/>
    <dgm:cxn modelId="{BB0D2D19-4E48-4C1F-8B90-0E3EBE688F9C}" type="presParOf" srcId="{BB0BD36E-509B-4C9E-BA71-8A5143D345FB}" destId="{C24B3307-7DAB-45C7-8B5E-95797BBAB391}" srcOrd="1" destOrd="0" presId="urn:microsoft.com/office/officeart/2008/layout/LinedList"/>
    <dgm:cxn modelId="{2A40764B-CC7F-44BF-9A48-210AD8E3DF8D}" type="presParOf" srcId="{C24B3307-7DAB-45C7-8B5E-95797BBAB391}" destId="{4FA238E1-10BA-484C-B708-8C4F79580051}" srcOrd="0" destOrd="0" presId="urn:microsoft.com/office/officeart/2008/layout/LinedList"/>
    <dgm:cxn modelId="{715F0839-4175-49F5-9CD5-BCE79F1219DC}" type="presParOf" srcId="{C24B3307-7DAB-45C7-8B5E-95797BBAB391}" destId="{DB2DCE65-306F-4155-AE6F-455C111AE4E6}" srcOrd="1" destOrd="0" presId="urn:microsoft.com/office/officeart/2008/layout/LinedList"/>
    <dgm:cxn modelId="{17E36899-6AAF-4F28-8D6E-E1245B3B10E4}" type="presParOf" srcId="{C24B3307-7DAB-45C7-8B5E-95797BBAB391}" destId="{C96171C9-755E-4061-8885-B33DE59740A3}" srcOrd="2" destOrd="0" presId="urn:microsoft.com/office/officeart/2008/layout/LinedList"/>
    <dgm:cxn modelId="{1ADE30C5-966A-4880-9455-6D8F8F9799CC}" type="presParOf" srcId="{BB0BD36E-509B-4C9E-BA71-8A5143D345FB}" destId="{B039BBD7-FD33-4C9E-ADE2-B332C4A5695F}" srcOrd="2" destOrd="0" presId="urn:microsoft.com/office/officeart/2008/layout/LinedList"/>
    <dgm:cxn modelId="{94ED4C25-A0F6-4B34-A4A4-1E3D7462FEE8}" type="presParOf" srcId="{BB0BD36E-509B-4C9E-BA71-8A5143D345FB}" destId="{0412D99E-04B4-4866-84AA-64199E7E4FC3}" srcOrd="3" destOrd="0" presId="urn:microsoft.com/office/officeart/2008/layout/LinedList"/>
    <dgm:cxn modelId="{00E00656-B95D-4777-845D-2655355A494C}" type="presParOf" srcId="{BB0BD36E-509B-4C9E-BA71-8A5143D345FB}" destId="{1A44BFCA-3DD8-45E7-A41B-231F36F7038F}" srcOrd="4" destOrd="0" presId="urn:microsoft.com/office/officeart/2008/layout/LinedList"/>
    <dgm:cxn modelId="{FEC8BEC5-27F4-49DD-BA35-8CD8F1202BE0}" type="presParOf" srcId="{1A44BFCA-3DD8-45E7-A41B-231F36F7038F}" destId="{2F9140E5-63C0-40AD-A046-BE30318F8DD3}" srcOrd="0" destOrd="0" presId="urn:microsoft.com/office/officeart/2008/layout/LinedList"/>
    <dgm:cxn modelId="{E27CBC88-1E47-4F58-9B66-F77245A7C418}" type="presParOf" srcId="{1A44BFCA-3DD8-45E7-A41B-231F36F7038F}" destId="{02176BDC-EA31-42D2-93B9-578BAC2462F6}" srcOrd="1" destOrd="0" presId="urn:microsoft.com/office/officeart/2008/layout/LinedList"/>
    <dgm:cxn modelId="{D872EEE6-AC0F-41B3-9547-82C2789B300A}" type="presParOf" srcId="{1A44BFCA-3DD8-45E7-A41B-231F36F7038F}" destId="{703B40BF-1770-4DD6-BA44-6C9BAB0607E3}" srcOrd="2" destOrd="0" presId="urn:microsoft.com/office/officeart/2008/layout/LinedList"/>
    <dgm:cxn modelId="{201AC60F-2E6A-4E1A-94D6-F33049460DA0}" type="presParOf" srcId="{BB0BD36E-509B-4C9E-BA71-8A5143D345FB}" destId="{8E1B7D19-DAE2-4598-86A4-C4653F5E7F69}" srcOrd="5" destOrd="0" presId="urn:microsoft.com/office/officeart/2008/layout/LinedList"/>
    <dgm:cxn modelId="{45A91937-E86A-49A7-B109-C44C60708E0C}" type="presParOf" srcId="{BB0BD36E-509B-4C9E-BA71-8A5143D345FB}" destId="{24D67C31-388F-4A32-8696-F93C52D4EB21}" srcOrd="6" destOrd="0" presId="urn:microsoft.com/office/officeart/2008/layout/LinedList"/>
    <dgm:cxn modelId="{092A0425-75EF-476B-9954-9C3D085FCDD6}" type="presParOf" srcId="{BB0BD36E-509B-4C9E-BA71-8A5143D345FB}" destId="{5FC34FAF-3EE4-4535-AC4A-576C0393C767}" srcOrd="7" destOrd="0" presId="urn:microsoft.com/office/officeart/2008/layout/LinedList"/>
    <dgm:cxn modelId="{36315F71-1AD4-4B64-A0D0-CFCB44413382}" type="presParOf" srcId="{5FC34FAF-3EE4-4535-AC4A-576C0393C767}" destId="{662DE175-51DA-40D5-8416-B34644721256}" srcOrd="0" destOrd="0" presId="urn:microsoft.com/office/officeart/2008/layout/LinedList"/>
    <dgm:cxn modelId="{20C3782B-D97A-4C6F-A8CC-8C1491F312B1}" type="presParOf" srcId="{5FC34FAF-3EE4-4535-AC4A-576C0393C767}" destId="{4EF79FEF-9C42-4728-A22A-1395AAF986FE}" srcOrd="1" destOrd="0" presId="urn:microsoft.com/office/officeart/2008/layout/LinedList"/>
    <dgm:cxn modelId="{47F7D1AA-E346-494A-83D3-EDE3202C3586}" type="presParOf" srcId="{5FC34FAF-3EE4-4535-AC4A-576C0393C767}" destId="{F07875A5-60C2-470D-8AEC-D170A528F832}" srcOrd="2" destOrd="0" presId="urn:microsoft.com/office/officeart/2008/layout/LinedList"/>
    <dgm:cxn modelId="{CF4C3795-83C1-44C2-8B0D-812D0D339D35}" type="presParOf" srcId="{BB0BD36E-509B-4C9E-BA71-8A5143D345FB}" destId="{1DBFDCBE-A5BA-4276-9157-71A437E570AA}" srcOrd="8" destOrd="0" presId="urn:microsoft.com/office/officeart/2008/layout/LinedList"/>
    <dgm:cxn modelId="{0C75BAC3-068E-4DFD-AFFA-2A8984AAE632}" type="presParOf" srcId="{BB0BD36E-509B-4C9E-BA71-8A5143D345FB}" destId="{0CF23AF4-AA10-4146-84EA-E86F8A74B8F9}" srcOrd="9" destOrd="0" presId="urn:microsoft.com/office/officeart/2008/layout/LinedList"/>
    <dgm:cxn modelId="{87C333C5-35C0-4D94-A524-BA1B69AF74BC}" type="presParOf" srcId="{BB0BD36E-509B-4C9E-BA71-8A5143D345FB}" destId="{84849633-8AE9-4485-9E89-4ADE7B35A49D}" srcOrd="10" destOrd="0" presId="urn:microsoft.com/office/officeart/2008/layout/LinedList"/>
    <dgm:cxn modelId="{F6FE7F58-836F-4DA1-9ABC-E5C59884A15F}" type="presParOf" srcId="{84849633-8AE9-4485-9E89-4ADE7B35A49D}" destId="{35CD3AAC-6188-4144-A801-6461676936E9}" srcOrd="0" destOrd="0" presId="urn:microsoft.com/office/officeart/2008/layout/LinedList"/>
    <dgm:cxn modelId="{A4138694-3BAA-40F0-854E-E842944C460E}" type="presParOf" srcId="{84849633-8AE9-4485-9E89-4ADE7B35A49D}" destId="{D339B522-D912-4FB2-8EFB-571D09954F2D}" srcOrd="1" destOrd="0" presId="urn:microsoft.com/office/officeart/2008/layout/LinedList"/>
    <dgm:cxn modelId="{103019F5-669E-4B8C-9133-7B60D8461EAB}" type="presParOf" srcId="{84849633-8AE9-4485-9E89-4ADE7B35A49D}" destId="{34028F17-466E-4F43-8D25-52DB0F323208}" srcOrd="2" destOrd="0" presId="urn:microsoft.com/office/officeart/2008/layout/LinedList"/>
    <dgm:cxn modelId="{778797C0-E07C-4C0A-B8CD-50D1E93233A9}" type="presParOf" srcId="{BB0BD36E-509B-4C9E-BA71-8A5143D345FB}" destId="{2C380E26-2F71-43EC-8552-51C0C8F093A6}" srcOrd="11" destOrd="0" presId="urn:microsoft.com/office/officeart/2008/layout/LinedList"/>
    <dgm:cxn modelId="{538ED9D6-AC7F-4F3E-8197-10441F321AEC}" type="presParOf" srcId="{BB0BD36E-509B-4C9E-BA71-8A5143D345FB}" destId="{2C9F8365-3B80-41A3-9ACF-858299DC9CCF}" srcOrd="12" destOrd="0" presId="urn:microsoft.com/office/officeart/2008/layout/LinedList"/>
    <dgm:cxn modelId="{4677C29A-F1DE-4BF4-B636-C494B75A5953}" type="presParOf" srcId="{BB0BD36E-509B-4C9E-BA71-8A5143D345FB}" destId="{6B4C076C-6C22-4A28-B882-A986DFA505A6}" srcOrd="13" destOrd="0" presId="urn:microsoft.com/office/officeart/2008/layout/LinedList"/>
    <dgm:cxn modelId="{55DB93D6-BC5B-4E9F-AF8C-2FC558C1CD4A}" type="presParOf" srcId="{6B4C076C-6C22-4A28-B882-A986DFA505A6}" destId="{F57CA585-A48C-4C6F-B7D5-654A855E785D}" srcOrd="0" destOrd="0" presId="urn:microsoft.com/office/officeart/2008/layout/LinedList"/>
    <dgm:cxn modelId="{3633B6A9-78CC-4016-AF19-3E2F4FEBA6EF}" type="presParOf" srcId="{6B4C076C-6C22-4A28-B882-A986DFA505A6}" destId="{7191774D-388A-4DEE-A3FD-B07931B1928D}" srcOrd="1" destOrd="0" presId="urn:microsoft.com/office/officeart/2008/layout/LinedList"/>
    <dgm:cxn modelId="{69AC1AAB-0F09-4D57-9CF7-26D59A4C1AD5}" type="presParOf" srcId="{6B4C076C-6C22-4A28-B882-A986DFA505A6}" destId="{18C9C93D-7C89-4262-90B3-C1D4E354A7DA}" srcOrd="2" destOrd="0" presId="urn:microsoft.com/office/officeart/2008/layout/LinedList"/>
    <dgm:cxn modelId="{23698314-0076-4758-93E6-21112323E6F2}" type="presParOf" srcId="{BB0BD36E-509B-4C9E-BA71-8A5143D345FB}" destId="{31AF048D-966A-4849-A77B-58D96CD2ED62}" srcOrd="14" destOrd="0" presId="urn:microsoft.com/office/officeart/2008/layout/LinedList"/>
    <dgm:cxn modelId="{8D748C97-D95F-4D65-B920-CB545A30511E}" type="presParOf" srcId="{BB0BD36E-509B-4C9E-BA71-8A5143D345FB}" destId="{6B86D3EA-5515-4042-B082-F8B85FE96B86}"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33B02-4EDB-4170-A438-52A7303CFF4D}">
      <dsp:nvSpPr>
        <dsp:cNvPr id="0" name=""/>
        <dsp:cNvSpPr/>
      </dsp:nvSpPr>
      <dsp:spPr>
        <a:xfrm>
          <a:off x="0" y="0"/>
          <a:ext cx="9748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DF6A5F-3085-4C0F-8332-DFC26CF9E7F9}">
      <dsp:nvSpPr>
        <dsp:cNvPr id="0" name=""/>
        <dsp:cNvSpPr/>
      </dsp:nvSpPr>
      <dsp:spPr>
        <a:xfrm flipH="1">
          <a:off x="0" y="0"/>
          <a:ext cx="1949749" cy="4999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a:p>
      </dsp:txBody>
      <dsp:txXfrm>
        <a:off x="0" y="0"/>
        <a:ext cx="1949749" cy="4999474"/>
      </dsp:txXfrm>
    </dsp:sp>
    <dsp:sp modelId="{DB2DCE65-306F-4155-AE6F-455C111AE4E6}">
      <dsp:nvSpPr>
        <dsp:cNvPr id="0" name=""/>
        <dsp:cNvSpPr/>
      </dsp:nvSpPr>
      <dsp:spPr>
        <a:xfrm>
          <a:off x="2095980" y="47114"/>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marca , modelo, versión.</a:t>
          </a:r>
          <a:br>
            <a:rPr lang="es-PE" sz="1900" kern="1200"/>
          </a:br>
          <a:endParaRPr lang="en-US" sz="1900" kern="1200"/>
        </a:p>
      </dsp:txBody>
      <dsp:txXfrm>
        <a:off x="2095980" y="47114"/>
        <a:ext cx="7652765" cy="942283"/>
      </dsp:txXfrm>
    </dsp:sp>
    <dsp:sp modelId="{B039BBD7-FD33-4C9E-ADE2-B332C4A5695F}">
      <dsp:nvSpPr>
        <dsp:cNvPr id="0" name=""/>
        <dsp:cNvSpPr/>
      </dsp:nvSpPr>
      <dsp:spPr>
        <a:xfrm>
          <a:off x="1949749" y="989397"/>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176BDC-EA31-42D2-93B9-578BAC2462F6}">
      <dsp:nvSpPr>
        <dsp:cNvPr id="0" name=""/>
        <dsp:cNvSpPr/>
      </dsp:nvSpPr>
      <dsp:spPr>
        <a:xfrm>
          <a:off x="2095980" y="1036512"/>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el nivel de Stock.</a:t>
          </a:r>
          <a:br>
            <a:rPr lang="es-PE" sz="1900" kern="1200"/>
          </a:br>
          <a:br>
            <a:rPr lang="es-PE" sz="1900" kern="1200"/>
          </a:br>
          <a:endParaRPr lang="en-US" sz="1900" kern="1200"/>
        </a:p>
      </dsp:txBody>
      <dsp:txXfrm>
        <a:off x="2095980" y="1036512"/>
        <a:ext cx="7652765" cy="942283"/>
      </dsp:txXfrm>
    </dsp:sp>
    <dsp:sp modelId="{8E1B7D19-DAE2-4598-86A4-C4653F5E7F69}">
      <dsp:nvSpPr>
        <dsp:cNvPr id="0" name=""/>
        <dsp:cNvSpPr/>
      </dsp:nvSpPr>
      <dsp:spPr>
        <a:xfrm>
          <a:off x="1949749" y="1978795"/>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F79FEF-9C42-4728-A22A-1395AAF986FE}">
      <dsp:nvSpPr>
        <dsp:cNvPr id="0" name=""/>
        <dsp:cNvSpPr/>
      </dsp:nvSpPr>
      <dsp:spPr>
        <a:xfrm>
          <a:off x="2095980" y="2025909"/>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el precio del auto.</a:t>
          </a:r>
          <a:endParaRPr lang="en-US" sz="1900" kern="1200"/>
        </a:p>
      </dsp:txBody>
      <dsp:txXfrm>
        <a:off x="2095980" y="2025909"/>
        <a:ext cx="7652765" cy="942283"/>
      </dsp:txXfrm>
    </dsp:sp>
    <dsp:sp modelId="{1DBFDCBE-A5BA-4276-9157-71A437E570AA}">
      <dsp:nvSpPr>
        <dsp:cNvPr id="0" name=""/>
        <dsp:cNvSpPr/>
      </dsp:nvSpPr>
      <dsp:spPr>
        <a:xfrm>
          <a:off x="1949749" y="2968193"/>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39B522-D912-4FB2-8EFB-571D09954F2D}">
      <dsp:nvSpPr>
        <dsp:cNvPr id="0" name=""/>
        <dsp:cNvSpPr/>
      </dsp:nvSpPr>
      <dsp:spPr>
        <a:xfrm>
          <a:off x="2095980" y="3015307"/>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el nivel de Ventas.</a:t>
          </a:r>
          <a:endParaRPr lang="en-US" sz="1900" kern="1200"/>
        </a:p>
      </dsp:txBody>
      <dsp:txXfrm>
        <a:off x="2095980" y="3015307"/>
        <a:ext cx="7652765" cy="942283"/>
      </dsp:txXfrm>
    </dsp:sp>
    <dsp:sp modelId="{2C380E26-2F71-43EC-8552-51C0C8F093A6}">
      <dsp:nvSpPr>
        <dsp:cNvPr id="0" name=""/>
        <dsp:cNvSpPr/>
      </dsp:nvSpPr>
      <dsp:spPr>
        <a:xfrm>
          <a:off x="1949749" y="3957591"/>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91774D-388A-4DEE-A3FD-B07931B1928D}">
      <dsp:nvSpPr>
        <dsp:cNvPr id="0" name=""/>
        <dsp:cNvSpPr/>
      </dsp:nvSpPr>
      <dsp:spPr>
        <a:xfrm>
          <a:off x="2095980" y="4004705"/>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el nivel de Ganancias.</a:t>
          </a:r>
          <a:br>
            <a:rPr lang="es-PE" sz="1900" kern="1200"/>
          </a:br>
          <a:br>
            <a:rPr lang="es-PE" sz="1900" kern="1200"/>
          </a:br>
          <a:endParaRPr lang="en-US" sz="1900" kern="1200"/>
        </a:p>
      </dsp:txBody>
      <dsp:txXfrm>
        <a:off x="2095980" y="4004705"/>
        <a:ext cx="7652765" cy="942283"/>
      </dsp:txXfrm>
    </dsp:sp>
    <dsp:sp modelId="{31AF048D-966A-4849-A77B-58D96CD2ED62}">
      <dsp:nvSpPr>
        <dsp:cNvPr id="0" name=""/>
        <dsp:cNvSpPr/>
      </dsp:nvSpPr>
      <dsp:spPr>
        <a:xfrm>
          <a:off x="1949749" y="4946989"/>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33B02-4EDB-4170-A438-52A7303CFF4D}">
      <dsp:nvSpPr>
        <dsp:cNvPr id="0" name=""/>
        <dsp:cNvSpPr/>
      </dsp:nvSpPr>
      <dsp:spPr>
        <a:xfrm>
          <a:off x="0" y="0"/>
          <a:ext cx="97487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DF6A5F-3085-4C0F-8332-DFC26CF9E7F9}">
      <dsp:nvSpPr>
        <dsp:cNvPr id="0" name=""/>
        <dsp:cNvSpPr/>
      </dsp:nvSpPr>
      <dsp:spPr>
        <a:xfrm flipH="1">
          <a:off x="0" y="0"/>
          <a:ext cx="1949749" cy="4999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endParaRPr lang="en-US" sz="6500" kern="1200"/>
        </a:p>
      </dsp:txBody>
      <dsp:txXfrm>
        <a:off x="0" y="0"/>
        <a:ext cx="1949749" cy="4999474"/>
      </dsp:txXfrm>
    </dsp:sp>
    <dsp:sp modelId="{DB2DCE65-306F-4155-AE6F-455C111AE4E6}">
      <dsp:nvSpPr>
        <dsp:cNvPr id="0" name=""/>
        <dsp:cNvSpPr/>
      </dsp:nvSpPr>
      <dsp:spPr>
        <a:xfrm>
          <a:off x="2095980" y="47114"/>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marca , modelo, versión.</a:t>
          </a:r>
          <a:br>
            <a:rPr lang="es-PE" sz="1900" kern="1200"/>
          </a:br>
          <a:endParaRPr lang="en-US" sz="1900" kern="1200"/>
        </a:p>
      </dsp:txBody>
      <dsp:txXfrm>
        <a:off x="2095980" y="47114"/>
        <a:ext cx="7652765" cy="942283"/>
      </dsp:txXfrm>
    </dsp:sp>
    <dsp:sp modelId="{B039BBD7-FD33-4C9E-ADE2-B332C4A5695F}">
      <dsp:nvSpPr>
        <dsp:cNvPr id="0" name=""/>
        <dsp:cNvSpPr/>
      </dsp:nvSpPr>
      <dsp:spPr>
        <a:xfrm>
          <a:off x="1949749" y="989397"/>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176BDC-EA31-42D2-93B9-578BAC2462F6}">
      <dsp:nvSpPr>
        <dsp:cNvPr id="0" name=""/>
        <dsp:cNvSpPr/>
      </dsp:nvSpPr>
      <dsp:spPr>
        <a:xfrm>
          <a:off x="2095980" y="1036512"/>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el nivel de Stock.</a:t>
          </a:r>
          <a:br>
            <a:rPr lang="es-PE" sz="1900" kern="1200"/>
          </a:br>
          <a:br>
            <a:rPr lang="es-PE" sz="1900" kern="1200"/>
          </a:br>
          <a:endParaRPr lang="en-US" sz="1900" kern="1200"/>
        </a:p>
      </dsp:txBody>
      <dsp:txXfrm>
        <a:off x="2095980" y="1036512"/>
        <a:ext cx="7652765" cy="942283"/>
      </dsp:txXfrm>
    </dsp:sp>
    <dsp:sp modelId="{8E1B7D19-DAE2-4598-86A4-C4653F5E7F69}">
      <dsp:nvSpPr>
        <dsp:cNvPr id="0" name=""/>
        <dsp:cNvSpPr/>
      </dsp:nvSpPr>
      <dsp:spPr>
        <a:xfrm>
          <a:off x="1949749" y="1978795"/>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F79FEF-9C42-4728-A22A-1395AAF986FE}">
      <dsp:nvSpPr>
        <dsp:cNvPr id="0" name=""/>
        <dsp:cNvSpPr/>
      </dsp:nvSpPr>
      <dsp:spPr>
        <a:xfrm>
          <a:off x="2095980" y="2025909"/>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el precio del auto.</a:t>
          </a:r>
          <a:endParaRPr lang="en-US" sz="1900" kern="1200"/>
        </a:p>
      </dsp:txBody>
      <dsp:txXfrm>
        <a:off x="2095980" y="2025909"/>
        <a:ext cx="7652765" cy="942283"/>
      </dsp:txXfrm>
    </dsp:sp>
    <dsp:sp modelId="{1DBFDCBE-A5BA-4276-9157-71A437E570AA}">
      <dsp:nvSpPr>
        <dsp:cNvPr id="0" name=""/>
        <dsp:cNvSpPr/>
      </dsp:nvSpPr>
      <dsp:spPr>
        <a:xfrm>
          <a:off x="1949749" y="2968193"/>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339B522-D912-4FB2-8EFB-571D09954F2D}">
      <dsp:nvSpPr>
        <dsp:cNvPr id="0" name=""/>
        <dsp:cNvSpPr/>
      </dsp:nvSpPr>
      <dsp:spPr>
        <a:xfrm>
          <a:off x="2095980" y="3015307"/>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el nivel de Ventas.</a:t>
          </a:r>
          <a:endParaRPr lang="en-US" sz="1900" kern="1200"/>
        </a:p>
      </dsp:txBody>
      <dsp:txXfrm>
        <a:off x="2095980" y="3015307"/>
        <a:ext cx="7652765" cy="942283"/>
      </dsp:txXfrm>
    </dsp:sp>
    <dsp:sp modelId="{2C380E26-2F71-43EC-8552-51C0C8F093A6}">
      <dsp:nvSpPr>
        <dsp:cNvPr id="0" name=""/>
        <dsp:cNvSpPr/>
      </dsp:nvSpPr>
      <dsp:spPr>
        <a:xfrm>
          <a:off x="1949749" y="3957591"/>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191774D-388A-4DEE-A3FD-B07931B1928D}">
      <dsp:nvSpPr>
        <dsp:cNvPr id="0" name=""/>
        <dsp:cNvSpPr/>
      </dsp:nvSpPr>
      <dsp:spPr>
        <a:xfrm>
          <a:off x="2095980" y="4004705"/>
          <a:ext cx="7652765" cy="9422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s-PE" sz="1900" kern="1200"/>
            <a:t>Según el nivel de Ganancias.</a:t>
          </a:r>
          <a:br>
            <a:rPr lang="es-PE" sz="1900" kern="1200"/>
          </a:br>
          <a:br>
            <a:rPr lang="es-PE" sz="1900" kern="1200"/>
          </a:br>
          <a:endParaRPr lang="en-US" sz="1900" kern="1200"/>
        </a:p>
      </dsp:txBody>
      <dsp:txXfrm>
        <a:off x="2095980" y="4004705"/>
        <a:ext cx="7652765" cy="942283"/>
      </dsp:txXfrm>
    </dsp:sp>
    <dsp:sp modelId="{31AF048D-966A-4849-A77B-58D96CD2ED62}">
      <dsp:nvSpPr>
        <dsp:cNvPr id="0" name=""/>
        <dsp:cNvSpPr/>
      </dsp:nvSpPr>
      <dsp:spPr>
        <a:xfrm>
          <a:off x="1949749" y="4946989"/>
          <a:ext cx="7798996"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0.94089</cdr:x>
      <cdr:y>0.31219</cdr:y>
    </cdr:from>
    <cdr:to>
      <cdr:x>0.98672</cdr:x>
      <cdr:y>0.41404</cdr:y>
    </cdr:to>
    <cdr:sp macro="" textlink="">
      <cdr:nvSpPr>
        <cdr:cNvPr id="2" name="Arrow: Down 1">
          <a:extLst xmlns:a="http://schemas.openxmlformats.org/drawingml/2006/main">
            <a:ext uri="{FF2B5EF4-FFF2-40B4-BE49-F238E27FC236}">
              <a16:creationId xmlns:a16="http://schemas.microsoft.com/office/drawing/2014/main" id="{2E48FE7C-DF4C-4F05-A565-BE49A27B8D72}"/>
            </a:ext>
          </a:extLst>
        </cdr:cNvPr>
        <cdr:cNvSpPr/>
      </cdr:nvSpPr>
      <cdr:spPr>
        <a:xfrm xmlns:a="http://schemas.openxmlformats.org/drawingml/2006/main" rot="10800000">
          <a:off x="4145642" y="796073"/>
          <a:ext cx="201931" cy="259710"/>
        </a:xfrm>
        <a:prstGeom xmlns:a="http://schemas.openxmlformats.org/drawingml/2006/main" prst="downArrow">
          <a:avLst/>
        </a:prstGeom>
      </cdr:spPr>
      <cdr:style>
        <a:lnRef xmlns:a="http://schemas.openxmlformats.org/drawingml/2006/main" idx="1">
          <a:schemeClr val="dk1"/>
        </a:lnRef>
        <a:fillRef xmlns:a="http://schemas.openxmlformats.org/drawingml/2006/main" idx="2">
          <a:schemeClr val="dk1"/>
        </a:fillRef>
        <a:effectRef xmlns:a="http://schemas.openxmlformats.org/drawingml/2006/main" idx="1">
          <a:schemeClr val="dk1"/>
        </a:effectRef>
        <a:fontRef xmlns:a="http://schemas.openxmlformats.org/drawingml/2006/main" idx="minor">
          <a:schemeClr val="dk1"/>
        </a:fontRef>
      </cdr:style>
      <cdr:txBody>
        <a:bodyPr xmlns:a="http://schemas.openxmlformats.org/drawingml/2006/main" rot="0" spcFirstLastPara="0" vert="horz" wrap="square" lIns="91440" tIns="45720" rIns="91440" bIns="45720" numCol="1" spcCol="0" rtlCol="0" fromWordArt="0" anchor="t" anchorCtr="0" forceAA="0" compatLnSpc="1">
          <a:prstTxWarp prst="textNoShape">
            <a:avLst/>
          </a:prstTxWarp>
          <a:noAutofit/>
        </a:bodyPr>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l"/>
          <a:endParaRPr lang="en-US" sz="1100"/>
        </a:p>
      </cdr:txBody>
    </cdr:sp>
  </cdr:relSizeAnchor>
</c:userShapes>
</file>

<file path=ppt/drawings/drawing2.xml><?xml version="1.0" encoding="utf-8"?>
<c:userShapes xmlns:c="http://schemas.openxmlformats.org/drawingml/2006/chart">
  <cdr:relSizeAnchor xmlns:cdr="http://schemas.openxmlformats.org/drawingml/2006/chartDrawing">
    <cdr:from>
      <cdr:x>0.93268</cdr:x>
      <cdr:y>0.35393</cdr:y>
    </cdr:from>
    <cdr:to>
      <cdr:x>0.97851</cdr:x>
      <cdr:y>0.45578</cdr:y>
    </cdr:to>
    <cdr:sp macro="" textlink="">
      <cdr:nvSpPr>
        <cdr:cNvPr id="2" name="Arrow: Down 1">
          <a:extLst xmlns:a="http://schemas.openxmlformats.org/drawingml/2006/main">
            <a:ext uri="{FF2B5EF4-FFF2-40B4-BE49-F238E27FC236}">
              <a16:creationId xmlns:a16="http://schemas.microsoft.com/office/drawing/2014/main" id="{2E48FE7C-DF4C-4F05-A565-BE49A27B8D72}"/>
            </a:ext>
          </a:extLst>
        </cdr:cNvPr>
        <cdr:cNvSpPr/>
      </cdr:nvSpPr>
      <cdr:spPr>
        <a:xfrm xmlns:a="http://schemas.openxmlformats.org/drawingml/2006/main">
          <a:off x="4264212" y="970894"/>
          <a:ext cx="209550" cy="279400"/>
        </a:xfrm>
        <a:prstGeom xmlns:a="http://schemas.openxmlformats.org/drawingml/2006/main" prst="downArrow">
          <a:avLst/>
        </a:prstGeom>
      </cdr:spPr>
      <cdr:style>
        <a:lnRef xmlns:a="http://schemas.openxmlformats.org/drawingml/2006/main" idx="1">
          <a:schemeClr val="dk1"/>
        </a:lnRef>
        <a:fillRef xmlns:a="http://schemas.openxmlformats.org/drawingml/2006/main" idx="2">
          <a:schemeClr val="dk1"/>
        </a:fillRef>
        <a:effectRef xmlns:a="http://schemas.openxmlformats.org/drawingml/2006/main" idx="1">
          <a:schemeClr val="dk1"/>
        </a:effectRef>
        <a:fontRef xmlns:a="http://schemas.openxmlformats.org/drawingml/2006/main" idx="minor">
          <a:schemeClr val="dk1"/>
        </a:fontRef>
      </cdr:style>
      <cdr:txBody>
        <a:bodyPr xmlns:a="http://schemas.openxmlformats.org/drawingml/2006/main" rtlCol="0" anchor="t"/>
        <a:lstStyle xmlns:a="http://schemas.openxmlformats.org/drawingml/2006/main">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xmlns:a="http://schemas.openxmlformats.org/drawingml/2006/main">
          <a:pPr algn="l"/>
          <a:endParaRPr lang="en-US" sz="110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0C6D04B0-953C-4342-9E2A-7107932859F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a:extLst>
              <a:ext uri="{FF2B5EF4-FFF2-40B4-BE49-F238E27FC236}">
                <a16:creationId xmlns:a16="http://schemas.microsoft.com/office/drawing/2014/main" id="{04B87DFB-EDA6-4626-9FE9-C1781F751E8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B03306-B8D0-4C72-8461-63B767742D6F}" type="datetimeFigureOut">
              <a:rPr lang="es-PE" smtClean="0"/>
              <a:t>9/02/2022</a:t>
            </a:fld>
            <a:endParaRPr lang="es-PE"/>
          </a:p>
        </p:txBody>
      </p:sp>
      <p:sp>
        <p:nvSpPr>
          <p:cNvPr id="4" name="Marcador de pie de página 3">
            <a:extLst>
              <a:ext uri="{FF2B5EF4-FFF2-40B4-BE49-F238E27FC236}">
                <a16:creationId xmlns:a16="http://schemas.microsoft.com/office/drawing/2014/main" id="{7803CF98-21CD-4B50-B5BA-ABBDC87A0EA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5" name="Marcador de número de diapositiva 4">
            <a:extLst>
              <a:ext uri="{FF2B5EF4-FFF2-40B4-BE49-F238E27FC236}">
                <a16:creationId xmlns:a16="http://schemas.microsoft.com/office/drawing/2014/main" id="{45AB32D8-D2BC-40BF-856A-807C6EBC7F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A43170-4AE3-4EA4-9A58-5A014ABA9295}" type="slidenum">
              <a:rPr lang="es-PE" smtClean="0"/>
              <a:t>‹Nº›</a:t>
            </a:fld>
            <a:endParaRPr lang="es-PE"/>
          </a:p>
        </p:txBody>
      </p:sp>
    </p:spTree>
    <p:extLst>
      <p:ext uri="{BB962C8B-B14F-4D97-AF65-F5344CB8AC3E}">
        <p14:creationId xmlns:p14="http://schemas.microsoft.com/office/powerpoint/2010/main" val="2349472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63468-B19B-4B03-9566-C0DB62AC7DDD}" type="datetimeFigureOut">
              <a:rPr lang="es-PE" smtClean="0"/>
              <a:t>9/02/2022</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D3F391-FB3F-4F66-AEED-BD24FF65405B}" type="slidenum">
              <a:rPr lang="es-PE" smtClean="0"/>
              <a:t>‹Nº›</a:t>
            </a:fld>
            <a:endParaRPr lang="es-PE"/>
          </a:p>
        </p:txBody>
      </p:sp>
    </p:spTree>
    <p:extLst>
      <p:ext uri="{BB962C8B-B14F-4D97-AF65-F5344CB8AC3E}">
        <p14:creationId xmlns:p14="http://schemas.microsoft.com/office/powerpoint/2010/main" val="2668961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a:t>4 Graficas</a:t>
            </a:r>
          </a:p>
        </p:txBody>
      </p:sp>
      <p:sp>
        <p:nvSpPr>
          <p:cNvPr id="4" name="Marcador de número de diapositiva 3"/>
          <p:cNvSpPr>
            <a:spLocks noGrp="1"/>
          </p:cNvSpPr>
          <p:nvPr>
            <p:ph type="sldNum" sz="quarter" idx="5"/>
          </p:nvPr>
        </p:nvSpPr>
        <p:spPr/>
        <p:txBody>
          <a:bodyPr/>
          <a:lstStyle/>
          <a:p>
            <a:fld id="{6ED3F391-FB3F-4F66-AEED-BD24FF65405B}" type="slidenum">
              <a:rPr lang="es-PE" smtClean="0"/>
              <a:t>3</a:t>
            </a:fld>
            <a:endParaRPr lang="es-PE"/>
          </a:p>
        </p:txBody>
      </p:sp>
    </p:spTree>
    <p:extLst>
      <p:ext uri="{BB962C8B-B14F-4D97-AF65-F5344CB8AC3E}">
        <p14:creationId xmlns:p14="http://schemas.microsoft.com/office/powerpoint/2010/main" val="4018278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a:t>4 Graficas</a:t>
            </a:r>
          </a:p>
        </p:txBody>
      </p:sp>
      <p:sp>
        <p:nvSpPr>
          <p:cNvPr id="4" name="Marcador de número de diapositiva 3"/>
          <p:cNvSpPr>
            <a:spLocks noGrp="1"/>
          </p:cNvSpPr>
          <p:nvPr>
            <p:ph type="sldNum" sz="quarter" idx="5"/>
          </p:nvPr>
        </p:nvSpPr>
        <p:spPr/>
        <p:txBody>
          <a:bodyPr/>
          <a:lstStyle/>
          <a:p>
            <a:fld id="{6ED3F391-FB3F-4F66-AEED-BD24FF65405B}" type="slidenum">
              <a:rPr lang="es-PE" smtClean="0"/>
              <a:t>4</a:t>
            </a:fld>
            <a:endParaRPr lang="es-PE"/>
          </a:p>
        </p:txBody>
      </p:sp>
    </p:spTree>
    <p:extLst>
      <p:ext uri="{BB962C8B-B14F-4D97-AF65-F5344CB8AC3E}">
        <p14:creationId xmlns:p14="http://schemas.microsoft.com/office/powerpoint/2010/main" val="1340405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ED3F391-FB3F-4F66-AEED-BD24FF65405B}" type="slidenum">
              <a:rPr lang="es-PE" smtClean="0"/>
              <a:t>6</a:t>
            </a:fld>
            <a:endParaRPr lang="es-PE"/>
          </a:p>
        </p:txBody>
      </p:sp>
    </p:spTree>
    <p:extLst>
      <p:ext uri="{BB962C8B-B14F-4D97-AF65-F5344CB8AC3E}">
        <p14:creationId xmlns:p14="http://schemas.microsoft.com/office/powerpoint/2010/main" val="29024352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a:t>Agregar el desagregado de cada Fase.</a:t>
            </a:r>
          </a:p>
        </p:txBody>
      </p:sp>
      <p:sp>
        <p:nvSpPr>
          <p:cNvPr id="4" name="Marcador de número de diapositiva 3"/>
          <p:cNvSpPr>
            <a:spLocks noGrp="1"/>
          </p:cNvSpPr>
          <p:nvPr>
            <p:ph type="sldNum" sz="quarter" idx="5"/>
          </p:nvPr>
        </p:nvSpPr>
        <p:spPr/>
        <p:txBody>
          <a:bodyPr/>
          <a:lstStyle/>
          <a:p>
            <a:fld id="{6ED3F391-FB3F-4F66-AEED-BD24FF65405B}" type="slidenum">
              <a:rPr lang="es-PE" smtClean="0"/>
              <a:t>7</a:t>
            </a:fld>
            <a:endParaRPr lang="es-PE"/>
          </a:p>
        </p:txBody>
      </p:sp>
    </p:spTree>
    <p:extLst>
      <p:ext uri="{BB962C8B-B14F-4D97-AF65-F5344CB8AC3E}">
        <p14:creationId xmlns:p14="http://schemas.microsoft.com/office/powerpoint/2010/main" val="1727871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a:t>Agregar el desagregado de cada Fase.</a:t>
            </a:r>
          </a:p>
        </p:txBody>
      </p:sp>
      <p:sp>
        <p:nvSpPr>
          <p:cNvPr id="4" name="Marcador de número de diapositiva 3"/>
          <p:cNvSpPr>
            <a:spLocks noGrp="1"/>
          </p:cNvSpPr>
          <p:nvPr>
            <p:ph type="sldNum" sz="quarter" idx="5"/>
          </p:nvPr>
        </p:nvSpPr>
        <p:spPr/>
        <p:txBody>
          <a:bodyPr/>
          <a:lstStyle/>
          <a:p>
            <a:fld id="{6ED3F391-FB3F-4F66-AEED-BD24FF65405B}" type="slidenum">
              <a:rPr lang="es-PE" smtClean="0"/>
              <a:t>8</a:t>
            </a:fld>
            <a:endParaRPr lang="es-PE"/>
          </a:p>
        </p:txBody>
      </p:sp>
    </p:spTree>
    <p:extLst>
      <p:ext uri="{BB962C8B-B14F-4D97-AF65-F5344CB8AC3E}">
        <p14:creationId xmlns:p14="http://schemas.microsoft.com/office/powerpoint/2010/main" val="1669765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6ED3F391-FB3F-4F66-AEED-BD24FF65405B}" type="slidenum">
              <a:rPr lang="es-PE" smtClean="0"/>
              <a:t>22</a:t>
            </a:fld>
            <a:endParaRPr lang="es-PE"/>
          </a:p>
        </p:txBody>
      </p:sp>
    </p:spTree>
    <p:extLst>
      <p:ext uri="{BB962C8B-B14F-4D97-AF65-F5344CB8AC3E}">
        <p14:creationId xmlns:p14="http://schemas.microsoft.com/office/powerpoint/2010/main" val="1087688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6ED3F391-FB3F-4F66-AEED-BD24FF65405B}" type="slidenum">
              <a:rPr lang="es-PE" smtClean="0"/>
              <a:t>24</a:t>
            </a:fld>
            <a:endParaRPr lang="es-PE"/>
          </a:p>
        </p:txBody>
      </p:sp>
    </p:spTree>
    <p:extLst>
      <p:ext uri="{BB962C8B-B14F-4D97-AF65-F5344CB8AC3E}">
        <p14:creationId xmlns:p14="http://schemas.microsoft.com/office/powerpoint/2010/main" val="3827499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ABE43C-3DAF-49DF-8F19-00CD5AF356A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5EE5A69C-027C-4043-B36F-8F09AC0DC1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97E152AD-DF6E-40CE-ACCA-37878C642264}"/>
              </a:ext>
            </a:extLst>
          </p:cNvPr>
          <p:cNvSpPr>
            <a:spLocks noGrp="1"/>
          </p:cNvSpPr>
          <p:nvPr>
            <p:ph type="dt" sz="half" idx="10"/>
          </p:nvPr>
        </p:nvSpPr>
        <p:spPr/>
        <p:txBody>
          <a:bodyPr/>
          <a:lstStyle/>
          <a:p>
            <a:fld id="{5C5D0169-7A3B-4C40-A2F7-E6B9D2B21B71}" type="datetimeFigureOut">
              <a:rPr lang="es-PE" smtClean="0"/>
              <a:t>9/02/2022</a:t>
            </a:fld>
            <a:endParaRPr lang="es-PE"/>
          </a:p>
        </p:txBody>
      </p:sp>
      <p:sp>
        <p:nvSpPr>
          <p:cNvPr id="5" name="Marcador de pie de página 4">
            <a:extLst>
              <a:ext uri="{FF2B5EF4-FFF2-40B4-BE49-F238E27FC236}">
                <a16:creationId xmlns:a16="http://schemas.microsoft.com/office/drawing/2014/main" id="{953D1CBA-EB1D-4617-AC08-78A8BE1257C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6A62D6F-D0D8-49DB-8279-325F22236ECB}"/>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3779360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4210F9-B7DD-4BDD-80DC-F20C0875145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57F0FCB5-7A4D-4212-8025-70091D0B53E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9614077-4919-4966-AF78-900A112D0E6B}"/>
              </a:ext>
            </a:extLst>
          </p:cNvPr>
          <p:cNvSpPr>
            <a:spLocks noGrp="1"/>
          </p:cNvSpPr>
          <p:nvPr>
            <p:ph type="dt" sz="half" idx="10"/>
          </p:nvPr>
        </p:nvSpPr>
        <p:spPr/>
        <p:txBody>
          <a:bodyPr/>
          <a:lstStyle/>
          <a:p>
            <a:fld id="{5C5D0169-7A3B-4C40-A2F7-E6B9D2B21B71}" type="datetimeFigureOut">
              <a:rPr lang="es-PE" smtClean="0"/>
              <a:t>9/02/2022</a:t>
            </a:fld>
            <a:endParaRPr lang="es-PE"/>
          </a:p>
        </p:txBody>
      </p:sp>
      <p:sp>
        <p:nvSpPr>
          <p:cNvPr id="5" name="Marcador de pie de página 4">
            <a:extLst>
              <a:ext uri="{FF2B5EF4-FFF2-40B4-BE49-F238E27FC236}">
                <a16:creationId xmlns:a16="http://schemas.microsoft.com/office/drawing/2014/main" id="{DC58D513-C352-4B1E-B920-83853BF4039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A82A5E3-90E7-4A10-BE33-853CC5F64754}"/>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1393002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720FCC1-BD98-4589-97D3-CFC81DA2EA0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BBBB6228-ECC5-4BFD-8472-92E202EC10E7}"/>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C67FADF-9315-4293-BC54-13F3C1542EB3}"/>
              </a:ext>
            </a:extLst>
          </p:cNvPr>
          <p:cNvSpPr>
            <a:spLocks noGrp="1"/>
          </p:cNvSpPr>
          <p:nvPr>
            <p:ph type="dt" sz="half" idx="10"/>
          </p:nvPr>
        </p:nvSpPr>
        <p:spPr/>
        <p:txBody>
          <a:bodyPr/>
          <a:lstStyle/>
          <a:p>
            <a:fld id="{5C5D0169-7A3B-4C40-A2F7-E6B9D2B21B71}" type="datetimeFigureOut">
              <a:rPr lang="es-PE" smtClean="0"/>
              <a:t>9/02/2022</a:t>
            </a:fld>
            <a:endParaRPr lang="es-PE"/>
          </a:p>
        </p:txBody>
      </p:sp>
      <p:sp>
        <p:nvSpPr>
          <p:cNvPr id="5" name="Marcador de pie de página 4">
            <a:extLst>
              <a:ext uri="{FF2B5EF4-FFF2-40B4-BE49-F238E27FC236}">
                <a16:creationId xmlns:a16="http://schemas.microsoft.com/office/drawing/2014/main" id="{F55978E5-AF93-44E6-A049-6F5E9DAC676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BF82E51-B507-4DB6-BA42-A1DB94CD9A7E}"/>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3879091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8FDD30E4-97F0-490B-BEA5-1ABDF881249F}"/>
              </a:ext>
            </a:extLst>
          </p:cNvPr>
          <p:cNvSpPr>
            <a:spLocks noGrp="1"/>
          </p:cNvSpPr>
          <p:nvPr>
            <p:ph type="dt" sz="half" idx="10"/>
          </p:nvPr>
        </p:nvSpPr>
        <p:spPr/>
        <p:txBody>
          <a:bodyPr/>
          <a:lstStyle/>
          <a:p>
            <a:fld id="{D0EEB84B-72CA-4BE6-9152-9CD7F9E3BC88}" type="datetimeFigureOut">
              <a:rPr lang="es-PE" smtClean="0"/>
              <a:t>9/02/2022</a:t>
            </a:fld>
            <a:endParaRPr lang="es-PE"/>
          </a:p>
        </p:txBody>
      </p:sp>
      <p:sp>
        <p:nvSpPr>
          <p:cNvPr id="5" name="Marcador de pie de página 4">
            <a:extLst>
              <a:ext uri="{FF2B5EF4-FFF2-40B4-BE49-F238E27FC236}">
                <a16:creationId xmlns:a16="http://schemas.microsoft.com/office/drawing/2014/main" id="{77D95A55-C12B-488C-A35A-6729EC8FB09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433A518-3568-47BD-9386-411E5900E6CC}"/>
              </a:ext>
            </a:extLst>
          </p:cNvPr>
          <p:cNvSpPr>
            <a:spLocks noGrp="1"/>
          </p:cNvSpPr>
          <p:nvPr>
            <p:ph type="sldNum" sz="quarter" idx="12"/>
          </p:nvPr>
        </p:nvSpPr>
        <p:spPr/>
        <p:txBody>
          <a:bodyPr/>
          <a:lstStyle/>
          <a:p>
            <a:fld id="{7E7E370B-9A20-40D2-BA88-E516F276B58A}" type="slidenum">
              <a:rPr lang="es-PE" smtClean="0"/>
              <a:t>‹Nº›</a:t>
            </a:fld>
            <a:endParaRPr lang="es-PE"/>
          </a:p>
        </p:txBody>
      </p:sp>
      <p:pic>
        <p:nvPicPr>
          <p:cNvPr id="7" name="Picture 2" descr="C:\Users\Paola Abedrapo\Pictures\INTERIOR vxm.png">
            <a:extLst>
              <a:ext uri="{FF2B5EF4-FFF2-40B4-BE49-F238E27FC236}">
                <a16:creationId xmlns:a16="http://schemas.microsoft.com/office/drawing/2014/main" id="{2BBC00CC-2726-4423-BBC0-4E11334C20B5}"/>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 y="6612591"/>
            <a:ext cx="12192001" cy="24540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a:extLst>
              <a:ext uri="{FF2B5EF4-FFF2-40B4-BE49-F238E27FC236}">
                <a16:creationId xmlns:a16="http://schemas.microsoft.com/office/drawing/2014/main" id="{E1E78921-6B08-4D15-B098-9D39767FA7AB}"/>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11506200" y="6172200"/>
            <a:ext cx="685800" cy="685800"/>
          </a:xfrm>
          <a:prstGeom prst="rect">
            <a:avLst/>
          </a:prstGeom>
          <a:noFill/>
          <a:ln w="9525">
            <a:noFill/>
            <a:miter lim="800000"/>
            <a:headEnd/>
            <a:tailEnd/>
          </a:ln>
        </p:spPr>
      </p:pic>
    </p:spTree>
    <p:extLst>
      <p:ext uri="{BB962C8B-B14F-4D97-AF65-F5344CB8AC3E}">
        <p14:creationId xmlns:p14="http://schemas.microsoft.com/office/powerpoint/2010/main" val="1064704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E13134-4E2D-4DCD-9C8F-F2ABCDB21BA1}"/>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72C826B8-DE13-46F1-8C17-309EDC9D49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61A0407A-CA09-4784-BF17-D2D98C932BE6}"/>
              </a:ext>
            </a:extLst>
          </p:cNvPr>
          <p:cNvSpPr>
            <a:spLocks noGrp="1"/>
          </p:cNvSpPr>
          <p:nvPr>
            <p:ph type="dt" sz="half" idx="10"/>
          </p:nvPr>
        </p:nvSpPr>
        <p:spPr/>
        <p:txBody>
          <a:bodyPr/>
          <a:lstStyle/>
          <a:p>
            <a:fld id="{C780CD05-A307-4E07-AC91-0C8C7E13E715}" type="datetimeFigureOut">
              <a:rPr lang="es-PE" smtClean="0"/>
              <a:t>9/02/2022</a:t>
            </a:fld>
            <a:endParaRPr lang="es-PE"/>
          </a:p>
        </p:txBody>
      </p:sp>
      <p:sp>
        <p:nvSpPr>
          <p:cNvPr id="5" name="Marcador de pie de página 4">
            <a:extLst>
              <a:ext uri="{FF2B5EF4-FFF2-40B4-BE49-F238E27FC236}">
                <a16:creationId xmlns:a16="http://schemas.microsoft.com/office/drawing/2014/main" id="{F30A04C5-A6CF-4BA5-B81C-434A8F344EFB}"/>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4D71F0F-4580-4DB7-9414-CA45B59A8E06}"/>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3449321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49FF8B-664F-4E40-A783-27E9AC399A36}"/>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3CE73D6-1A3D-4094-B73E-278E681E7C61}"/>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4CE91A72-939A-4BAA-A6AD-E08C604C4CC7}"/>
              </a:ext>
            </a:extLst>
          </p:cNvPr>
          <p:cNvSpPr>
            <a:spLocks noGrp="1"/>
          </p:cNvSpPr>
          <p:nvPr>
            <p:ph type="dt" sz="half" idx="10"/>
          </p:nvPr>
        </p:nvSpPr>
        <p:spPr/>
        <p:txBody>
          <a:bodyPr/>
          <a:lstStyle/>
          <a:p>
            <a:fld id="{C780CD05-A307-4E07-AC91-0C8C7E13E715}" type="datetimeFigureOut">
              <a:rPr lang="es-PE" smtClean="0"/>
              <a:t>9/02/2022</a:t>
            </a:fld>
            <a:endParaRPr lang="es-PE"/>
          </a:p>
        </p:txBody>
      </p:sp>
      <p:sp>
        <p:nvSpPr>
          <p:cNvPr id="5" name="Marcador de pie de página 4">
            <a:extLst>
              <a:ext uri="{FF2B5EF4-FFF2-40B4-BE49-F238E27FC236}">
                <a16:creationId xmlns:a16="http://schemas.microsoft.com/office/drawing/2014/main" id="{5D0DA56B-659D-4E2C-A9B8-44584F42389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EB59E165-A33A-4580-9E3B-A069E408FF50}"/>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904419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6D4B0F-F666-44D8-B1DA-A9BBD6ACACB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C58C2C9D-C7BA-489A-8F05-2CB7BFB6ED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FB6E8532-535D-43BC-9CDE-FE1436B7D923}"/>
              </a:ext>
            </a:extLst>
          </p:cNvPr>
          <p:cNvSpPr>
            <a:spLocks noGrp="1"/>
          </p:cNvSpPr>
          <p:nvPr>
            <p:ph type="dt" sz="half" idx="10"/>
          </p:nvPr>
        </p:nvSpPr>
        <p:spPr/>
        <p:txBody>
          <a:bodyPr/>
          <a:lstStyle/>
          <a:p>
            <a:fld id="{C780CD05-A307-4E07-AC91-0C8C7E13E715}" type="datetimeFigureOut">
              <a:rPr lang="es-PE" smtClean="0"/>
              <a:t>9/02/2022</a:t>
            </a:fld>
            <a:endParaRPr lang="es-PE"/>
          </a:p>
        </p:txBody>
      </p:sp>
      <p:sp>
        <p:nvSpPr>
          <p:cNvPr id="5" name="Marcador de pie de página 4">
            <a:extLst>
              <a:ext uri="{FF2B5EF4-FFF2-40B4-BE49-F238E27FC236}">
                <a16:creationId xmlns:a16="http://schemas.microsoft.com/office/drawing/2014/main" id="{B29889F1-8BB1-4E0B-A28A-76836D85DE6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7C3842F-D7AD-490A-A923-EA1F250D98EF}"/>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6162374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1A3D11-C61D-4D09-890C-69800328DBE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69E895EB-BA30-4CBA-B193-71119FD0E8F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E37A7C57-2615-44D5-AB96-453566E59C89}"/>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2C3EB7A8-E422-4FFF-BB17-9656B64105CE}"/>
              </a:ext>
            </a:extLst>
          </p:cNvPr>
          <p:cNvSpPr>
            <a:spLocks noGrp="1"/>
          </p:cNvSpPr>
          <p:nvPr>
            <p:ph type="dt" sz="half" idx="10"/>
          </p:nvPr>
        </p:nvSpPr>
        <p:spPr/>
        <p:txBody>
          <a:bodyPr/>
          <a:lstStyle/>
          <a:p>
            <a:fld id="{C780CD05-A307-4E07-AC91-0C8C7E13E715}" type="datetimeFigureOut">
              <a:rPr lang="es-PE" smtClean="0"/>
              <a:t>9/02/2022</a:t>
            </a:fld>
            <a:endParaRPr lang="es-PE"/>
          </a:p>
        </p:txBody>
      </p:sp>
      <p:sp>
        <p:nvSpPr>
          <p:cNvPr id="6" name="Marcador de pie de página 5">
            <a:extLst>
              <a:ext uri="{FF2B5EF4-FFF2-40B4-BE49-F238E27FC236}">
                <a16:creationId xmlns:a16="http://schemas.microsoft.com/office/drawing/2014/main" id="{DF44F796-CCA6-46C8-96F2-1544F84D8F8C}"/>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8052EC9A-4856-4141-8857-A71D309C6EFF}"/>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3438693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7E0B9A-B46E-4448-BD5E-A16CE046159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7B2338F6-36F5-4912-A176-83C0013D27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AF89E8E-BB75-4A1D-BF97-1750685E26C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70D96A1E-70DB-46BA-B695-2C215685A9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886EF428-23DD-4460-8FC6-5AFCD4833CD0}"/>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C000A86C-E18B-4A3D-A3F9-92459E09DBCB}"/>
              </a:ext>
            </a:extLst>
          </p:cNvPr>
          <p:cNvSpPr>
            <a:spLocks noGrp="1"/>
          </p:cNvSpPr>
          <p:nvPr>
            <p:ph type="dt" sz="half" idx="10"/>
          </p:nvPr>
        </p:nvSpPr>
        <p:spPr/>
        <p:txBody>
          <a:bodyPr/>
          <a:lstStyle/>
          <a:p>
            <a:fld id="{C780CD05-A307-4E07-AC91-0C8C7E13E715}" type="datetimeFigureOut">
              <a:rPr lang="es-PE" smtClean="0"/>
              <a:t>9/02/2022</a:t>
            </a:fld>
            <a:endParaRPr lang="es-PE"/>
          </a:p>
        </p:txBody>
      </p:sp>
      <p:sp>
        <p:nvSpPr>
          <p:cNvPr id="8" name="Marcador de pie de página 7">
            <a:extLst>
              <a:ext uri="{FF2B5EF4-FFF2-40B4-BE49-F238E27FC236}">
                <a16:creationId xmlns:a16="http://schemas.microsoft.com/office/drawing/2014/main" id="{1D0F1B97-5D32-4FBC-B25E-F679A0B974F6}"/>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765467A5-46CC-47FB-B545-226074F9FA25}"/>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3078109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BB0FDE-635D-4817-9094-7CAA3D70193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96E44ACB-3DE1-4080-AAC4-2E46C6166531}"/>
              </a:ext>
            </a:extLst>
          </p:cNvPr>
          <p:cNvSpPr>
            <a:spLocks noGrp="1"/>
          </p:cNvSpPr>
          <p:nvPr>
            <p:ph type="dt" sz="half" idx="10"/>
          </p:nvPr>
        </p:nvSpPr>
        <p:spPr/>
        <p:txBody>
          <a:bodyPr/>
          <a:lstStyle/>
          <a:p>
            <a:fld id="{C780CD05-A307-4E07-AC91-0C8C7E13E715}" type="datetimeFigureOut">
              <a:rPr lang="es-PE" smtClean="0"/>
              <a:t>9/02/2022</a:t>
            </a:fld>
            <a:endParaRPr lang="es-PE"/>
          </a:p>
        </p:txBody>
      </p:sp>
      <p:sp>
        <p:nvSpPr>
          <p:cNvPr id="4" name="Marcador de pie de página 3">
            <a:extLst>
              <a:ext uri="{FF2B5EF4-FFF2-40B4-BE49-F238E27FC236}">
                <a16:creationId xmlns:a16="http://schemas.microsoft.com/office/drawing/2014/main" id="{12153A0A-36BC-4158-87B5-37642B6B4E98}"/>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F87F634C-89C4-4DC4-AD8C-B07242AC4DBD}"/>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27673037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34B5127-B13E-459B-92B1-B4B462779EFF}"/>
              </a:ext>
            </a:extLst>
          </p:cNvPr>
          <p:cNvSpPr>
            <a:spLocks noGrp="1"/>
          </p:cNvSpPr>
          <p:nvPr>
            <p:ph type="dt" sz="half" idx="10"/>
          </p:nvPr>
        </p:nvSpPr>
        <p:spPr/>
        <p:txBody>
          <a:bodyPr/>
          <a:lstStyle/>
          <a:p>
            <a:fld id="{C780CD05-A307-4E07-AC91-0C8C7E13E715}" type="datetimeFigureOut">
              <a:rPr lang="es-PE" smtClean="0"/>
              <a:t>9/02/2022</a:t>
            </a:fld>
            <a:endParaRPr lang="es-PE"/>
          </a:p>
        </p:txBody>
      </p:sp>
      <p:sp>
        <p:nvSpPr>
          <p:cNvPr id="3" name="Marcador de pie de página 2">
            <a:extLst>
              <a:ext uri="{FF2B5EF4-FFF2-40B4-BE49-F238E27FC236}">
                <a16:creationId xmlns:a16="http://schemas.microsoft.com/office/drawing/2014/main" id="{EBA1353E-CB42-4C06-AC68-BE51F2AF9402}"/>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C9A4A97C-33A0-40C1-8117-9EC2CAE81D37}"/>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2229268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BA9878-D470-46B6-B2B6-A40875D480D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4E15E9AA-1CD0-486B-9EFE-B58EEA37C86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3AFE290-0C20-4A9F-90F7-60B0431A65C5}"/>
              </a:ext>
            </a:extLst>
          </p:cNvPr>
          <p:cNvSpPr>
            <a:spLocks noGrp="1"/>
          </p:cNvSpPr>
          <p:nvPr>
            <p:ph type="dt" sz="half" idx="10"/>
          </p:nvPr>
        </p:nvSpPr>
        <p:spPr/>
        <p:txBody>
          <a:bodyPr/>
          <a:lstStyle/>
          <a:p>
            <a:fld id="{5C5D0169-7A3B-4C40-A2F7-E6B9D2B21B71}" type="datetimeFigureOut">
              <a:rPr lang="es-PE" smtClean="0"/>
              <a:t>9/02/2022</a:t>
            </a:fld>
            <a:endParaRPr lang="es-PE"/>
          </a:p>
        </p:txBody>
      </p:sp>
      <p:sp>
        <p:nvSpPr>
          <p:cNvPr id="5" name="Marcador de pie de página 4">
            <a:extLst>
              <a:ext uri="{FF2B5EF4-FFF2-40B4-BE49-F238E27FC236}">
                <a16:creationId xmlns:a16="http://schemas.microsoft.com/office/drawing/2014/main" id="{7636CC88-111E-4F99-925F-BC86ABD86F1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0A64EA6-C2A8-481E-B032-CF0F853EBA50}"/>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7831218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A6F42D-05DE-433E-ABB6-EC67F1B1E20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F67A223A-1077-4D69-B8B5-595B4AE9D4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E9306D38-5C3A-46FA-9978-365375D46B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1CAF139-6BBD-4ABD-9455-1118E49B1515}"/>
              </a:ext>
            </a:extLst>
          </p:cNvPr>
          <p:cNvSpPr>
            <a:spLocks noGrp="1"/>
          </p:cNvSpPr>
          <p:nvPr>
            <p:ph type="dt" sz="half" idx="10"/>
          </p:nvPr>
        </p:nvSpPr>
        <p:spPr/>
        <p:txBody>
          <a:bodyPr/>
          <a:lstStyle/>
          <a:p>
            <a:fld id="{C780CD05-A307-4E07-AC91-0C8C7E13E715}" type="datetimeFigureOut">
              <a:rPr lang="es-PE" smtClean="0"/>
              <a:t>9/02/2022</a:t>
            </a:fld>
            <a:endParaRPr lang="es-PE"/>
          </a:p>
        </p:txBody>
      </p:sp>
      <p:sp>
        <p:nvSpPr>
          <p:cNvPr id="6" name="Marcador de pie de página 5">
            <a:extLst>
              <a:ext uri="{FF2B5EF4-FFF2-40B4-BE49-F238E27FC236}">
                <a16:creationId xmlns:a16="http://schemas.microsoft.com/office/drawing/2014/main" id="{F5D7168A-713F-44BC-9A0D-7F21CFF2BDF9}"/>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C4B2A52-3307-4833-A191-2ED576E54A7E}"/>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16540615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93C317-866A-4C5F-95CB-0B6E19623FE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ACE789E3-0441-42AF-8A9E-FE54291A25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131A55E5-DDA7-44A8-A258-ECC04F86B2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A85D96C-3F74-4C53-AE23-994795E7D8D9}"/>
              </a:ext>
            </a:extLst>
          </p:cNvPr>
          <p:cNvSpPr>
            <a:spLocks noGrp="1"/>
          </p:cNvSpPr>
          <p:nvPr>
            <p:ph type="dt" sz="half" idx="10"/>
          </p:nvPr>
        </p:nvSpPr>
        <p:spPr/>
        <p:txBody>
          <a:bodyPr/>
          <a:lstStyle/>
          <a:p>
            <a:fld id="{C780CD05-A307-4E07-AC91-0C8C7E13E715}" type="datetimeFigureOut">
              <a:rPr lang="es-PE" smtClean="0"/>
              <a:t>9/02/2022</a:t>
            </a:fld>
            <a:endParaRPr lang="es-PE"/>
          </a:p>
        </p:txBody>
      </p:sp>
      <p:sp>
        <p:nvSpPr>
          <p:cNvPr id="6" name="Marcador de pie de página 5">
            <a:extLst>
              <a:ext uri="{FF2B5EF4-FFF2-40B4-BE49-F238E27FC236}">
                <a16:creationId xmlns:a16="http://schemas.microsoft.com/office/drawing/2014/main" id="{CED80C25-A213-4232-BBC9-79C1065B53E6}"/>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321ACB7D-3793-4AD5-9719-698F5DF72B3C}"/>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30731646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6DB01C-4397-4813-B147-BC8E28AB6DDA}"/>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2CC87BAF-A508-407F-9BEF-A0ED0871379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C23314C-2D11-4B80-94BA-56BCE15E84A3}"/>
              </a:ext>
            </a:extLst>
          </p:cNvPr>
          <p:cNvSpPr>
            <a:spLocks noGrp="1"/>
          </p:cNvSpPr>
          <p:nvPr>
            <p:ph type="dt" sz="half" idx="10"/>
          </p:nvPr>
        </p:nvSpPr>
        <p:spPr/>
        <p:txBody>
          <a:bodyPr/>
          <a:lstStyle/>
          <a:p>
            <a:fld id="{C780CD05-A307-4E07-AC91-0C8C7E13E715}" type="datetimeFigureOut">
              <a:rPr lang="es-PE" smtClean="0"/>
              <a:t>9/02/2022</a:t>
            </a:fld>
            <a:endParaRPr lang="es-PE"/>
          </a:p>
        </p:txBody>
      </p:sp>
      <p:sp>
        <p:nvSpPr>
          <p:cNvPr id="5" name="Marcador de pie de página 4">
            <a:extLst>
              <a:ext uri="{FF2B5EF4-FFF2-40B4-BE49-F238E27FC236}">
                <a16:creationId xmlns:a16="http://schemas.microsoft.com/office/drawing/2014/main" id="{B14E91D8-4017-4BC3-A7E1-AC3AFBA979E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94CDFF7E-C9AD-4C1F-A2E2-5825080AE3C0}"/>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15304059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5274038-BF59-4E70-BFDA-D1847E65BD4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6EE38053-F9AE-492A-8A2A-BD70F9533071}"/>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03FDBF1-6C79-49D0-9DD9-53DABD76FD8B}"/>
              </a:ext>
            </a:extLst>
          </p:cNvPr>
          <p:cNvSpPr>
            <a:spLocks noGrp="1"/>
          </p:cNvSpPr>
          <p:nvPr>
            <p:ph type="dt" sz="half" idx="10"/>
          </p:nvPr>
        </p:nvSpPr>
        <p:spPr/>
        <p:txBody>
          <a:bodyPr/>
          <a:lstStyle/>
          <a:p>
            <a:fld id="{C780CD05-A307-4E07-AC91-0C8C7E13E715}" type="datetimeFigureOut">
              <a:rPr lang="es-PE" smtClean="0"/>
              <a:t>9/02/2022</a:t>
            </a:fld>
            <a:endParaRPr lang="es-PE"/>
          </a:p>
        </p:txBody>
      </p:sp>
      <p:sp>
        <p:nvSpPr>
          <p:cNvPr id="5" name="Marcador de pie de página 4">
            <a:extLst>
              <a:ext uri="{FF2B5EF4-FFF2-40B4-BE49-F238E27FC236}">
                <a16:creationId xmlns:a16="http://schemas.microsoft.com/office/drawing/2014/main" id="{7AC3A998-3215-4B09-92CB-8456A4D637E1}"/>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C4DDE49-F598-4F43-A77A-846AAE7ABBFE}"/>
              </a:ext>
            </a:extLst>
          </p:cNvPr>
          <p:cNvSpPr>
            <a:spLocks noGrp="1"/>
          </p:cNvSpPr>
          <p:nvPr>
            <p:ph type="sldNum" sz="quarter" idx="12"/>
          </p:nvPr>
        </p:nvSpPr>
        <p:spPr/>
        <p:txBody>
          <a:bodyPr/>
          <a:lstStyle/>
          <a:p>
            <a:fld id="{7693367D-9EA0-4C24-A746-BE2A3FA9E251}" type="slidenum">
              <a:rPr lang="es-PE" smtClean="0"/>
              <a:t>‹Nº›</a:t>
            </a:fld>
            <a:endParaRPr lang="es-PE"/>
          </a:p>
        </p:txBody>
      </p:sp>
    </p:spTree>
    <p:extLst>
      <p:ext uri="{BB962C8B-B14F-4D97-AF65-F5344CB8AC3E}">
        <p14:creationId xmlns:p14="http://schemas.microsoft.com/office/powerpoint/2010/main" val="3182522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B32701-2FA2-49B4-9652-1B1345D387E6}"/>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68F7789-4912-4A53-8A8C-820CFF371B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094283EE-894B-4C9E-8FA4-792C8F6E647D}"/>
              </a:ext>
            </a:extLst>
          </p:cNvPr>
          <p:cNvSpPr>
            <a:spLocks noGrp="1"/>
          </p:cNvSpPr>
          <p:nvPr>
            <p:ph type="dt" sz="half" idx="10"/>
          </p:nvPr>
        </p:nvSpPr>
        <p:spPr/>
        <p:txBody>
          <a:bodyPr/>
          <a:lstStyle/>
          <a:p>
            <a:fld id="{5C5D0169-7A3B-4C40-A2F7-E6B9D2B21B71}" type="datetimeFigureOut">
              <a:rPr lang="es-PE" smtClean="0"/>
              <a:t>9/02/2022</a:t>
            </a:fld>
            <a:endParaRPr lang="es-PE"/>
          </a:p>
        </p:txBody>
      </p:sp>
      <p:sp>
        <p:nvSpPr>
          <p:cNvPr id="5" name="Marcador de pie de página 4">
            <a:extLst>
              <a:ext uri="{FF2B5EF4-FFF2-40B4-BE49-F238E27FC236}">
                <a16:creationId xmlns:a16="http://schemas.microsoft.com/office/drawing/2014/main" id="{55BC8D4B-61B7-4FDC-961B-FBB36B89137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2C27C90-305F-446B-B963-A232A46732A4}"/>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1841337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8DC306-9344-496A-B3FB-C91F7BC0C25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04CE597A-0EC8-4183-878F-642FA58097F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92B3CF90-3131-4055-9B00-05E9D559B5B0}"/>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7E73911F-A260-45A1-89E9-CF065CB12EBB}"/>
              </a:ext>
            </a:extLst>
          </p:cNvPr>
          <p:cNvSpPr>
            <a:spLocks noGrp="1"/>
          </p:cNvSpPr>
          <p:nvPr>
            <p:ph type="dt" sz="half" idx="10"/>
          </p:nvPr>
        </p:nvSpPr>
        <p:spPr/>
        <p:txBody>
          <a:bodyPr/>
          <a:lstStyle/>
          <a:p>
            <a:fld id="{5C5D0169-7A3B-4C40-A2F7-E6B9D2B21B71}" type="datetimeFigureOut">
              <a:rPr lang="es-PE" smtClean="0"/>
              <a:t>9/02/2022</a:t>
            </a:fld>
            <a:endParaRPr lang="es-PE"/>
          </a:p>
        </p:txBody>
      </p:sp>
      <p:sp>
        <p:nvSpPr>
          <p:cNvPr id="6" name="Marcador de pie de página 5">
            <a:extLst>
              <a:ext uri="{FF2B5EF4-FFF2-40B4-BE49-F238E27FC236}">
                <a16:creationId xmlns:a16="http://schemas.microsoft.com/office/drawing/2014/main" id="{7CF0D46F-ECC7-4FEB-8087-1D4B4DA4D05B}"/>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6FA2B32F-4B03-47ED-98CA-47D2EE9287D4}"/>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1680876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B590B7-1DB2-41B7-B792-F9BBF9A540F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65B1C5BF-8D41-4FB6-AB17-90FA0A6A16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5F05F51-B554-4830-A6AE-79DE2167FE9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FA27ABD6-8131-4F4A-B718-5F4AE5B0CB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C5EED5A-358B-4D0F-9D8D-4A6EDD25EA1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E5F9F37A-5B3D-4FD7-BECF-7358139C02CD}"/>
              </a:ext>
            </a:extLst>
          </p:cNvPr>
          <p:cNvSpPr>
            <a:spLocks noGrp="1"/>
          </p:cNvSpPr>
          <p:nvPr>
            <p:ph type="dt" sz="half" idx="10"/>
          </p:nvPr>
        </p:nvSpPr>
        <p:spPr/>
        <p:txBody>
          <a:bodyPr/>
          <a:lstStyle/>
          <a:p>
            <a:fld id="{5C5D0169-7A3B-4C40-A2F7-E6B9D2B21B71}" type="datetimeFigureOut">
              <a:rPr lang="es-PE" smtClean="0"/>
              <a:t>9/02/2022</a:t>
            </a:fld>
            <a:endParaRPr lang="es-PE"/>
          </a:p>
        </p:txBody>
      </p:sp>
      <p:sp>
        <p:nvSpPr>
          <p:cNvPr id="8" name="Marcador de pie de página 7">
            <a:extLst>
              <a:ext uri="{FF2B5EF4-FFF2-40B4-BE49-F238E27FC236}">
                <a16:creationId xmlns:a16="http://schemas.microsoft.com/office/drawing/2014/main" id="{096EE5E2-04DF-48A0-9AC8-6C50AFC31112}"/>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60D249F1-4FFA-46B3-90DA-55648B6CA18E}"/>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1640727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7E946F-A47E-46D4-9C37-1CAF2C3C8ED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6331FCBE-D29C-4552-8C16-5A5E07E094CA}"/>
              </a:ext>
            </a:extLst>
          </p:cNvPr>
          <p:cNvSpPr>
            <a:spLocks noGrp="1"/>
          </p:cNvSpPr>
          <p:nvPr>
            <p:ph type="dt" sz="half" idx="10"/>
          </p:nvPr>
        </p:nvSpPr>
        <p:spPr/>
        <p:txBody>
          <a:bodyPr/>
          <a:lstStyle/>
          <a:p>
            <a:fld id="{5C5D0169-7A3B-4C40-A2F7-E6B9D2B21B71}" type="datetimeFigureOut">
              <a:rPr lang="es-PE" smtClean="0"/>
              <a:t>9/02/2022</a:t>
            </a:fld>
            <a:endParaRPr lang="es-PE"/>
          </a:p>
        </p:txBody>
      </p:sp>
      <p:sp>
        <p:nvSpPr>
          <p:cNvPr id="4" name="Marcador de pie de página 3">
            <a:extLst>
              <a:ext uri="{FF2B5EF4-FFF2-40B4-BE49-F238E27FC236}">
                <a16:creationId xmlns:a16="http://schemas.microsoft.com/office/drawing/2014/main" id="{43B4B32D-F54D-4DE6-8882-72F8CAF30213}"/>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0BF230D7-7997-499F-A43D-01841AFCF660}"/>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3123592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E747187-BBC3-46D7-8B41-46E494E6AF23}"/>
              </a:ext>
            </a:extLst>
          </p:cNvPr>
          <p:cNvSpPr>
            <a:spLocks noGrp="1"/>
          </p:cNvSpPr>
          <p:nvPr>
            <p:ph type="dt" sz="half" idx="10"/>
          </p:nvPr>
        </p:nvSpPr>
        <p:spPr/>
        <p:txBody>
          <a:bodyPr/>
          <a:lstStyle/>
          <a:p>
            <a:fld id="{5C5D0169-7A3B-4C40-A2F7-E6B9D2B21B71}" type="datetimeFigureOut">
              <a:rPr lang="es-PE" smtClean="0"/>
              <a:t>9/02/2022</a:t>
            </a:fld>
            <a:endParaRPr lang="es-PE"/>
          </a:p>
        </p:txBody>
      </p:sp>
      <p:sp>
        <p:nvSpPr>
          <p:cNvPr id="3" name="Marcador de pie de página 2">
            <a:extLst>
              <a:ext uri="{FF2B5EF4-FFF2-40B4-BE49-F238E27FC236}">
                <a16:creationId xmlns:a16="http://schemas.microsoft.com/office/drawing/2014/main" id="{625978A2-D6E7-40F0-8DB9-C0609BA409F9}"/>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3B3A83E2-8727-4BE3-AE72-C7AABAFD70DA}"/>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2863167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2F4611-FAB6-4096-810B-95FE27DCD53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26BAE9A8-C63F-4561-B4E2-4CC720FA7F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52871B9C-5CB5-405C-BEA0-E0D1FEC1E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EBB4A16-2958-4721-8E2D-ECAC5A4AFB3B}"/>
              </a:ext>
            </a:extLst>
          </p:cNvPr>
          <p:cNvSpPr>
            <a:spLocks noGrp="1"/>
          </p:cNvSpPr>
          <p:nvPr>
            <p:ph type="dt" sz="half" idx="10"/>
          </p:nvPr>
        </p:nvSpPr>
        <p:spPr/>
        <p:txBody>
          <a:bodyPr/>
          <a:lstStyle/>
          <a:p>
            <a:fld id="{5C5D0169-7A3B-4C40-A2F7-E6B9D2B21B71}" type="datetimeFigureOut">
              <a:rPr lang="es-PE" smtClean="0"/>
              <a:t>9/02/2022</a:t>
            </a:fld>
            <a:endParaRPr lang="es-PE"/>
          </a:p>
        </p:txBody>
      </p:sp>
      <p:sp>
        <p:nvSpPr>
          <p:cNvPr id="6" name="Marcador de pie de página 5">
            <a:extLst>
              <a:ext uri="{FF2B5EF4-FFF2-40B4-BE49-F238E27FC236}">
                <a16:creationId xmlns:a16="http://schemas.microsoft.com/office/drawing/2014/main" id="{D2714982-4275-450D-9C8F-56102EDA746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F6450A53-D622-4B2F-AABB-471332489C44}"/>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1173654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FB2DFA-3B48-4389-AE12-7D2D9015678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EAE80B00-4FDB-4C00-B8DE-DEE12C0414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1E286237-498E-4D50-BFC4-EE8330DE0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AAA887-4679-4CB1-8008-AB7ED4291077}"/>
              </a:ext>
            </a:extLst>
          </p:cNvPr>
          <p:cNvSpPr>
            <a:spLocks noGrp="1"/>
          </p:cNvSpPr>
          <p:nvPr>
            <p:ph type="dt" sz="half" idx="10"/>
          </p:nvPr>
        </p:nvSpPr>
        <p:spPr/>
        <p:txBody>
          <a:bodyPr/>
          <a:lstStyle/>
          <a:p>
            <a:fld id="{5C5D0169-7A3B-4C40-A2F7-E6B9D2B21B71}" type="datetimeFigureOut">
              <a:rPr lang="es-PE" smtClean="0"/>
              <a:t>9/02/2022</a:t>
            </a:fld>
            <a:endParaRPr lang="es-PE"/>
          </a:p>
        </p:txBody>
      </p:sp>
      <p:sp>
        <p:nvSpPr>
          <p:cNvPr id="6" name="Marcador de pie de página 5">
            <a:extLst>
              <a:ext uri="{FF2B5EF4-FFF2-40B4-BE49-F238E27FC236}">
                <a16:creationId xmlns:a16="http://schemas.microsoft.com/office/drawing/2014/main" id="{3637C9D6-F29D-44DE-8A3B-94E165CAD198}"/>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71089CD6-9279-498F-8A71-8343FA59E34B}"/>
              </a:ext>
            </a:extLst>
          </p:cNvPr>
          <p:cNvSpPr>
            <a:spLocks noGrp="1"/>
          </p:cNvSpPr>
          <p:nvPr>
            <p:ph type="sldNum" sz="quarter" idx="12"/>
          </p:nvPr>
        </p:nvSpPr>
        <p:spPr/>
        <p:txBody>
          <a:bodyPr/>
          <a:lstStyle/>
          <a:p>
            <a:fld id="{7F714FAE-CEEE-400C-B77E-C7C2904F8FA7}" type="slidenum">
              <a:rPr lang="es-PE" smtClean="0"/>
              <a:t>‹Nº›</a:t>
            </a:fld>
            <a:endParaRPr lang="es-PE"/>
          </a:p>
        </p:txBody>
      </p:sp>
    </p:spTree>
    <p:extLst>
      <p:ext uri="{BB962C8B-B14F-4D97-AF65-F5344CB8AC3E}">
        <p14:creationId xmlns:p14="http://schemas.microsoft.com/office/powerpoint/2010/main" val="3365868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2F3948F-EFB4-476C-B5B9-1BCA31CB71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9B084BA1-C4E2-4BDA-BEDA-744600F96D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E9DFCE5-E1F8-4B6D-ACD4-6134E61A1B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5D0169-7A3B-4C40-A2F7-E6B9D2B21B71}" type="datetimeFigureOut">
              <a:rPr lang="es-PE" smtClean="0"/>
              <a:t>9/02/2022</a:t>
            </a:fld>
            <a:endParaRPr lang="es-PE"/>
          </a:p>
        </p:txBody>
      </p:sp>
      <p:sp>
        <p:nvSpPr>
          <p:cNvPr id="5" name="Marcador de pie de página 4">
            <a:extLst>
              <a:ext uri="{FF2B5EF4-FFF2-40B4-BE49-F238E27FC236}">
                <a16:creationId xmlns:a16="http://schemas.microsoft.com/office/drawing/2014/main" id="{EDE96D72-7A86-4BD6-999C-BDF8B617C0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789419DE-EC98-46E2-B687-80D71EE70C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714FAE-CEEE-400C-B77E-C7C2904F8FA7}" type="slidenum">
              <a:rPr lang="es-PE" smtClean="0"/>
              <a:t>‹Nº›</a:t>
            </a:fld>
            <a:endParaRPr lang="es-PE"/>
          </a:p>
        </p:txBody>
      </p:sp>
    </p:spTree>
    <p:extLst>
      <p:ext uri="{BB962C8B-B14F-4D97-AF65-F5344CB8AC3E}">
        <p14:creationId xmlns:p14="http://schemas.microsoft.com/office/powerpoint/2010/main" val="42717396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DB2088F-8B47-409D-BA42-7784DC2334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59CD3B82-05B2-460F-9904-E636C6B50A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5BEFCC0-66C9-4F61-BB87-F38D87A374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80CD05-A307-4E07-AC91-0C8C7E13E715}" type="datetimeFigureOut">
              <a:rPr lang="es-PE" smtClean="0"/>
              <a:t>9/02/2022</a:t>
            </a:fld>
            <a:endParaRPr lang="es-PE"/>
          </a:p>
        </p:txBody>
      </p:sp>
      <p:sp>
        <p:nvSpPr>
          <p:cNvPr id="5" name="Marcador de pie de página 4">
            <a:extLst>
              <a:ext uri="{FF2B5EF4-FFF2-40B4-BE49-F238E27FC236}">
                <a16:creationId xmlns:a16="http://schemas.microsoft.com/office/drawing/2014/main" id="{EAE11933-29DA-4C55-8CC0-AE0E49255B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8B9E4C7F-B178-404D-ADEA-4670542EA1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93367D-9EA0-4C24-A746-BE2A3FA9E251}" type="slidenum">
              <a:rPr lang="es-PE" smtClean="0"/>
              <a:t>‹Nº›</a:t>
            </a:fld>
            <a:endParaRPr lang="es-PE"/>
          </a:p>
        </p:txBody>
      </p:sp>
    </p:spTree>
    <p:extLst>
      <p:ext uri="{BB962C8B-B14F-4D97-AF65-F5344CB8AC3E}">
        <p14:creationId xmlns:p14="http://schemas.microsoft.com/office/powerpoint/2010/main" val="144599522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diagramLayout" Target="../diagrams/layout2.xml"/><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11" Type="http://schemas.openxmlformats.org/officeDocument/2006/relationships/image" Target="../media/image24.jpeg"/><Relationship Id="rId5" Type="http://schemas.openxmlformats.org/officeDocument/2006/relationships/diagramColors" Target="../diagrams/colors2.xml"/><Relationship Id="rId10" Type="http://schemas.openxmlformats.org/officeDocument/2006/relationships/image" Target="../media/image23.png"/><Relationship Id="rId4" Type="http://schemas.openxmlformats.org/officeDocument/2006/relationships/diagramQuickStyle" Target="../diagrams/quickStyle2.xml"/><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jpeg"/><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jpeg"/><Relationship Id="rId1" Type="http://schemas.openxmlformats.org/officeDocument/2006/relationships/slideLayout" Target="../slideLayouts/slideLayout1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jpeg"/><Relationship Id="rId1" Type="http://schemas.openxmlformats.org/officeDocument/2006/relationships/slideLayout" Target="../slideLayouts/slideLayout12.xml"/><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chart" Target="../charts/chart3.xml"/><Relationship Id="rId5" Type="http://schemas.openxmlformats.org/officeDocument/2006/relationships/chart" Target="../charts/char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diagramLayout" Target="../diagrams/layout1.xml"/><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11" Type="http://schemas.openxmlformats.org/officeDocument/2006/relationships/image" Target="../media/image24.jpeg"/><Relationship Id="rId5" Type="http://schemas.openxmlformats.org/officeDocument/2006/relationships/diagramColors" Target="../diagrams/colors1.xml"/><Relationship Id="rId10" Type="http://schemas.openxmlformats.org/officeDocument/2006/relationships/image" Target="../media/image23.png"/><Relationship Id="rId4" Type="http://schemas.openxmlformats.org/officeDocument/2006/relationships/diagramQuickStyle" Target="../diagrams/quickStyle1.xml"/><Relationship Id="rId9"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C3DBDD19-7ADC-447F-84A8-BCCB651DC560}"/>
              </a:ext>
            </a:extLst>
          </p:cNvPr>
          <p:cNvPicPr>
            <a:picLocks noChangeAspect="1"/>
          </p:cNvPicPr>
          <p:nvPr/>
        </p:nvPicPr>
        <p:blipFill rotWithShape="1">
          <a:blip r:embed="rId2">
            <a:alphaModFix amt="50000"/>
          </a:blip>
          <a:srcRect t="14122"/>
          <a:stretch/>
        </p:blipFill>
        <p:spPr>
          <a:xfrm>
            <a:off x="20" y="0"/>
            <a:ext cx="12191980" cy="6857990"/>
          </a:xfrm>
          <a:prstGeom prst="rect">
            <a:avLst/>
          </a:prstGeom>
        </p:spPr>
      </p:pic>
      <p:sp>
        <p:nvSpPr>
          <p:cNvPr id="5" name="Rectángulo 4">
            <a:extLst>
              <a:ext uri="{FF2B5EF4-FFF2-40B4-BE49-F238E27FC236}">
                <a16:creationId xmlns:a16="http://schemas.microsoft.com/office/drawing/2014/main" id="{943201E5-49EF-42ED-A729-AB1CFEC20EA3}"/>
              </a:ext>
            </a:extLst>
          </p:cNvPr>
          <p:cNvSpPr/>
          <p:nvPr/>
        </p:nvSpPr>
        <p:spPr>
          <a:xfrm>
            <a:off x="-20" y="3552824"/>
            <a:ext cx="12192000" cy="1495425"/>
          </a:xfrm>
          <a:prstGeom prst="rect">
            <a:avLst/>
          </a:prstGeom>
          <a:solidFill>
            <a:srgbClr val="C00000">
              <a:alpha val="9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4000" b="1"/>
              <a:t>Proyecto Modelo Elasticidad de Precios Demanda</a:t>
            </a:r>
          </a:p>
          <a:p>
            <a:pPr algn="ctr"/>
            <a:r>
              <a:rPr lang="es-PE" sz="4000" b="1"/>
              <a:t>25/11/2021</a:t>
            </a:r>
          </a:p>
        </p:txBody>
      </p:sp>
    </p:spTree>
    <p:extLst>
      <p:ext uri="{BB962C8B-B14F-4D97-AF65-F5344CB8AC3E}">
        <p14:creationId xmlns:p14="http://schemas.microsoft.com/office/powerpoint/2010/main" val="3700032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3" name="CuadroTexto 2">
            <a:extLst>
              <a:ext uri="{FF2B5EF4-FFF2-40B4-BE49-F238E27FC236}">
                <a16:creationId xmlns:a16="http://schemas.microsoft.com/office/drawing/2014/main" id="{988F9382-61C0-4FA9-809E-35CD564403E7}"/>
              </a:ext>
            </a:extLst>
          </p:cNvPr>
          <p:cNvGraphicFramePr/>
          <p:nvPr/>
        </p:nvGraphicFramePr>
        <p:xfrm>
          <a:off x="488763" y="1643918"/>
          <a:ext cx="9748746" cy="4999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Priorización o Quick </a:t>
            </a:r>
            <a:r>
              <a:rPr lang="es-ES_tradnl" sz="3600" b="1" err="1">
                <a:solidFill>
                  <a:srgbClr val="C00000"/>
                </a:solidFill>
                <a:latin typeface="Calibri" panose="020F0502020204030204" pitchFamily="34" charset="0"/>
                <a:ea typeface="+mj-ea"/>
                <a:cs typeface="Calibri" panose="020F0502020204030204" pitchFamily="34" charset="0"/>
              </a:rPr>
              <a:t>Wins</a:t>
            </a:r>
            <a:r>
              <a:rPr lang="es-ES_tradnl" sz="3600" b="1">
                <a:solidFill>
                  <a:srgbClr val="C00000"/>
                </a:solidFill>
                <a:latin typeface="Calibri" panose="020F0502020204030204" pitchFamily="34" charset="0"/>
                <a:ea typeface="+mj-ea"/>
                <a:cs typeface="Calibri" panose="020F0502020204030204" pitchFamily="34" charset="0"/>
              </a:rPr>
              <a:t> </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030" name="Picture 6" descr="In Stock Icons - Download Free Vector Icons | Noun Project">
            <a:extLst>
              <a:ext uri="{FF2B5EF4-FFF2-40B4-BE49-F238E27FC236}">
                <a16:creationId xmlns:a16="http://schemas.microsoft.com/office/drawing/2014/main" id="{57E74029-CFEB-46FA-B773-D22F42D2F36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2106" b="13143"/>
          <a:stretch/>
        </p:blipFill>
        <p:spPr bwMode="auto">
          <a:xfrm>
            <a:off x="7920296" y="2792253"/>
            <a:ext cx="1031057" cy="770724"/>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upo 37">
            <a:extLst>
              <a:ext uri="{FF2B5EF4-FFF2-40B4-BE49-F238E27FC236}">
                <a16:creationId xmlns:a16="http://schemas.microsoft.com/office/drawing/2014/main" id="{C7BF03F5-A251-42CD-811C-5F37E96E29A7}"/>
              </a:ext>
            </a:extLst>
          </p:cNvPr>
          <p:cNvGrpSpPr/>
          <p:nvPr/>
        </p:nvGrpSpPr>
        <p:grpSpPr>
          <a:xfrm>
            <a:off x="399208" y="900298"/>
            <a:ext cx="7222363" cy="513832"/>
            <a:chOff x="0" y="82250"/>
            <a:chExt cx="10221798" cy="887445"/>
          </a:xfrm>
          <a:solidFill>
            <a:schemeClr val="bg1"/>
          </a:solidFill>
        </p:grpSpPr>
        <p:sp>
          <p:nvSpPr>
            <p:cNvPr id="39" name="Rectángulo: esquinas redondeadas 38">
              <a:extLst>
                <a:ext uri="{FF2B5EF4-FFF2-40B4-BE49-F238E27FC236}">
                  <a16:creationId xmlns:a16="http://schemas.microsoft.com/office/drawing/2014/main" id="{E1E11400-7777-406E-8274-E92A7714E2E8}"/>
                </a:ext>
              </a:extLst>
            </p:cNvPr>
            <p:cNvSpPr/>
            <p:nvPr/>
          </p:nvSpPr>
          <p:spPr>
            <a:xfrm>
              <a:off x="0" y="82250"/>
              <a:ext cx="10221798" cy="887445"/>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Rectángulo: esquinas redondeadas 4">
              <a:extLst>
                <a:ext uri="{FF2B5EF4-FFF2-40B4-BE49-F238E27FC236}">
                  <a16:creationId xmlns:a16="http://schemas.microsoft.com/office/drawing/2014/main" id="{EF9C260E-05B6-4378-B0C1-A5D0DAE38665}"/>
                </a:ext>
              </a:extLst>
            </p:cNvPr>
            <p:cNvSpPr txBox="1"/>
            <p:nvPr/>
          </p:nvSpPr>
          <p:spPr>
            <a:xfrm>
              <a:off x="43321" y="125571"/>
              <a:ext cx="10135156" cy="80080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s-PE" sz="3200" i="1" kern="1200">
                  <a:solidFill>
                    <a:schemeClr val="tx1">
                      <a:lumMod val="95000"/>
                      <a:lumOff val="5000"/>
                    </a:schemeClr>
                  </a:solidFill>
                </a:rPr>
                <a:t>Tenemos las siguientes opciones:</a:t>
              </a:r>
              <a:endParaRPr lang="en-US" sz="3200" i="1" kern="1200">
                <a:solidFill>
                  <a:schemeClr val="tx1">
                    <a:lumMod val="95000"/>
                    <a:lumOff val="5000"/>
                  </a:schemeClr>
                </a:solidFill>
              </a:endParaRPr>
            </a:p>
          </p:txBody>
        </p:sp>
      </p:grpSp>
      <p:pic>
        <p:nvPicPr>
          <p:cNvPr id="5" name="Picture 10" descr="690 Profit Margin Illustrations &amp;amp; Clip Art - iStock">
            <a:extLst>
              <a:ext uri="{FF2B5EF4-FFF2-40B4-BE49-F238E27FC236}">
                <a16:creationId xmlns:a16="http://schemas.microsoft.com/office/drawing/2014/main" id="{3FC62111-A027-453C-A2E9-74E8F7D2D3A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2819" t="20259" r="22293" b="20689"/>
          <a:stretch/>
        </p:blipFill>
        <p:spPr bwMode="auto">
          <a:xfrm>
            <a:off x="8214342" y="5757137"/>
            <a:ext cx="737011" cy="7929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income, money, revenue icons">
            <a:extLst>
              <a:ext uri="{FF2B5EF4-FFF2-40B4-BE49-F238E27FC236}">
                <a16:creationId xmlns:a16="http://schemas.microsoft.com/office/drawing/2014/main" id="{19FF46C6-88E1-4929-AF6F-EDDDF5C8A98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31160" y="4750074"/>
            <a:ext cx="788414" cy="6609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Fair Price Or Trade Color Line Icon. Minimum Price Paid For Certain  Products Imported From Developing Countries. Pictogram For Web Page, Mobile  App, Promo. UI UX GUI Design Element. Royalty Free Cliparts,">
            <a:extLst>
              <a:ext uri="{FF2B5EF4-FFF2-40B4-BE49-F238E27FC236}">
                <a16:creationId xmlns:a16="http://schemas.microsoft.com/office/drawing/2014/main" id="{76922837-8469-462F-AB3C-8C9ED405FFEC}"/>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8108" b="9688"/>
          <a:stretch/>
        </p:blipFill>
        <p:spPr bwMode="auto">
          <a:xfrm>
            <a:off x="8013767" y="3819396"/>
            <a:ext cx="937586" cy="7707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Encuentra Y Cotiza Autos Nuevos Great Wall • DERCO PERÚ">
            <a:extLst>
              <a:ext uri="{FF2B5EF4-FFF2-40B4-BE49-F238E27FC236}">
                <a16:creationId xmlns:a16="http://schemas.microsoft.com/office/drawing/2014/main" id="{3C611114-AB64-458E-AA0C-8A2F7E350D9F}"/>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5067" t="13016" r="14440" b="20905"/>
          <a:stretch/>
        </p:blipFill>
        <p:spPr bwMode="auto">
          <a:xfrm>
            <a:off x="7811874" y="1722230"/>
            <a:ext cx="1341371" cy="941814"/>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1241662C-A2DF-418A-B0A7-A42DE5EFC266}"/>
              </a:ext>
            </a:extLst>
          </p:cNvPr>
          <p:cNvPicPr>
            <a:picLocks noChangeAspect="1"/>
          </p:cNvPicPr>
          <p:nvPr/>
        </p:nvPicPr>
        <p:blipFill>
          <a:blip r:embed="rId12"/>
          <a:stretch>
            <a:fillRect/>
          </a:stretch>
        </p:blipFill>
        <p:spPr>
          <a:xfrm>
            <a:off x="1954491" y="1720362"/>
            <a:ext cx="620598" cy="562417"/>
          </a:xfrm>
          <a:prstGeom prst="rect">
            <a:avLst/>
          </a:prstGeom>
        </p:spPr>
      </p:pic>
      <p:pic>
        <p:nvPicPr>
          <p:cNvPr id="46" name="Imagen 45">
            <a:extLst>
              <a:ext uri="{FF2B5EF4-FFF2-40B4-BE49-F238E27FC236}">
                <a16:creationId xmlns:a16="http://schemas.microsoft.com/office/drawing/2014/main" id="{9489BA9A-793B-4C89-88B6-BEABA00B1924}"/>
              </a:ext>
            </a:extLst>
          </p:cNvPr>
          <p:cNvPicPr>
            <a:picLocks noChangeAspect="1"/>
          </p:cNvPicPr>
          <p:nvPr/>
        </p:nvPicPr>
        <p:blipFill>
          <a:blip r:embed="rId12"/>
          <a:stretch>
            <a:fillRect/>
          </a:stretch>
        </p:blipFill>
        <p:spPr>
          <a:xfrm>
            <a:off x="1954491" y="2633991"/>
            <a:ext cx="620598" cy="562417"/>
          </a:xfrm>
          <a:prstGeom prst="rect">
            <a:avLst/>
          </a:prstGeom>
        </p:spPr>
      </p:pic>
      <p:pic>
        <p:nvPicPr>
          <p:cNvPr id="47" name="Imagen 46">
            <a:extLst>
              <a:ext uri="{FF2B5EF4-FFF2-40B4-BE49-F238E27FC236}">
                <a16:creationId xmlns:a16="http://schemas.microsoft.com/office/drawing/2014/main" id="{0A41280B-47A2-45C5-85C1-A9C7B4FCC3BF}"/>
              </a:ext>
            </a:extLst>
          </p:cNvPr>
          <p:cNvPicPr>
            <a:picLocks noChangeAspect="1"/>
          </p:cNvPicPr>
          <p:nvPr/>
        </p:nvPicPr>
        <p:blipFill>
          <a:blip r:embed="rId12"/>
          <a:stretch>
            <a:fillRect/>
          </a:stretch>
        </p:blipFill>
        <p:spPr>
          <a:xfrm>
            <a:off x="1954491" y="3689783"/>
            <a:ext cx="620598" cy="562417"/>
          </a:xfrm>
          <a:prstGeom prst="rect">
            <a:avLst/>
          </a:prstGeom>
        </p:spPr>
      </p:pic>
      <p:pic>
        <p:nvPicPr>
          <p:cNvPr id="48" name="Imagen 47">
            <a:extLst>
              <a:ext uri="{FF2B5EF4-FFF2-40B4-BE49-F238E27FC236}">
                <a16:creationId xmlns:a16="http://schemas.microsoft.com/office/drawing/2014/main" id="{1D80B57D-03CB-49F9-B077-50D22E950D83}"/>
              </a:ext>
            </a:extLst>
          </p:cNvPr>
          <p:cNvPicPr>
            <a:picLocks noChangeAspect="1"/>
          </p:cNvPicPr>
          <p:nvPr/>
        </p:nvPicPr>
        <p:blipFill>
          <a:blip r:embed="rId12"/>
          <a:stretch>
            <a:fillRect/>
          </a:stretch>
        </p:blipFill>
        <p:spPr>
          <a:xfrm>
            <a:off x="1954491" y="4641969"/>
            <a:ext cx="620598" cy="562417"/>
          </a:xfrm>
          <a:prstGeom prst="rect">
            <a:avLst/>
          </a:prstGeom>
        </p:spPr>
      </p:pic>
      <p:pic>
        <p:nvPicPr>
          <p:cNvPr id="49" name="Imagen 48">
            <a:extLst>
              <a:ext uri="{FF2B5EF4-FFF2-40B4-BE49-F238E27FC236}">
                <a16:creationId xmlns:a16="http://schemas.microsoft.com/office/drawing/2014/main" id="{2CAA98E2-D762-475F-9DF1-B4FE3852E730}"/>
              </a:ext>
            </a:extLst>
          </p:cNvPr>
          <p:cNvPicPr>
            <a:picLocks noChangeAspect="1"/>
          </p:cNvPicPr>
          <p:nvPr/>
        </p:nvPicPr>
        <p:blipFill>
          <a:blip r:embed="rId12"/>
          <a:stretch>
            <a:fillRect/>
          </a:stretch>
        </p:blipFill>
        <p:spPr>
          <a:xfrm>
            <a:off x="1954491" y="5697761"/>
            <a:ext cx="620598" cy="562417"/>
          </a:xfrm>
          <a:prstGeom prst="rect">
            <a:avLst/>
          </a:prstGeom>
        </p:spPr>
      </p:pic>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E5A857BF-FA75-4270-B9FB-C1A25008482F}"/>
              </a:ext>
            </a:extLst>
          </p:cNvPr>
          <p:cNvSpPr/>
          <p:nvPr/>
        </p:nvSpPr>
        <p:spPr>
          <a:xfrm>
            <a:off x="1954491" y="5576744"/>
            <a:ext cx="8641237" cy="941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bg1"/>
              </a:solidFill>
            </a:endParaRPr>
          </a:p>
        </p:txBody>
      </p:sp>
    </p:spTree>
    <p:extLst>
      <p:ext uri="{BB962C8B-B14F-4D97-AF65-F5344CB8AC3E}">
        <p14:creationId xmlns:p14="http://schemas.microsoft.com/office/powerpoint/2010/main" val="2522493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Priorización o Quick </a:t>
            </a:r>
            <a:r>
              <a:rPr lang="es-ES_tradnl" sz="3600" b="1" err="1">
                <a:solidFill>
                  <a:srgbClr val="C00000"/>
                </a:solidFill>
                <a:latin typeface="Calibri" panose="020F0502020204030204" pitchFamily="34" charset="0"/>
                <a:ea typeface="+mj-ea"/>
                <a:cs typeface="Calibri" panose="020F0502020204030204" pitchFamily="34" charset="0"/>
              </a:rPr>
              <a:t>Wins</a:t>
            </a:r>
            <a:r>
              <a:rPr lang="es-ES_tradnl" sz="3600" b="1">
                <a:solidFill>
                  <a:srgbClr val="C00000"/>
                </a:solidFill>
                <a:latin typeface="Calibri" panose="020F0502020204030204" pitchFamily="34" charset="0"/>
                <a:ea typeface="+mj-ea"/>
                <a:cs typeface="Calibri" panose="020F0502020204030204" pitchFamily="34" charset="0"/>
              </a:rPr>
              <a:t> </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Rectángulo: esquinas redondeadas 38">
            <a:extLst>
              <a:ext uri="{FF2B5EF4-FFF2-40B4-BE49-F238E27FC236}">
                <a16:creationId xmlns:a16="http://schemas.microsoft.com/office/drawing/2014/main" id="{E1E11400-7777-406E-8274-E92A7714E2E8}"/>
              </a:ext>
            </a:extLst>
          </p:cNvPr>
          <p:cNvSpPr/>
          <p:nvPr/>
        </p:nvSpPr>
        <p:spPr>
          <a:xfrm>
            <a:off x="399208" y="900298"/>
            <a:ext cx="7222363" cy="513832"/>
          </a:xfrm>
          <a:prstGeom prst="roundRect">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5" name="Picture 10" descr="690 Profit Margin Illustrations &amp;amp; Clip Art - iStock">
            <a:extLst>
              <a:ext uri="{FF2B5EF4-FFF2-40B4-BE49-F238E27FC236}">
                <a16:creationId xmlns:a16="http://schemas.microsoft.com/office/drawing/2014/main" id="{3FC62111-A027-453C-A2E9-74E8F7D2D3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19" t="20259" r="22293" b="20689"/>
          <a:stretch/>
        </p:blipFill>
        <p:spPr bwMode="auto">
          <a:xfrm>
            <a:off x="8214342" y="5757137"/>
            <a:ext cx="737011" cy="792919"/>
          </a:xfrm>
          <a:prstGeom prst="rect">
            <a:avLst/>
          </a:prstGeom>
          <a:noFill/>
          <a:extLst>
            <a:ext uri="{909E8E84-426E-40DD-AFC4-6F175D3DCCD1}">
              <a14:hiddenFill xmlns:a14="http://schemas.microsoft.com/office/drawing/2010/main">
                <a:solidFill>
                  <a:srgbClr val="FFFFFF"/>
                </a:solidFill>
              </a14:hiddenFill>
            </a:ext>
          </a:extLst>
        </p:spPr>
      </p:pic>
      <p:pic>
        <p:nvPicPr>
          <p:cNvPr id="49" name="Imagen 48">
            <a:extLst>
              <a:ext uri="{FF2B5EF4-FFF2-40B4-BE49-F238E27FC236}">
                <a16:creationId xmlns:a16="http://schemas.microsoft.com/office/drawing/2014/main" id="{2CAA98E2-D762-475F-9DF1-B4FE3852E730}"/>
              </a:ext>
            </a:extLst>
          </p:cNvPr>
          <p:cNvPicPr>
            <a:picLocks noChangeAspect="1"/>
          </p:cNvPicPr>
          <p:nvPr/>
        </p:nvPicPr>
        <p:blipFill>
          <a:blip r:embed="rId3"/>
          <a:stretch>
            <a:fillRect/>
          </a:stretch>
        </p:blipFill>
        <p:spPr>
          <a:xfrm>
            <a:off x="1954491" y="5697761"/>
            <a:ext cx="620598" cy="562417"/>
          </a:xfrm>
          <a:prstGeom prst="rect">
            <a:avLst/>
          </a:prstGeom>
        </p:spPr>
      </p:pic>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E5A857BF-FA75-4270-B9FB-C1A25008482F}"/>
              </a:ext>
            </a:extLst>
          </p:cNvPr>
          <p:cNvSpPr/>
          <p:nvPr/>
        </p:nvSpPr>
        <p:spPr>
          <a:xfrm>
            <a:off x="1954491" y="5576744"/>
            <a:ext cx="8641237" cy="941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bg1"/>
              </a:solidFill>
            </a:endParaRPr>
          </a:p>
        </p:txBody>
      </p:sp>
      <p:pic>
        <p:nvPicPr>
          <p:cNvPr id="12" name="Picture 11">
            <a:extLst>
              <a:ext uri="{FF2B5EF4-FFF2-40B4-BE49-F238E27FC236}">
                <a16:creationId xmlns:a16="http://schemas.microsoft.com/office/drawing/2014/main" id="{94774CE9-7B25-4B45-80E0-EC7F9269BCA6}"/>
              </a:ext>
            </a:extLst>
          </p:cNvPr>
          <p:cNvPicPr>
            <a:picLocks noChangeAspect="1"/>
          </p:cNvPicPr>
          <p:nvPr/>
        </p:nvPicPr>
        <p:blipFill>
          <a:blip r:embed="rId4"/>
          <a:stretch>
            <a:fillRect/>
          </a:stretch>
        </p:blipFill>
        <p:spPr>
          <a:xfrm>
            <a:off x="424207" y="1024022"/>
            <a:ext cx="11435913" cy="4992395"/>
          </a:xfrm>
          <a:prstGeom prst="rect">
            <a:avLst/>
          </a:prstGeom>
        </p:spPr>
      </p:pic>
    </p:spTree>
    <p:extLst>
      <p:ext uri="{BB962C8B-B14F-4D97-AF65-F5344CB8AC3E}">
        <p14:creationId xmlns:p14="http://schemas.microsoft.com/office/powerpoint/2010/main" val="24584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Priorización o Quick </a:t>
            </a:r>
            <a:r>
              <a:rPr lang="es-ES_tradnl" sz="3600" b="1" err="1">
                <a:solidFill>
                  <a:srgbClr val="C00000"/>
                </a:solidFill>
                <a:latin typeface="Calibri" panose="020F0502020204030204" pitchFamily="34" charset="0"/>
                <a:ea typeface="+mj-ea"/>
                <a:cs typeface="Calibri" panose="020F0502020204030204" pitchFamily="34" charset="0"/>
              </a:rPr>
              <a:t>Wins</a:t>
            </a:r>
            <a:r>
              <a:rPr lang="es-ES_tradnl" sz="3600" b="1">
                <a:solidFill>
                  <a:srgbClr val="C00000"/>
                </a:solidFill>
                <a:latin typeface="Calibri" panose="020F0502020204030204" pitchFamily="34" charset="0"/>
                <a:ea typeface="+mj-ea"/>
                <a:cs typeface="Calibri" panose="020F0502020204030204" pitchFamily="34" charset="0"/>
              </a:rPr>
              <a:t> </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Rectángulo: esquinas redondeadas 38">
            <a:extLst>
              <a:ext uri="{FF2B5EF4-FFF2-40B4-BE49-F238E27FC236}">
                <a16:creationId xmlns:a16="http://schemas.microsoft.com/office/drawing/2014/main" id="{E1E11400-7777-406E-8274-E92A7714E2E8}"/>
              </a:ext>
            </a:extLst>
          </p:cNvPr>
          <p:cNvSpPr/>
          <p:nvPr/>
        </p:nvSpPr>
        <p:spPr>
          <a:xfrm>
            <a:off x="399208" y="900298"/>
            <a:ext cx="7222363" cy="513832"/>
          </a:xfrm>
          <a:prstGeom prst="roundRect">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5" name="Picture 10" descr="690 Profit Margin Illustrations &amp;amp; Clip Art - iStock">
            <a:extLst>
              <a:ext uri="{FF2B5EF4-FFF2-40B4-BE49-F238E27FC236}">
                <a16:creationId xmlns:a16="http://schemas.microsoft.com/office/drawing/2014/main" id="{3FC62111-A027-453C-A2E9-74E8F7D2D3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19" t="20259" r="22293" b="20689"/>
          <a:stretch/>
        </p:blipFill>
        <p:spPr bwMode="auto">
          <a:xfrm>
            <a:off x="8214342" y="5757137"/>
            <a:ext cx="737011" cy="792919"/>
          </a:xfrm>
          <a:prstGeom prst="rect">
            <a:avLst/>
          </a:prstGeom>
          <a:noFill/>
          <a:extLst>
            <a:ext uri="{909E8E84-426E-40DD-AFC4-6F175D3DCCD1}">
              <a14:hiddenFill xmlns:a14="http://schemas.microsoft.com/office/drawing/2010/main">
                <a:solidFill>
                  <a:srgbClr val="FFFFFF"/>
                </a:solidFill>
              </a14:hiddenFill>
            </a:ext>
          </a:extLst>
        </p:spPr>
      </p:pic>
      <p:pic>
        <p:nvPicPr>
          <p:cNvPr id="49" name="Imagen 48">
            <a:extLst>
              <a:ext uri="{FF2B5EF4-FFF2-40B4-BE49-F238E27FC236}">
                <a16:creationId xmlns:a16="http://schemas.microsoft.com/office/drawing/2014/main" id="{2CAA98E2-D762-475F-9DF1-B4FE3852E730}"/>
              </a:ext>
            </a:extLst>
          </p:cNvPr>
          <p:cNvPicPr>
            <a:picLocks noChangeAspect="1"/>
          </p:cNvPicPr>
          <p:nvPr/>
        </p:nvPicPr>
        <p:blipFill>
          <a:blip r:embed="rId3"/>
          <a:stretch>
            <a:fillRect/>
          </a:stretch>
        </p:blipFill>
        <p:spPr>
          <a:xfrm>
            <a:off x="1954491" y="5697761"/>
            <a:ext cx="620598" cy="562417"/>
          </a:xfrm>
          <a:prstGeom prst="rect">
            <a:avLst/>
          </a:prstGeom>
        </p:spPr>
      </p:pic>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E5A857BF-FA75-4270-B9FB-C1A25008482F}"/>
              </a:ext>
            </a:extLst>
          </p:cNvPr>
          <p:cNvSpPr/>
          <p:nvPr/>
        </p:nvSpPr>
        <p:spPr>
          <a:xfrm>
            <a:off x="1954491" y="5576744"/>
            <a:ext cx="8641237" cy="941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bg1"/>
              </a:solidFill>
            </a:endParaRPr>
          </a:p>
        </p:txBody>
      </p:sp>
      <p:pic>
        <p:nvPicPr>
          <p:cNvPr id="12" name="Picture 11">
            <a:extLst>
              <a:ext uri="{FF2B5EF4-FFF2-40B4-BE49-F238E27FC236}">
                <a16:creationId xmlns:a16="http://schemas.microsoft.com/office/drawing/2014/main" id="{94774CE9-7B25-4B45-80E0-EC7F9269BCA6}"/>
              </a:ext>
            </a:extLst>
          </p:cNvPr>
          <p:cNvPicPr>
            <a:picLocks noChangeAspect="1"/>
          </p:cNvPicPr>
          <p:nvPr/>
        </p:nvPicPr>
        <p:blipFill>
          <a:blip r:embed="rId4"/>
          <a:stretch>
            <a:fillRect/>
          </a:stretch>
        </p:blipFill>
        <p:spPr>
          <a:xfrm>
            <a:off x="424207" y="1024022"/>
            <a:ext cx="11435913" cy="4992395"/>
          </a:xfrm>
          <a:prstGeom prst="rect">
            <a:avLst/>
          </a:prstGeom>
        </p:spPr>
      </p:pic>
      <p:pic>
        <p:nvPicPr>
          <p:cNvPr id="14" name="Picture 13">
            <a:extLst>
              <a:ext uri="{FF2B5EF4-FFF2-40B4-BE49-F238E27FC236}">
                <a16:creationId xmlns:a16="http://schemas.microsoft.com/office/drawing/2014/main" id="{93CFC4C5-5F93-4843-91DD-37C9BA656FF3}"/>
              </a:ext>
            </a:extLst>
          </p:cNvPr>
          <p:cNvPicPr>
            <a:picLocks noChangeAspect="1"/>
          </p:cNvPicPr>
          <p:nvPr/>
        </p:nvPicPr>
        <p:blipFill>
          <a:blip r:embed="rId5"/>
          <a:stretch>
            <a:fillRect/>
          </a:stretch>
        </p:blipFill>
        <p:spPr>
          <a:xfrm>
            <a:off x="504157" y="1138518"/>
            <a:ext cx="11236741" cy="4618619"/>
          </a:xfrm>
          <a:prstGeom prst="rect">
            <a:avLst/>
          </a:prstGeom>
        </p:spPr>
      </p:pic>
    </p:spTree>
    <p:extLst>
      <p:ext uri="{BB962C8B-B14F-4D97-AF65-F5344CB8AC3E}">
        <p14:creationId xmlns:p14="http://schemas.microsoft.com/office/powerpoint/2010/main" val="856197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Priorización o Quick </a:t>
            </a:r>
            <a:r>
              <a:rPr lang="es-ES_tradnl" sz="3600" b="1" err="1">
                <a:solidFill>
                  <a:srgbClr val="C00000"/>
                </a:solidFill>
                <a:latin typeface="Calibri" panose="020F0502020204030204" pitchFamily="34" charset="0"/>
                <a:ea typeface="+mj-ea"/>
                <a:cs typeface="Calibri" panose="020F0502020204030204" pitchFamily="34" charset="0"/>
              </a:rPr>
              <a:t>Wins</a:t>
            </a:r>
            <a:r>
              <a:rPr lang="es-ES_tradnl" sz="3600" b="1">
                <a:solidFill>
                  <a:srgbClr val="C00000"/>
                </a:solidFill>
                <a:latin typeface="Calibri" panose="020F0502020204030204" pitchFamily="34" charset="0"/>
                <a:ea typeface="+mj-ea"/>
                <a:cs typeface="Calibri" panose="020F0502020204030204" pitchFamily="34" charset="0"/>
              </a:rPr>
              <a:t> </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Rectángulo: esquinas redondeadas 38">
            <a:extLst>
              <a:ext uri="{FF2B5EF4-FFF2-40B4-BE49-F238E27FC236}">
                <a16:creationId xmlns:a16="http://schemas.microsoft.com/office/drawing/2014/main" id="{E1E11400-7777-406E-8274-E92A7714E2E8}"/>
              </a:ext>
            </a:extLst>
          </p:cNvPr>
          <p:cNvSpPr/>
          <p:nvPr/>
        </p:nvSpPr>
        <p:spPr>
          <a:xfrm>
            <a:off x="399208" y="900298"/>
            <a:ext cx="7222363" cy="513832"/>
          </a:xfrm>
          <a:prstGeom prst="roundRect">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pic>
        <p:nvPicPr>
          <p:cNvPr id="5" name="Picture 10" descr="690 Profit Margin Illustrations &amp;amp; Clip Art - iStock">
            <a:extLst>
              <a:ext uri="{FF2B5EF4-FFF2-40B4-BE49-F238E27FC236}">
                <a16:creationId xmlns:a16="http://schemas.microsoft.com/office/drawing/2014/main" id="{3FC62111-A027-453C-A2E9-74E8F7D2D3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819" t="20259" r="22293" b="20689"/>
          <a:stretch/>
        </p:blipFill>
        <p:spPr bwMode="auto">
          <a:xfrm>
            <a:off x="8214342" y="5757137"/>
            <a:ext cx="737011" cy="792919"/>
          </a:xfrm>
          <a:prstGeom prst="rect">
            <a:avLst/>
          </a:prstGeom>
          <a:noFill/>
          <a:extLst>
            <a:ext uri="{909E8E84-426E-40DD-AFC4-6F175D3DCCD1}">
              <a14:hiddenFill xmlns:a14="http://schemas.microsoft.com/office/drawing/2010/main">
                <a:solidFill>
                  <a:srgbClr val="FFFFFF"/>
                </a:solidFill>
              </a14:hiddenFill>
            </a:ext>
          </a:extLst>
        </p:spPr>
      </p:pic>
      <p:pic>
        <p:nvPicPr>
          <p:cNvPr id="49" name="Imagen 48">
            <a:extLst>
              <a:ext uri="{FF2B5EF4-FFF2-40B4-BE49-F238E27FC236}">
                <a16:creationId xmlns:a16="http://schemas.microsoft.com/office/drawing/2014/main" id="{2CAA98E2-D762-475F-9DF1-B4FE3852E730}"/>
              </a:ext>
            </a:extLst>
          </p:cNvPr>
          <p:cNvPicPr>
            <a:picLocks noChangeAspect="1"/>
          </p:cNvPicPr>
          <p:nvPr/>
        </p:nvPicPr>
        <p:blipFill>
          <a:blip r:embed="rId3"/>
          <a:stretch>
            <a:fillRect/>
          </a:stretch>
        </p:blipFill>
        <p:spPr>
          <a:xfrm>
            <a:off x="1954491" y="5697761"/>
            <a:ext cx="620598" cy="562417"/>
          </a:xfrm>
          <a:prstGeom prst="rect">
            <a:avLst/>
          </a:prstGeom>
        </p:spPr>
      </p:pic>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E5A857BF-FA75-4270-B9FB-C1A25008482F}"/>
              </a:ext>
            </a:extLst>
          </p:cNvPr>
          <p:cNvSpPr/>
          <p:nvPr/>
        </p:nvSpPr>
        <p:spPr>
          <a:xfrm>
            <a:off x="1954491" y="5576744"/>
            <a:ext cx="8641237" cy="941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bg1"/>
              </a:solidFill>
            </a:endParaRPr>
          </a:p>
        </p:txBody>
      </p:sp>
      <p:pic>
        <p:nvPicPr>
          <p:cNvPr id="6" name="Picture 5">
            <a:extLst>
              <a:ext uri="{FF2B5EF4-FFF2-40B4-BE49-F238E27FC236}">
                <a16:creationId xmlns:a16="http://schemas.microsoft.com/office/drawing/2014/main" id="{9A5E541B-6CBA-4FFF-AE0C-166605758C9F}"/>
              </a:ext>
            </a:extLst>
          </p:cNvPr>
          <p:cNvPicPr>
            <a:picLocks noChangeAspect="1"/>
          </p:cNvPicPr>
          <p:nvPr/>
        </p:nvPicPr>
        <p:blipFill>
          <a:blip r:embed="rId4"/>
          <a:stretch>
            <a:fillRect/>
          </a:stretch>
        </p:blipFill>
        <p:spPr>
          <a:xfrm>
            <a:off x="424207" y="1194880"/>
            <a:ext cx="10808569" cy="4952365"/>
          </a:xfrm>
          <a:prstGeom prst="rect">
            <a:avLst/>
          </a:prstGeom>
        </p:spPr>
      </p:pic>
    </p:spTree>
    <p:extLst>
      <p:ext uri="{BB962C8B-B14F-4D97-AF65-F5344CB8AC3E}">
        <p14:creationId xmlns:p14="http://schemas.microsoft.com/office/powerpoint/2010/main" val="3263108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41887" y="217101"/>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cs typeface="Calibri" panose="020F0502020204030204" pitchFamily="34" charset="0"/>
              </a:rPr>
              <a:t>Productos Elásticos e Inelásticos</a:t>
            </a:r>
            <a:endParaRPr lang="es-CL" sz="3600" b="1">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Marcador de contenido 3">
            <a:extLst>
              <a:ext uri="{FF2B5EF4-FFF2-40B4-BE49-F238E27FC236}">
                <a16:creationId xmlns:a16="http://schemas.microsoft.com/office/drawing/2014/main" id="{96C66261-E1FA-4E70-9A61-4B843DEC5CB6}"/>
              </a:ext>
            </a:extLst>
          </p:cNvPr>
          <p:cNvSpPr txBox="1">
            <a:spLocks/>
          </p:cNvSpPr>
          <p:nvPr/>
        </p:nvSpPr>
        <p:spPr>
          <a:xfrm>
            <a:off x="424207" y="1442887"/>
            <a:ext cx="5393887" cy="419635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es-PE" sz="1800" b="1">
                <a:solidFill>
                  <a:srgbClr val="3C3C3C"/>
                </a:solidFill>
                <a:effectLst/>
                <a:latin typeface="Arial" panose="020B0604020202020204" pitchFamily="34" charset="0"/>
                <a:ea typeface="Calibri" panose="020F0502020204030204" pitchFamily="34" charset="0"/>
                <a:cs typeface="Times New Roman" panose="02020603050405020304" pitchFamily="18" charset="0"/>
              </a:rPr>
              <a:t>1. Productos Elásticos</a:t>
            </a:r>
          </a:p>
          <a:p>
            <a:pPr marL="0" indent="0">
              <a:lnSpc>
                <a:spcPct val="107000"/>
              </a:lnSpc>
              <a:spcAft>
                <a:spcPts val="800"/>
              </a:spcAft>
              <a:buNone/>
            </a:pPr>
            <a:r>
              <a:rPr lang="es-PE" sz="1800">
                <a:solidFill>
                  <a:srgbClr val="3C3C3C"/>
                </a:solidFill>
                <a:effectLst/>
                <a:latin typeface="Arial" panose="020B0604020202020204" pitchFamily="34" charset="0"/>
                <a:ea typeface="Calibri" panose="020F0502020204030204" pitchFamily="34" charset="0"/>
                <a:cs typeface="Times New Roman" panose="02020603050405020304" pitchFamily="18" charset="0"/>
              </a:rPr>
              <a:t>Por regla general, un aumento de precio produce una disminución de la demanda, ya que menos consumidores podrán o querrán pagar el nuevo precio por el producto o servicio.</a:t>
            </a:r>
          </a:p>
          <a:p>
            <a:pPr marL="0" indent="0">
              <a:lnSpc>
                <a:spcPct val="107000"/>
              </a:lnSpc>
              <a:spcAft>
                <a:spcPts val="800"/>
              </a:spcAft>
              <a:buNone/>
            </a:pPr>
            <a:endPar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descr="Chart&#10;&#10;Description automatically generated">
            <a:extLst>
              <a:ext uri="{FF2B5EF4-FFF2-40B4-BE49-F238E27FC236}">
                <a16:creationId xmlns:a16="http://schemas.microsoft.com/office/drawing/2014/main" id="{840BDFE1-5A34-4B4F-8CAB-17B8D1E9593C}"/>
              </a:ext>
            </a:extLst>
          </p:cNvPr>
          <p:cNvPicPr>
            <a:picLocks noChangeAspect="1"/>
          </p:cNvPicPr>
          <p:nvPr/>
        </p:nvPicPr>
        <p:blipFill>
          <a:blip r:embed="rId2"/>
          <a:stretch>
            <a:fillRect/>
          </a:stretch>
        </p:blipFill>
        <p:spPr>
          <a:xfrm>
            <a:off x="5818094" y="1766047"/>
            <a:ext cx="5925671" cy="3946115"/>
          </a:xfrm>
          <a:prstGeom prst="rect">
            <a:avLst/>
          </a:prstGeom>
        </p:spPr>
      </p:pic>
      <p:sp>
        <p:nvSpPr>
          <p:cNvPr id="2" name="Rectangle 1">
            <a:extLst>
              <a:ext uri="{FF2B5EF4-FFF2-40B4-BE49-F238E27FC236}">
                <a16:creationId xmlns:a16="http://schemas.microsoft.com/office/drawing/2014/main" id="{53AD1B17-72B1-4F55-9525-F4C725B0DA34}"/>
              </a:ext>
            </a:extLst>
          </p:cNvPr>
          <p:cNvSpPr/>
          <p:nvPr/>
        </p:nvSpPr>
        <p:spPr>
          <a:xfrm>
            <a:off x="7458637" y="5389001"/>
            <a:ext cx="2232211" cy="646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4434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41887" y="217101"/>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cs typeface="Calibri" panose="020F0502020204030204" pitchFamily="34" charset="0"/>
              </a:rPr>
              <a:t>Productos Elásticos e Inelásticos</a:t>
            </a:r>
            <a:endParaRPr lang="es-CL" sz="3600" b="1">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Marcador de contenido 3">
            <a:extLst>
              <a:ext uri="{FF2B5EF4-FFF2-40B4-BE49-F238E27FC236}">
                <a16:creationId xmlns:a16="http://schemas.microsoft.com/office/drawing/2014/main" id="{96C66261-E1FA-4E70-9A61-4B843DEC5CB6}"/>
              </a:ext>
            </a:extLst>
          </p:cNvPr>
          <p:cNvSpPr txBox="1">
            <a:spLocks/>
          </p:cNvSpPr>
          <p:nvPr/>
        </p:nvSpPr>
        <p:spPr>
          <a:xfrm>
            <a:off x="441887" y="1391761"/>
            <a:ext cx="4461807" cy="40233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es-PE" sz="1800" b="1">
                <a:solidFill>
                  <a:srgbClr val="3C3C3C"/>
                </a:solidFill>
                <a:effectLst/>
                <a:latin typeface="Arial" panose="020B0604020202020204" pitchFamily="34" charset="0"/>
                <a:ea typeface="Calibri" panose="020F0502020204030204" pitchFamily="34" charset="0"/>
                <a:cs typeface="Times New Roman" panose="02020603050405020304" pitchFamily="18" charset="0"/>
              </a:rPr>
              <a:t>2. Productos Inelásticos</a:t>
            </a:r>
          </a:p>
          <a:p>
            <a:pPr marL="0" indent="0">
              <a:lnSpc>
                <a:spcPct val="107000"/>
              </a:lnSpc>
              <a:spcAft>
                <a:spcPts val="800"/>
              </a:spcAft>
              <a:buNone/>
            </a:pPr>
            <a:r>
              <a:rPr lang="es-PE" sz="1800">
                <a:solidFill>
                  <a:srgbClr val="33475B"/>
                </a:solidFill>
                <a:effectLst/>
                <a:latin typeface="Helvetica" panose="020B0604020202020204" pitchFamily="34" charset="0"/>
                <a:ea typeface="Calibri" panose="020F0502020204030204" pitchFamily="34" charset="0"/>
              </a:rPr>
              <a:t>Si las personas compran un producto o servicio aun cuando sube de precio, este se denomina como </a:t>
            </a:r>
            <a:r>
              <a:rPr lang="es-PE" sz="1800" b="1">
                <a:solidFill>
                  <a:srgbClr val="33475B"/>
                </a:solidFill>
                <a:effectLst/>
                <a:latin typeface="Helvetica" panose="020B0604020202020204" pitchFamily="34" charset="0"/>
                <a:ea typeface="Calibri" panose="020F0502020204030204" pitchFamily="34" charset="0"/>
              </a:rPr>
              <a:t>inelástico</a:t>
            </a:r>
            <a:r>
              <a:rPr lang="es-PE" sz="1800" b="1">
                <a:solidFill>
                  <a:srgbClr val="3C3C3C"/>
                </a:solidFill>
                <a:latin typeface="Arial" panose="020B0604020202020204" pitchFamily="34" charset="0"/>
                <a:ea typeface="Calibri" panose="020F0502020204030204" pitchFamily="34" charset="0"/>
                <a:cs typeface="Times New Roman" panose="02020603050405020304" pitchFamily="18" charset="0"/>
              </a:rPr>
              <a:t>.</a:t>
            </a:r>
          </a:p>
          <a:p>
            <a:pPr marL="0" indent="0">
              <a:lnSpc>
                <a:spcPct val="107000"/>
              </a:lnSpc>
              <a:spcAft>
                <a:spcPts val="800"/>
              </a:spcAft>
              <a:buNone/>
            </a:pPr>
            <a:r>
              <a:rPr lang="es-PE" sz="1800">
                <a:solidFill>
                  <a:srgbClr val="33475B"/>
                </a:solidFill>
                <a:effectLst/>
                <a:latin typeface="Helvetica" panose="020B0604020202020204" pitchFamily="34" charset="0"/>
                <a:ea typeface="Calibri" panose="020F0502020204030204" pitchFamily="34" charset="0"/>
                <a:cs typeface="Times New Roman" panose="02020603050405020304" pitchFamily="18" charset="0"/>
              </a:rPr>
              <a:t>La demanda de un bien es inelástica cuando la respuesta de los consumidores ante el precio NO ES significativa.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descr="Chart, diagram&#10;&#10;Description automatically generated with medium confidence">
            <a:extLst>
              <a:ext uri="{FF2B5EF4-FFF2-40B4-BE49-F238E27FC236}">
                <a16:creationId xmlns:a16="http://schemas.microsoft.com/office/drawing/2014/main" id="{255D4DCE-D728-4B9F-8F56-7C411CE7DC8B}"/>
              </a:ext>
            </a:extLst>
          </p:cNvPr>
          <p:cNvPicPr>
            <a:picLocks noChangeAspect="1"/>
          </p:cNvPicPr>
          <p:nvPr/>
        </p:nvPicPr>
        <p:blipFill>
          <a:blip r:embed="rId2"/>
          <a:stretch>
            <a:fillRect/>
          </a:stretch>
        </p:blipFill>
        <p:spPr>
          <a:xfrm>
            <a:off x="5154706" y="1472882"/>
            <a:ext cx="6525517" cy="3942239"/>
          </a:xfrm>
          <a:prstGeom prst="rect">
            <a:avLst/>
          </a:prstGeom>
        </p:spPr>
      </p:pic>
      <p:sp>
        <p:nvSpPr>
          <p:cNvPr id="9" name="Rectangle 8">
            <a:extLst>
              <a:ext uri="{FF2B5EF4-FFF2-40B4-BE49-F238E27FC236}">
                <a16:creationId xmlns:a16="http://schemas.microsoft.com/office/drawing/2014/main" id="{8FDCC252-2ED4-4E10-ACFE-988A7218F5F1}"/>
              </a:ext>
            </a:extLst>
          </p:cNvPr>
          <p:cNvSpPr/>
          <p:nvPr/>
        </p:nvSpPr>
        <p:spPr>
          <a:xfrm>
            <a:off x="6884895" y="5074024"/>
            <a:ext cx="3101788" cy="646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7179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41887" y="217101"/>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cs typeface="Calibri" panose="020F0502020204030204" pitchFamily="34" charset="0"/>
              </a:rPr>
              <a:t> Priorización de Vehículos</a:t>
            </a:r>
            <a:endParaRPr lang="es-CL" sz="3600" b="1">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Marcador de contenido 3">
            <a:extLst>
              <a:ext uri="{FF2B5EF4-FFF2-40B4-BE49-F238E27FC236}">
                <a16:creationId xmlns:a16="http://schemas.microsoft.com/office/drawing/2014/main" id="{96C66261-E1FA-4E70-9A61-4B843DEC5CB6}"/>
              </a:ext>
            </a:extLst>
          </p:cNvPr>
          <p:cNvSpPr txBox="1">
            <a:spLocks/>
          </p:cNvSpPr>
          <p:nvPr/>
        </p:nvSpPr>
        <p:spPr>
          <a:xfrm>
            <a:off x="441887" y="1391761"/>
            <a:ext cx="11256777" cy="490534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es-PE" sz="1800" b="1">
                <a:solidFill>
                  <a:srgbClr val="3C3C3C"/>
                </a:solidFill>
                <a:effectLst/>
                <a:latin typeface="Arial" panose="020B0604020202020204" pitchFamily="34" charset="0"/>
                <a:ea typeface="Calibri" panose="020F0502020204030204" pitchFamily="34" charset="0"/>
                <a:cs typeface="Times New Roman" panose="02020603050405020304" pitchFamily="18" charset="0"/>
              </a:rPr>
              <a:t>Metodología:</a:t>
            </a:r>
          </a:p>
          <a:p>
            <a:pPr marL="342900" indent="-342900">
              <a:lnSpc>
                <a:spcPct val="107000"/>
              </a:lnSpc>
              <a:spcAft>
                <a:spcPts val="800"/>
              </a:spcAft>
              <a:buFont typeface="+mj-lt"/>
              <a:buAutoNum type="arabicPeriod"/>
            </a:pP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Se tomo el </a:t>
            </a:r>
            <a:r>
              <a:rPr lang="es-PE" sz="1800" b="1">
                <a:solidFill>
                  <a:srgbClr val="3C3C3C"/>
                </a:solidFill>
                <a:latin typeface="Arial" panose="020B0604020202020204" pitchFamily="34" charset="0"/>
                <a:ea typeface="Calibri" panose="020F0502020204030204" pitchFamily="34" charset="0"/>
                <a:cs typeface="Times New Roman" panose="02020603050405020304" pitchFamily="18" charset="0"/>
              </a:rPr>
              <a:t>stock de vehículos</a:t>
            </a: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(Marca - Modelo) del 2022, para así solo crear modelos de elasticidad para vehículos que estarán vigentes en el futuro.</a:t>
            </a:r>
          </a:p>
          <a:p>
            <a:pPr marL="342900" indent="-342900">
              <a:lnSpc>
                <a:spcPct val="107000"/>
              </a:lnSpc>
              <a:spcAft>
                <a:spcPts val="800"/>
              </a:spcAft>
              <a:buFont typeface="+mj-lt"/>
              <a:buAutoNum type="arabicPeriod"/>
            </a:pP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Se selecciono el </a:t>
            </a:r>
            <a:r>
              <a:rPr lang="es-PE" sz="1800" b="1">
                <a:solidFill>
                  <a:srgbClr val="3C3C3C"/>
                </a:solidFill>
                <a:latin typeface="Arial" panose="020B0604020202020204" pitchFamily="34" charset="0"/>
                <a:ea typeface="Calibri" panose="020F0502020204030204" pitchFamily="34" charset="0"/>
                <a:cs typeface="Times New Roman" panose="02020603050405020304" pitchFamily="18" charset="0"/>
              </a:rPr>
              <a:t>segmento</a:t>
            </a: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 entre 9 con mayor volumen de ventas: </a:t>
            </a:r>
            <a:r>
              <a:rPr lang="es-PE" sz="1800" b="1">
                <a:solidFill>
                  <a:srgbClr val="3C3C3C"/>
                </a:solidFill>
                <a:latin typeface="Arial" panose="020B0604020202020204" pitchFamily="34" charset="0"/>
                <a:ea typeface="Calibri" panose="020F0502020204030204" pitchFamily="34" charset="0"/>
                <a:cs typeface="Times New Roman" panose="02020603050405020304" pitchFamily="18" charset="0"/>
              </a:rPr>
              <a:t>SUV.</a:t>
            </a:r>
          </a:p>
          <a:p>
            <a:pPr marL="342900" indent="-342900">
              <a:lnSpc>
                <a:spcPct val="107000"/>
              </a:lnSpc>
              <a:spcAft>
                <a:spcPts val="800"/>
              </a:spcAft>
              <a:buFont typeface="+mj-lt"/>
              <a:buAutoNum type="arabicPeriod"/>
            </a:pP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Se selecciono </a:t>
            </a:r>
            <a:r>
              <a:rPr lang="es-PE" sz="1800" b="1">
                <a:solidFill>
                  <a:srgbClr val="3C3C3C"/>
                </a:solidFill>
                <a:latin typeface="Arial" panose="020B0604020202020204" pitchFamily="34" charset="0"/>
                <a:ea typeface="Calibri" panose="020F0502020204030204" pitchFamily="34" charset="0"/>
                <a:cs typeface="Times New Roman" panose="02020603050405020304" pitchFamily="18" charset="0"/>
              </a:rPr>
              <a:t>62</a:t>
            </a: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 de 179 versiones con mayor volumen de ventas y vigencia en el 2022.</a:t>
            </a:r>
          </a:p>
          <a:p>
            <a:pPr marL="342900" indent="-342900">
              <a:lnSpc>
                <a:spcPct val="107000"/>
              </a:lnSpc>
              <a:spcAft>
                <a:spcPts val="800"/>
              </a:spcAft>
              <a:buFont typeface="+mj-lt"/>
              <a:buAutoNum type="arabicPeriod"/>
            </a:pPr>
            <a:endParaRPr lang="en-US" sz="1800" b="1">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8FDCC252-2ED4-4E10-ACFE-988A7218F5F1}"/>
              </a:ext>
            </a:extLst>
          </p:cNvPr>
          <p:cNvSpPr/>
          <p:nvPr/>
        </p:nvSpPr>
        <p:spPr>
          <a:xfrm>
            <a:off x="5744251" y="3735418"/>
            <a:ext cx="3101788" cy="646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2165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41887" y="217101"/>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cs typeface="Calibri" panose="020F0502020204030204" pitchFamily="34" charset="0"/>
              </a:rPr>
              <a:t>Viabilidad de Modelo de Elasticidad</a:t>
            </a:r>
            <a:endParaRPr lang="es-CL" sz="3600" b="1">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Marcador de contenido 3">
            <a:extLst>
              <a:ext uri="{FF2B5EF4-FFF2-40B4-BE49-F238E27FC236}">
                <a16:creationId xmlns:a16="http://schemas.microsoft.com/office/drawing/2014/main" id="{96C66261-E1FA-4E70-9A61-4B843DEC5CB6}"/>
              </a:ext>
            </a:extLst>
          </p:cNvPr>
          <p:cNvSpPr txBox="1">
            <a:spLocks/>
          </p:cNvSpPr>
          <p:nvPr/>
        </p:nvSpPr>
        <p:spPr>
          <a:xfrm>
            <a:off x="396820" y="1391760"/>
            <a:ext cx="11207575" cy="483935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7000"/>
              </a:lnSpc>
              <a:spcAft>
                <a:spcPts val="800"/>
              </a:spcAft>
              <a:buNone/>
            </a:pPr>
            <a:r>
              <a:rPr lang="es-PE" sz="1800" b="1">
                <a:solidFill>
                  <a:srgbClr val="3C3C3C"/>
                </a:solidFill>
                <a:effectLst/>
                <a:latin typeface="Arial" panose="020B0604020202020204" pitchFamily="34" charset="0"/>
                <a:ea typeface="Calibri" panose="020F0502020204030204" pitchFamily="34" charset="0"/>
                <a:cs typeface="Times New Roman" panose="02020603050405020304" pitchFamily="18" charset="0"/>
              </a:rPr>
              <a:t>Requisitos:</a:t>
            </a:r>
          </a:p>
          <a:p>
            <a:pPr>
              <a:lnSpc>
                <a:spcPct val="107000"/>
              </a:lnSpc>
              <a:spcAft>
                <a:spcPts val="800"/>
              </a:spcAft>
            </a:pP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Contar con información histórica mínima de 3 años.</a:t>
            </a:r>
          </a:p>
          <a:p>
            <a:pPr>
              <a:lnSpc>
                <a:spcPct val="107000"/>
              </a:lnSpc>
              <a:spcAft>
                <a:spcPts val="800"/>
              </a:spcAft>
            </a:pP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Tener una baja variabilidad de precios en el mes.</a:t>
            </a:r>
          </a:p>
          <a:p>
            <a:pPr>
              <a:lnSpc>
                <a:spcPct val="107000"/>
              </a:lnSpc>
              <a:spcAft>
                <a:spcPts val="800"/>
              </a:spcAft>
            </a:pP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Tener una correlación negativa entre Precio y Demanda.</a:t>
            </a:r>
          </a:p>
          <a:p>
            <a:pPr>
              <a:lnSpc>
                <a:spcPct val="107000"/>
              </a:lnSpc>
              <a:spcAft>
                <a:spcPts val="800"/>
              </a:spcAft>
            </a:pPr>
            <a:r>
              <a:rPr lang="es-PE" sz="1800">
                <a:solidFill>
                  <a:srgbClr val="3C3C3C"/>
                </a:solidFill>
                <a:latin typeface="Arial" panose="020B0604020202020204" pitchFamily="34" charset="0"/>
                <a:ea typeface="Calibri" panose="020F0502020204030204" pitchFamily="34" charset="0"/>
                <a:cs typeface="Times New Roman" panose="02020603050405020304" pitchFamily="18" charset="0"/>
              </a:rPr>
              <a:t>Tener una elasticidad &gt; 1.</a:t>
            </a:r>
          </a:p>
          <a:p>
            <a:pPr marL="0" indent="0">
              <a:lnSpc>
                <a:spcPct val="107000"/>
              </a:lnSpc>
              <a:spcAft>
                <a:spcPts val="800"/>
              </a:spcAft>
              <a:buNone/>
            </a:pPr>
            <a:endParaRPr lang="en-US" sz="180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Tx/>
              <a:buChar char="-"/>
            </a:pPr>
            <a:endParaRPr lang="en-US" sz="180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a:extLst>
              <a:ext uri="{FF2B5EF4-FFF2-40B4-BE49-F238E27FC236}">
                <a16:creationId xmlns:a16="http://schemas.microsoft.com/office/drawing/2014/main" id="{8FDCC252-2ED4-4E10-ACFE-988A7218F5F1}"/>
              </a:ext>
            </a:extLst>
          </p:cNvPr>
          <p:cNvSpPr/>
          <p:nvPr/>
        </p:nvSpPr>
        <p:spPr>
          <a:xfrm>
            <a:off x="6884895" y="5074024"/>
            <a:ext cx="3101788" cy="646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16330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24207" y="243477"/>
            <a:ext cx="11364788" cy="523210"/>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2800" b="1">
                <a:solidFill>
                  <a:srgbClr val="C00000"/>
                </a:solidFill>
                <a:latin typeface="Calibri" panose="020F0502020204030204" pitchFamily="34" charset="0"/>
                <a:cs typeface="Calibri" panose="020F0502020204030204" pitchFamily="34" charset="0"/>
              </a:rPr>
              <a:t>Análisis de Ventas por Sociedad </a:t>
            </a:r>
            <a:endParaRPr lang="es-CL" sz="2800" b="1">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Abrir llave 12">
            <a:extLst>
              <a:ext uri="{FF2B5EF4-FFF2-40B4-BE49-F238E27FC236}">
                <a16:creationId xmlns:a16="http://schemas.microsoft.com/office/drawing/2014/main" id="{233EA8BE-9576-478E-9EA6-668C6991E04C}"/>
              </a:ext>
            </a:extLst>
          </p:cNvPr>
          <p:cNvSpPr/>
          <p:nvPr/>
        </p:nvSpPr>
        <p:spPr>
          <a:xfrm>
            <a:off x="3431659" y="1620908"/>
            <a:ext cx="311084" cy="3648173"/>
          </a:xfrm>
          <a:prstGeom prst="leftBrace">
            <a:avLst>
              <a:gd name="adj1" fmla="val 8333"/>
              <a:gd name="adj2" fmla="val 47157"/>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PE">
              <a:ln w="0"/>
              <a:solidFill>
                <a:schemeClr val="accent1"/>
              </a:solidFill>
              <a:effectLst>
                <a:outerShdw blurRad="38100" dist="25400" dir="5400000" algn="ctr" rotWithShape="0">
                  <a:srgbClr val="6E747A">
                    <a:alpha val="43000"/>
                  </a:srgbClr>
                </a:outerShdw>
              </a:effectLst>
            </a:endParaRPr>
          </a:p>
        </p:txBody>
      </p:sp>
      <p:sp>
        <p:nvSpPr>
          <p:cNvPr id="14" name="Rectángulo 13">
            <a:extLst>
              <a:ext uri="{FF2B5EF4-FFF2-40B4-BE49-F238E27FC236}">
                <a16:creationId xmlns:a16="http://schemas.microsoft.com/office/drawing/2014/main" id="{0B7C5C62-06B0-414B-9BB1-9F8751D766D3}"/>
              </a:ext>
            </a:extLst>
          </p:cNvPr>
          <p:cNvSpPr/>
          <p:nvPr/>
        </p:nvSpPr>
        <p:spPr>
          <a:xfrm>
            <a:off x="4238599" y="5213159"/>
            <a:ext cx="8201235" cy="523220"/>
          </a:xfrm>
          <a:prstGeom prst="rect">
            <a:avLst/>
          </a:prstGeom>
          <a:noFill/>
        </p:spPr>
        <p:txBody>
          <a:bodyPr wrap="square" lIns="91440" tIns="45720" rIns="91440" bIns="45720">
            <a:spAutoFit/>
          </a:bodyPr>
          <a:lstStyle/>
          <a:p>
            <a:pPr marL="171450" indent="-171450">
              <a:buFont typeface="Arial" panose="020B0604020202020204" pitchFamily="34" charset="0"/>
              <a:buChar char="•"/>
            </a:pPr>
            <a:r>
              <a:rPr lang="es-ES" sz="1400" b="0" cap="none" spc="0">
                <a:ln w="0"/>
                <a:solidFill>
                  <a:schemeClr val="accent1"/>
                </a:solidFill>
                <a:effectLst>
                  <a:outerShdw blurRad="38100" dist="25400" dir="5400000" algn="ctr" rotWithShape="0">
                    <a:srgbClr val="6E747A">
                      <a:alpha val="43000"/>
                    </a:srgbClr>
                  </a:outerShdw>
                </a:effectLst>
              </a:rPr>
              <a:t>Las ventas de Concesionarios es mayor a Dercocenter en todos los Periodos</a:t>
            </a:r>
          </a:p>
          <a:p>
            <a:pPr marL="171450" indent="-171450">
              <a:buFont typeface="Arial" panose="020B0604020202020204" pitchFamily="34" charset="0"/>
              <a:buChar char="•"/>
            </a:pPr>
            <a:r>
              <a:rPr lang="es-ES" sz="1400">
                <a:ln w="0"/>
                <a:solidFill>
                  <a:schemeClr val="accent1"/>
                </a:solidFill>
                <a:effectLst>
                  <a:outerShdw blurRad="38100" dist="25400" dir="5400000" algn="ctr" rotWithShape="0">
                    <a:srgbClr val="6E747A">
                      <a:alpha val="43000"/>
                    </a:srgbClr>
                  </a:outerShdw>
                </a:effectLst>
              </a:rPr>
              <a:t>Tenemos 2 periodos donde las Ventas entre Concesionarios y Dercocenter van relación de 7 a 3.</a:t>
            </a:r>
            <a:endParaRPr lang="es-ES" sz="1400" b="0" cap="none" spc="0">
              <a:ln w="0"/>
              <a:solidFill>
                <a:schemeClr val="accent1"/>
              </a:solidFill>
              <a:effectLst>
                <a:outerShdw blurRad="38100" dist="25400" dir="5400000" algn="ctr" rotWithShape="0">
                  <a:srgbClr val="6E747A">
                    <a:alpha val="43000"/>
                  </a:srgbClr>
                </a:outerShdw>
              </a:effectLst>
            </a:endParaRPr>
          </a:p>
        </p:txBody>
      </p:sp>
      <p:sp>
        <p:nvSpPr>
          <p:cNvPr id="20" name="Rectángulo 19">
            <a:extLst>
              <a:ext uri="{FF2B5EF4-FFF2-40B4-BE49-F238E27FC236}">
                <a16:creationId xmlns:a16="http://schemas.microsoft.com/office/drawing/2014/main" id="{434F742B-F056-4E00-B3BB-52D028071E05}"/>
              </a:ext>
            </a:extLst>
          </p:cNvPr>
          <p:cNvSpPr/>
          <p:nvPr/>
        </p:nvSpPr>
        <p:spPr>
          <a:xfrm>
            <a:off x="188837" y="5213159"/>
            <a:ext cx="2856321" cy="738664"/>
          </a:xfrm>
          <a:prstGeom prst="rect">
            <a:avLst/>
          </a:prstGeom>
          <a:noFill/>
        </p:spPr>
        <p:txBody>
          <a:bodyPr wrap="square" lIns="91440" tIns="45720" rIns="91440" bIns="45720">
            <a:spAutoFit/>
          </a:bodyPr>
          <a:lstStyle/>
          <a:p>
            <a:pPr marL="171450" indent="-171450">
              <a:buFont typeface="Arial" panose="020B0604020202020204" pitchFamily="34" charset="0"/>
              <a:buChar char="•"/>
            </a:pPr>
            <a:r>
              <a:rPr lang="es-ES" sz="1400" dirty="0">
                <a:ln w="0"/>
                <a:solidFill>
                  <a:schemeClr val="accent1"/>
                </a:solidFill>
                <a:effectLst>
                  <a:outerShdw blurRad="38100" dist="25400" dir="5400000" algn="ctr" rotWithShape="0">
                    <a:srgbClr val="6E747A">
                      <a:alpha val="43000"/>
                    </a:srgbClr>
                  </a:outerShdw>
                </a:effectLst>
              </a:rPr>
              <a:t>En 22 meses de Análisis la relación de ventas entre Concesionarios y </a:t>
            </a:r>
            <a:r>
              <a:rPr lang="es-ES" sz="1400" dirty="0" err="1">
                <a:ln w="0"/>
                <a:solidFill>
                  <a:schemeClr val="accent1"/>
                </a:solidFill>
                <a:effectLst>
                  <a:outerShdw blurRad="38100" dist="25400" dir="5400000" algn="ctr" rotWithShape="0">
                    <a:srgbClr val="6E747A">
                      <a:alpha val="43000"/>
                    </a:srgbClr>
                  </a:outerShdw>
                </a:effectLst>
              </a:rPr>
              <a:t>Dercocenter</a:t>
            </a:r>
            <a:r>
              <a:rPr lang="es-ES" sz="1400" dirty="0">
                <a:ln w="0"/>
                <a:solidFill>
                  <a:schemeClr val="accent1"/>
                </a:solidFill>
                <a:effectLst>
                  <a:outerShdw blurRad="38100" dist="25400" dir="5400000" algn="ctr" rotWithShape="0">
                    <a:srgbClr val="6E747A">
                      <a:alpha val="43000"/>
                    </a:srgbClr>
                  </a:outerShdw>
                </a:effectLst>
              </a:rPr>
              <a:t> es de 6 a 4.</a:t>
            </a:r>
            <a:endParaRPr lang="es-ES" sz="1400" b="0" cap="none" spc="0" dirty="0">
              <a:ln w="0"/>
              <a:solidFill>
                <a:schemeClr val="accent1"/>
              </a:solidFill>
              <a:effectLst>
                <a:outerShdw blurRad="38100" dist="25400" dir="5400000" algn="ctr" rotWithShape="0">
                  <a:srgbClr val="6E747A">
                    <a:alpha val="43000"/>
                  </a:srgbClr>
                </a:outerShdw>
              </a:effectLst>
            </a:endParaRPr>
          </a:p>
        </p:txBody>
      </p:sp>
      <p:pic>
        <p:nvPicPr>
          <p:cNvPr id="3" name="Imagen 2">
            <a:extLst>
              <a:ext uri="{FF2B5EF4-FFF2-40B4-BE49-F238E27FC236}">
                <a16:creationId xmlns:a16="http://schemas.microsoft.com/office/drawing/2014/main" id="{155C7F0B-BB16-47DF-A10D-91B46BEC0C30}"/>
              </a:ext>
            </a:extLst>
          </p:cNvPr>
          <p:cNvPicPr>
            <a:picLocks noChangeAspect="1"/>
          </p:cNvPicPr>
          <p:nvPr/>
        </p:nvPicPr>
        <p:blipFill>
          <a:blip r:embed="rId2"/>
          <a:stretch>
            <a:fillRect/>
          </a:stretch>
        </p:blipFill>
        <p:spPr>
          <a:xfrm>
            <a:off x="201492" y="2013625"/>
            <a:ext cx="3076730" cy="28679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Imagen 5">
            <a:extLst>
              <a:ext uri="{FF2B5EF4-FFF2-40B4-BE49-F238E27FC236}">
                <a16:creationId xmlns:a16="http://schemas.microsoft.com/office/drawing/2014/main" id="{6CDAECB7-78BD-49D2-AD43-23D19FE51D6A}"/>
              </a:ext>
            </a:extLst>
          </p:cNvPr>
          <p:cNvPicPr>
            <a:picLocks noChangeAspect="1"/>
          </p:cNvPicPr>
          <p:nvPr/>
        </p:nvPicPr>
        <p:blipFill>
          <a:blip r:embed="rId3"/>
          <a:stretch>
            <a:fillRect/>
          </a:stretch>
        </p:blipFill>
        <p:spPr>
          <a:xfrm>
            <a:off x="3896180" y="1929436"/>
            <a:ext cx="7741271" cy="295218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Flecha: a la derecha 7">
            <a:extLst>
              <a:ext uri="{FF2B5EF4-FFF2-40B4-BE49-F238E27FC236}">
                <a16:creationId xmlns:a16="http://schemas.microsoft.com/office/drawing/2014/main" id="{A0566EF9-9026-4983-8A83-DCFD9205F0CA}"/>
              </a:ext>
            </a:extLst>
          </p:cNvPr>
          <p:cNvSpPr/>
          <p:nvPr/>
        </p:nvSpPr>
        <p:spPr>
          <a:xfrm rot="20576634">
            <a:off x="10433157" y="2556641"/>
            <a:ext cx="817123" cy="235618"/>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ángulo 8">
            <a:extLst>
              <a:ext uri="{FF2B5EF4-FFF2-40B4-BE49-F238E27FC236}">
                <a16:creationId xmlns:a16="http://schemas.microsoft.com/office/drawing/2014/main" id="{6D3877D9-9D3C-48C8-B231-C61DC57BAF61}"/>
              </a:ext>
            </a:extLst>
          </p:cNvPr>
          <p:cNvSpPr/>
          <p:nvPr/>
        </p:nvSpPr>
        <p:spPr>
          <a:xfrm>
            <a:off x="3742743" y="930882"/>
            <a:ext cx="8410956" cy="954107"/>
          </a:xfrm>
          <a:prstGeom prst="rect">
            <a:avLst/>
          </a:prstGeom>
          <a:noFill/>
        </p:spPr>
        <p:txBody>
          <a:bodyPr wrap="none" lIns="91440" tIns="45720" rIns="91440" bIns="45720">
            <a:spAutoFit/>
          </a:bodyPr>
          <a:lstStyle/>
          <a:p>
            <a:r>
              <a:rPr lang="es-ES" sz="2800" dirty="0">
                <a:ln w="0"/>
                <a:solidFill>
                  <a:schemeClr val="accent1"/>
                </a:solidFill>
                <a:effectLst>
                  <a:outerShdw blurRad="38100" dist="25400" dir="5400000" algn="ctr" rotWithShape="0">
                    <a:srgbClr val="6E747A">
                      <a:alpha val="43000"/>
                    </a:srgbClr>
                  </a:outerShdw>
                </a:effectLst>
              </a:rPr>
              <a:t>En los últimos 4 meses el impacto de  los Concesionarios</a:t>
            </a:r>
            <a:br>
              <a:rPr lang="es-ES" sz="2800" dirty="0">
                <a:ln w="0"/>
                <a:solidFill>
                  <a:schemeClr val="accent1"/>
                </a:solidFill>
                <a:effectLst>
                  <a:outerShdw blurRad="38100" dist="25400" dir="5400000" algn="ctr" rotWithShape="0">
                    <a:srgbClr val="6E747A">
                      <a:alpha val="43000"/>
                    </a:srgbClr>
                  </a:outerShdw>
                </a:effectLst>
              </a:rPr>
            </a:br>
            <a:r>
              <a:rPr lang="es-ES" sz="2800" dirty="0">
                <a:ln w="0"/>
                <a:solidFill>
                  <a:schemeClr val="accent1"/>
                </a:solidFill>
                <a:effectLst>
                  <a:outerShdw blurRad="38100" dist="25400" dir="5400000" algn="ctr" rotWithShape="0">
                    <a:srgbClr val="6E747A">
                      <a:alpha val="43000"/>
                    </a:srgbClr>
                  </a:outerShdw>
                </a:effectLst>
              </a:rPr>
              <a:t>sigue una tendencia creciente</a:t>
            </a:r>
          </a:p>
        </p:txBody>
      </p:sp>
    </p:spTree>
    <p:extLst>
      <p:ext uri="{BB962C8B-B14F-4D97-AF65-F5344CB8AC3E}">
        <p14:creationId xmlns:p14="http://schemas.microsoft.com/office/powerpoint/2010/main" val="3337085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24207" y="243477"/>
            <a:ext cx="11364788" cy="523210"/>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2800" b="1">
                <a:solidFill>
                  <a:srgbClr val="C00000"/>
                </a:solidFill>
                <a:latin typeface="Calibri" panose="020F0502020204030204" pitchFamily="34" charset="0"/>
                <a:cs typeface="Calibri" panose="020F0502020204030204" pitchFamily="34" charset="0"/>
              </a:rPr>
              <a:t>Nivel de correlaciones(Ventas &amp; Precios) de autos</a:t>
            </a:r>
            <a:endParaRPr lang="es-CL" sz="2800" b="1">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54B77729-36BC-4113-BAFF-A99CC0B354D9}"/>
              </a:ext>
            </a:extLst>
          </p:cNvPr>
          <p:cNvSpPr/>
          <p:nvPr/>
        </p:nvSpPr>
        <p:spPr>
          <a:xfrm>
            <a:off x="7730410" y="1109374"/>
            <a:ext cx="3279616" cy="461665"/>
          </a:xfrm>
          <a:prstGeom prst="rect">
            <a:avLst/>
          </a:prstGeom>
          <a:noFill/>
        </p:spPr>
        <p:txBody>
          <a:bodyPr wrap="none" lIns="91440" tIns="45720" rIns="91440" bIns="45720">
            <a:spAutoFit/>
          </a:bodyPr>
          <a:lstStyle/>
          <a:p>
            <a:pPr algn="ctr"/>
            <a:r>
              <a:rPr lang="es-ES" sz="2400" u="sng" dirty="0">
                <a:ln w="0"/>
                <a:solidFill>
                  <a:schemeClr val="tx1">
                    <a:lumMod val="65000"/>
                    <a:lumOff val="35000"/>
                  </a:schemeClr>
                </a:solidFill>
                <a:effectLst>
                  <a:outerShdw blurRad="38100" dist="19050" dir="2700000" algn="tl" rotWithShape="0">
                    <a:schemeClr val="dk1">
                      <a:alpha val="40000"/>
                    </a:schemeClr>
                  </a:outerShdw>
                </a:effectLst>
              </a:rPr>
              <a:t>Alto Nivel de Correlación</a:t>
            </a:r>
            <a:endParaRPr lang="es-ES" sz="2400" b="0" u="sng" cap="none" spc="0" dirty="0">
              <a:ln w="0"/>
              <a:solidFill>
                <a:schemeClr val="tx1">
                  <a:lumMod val="65000"/>
                  <a:lumOff val="35000"/>
                </a:schemeClr>
              </a:solidFill>
              <a:effectLst>
                <a:outerShdw blurRad="38100" dist="19050" dir="2700000" algn="tl" rotWithShape="0">
                  <a:schemeClr val="dk1">
                    <a:alpha val="40000"/>
                  </a:schemeClr>
                </a:outerShdw>
              </a:effectLst>
            </a:endParaRPr>
          </a:p>
        </p:txBody>
      </p:sp>
      <p:sp>
        <p:nvSpPr>
          <p:cNvPr id="15" name="Rectángulo 14">
            <a:extLst>
              <a:ext uri="{FF2B5EF4-FFF2-40B4-BE49-F238E27FC236}">
                <a16:creationId xmlns:a16="http://schemas.microsoft.com/office/drawing/2014/main" id="{0383DB9B-6C70-49F9-B2AC-9B48645D9112}"/>
              </a:ext>
            </a:extLst>
          </p:cNvPr>
          <p:cNvSpPr/>
          <p:nvPr/>
        </p:nvSpPr>
        <p:spPr>
          <a:xfrm>
            <a:off x="1416406" y="1109374"/>
            <a:ext cx="3319499" cy="461665"/>
          </a:xfrm>
          <a:prstGeom prst="rect">
            <a:avLst/>
          </a:prstGeom>
          <a:noFill/>
        </p:spPr>
        <p:txBody>
          <a:bodyPr wrap="none" lIns="91440" tIns="45720" rIns="91440" bIns="45720">
            <a:spAutoFit/>
          </a:bodyPr>
          <a:lstStyle/>
          <a:p>
            <a:pPr algn="ctr"/>
            <a:r>
              <a:rPr lang="es-ES" sz="2400" u="sng" dirty="0">
                <a:ln w="0"/>
                <a:solidFill>
                  <a:schemeClr val="tx1">
                    <a:lumMod val="65000"/>
                    <a:lumOff val="35000"/>
                  </a:schemeClr>
                </a:solidFill>
                <a:effectLst>
                  <a:outerShdw blurRad="38100" dist="19050" dir="2700000" algn="tl" rotWithShape="0">
                    <a:schemeClr val="dk1">
                      <a:alpha val="40000"/>
                    </a:schemeClr>
                  </a:outerShdw>
                </a:effectLst>
              </a:rPr>
              <a:t>Bajo Nivel de Correlación</a:t>
            </a:r>
            <a:endParaRPr lang="es-ES" sz="2400" b="0" u="sng" cap="none" spc="0" dirty="0">
              <a:ln w="0"/>
              <a:solidFill>
                <a:schemeClr val="tx1">
                  <a:lumMod val="65000"/>
                  <a:lumOff val="35000"/>
                </a:schemeClr>
              </a:solidFill>
              <a:effectLst>
                <a:outerShdw blurRad="38100" dist="19050" dir="2700000" algn="tl" rotWithShape="0">
                  <a:schemeClr val="dk1">
                    <a:alpha val="40000"/>
                  </a:schemeClr>
                </a:outerShdw>
              </a:effectLst>
            </a:endParaRPr>
          </a:p>
        </p:txBody>
      </p:sp>
      <p:sp>
        <p:nvSpPr>
          <p:cNvPr id="22" name="Rectángulo 21">
            <a:extLst>
              <a:ext uri="{FF2B5EF4-FFF2-40B4-BE49-F238E27FC236}">
                <a16:creationId xmlns:a16="http://schemas.microsoft.com/office/drawing/2014/main" id="{2D83FFCE-0C1D-493D-9752-E3D903C89C91}"/>
              </a:ext>
            </a:extLst>
          </p:cNvPr>
          <p:cNvSpPr/>
          <p:nvPr/>
        </p:nvSpPr>
        <p:spPr>
          <a:xfrm>
            <a:off x="424207" y="5267384"/>
            <a:ext cx="5722071" cy="584775"/>
          </a:xfrm>
          <a:prstGeom prst="rect">
            <a:avLst/>
          </a:prstGeom>
          <a:noFill/>
        </p:spPr>
        <p:txBody>
          <a:bodyPr wrap="square" lIns="91440" tIns="45720" rIns="91440" bIns="45720">
            <a:spAutoFit/>
          </a:bodyPr>
          <a:lstStyle/>
          <a:p>
            <a:pPr algn="ctr"/>
            <a:r>
              <a:rPr lang="es-ES" sz="3200" b="0" cap="none" spc="0">
                <a:ln w="0"/>
                <a:solidFill>
                  <a:schemeClr val="accent1"/>
                </a:solidFill>
                <a:effectLst>
                  <a:outerShdw blurRad="38100" dist="25400" dir="5400000" algn="ctr" rotWithShape="0">
                    <a:srgbClr val="6E747A">
                      <a:alpha val="43000"/>
                    </a:srgbClr>
                  </a:outerShdw>
                </a:effectLst>
              </a:rPr>
              <a:t>Posible elasticidad</a:t>
            </a:r>
          </a:p>
        </p:txBody>
      </p:sp>
      <p:sp>
        <p:nvSpPr>
          <p:cNvPr id="23" name="Rectángulo 22">
            <a:extLst>
              <a:ext uri="{FF2B5EF4-FFF2-40B4-BE49-F238E27FC236}">
                <a16:creationId xmlns:a16="http://schemas.microsoft.com/office/drawing/2014/main" id="{168EA5EA-F3E0-4757-B16B-378D73F1EEFE}"/>
              </a:ext>
            </a:extLst>
          </p:cNvPr>
          <p:cNvSpPr/>
          <p:nvPr/>
        </p:nvSpPr>
        <p:spPr>
          <a:xfrm>
            <a:off x="6207523" y="5267384"/>
            <a:ext cx="5722071" cy="584775"/>
          </a:xfrm>
          <a:prstGeom prst="rect">
            <a:avLst/>
          </a:prstGeom>
          <a:noFill/>
        </p:spPr>
        <p:txBody>
          <a:bodyPr wrap="square" lIns="91440" tIns="45720" rIns="91440" bIns="45720">
            <a:spAutoFit/>
          </a:bodyPr>
          <a:lstStyle/>
          <a:p>
            <a:pPr algn="ctr"/>
            <a:r>
              <a:rPr lang="es-ES" sz="3200" b="0" cap="none" spc="0" dirty="0">
                <a:ln w="0"/>
                <a:solidFill>
                  <a:srgbClr val="FF0000"/>
                </a:solidFill>
                <a:effectLst>
                  <a:outerShdw blurRad="38100" dist="25400" dir="5400000" algn="ctr" rotWithShape="0">
                    <a:srgbClr val="6E747A">
                      <a:alpha val="43000"/>
                    </a:srgbClr>
                  </a:outerShdw>
                </a:effectLst>
              </a:rPr>
              <a:t>Sin elasticidad</a:t>
            </a:r>
          </a:p>
        </p:txBody>
      </p:sp>
      <p:sp>
        <p:nvSpPr>
          <p:cNvPr id="10" name="Rectángulo 9">
            <a:extLst>
              <a:ext uri="{FF2B5EF4-FFF2-40B4-BE49-F238E27FC236}">
                <a16:creationId xmlns:a16="http://schemas.microsoft.com/office/drawing/2014/main" id="{D7377BA0-B88C-4AF9-A87A-4C73A3AA0B08}"/>
              </a:ext>
            </a:extLst>
          </p:cNvPr>
          <p:cNvSpPr/>
          <p:nvPr/>
        </p:nvSpPr>
        <p:spPr>
          <a:xfrm>
            <a:off x="9156060" y="6308148"/>
            <a:ext cx="2392258" cy="276999"/>
          </a:xfrm>
          <a:prstGeom prst="rect">
            <a:avLst/>
          </a:prstGeom>
          <a:noFill/>
        </p:spPr>
        <p:txBody>
          <a:bodyPr wrap="none" lIns="91440" tIns="45720" rIns="91440" bIns="45720">
            <a:spAutoFit/>
          </a:bodyPr>
          <a:lstStyle/>
          <a:p>
            <a:pPr algn="ctr"/>
            <a:r>
              <a:rPr lang="es-ES" sz="1200" b="0" i="1" cap="none" spc="0">
                <a:ln w="0"/>
                <a:solidFill>
                  <a:schemeClr val="tx1">
                    <a:lumMod val="65000"/>
                    <a:lumOff val="35000"/>
                  </a:schemeClr>
                </a:solidFill>
                <a:effectLst>
                  <a:outerShdw blurRad="38100" dist="19050" dir="2700000" algn="tl" rotWithShape="0">
                    <a:schemeClr val="dk1">
                      <a:alpha val="40000"/>
                    </a:schemeClr>
                  </a:outerShdw>
                </a:effectLst>
              </a:rPr>
              <a:t>Nota: Informacion solo Dercocenter</a:t>
            </a:r>
          </a:p>
        </p:txBody>
      </p:sp>
      <p:pic>
        <p:nvPicPr>
          <p:cNvPr id="3" name="Imagen 2">
            <a:extLst>
              <a:ext uri="{FF2B5EF4-FFF2-40B4-BE49-F238E27FC236}">
                <a16:creationId xmlns:a16="http://schemas.microsoft.com/office/drawing/2014/main" id="{13AFCFF2-0B3D-4227-B1CB-44C297282A27}"/>
              </a:ext>
            </a:extLst>
          </p:cNvPr>
          <p:cNvPicPr>
            <a:picLocks noChangeAspect="1"/>
          </p:cNvPicPr>
          <p:nvPr/>
        </p:nvPicPr>
        <p:blipFill>
          <a:blip r:embed="rId2"/>
          <a:stretch>
            <a:fillRect/>
          </a:stretch>
        </p:blipFill>
        <p:spPr>
          <a:xfrm>
            <a:off x="6207523" y="1829066"/>
            <a:ext cx="5509996" cy="3215406"/>
          </a:xfrm>
          <a:prstGeom prst="rect">
            <a:avLst/>
          </a:prstGeom>
        </p:spPr>
      </p:pic>
      <p:pic>
        <p:nvPicPr>
          <p:cNvPr id="13" name="Imagen 12">
            <a:extLst>
              <a:ext uri="{FF2B5EF4-FFF2-40B4-BE49-F238E27FC236}">
                <a16:creationId xmlns:a16="http://schemas.microsoft.com/office/drawing/2014/main" id="{C6CCC67C-69D2-4BAD-A80F-B8B2946B680E}"/>
              </a:ext>
            </a:extLst>
          </p:cNvPr>
          <p:cNvPicPr>
            <a:picLocks noChangeAspect="1"/>
          </p:cNvPicPr>
          <p:nvPr/>
        </p:nvPicPr>
        <p:blipFill>
          <a:blip r:embed="rId3"/>
          <a:stretch>
            <a:fillRect/>
          </a:stretch>
        </p:blipFill>
        <p:spPr>
          <a:xfrm>
            <a:off x="226244" y="1829066"/>
            <a:ext cx="5439265" cy="3215405"/>
          </a:xfrm>
          <a:prstGeom prst="rect">
            <a:avLst/>
          </a:prstGeom>
        </p:spPr>
      </p:pic>
    </p:spTree>
    <p:extLst>
      <p:ext uri="{BB962C8B-B14F-4D97-AF65-F5344CB8AC3E}">
        <p14:creationId xmlns:p14="http://schemas.microsoft.com/office/powerpoint/2010/main" val="2502910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41887" y="217101"/>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cs typeface="Calibri" panose="020F0502020204030204" pitchFamily="34" charset="0"/>
              </a:rPr>
              <a:t>Índice de Contenidos</a:t>
            </a:r>
            <a:endParaRPr lang="es-CL" sz="3600" b="1">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Marcador de contenido 3">
            <a:extLst>
              <a:ext uri="{FF2B5EF4-FFF2-40B4-BE49-F238E27FC236}">
                <a16:creationId xmlns:a16="http://schemas.microsoft.com/office/drawing/2014/main" id="{96C66261-E1FA-4E70-9A61-4B843DEC5CB6}"/>
              </a:ext>
            </a:extLst>
          </p:cNvPr>
          <p:cNvSpPr txBox="1">
            <a:spLocks/>
          </p:cNvSpPr>
          <p:nvPr/>
        </p:nvSpPr>
        <p:spPr>
          <a:xfrm>
            <a:off x="866288" y="1391761"/>
            <a:ext cx="10058400" cy="402336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a:t>● Entregables del Proyecto</a:t>
            </a:r>
            <a:br>
              <a:rPr lang="es-ES"/>
            </a:br>
            <a:endParaRPr lang="es-ES"/>
          </a:p>
          <a:p>
            <a:pPr marL="0" indent="0">
              <a:buNone/>
            </a:pPr>
            <a:r>
              <a:rPr lang="es-ES"/>
              <a:t>● Beneficios, Limitaciones y </a:t>
            </a:r>
            <a:r>
              <a:rPr lang="es-ES" err="1"/>
              <a:t>Disclaimer</a:t>
            </a:r>
            <a:br>
              <a:rPr lang="es-ES"/>
            </a:br>
            <a:br>
              <a:rPr lang="es-ES"/>
            </a:br>
            <a:r>
              <a:rPr lang="es-ES"/>
              <a:t>● Visión General del Proyecto</a:t>
            </a:r>
            <a:br>
              <a:rPr lang="es-ES"/>
            </a:br>
            <a:endParaRPr lang="es-ES"/>
          </a:p>
          <a:p>
            <a:pPr marL="0" indent="0">
              <a:buNone/>
            </a:pPr>
            <a:r>
              <a:rPr lang="es-ES"/>
              <a:t>● Cronograma del Proyecto</a:t>
            </a:r>
            <a:br>
              <a:rPr lang="es-ES"/>
            </a:br>
            <a:br>
              <a:rPr lang="es-ES"/>
            </a:br>
            <a:r>
              <a:rPr lang="es-ES"/>
              <a:t>● Priorización o Quick </a:t>
            </a:r>
            <a:r>
              <a:rPr lang="es-ES" err="1"/>
              <a:t>Wins</a:t>
            </a:r>
            <a:endParaRPr lang="es-ES"/>
          </a:p>
        </p:txBody>
      </p:sp>
    </p:spTree>
    <p:extLst>
      <p:ext uri="{BB962C8B-B14F-4D97-AF65-F5344CB8AC3E}">
        <p14:creationId xmlns:p14="http://schemas.microsoft.com/office/powerpoint/2010/main" val="990074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24207" y="274255"/>
            <a:ext cx="11364788" cy="461655"/>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2400" b="1" dirty="0">
                <a:solidFill>
                  <a:srgbClr val="C00000"/>
                </a:solidFill>
                <a:latin typeface="Calibri" panose="020F0502020204030204" pitchFamily="34" charset="0"/>
                <a:cs typeface="Calibri" panose="020F0502020204030204" pitchFamily="34" charset="0"/>
              </a:rPr>
              <a:t>Relación de Correlación(Precio &amp; Ventas) vs Frecuencia de Ventas/Mes - Precio Final</a:t>
            </a:r>
            <a:endParaRPr lang="es-CL" sz="2400" b="1" dirty="0">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angle 8">
            <a:extLst>
              <a:ext uri="{FF2B5EF4-FFF2-40B4-BE49-F238E27FC236}">
                <a16:creationId xmlns:a16="http://schemas.microsoft.com/office/drawing/2014/main" id="{8FDCC252-2ED4-4E10-ACFE-988A7218F5F1}"/>
              </a:ext>
            </a:extLst>
          </p:cNvPr>
          <p:cNvSpPr/>
          <p:nvPr/>
        </p:nvSpPr>
        <p:spPr>
          <a:xfrm>
            <a:off x="6884895" y="5074024"/>
            <a:ext cx="3101788" cy="646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DA0867D5-8E1A-4BE7-9621-E4C3A888941F}"/>
              </a:ext>
            </a:extLst>
          </p:cNvPr>
          <p:cNvSpPr/>
          <p:nvPr/>
        </p:nvSpPr>
        <p:spPr>
          <a:xfrm>
            <a:off x="838986" y="1420934"/>
            <a:ext cx="7777113" cy="377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0" name="Imagen 9">
            <a:extLst>
              <a:ext uri="{FF2B5EF4-FFF2-40B4-BE49-F238E27FC236}">
                <a16:creationId xmlns:a16="http://schemas.microsoft.com/office/drawing/2014/main" id="{610D9C71-AB0B-4C43-8C37-10B51804C529}"/>
              </a:ext>
            </a:extLst>
          </p:cNvPr>
          <p:cNvPicPr>
            <a:picLocks noChangeAspect="1"/>
          </p:cNvPicPr>
          <p:nvPr/>
        </p:nvPicPr>
        <p:blipFill>
          <a:blip r:embed="rId2"/>
          <a:stretch>
            <a:fillRect/>
          </a:stretch>
        </p:blipFill>
        <p:spPr>
          <a:xfrm>
            <a:off x="754144" y="1071668"/>
            <a:ext cx="10090220" cy="4490147"/>
          </a:xfrm>
          <a:prstGeom prst="rect">
            <a:avLst/>
          </a:prstGeom>
          <a:noFill/>
          <a:ln w="57150">
            <a:noFill/>
          </a:ln>
        </p:spPr>
      </p:pic>
      <p:sp>
        <p:nvSpPr>
          <p:cNvPr id="7" name="Rectángulo 6">
            <a:extLst>
              <a:ext uri="{FF2B5EF4-FFF2-40B4-BE49-F238E27FC236}">
                <a16:creationId xmlns:a16="http://schemas.microsoft.com/office/drawing/2014/main" id="{BA299AEC-1B54-4FA6-965D-DB1776847994}"/>
              </a:ext>
            </a:extLst>
          </p:cNvPr>
          <p:cNvSpPr/>
          <p:nvPr/>
        </p:nvSpPr>
        <p:spPr>
          <a:xfrm>
            <a:off x="929490" y="5675199"/>
            <a:ext cx="8201235" cy="307777"/>
          </a:xfrm>
          <a:prstGeom prst="rect">
            <a:avLst/>
          </a:prstGeom>
          <a:noFill/>
        </p:spPr>
        <p:txBody>
          <a:bodyPr wrap="square" lIns="91440" tIns="45720" rIns="91440" bIns="45720">
            <a:spAutoFit/>
          </a:bodyPr>
          <a:lstStyle/>
          <a:p>
            <a:pPr marL="171450" indent="-171450">
              <a:buFont typeface="Arial" panose="020B0604020202020204" pitchFamily="34" charset="0"/>
              <a:buChar char="•"/>
            </a:pPr>
            <a:r>
              <a:rPr lang="es-ES" sz="1400" b="0" cap="none" spc="0" dirty="0">
                <a:ln w="0"/>
                <a:solidFill>
                  <a:schemeClr val="accent1"/>
                </a:solidFill>
                <a:effectLst>
                  <a:outerShdw blurRad="38100" dist="25400" dir="5400000" algn="ctr" rotWithShape="0">
                    <a:srgbClr val="6E747A">
                      <a:alpha val="43000"/>
                    </a:srgbClr>
                  </a:outerShdw>
                </a:effectLst>
              </a:rPr>
              <a:t>Solo 3 Vehículos de los 62 cumplen las condiciones para realizar un modelo de elasticidad.</a:t>
            </a:r>
          </a:p>
        </p:txBody>
      </p:sp>
      <p:sp>
        <p:nvSpPr>
          <p:cNvPr id="2" name="Elipse 1">
            <a:extLst>
              <a:ext uri="{FF2B5EF4-FFF2-40B4-BE49-F238E27FC236}">
                <a16:creationId xmlns:a16="http://schemas.microsoft.com/office/drawing/2014/main" id="{006D223F-71D2-4624-B970-7A3D02EA09E9}"/>
              </a:ext>
            </a:extLst>
          </p:cNvPr>
          <p:cNvSpPr/>
          <p:nvPr/>
        </p:nvSpPr>
        <p:spPr>
          <a:xfrm>
            <a:off x="3544479" y="3117917"/>
            <a:ext cx="367645" cy="27573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Elipse 11">
            <a:extLst>
              <a:ext uri="{FF2B5EF4-FFF2-40B4-BE49-F238E27FC236}">
                <a16:creationId xmlns:a16="http://schemas.microsoft.com/office/drawing/2014/main" id="{D860E73E-DD57-4F6B-A135-7E74A9F26E55}"/>
              </a:ext>
            </a:extLst>
          </p:cNvPr>
          <p:cNvSpPr/>
          <p:nvPr/>
        </p:nvSpPr>
        <p:spPr>
          <a:xfrm>
            <a:off x="4293910" y="3628535"/>
            <a:ext cx="367645" cy="27573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Elipse 12">
            <a:extLst>
              <a:ext uri="{FF2B5EF4-FFF2-40B4-BE49-F238E27FC236}">
                <a16:creationId xmlns:a16="http://schemas.microsoft.com/office/drawing/2014/main" id="{AEA2A21D-A395-4045-9593-A5F249652A77}"/>
              </a:ext>
            </a:extLst>
          </p:cNvPr>
          <p:cNvSpPr/>
          <p:nvPr/>
        </p:nvSpPr>
        <p:spPr>
          <a:xfrm>
            <a:off x="5266442" y="3258718"/>
            <a:ext cx="304799" cy="26316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464054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12"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890D36A-7FD5-4896-B9E9-8F152C77CCF0}"/>
              </a:ext>
            </a:extLst>
          </p:cNvPr>
          <p:cNvPicPr>
            <a:picLocks noChangeAspect="1"/>
          </p:cNvPicPr>
          <p:nvPr/>
        </p:nvPicPr>
        <p:blipFill rotWithShape="1">
          <a:blip r:embed="rId2"/>
          <a:srcRect l="705" t="587"/>
          <a:stretch/>
        </p:blipFill>
        <p:spPr>
          <a:xfrm>
            <a:off x="480767" y="1052999"/>
            <a:ext cx="10614581" cy="4622199"/>
          </a:xfrm>
          <a:prstGeom prst="rect">
            <a:avLst/>
          </a:prstGeom>
        </p:spPr>
      </p:pic>
      <p:sp>
        <p:nvSpPr>
          <p:cNvPr id="11" name="Rectángulo 10">
            <a:extLst>
              <a:ext uri="{FF2B5EF4-FFF2-40B4-BE49-F238E27FC236}">
                <a16:creationId xmlns:a16="http://schemas.microsoft.com/office/drawing/2014/main" id="{0C8C3B9F-E76B-4692-BA70-20B13F98CBA1}"/>
              </a:ext>
            </a:extLst>
          </p:cNvPr>
          <p:cNvSpPr/>
          <p:nvPr/>
        </p:nvSpPr>
        <p:spPr>
          <a:xfrm>
            <a:off x="424207" y="274255"/>
            <a:ext cx="11364788" cy="461655"/>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2400" b="1" dirty="0">
                <a:solidFill>
                  <a:srgbClr val="C00000"/>
                </a:solidFill>
                <a:latin typeface="Calibri" panose="020F0502020204030204" pitchFamily="34" charset="0"/>
                <a:cs typeface="Calibri" panose="020F0502020204030204" pitchFamily="34" charset="0"/>
              </a:rPr>
              <a:t>Relación de Correlación(Precio &amp; Ventas) vs Frecuencia de Ventas/Mes - Precios SAP</a:t>
            </a:r>
            <a:endParaRPr lang="es-CL" sz="2400" b="1" dirty="0">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angle 8">
            <a:extLst>
              <a:ext uri="{FF2B5EF4-FFF2-40B4-BE49-F238E27FC236}">
                <a16:creationId xmlns:a16="http://schemas.microsoft.com/office/drawing/2014/main" id="{8FDCC252-2ED4-4E10-ACFE-988A7218F5F1}"/>
              </a:ext>
            </a:extLst>
          </p:cNvPr>
          <p:cNvSpPr/>
          <p:nvPr/>
        </p:nvSpPr>
        <p:spPr>
          <a:xfrm>
            <a:off x="6884895" y="5074024"/>
            <a:ext cx="3101788" cy="646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DA0867D5-8E1A-4BE7-9621-E4C3A888941F}"/>
              </a:ext>
            </a:extLst>
          </p:cNvPr>
          <p:cNvSpPr/>
          <p:nvPr/>
        </p:nvSpPr>
        <p:spPr>
          <a:xfrm>
            <a:off x="2996338" y="6006658"/>
            <a:ext cx="7777113" cy="377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7" name="Rectángulo 6">
            <a:extLst>
              <a:ext uri="{FF2B5EF4-FFF2-40B4-BE49-F238E27FC236}">
                <a16:creationId xmlns:a16="http://schemas.microsoft.com/office/drawing/2014/main" id="{BA299AEC-1B54-4FA6-965D-DB1776847994}"/>
              </a:ext>
            </a:extLst>
          </p:cNvPr>
          <p:cNvSpPr/>
          <p:nvPr/>
        </p:nvSpPr>
        <p:spPr>
          <a:xfrm>
            <a:off x="929490" y="5675199"/>
            <a:ext cx="8201235" cy="307777"/>
          </a:xfrm>
          <a:prstGeom prst="rect">
            <a:avLst/>
          </a:prstGeom>
          <a:noFill/>
        </p:spPr>
        <p:txBody>
          <a:bodyPr wrap="square" lIns="91440" tIns="45720" rIns="91440" bIns="45720">
            <a:spAutoFit/>
          </a:bodyPr>
          <a:lstStyle/>
          <a:p>
            <a:pPr marL="171450" indent="-171450">
              <a:buFont typeface="Arial" panose="020B0604020202020204" pitchFamily="34" charset="0"/>
              <a:buChar char="•"/>
            </a:pPr>
            <a:r>
              <a:rPr lang="es-ES" sz="1400" b="0" cap="none" spc="0" dirty="0">
                <a:ln w="0"/>
                <a:solidFill>
                  <a:schemeClr val="accent1"/>
                </a:solidFill>
                <a:effectLst>
                  <a:outerShdw blurRad="38100" dist="25400" dir="5400000" algn="ctr" rotWithShape="0">
                    <a:srgbClr val="6E747A">
                      <a:alpha val="43000"/>
                    </a:srgbClr>
                  </a:outerShdw>
                </a:effectLst>
              </a:rPr>
              <a:t>Solo 4 Vehículos de los 62 cumplen las condiciones para realizar un modelo de elasticidad.</a:t>
            </a:r>
          </a:p>
        </p:txBody>
      </p:sp>
      <p:sp>
        <p:nvSpPr>
          <p:cNvPr id="2" name="Elipse 1">
            <a:extLst>
              <a:ext uri="{FF2B5EF4-FFF2-40B4-BE49-F238E27FC236}">
                <a16:creationId xmlns:a16="http://schemas.microsoft.com/office/drawing/2014/main" id="{006D223F-71D2-4624-B970-7A3D02EA09E9}"/>
              </a:ext>
            </a:extLst>
          </p:cNvPr>
          <p:cNvSpPr/>
          <p:nvPr/>
        </p:nvSpPr>
        <p:spPr>
          <a:xfrm>
            <a:off x="2479250" y="2985941"/>
            <a:ext cx="367645" cy="27573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Elipse 11">
            <a:extLst>
              <a:ext uri="{FF2B5EF4-FFF2-40B4-BE49-F238E27FC236}">
                <a16:creationId xmlns:a16="http://schemas.microsoft.com/office/drawing/2014/main" id="{D860E73E-DD57-4F6B-A135-7E74A9F26E55}"/>
              </a:ext>
            </a:extLst>
          </p:cNvPr>
          <p:cNvSpPr/>
          <p:nvPr/>
        </p:nvSpPr>
        <p:spPr>
          <a:xfrm>
            <a:off x="4510727" y="2422278"/>
            <a:ext cx="304799" cy="26316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Elipse 12">
            <a:extLst>
              <a:ext uri="{FF2B5EF4-FFF2-40B4-BE49-F238E27FC236}">
                <a16:creationId xmlns:a16="http://schemas.microsoft.com/office/drawing/2014/main" id="{AEA2A21D-A395-4045-9593-A5F249652A77}"/>
              </a:ext>
            </a:extLst>
          </p:cNvPr>
          <p:cNvSpPr/>
          <p:nvPr/>
        </p:nvSpPr>
        <p:spPr>
          <a:xfrm>
            <a:off x="5454978" y="2061702"/>
            <a:ext cx="304799" cy="26316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Elipse 13">
            <a:extLst>
              <a:ext uri="{FF2B5EF4-FFF2-40B4-BE49-F238E27FC236}">
                <a16:creationId xmlns:a16="http://schemas.microsoft.com/office/drawing/2014/main" id="{DF880703-3322-4079-B152-3848B21F5E7B}"/>
              </a:ext>
            </a:extLst>
          </p:cNvPr>
          <p:cNvSpPr/>
          <p:nvPr/>
        </p:nvSpPr>
        <p:spPr>
          <a:xfrm>
            <a:off x="3759723" y="2023994"/>
            <a:ext cx="304799" cy="26316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857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12" grpId="0" animBg="1"/>
      <p:bldP spid="13"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24207" y="243477"/>
            <a:ext cx="11364788" cy="523210"/>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2800" b="1" dirty="0">
                <a:solidFill>
                  <a:srgbClr val="C00000"/>
                </a:solidFill>
                <a:latin typeface="Calibri" panose="020F0502020204030204" pitchFamily="34" charset="0"/>
                <a:cs typeface="Calibri" panose="020F0502020204030204" pitchFamily="34" charset="0"/>
              </a:rPr>
              <a:t>Nivel de correlaciones(Ventas &amp; Precios) de autos</a:t>
            </a:r>
            <a:endParaRPr lang="es-CL" sz="2800" b="1" dirty="0">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7">
            <a:extLst>
              <a:ext uri="{FF2B5EF4-FFF2-40B4-BE49-F238E27FC236}">
                <a16:creationId xmlns:a16="http://schemas.microsoft.com/office/drawing/2014/main" id="{54B77729-36BC-4113-BAFF-A99CC0B354D9}"/>
              </a:ext>
            </a:extLst>
          </p:cNvPr>
          <p:cNvSpPr/>
          <p:nvPr/>
        </p:nvSpPr>
        <p:spPr>
          <a:xfrm>
            <a:off x="7730410" y="1109374"/>
            <a:ext cx="3279616" cy="461665"/>
          </a:xfrm>
          <a:prstGeom prst="rect">
            <a:avLst/>
          </a:prstGeom>
          <a:noFill/>
        </p:spPr>
        <p:txBody>
          <a:bodyPr wrap="none" lIns="91440" tIns="45720" rIns="91440" bIns="45720">
            <a:spAutoFit/>
          </a:bodyPr>
          <a:lstStyle/>
          <a:p>
            <a:pPr algn="ctr"/>
            <a:r>
              <a:rPr lang="es-ES" sz="2400" u="sng" dirty="0">
                <a:ln w="0"/>
                <a:solidFill>
                  <a:schemeClr val="tx1">
                    <a:lumMod val="65000"/>
                    <a:lumOff val="35000"/>
                  </a:schemeClr>
                </a:solidFill>
                <a:effectLst>
                  <a:outerShdw blurRad="38100" dist="19050" dir="2700000" algn="tl" rotWithShape="0">
                    <a:schemeClr val="dk1">
                      <a:alpha val="40000"/>
                    </a:schemeClr>
                  </a:outerShdw>
                </a:effectLst>
              </a:rPr>
              <a:t>Alto Nivel de Correlación</a:t>
            </a:r>
            <a:endParaRPr lang="es-ES" sz="2400" b="0" u="sng" cap="none" spc="0" dirty="0">
              <a:ln w="0"/>
              <a:solidFill>
                <a:schemeClr val="tx1">
                  <a:lumMod val="65000"/>
                  <a:lumOff val="35000"/>
                </a:schemeClr>
              </a:solidFill>
              <a:effectLst>
                <a:outerShdw blurRad="38100" dist="19050" dir="2700000" algn="tl" rotWithShape="0">
                  <a:schemeClr val="dk1">
                    <a:alpha val="40000"/>
                  </a:schemeClr>
                </a:outerShdw>
              </a:effectLst>
            </a:endParaRPr>
          </a:p>
        </p:txBody>
      </p:sp>
      <p:sp>
        <p:nvSpPr>
          <p:cNvPr id="15" name="Rectángulo 14">
            <a:extLst>
              <a:ext uri="{FF2B5EF4-FFF2-40B4-BE49-F238E27FC236}">
                <a16:creationId xmlns:a16="http://schemas.microsoft.com/office/drawing/2014/main" id="{0383DB9B-6C70-49F9-B2AC-9B48645D9112}"/>
              </a:ext>
            </a:extLst>
          </p:cNvPr>
          <p:cNvSpPr/>
          <p:nvPr/>
        </p:nvSpPr>
        <p:spPr>
          <a:xfrm>
            <a:off x="1416406" y="1109374"/>
            <a:ext cx="3319499" cy="461665"/>
          </a:xfrm>
          <a:prstGeom prst="rect">
            <a:avLst/>
          </a:prstGeom>
          <a:noFill/>
        </p:spPr>
        <p:txBody>
          <a:bodyPr wrap="none" lIns="91440" tIns="45720" rIns="91440" bIns="45720">
            <a:spAutoFit/>
          </a:bodyPr>
          <a:lstStyle/>
          <a:p>
            <a:pPr algn="ctr"/>
            <a:r>
              <a:rPr lang="es-ES" sz="2400" u="sng" dirty="0">
                <a:ln w="0"/>
                <a:solidFill>
                  <a:schemeClr val="tx1">
                    <a:lumMod val="65000"/>
                    <a:lumOff val="35000"/>
                  </a:schemeClr>
                </a:solidFill>
                <a:effectLst>
                  <a:outerShdw blurRad="38100" dist="19050" dir="2700000" algn="tl" rotWithShape="0">
                    <a:schemeClr val="dk1">
                      <a:alpha val="40000"/>
                    </a:schemeClr>
                  </a:outerShdw>
                </a:effectLst>
              </a:rPr>
              <a:t>Bajo Nivel de Correlación</a:t>
            </a:r>
            <a:endParaRPr lang="es-ES" sz="2400" b="0" u="sng" cap="none" spc="0" dirty="0">
              <a:ln w="0"/>
              <a:solidFill>
                <a:schemeClr val="tx1">
                  <a:lumMod val="65000"/>
                  <a:lumOff val="35000"/>
                </a:schemeClr>
              </a:solidFill>
              <a:effectLst>
                <a:outerShdw blurRad="38100" dist="19050" dir="2700000" algn="tl" rotWithShape="0">
                  <a:schemeClr val="dk1">
                    <a:alpha val="40000"/>
                  </a:schemeClr>
                </a:outerShdw>
              </a:effectLst>
            </a:endParaRPr>
          </a:p>
        </p:txBody>
      </p:sp>
      <p:sp>
        <p:nvSpPr>
          <p:cNvPr id="22" name="Rectángulo 21">
            <a:extLst>
              <a:ext uri="{FF2B5EF4-FFF2-40B4-BE49-F238E27FC236}">
                <a16:creationId xmlns:a16="http://schemas.microsoft.com/office/drawing/2014/main" id="{2D83FFCE-0C1D-493D-9752-E3D903C89C91}"/>
              </a:ext>
            </a:extLst>
          </p:cNvPr>
          <p:cNvSpPr/>
          <p:nvPr/>
        </p:nvSpPr>
        <p:spPr>
          <a:xfrm>
            <a:off x="424207" y="5267384"/>
            <a:ext cx="5722071" cy="584775"/>
          </a:xfrm>
          <a:prstGeom prst="rect">
            <a:avLst/>
          </a:prstGeom>
          <a:noFill/>
        </p:spPr>
        <p:txBody>
          <a:bodyPr wrap="square" lIns="91440" tIns="45720" rIns="91440" bIns="45720">
            <a:spAutoFit/>
          </a:bodyPr>
          <a:lstStyle/>
          <a:p>
            <a:pPr algn="ctr"/>
            <a:r>
              <a:rPr lang="es-ES" sz="3200" b="0" cap="none" spc="0">
                <a:ln w="0"/>
                <a:solidFill>
                  <a:schemeClr val="accent1"/>
                </a:solidFill>
                <a:effectLst>
                  <a:outerShdw blurRad="38100" dist="25400" dir="5400000" algn="ctr" rotWithShape="0">
                    <a:srgbClr val="6E747A">
                      <a:alpha val="43000"/>
                    </a:srgbClr>
                  </a:outerShdw>
                </a:effectLst>
              </a:rPr>
              <a:t>Posible elasticidad</a:t>
            </a:r>
          </a:p>
        </p:txBody>
      </p:sp>
      <p:sp>
        <p:nvSpPr>
          <p:cNvPr id="23" name="Rectángulo 22">
            <a:extLst>
              <a:ext uri="{FF2B5EF4-FFF2-40B4-BE49-F238E27FC236}">
                <a16:creationId xmlns:a16="http://schemas.microsoft.com/office/drawing/2014/main" id="{168EA5EA-F3E0-4757-B16B-378D73F1EEFE}"/>
              </a:ext>
            </a:extLst>
          </p:cNvPr>
          <p:cNvSpPr/>
          <p:nvPr/>
        </p:nvSpPr>
        <p:spPr>
          <a:xfrm>
            <a:off x="6207523" y="5267384"/>
            <a:ext cx="5722071" cy="584775"/>
          </a:xfrm>
          <a:prstGeom prst="rect">
            <a:avLst/>
          </a:prstGeom>
          <a:noFill/>
        </p:spPr>
        <p:txBody>
          <a:bodyPr wrap="square" lIns="91440" tIns="45720" rIns="91440" bIns="45720">
            <a:spAutoFit/>
          </a:bodyPr>
          <a:lstStyle/>
          <a:p>
            <a:pPr algn="ctr"/>
            <a:r>
              <a:rPr lang="es-ES" sz="3200" b="0" cap="none" spc="0" dirty="0">
                <a:ln w="0"/>
                <a:solidFill>
                  <a:srgbClr val="FF0000"/>
                </a:solidFill>
                <a:effectLst>
                  <a:outerShdw blurRad="38100" dist="25400" dir="5400000" algn="ctr" rotWithShape="0">
                    <a:srgbClr val="6E747A">
                      <a:alpha val="43000"/>
                    </a:srgbClr>
                  </a:outerShdw>
                </a:effectLst>
              </a:rPr>
              <a:t>Sin elasticidad</a:t>
            </a:r>
          </a:p>
        </p:txBody>
      </p:sp>
      <p:sp>
        <p:nvSpPr>
          <p:cNvPr id="10" name="Rectángulo 9">
            <a:extLst>
              <a:ext uri="{FF2B5EF4-FFF2-40B4-BE49-F238E27FC236}">
                <a16:creationId xmlns:a16="http://schemas.microsoft.com/office/drawing/2014/main" id="{D7377BA0-B88C-4AF9-A87A-4C73A3AA0B08}"/>
              </a:ext>
            </a:extLst>
          </p:cNvPr>
          <p:cNvSpPr/>
          <p:nvPr/>
        </p:nvSpPr>
        <p:spPr>
          <a:xfrm>
            <a:off x="9156060" y="6308148"/>
            <a:ext cx="2392258" cy="276999"/>
          </a:xfrm>
          <a:prstGeom prst="rect">
            <a:avLst/>
          </a:prstGeom>
          <a:noFill/>
        </p:spPr>
        <p:txBody>
          <a:bodyPr wrap="none" lIns="91440" tIns="45720" rIns="91440" bIns="45720">
            <a:spAutoFit/>
          </a:bodyPr>
          <a:lstStyle/>
          <a:p>
            <a:pPr algn="ctr"/>
            <a:r>
              <a:rPr lang="es-ES" sz="1200" b="0" i="1" cap="none" spc="0">
                <a:ln w="0"/>
                <a:solidFill>
                  <a:schemeClr val="tx1">
                    <a:lumMod val="65000"/>
                    <a:lumOff val="35000"/>
                  </a:schemeClr>
                </a:solidFill>
                <a:effectLst>
                  <a:outerShdw blurRad="38100" dist="19050" dir="2700000" algn="tl" rotWithShape="0">
                    <a:schemeClr val="dk1">
                      <a:alpha val="40000"/>
                    </a:schemeClr>
                  </a:outerShdw>
                </a:effectLst>
              </a:rPr>
              <a:t>Nota: Informacion solo Dercocenter</a:t>
            </a:r>
          </a:p>
        </p:txBody>
      </p:sp>
      <p:pic>
        <p:nvPicPr>
          <p:cNvPr id="12" name="Imagen 11">
            <a:extLst>
              <a:ext uri="{FF2B5EF4-FFF2-40B4-BE49-F238E27FC236}">
                <a16:creationId xmlns:a16="http://schemas.microsoft.com/office/drawing/2014/main" id="{F24871F6-F37E-41C1-871D-6F3131D5A3E1}"/>
              </a:ext>
            </a:extLst>
          </p:cNvPr>
          <p:cNvPicPr>
            <a:picLocks noChangeAspect="1"/>
          </p:cNvPicPr>
          <p:nvPr/>
        </p:nvPicPr>
        <p:blipFill>
          <a:blip r:embed="rId3"/>
          <a:stretch>
            <a:fillRect/>
          </a:stretch>
        </p:blipFill>
        <p:spPr>
          <a:xfrm>
            <a:off x="424207" y="1706766"/>
            <a:ext cx="5422973" cy="3444467"/>
          </a:xfrm>
          <a:prstGeom prst="rect">
            <a:avLst/>
          </a:prstGeom>
        </p:spPr>
      </p:pic>
      <p:pic>
        <p:nvPicPr>
          <p:cNvPr id="16" name="Imagen 15">
            <a:extLst>
              <a:ext uri="{FF2B5EF4-FFF2-40B4-BE49-F238E27FC236}">
                <a16:creationId xmlns:a16="http://schemas.microsoft.com/office/drawing/2014/main" id="{6FA79AA5-26E6-4137-980B-20DBF66F31E8}"/>
              </a:ext>
            </a:extLst>
          </p:cNvPr>
          <p:cNvPicPr>
            <a:picLocks noChangeAspect="1"/>
          </p:cNvPicPr>
          <p:nvPr/>
        </p:nvPicPr>
        <p:blipFill>
          <a:blip r:embed="rId4"/>
          <a:stretch>
            <a:fillRect/>
          </a:stretch>
        </p:blipFill>
        <p:spPr>
          <a:xfrm>
            <a:off x="6527554" y="1822917"/>
            <a:ext cx="5402040" cy="3444467"/>
          </a:xfrm>
          <a:prstGeom prst="rect">
            <a:avLst/>
          </a:prstGeom>
        </p:spPr>
      </p:pic>
    </p:spTree>
    <p:extLst>
      <p:ext uri="{BB962C8B-B14F-4D97-AF65-F5344CB8AC3E}">
        <p14:creationId xmlns:p14="http://schemas.microsoft.com/office/powerpoint/2010/main" val="1197208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372359" y="259884"/>
            <a:ext cx="11364788" cy="461655"/>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2400" b="1" dirty="0">
                <a:solidFill>
                  <a:srgbClr val="C00000"/>
                </a:solidFill>
                <a:latin typeface="Calibri" panose="020F0502020204030204" pitchFamily="34" charset="0"/>
                <a:cs typeface="Calibri" panose="020F0502020204030204" pitchFamily="34" charset="0"/>
              </a:rPr>
              <a:t>Relación de Correlación(Precio &amp; Ventas) vs Frecuencia de Ventas/Mes - </a:t>
            </a:r>
            <a:r>
              <a:rPr lang="es-ES_tradnl" sz="2400" b="1" dirty="0" err="1">
                <a:solidFill>
                  <a:srgbClr val="C00000"/>
                </a:solidFill>
                <a:latin typeface="Calibri" panose="020F0502020204030204" pitchFamily="34" charset="0"/>
                <a:cs typeface="Calibri" panose="020F0502020204030204" pitchFamily="34" charset="0"/>
              </a:rPr>
              <a:t>Sell</a:t>
            </a:r>
            <a:r>
              <a:rPr lang="es-ES_tradnl" sz="2400" b="1" dirty="0">
                <a:solidFill>
                  <a:srgbClr val="C00000"/>
                </a:solidFill>
                <a:latin typeface="Calibri" panose="020F0502020204030204" pitchFamily="34" charset="0"/>
                <a:cs typeface="Calibri" panose="020F0502020204030204" pitchFamily="34" charset="0"/>
              </a:rPr>
              <a:t> In </a:t>
            </a:r>
            <a:endParaRPr lang="es-CL" sz="2400" b="1" dirty="0">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Rectangle 8">
            <a:extLst>
              <a:ext uri="{FF2B5EF4-FFF2-40B4-BE49-F238E27FC236}">
                <a16:creationId xmlns:a16="http://schemas.microsoft.com/office/drawing/2014/main" id="{8FDCC252-2ED4-4E10-ACFE-988A7218F5F1}"/>
              </a:ext>
            </a:extLst>
          </p:cNvPr>
          <p:cNvSpPr/>
          <p:nvPr/>
        </p:nvSpPr>
        <p:spPr>
          <a:xfrm>
            <a:off x="6884895" y="5074024"/>
            <a:ext cx="3101788" cy="6463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DA0867D5-8E1A-4BE7-9621-E4C3A888941F}"/>
              </a:ext>
            </a:extLst>
          </p:cNvPr>
          <p:cNvSpPr/>
          <p:nvPr/>
        </p:nvSpPr>
        <p:spPr>
          <a:xfrm>
            <a:off x="3759723" y="5184050"/>
            <a:ext cx="7777113" cy="37707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E" sz="1200" dirty="0">
                <a:solidFill>
                  <a:schemeClr val="bg2">
                    <a:lumMod val="75000"/>
                  </a:schemeClr>
                </a:solidFill>
              </a:rPr>
              <a:t>Fuentes: AFO(Ventas Unidades) + ISC + Importador(Modelos)</a:t>
            </a:r>
          </a:p>
        </p:txBody>
      </p:sp>
      <p:sp>
        <p:nvSpPr>
          <p:cNvPr id="7" name="Rectángulo 6">
            <a:extLst>
              <a:ext uri="{FF2B5EF4-FFF2-40B4-BE49-F238E27FC236}">
                <a16:creationId xmlns:a16="http://schemas.microsoft.com/office/drawing/2014/main" id="{BA299AEC-1B54-4FA6-965D-DB1776847994}"/>
              </a:ext>
            </a:extLst>
          </p:cNvPr>
          <p:cNvSpPr/>
          <p:nvPr/>
        </p:nvSpPr>
        <p:spPr>
          <a:xfrm>
            <a:off x="929490" y="5675199"/>
            <a:ext cx="8201235" cy="307777"/>
          </a:xfrm>
          <a:prstGeom prst="rect">
            <a:avLst/>
          </a:prstGeom>
          <a:noFill/>
        </p:spPr>
        <p:txBody>
          <a:bodyPr wrap="square" lIns="91440" tIns="45720" rIns="91440" bIns="45720">
            <a:spAutoFit/>
          </a:bodyPr>
          <a:lstStyle/>
          <a:p>
            <a:pPr marL="171450" indent="-171450">
              <a:buFont typeface="Arial" panose="020B0604020202020204" pitchFamily="34" charset="0"/>
              <a:buChar char="•"/>
            </a:pPr>
            <a:r>
              <a:rPr lang="es-ES" sz="1400" dirty="0">
                <a:ln w="0"/>
                <a:solidFill>
                  <a:schemeClr val="accent1"/>
                </a:solidFill>
                <a:effectLst>
                  <a:outerShdw blurRad="38100" dist="25400" dir="5400000" algn="ctr" rotWithShape="0">
                    <a:srgbClr val="6E747A">
                      <a:alpha val="43000"/>
                    </a:srgbClr>
                  </a:outerShdw>
                </a:effectLst>
              </a:rPr>
              <a:t>40(31%)</a:t>
            </a:r>
            <a:r>
              <a:rPr lang="es-ES" sz="1400" b="0" cap="none" spc="0" dirty="0">
                <a:ln w="0"/>
                <a:solidFill>
                  <a:schemeClr val="accent1"/>
                </a:solidFill>
                <a:effectLst>
                  <a:outerShdw blurRad="38100" dist="25400" dir="5400000" algn="ctr" rotWithShape="0">
                    <a:srgbClr val="6E747A">
                      <a:alpha val="43000"/>
                    </a:srgbClr>
                  </a:outerShdw>
                </a:effectLst>
              </a:rPr>
              <a:t> de los </a:t>
            </a:r>
            <a:r>
              <a:rPr lang="es-ES" sz="1400" dirty="0">
                <a:ln w="0"/>
                <a:solidFill>
                  <a:schemeClr val="accent1"/>
                </a:solidFill>
                <a:effectLst>
                  <a:outerShdw blurRad="38100" dist="25400" dir="5400000" algn="ctr" rotWithShape="0">
                    <a:srgbClr val="6E747A">
                      <a:alpha val="43000"/>
                    </a:srgbClr>
                  </a:outerShdw>
                </a:effectLst>
              </a:rPr>
              <a:t>126 Modelos son </a:t>
            </a:r>
            <a:r>
              <a:rPr lang="es-ES" sz="1400" b="0" cap="none" spc="0" dirty="0">
                <a:ln w="0"/>
                <a:solidFill>
                  <a:schemeClr val="accent1"/>
                </a:solidFill>
                <a:effectLst>
                  <a:outerShdw blurRad="38100" dist="25400" dir="5400000" algn="ctr" rotWithShape="0">
                    <a:srgbClr val="6E747A">
                      <a:alpha val="43000"/>
                    </a:srgbClr>
                  </a:outerShdw>
                </a:effectLst>
              </a:rPr>
              <a:t>posibles candidatos para realizar un modelo de elasticidad.</a:t>
            </a:r>
          </a:p>
        </p:txBody>
      </p:sp>
      <p:sp>
        <p:nvSpPr>
          <p:cNvPr id="2" name="Elipse 1">
            <a:extLst>
              <a:ext uri="{FF2B5EF4-FFF2-40B4-BE49-F238E27FC236}">
                <a16:creationId xmlns:a16="http://schemas.microsoft.com/office/drawing/2014/main" id="{006D223F-71D2-4624-B970-7A3D02EA09E9}"/>
              </a:ext>
            </a:extLst>
          </p:cNvPr>
          <p:cNvSpPr/>
          <p:nvPr/>
        </p:nvSpPr>
        <p:spPr>
          <a:xfrm>
            <a:off x="2479250" y="2985941"/>
            <a:ext cx="367645" cy="27573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2" name="Elipse 11">
            <a:extLst>
              <a:ext uri="{FF2B5EF4-FFF2-40B4-BE49-F238E27FC236}">
                <a16:creationId xmlns:a16="http://schemas.microsoft.com/office/drawing/2014/main" id="{D860E73E-DD57-4F6B-A135-7E74A9F26E55}"/>
              </a:ext>
            </a:extLst>
          </p:cNvPr>
          <p:cNvSpPr/>
          <p:nvPr/>
        </p:nvSpPr>
        <p:spPr>
          <a:xfrm>
            <a:off x="4510727" y="2422278"/>
            <a:ext cx="304799" cy="26316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3" name="Elipse 12">
            <a:extLst>
              <a:ext uri="{FF2B5EF4-FFF2-40B4-BE49-F238E27FC236}">
                <a16:creationId xmlns:a16="http://schemas.microsoft.com/office/drawing/2014/main" id="{AEA2A21D-A395-4045-9593-A5F249652A77}"/>
              </a:ext>
            </a:extLst>
          </p:cNvPr>
          <p:cNvSpPr/>
          <p:nvPr/>
        </p:nvSpPr>
        <p:spPr>
          <a:xfrm>
            <a:off x="5454978" y="2061702"/>
            <a:ext cx="304799" cy="26316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4" name="Elipse 13">
            <a:extLst>
              <a:ext uri="{FF2B5EF4-FFF2-40B4-BE49-F238E27FC236}">
                <a16:creationId xmlns:a16="http://schemas.microsoft.com/office/drawing/2014/main" id="{DF880703-3322-4079-B152-3848B21F5E7B}"/>
              </a:ext>
            </a:extLst>
          </p:cNvPr>
          <p:cNvSpPr/>
          <p:nvPr/>
        </p:nvSpPr>
        <p:spPr>
          <a:xfrm>
            <a:off x="3759723" y="2023994"/>
            <a:ext cx="304799" cy="263164"/>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9" name="Imagen 18">
            <a:extLst>
              <a:ext uri="{FF2B5EF4-FFF2-40B4-BE49-F238E27FC236}">
                <a16:creationId xmlns:a16="http://schemas.microsoft.com/office/drawing/2014/main" id="{BBAC4905-E936-40E7-AA9C-B0E632836F26}"/>
              </a:ext>
            </a:extLst>
          </p:cNvPr>
          <p:cNvPicPr>
            <a:picLocks noChangeAspect="1"/>
          </p:cNvPicPr>
          <p:nvPr/>
        </p:nvPicPr>
        <p:blipFill>
          <a:blip r:embed="rId2"/>
          <a:stretch>
            <a:fillRect/>
          </a:stretch>
        </p:blipFill>
        <p:spPr>
          <a:xfrm>
            <a:off x="920063" y="1292352"/>
            <a:ext cx="8915039" cy="3957500"/>
          </a:xfrm>
          <a:prstGeom prst="rect">
            <a:avLst/>
          </a:prstGeom>
        </p:spPr>
      </p:pic>
    </p:spTree>
    <p:extLst>
      <p:ext uri="{BB962C8B-B14F-4D97-AF65-F5344CB8AC3E}">
        <p14:creationId xmlns:p14="http://schemas.microsoft.com/office/powerpoint/2010/main" val="2596253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P spid="12" grpId="0" animBg="1"/>
      <p:bldP spid="13" grpId="0" animBg="1"/>
      <p:bldP spid="1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24207" y="243477"/>
            <a:ext cx="11364788" cy="523210"/>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2800" b="1" dirty="0">
                <a:solidFill>
                  <a:srgbClr val="C00000"/>
                </a:solidFill>
                <a:latin typeface="Calibri" panose="020F0502020204030204" pitchFamily="34" charset="0"/>
                <a:cs typeface="Calibri" panose="020F0502020204030204" pitchFamily="34" charset="0"/>
              </a:rPr>
              <a:t>Comportamiento Ventas vs Precios de posibles candidatos </a:t>
            </a:r>
            <a:endParaRPr lang="es-CL" sz="2800" b="1" dirty="0">
              <a:solidFill>
                <a:srgbClr val="C00000"/>
              </a:solidFill>
              <a:latin typeface="Calibri" panose="020F0502020204030204" pitchFamily="34" charset="0"/>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D7377BA0-B88C-4AF9-A87A-4C73A3AA0B08}"/>
              </a:ext>
            </a:extLst>
          </p:cNvPr>
          <p:cNvSpPr/>
          <p:nvPr/>
        </p:nvSpPr>
        <p:spPr>
          <a:xfrm>
            <a:off x="9273404" y="6308148"/>
            <a:ext cx="2157578" cy="276999"/>
          </a:xfrm>
          <a:prstGeom prst="rect">
            <a:avLst/>
          </a:prstGeom>
          <a:noFill/>
        </p:spPr>
        <p:txBody>
          <a:bodyPr wrap="none" lIns="91440" tIns="45720" rIns="91440" bIns="45720">
            <a:spAutoFit/>
          </a:bodyPr>
          <a:lstStyle/>
          <a:p>
            <a:pPr algn="ctr"/>
            <a:r>
              <a:rPr lang="es-ES" sz="1200" b="0" i="1" cap="none" spc="0" dirty="0">
                <a:ln w="0"/>
                <a:solidFill>
                  <a:schemeClr val="tx1">
                    <a:lumMod val="65000"/>
                    <a:lumOff val="35000"/>
                  </a:schemeClr>
                </a:solidFill>
                <a:effectLst>
                  <a:outerShdw blurRad="38100" dist="19050" dir="2700000" algn="tl" rotWithShape="0">
                    <a:schemeClr val="dk1">
                      <a:alpha val="40000"/>
                    </a:schemeClr>
                  </a:outerShdw>
                </a:effectLst>
              </a:rPr>
              <a:t>Nota: Informacion DERCO PERU</a:t>
            </a:r>
          </a:p>
        </p:txBody>
      </p:sp>
      <p:pic>
        <p:nvPicPr>
          <p:cNvPr id="3" name="Imagen 2">
            <a:extLst>
              <a:ext uri="{FF2B5EF4-FFF2-40B4-BE49-F238E27FC236}">
                <a16:creationId xmlns:a16="http://schemas.microsoft.com/office/drawing/2014/main" id="{77BD7089-E617-4185-AD3D-F249D89C9004}"/>
              </a:ext>
            </a:extLst>
          </p:cNvPr>
          <p:cNvPicPr>
            <a:picLocks noChangeAspect="1"/>
          </p:cNvPicPr>
          <p:nvPr/>
        </p:nvPicPr>
        <p:blipFill rotWithShape="1">
          <a:blip r:embed="rId3"/>
          <a:srcRect r="554"/>
          <a:stretch/>
        </p:blipFill>
        <p:spPr>
          <a:xfrm>
            <a:off x="1668547" y="1140193"/>
            <a:ext cx="5712641" cy="4577614"/>
          </a:xfrm>
          <a:prstGeom prst="rect">
            <a:avLst/>
          </a:prstGeom>
        </p:spPr>
      </p:pic>
      <p:sp>
        <p:nvSpPr>
          <p:cNvPr id="5" name="CuadroTexto 4">
            <a:extLst>
              <a:ext uri="{FF2B5EF4-FFF2-40B4-BE49-F238E27FC236}">
                <a16:creationId xmlns:a16="http://schemas.microsoft.com/office/drawing/2014/main" id="{DC0C7B8A-38B8-4B92-92B1-B8C2C82DB89F}"/>
              </a:ext>
            </a:extLst>
          </p:cNvPr>
          <p:cNvSpPr txBox="1"/>
          <p:nvPr/>
        </p:nvSpPr>
        <p:spPr>
          <a:xfrm>
            <a:off x="9029575" y="1414021"/>
            <a:ext cx="2759420" cy="738664"/>
          </a:xfrm>
          <a:prstGeom prst="rect">
            <a:avLst/>
          </a:prstGeom>
          <a:noFill/>
        </p:spPr>
        <p:txBody>
          <a:bodyPr wrap="square" rtlCol="0">
            <a:spAutoFit/>
          </a:bodyPr>
          <a:lstStyle/>
          <a:p>
            <a:r>
              <a:rPr lang="es-PE" sz="1400" b="1" dirty="0" err="1">
                <a:solidFill>
                  <a:schemeClr val="accent5">
                    <a:lumMod val="75000"/>
                  </a:schemeClr>
                </a:solidFill>
              </a:rPr>
              <a:t>Cor</a:t>
            </a:r>
            <a:r>
              <a:rPr lang="es-PE" sz="1400" b="1" dirty="0">
                <a:solidFill>
                  <a:schemeClr val="accent5">
                    <a:lumMod val="75000"/>
                  </a:schemeClr>
                </a:solidFill>
              </a:rPr>
              <a:t>: 	                     </a:t>
            </a:r>
            <a:r>
              <a:rPr lang="es-PE" sz="1400" dirty="0"/>
              <a:t>-0.2</a:t>
            </a:r>
            <a:br>
              <a:rPr lang="es-PE" sz="1400" dirty="0"/>
            </a:br>
            <a:r>
              <a:rPr lang="es-PE" sz="1400" dirty="0">
                <a:solidFill>
                  <a:schemeClr val="accent4">
                    <a:lumMod val="75000"/>
                  </a:schemeClr>
                </a:solidFill>
              </a:rPr>
              <a:t>#</a:t>
            </a:r>
            <a:r>
              <a:rPr lang="es-PE" sz="1400" b="1" dirty="0">
                <a:solidFill>
                  <a:schemeClr val="accent4">
                    <a:lumMod val="75000"/>
                  </a:schemeClr>
                </a:solidFill>
              </a:rPr>
              <a:t>Periodos</a:t>
            </a:r>
            <a:r>
              <a:rPr lang="es-PE" sz="1400" dirty="0">
                <a:solidFill>
                  <a:schemeClr val="accent4">
                    <a:lumMod val="75000"/>
                  </a:schemeClr>
                </a:solidFill>
              </a:rPr>
              <a:t>: 		</a:t>
            </a:r>
            <a:r>
              <a:rPr lang="es-PE" sz="1400" dirty="0"/>
              <a:t>22</a:t>
            </a:r>
            <a:br>
              <a:rPr lang="es-PE" sz="1400" dirty="0"/>
            </a:br>
            <a:r>
              <a:rPr lang="es-PE" sz="1400" b="1" dirty="0">
                <a:solidFill>
                  <a:srgbClr val="00B050"/>
                </a:solidFill>
              </a:rPr>
              <a:t>Ventas/Periodo:	</a:t>
            </a:r>
            <a:r>
              <a:rPr lang="es-PE" sz="1400" dirty="0"/>
              <a:t>71</a:t>
            </a:r>
          </a:p>
        </p:txBody>
      </p:sp>
      <p:sp>
        <p:nvSpPr>
          <p:cNvPr id="17" name="CuadroTexto 16">
            <a:extLst>
              <a:ext uri="{FF2B5EF4-FFF2-40B4-BE49-F238E27FC236}">
                <a16:creationId xmlns:a16="http://schemas.microsoft.com/office/drawing/2014/main" id="{FE838CBE-A46D-4319-85B1-1E896AA5C46B}"/>
              </a:ext>
            </a:extLst>
          </p:cNvPr>
          <p:cNvSpPr txBox="1"/>
          <p:nvPr/>
        </p:nvSpPr>
        <p:spPr>
          <a:xfrm>
            <a:off x="9156060" y="2942734"/>
            <a:ext cx="2759420" cy="738664"/>
          </a:xfrm>
          <a:prstGeom prst="rect">
            <a:avLst/>
          </a:prstGeom>
          <a:noFill/>
        </p:spPr>
        <p:txBody>
          <a:bodyPr wrap="square" rtlCol="0">
            <a:spAutoFit/>
          </a:bodyPr>
          <a:lstStyle/>
          <a:p>
            <a:r>
              <a:rPr lang="es-PE" sz="1400" b="1" dirty="0" err="1">
                <a:solidFill>
                  <a:schemeClr val="accent5">
                    <a:lumMod val="75000"/>
                  </a:schemeClr>
                </a:solidFill>
              </a:rPr>
              <a:t>Cor</a:t>
            </a:r>
            <a:r>
              <a:rPr lang="es-PE" sz="1400" b="1" dirty="0">
                <a:solidFill>
                  <a:schemeClr val="accent5">
                    <a:lumMod val="75000"/>
                  </a:schemeClr>
                </a:solidFill>
              </a:rPr>
              <a:t>: 	                     </a:t>
            </a:r>
            <a:r>
              <a:rPr lang="es-PE" sz="1400" dirty="0"/>
              <a:t>-0.4</a:t>
            </a:r>
            <a:br>
              <a:rPr lang="es-PE" sz="1400" dirty="0"/>
            </a:br>
            <a:r>
              <a:rPr lang="es-PE" sz="1400" dirty="0">
                <a:solidFill>
                  <a:schemeClr val="accent4">
                    <a:lumMod val="75000"/>
                  </a:schemeClr>
                </a:solidFill>
              </a:rPr>
              <a:t>#</a:t>
            </a:r>
            <a:r>
              <a:rPr lang="es-PE" sz="1400" b="1" dirty="0">
                <a:solidFill>
                  <a:schemeClr val="accent4">
                    <a:lumMod val="75000"/>
                  </a:schemeClr>
                </a:solidFill>
              </a:rPr>
              <a:t>Periodos</a:t>
            </a:r>
            <a:r>
              <a:rPr lang="es-PE" sz="1400" dirty="0">
                <a:solidFill>
                  <a:schemeClr val="accent4">
                    <a:lumMod val="75000"/>
                  </a:schemeClr>
                </a:solidFill>
              </a:rPr>
              <a:t>: 		</a:t>
            </a:r>
            <a:r>
              <a:rPr lang="es-PE" sz="1400" dirty="0"/>
              <a:t>19</a:t>
            </a:r>
            <a:br>
              <a:rPr lang="es-PE" sz="1400" dirty="0"/>
            </a:br>
            <a:r>
              <a:rPr lang="es-PE" sz="1400" b="1" dirty="0">
                <a:solidFill>
                  <a:srgbClr val="00B050"/>
                </a:solidFill>
              </a:rPr>
              <a:t>Ventas/Periodo:	</a:t>
            </a:r>
            <a:r>
              <a:rPr lang="es-PE" sz="1400" dirty="0"/>
              <a:t>69</a:t>
            </a:r>
          </a:p>
        </p:txBody>
      </p:sp>
      <p:sp>
        <p:nvSpPr>
          <p:cNvPr id="18" name="CuadroTexto 17">
            <a:extLst>
              <a:ext uri="{FF2B5EF4-FFF2-40B4-BE49-F238E27FC236}">
                <a16:creationId xmlns:a16="http://schemas.microsoft.com/office/drawing/2014/main" id="{5EC19620-9938-4E91-8579-87082894E26E}"/>
              </a:ext>
            </a:extLst>
          </p:cNvPr>
          <p:cNvSpPr txBox="1"/>
          <p:nvPr/>
        </p:nvSpPr>
        <p:spPr>
          <a:xfrm>
            <a:off x="9156543" y="4457330"/>
            <a:ext cx="2759420" cy="738664"/>
          </a:xfrm>
          <a:prstGeom prst="rect">
            <a:avLst/>
          </a:prstGeom>
          <a:noFill/>
        </p:spPr>
        <p:txBody>
          <a:bodyPr wrap="square" rtlCol="0">
            <a:spAutoFit/>
          </a:bodyPr>
          <a:lstStyle/>
          <a:p>
            <a:r>
              <a:rPr lang="es-PE" sz="1400" b="1" dirty="0" err="1">
                <a:solidFill>
                  <a:schemeClr val="accent5">
                    <a:lumMod val="75000"/>
                  </a:schemeClr>
                </a:solidFill>
              </a:rPr>
              <a:t>Cor</a:t>
            </a:r>
            <a:r>
              <a:rPr lang="es-PE" sz="1400" b="1" dirty="0">
                <a:solidFill>
                  <a:schemeClr val="accent5">
                    <a:lumMod val="75000"/>
                  </a:schemeClr>
                </a:solidFill>
              </a:rPr>
              <a:t>: 	                     </a:t>
            </a:r>
            <a:r>
              <a:rPr lang="es-PE" sz="1400" dirty="0"/>
              <a:t>-0.5</a:t>
            </a:r>
            <a:br>
              <a:rPr lang="es-PE" sz="1400" dirty="0"/>
            </a:br>
            <a:r>
              <a:rPr lang="es-PE" sz="1400" dirty="0">
                <a:solidFill>
                  <a:schemeClr val="accent4">
                    <a:lumMod val="75000"/>
                  </a:schemeClr>
                </a:solidFill>
              </a:rPr>
              <a:t>#</a:t>
            </a:r>
            <a:r>
              <a:rPr lang="es-PE" sz="1400" b="1" dirty="0">
                <a:solidFill>
                  <a:schemeClr val="accent4">
                    <a:lumMod val="75000"/>
                  </a:schemeClr>
                </a:solidFill>
              </a:rPr>
              <a:t>Periodos</a:t>
            </a:r>
            <a:r>
              <a:rPr lang="es-PE" sz="1400" dirty="0">
                <a:solidFill>
                  <a:schemeClr val="accent4">
                    <a:lumMod val="75000"/>
                  </a:schemeClr>
                </a:solidFill>
              </a:rPr>
              <a:t>: 		</a:t>
            </a:r>
            <a:r>
              <a:rPr lang="es-PE" sz="1400" dirty="0"/>
              <a:t>14</a:t>
            </a:r>
            <a:br>
              <a:rPr lang="es-PE" sz="1400" dirty="0"/>
            </a:br>
            <a:r>
              <a:rPr lang="es-PE" sz="1400" b="1" dirty="0">
                <a:solidFill>
                  <a:srgbClr val="00B050"/>
                </a:solidFill>
              </a:rPr>
              <a:t>Ventas/Periodo:	</a:t>
            </a:r>
            <a:r>
              <a:rPr lang="es-PE" sz="1400" dirty="0"/>
              <a:t>81</a:t>
            </a:r>
          </a:p>
        </p:txBody>
      </p:sp>
      <p:sp>
        <p:nvSpPr>
          <p:cNvPr id="9" name="Rectángulo 8">
            <a:extLst>
              <a:ext uri="{FF2B5EF4-FFF2-40B4-BE49-F238E27FC236}">
                <a16:creationId xmlns:a16="http://schemas.microsoft.com/office/drawing/2014/main" id="{813519A3-020C-462C-BE42-63FB15968E72}"/>
              </a:ext>
            </a:extLst>
          </p:cNvPr>
          <p:cNvSpPr/>
          <p:nvPr/>
        </p:nvSpPr>
        <p:spPr>
          <a:xfrm>
            <a:off x="320512" y="5721981"/>
            <a:ext cx="8201235" cy="738664"/>
          </a:xfrm>
          <a:prstGeom prst="rect">
            <a:avLst/>
          </a:prstGeom>
          <a:noFill/>
        </p:spPr>
        <p:txBody>
          <a:bodyPr wrap="square" lIns="91440" tIns="45720" rIns="91440" bIns="45720">
            <a:spAutoFit/>
          </a:bodyPr>
          <a:lstStyle/>
          <a:p>
            <a:r>
              <a:rPr lang="es-ES" sz="1400" dirty="0">
                <a:ln w="0"/>
                <a:solidFill>
                  <a:schemeClr val="accent1"/>
                </a:solidFill>
                <a:effectLst>
                  <a:outerShdw blurRad="38100" dist="25400" dir="5400000" algn="ctr" rotWithShape="0">
                    <a:srgbClr val="6E747A">
                      <a:alpha val="43000"/>
                    </a:srgbClr>
                  </a:outerShdw>
                </a:effectLst>
              </a:rPr>
              <a:t>Notas:</a:t>
            </a:r>
          </a:p>
          <a:p>
            <a:pPr marL="171450" indent="-171450">
              <a:buFont typeface="Arial" panose="020B0604020202020204" pitchFamily="34" charset="0"/>
              <a:buChar char="•"/>
            </a:pPr>
            <a:r>
              <a:rPr lang="es-ES" sz="1400" dirty="0">
                <a:ln w="0"/>
                <a:solidFill>
                  <a:schemeClr val="accent1"/>
                </a:solidFill>
                <a:effectLst>
                  <a:outerShdw blurRad="38100" dist="25400" dir="5400000" algn="ctr" rotWithShape="0">
                    <a:srgbClr val="6E747A">
                      <a:alpha val="43000"/>
                    </a:srgbClr>
                  </a:outerShdw>
                </a:effectLst>
              </a:rPr>
              <a:t>Los Modelos CX-5, JS2 tienen periodos donde al aumentar el precio sus ventas aumentas.</a:t>
            </a:r>
          </a:p>
          <a:p>
            <a:pPr marL="171450" indent="-171450">
              <a:buFont typeface="Arial" panose="020B0604020202020204" pitchFamily="34" charset="0"/>
              <a:buChar char="•"/>
            </a:pPr>
            <a:r>
              <a:rPr lang="es-ES" sz="1400" b="0" cap="none" spc="0" dirty="0">
                <a:ln w="0"/>
                <a:solidFill>
                  <a:schemeClr val="accent1"/>
                </a:solidFill>
                <a:effectLst>
                  <a:outerShdw blurRad="38100" dist="25400" dir="5400000" algn="ctr" rotWithShape="0">
                    <a:srgbClr val="6E747A">
                      <a:alpha val="43000"/>
                    </a:srgbClr>
                  </a:outerShdw>
                </a:effectLst>
              </a:rPr>
              <a:t>El Modelo OROCH tiene un comportamiento en </a:t>
            </a:r>
            <a:r>
              <a:rPr lang="es-ES" sz="1400" b="0" cap="none" spc="0" dirty="0" err="1">
                <a:ln w="0"/>
                <a:solidFill>
                  <a:schemeClr val="accent1"/>
                </a:solidFill>
                <a:effectLst>
                  <a:outerShdw blurRad="38100" dist="25400" dir="5400000" algn="ctr" rotWithShape="0">
                    <a:srgbClr val="6E747A">
                      <a:alpha val="43000"/>
                    </a:srgbClr>
                  </a:outerShdw>
                </a:effectLst>
              </a:rPr>
              <a:t>zig-zag</a:t>
            </a:r>
            <a:r>
              <a:rPr lang="es-ES" sz="1400" b="0" cap="none" spc="0" dirty="0">
                <a:ln w="0"/>
                <a:solidFill>
                  <a:schemeClr val="accent1"/>
                </a:solidFill>
                <a:effectLst>
                  <a:outerShdw blurRad="38100" dist="25400" dir="5400000" algn="ctr" rotWithShape="0">
                    <a:srgbClr val="6E747A">
                      <a:alpha val="43000"/>
                    </a:srgbClr>
                  </a:outerShdw>
                </a:effectLst>
              </a:rPr>
              <a:t>.</a:t>
            </a:r>
          </a:p>
        </p:txBody>
      </p:sp>
    </p:spTree>
    <p:extLst>
      <p:ext uri="{BB962C8B-B14F-4D97-AF65-F5344CB8AC3E}">
        <p14:creationId xmlns:p14="http://schemas.microsoft.com/office/powerpoint/2010/main" val="4279632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Modelo de Elasticidad de Precios</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Rectángulo: esquinas redondeadas 38">
            <a:extLst>
              <a:ext uri="{FF2B5EF4-FFF2-40B4-BE49-F238E27FC236}">
                <a16:creationId xmlns:a16="http://schemas.microsoft.com/office/drawing/2014/main" id="{E1E11400-7777-406E-8274-E92A7714E2E8}"/>
              </a:ext>
            </a:extLst>
          </p:cNvPr>
          <p:cNvSpPr/>
          <p:nvPr/>
        </p:nvSpPr>
        <p:spPr>
          <a:xfrm>
            <a:off x="451055" y="1206530"/>
            <a:ext cx="7222363" cy="513832"/>
          </a:xfrm>
          <a:prstGeom prst="roundRect">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3" name="Imagen 2">
            <a:extLst>
              <a:ext uri="{FF2B5EF4-FFF2-40B4-BE49-F238E27FC236}">
                <a16:creationId xmlns:a16="http://schemas.microsoft.com/office/drawing/2014/main" id="{96E12EB1-1070-4A2D-BC7A-89BD510014E4}"/>
              </a:ext>
            </a:extLst>
          </p:cNvPr>
          <p:cNvPicPr>
            <a:picLocks noChangeAspect="1"/>
          </p:cNvPicPr>
          <p:nvPr/>
        </p:nvPicPr>
        <p:blipFill>
          <a:blip r:embed="rId3"/>
          <a:stretch>
            <a:fillRect/>
          </a:stretch>
        </p:blipFill>
        <p:spPr>
          <a:xfrm>
            <a:off x="973809" y="2075327"/>
            <a:ext cx="3839557" cy="2651123"/>
          </a:xfrm>
          <a:prstGeom prst="rect">
            <a:avLst/>
          </a:prstGeom>
        </p:spPr>
      </p:pic>
      <p:pic>
        <p:nvPicPr>
          <p:cNvPr id="7" name="Imagen 6">
            <a:extLst>
              <a:ext uri="{FF2B5EF4-FFF2-40B4-BE49-F238E27FC236}">
                <a16:creationId xmlns:a16="http://schemas.microsoft.com/office/drawing/2014/main" id="{730FA60E-1833-433E-986B-B447099E7914}"/>
              </a:ext>
            </a:extLst>
          </p:cNvPr>
          <p:cNvPicPr>
            <a:picLocks noChangeAspect="1"/>
          </p:cNvPicPr>
          <p:nvPr/>
        </p:nvPicPr>
        <p:blipFill>
          <a:blip r:embed="rId4"/>
          <a:stretch>
            <a:fillRect/>
          </a:stretch>
        </p:blipFill>
        <p:spPr>
          <a:xfrm>
            <a:off x="7173797" y="2007908"/>
            <a:ext cx="3686175" cy="2718541"/>
          </a:xfrm>
          <a:prstGeom prst="rect">
            <a:avLst/>
          </a:prstGeom>
        </p:spPr>
      </p:pic>
      <p:sp>
        <p:nvSpPr>
          <p:cNvPr id="8" name="Flecha: a la derecha 7">
            <a:extLst>
              <a:ext uri="{FF2B5EF4-FFF2-40B4-BE49-F238E27FC236}">
                <a16:creationId xmlns:a16="http://schemas.microsoft.com/office/drawing/2014/main" id="{1F076BA3-4766-45CF-9BA6-AA122F55B746}"/>
              </a:ext>
            </a:extLst>
          </p:cNvPr>
          <p:cNvSpPr/>
          <p:nvPr/>
        </p:nvSpPr>
        <p:spPr>
          <a:xfrm>
            <a:off x="5495827" y="2846895"/>
            <a:ext cx="1310326" cy="9992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9" name="CuadroTexto 8">
            <a:extLst>
              <a:ext uri="{FF2B5EF4-FFF2-40B4-BE49-F238E27FC236}">
                <a16:creationId xmlns:a16="http://schemas.microsoft.com/office/drawing/2014/main" id="{DF0B7BCE-B290-4A61-AA91-85B2D53C7333}"/>
              </a:ext>
            </a:extLst>
          </p:cNvPr>
          <p:cNvSpPr txBox="1"/>
          <p:nvPr/>
        </p:nvSpPr>
        <p:spPr>
          <a:xfrm>
            <a:off x="9078012" y="4468305"/>
            <a:ext cx="375424" cy="369332"/>
          </a:xfrm>
          <a:prstGeom prst="rect">
            <a:avLst/>
          </a:prstGeom>
          <a:noFill/>
        </p:spPr>
        <p:txBody>
          <a:bodyPr wrap="none" rtlCol="0">
            <a:spAutoFit/>
          </a:bodyPr>
          <a:lstStyle/>
          <a:p>
            <a:r>
              <a:rPr lang="es-PE"/>
              <a:t>P</a:t>
            </a:r>
            <a:r>
              <a:rPr lang="es-PE" sz="1000"/>
              <a:t>1</a:t>
            </a:r>
            <a:endParaRPr lang="es-PE"/>
          </a:p>
        </p:txBody>
      </p:sp>
      <p:sp>
        <p:nvSpPr>
          <p:cNvPr id="24" name="CuadroTexto 23">
            <a:extLst>
              <a:ext uri="{FF2B5EF4-FFF2-40B4-BE49-F238E27FC236}">
                <a16:creationId xmlns:a16="http://schemas.microsoft.com/office/drawing/2014/main" id="{F89A5835-FFE5-4AA6-97CC-DC57ED4010D0}"/>
              </a:ext>
            </a:extLst>
          </p:cNvPr>
          <p:cNvSpPr txBox="1"/>
          <p:nvPr/>
        </p:nvSpPr>
        <p:spPr>
          <a:xfrm>
            <a:off x="7882379" y="3476804"/>
            <a:ext cx="388248" cy="338554"/>
          </a:xfrm>
          <a:prstGeom prst="rect">
            <a:avLst/>
          </a:prstGeom>
          <a:noFill/>
        </p:spPr>
        <p:txBody>
          <a:bodyPr wrap="none" rtlCol="0">
            <a:spAutoFit/>
          </a:bodyPr>
          <a:lstStyle/>
          <a:p>
            <a:r>
              <a:rPr lang="es-PE" sz="1600"/>
              <a:t>Q</a:t>
            </a:r>
            <a:r>
              <a:rPr lang="es-PE" sz="1000"/>
              <a:t>1</a:t>
            </a:r>
            <a:endParaRPr lang="es-PE"/>
          </a:p>
        </p:txBody>
      </p:sp>
    </p:spTree>
    <p:extLst>
      <p:ext uri="{BB962C8B-B14F-4D97-AF65-F5344CB8AC3E}">
        <p14:creationId xmlns:p14="http://schemas.microsoft.com/office/powerpoint/2010/main" val="336652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Entregables del Proyecto</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39" name="Rectángulo: esquinas redondeadas 38">
            <a:extLst>
              <a:ext uri="{FF2B5EF4-FFF2-40B4-BE49-F238E27FC236}">
                <a16:creationId xmlns:a16="http://schemas.microsoft.com/office/drawing/2014/main" id="{E1E11400-7777-406E-8274-E92A7714E2E8}"/>
              </a:ext>
            </a:extLst>
          </p:cNvPr>
          <p:cNvSpPr/>
          <p:nvPr/>
        </p:nvSpPr>
        <p:spPr>
          <a:xfrm>
            <a:off x="451055" y="1206530"/>
            <a:ext cx="7222363" cy="513832"/>
          </a:xfrm>
          <a:prstGeom prst="roundRect">
            <a:avLst/>
          </a:prstGeom>
          <a:solidFill>
            <a:schemeClr val="bg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Picture 5">
            <a:extLst>
              <a:ext uri="{FF2B5EF4-FFF2-40B4-BE49-F238E27FC236}">
                <a16:creationId xmlns:a16="http://schemas.microsoft.com/office/drawing/2014/main" id="{021F376A-C178-4B16-A2E7-E6EDBADB442F}"/>
              </a:ext>
            </a:extLst>
          </p:cNvPr>
          <p:cNvPicPr>
            <a:picLocks noChangeAspect="1"/>
          </p:cNvPicPr>
          <p:nvPr/>
        </p:nvPicPr>
        <p:blipFill>
          <a:blip r:embed="rId3"/>
          <a:stretch>
            <a:fillRect/>
          </a:stretch>
        </p:blipFill>
        <p:spPr>
          <a:xfrm>
            <a:off x="6427694" y="806889"/>
            <a:ext cx="3804949" cy="2074826"/>
          </a:xfrm>
          <a:prstGeom prst="rect">
            <a:avLst/>
          </a:prstGeom>
        </p:spPr>
      </p:pic>
      <p:sp>
        <p:nvSpPr>
          <p:cNvPr id="17" name="TextBox 16">
            <a:extLst>
              <a:ext uri="{FF2B5EF4-FFF2-40B4-BE49-F238E27FC236}">
                <a16:creationId xmlns:a16="http://schemas.microsoft.com/office/drawing/2014/main" id="{F7659431-97C8-48DB-BC86-ED9BEC799AA1}"/>
              </a:ext>
            </a:extLst>
          </p:cNvPr>
          <p:cNvSpPr txBox="1"/>
          <p:nvPr/>
        </p:nvSpPr>
        <p:spPr>
          <a:xfrm>
            <a:off x="511848" y="6066498"/>
            <a:ext cx="6096000" cy="307777"/>
          </a:xfrm>
          <a:prstGeom prst="rect">
            <a:avLst/>
          </a:prstGeom>
          <a:noFill/>
        </p:spPr>
        <p:txBody>
          <a:bodyPr wrap="square">
            <a:spAutoFit/>
          </a:bodyPr>
          <a:lstStyle/>
          <a:p>
            <a:r>
              <a:rPr lang="es-ES" sz="1400"/>
              <a:t>● </a:t>
            </a:r>
            <a:r>
              <a:rPr lang="en-US" sz="1400" i="1" err="1"/>
              <a:t>Estimacion</a:t>
            </a:r>
            <a:r>
              <a:rPr lang="en-US" sz="1400" i="1"/>
              <a:t> de Ventas(n) </a:t>
            </a:r>
            <a:r>
              <a:rPr lang="en-US" sz="1400" i="1" err="1"/>
              <a:t>incrementando</a:t>
            </a:r>
            <a:r>
              <a:rPr lang="en-US" sz="1400" i="1"/>
              <a:t> </a:t>
            </a:r>
            <a:r>
              <a:rPr lang="en-US" sz="1400" i="1" err="1"/>
              <a:t>en</a:t>
            </a:r>
            <a:r>
              <a:rPr lang="en-US" sz="1400" i="1"/>
              <a:t> x% </a:t>
            </a:r>
            <a:r>
              <a:rPr lang="en-US" sz="1400" i="1" err="1"/>
              <a:t>el</a:t>
            </a:r>
            <a:r>
              <a:rPr lang="en-US" sz="1400" i="1"/>
              <a:t> </a:t>
            </a:r>
            <a:r>
              <a:rPr lang="en-US" sz="1400" i="1" err="1"/>
              <a:t>precio</a:t>
            </a:r>
            <a:r>
              <a:rPr lang="en-US" sz="1400" i="1"/>
              <a:t> Base</a:t>
            </a:r>
          </a:p>
        </p:txBody>
      </p:sp>
      <p:graphicFrame>
        <p:nvGraphicFramePr>
          <p:cNvPr id="18" name="Chart 17">
            <a:extLst>
              <a:ext uri="{FF2B5EF4-FFF2-40B4-BE49-F238E27FC236}">
                <a16:creationId xmlns:a16="http://schemas.microsoft.com/office/drawing/2014/main" id="{C236C9B3-DBF5-44DE-AE50-F6092775A989}"/>
              </a:ext>
            </a:extLst>
          </p:cNvPr>
          <p:cNvGraphicFramePr>
            <a:graphicFrameLocks/>
          </p:cNvGraphicFramePr>
          <p:nvPr/>
        </p:nvGraphicFramePr>
        <p:xfrm>
          <a:off x="6129575" y="3501183"/>
          <a:ext cx="4406088" cy="254992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Chart 18">
            <a:extLst>
              <a:ext uri="{FF2B5EF4-FFF2-40B4-BE49-F238E27FC236}">
                <a16:creationId xmlns:a16="http://schemas.microsoft.com/office/drawing/2014/main" id="{B1341B99-488C-47FE-B41E-2EDA2F38F321}"/>
              </a:ext>
            </a:extLst>
          </p:cNvPr>
          <p:cNvGraphicFramePr>
            <a:graphicFrameLocks/>
          </p:cNvGraphicFramePr>
          <p:nvPr/>
        </p:nvGraphicFramePr>
        <p:xfrm>
          <a:off x="511848" y="3501183"/>
          <a:ext cx="4572000" cy="2370934"/>
        </p:xfrm>
        <a:graphic>
          <a:graphicData uri="http://schemas.openxmlformats.org/drawingml/2006/chart">
            <c:chart xmlns:c="http://schemas.openxmlformats.org/drawingml/2006/chart" xmlns:r="http://schemas.openxmlformats.org/officeDocument/2006/relationships" r:id="rId5"/>
          </a:graphicData>
        </a:graphic>
      </p:graphicFrame>
      <p:sp>
        <p:nvSpPr>
          <p:cNvPr id="20" name="TextBox 19">
            <a:extLst>
              <a:ext uri="{FF2B5EF4-FFF2-40B4-BE49-F238E27FC236}">
                <a16:creationId xmlns:a16="http://schemas.microsoft.com/office/drawing/2014/main" id="{F66978B6-3DDA-403E-982C-725B559222E2}"/>
              </a:ext>
            </a:extLst>
          </p:cNvPr>
          <p:cNvSpPr txBox="1"/>
          <p:nvPr/>
        </p:nvSpPr>
        <p:spPr>
          <a:xfrm>
            <a:off x="511848" y="2975028"/>
            <a:ext cx="6096000" cy="307777"/>
          </a:xfrm>
          <a:prstGeom prst="rect">
            <a:avLst/>
          </a:prstGeom>
          <a:noFill/>
        </p:spPr>
        <p:txBody>
          <a:bodyPr wrap="square">
            <a:spAutoFit/>
          </a:bodyPr>
          <a:lstStyle/>
          <a:p>
            <a:r>
              <a:rPr lang="es-ES" sz="1400" i="1"/>
              <a:t>● Estimación del Precio para alcanzar las ventas máximas.</a:t>
            </a:r>
            <a:endParaRPr lang="en-US" sz="1400" i="1"/>
          </a:p>
        </p:txBody>
      </p:sp>
      <p:sp>
        <p:nvSpPr>
          <p:cNvPr id="21" name="TextBox 20">
            <a:extLst>
              <a:ext uri="{FF2B5EF4-FFF2-40B4-BE49-F238E27FC236}">
                <a16:creationId xmlns:a16="http://schemas.microsoft.com/office/drawing/2014/main" id="{A0D9FCF8-F058-450F-831C-601B524BEA85}"/>
              </a:ext>
            </a:extLst>
          </p:cNvPr>
          <p:cNvSpPr txBox="1"/>
          <p:nvPr/>
        </p:nvSpPr>
        <p:spPr>
          <a:xfrm>
            <a:off x="6171157" y="6074737"/>
            <a:ext cx="6096000" cy="307777"/>
          </a:xfrm>
          <a:prstGeom prst="rect">
            <a:avLst/>
          </a:prstGeom>
          <a:noFill/>
        </p:spPr>
        <p:txBody>
          <a:bodyPr wrap="square">
            <a:spAutoFit/>
          </a:bodyPr>
          <a:lstStyle/>
          <a:p>
            <a:r>
              <a:rPr lang="es-ES" sz="1400"/>
              <a:t>● </a:t>
            </a:r>
            <a:r>
              <a:rPr lang="en-US" sz="1400" i="1" err="1"/>
              <a:t>Estimacion</a:t>
            </a:r>
            <a:r>
              <a:rPr lang="en-US" sz="1400" i="1"/>
              <a:t> de Ventas(n) </a:t>
            </a:r>
            <a:r>
              <a:rPr lang="en-US" sz="1400" i="1" err="1"/>
              <a:t>reduciendo</a:t>
            </a:r>
            <a:r>
              <a:rPr lang="en-US" sz="1400" i="1"/>
              <a:t> </a:t>
            </a:r>
            <a:r>
              <a:rPr lang="en-US" sz="1400" i="1" err="1"/>
              <a:t>en</a:t>
            </a:r>
            <a:r>
              <a:rPr lang="en-US" sz="1400" i="1"/>
              <a:t> x% </a:t>
            </a:r>
            <a:r>
              <a:rPr lang="en-US" sz="1400" i="1" err="1"/>
              <a:t>el</a:t>
            </a:r>
            <a:r>
              <a:rPr lang="en-US" sz="1400" i="1"/>
              <a:t> </a:t>
            </a:r>
            <a:r>
              <a:rPr lang="en-US" sz="1400" i="1" err="1"/>
              <a:t>precio</a:t>
            </a:r>
            <a:r>
              <a:rPr lang="en-US" sz="1400" i="1"/>
              <a:t> Base</a:t>
            </a:r>
          </a:p>
        </p:txBody>
      </p:sp>
      <p:sp>
        <p:nvSpPr>
          <p:cNvPr id="22" name="TextBox 21">
            <a:extLst>
              <a:ext uri="{FF2B5EF4-FFF2-40B4-BE49-F238E27FC236}">
                <a16:creationId xmlns:a16="http://schemas.microsoft.com/office/drawing/2014/main" id="{52C2BC7C-2BAE-4126-A709-DD88FF228C57}"/>
              </a:ext>
            </a:extLst>
          </p:cNvPr>
          <p:cNvSpPr txBox="1"/>
          <p:nvPr/>
        </p:nvSpPr>
        <p:spPr>
          <a:xfrm>
            <a:off x="6096000" y="2994898"/>
            <a:ext cx="6096000" cy="307777"/>
          </a:xfrm>
          <a:prstGeom prst="rect">
            <a:avLst/>
          </a:prstGeom>
          <a:noFill/>
        </p:spPr>
        <p:txBody>
          <a:bodyPr wrap="square">
            <a:spAutoFit/>
          </a:bodyPr>
          <a:lstStyle/>
          <a:p>
            <a:r>
              <a:rPr lang="es-ES" sz="1400"/>
              <a:t>● </a:t>
            </a:r>
            <a:r>
              <a:rPr lang="en-US" sz="1400" i="1"/>
              <a:t>Por </a:t>
            </a:r>
            <a:r>
              <a:rPr lang="en-US" sz="1400" i="1" err="1"/>
              <a:t>cada</a:t>
            </a:r>
            <a:r>
              <a:rPr lang="en-US" sz="1400" i="1"/>
              <a:t> stock </a:t>
            </a:r>
            <a:r>
              <a:rPr lang="en-US" sz="1400" i="1" err="1"/>
              <a:t>deseado</a:t>
            </a:r>
            <a:r>
              <a:rPr lang="en-US" sz="1400" i="1"/>
              <a:t> al </a:t>
            </a:r>
            <a:r>
              <a:rPr lang="en-US" sz="1400" i="1" err="1"/>
              <a:t>mes</a:t>
            </a:r>
            <a:r>
              <a:rPr lang="en-US" sz="1400" i="1"/>
              <a:t> se </a:t>
            </a:r>
            <a:r>
              <a:rPr lang="en-US" sz="1400" i="1" err="1"/>
              <a:t>pronostica</a:t>
            </a:r>
            <a:r>
              <a:rPr lang="en-US" sz="1400" i="1"/>
              <a:t> </a:t>
            </a:r>
            <a:r>
              <a:rPr lang="en-US" sz="1400" i="1" err="1"/>
              <a:t>el</a:t>
            </a:r>
            <a:r>
              <a:rPr lang="en-US" sz="1400" i="1"/>
              <a:t> </a:t>
            </a:r>
            <a:r>
              <a:rPr lang="en-US" sz="1400" i="1" err="1"/>
              <a:t>precio</a:t>
            </a:r>
            <a:r>
              <a:rPr lang="en-US" sz="1400" i="1"/>
              <a:t>.</a:t>
            </a:r>
          </a:p>
        </p:txBody>
      </p:sp>
      <p:graphicFrame>
        <p:nvGraphicFramePr>
          <p:cNvPr id="23" name="Chart 22">
            <a:extLst>
              <a:ext uri="{FF2B5EF4-FFF2-40B4-BE49-F238E27FC236}">
                <a16:creationId xmlns:a16="http://schemas.microsoft.com/office/drawing/2014/main" id="{24FC1400-A684-489F-A8C6-62BA62B92743}"/>
              </a:ext>
            </a:extLst>
          </p:cNvPr>
          <p:cNvGraphicFramePr>
            <a:graphicFrameLocks/>
          </p:cNvGraphicFramePr>
          <p:nvPr/>
        </p:nvGraphicFramePr>
        <p:xfrm>
          <a:off x="424207" y="769532"/>
          <a:ext cx="4548584" cy="222536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603882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Modelos Predictivo de Precios</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2050" name="Picture 2" descr="Color Illustration Icon for Benefit, Advantage and Profit Stock  Illustration - Illustration of symbol, gain: 193780089">
            <a:extLst>
              <a:ext uri="{FF2B5EF4-FFF2-40B4-BE49-F238E27FC236}">
                <a16:creationId xmlns:a16="http://schemas.microsoft.com/office/drawing/2014/main" id="{41127888-3C4B-4EBF-9CD4-9FD0E88534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890" b="10077"/>
          <a:stretch/>
        </p:blipFill>
        <p:spPr bwMode="auto">
          <a:xfrm>
            <a:off x="2058184" y="1227076"/>
            <a:ext cx="1229903" cy="99089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imitation Icon #43098 - Free Icons Library">
            <a:extLst>
              <a:ext uri="{FF2B5EF4-FFF2-40B4-BE49-F238E27FC236}">
                <a16:creationId xmlns:a16="http://schemas.microsoft.com/office/drawing/2014/main" id="{D53FBE0A-4578-4D1D-B683-0CF6712006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5465" y="1046053"/>
            <a:ext cx="1146104" cy="1171917"/>
          </a:xfrm>
          <a:prstGeom prst="rect">
            <a:avLst/>
          </a:prstGeom>
          <a:noFill/>
          <a:extLst>
            <a:ext uri="{909E8E84-426E-40DD-AFC4-6F175D3DCCD1}">
              <a14:hiddenFill xmlns:a14="http://schemas.microsoft.com/office/drawing/2010/main">
                <a:solidFill>
                  <a:srgbClr val="FFFFFF"/>
                </a:solidFill>
              </a14:hiddenFill>
            </a:ext>
          </a:extLst>
        </p:spPr>
      </p:pic>
      <p:pic>
        <p:nvPicPr>
          <p:cNvPr id="16" name="Imagen 15">
            <a:extLst>
              <a:ext uri="{FF2B5EF4-FFF2-40B4-BE49-F238E27FC236}">
                <a16:creationId xmlns:a16="http://schemas.microsoft.com/office/drawing/2014/main" id="{A877DAF5-FD10-4FA9-B55C-86805D458919}"/>
              </a:ext>
            </a:extLst>
          </p:cNvPr>
          <p:cNvPicPr>
            <a:picLocks noChangeAspect="1"/>
          </p:cNvPicPr>
          <p:nvPr/>
        </p:nvPicPr>
        <p:blipFill>
          <a:blip r:embed="rId4"/>
          <a:stretch>
            <a:fillRect/>
          </a:stretch>
        </p:blipFill>
        <p:spPr>
          <a:xfrm>
            <a:off x="5407062" y="1135611"/>
            <a:ext cx="1146104" cy="1080203"/>
          </a:xfrm>
          <a:prstGeom prst="rect">
            <a:avLst/>
          </a:prstGeom>
        </p:spPr>
      </p:pic>
      <p:graphicFrame>
        <p:nvGraphicFramePr>
          <p:cNvPr id="2" name="Tabla 1">
            <a:extLst>
              <a:ext uri="{FF2B5EF4-FFF2-40B4-BE49-F238E27FC236}">
                <a16:creationId xmlns:a16="http://schemas.microsoft.com/office/drawing/2014/main" id="{AF21B8B4-1A2B-4B79-BCC8-B8A89F070C4A}"/>
              </a:ext>
            </a:extLst>
          </p:cNvPr>
          <p:cNvGraphicFramePr>
            <a:graphicFrameLocks noGrp="1"/>
          </p:cNvGraphicFramePr>
          <p:nvPr>
            <p:extLst>
              <p:ext uri="{D42A27DB-BD31-4B8C-83A1-F6EECF244321}">
                <p14:modId xmlns:p14="http://schemas.microsoft.com/office/powerpoint/2010/main" val="1607838704"/>
              </p:ext>
            </p:extLst>
          </p:nvPr>
        </p:nvGraphicFramePr>
        <p:xfrm>
          <a:off x="847724" y="2339084"/>
          <a:ext cx="10506076" cy="3482340"/>
        </p:xfrm>
        <a:graphic>
          <a:graphicData uri="http://schemas.openxmlformats.org/drawingml/2006/table">
            <a:tbl>
              <a:tblPr/>
              <a:tblGrid>
                <a:gridCol w="914370">
                  <a:extLst>
                    <a:ext uri="{9D8B030D-6E8A-4147-A177-3AD203B41FA5}">
                      <a16:colId xmlns:a16="http://schemas.microsoft.com/office/drawing/2014/main" val="3556597189"/>
                    </a:ext>
                  </a:extLst>
                </a:gridCol>
                <a:gridCol w="914370">
                  <a:extLst>
                    <a:ext uri="{9D8B030D-6E8A-4147-A177-3AD203B41FA5}">
                      <a16:colId xmlns:a16="http://schemas.microsoft.com/office/drawing/2014/main" val="3637711091"/>
                    </a:ext>
                  </a:extLst>
                </a:gridCol>
                <a:gridCol w="914370">
                  <a:extLst>
                    <a:ext uri="{9D8B030D-6E8A-4147-A177-3AD203B41FA5}">
                      <a16:colId xmlns:a16="http://schemas.microsoft.com/office/drawing/2014/main" val="1023683862"/>
                    </a:ext>
                  </a:extLst>
                </a:gridCol>
                <a:gridCol w="1138373">
                  <a:extLst>
                    <a:ext uri="{9D8B030D-6E8A-4147-A177-3AD203B41FA5}">
                      <a16:colId xmlns:a16="http://schemas.microsoft.com/office/drawing/2014/main" val="2272729646"/>
                    </a:ext>
                  </a:extLst>
                </a:gridCol>
                <a:gridCol w="914370">
                  <a:extLst>
                    <a:ext uri="{9D8B030D-6E8A-4147-A177-3AD203B41FA5}">
                      <a16:colId xmlns:a16="http://schemas.microsoft.com/office/drawing/2014/main" val="1798427449"/>
                    </a:ext>
                  </a:extLst>
                </a:gridCol>
                <a:gridCol w="914370">
                  <a:extLst>
                    <a:ext uri="{9D8B030D-6E8A-4147-A177-3AD203B41FA5}">
                      <a16:colId xmlns:a16="http://schemas.microsoft.com/office/drawing/2014/main" val="509399549"/>
                    </a:ext>
                  </a:extLst>
                </a:gridCol>
                <a:gridCol w="914370">
                  <a:extLst>
                    <a:ext uri="{9D8B030D-6E8A-4147-A177-3AD203B41FA5}">
                      <a16:colId xmlns:a16="http://schemas.microsoft.com/office/drawing/2014/main" val="9518155"/>
                    </a:ext>
                  </a:extLst>
                </a:gridCol>
                <a:gridCol w="1138373">
                  <a:extLst>
                    <a:ext uri="{9D8B030D-6E8A-4147-A177-3AD203B41FA5}">
                      <a16:colId xmlns:a16="http://schemas.microsoft.com/office/drawing/2014/main" val="1769392402"/>
                    </a:ext>
                  </a:extLst>
                </a:gridCol>
                <a:gridCol w="914370">
                  <a:extLst>
                    <a:ext uri="{9D8B030D-6E8A-4147-A177-3AD203B41FA5}">
                      <a16:colId xmlns:a16="http://schemas.microsoft.com/office/drawing/2014/main" val="1871019905"/>
                    </a:ext>
                  </a:extLst>
                </a:gridCol>
                <a:gridCol w="914370">
                  <a:extLst>
                    <a:ext uri="{9D8B030D-6E8A-4147-A177-3AD203B41FA5}">
                      <a16:colId xmlns:a16="http://schemas.microsoft.com/office/drawing/2014/main" val="4208570887"/>
                    </a:ext>
                  </a:extLst>
                </a:gridCol>
                <a:gridCol w="914370">
                  <a:extLst>
                    <a:ext uri="{9D8B030D-6E8A-4147-A177-3AD203B41FA5}">
                      <a16:colId xmlns:a16="http://schemas.microsoft.com/office/drawing/2014/main" val="2523694983"/>
                    </a:ext>
                  </a:extLst>
                </a:gridCol>
              </a:tblGrid>
              <a:tr h="182880">
                <a:tc rowSpan="2" gridSpan="3">
                  <a:txBody>
                    <a:bodyPr/>
                    <a:lstStyle/>
                    <a:p>
                      <a:pPr algn="ctr" fontAlgn="ctr"/>
                      <a:r>
                        <a:rPr lang="es-PE" sz="2000" b="1" i="0" u="none" strike="noStrike">
                          <a:solidFill>
                            <a:srgbClr val="FFFFFF"/>
                          </a:solidFill>
                          <a:effectLst/>
                          <a:latin typeface="Calibri" panose="020F0502020204030204" pitchFamily="34" charset="0"/>
                        </a:rPr>
                        <a:t>Beneficios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rowSpan="2" hMerge="1">
                  <a:txBody>
                    <a:bodyPr/>
                    <a:lstStyle/>
                    <a:p>
                      <a:endParaRPr lang="es-PE"/>
                    </a:p>
                  </a:txBody>
                  <a:tcPr/>
                </a:tc>
                <a:tc rowSpan="2" h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rowSpan="2" gridSpan="3">
                  <a:txBody>
                    <a:bodyPr/>
                    <a:lstStyle/>
                    <a:p>
                      <a:pPr algn="ctr" fontAlgn="ctr"/>
                      <a:r>
                        <a:rPr lang="es-PE" sz="2000" b="1" i="0" u="none" strike="noStrike">
                          <a:solidFill>
                            <a:srgbClr val="FFFFFF"/>
                          </a:solidFill>
                          <a:effectLst/>
                          <a:latin typeface="Calibri" panose="020F0502020204030204" pitchFamily="34" charset="0"/>
                        </a:rPr>
                        <a:t>Limitaciones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rowSpan="2" hMerge="1">
                  <a:txBody>
                    <a:bodyPr/>
                    <a:lstStyle/>
                    <a:p>
                      <a:endParaRPr lang="es-PE"/>
                    </a:p>
                  </a:txBody>
                  <a:tcPr/>
                </a:tc>
                <a:tc rowSpan="2" h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rowSpan="2" gridSpan="3">
                  <a:txBody>
                    <a:bodyPr/>
                    <a:lstStyle/>
                    <a:p>
                      <a:pPr algn="ctr" fontAlgn="ctr"/>
                      <a:r>
                        <a:rPr lang="es-PE" sz="2000" b="1" i="0" u="none" strike="noStrike" err="1">
                          <a:solidFill>
                            <a:srgbClr val="FFFFFF"/>
                          </a:solidFill>
                          <a:effectLst/>
                          <a:latin typeface="Calibri" panose="020F0502020204030204" pitchFamily="34" charset="0"/>
                        </a:rPr>
                        <a:t>Disclaimer</a:t>
                      </a:r>
                      <a:endParaRPr lang="es-PE" sz="2000" b="1" i="0" u="none" strike="noStrike">
                        <a:solidFill>
                          <a:srgbClr val="FFFFFF"/>
                        </a:solidFill>
                        <a:effectLst/>
                        <a:latin typeface="Calibri" panose="020F0502020204030204" pitchFamily="34" charset="0"/>
                      </a:endParaRP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6600"/>
                    </a:solidFill>
                  </a:tcPr>
                </a:tc>
                <a:tc rowSpan="2" hMerge="1">
                  <a:txBody>
                    <a:bodyPr/>
                    <a:lstStyle/>
                    <a:p>
                      <a:endParaRPr lang="es-PE"/>
                    </a:p>
                  </a:txBody>
                  <a:tcPr/>
                </a:tc>
                <a:tc rowSpan="2" hMerge="1">
                  <a:txBody>
                    <a:bodyPr/>
                    <a:lstStyle/>
                    <a:p>
                      <a:endParaRPr lang="es-PE"/>
                    </a:p>
                  </a:txBody>
                  <a:tcPr/>
                </a:tc>
                <a:extLst>
                  <a:ext uri="{0D108BD9-81ED-4DB2-BD59-A6C34878D82A}">
                    <a16:rowId xmlns:a16="http://schemas.microsoft.com/office/drawing/2014/main" val="2712321798"/>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4160772461"/>
                  </a:ext>
                </a:extLst>
              </a:tr>
              <a:tr h="182880">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a:noFill/>
                    </a:lnT>
                    <a:lnB>
                      <a:noFill/>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32066807"/>
                  </a:ext>
                </a:extLst>
              </a:tr>
              <a:tr h="182880">
                <a:tc rowSpan="15" gridSpan="3">
                  <a:txBody>
                    <a:bodyPr/>
                    <a:lstStyle/>
                    <a:p>
                      <a:pPr marL="108000" algn="l" fontAlgn="t"/>
                      <a:r>
                        <a:rPr lang="es-PE" sz="1800" b="0" i="0" u="none" strike="noStrike">
                          <a:solidFill>
                            <a:srgbClr val="000000"/>
                          </a:solidFill>
                          <a:effectLst/>
                          <a:latin typeface="Calibri" panose="020F0502020204030204" pitchFamily="34" charset="0"/>
                        </a:rPr>
                        <a:t> • Nos permite determinar el precio del producto que maximiza los </a:t>
                      </a:r>
                      <a:r>
                        <a:rPr lang="es-PE" sz="1800" b="1" i="0" u="none" strike="noStrike">
                          <a:solidFill>
                            <a:srgbClr val="000000"/>
                          </a:solidFill>
                          <a:effectLst/>
                          <a:latin typeface="Calibri" panose="020F0502020204030204" pitchFamily="34" charset="0"/>
                        </a:rPr>
                        <a:t>Ventas(S/.).</a:t>
                      </a:r>
                      <a:br>
                        <a:rPr lang="es-PE" sz="1800" b="0" i="0" u="none" strike="noStrike">
                          <a:solidFill>
                            <a:srgbClr val="000000"/>
                          </a:solidFill>
                          <a:effectLst/>
                          <a:latin typeface="Calibri" panose="020F0502020204030204" pitchFamily="34" charset="0"/>
                        </a:rPr>
                      </a:br>
                      <a:br>
                        <a:rPr lang="es-PE" sz="1800" b="0" i="0" u="none" strike="noStrike">
                          <a:solidFill>
                            <a:srgbClr val="000000"/>
                          </a:solidFill>
                          <a:effectLst/>
                          <a:latin typeface="Calibri" panose="020F0502020204030204" pitchFamily="34" charset="0"/>
                        </a:rPr>
                      </a:br>
                      <a:r>
                        <a:rPr lang="es-PE" sz="1800" b="0" i="0" u="none" strike="noStrike">
                          <a:solidFill>
                            <a:srgbClr val="000000"/>
                          </a:solidFill>
                          <a:effectLst/>
                          <a:latin typeface="Calibri" panose="020F0502020204030204" pitchFamily="34" charset="0"/>
                        </a:rPr>
                        <a:t>• Nos permite determinar el precio del producto para una </a:t>
                      </a:r>
                      <a:r>
                        <a:rPr lang="es-PE" sz="1800" b="1" i="0" u="none" strike="noStrike">
                          <a:solidFill>
                            <a:srgbClr val="000000"/>
                          </a:solidFill>
                          <a:effectLst/>
                          <a:latin typeface="Calibri" panose="020F0502020204030204" pitchFamily="34" charset="0"/>
                        </a:rPr>
                        <a:t>Cantidad de unidades Vendidas.</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5" hMerge="1">
                  <a:txBody>
                    <a:bodyPr/>
                    <a:lstStyle/>
                    <a:p>
                      <a:endParaRPr lang="es-PE"/>
                    </a:p>
                  </a:txBody>
                  <a:tcPr/>
                </a:tc>
                <a:tc rowSpan="15" h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rowSpan="15" gridSpan="3">
                  <a:txBody>
                    <a:bodyPr/>
                    <a:lstStyle/>
                    <a:p>
                      <a:pPr marL="108000" algn="l" fontAlgn="t"/>
                      <a:r>
                        <a:rPr lang="es-PE" sz="1600" b="0" i="0" u="none" strike="noStrike">
                          <a:solidFill>
                            <a:srgbClr val="000000"/>
                          </a:solidFill>
                          <a:effectLst/>
                          <a:latin typeface="Calibri" panose="020F0502020204030204" pitchFamily="34" charset="0"/>
                        </a:rPr>
                        <a:t>• Una baja cantidad de </a:t>
                      </a:r>
                      <a:r>
                        <a:rPr lang="es-PE" sz="1600" b="1" i="0" u="none" strike="noStrike">
                          <a:solidFill>
                            <a:srgbClr val="000000"/>
                          </a:solidFill>
                          <a:effectLst/>
                          <a:latin typeface="Calibri" panose="020F0502020204030204" pitchFamily="34" charset="0"/>
                        </a:rPr>
                        <a:t>información historica(Min. 3 años).</a:t>
                      </a:r>
                      <a:br>
                        <a:rPr lang="es-PE" sz="1600" b="0" i="0" u="none" strike="noStrike">
                          <a:solidFill>
                            <a:srgbClr val="000000"/>
                          </a:solidFill>
                          <a:effectLst/>
                          <a:latin typeface="Calibri" panose="020F0502020204030204" pitchFamily="34" charset="0"/>
                        </a:rPr>
                      </a:br>
                      <a:r>
                        <a:rPr lang="es-PE" sz="1600" b="0" i="0" u="none" strike="noStrike">
                          <a:solidFill>
                            <a:srgbClr val="000000"/>
                          </a:solidFill>
                          <a:effectLst/>
                          <a:latin typeface="Calibri" panose="020F0502020204030204" pitchFamily="34" charset="0"/>
                        </a:rPr>
                        <a:t> </a:t>
                      </a:r>
                      <a:br>
                        <a:rPr lang="es-PE" sz="1600" b="0" i="0" u="none" strike="noStrike">
                          <a:solidFill>
                            <a:srgbClr val="000000"/>
                          </a:solidFill>
                          <a:effectLst/>
                          <a:latin typeface="Calibri" panose="020F0502020204030204" pitchFamily="34" charset="0"/>
                        </a:rPr>
                      </a:br>
                      <a:r>
                        <a:rPr lang="es-PE" sz="1600" b="0" i="0" u="none" strike="noStrike">
                          <a:solidFill>
                            <a:srgbClr val="000000"/>
                          </a:solidFill>
                          <a:effectLst/>
                          <a:latin typeface="Calibri" panose="020F0502020204030204" pitchFamily="34" charset="0"/>
                        </a:rPr>
                        <a:t>• Una reducida cantidad de </a:t>
                      </a:r>
                      <a:r>
                        <a:rPr lang="es-PE" sz="1600" b="1" i="0" u="none" strike="noStrike">
                          <a:solidFill>
                            <a:srgbClr val="000000"/>
                          </a:solidFill>
                          <a:effectLst/>
                          <a:latin typeface="Calibri" panose="020F0502020204030204" pitchFamily="34" charset="0"/>
                        </a:rPr>
                        <a:t>Variables</a:t>
                      </a:r>
                      <a:r>
                        <a:rPr lang="es-PE" sz="1600" b="0" i="0" u="none" strike="noStrike">
                          <a:solidFill>
                            <a:srgbClr val="000000"/>
                          </a:solidFill>
                          <a:effectLst/>
                          <a:latin typeface="Calibri" panose="020F0502020204030204" pitchFamily="34" charset="0"/>
                        </a:rPr>
                        <a:t>.</a:t>
                      </a:r>
                      <a:br>
                        <a:rPr lang="es-PE" sz="1600" b="0" i="0" u="none" strike="noStrike">
                          <a:solidFill>
                            <a:srgbClr val="000000"/>
                          </a:solidFill>
                          <a:effectLst/>
                          <a:latin typeface="Calibri" panose="020F0502020204030204" pitchFamily="34" charset="0"/>
                        </a:rPr>
                      </a:br>
                      <a:br>
                        <a:rPr lang="es-PE" sz="1600" b="0" i="0" u="none" strike="noStrike">
                          <a:solidFill>
                            <a:srgbClr val="000000"/>
                          </a:solidFill>
                          <a:effectLst/>
                          <a:latin typeface="Calibri" panose="020F0502020204030204" pitchFamily="34" charset="0"/>
                        </a:rPr>
                      </a:br>
                      <a:r>
                        <a:rPr lang="es-PE" sz="1600" b="0" i="0" u="none" strike="noStrike">
                          <a:solidFill>
                            <a:srgbClr val="000000"/>
                          </a:solidFill>
                          <a:effectLst/>
                          <a:latin typeface="Calibri" panose="020F0502020204030204" pitchFamily="34" charset="0"/>
                        </a:rPr>
                        <a:t>• </a:t>
                      </a:r>
                      <a:r>
                        <a:rPr lang="es-PE" sz="1600" b="1" i="0" u="none" strike="noStrike">
                          <a:solidFill>
                            <a:srgbClr val="000000"/>
                          </a:solidFill>
                          <a:effectLst/>
                          <a:latin typeface="Calibri" panose="020F0502020204030204" pitchFamily="34" charset="0"/>
                        </a:rPr>
                        <a:t>Baja correlacion </a:t>
                      </a:r>
                      <a:r>
                        <a:rPr lang="es-PE" sz="1600" b="0" i="0" u="none" strike="noStrike">
                          <a:solidFill>
                            <a:srgbClr val="000000"/>
                          </a:solidFill>
                          <a:effectLst/>
                          <a:latin typeface="Calibri" panose="020F0502020204030204" pitchFamily="34" charset="0"/>
                        </a:rPr>
                        <a:t>entre las ventas y las variables.</a:t>
                      </a:r>
                      <a:br>
                        <a:rPr lang="es-PE" sz="1600" b="0" i="0" u="none" strike="noStrike">
                          <a:solidFill>
                            <a:srgbClr val="000000"/>
                          </a:solidFill>
                          <a:effectLst/>
                          <a:latin typeface="Calibri" panose="020F0502020204030204" pitchFamily="34" charset="0"/>
                        </a:rPr>
                      </a:br>
                      <a:br>
                        <a:rPr lang="es-PE" sz="1600" b="0" i="0" u="none" strike="noStrike">
                          <a:solidFill>
                            <a:srgbClr val="000000"/>
                          </a:solidFill>
                          <a:effectLst/>
                          <a:latin typeface="Calibri" panose="020F0502020204030204" pitchFamily="34" charset="0"/>
                        </a:rPr>
                      </a:br>
                      <a:r>
                        <a:rPr lang="es-PE" sz="1600" b="0" i="0" u="none" strike="noStrike">
                          <a:solidFill>
                            <a:srgbClr val="000000"/>
                          </a:solidFill>
                          <a:effectLst/>
                          <a:latin typeface="Calibri" panose="020F0502020204030204" pitchFamily="34" charset="0"/>
                        </a:rPr>
                        <a:t>• </a:t>
                      </a:r>
                      <a:r>
                        <a:rPr lang="es-PE" sz="1600" b="1" i="0" u="none" strike="noStrike">
                          <a:solidFill>
                            <a:srgbClr val="000000"/>
                          </a:solidFill>
                          <a:effectLst/>
                          <a:latin typeface="Calibri" panose="020F0502020204030204" pitchFamily="34" charset="0"/>
                        </a:rPr>
                        <a:t>Alto nivel de desagregación </a:t>
                      </a:r>
                      <a:r>
                        <a:rPr lang="es-PE" sz="1600" b="0" i="0" u="none" strike="noStrike">
                          <a:solidFill>
                            <a:srgbClr val="000000"/>
                          </a:solidFill>
                          <a:effectLst/>
                          <a:latin typeface="Calibri" panose="020F0502020204030204" pitchFamily="34" charset="0"/>
                        </a:rPr>
                        <a:t>entre Marca-Modelo-Versión.</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5" hMerge="1">
                  <a:txBody>
                    <a:bodyPr/>
                    <a:lstStyle/>
                    <a:p>
                      <a:endParaRPr lang="es-PE"/>
                    </a:p>
                  </a:txBody>
                  <a:tcPr/>
                </a:tc>
                <a:tc rowSpan="15" h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rowSpan="15" gridSpan="3">
                  <a:txBody>
                    <a:bodyPr/>
                    <a:lstStyle/>
                    <a:p>
                      <a:pPr marL="108000" algn="l" fontAlgn="t"/>
                      <a:r>
                        <a:rPr lang="es-PE" sz="1800" b="0" i="0" u="none" strike="noStrike">
                          <a:solidFill>
                            <a:srgbClr val="000000"/>
                          </a:solidFill>
                          <a:effectLst/>
                          <a:latin typeface="Calibri" panose="020F0502020204030204" pitchFamily="34" charset="0"/>
                        </a:rPr>
                        <a:t>• Los Modelos Predictivos de Elasticidad  mantendrán su efectividad siempre y cuando</a:t>
                      </a:r>
                      <a:r>
                        <a:rPr lang="es-PE" sz="1800" b="1" i="0" u="none" strike="noStrike">
                          <a:solidFill>
                            <a:srgbClr val="000000"/>
                          </a:solidFill>
                          <a:effectLst/>
                          <a:latin typeface="Calibri" panose="020F0502020204030204" pitchFamily="34" charset="0"/>
                        </a:rPr>
                        <a:t> no ocurra un cambio significativo en el comportamiento de Precios o Demanda. </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15" hMerge="1">
                  <a:txBody>
                    <a:bodyPr/>
                    <a:lstStyle/>
                    <a:p>
                      <a:endParaRPr lang="es-PE"/>
                    </a:p>
                  </a:txBody>
                  <a:tcPr/>
                </a:tc>
                <a:tc rowSpan="15" hMerge="1">
                  <a:txBody>
                    <a:bodyPr/>
                    <a:lstStyle/>
                    <a:p>
                      <a:endParaRPr lang="es-PE"/>
                    </a:p>
                  </a:txBody>
                  <a:tcPr/>
                </a:tc>
                <a:extLst>
                  <a:ext uri="{0D108BD9-81ED-4DB2-BD59-A6C34878D82A}">
                    <a16:rowId xmlns:a16="http://schemas.microsoft.com/office/drawing/2014/main" val="3250446654"/>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822863931"/>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413709859"/>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2468566305"/>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354954619"/>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2215079240"/>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55968322"/>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1932196110"/>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2347835574"/>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734846295"/>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635232951"/>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549831090"/>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3131573515"/>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169351876"/>
                  </a:ext>
                </a:extLst>
              </a:tr>
              <a:tr h="182880">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tc>
                  <a:txBody>
                    <a:bodyPr/>
                    <a:lstStyle/>
                    <a:p>
                      <a:pPr algn="l" fontAlgn="b"/>
                      <a:r>
                        <a:rPr lang="es-PE"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solidFill>
                      <a:srgbClr val="FFFFFF"/>
                    </a:solidFill>
                  </a:tcPr>
                </a:tc>
                <a:tc gridSpan="3" vMerge="1">
                  <a:txBody>
                    <a:bodyPr/>
                    <a:lstStyle/>
                    <a:p>
                      <a:endParaRPr lang="es-PE"/>
                    </a:p>
                  </a:txBody>
                  <a:tcPr/>
                </a:tc>
                <a:tc hMerge="1" vMerge="1">
                  <a:txBody>
                    <a:bodyPr/>
                    <a:lstStyle/>
                    <a:p>
                      <a:endParaRPr lang="es-PE"/>
                    </a:p>
                  </a:txBody>
                  <a:tcPr/>
                </a:tc>
                <a:tc hMerge="1" vMerge="1">
                  <a:txBody>
                    <a:bodyPr/>
                    <a:lstStyle/>
                    <a:p>
                      <a:endParaRPr lang="es-PE"/>
                    </a:p>
                  </a:txBody>
                  <a:tcPr/>
                </a:tc>
                <a:extLst>
                  <a:ext uri="{0D108BD9-81ED-4DB2-BD59-A6C34878D82A}">
                    <a16:rowId xmlns:a16="http://schemas.microsoft.com/office/drawing/2014/main" val="1477982130"/>
                  </a:ext>
                </a:extLst>
              </a:tr>
            </a:tbl>
          </a:graphicData>
        </a:graphic>
      </p:graphicFrame>
    </p:spTree>
    <p:extLst>
      <p:ext uri="{BB962C8B-B14F-4D97-AF65-F5344CB8AC3E}">
        <p14:creationId xmlns:p14="http://schemas.microsoft.com/office/powerpoint/2010/main" val="834632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Visión General Proyecto</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7EFC3906-4E0B-4296-BDE0-79DFDAF06C9C}"/>
              </a:ext>
            </a:extLst>
          </p:cNvPr>
          <p:cNvSpPr/>
          <p:nvPr/>
        </p:nvSpPr>
        <p:spPr>
          <a:xfrm>
            <a:off x="737397" y="1564380"/>
            <a:ext cx="2691634" cy="369332"/>
          </a:xfrm>
          <a:prstGeom prst="rect">
            <a:avLst/>
          </a:prstGeom>
        </p:spPr>
        <p:txBody>
          <a:bodyPr wrap="none">
            <a:spAutoFit/>
          </a:bodyPr>
          <a:lstStyle/>
          <a:p>
            <a:r>
              <a:rPr lang="en-US" b="1">
                <a:latin typeface="Cambria" pitchFamily="18" charset="0"/>
              </a:rPr>
              <a:t>Fuentes de Informacion</a:t>
            </a:r>
          </a:p>
        </p:txBody>
      </p:sp>
      <p:sp>
        <p:nvSpPr>
          <p:cNvPr id="20" name="Rectángulo redondeado 2">
            <a:extLst>
              <a:ext uri="{FF2B5EF4-FFF2-40B4-BE49-F238E27FC236}">
                <a16:creationId xmlns:a16="http://schemas.microsoft.com/office/drawing/2014/main" id="{0636FB59-1270-49BD-AD34-B07E66D4006B}"/>
              </a:ext>
            </a:extLst>
          </p:cNvPr>
          <p:cNvSpPr/>
          <p:nvPr/>
        </p:nvSpPr>
        <p:spPr>
          <a:xfrm>
            <a:off x="4592099" y="3266347"/>
            <a:ext cx="1412155" cy="6141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Modelo  Predictivo</a:t>
            </a:r>
            <a:endParaRPr lang="es-PE"/>
          </a:p>
        </p:txBody>
      </p:sp>
      <p:pic>
        <p:nvPicPr>
          <p:cNvPr id="31" name="Picture 6" descr="Resultado de imagen de algorithm prediction icon">
            <a:extLst>
              <a:ext uri="{FF2B5EF4-FFF2-40B4-BE49-F238E27FC236}">
                <a16:creationId xmlns:a16="http://schemas.microsoft.com/office/drawing/2014/main" id="{32562E99-AD3D-43A9-B2AB-94B6B9400A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5320" y="2210711"/>
            <a:ext cx="985711" cy="960245"/>
          </a:xfrm>
          <a:prstGeom prst="rect">
            <a:avLst/>
          </a:prstGeom>
          <a:noFill/>
          <a:extLst>
            <a:ext uri="{909E8E84-426E-40DD-AFC4-6F175D3DCCD1}">
              <a14:hiddenFill xmlns:a14="http://schemas.microsoft.com/office/drawing/2010/main">
                <a:solidFill>
                  <a:srgbClr val="FFFFFF"/>
                </a:solidFill>
              </a14:hiddenFill>
            </a:ext>
          </a:extLst>
        </p:spPr>
      </p:pic>
      <p:sp>
        <p:nvSpPr>
          <p:cNvPr id="32" name="Rectángulo redondeado 24">
            <a:extLst>
              <a:ext uri="{FF2B5EF4-FFF2-40B4-BE49-F238E27FC236}">
                <a16:creationId xmlns:a16="http://schemas.microsoft.com/office/drawing/2014/main" id="{D69D8238-A0C1-44BF-9A60-5667A4CCBA88}"/>
              </a:ext>
            </a:extLst>
          </p:cNvPr>
          <p:cNvSpPr/>
          <p:nvPr/>
        </p:nvSpPr>
        <p:spPr>
          <a:xfrm>
            <a:off x="10451790" y="2480311"/>
            <a:ext cx="1567250" cy="614176"/>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Maximizar Ingresos</a:t>
            </a:r>
            <a:endParaRPr lang="es-PE"/>
          </a:p>
        </p:txBody>
      </p:sp>
      <p:sp>
        <p:nvSpPr>
          <p:cNvPr id="34" name="Flecha derecha 26">
            <a:extLst>
              <a:ext uri="{FF2B5EF4-FFF2-40B4-BE49-F238E27FC236}">
                <a16:creationId xmlns:a16="http://schemas.microsoft.com/office/drawing/2014/main" id="{95372567-2A94-4035-B8CA-B2B91BB2AB49}"/>
              </a:ext>
            </a:extLst>
          </p:cNvPr>
          <p:cNvSpPr/>
          <p:nvPr/>
        </p:nvSpPr>
        <p:spPr>
          <a:xfrm>
            <a:off x="3658171" y="3243033"/>
            <a:ext cx="842461" cy="413950"/>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3" name="Diagrama de flujo: disco magnético 52">
            <a:extLst>
              <a:ext uri="{FF2B5EF4-FFF2-40B4-BE49-F238E27FC236}">
                <a16:creationId xmlns:a16="http://schemas.microsoft.com/office/drawing/2014/main" id="{465BEDF4-AD89-441A-BCEC-507743CD7E57}"/>
              </a:ext>
            </a:extLst>
          </p:cNvPr>
          <p:cNvSpPr/>
          <p:nvPr/>
        </p:nvSpPr>
        <p:spPr>
          <a:xfrm>
            <a:off x="80875" y="3767375"/>
            <a:ext cx="1165860" cy="8610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400"/>
              <a:t>N°</a:t>
            </a:r>
            <a:r>
              <a:rPr lang="es-PE" sz="1400" baseline="0"/>
              <a:t> Ventas</a:t>
            </a:r>
            <a:endParaRPr lang="es-PE" sz="1400"/>
          </a:p>
        </p:txBody>
      </p:sp>
      <p:sp>
        <p:nvSpPr>
          <p:cNvPr id="54" name="Diagrama de flujo: disco magnético 53">
            <a:extLst>
              <a:ext uri="{FF2B5EF4-FFF2-40B4-BE49-F238E27FC236}">
                <a16:creationId xmlns:a16="http://schemas.microsoft.com/office/drawing/2014/main" id="{0E7BE7AC-E1AF-455A-A084-D860A138AB76}"/>
              </a:ext>
            </a:extLst>
          </p:cNvPr>
          <p:cNvSpPr/>
          <p:nvPr/>
        </p:nvSpPr>
        <p:spPr>
          <a:xfrm>
            <a:off x="1353178" y="3759755"/>
            <a:ext cx="1165860" cy="8610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400"/>
              <a:t>Precios</a:t>
            </a:r>
          </a:p>
        </p:txBody>
      </p:sp>
      <p:sp>
        <p:nvSpPr>
          <p:cNvPr id="55" name="Diagrama de flujo: disco magnético 54">
            <a:extLst>
              <a:ext uri="{FF2B5EF4-FFF2-40B4-BE49-F238E27FC236}">
                <a16:creationId xmlns:a16="http://schemas.microsoft.com/office/drawing/2014/main" id="{534083CE-AF70-46AC-9946-C3E91E1E2506}"/>
              </a:ext>
            </a:extLst>
          </p:cNvPr>
          <p:cNvSpPr/>
          <p:nvPr/>
        </p:nvSpPr>
        <p:spPr>
          <a:xfrm>
            <a:off x="2645944" y="3767375"/>
            <a:ext cx="1165860" cy="8610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400"/>
              <a:t>Costes</a:t>
            </a:r>
          </a:p>
        </p:txBody>
      </p:sp>
      <p:sp>
        <p:nvSpPr>
          <p:cNvPr id="56" name="Diagrama de flujo: disco magnético 55">
            <a:extLst>
              <a:ext uri="{FF2B5EF4-FFF2-40B4-BE49-F238E27FC236}">
                <a16:creationId xmlns:a16="http://schemas.microsoft.com/office/drawing/2014/main" id="{0E1D0C8E-8109-4B8D-B9B8-53371146D2C1}"/>
              </a:ext>
            </a:extLst>
          </p:cNvPr>
          <p:cNvSpPr/>
          <p:nvPr/>
        </p:nvSpPr>
        <p:spPr>
          <a:xfrm>
            <a:off x="737397" y="2827633"/>
            <a:ext cx="1165860" cy="86106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050"/>
              <a:t>Ofertas </a:t>
            </a:r>
            <a:r>
              <a:rPr lang="es-PE" sz="1050" baseline="0"/>
              <a:t> de </a:t>
            </a:r>
            <a:r>
              <a:rPr lang="es-PE" sz="1050"/>
              <a:t>Promocion</a:t>
            </a:r>
          </a:p>
        </p:txBody>
      </p:sp>
      <p:sp>
        <p:nvSpPr>
          <p:cNvPr id="57" name="Diagrama de flujo: disco magnético 56">
            <a:extLst>
              <a:ext uri="{FF2B5EF4-FFF2-40B4-BE49-F238E27FC236}">
                <a16:creationId xmlns:a16="http://schemas.microsoft.com/office/drawing/2014/main" id="{895D447E-A60B-44D3-B941-8A91EA72252B}"/>
              </a:ext>
            </a:extLst>
          </p:cNvPr>
          <p:cNvSpPr/>
          <p:nvPr/>
        </p:nvSpPr>
        <p:spPr>
          <a:xfrm>
            <a:off x="2078610" y="2829887"/>
            <a:ext cx="1165860" cy="861060"/>
          </a:xfrm>
          <a:prstGeom prst="flowChartMagneticDisk">
            <a:avLst/>
          </a:prstGeom>
          <a:solidFill>
            <a:schemeClr val="bg1">
              <a:lumMod val="85000"/>
            </a:schemeClr>
          </a:solidFill>
        </p:spPr>
        <p:style>
          <a:lnRef idx="3">
            <a:schemeClr val="lt1"/>
          </a:lnRef>
          <a:fillRef idx="1">
            <a:schemeClr val="dk1"/>
          </a:fillRef>
          <a:effectRef idx="1">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s-PE" sz="1400" b="1"/>
              <a:t>Competencia</a:t>
            </a:r>
          </a:p>
        </p:txBody>
      </p:sp>
      <p:pic>
        <p:nvPicPr>
          <p:cNvPr id="3" name="Imagen 2">
            <a:extLst>
              <a:ext uri="{FF2B5EF4-FFF2-40B4-BE49-F238E27FC236}">
                <a16:creationId xmlns:a16="http://schemas.microsoft.com/office/drawing/2014/main" id="{78600567-6E07-4F9A-870B-1717E266B92E}"/>
              </a:ext>
            </a:extLst>
          </p:cNvPr>
          <p:cNvPicPr>
            <a:picLocks noChangeAspect="1"/>
          </p:cNvPicPr>
          <p:nvPr/>
        </p:nvPicPr>
        <p:blipFill>
          <a:blip r:embed="rId4"/>
          <a:stretch>
            <a:fillRect/>
          </a:stretch>
        </p:blipFill>
        <p:spPr>
          <a:xfrm>
            <a:off x="4435476" y="3975914"/>
            <a:ext cx="1951641" cy="5147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3" name="Rectángulo redondeado 24">
            <a:extLst>
              <a:ext uri="{FF2B5EF4-FFF2-40B4-BE49-F238E27FC236}">
                <a16:creationId xmlns:a16="http://schemas.microsoft.com/office/drawing/2014/main" id="{7CB74A7C-CE44-4488-B97D-88A0092F5254}"/>
              </a:ext>
            </a:extLst>
          </p:cNvPr>
          <p:cNvSpPr/>
          <p:nvPr/>
        </p:nvSpPr>
        <p:spPr>
          <a:xfrm>
            <a:off x="10475838" y="4198998"/>
            <a:ext cx="1567250" cy="614176"/>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t>Alcanzar Stock definido</a:t>
            </a:r>
            <a:endParaRPr lang="es-PE"/>
          </a:p>
        </p:txBody>
      </p:sp>
      <p:sp>
        <p:nvSpPr>
          <p:cNvPr id="84" name="Flecha derecha 26">
            <a:extLst>
              <a:ext uri="{FF2B5EF4-FFF2-40B4-BE49-F238E27FC236}">
                <a16:creationId xmlns:a16="http://schemas.microsoft.com/office/drawing/2014/main" id="{CAA1C513-832E-4A3B-9E8C-F3A62BD7F5D3}"/>
              </a:ext>
            </a:extLst>
          </p:cNvPr>
          <p:cNvSpPr/>
          <p:nvPr/>
        </p:nvSpPr>
        <p:spPr>
          <a:xfrm>
            <a:off x="6363318" y="3266347"/>
            <a:ext cx="842461" cy="413950"/>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5" name="Flecha derecha 26">
            <a:extLst>
              <a:ext uri="{FF2B5EF4-FFF2-40B4-BE49-F238E27FC236}">
                <a16:creationId xmlns:a16="http://schemas.microsoft.com/office/drawing/2014/main" id="{140B430F-116E-46D2-85AA-96DE40B5387F}"/>
              </a:ext>
            </a:extLst>
          </p:cNvPr>
          <p:cNvSpPr/>
          <p:nvPr/>
        </p:nvSpPr>
        <p:spPr>
          <a:xfrm rot="19754502">
            <a:off x="9426496" y="2856999"/>
            <a:ext cx="842461" cy="413950"/>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6" name="Flecha derecha 26">
            <a:extLst>
              <a:ext uri="{FF2B5EF4-FFF2-40B4-BE49-F238E27FC236}">
                <a16:creationId xmlns:a16="http://schemas.microsoft.com/office/drawing/2014/main" id="{2B0EB8F0-E5EF-414A-ADF3-3577DA9799FD}"/>
              </a:ext>
            </a:extLst>
          </p:cNvPr>
          <p:cNvSpPr/>
          <p:nvPr/>
        </p:nvSpPr>
        <p:spPr>
          <a:xfrm rot="2036664">
            <a:off x="9416639" y="3849359"/>
            <a:ext cx="842461" cy="413950"/>
          </a:xfrm>
          <a:prstGeom prst="rightArrow">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7" name="Rectángulo 86">
            <a:extLst>
              <a:ext uri="{FF2B5EF4-FFF2-40B4-BE49-F238E27FC236}">
                <a16:creationId xmlns:a16="http://schemas.microsoft.com/office/drawing/2014/main" id="{197D93E5-13B2-43A2-B6E4-3B0C62484155}"/>
              </a:ext>
            </a:extLst>
          </p:cNvPr>
          <p:cNvSpPr/>
          <p:nvPr/>
        </p:nvSpPr>
        <p:spPr>
          <a:xfrm>
            <a:off x="4325455" y="1564380"/>
            <a:ext cx="2106667" cy="646331"/>
          </a:xfrm>
          <a:prstGeom prst="rect">
            <a:avLst/>
          </a:prstGeom>
        </p:spPr>
        <p:txBody>
          <a:bodyPr wrap="none">
            <a:spAutoFit/>
          </a:bodyPr>
          <a:lstStyle/>
          <a:p>
            <a:pPr algn="ctr"/>
            <a:r>
              <a:rPr lang="en-US" b="1" err="1">
                <a:latin typeface="Cambria" pitchFamily="18" charset="0"/>
              </a:rPr>
              <a:t>Construccion</a:t>
            </a:r>
            <a:r>
              <a:rPr lang="en-US" b="1">
                <a:latin typeface="Cambria" pitchFamily="18" charset="0"/>
              </a:rPr>
              <a:t> </a:t>
            </a:r>
            <a:br>
              <a:rPr lang="en-US" b="1">
                <a:latin typeface="Cambria" pitchFamily="18" charset="0"/>
              </a:rPr>
            </a:br>
            <a:r>
              <a:rPr lang="en-US" b="1" err="1">
                <a:latin typeface="Cambria" pitchFamily="18" charset="0"/>
              </a:rPr>
              <a:t>Modelo</a:t>
            </a:r>
            <a:r>
              <a:rPr lang="en-US" b="1">
                <a:latin typeface="Cambria" pitchFamily="18" charset="0"/>
              </a:rPr>
              <a:t> </a:t>
            </a:r>
            <a:r>
              <a:rPr lang="en-US" b="1" err="1">
                <a:latin typeface="Cambria" pitchFamily="18" charset="0"/>
              </a:rPr>
              <a:t>Predictivo</a:t>
            </a:r>
            <a:endParaRPr lang="en-US" b="1">
              <a:latin typeface="Cambria" pitchFamily="18" charset="0"/>
            </a:endParaRPr>
          </a:p>
        </p:txBody>
      </p:sp>
      <p:sp>
        <p:nvSpPr>
          <p:cNvPr id="88" name="Rectángulo 87">
            <a:extLst>
              <a:ext uri="{FF2B5EF4-FFF2-40B4-BE49-F238E27FC236}">
                <a16:creationId xmlns:a16="http://schemas.microsoft.com/office/drawing/2014/main" id="{E265B2C6-E281-4708-A166-D2D50AA19745}"/>
              </a:ext>
            </a:extLst>
          </p:cNvPr>
          <p:cNvSpPr/>
          <p:nvPr/>
        </p:nvSpPr>
        <p:spPr>
          <a:xfrm>
            <a:off x="10574339" y="1564380"/>
            <a:ext cx="1299202" cy="369332"/>
          </a:xfrm>
          <a:prstGeom prst="rect">
            <a:avLst/>
          </a:prstGeom>
        </p:spPr>
        <p:txBody>
          <a:bodyPr wrap="none">
            <a:spAutoFit/>
          </a:bodyPr>
          <a:lstStyle/>
          <a:p>
            <a:r>
              <a:rPr lang="en-US" b="1" err="1">
                <a:latin typeface="Cambria" pitchFamily="18" charset="0"/>
              </a:rPr>
              <a:t>Aplicacion</a:t>
            </a:r>
            <a:endParaRPr lang="en-US" b="1">
              <a:latin typeface="Cambria" pitchFamily="18" charset="0"/>
            </a:endParaRPr>
          </a:p>
        </p:txBody>
      </p:sp>
      <p:pic>
        <p:nvPicPr>
          <p:cNvPr id="89" name="Imagen 88">
            <a:extLst>
              <a:ext uri="{FF2B5EF4-FFF2-40B4-BE49-F238E27FC236}">
                <a16:creationId xmlns:a16="http://schemas.microsoft.com/office/drawing/2014/main" id="{7B318CA0-2CA7-453C-AB49-47D2C40858F9}"/>
              </a:ext>
            </a:extLst>
          </p:cNvPr>
          <p:cNvPicPr>
            <a:picLocks noChangeAspect="1"/>
          </p:cNvPicPr>
          <p:nvPr/>
        </p:nvPicPr>
        <p:blipFill>
          <a:blip r:embed="rId5"/>
          <a:stretch>
            <a:fillRect/>
          </a:stretch>
        </p:blipFill>
        <p:spPr>
          <a:xfrm>
            <a:off x="7564843" y="3340287"/>
            <a:ext cx="1412155" cy="31669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0" name="Rectángulo 89">
            <a:extLst>
              <a:ext uri="{FF2B5EF4-FFF2-40B4-BE49-F238E27FC236}">
                <a16:creationId xmlns:a16="http://schemas.microsoft.com/office/drawing/2014/main" id="{CF1E4E96-670C-427C-96AC-8A74BF661BE0}"/>
              </a:ext>
            </a:extLst>
          </p:cNvPr>
          <p:cNvSpPr/>
          <p:nvPr/>
        </p:nvSpPr>
        <p:spPr>
          <a:xfrm>
            <a:off x="7564432" y="1564380"/>
            <a:ext cx="1412566" cy="646331"/>
          </a:xfrm>
          <a:prstGeom prst="rect">
            <a:avLst/>
          </a:prstGeom>
        </p:spPr>
        <p:txBody>
          <a:bodyPr wrap="none">
            <a:spAutoFit/>
          </a:bodyPr>
          <a:lstStyle/>
          <a:p>
            <a:pPr algn="ctr"/>
            <a:r>
              <a:rPr lang="en-US" b="1" err="1">
                <a:latin typeface="Cambria" pitchFamily="18" charset="0"/>
              </a:rPr>
              <a:t>Estimacion</a:t>
            </a:r>
            <a:r>
              <a:rPr lang="en-US" b="1">
                <a:latin typeface="Cambria" pitchFamily="18" charset="0"/>
              </a:rPr>
              <a:t> </a:t>
            </a:r>
            <a:br>
              <a:rPr lang="en-US" b="1">
                <a:latin typeface="Cambria" pitchFamily="18" charset="0"/>
              </a:rPr>
            </a:br>
            <a:r>
              <a:rPr lang="en-US" b="1" err="1">
                <a:latin typeface="Cambria" pitchFamily="18" charset="0"/>
              </a:rPr>
              <a:t>Ingresos</a:t>
            </a:r>
            <a:endParaRPr lang="en-US" b="1">
              <a:latin typeface="Cambria" pitchFamily="18" charset="0"/>
            </a:endParaRPr>
          </a:p>
        </p:txBody>
      </p:sp>
      <p:sp>
        <p:nvSpPr>
          <p:cNvPr id="5" name="TextBox 4">
            <a:extLst>
              <a:ext uri="{FF2B5EF4-FFF2-40B4-BE49-F238E27FC236}">
                <a16:creationId xmlns:a16="http://schemas.microsoft.com/office/drawing/2014/main" id="{9E1FAB1C-88EC-4976-BB37-9B839041A411}"/>
              </a:ext>
            </a:extLst>
          </p:cNvPr>
          <p:cNvSpPr txBox="1"/>
          <p:nvPr/>
        </p:nvSpPr>
        <p:spPr>
          <a:xfrm>
            <a:off x="322827" y="6103015"/>
            <a:ext cx="8436156" cy="400110"/>
          </a:xfrm>
          <a:prstGeom prst="rect">
            <a:avLst/>
          </a:prstGeom>
          <a:noFill/>
        </p:spPr>
        <p:txBody>
          <a:bodyPr wrap="none" rtlCol="0">
            <a:spAutoFit/>
          </a:bodyPr>
          <a:lstStyle/>
          <a:p>
            <a:r>
              <a:rPr lang="en-US" sz="1600" i="1" err="1">
                <a:solidFill>
                  <a:schemeClr val="bg1">
                    <a:lumMod val="65000"/>
                  </a:schemeClr>
                </a:solidFill>
              </a:rPr>
              <a:t>Desde</a:t>
            </a:r>
            <a:r>
              <a:rPr lang="en-US" sz="1600" i="1">
                <a:solidFill>
                  <a:schemeClr val="bg1">
                    <a:lumMod val="65000"/>
                  </a:schemeClr>
                </a:solidFill>
              </a:rPr>
              <a:t> el 2019 hasta la </a:t>
            </a:r>
            <a:r>
              <a:rPr lang="en-US" sz="1600" i="1" err="1">
                <a:solidFill>
                  <a:schemeClr val="bg1">
                    <a:lumMod val="65000"/>
                  </a:schemeClr>
                </a:solidFill>
              </a:rPr>
              <a:t>actualidad</a:t>
            </a:r>
            <a:r>
              <a:rPr lang="en-US" sz="1600" i="1">
                <a:solidFill>
                  <a:schemeClr val="bg1">
                    <a:lumMod val="65000"/>
                  </a:schemeClr>
                </a:solidFill>
              </a:rPr>
              <a:t> temenos </a:t>
            </a:r>
            <a:r>
              <a:rPr lang="en-US" sz="2000" i="1">
                <a:solidFill>
                  <a:schemeClr val="bg1">
                    <a:lumMod val="65000"/>
                  </a:schemeClr>
                </a:solidFill>
              </a:rPr>
              <a:t>901 </a:t>
            </a:r>
            <a:r>
              <a:rPr lang="en-US" sz="2000" i="1" err="1">
                <a:solidFill>
                  <a:schemeClr val="bg1">
                    <a:lumMod val="65000"/>
                  </a:schemeClr>
                </a:solidFill>
              </a:rPr>
              <a:t>tipos</a:t>
            </a:r>
            <a:r>
              <a:rPr lang="en-US" sz="2000" i="1">
                <a:solidFill>
                  <a:schemeClr val="bg1">
                    <a:lumMod val="65000"/>
                  </a:schemeClr>
                </a:solidFill>
              </a:rPr>
              <a:t> de Marca-</a:t>
            </a:r>
            <a:r>
              <a:rPr lang="en-US" sz="2000" i="1" err="1">
                <a:solidFill>
                  <a:schemeClr val="bg1">
                    <a:lumMod val="65000"/>
                  </a:schemeClr>
                </a:solidFill>
              </a:rPr>
              <a:t>Modelo</a:t>
            </a:r>
            <a:r>
              <a:rPr lang="en-US" sz="2000" i="1">
                <a:solidFill>
                  <a:schemeClr val="bg1">
                    <a:lumMod val="65000"/>
                  </a:schemeClr>
                </a:solidFill>
              </a:rPr>
              <a:t>-Version de Auto.</a:t>
            </a:r>
            <a:endParaRPr lang="en-US" sz="1600" i="1">
              <a:solidFill>
                <a:schemeClr val="bg1">
                  <a:lumMod val="65000"/>
                </a:schemeClr>
              </a:solidFill>
            </a:endParaRPr>
          </a:p>
        </p:txBody>
      </p:sp>
      <p:pic>
        <p:nvPicPr>
          <p:cNvPr id="6" name="Imagen 5">
            <a:extLst>
              <a:ext uri="{FF2B5EF4-FFF2-40B4-BE49-F238E27FC236}">
                <a16:creationId xmlns:a16="http://schemas.microsoft.com/office/drawing/2014/main" id="{095FFA2E-97F1-4044-8E83-B3BBC1ED42F4}"/>
              </a:ext>
            </a:extLst>
          </p:cNvPr>
          <p:cNvPicPr>
            <a:picLocks noChangeAspect="1"/>
          </p:cNvPicPr>
          <p:nvPr/>
        </p:nvPicPr>
        <p:blipFill rotWithShape="1">
          <a:blip r:embed="rId6"/>
          <a:srcRect t="16846" b="5748"/>
          <a:stretch/>
        </p:blipFill>
        <p:spPr>
          <a:xfrm>
            <a:off x="4325455" y="4628435"/>
            <a:ext cx="2273308" cy="861060"/>
          </a:xfrm>
          <a:prstGeom prst="rect">
            <a:avLst/>
          </a:prstGeom>
        </p:spPr>
      </p:pic>
    </p:spTree>
    <p:extLst>
      <p:ext uri="{BB962C8B-B14F-4D97-AF65-F5344CB8AC3E}">
        <p14:creationId xmlns:p14="http://schemas.microsoft.com/office/powerpoint/2010/main" val="1453360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Cronograma (tentativo)</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Arrow: Chevron 1">
            <a:extLst>
              <a:ext uri="{FF2B5EF4-FFF2-40B4-BE49-F238E27FC236}">
                <a16:creationId xmlns:a16="http://schemas.microsoft.com/office/drawing/2014/main" id="{EE1632A0-1C22-4290-A52D-D6744B356B75}"/>
              </a:ext>
            </a:extLst>
          </p:cNvPr>
          <p:cNvSpPr/>
          <p:nvPr/>
        </p:nvSpPr>
        <p:spPr>
          <a:xfrm>
            <a:off x="320512" y="3203851"/>
            <a:ext cx="2187388" cy="72614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err="1">
                <a:solidFill>
                  <a:schemeClr val="bg1"/>
                </a:solidFill>
                <a:sym typeface="Arial"/>
              </a:rPr>
              <a:t>Entendimiento</a:t>
            </a:r>
            <a:r>
              <a:rPr lang="en-US" sz="1600">
                <a:solidFill>
                  <a:schemeClr val="bg1"/>
                </a:solidFill>
                <a:sym typeface="Arial"/>
              </a:rPr>
              <a:t> del </a:t>
            </a:r>
            <a:r>
              <a:rPr lang="en-US" sz="1600" err="1">
                <a:solidFill>
                  <a:schemeClr val="bg1"/>
                </a:solidFill>
                <a:sym typeface="Arial"/>
              </a:rPr>
              <a:t>Negocio</a:t>
            </a:r>
            <a:endParaRPr lang="en-US" sz="1600">
              <a:solidFill>
                <a:schemeClr val="bg1"/>
              </a:solidFill>
              <a:sym typeface="Arial"/>
            </a:endParaRPr>
          </a:p>
        </p:txBody>
      </p:sp>
      <p:sp>
        <p:nvSpPr>
          <p:cNvPr id="20" name="Arrow: Chevron 19">
            <a:extLst>
              <a:ext uri="{FF2B5EF4-FFF2-40B4-BE49-F238E27FC236}">
                <a16:creationId xmlns:a16="http://schemas.microsoft.com/office/drawing/2014/main" id="{57150AE4-9FC2-4CD8-A5C5-7747022CC10E}"/>
              </a:ext>
            </a:extLst>
          </p:cNvPr>
          <p:cNvSpPr/>
          <p:nvPr/>
        </p:nvSpPr>
        <p:spPr>
          <a:xfrm>
            <a:off x="2256888" y="3203851"/>
            <a:ext cx="2187388" cy="726141"/>
          </a:xfrm>
          <a:prstGeom prst="chevron">
            <a:avLst/>
          </a:prstGeom>
          <a:solidFill>
            <a:srgbClr val="FF9430"/>
          </a:solidFill>
          <a:ln>
            <a:noFill/>
          </a:ln>
        </p:spPr>
        <p:txBody>
          <a:bodyPr spcFirstLastPara="1" wrap="square" lIns="91425" tIns="45700" rIns="91425" bIns="45700" anchor="t" anchorCtr="0">
            <a:noAutofit/>
          </a:bodyPr>
          <a:lstStyle/>
          <a:p>
            <a:pPr>
              <a:buClr>
                <a:srgbClr val="000000"/>
              </a:buClr>
            </a:pPr>
            <a:r>
              <a:rPr lang="en-US" sz="1400" err="1">
                <a:solidFill>
                  <a:schemeClr val="bg1"/>
                </a:solidFill>
                <a:latin typeface="Calibri"/>
                <a:cs typeface="Calibri"/>
                <a:sym typeface="Arial"/>
              </a:rPr>
              <a:t>Recoleccion</a:t>
            </a:r>
            <a:r>
              <a:rPr lang="en-US" sz="1400">
                <a:solidFill>
                  <a:schemeClr val="bg1"/>
                </a:solidFill>
                <a:latin typeface="Calibri"/>
                <a:cs typeface="Calibri"/>
                <a:sym typeface="Arial"/>
              </a:rPr>
              <a:t> de </a:t>
            </a:r>
            <a:r>
              <a:rPr lang="en-US" sz="1400" err="1">
                <a:solidFill>
                  <a:schemeClr val="bg1"/>
                </a:solidFill>
                <a:latin typeface="Calibri"/>
                <a:cs typeface="Calibri"/>
                <a:sym typeface="Arial"/>
              </a:rPr>
              <a:t>Datos</a:t>
            </a:r>
            <a:r>
              <a:rPr lang="en-US" sz="1400">
                <a:solidFill>
                  <a:schemeClr val="bg1"/>
                </a:solidFill>
                <a:latin typeface="Calibri"/>
                <a:cs typeface="Calibri"/>
                <a:sym typeface="Arial"/>
              </a:rPr>
              <a:t> y Calidad</a:t>
            </a:r>
          </a:p>
        </p:txBody>
      </p:sp>
      <p:sp>
        <p:nvSpPr>
          <p:cNvPr id="21" name="Arrow: Chevron 20">
            <a:extLst>
              <a:ext uri="{FF2B5EF4-FFF2-40B4-BE49-F238E27FC236}">
                <a16:creationId xmlns:a16="http://schemas.microsoft.com/office/drawing/2014/main" id="{6A761E8F-F750-4C8A-94C5-3D30676AA4DA}"/>
              </a:ext>
            </a:extLst>
          </p:cNvPr>
          <p:cNvSpPr/>
          <p:nvPr/>
        </p:nvSpPr>
        <p:spPr>
          <a:xfrm>
            <a:off x="4247053" y="3203850"/>
            <a:ext cx="2187388" cy="726141"/>
          </a:xfrm>
          <a:prstGeom prst="chevron">
            <a:avLst/>
          </a:prstGeom>
          <a:solidFill>
            <a:srgbClr val="E24956"/>
          </a:solidFill>
          <a:ln>
            <a:noFill/>
          </a:ln>
        </p:spPr>
        <p:txBody>
          <a:bodyPr spcFirstLastPara="1" wrap="square" lIns="91425" tIns="45700" rIns="91425" bIns="45700" anchor="t" anchorCtr="0">
            <a:noAutofit/>
          </a:bodyPr>
          <a:lstStyle/>
          <a:p>
            <a:pPr>
              <a:buClr>
                <a:srgbClr val="000000"/>
              </a:buClr>
            </a:pPr>
            <a:r>
              <a:rPr lang="en-US" err="1">
                <a:solidFill>
                  <a:schemeClr val="bg1"/>
                </a:solidFill>
                <a:latin typeface="Calibri"/>
                <a:cs typeface="Calibri"/>
                <a:sym typeface="Arial"/>
              </a:rPr>
              <a:t>Analisis</a:t>
            </a:r>
            <a:r>
              <a:rPr lang="en-US">
                <a:solidFill>
                  <a:schemeClr val="bg1"/>
                </a:solidFill>
                <a:latin typeface="Calibri"/>
                <a:cs typeface="Calibri"/>
                <a:sym typeface="Arial"/>
              </a:rPr>
              <a:t> de los </a:t>
            </a:r>
            <a:r>
              <a:rPr lang="en-US" err="1">
                <a:solidFill>
                  <a:schemeClr val="bg1"/>
                </a:solidFill>
                <a:latin typeface="Calibri"/>
                <a:cs typeface="Calibri"/>
                <a:sym typeface="Arial"/>
              </a:rPr>
              <a:t>Datos</a:t>
            </a:r>
            <a:endParaRPr lang="en-US">
              <a:solidFill>
                <a:schemeClr val="bg1"/>
              </a:solidFill>
              <a:latin typeface="Calibri"/>
              <a:cs typeface="Calibri"/>
              <a:sym typeface="Arial"/>
            </a:endParaRPr>
          </a:p>
        </p:txBody>
      </p:sp>
      <p:sp>
        <p:nvSpPr>
          <p:cNvPr id="22" name="Arrow: Chevron 21">
            <a:extLst>
              <a:ext uri="{FF2B5EF4-FFF2-40B4-BE49-F238E27FC236}">
                <a16:creationId xmlns:a16="http://schemas.microsoft.com/office/drawing/2014/main" id="{0AF019A9-6795-4373-BF8A-A3F13B2A0C21}"/>
              </a:ext>
            </a:extLst>
          </p:cNvPr>
          <p:cNvSpPr/>
          <p:nvPr/>
        </p:nvSpPr>
        <p:spPr>
          <a:xfrm>
            <a:off x="6237220" y="3203850"/>
            <a:ext cx="2187388" cy="726141"/>
          </a:xfrm>
          <a:prstGeom prst="chevron">
            <a:avLst/>
          </a:prstGeom>
          <a:solidFill>
            <a:srgbClr val="FFCC5E"/>
          </a:solidFill>
          <a:ln>
            <a:noFill/>
          </a:ln>
        </p:spPr>
        <p:txBody>
          <a:bodyPr spcFirstLastPara="1" wrap="square" lIns="91425" tIns="45700" rIns="91425" bIns="45700" anchor="t" anchorCtr="0">
            <a:noAutofit/>
          </a:bodyPr>
          <a:lstStyle/>
          <a:p>
            <a:pPr algn="just">
              <a:buClr>
                <a:srgbClr val="000000"/>
              </a:buClr>
            </a:pPr>
            <a:r>
              <a:rPr lang="en-US" sz="1600" err="1">
                <a:solidFill>
                  <a:schemeClr val="bg1"/>
                </a:solidFill>
                <a:latin typeface="Calibri"/>
                <a:cs typeface="Calibri"/>
              </a:rPr>
              <a:t>Modelamiento</a:t>
            </a:r>
            <a:r>
              <a:rPr lang="en-US" sz="1600">
                <a:solidFill>
                  <a:schemeClr val="bg1"/>
                </a:solidFill>
                <a:latin typeface="Calibri"/>
                <a:cs typeface="Calibri"/>
              </a:rPr>
              <a:t> </a:t>
            </a:r>
            <a:r>
              <a:rPr lang="en-US" sz="1600" err="1">
                <a:solidFill>
                  <a:schemeClr val="bg1"/>
                </a:solidFill>
                <a:latin typeface="Calibri"/>
                <a:cs typeface="Calibri"/>
              </a:rPr>
              <a:t>Predictivo</a:t>
            </a:r>
            <a:endParaRPr lang="en-US" sz="1600">
              <a:solidFill>
                <a:schemeClr val="bg1"/>
              </a:solidFill>
              <a:latin typeface="Calibri"/>
              <a:cs typeface="Calibri"/>
            </a:endParaRPr>
          </a:p>
        </p:txBody>
      </p:sp>
      <p:sp>
        <p:nvSpPr>
          <p:cNvPr id="23" name="Arrow: Chevron 22">
            <a:extLst>
              <a:ext uri="{FF2B5EF4-FFF2-40B4-BE49-F238E27FC236}">
                <a16:creationId xmlns:a16="http://schemas.microsoft.com/office/drawing/2014/main" id="{4E6AE305-42FD-48DE-ACF7-9937433056D9}"/>
              </a:ext>
            </a:extLst>
          </p:cNvPr>
          <p:cNvSpPr/>
          <p:nvPr/>
        </p:nvSpPr>
        <p:spPr>
          <a:xfrm>
            <a:off x="8227385" y="3203849"/>
            <a:ext cx="2187388" cy="726141"/>
          </a:xfrm>
          <a:prstGeom prst="chevron">
            <a:avLst/>
          </a:prstGeom>
          <a:solidFill>
            <a:srgbClr val="065280"/>
          </a:solidFill>
          <a:ln>
            <a:noFill/>
          </a:ln>
        </p:spPr>
        <p:txBody>
          <a:bodyPr spcFirstLastPara="1" wrap="square" lIns="91425" tIns="45700" rIns="91425" bIns="45700" anchor="t" anchorCtr="0">
            <a:noAutofit/>
          </a:bodyPr>
          <a:lstStyle/>
          <a:p>
            <a:pPr>
              <a:buClr>
                <a:srgbClr val="000000"/>
              </a:buClr>
            </a:pPr>
            <a:r>
              <a:rPr lang="en-US" sz="1400" err="1">
                <a:solidFill>
                  <a:schemeClr val="bg1"/>
                </a:solidFill>
                <a:latin typeface="Calibri"/>
                <a:cs typeface="Calibri"/>
                <a:sym typeface="Arial"/>
              </a:rPr>
              <a:t>Presentacion</a:t>
            </a:r>
            <a:r>
              <a:rPr lang="en-US" sz="1400">
                <a:solidFill>
                  <a:schemeClr val="bg1"/>
                </a:solidFill>
                <a:latin typeface="Calibri"/>
                <a:cs typeface="Calibri"/>
                <a:sym typeface="Arial"/>
              </a:rPr>
              <a:t> y Revision de </a:t>
            </a:r>
            <a:r>
              <a:rPr lang="en-US" sz="1400" err="1">
                <a:solidFill>
                  <a:schemeClr val="bg1"/>
                </a:solidFill>
                <a:latin typeface="Calibri"/>
                <a:cs typeface="Calibri"/>
                <a:sym typeface="Arial"/>
              </a:rPr>
              <a:t>Modelos</a:t>
            </a:r>
            <a:endParaRPr lang="en-US" sz="1400">
              <a:solidFill>
                <a:schemeClr val="bg1"/>
              </a:solidFill>
              <a:latin typeface="Calibri"/>
              <a:cs typeface="Calibri"/>
              <a:sym typeface="Arial"/>
            </a:endParaRPr>
          </a:p>
        </p:txBody>
      </p:sp>
      <p:cxnSp>
        <p:nvCxnSpPr>
          <p:cNvPr id="12" name="Straight Arrow Connector 11">
            <a:extLst>
              <a:ext uri="{FF2B5EF4-FFF2-40B4-BE49-F238E27FC236}">
                <a16:creationId xmlns:a16="http://schemas.microsoft.com/office/drawing/2014/main" id="{6B6F26FD-A167-4093-BBD7-49CCC95A3EAA}"/>
              </a:ext>
            </a:extLst>
          </p:cNvPr>
          <p:cNvCxnSpPr/>
          <p:nvPr/>
        </p:nvCxnSpPr>
        <p:spPr>
          <a:xfrm flipV="1">
            <a:off x="320512" y="2083263"/>
            <a:ext cx="0" cy="11205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D5C0B4D1-CEC7-4B22-825E-2775A081281C}"/>
              </a:ext>
            </a:extLst>
          </p:cNvPr>
          <p:cNvCxnSpPr/>
          <p:nvPr/>
        </p:nvCxnSpPr>
        <p:spPr>
          <a:xfrm flipV="1">
            <a:off x="4247053" y="2083263"/>
            <a:ext cx="0" cy="11205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59462004-6EA7-42E8-98CC-762101AC7146}"/>
              </a:ext>
            </a:extLst>
          </p:cNvPr>
          <p:cNvCxnSpPr>
            <a:cxnSpLocks/>
          </p:cNvCxnSpPr>
          <p:nvPr/>
        </p:nvCxnSpPr>
        <p:spPr>
          <a:xfrm>
            <a:off x="2265854" y="3929990"/>
            <a:ext cx="0" cy="11205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E1985807-89E1-4552-AA42-1C35470F69E4}"/>
              </a:ext>
            </a:extLst>
          </p:cNvPr>
          <p:cNvCxnSpPr>
            <a:cxnSpLocks/>
          </p:cNvCxnSpPr>
          <p:nvPr/>
        </p:nvCxnSpPr>
        <p:spPr>
          <a:xfrm>
            <a:off x="6282041" y="3929990"/>
            <a:ext cx="0" cy="11205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7DBEC84B-CAF5-4107-80E6-679199BC6DF7}"/>
              </a:ext>
            </a:extLst>
          </p:cNvPr>
          <p:cNvCxnSpPr/>
          <p:nvPr/>
        </p:nvCxnSpPr>
        <p:spPr>
          <a:xfrm flipV="1">
            <a:off x="8227385" y="2083263"/>
            <a:ext cx="0" cy="11205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33" name="Arrow: Chevron 32">
            <a:extLst>
              <a:ext uri="{FF2B5EF4-FFF2-40B4-BE49-F238E27FC236}">
                <a16:creationId xmlns:a16="http://schemas.microsoft.com/office/drawing/2014/main" id="{9DA15298-7710-49C5-B81F-279DC7DEDF8A}"/>
              </a:ext>
            </a:extLst>
          </p:cNvPr>
          <p:cNvSpPr/>
          <p:nvPr/>
        </p:nvSpPr>
        <p:spPr>
          <a:xfrm>
            <a:off x="10142073" y="3203848"/>
            <a:ext cx="1939090" cy="726141"/>
          </a:xfrm>
          <a:prstGeom prst="chevron">
            <a:avLst/>
          </a:prstGeom>
          <a:solidFill>
            <a:srgbClr val="8C103D"/>
          </a:solidFill>
          <a:ln>
            <a:noFill/>
          </a:ln>
        </p:spPr>
        <p:txBody>
          <a:bodyPr spcFirstLastPara="1" wrap="square" lIns="91425" tIns="45700" rIns="91425" bIns="45700" anchor="t" anchorCtr="0">
            <a:noAutofit/>
          </a:bodyPr>
          <a:lstStyle/>
          <a:p>
            <a:pPr algn="ctr">
              <a:lnSpc>
                <a:spcPct val="150000"/>
              </a:lnSpc>
              <a:buClr>
                <a:srgbClr val="000000"/>
              </a:buClr>
            </a:pPr>
            <a:r>
              <a:rPr lang="en-US" err="1">
                <a:solidFill>
                  <a:schemeClr val="bg1"/>
                </a:solidFill>
                <a:latin typeface="Calibri"/>
                <a:cs typeface="Calibri"/>
                <a:sym typeface="Arial"/>
              </a:rPr>
              <a:t>Despliegue</a:t>
            </a:r>
            <a:endParaRPr lang="en-US">
              <a:solidFill>
                <a:schemeClr val="bg1"/>
              </a:solidFill>
              <a:latin typeface="Calibri"/>
              <a:cs typeface="Calibri"/>
              <a:sym typeface="Arial"/>
            </a:endParaRPr>
          </a:p>
        </p:txBody>
      </p:sp>
      <p:cxnSp>
        <p:nvCxnSpPr>
          <p:cNvPr id="35" name="Straight Arrow Connector 34">
            <a:extLst>
              <a:ext uri="{FF2B5EF4-FFF2-40B4-BE49-F238E27FC236}">
                <a16:creationId xmlns:a16="http://schemas.microsoft.com/office/drawing/2014/main" id="{B9780B50-9EAA-443D-BB25-71CBB9ED8084}"/>
              </a:ext>
            </a:extLst>
          </p:cNvPr>
          <p:cNvCxnSpPr>
            <a:cxnSpLocks/>
          </p:cNvCxnSpPr>
          <p:nvPr/>
        </p:nvCxnSpPr>
        <p:spPr>
          <a:xfrm>
            <a:off x="10166478" y="3929989"/>
            <a:ext cx="0" cy="112059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Rectangle 13">
            <a:extLst>
              <a:ext uri="{FF2B5EF4-FFF2-40B4-BE49-F238E27FC236}">
                <a16:creationId xmlns:a16="http://schemas.microsoft.com/office/drawing/2014/main" id="{23B20671-1507-4D1E-97BE-D0AF03E0B969}"/>
              </a:ext>
            </a:extLst>
          </p:cNvPr>
          <p:cNvSpPr/>
          <p:nvPr/>
        </p:nvSpPr>
        <p:spPr>
          <a:xfrm>
            <a:off x="189818" y="1735379"/>
            <a:ext cx="1300356"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17</a:t>
            </a:r>
            <a:r>
              <a:rPr lang="en-US" b="0" i="1" cap="none" spc="0">
                <a:ln w="0"/>
                <a:solidFill>
                  <a:schemeClr val="tx1"/>
                </a:solidFill>
                <a:effectLst>
                  <a:outerShdw blurRad="38100" dist="19050" dir="2700000" algn="tl" rotWithShape="0">
                    <a:schemeClr val="dk1">
                      <a:alpha val="40000"/>
                    </a:schemeClr>
                  </a:outerShdw>
                </a:effectLst>
              </a:rPr>
              <a:t>/11/2021</a:t>
            </a:r>
          </a:p>
        </p:txBody>
      </p:sp>
      <p:sp>
        <p:nvSpPr>
          <p:cNvPr id="37" name="Rectangle 36">
            <a:extLst>
              <a:ext uri="{FF2B5EF4-FFF2-40B4-BE49-F238E27FC236}">
                <a16:creationId xmlns:a16="http://schemas.microsoft.com/office/drawing/2014/main" id="{37FCCEB9-BD05-4246-B141-CDE4BE72E0D7}"/>
              </a:ext>
            </a:extLst>
          </p:cNvPr>
          <p:cNvSpPr/>
          <p:nvPr/>
        </p:nvSpPr>
        <p:spPr>
          <a:xfrm>
            <a:off x="2127694" y="5013743"/>
            <a:ext cx="1300356" cy="369332"/>
          </a:xfrm>
          <a:prstGeom prst="rect">
            <a:avLst/>
          </a:prstGeom>
          <a:noFill/>
        </p:spPr>
        <p:txBody>
          <a:bodyPr wrap="none" lIns="91440" tIns="45720" rIns="91440" bIns="45720">
            <a:spAutoFit/>
          </a:bodyPr>
          <a:lstStyle/>
          <a:p>
            <a:pPr algn="ctr"/>
            <a:r>
              <a:rPr lang="en-US" b="0" i="1" cap="none" spc="0">
                <a:ln w="0"/>
                <a:solidFill>
                  <a:schemeClr val="tx1"/>
                </a:solidFill>
                <a:effectLst>
                  <a:outerShdw blurRad="38100" dist="19050" dir="2700000" algn="tl" rotWithShape="0">
                    <a:schemeClr val="dk1">
                      <a:alpha val="40000"/>
                    </a:schemeClr>
                  </a:outerShdw>
                </a:effectLst>
              </a:rPr>
              <a:t>29/11/2021</a:t>
            </a:r>
          </a:p>
        </p:txBody>
      </p:sp>
      <p:sp>
        <p:nvSpPr>
          <p:cNvPr id="41" name="Rectangle 40">
            <a:extLst>
              <a:ext uri="{FF2B5EF4-FFF2-40B4-BE49-F238E27FC236}">
                <a16:creationId xmlns:a16="http://schemas.microsoft.com/office/drawing/2014/main" id="{32FBE00A-5550-44D7-A794-FC2E445D5371}"/>
              </a:ext>
            </a:extLst>
          </p:cNvPr>
          <p:cNvSpPr/>
          <p:nvPr/>
        </p:nvSpPr>
        <p:spPr>
          <a:xfrm>
            <a:off x="4164535" y="1719990"/>
            <a:ext cx="1300357" cy="369332"/>
          </a:xfrm>
          <a:prstGeom prst="rect">
            <a:avLst/>
          </a:prstGeom>
          <a:noFill/>
        </p:spPr>
        <p:txBody>
          <a:bodyPr wrap="none" lIns="91440" tIns="45720" rIns="91440" bIns="45720">
            <a:spAutoFit/>
          </a:bodyPr>
          <a:lstStyle/>
          <a:p>
            <a:pPr algn="ctr"/>
            <a:r>
              <a:rPr lang="en-US" b="0" i="1" cap="none" spc="0">
                <a:ln w="0"/>
                <a:solidFill>
                  <a:schemeClr val="tx1"/>
                </a:solidFill>
                <a:effectLst>
                  <a:outerShdw blurRad="38100" dist="19050" dir="2700000" algn="tl" rotWithShape="0">
                    <a:schemeClr val="dk1">
                      <a:alpha val="40000"/>
                    </a:schemeClr>
                  </a:outerShdw>
                </a:effectLst>
              </a:rPr>
              <a:t>13/12/2021</a:t>
            </a:r>
          </a:p>
        </p:txBody>
      </p:sp>
      <p:sp>
        <p:nvSpPr>
          <p:cNvPr id="42" name="Rectangle 41">
            <a:extLst>
              <a:ext uri="{FF2B5EF4-FFF2-40B4-BE49-F238E27FC236}">
                <a16:creationId xmlns:a16="http://schemas.microsoft.com/office/drawing/2014/main" id="{59C18277-D20E-489A-ADD4-A0F997ABDECA}"/>
              </a:ext>
            </a:extLst>
          </p:cNvPr>
          <p:cNvSpPr/>
          <p:nvPr/>
        </p:nvSpPr>
        <p:spPr>
          <a:xfrm>
            <a:off x="6189251" y="5044519"/>
            <a:ext cx="1183337"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4</a:t>
            </a:r>
            <a:r>
              <a:rPr lang="en-US" b="0" i="1" cap="none" spc="0">
                <a:ln w="0"/>
                <a:solidFill>
                  <a:schemeClr val="tx1"/>
                </a:solidFill>
                <a:effectLst>
                  <a:outerShdw blurRad="38100" dist="19050" dir="2700000" algn="tl" rotWithShape="0">
                    <a:schemeClr val="dk1">
                      <a:alpha val="40000"/>
                    </a:schemeClr>
                  </a:outerShdw>
                </a:effectLst>
              </a:rPr>
              <a:t>/01/2022</a:t>
            </a:r>
          </a:p>
        </p:txBody>
      </p:sp>
      <p:sp>
        <p:nvSpPr>
          <p:cNvPr id="43" name="Rectangle 42">
            <a:extLst>
              <a:ext uri="{FF2B5EF4-FFF2-40B4-BE49-F238E27FC236}">
                <a16:creationId xmlns:a16="http://schemas.microsoft.com/office/drawing/2014/main" id="{D4223CF3-6439-4612-8DAC-106086F99B89}"/>
              </a:ext>
            </a:extLst>
          </p:cNvPr>
          <p:cNvSpPr/>
          <p:nvPr/>
        </p:nvSpPr>
        <p:spPr>
          <a:xfrm>
            <a:off x="8025784" y="1723628"/>
            <a:ext cx="1300357"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18</a:t>
            </a:r>
            <a:r>
              <a:rPr lang="en-US" b="0" i="1" cap="none" spc="0">
                <a:ln w="0"/>
                <a:solidFill>
                  <a:schemeClr val="tx1"/>
                </a:solidFill>
                <a:effectLst>
                  <a:outerShdw blurRad="38100" dist="19050" dir="2700000" algn="tl" rotWithShape="0">
                    <a:schemeClr val="dk1">
                      <a:alpha val="40000"/>
                    </a:schemeClr>
                  </a:outerShdw>
                </a:effectLst>
              </a:rPr>
              <a:t>/01/2022</a:t>
            </a:r>
          </a:p>
        </p:txBody>
      </p:sp>
      <p:sp>
        <p:nvSpPr>
          <p:cNvPr id="44" name="Rectangle 43">
            <a:extLst>
              <a:ext uri="{FF2B5EF4-FFF2-40B4-BE49-F238E27FC236}">
                <a16:creationId xmlns:a16="http://schemas.microsoft.com/office/drawing/2014/main" id="{709F20B0-DB6C-46A3-99D7-05ADD8B3B89D}"/>
              </a:ext>
            </a:extLst>
          </p:cNvPr>
          <p:cNvSpPr/>
          <p:nvPr/>
        </p:nvSpPr>
        <p:spPr>
          <a:xfrm>
            <a:off x="9970350" y="5044144"/>
            <a:ext cx="1300357"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25</a:t>
            </a:r>
            <a:r>
              <a:rPr lang="en-US" b="0" i="1" cap="none" spc="0">
                <a:ln w="0"/>
                <a:solidFill>
                  <a:schemeClr val="tx1"/>
                </a:solidFill>
                <a:effectLst>
                  <a:outerShdw blurRad="38100" dist="19050" dir="2700000" algn="tl" rotWithShape="0">
                    <a:schemeClr val="dk1">
                      <a:alpha val="40000"/>
                    </a:schemeClr>
                  </a:outerShdw>
                </a:effectLst>
              </a:rPr>
              <a:t>/01/2022</a:t>
            </a:r>
          </a:p>
        </p:txBody>
      </p:sp>
      <p:cxnSp>
        <p:nvCxnSpPr>
          <p:cNvPr id="45" name="Straight Arrow Connector 44">
            <a:extLst>
              <a:ext uri="{FF2B5EF4-FFF2-40B4-BE49-F238E27FC236}">
                <a16:creationId xmlns:a16="http://schemas.microsoft.com/office/drawing/2014/main" id="{021E2D5A-731B-46E1-850E-4A62AA43CFE5}"/>
              </a:ext>
            </a:extLst>
          </p:cNvPr>
          <p:cNvCxnSpPr/>
          <p:nvPr/>
        </p:nvCxnSpPr>
        <p:spPr>
          <a:xfrm flipV="1">
            <a:off x="12046621" y="2083262"/>
            <a:ext cx="0" cy="112058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316E6CB9-579F-4F98-9EC3-F6BD69B8EB3E}"/>
              </a:ext>
            </a:extLst>
          </p:cNvPr>
          <p:cNvSpPr/>
          <p:nvPr/>
        </p:nvSpPr>
        <p:spPr>
          <a:xfrm>
            <a:off x="10746264" y="1713930"/>
            <a:ext cx="1300357"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01</a:t>
            </a:r>
            <a:r>
              <a:rPr lang="en-US" b="0" i="1" cap="none" spc="0">
                <a:ln w="0"/>
                <a:solidFill>
                  <a:schemeClr val="tx1"/>
                </a:solidFill>
                <a:effectLst>
                  <a:outerShdw blurRad="38100" dist="19050" dir="2700000" algn="tl" rotWithShape="0">
                    <a:schemeClr val="dk1">
                      <a:alpha val="40000"/>
                    </a:schemeClr>
                  </a:outerShdw>
                </a:effectLst>
              </a:rPr>
              <a:t>/02/2022</a:t>
            </a:r>
          </a:p>
        </p:txBody>
      </p:sp>
      <p:sp>
        <p:nvSpPr>
          <p:cNvPr id="52" name="Rectangle 51">
            <a:extLst>
              <a:ext uri="{FF2B5EF4-FFF2-40B4-BE49-F238E27FC236}">
                <a16:creationId xmlns:a16="http://schemas.microsoft.com/office/drawing/2014/main" id="{6683FCA1-8B73-4685-8A85-5023B658F372}"/>
              </a:ext>
            </a:extLst>
          </p:cNvPr>
          <p:cNvSpPr/>
          <p:nvPr/>
        </p:nvSpPr>
        <p:spPr>
          <a:xfrm>
            <a:off x="2988697"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2</a:t>
            </a:r>
          </a:p>
        </p:txBody>
      </p:sp>
      <p:sp>
        <p:nvSpPr>
          <p:cNvPr id="53" name="Rectangle 52">
            <a:extLst>
              <a:ext uri="{FF2B5EF4-FFF2-40B4-BE49-F238E27FC236}">
                <a16:creationId xmlns:a16="http://schemas.microsoft.com/office/drawing/2014/main" id="{7E7571AF-C89A-416A-A62A-45153A56929F}"/>
              </a:ext>
            </a:extLst>
          </p:cNvPr>
          <p:cNvSpPr/>
          <p:nvPr/>
        </p:nvSpPr>
        <p:spPr>
          <a:xfrm>
            <a:off x="4962514"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3</a:t>
            </a:r>
          </a:p>
        </p:txBody>
      </p:sp>
      <p:sp>
        <p:nvSpPr>
          <p:cNvPr id="54" name="Rectangle 53">
            <a:extLst>
              <a:ext uri="{FF2B5EF4-FFF2-40B4-BE49-F238E27FC236}">
                <a16:creationId xmlns:a16="http://schemas.microsoft.com/office/drawing/2014/main" id="{EB7D56DC-2783-47EC-92E0-7BEB50A6C6ED}"/>
              </a:ext>
            </a:extLst>
          </p:cNvPr>
          <p:cNvSpPr/>
          <p:nvPr/>
        </p:nvSpPr>
        <p:spPr>
          <a:xfrm>
            <a:off x="6922456"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4</a:t>
            </a:r>
          </a:p>
        </p:txBody>
      </p:sp>
      <p:sp>
        <p:nvSpPr>
          <p:cNvPr id="55" name="Rectangle 54">
            <a:extLst>
              <a:ext uri="{FF2B5EF4-FFF2-40B4-BE49-F238E27FC236}">
                <a16:creationId xmlns:a16="http://schemas.microsoft.com/office/drawing/2014/main" id="{FC43E7A2-A39A-45C4-A43D-7DC136452A44}"/>
              </a:ext>
            </a:extLst>
          </p:cNvPr>
          <p:cNvSpPr/>
          <p:nvPr/>
        </p:nvSpPr>
        <p:spPr>
          <a:xfrm>
            <a:off x="8837143"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5</a:t>
            </a:r>
          </a:p>
        </p:txBody>
      </p:sp>
      <p:sp>
        <p:nvSpPr>
          <p:cNvPr id="56" name="Rectangle 55">
            <a:extLst>
              <a:ext uri="{FF2B5EF4-FFF2-40B4-BE49-F238E27FC236}">
                <a16:creationId xmlns:a16="http://schemas.microsoft.com/office/drawing/2014/main" id="{10042747-21B3-4B81-B275-96EAFB03ACC6}"/>
              </a:ext>
            </a:extLst>
          </p:cNvPr>
          <p:cNvSpPr/>
          <p:nvPr/>
        </p:nvSpPr>
        <p:spPr>
          <a:xfrm>
            <a:off x="10729486"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6</a:t>
            </a:r>
          </a:p>
        </p:txBody>
      </p:sp>
      <p:sp>
        <p:nvSpPr>
          <p:cNvPr id="57" name="Rectangle 56">
            <a:extLst>
              <a:ext uri="{FF2B5EF4-FFF2-40B4-BE49-F238E27FC236}">
                <a16:creationId xmlns:a16="http://schemas.microsoft.com/office/drawing/2014/main" id="{06B16915-8289-4A20-BD53-423F0493252F}"/>
              </a:ext>
            </a:extLst>
          </p:cNvPr>
          <p:cNvSpPr/>
          <p:nvPr/>
        </p:nvSpPr>
        <p:spPr>
          <a:xfrm>
            <a:off x="917508" y="281958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1</a:t>
            </a:r>
          </a:p>
        </p:txBody>
      </p:sp>
      <p:sp>
        <p:nvSpPr>
          <p:cNvPr id="34" name="Rectangle 40">
            <a:extLst>
              <a:ext uri="{FF2B5EF4-FFF2-40B4-BE49-F238E27FC236}">
                <a16:creationId xmlns:a16="http://schemas.microsoft.com/office/drawing/2014/main" id="{EC5BB5CF-4245-409D-830B-8A753E23371A}"/>
              </a:ext>
            </a:extLst>
          </p:cNvPr>
          <p:cNvSpPr/>
          <p:nvPr/>
        </p:nvSpPr>
        <p:spPr>
          <a:xfrm>
            <a:off x="4780107" y="3948701"/>
            <a:ext cx="795411"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3 sem.</a:t>
            </a:r>
            <a:endParaRPr lang="en-US" b="0" i="1" cap="none" spc="0">
              <a:ln w="0"/>
              <a:solidFill>
                <a:schemeClr val="tx1"/>
              </a:solidFill>
              <a:effectLst>
                <a:outerShdw blurRad="38100" dist="19050" dir="2700000" algn="tl" rotWithShape="0">
                  <a:schemeClr val="dk1">
                    <a:alpha val="40000"/>
                  </a:schemeClr>
                </a:outerShdw>
              </a:effectLst>
            </a:endParaRPr>
          </a:p>
        </p:txBody>
      </p:sp>
      <p:sp>
        <p:nvSpPr>
          <p:cNvPr id="36" name="Rectangle 40">
            <a:extLst>
              <a:ext uri="{FF2B5EF4-FFF2-40B4-BE49-F238E27FC236}">
                <a16:creationId xmlns:a16="http://schemas.microsoft.com/office/drawing/2014/main" id="{DD1B84FA-F601-4A59-B8C1-C2818F009BE5}"/>
              </a:ext>
            </a:extLst>
          </p:cNvPr>
          <p:cNvSpPr/>
          <p:nvPr/>
        </p:nvSpPr>
        <p:spPr>
          <a:xfrm>
            <a:off x="2858748" y="3911568"/>
            <a:ext cx="795411"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2 sem.</a:t>
            </a:r>
            <a:endParaRPr lang="en-US" b="0" i="1" cap="none" spc="0">
              <a:ln w="0"/>
              <a:solidFill>
                <a:schemeClr val="tx1"/>
              </a:solidFill>
              <a:effectLst>
                <a:outerShdw blurRad="38100" dist="19050" dir="2700000" algn="tl" rotWithShape="0">
                  <a:schemeClr val="dk1">
                    <a:alpha val="40000"/>
                  </a:schemeClr>
                </a:outerShdw>
              </a:effectLst>
            </a:endParaRPr>
          </a:p>
        </p:txBody>
      </p:sp>
      <p:sp>
        <p:nvSpPr>
          <p:cNvPr id="38" name="Rectangle 40">
            <a:extLst>
              <a:ext uri="{FF2B5EF4-FFF2-40B4-BE49-F238E27FC236}">
                <a16:creationId xmlns:a16="http://schemas.microsoft.com/office/drawing/2014/main" id="{0E25C3B0-6036-49B2-BD40-E036205DEBC1}"/>
              </a:ext>
            </a:extLst>
          </p:cNvPr>
          <p:cNvSpPr/>
          <p:nvPr/>
        </p:nvSpPr>
        <p:spPr>
          <a:xfrm>
            <a:off x="6874934" y="3948701"/>
            <a:ext cx="795411"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2 sem.</a:t>
            </a:r>
            <a:endParaRPr lang="en-US" b="0" i="1" cap="none" spc="0">
              <a:ln w="0"/>
              <a:solidFill>
                <a:schemeClr val="tx1"/>
              </a:solidFill>
              <a:effectLst>
                <a:outerShdw blurRad="38100" dist="19050" dir="2700000" algn="tl" rotWithShape="0">
                  <a:schemeClr val="dk1">
                    <a:alpha val="40000"/>
                  </a:schemeClr>
                </a:outerShdw>
              </a:effectLst>
            </a:endParaRPr>
          </a:p>
        </p:txBody>
      </p:sp>
      <p:sp>
        <p:nvSpPr>
          <p:cNvPr id="39" name="Rectangle 40">
            <a:extLst>
              <a:ext uri="{FF2B5EF4-FFF2-40B4-BE49-F238E27FC236}">
                <a16:creationId xmlns:a16="http://schemas.microsoft.com/office/drawing/2014/main" id="{8DEBB4A2-372F-49BD-B966-C83656DA143C}"/>
              </a:ext>
            </a:extLst>
          </p:cNvPr>
          <p:cNvSpPr/>
          <p:nvPr/>
        </p:nvSpPr>
        <p:spPr>
          <a:xfrm>
            <a:off x="8847896" y="3929989"/>
            <a:ext cx="795411"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1 sem.</a:t>
            </a:r>
            <a:endParaRPr lang="en-US" b="0" i="1" cap="none" spc="0">
              <a:ln w="0"/>
              <a:solidFill>
                <a:schemeClr val="tx1"/>
              </a:solidFill>
              <a:effectLst>
                <a:outerShdw blurRad="38100" dist="19050" dir="2700000" algn="tl" rotWithShape="0">
                  <a:schemeClr val="dk1">
                    <a:alpha val="40000"/>
                  </a:schemeClr>
                </a:outerShdw>
              </a:effectLst>
            </a:endParaRPr>
          </a:p>
        </p:txBody>
      </p:sp>
      <p:sp>
        <p:nvSpPr>
          <p:cNvPr id="40" name="Rectangle 40">
            <a:extLst>
              <a:ext uri="{FF2B5EF4-FFF2-40B4-BE49-F238E27FC236}">
                <a16:creationId xmlns:a16="http://schemas.microsoft.com/office/drawing/2014/main" id="{6EBEB938-E828-44C4-B66E-41A67D5AA806}"/>
              </a:ext>
            </a:extLst>
          </p:cNvPr>
          <p:cNvSpPr/>
          <p:nvPr/>
        </p:nvSpPr>
        <p:spPr>
          <a:xfrm>
            <a:off x="10620528" y="3929989"/>
            <a:ext cx="795411"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1 sem.</a:t>
            </a:r>
            <a:endParaRPr lang="en-US" b="0" i="1" cap="none" spc="0">
              <a:ln w="0"/>
              <a:solidFill>
                <a:schemeClr val="tx1"/>
              </a:solidFill>
              <a:effectLst>
                <a:outerShdw blurRad="38100" dist="19050" dir="2700000" algn="tl" rotWithShape="0">
                  <a:schemeClr val="dk1">
                    <a:alpha val="40000"/>
                  </a:schemeClr>
                </a:outerShdw>
              </a:effectLst>
            </a:endParaRPr>
          </a:p>
        </p:txBody>
      </p:sp>
      <p:sp>
        <p:nvSpPr>
          <p:cNvPr id="46" name="Rectangle 40">
            <a:extLst>
              <a:ext uri="{FF2B5EF4-FFF2-40B4-BE49-F238E27FC236}">
                <a16:creationId xmlns:a16="http://schemas.microsoft.com/office/drawing/2014/main" id="{F4D83E90-1A80-4570-9A6C-2803B159B93B}"/>
              </a:ext>
            </a:extLst>
          </p:cNvPr>
          <p:cNvSpPr/>
          <p:nvPr/>
        </p:nvSpPr>
        <p:spPr>
          <a:xfrm>
            <a:off x="785338" y="3905918"/>
            <a:ext cx="970137" cy="369332"/>
          </a:xfrm>
          <a:prstGeom prst="rect">
            <a:avLst/>
          </a:prstGeom>
          <a:noFill/>
        </p:spPr>
        <p:txBody>
          <a:bodyPr wrap="none" lIns="91440" tIns="45720" rIns="91440" bIns="45720">
            <a:spAutoFit/>
          </a:bodyPr>
          <a:lstStyle/>
          <a:p>
            <a:pPr algn="ctr"/>
            <a:r>
              <a:rPr lang="en-US" i="1">
                <a:ln w="0"/>
                <a:effectLst>
                  <a:outerShdw blurRad="38100" dist="19050" dir="2700000" algn="tl" rotWithShape="0">
                    <a:schemeClr val="dk1">
                      <a:alpha val="40000"/>
                    </a:schemeClr>
                  </a:outerShdw>
                </a:effectLst>
              </a:rPr>
              <a:t>1.5 sem.</a:t>
            </a:r>
            <a:endParaRPr lang="en-US" b="0" i="1" cap="none" spc="0">
              <a:ln w="0"/>
              <a:solidFill>
                <a:schemeClr val="tx1"/>
              </a:solidFill>
              <a:effectLst>
                <a:outerShdw blurRad="38100" dist="19050" dir="2700000" algn="tl" rotWithShape="0">
                  <a:schemeClr val="dk1">
                    <a:alpha val="40000"/>
                  </a:schemeClr>
                </a:outerShdw>
              </a:effectLst>
            </a:endParaRPr>
          </a:p>
        </p:txBody>
      </p:sp>
      <p:sp>
        <p:nvSpPr>
          <p:cNvPr id="47" name="Rectangle 13">
            <a:extLst>
              <a:ext uri="{FF2B5EF4-FFF2-40B4-BE49-F238E27FC236}">
                <a16:creationId xmlns:a16="http://schemas.microsoft.com/office/drawing/2014/main" id="{FB840D93-2A08-4A2B-8642-4EC9F034F4E3}"/>
              </a:ext>
            </a:extLst>
          </p:cNvPr>
          <p:cNvSpPr/>
          <p:nvPr/>
        </p:nvSpPr>
        <p:spPr>
          <a:xfrm>
            <a:off x="320512" y="6151714"/>
            <a:ext cx="5255006" cy="338554"/>
          </a:xfrm>
          <a:prstGeom prst="rect">
            <a:avLst/>
          </a:prstGeom>
          <a:noFill/>
        </p:spPr>
        <p:txBody>
          <a:bodyPr wrap="square" lIns="91440" tIns="45720" rIns="91440" bIns="45720">
            <a:spAutoFit/>
          </a:bodyPr>
          <a:lstStyle/>
          <a:p>
            <a:r>
              <a:rPr lang="en-US" sz="1600" err="1">
                <a:ln w="0"/>
              </a:rPr>
              <a:t>Cronograma</a:t>
            </a:r>
            <a:r>
              <a:rPr lang="en-US" sz="1600">
                <a:ln w="0"/>
              </a:rPr>
              <a:t>  </a:t>
            </a:r>
            <a:r>
              <a:rPr lang="en-US" sz="1600" err="1">
                <a:ln w="0"/>
              </a:rPr>
              <a:t>tentativo</a:t>
            </a:r>
            <a:r>
              <a:rPr lang="en-US" sz="1600">
                <a:ln w="0"/>
              </a:rPr>
              <a:t>, </a:t>
            </a:r>
            <a:r>
              <a:rPr lang="en-US" sz="1600" err="1">
                <a:ln w="0"/>
              </a:rPr>
              <a:t>según</a:t>
            </a:r>
            <a:r>
              <a:rPr lang="en-US" sz="1600">
                <a:ln w="0"/>
              </a:rPr>
              <a:t> </a:t>
            </a:r>
            <a:r>
              <a:rPr lang="en-US" sz="1600" err="1">
                <a:ln w="0"/>
              </a:rPr>
              <a:t>definición</a:t>
            </a:r>
            <a:r>
              <a:rPr lang="en-US" sz="1600">
                <a:ln w="0"/>
              </a:rPr>
              <a:t> del </a:t>
            </a:r>
            <a:r>
              <a:rPr lang="en-US" sz="1600" err="1">
                <a:ln w="0"/>
              </a:rPr>
              <a:t>alcance</a:t>
            </a:r>
            <a:r>
              <a:rPr lang="en-US" sz="1600">
                <a:ln w="0"/>
              </a:rPr>
              <a:t>. </a:t>
            </a:r>
            <a:endParaRPr lang="en-US" sz="1600" cap="none" spc="0">
              <a:ln w="0"/>
              <a:solidFill>
                <a:schemeClr val="tx1"/>
              </a:solidFill>
            </a:endParaRPr>
          </a:p>
        </p:txBody>
      </p:sp>
    </p:spTree>
    <p:extLst>
      <p:ext uri="{BB962C8B-B14F-4D97-AF65-F5344CB8AC3E}">
        <p14:creationId xmlns:p14="http://schemas.microsoft.com/office/powerpoint/2010/main" val="3092350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Cronograma  - Actividades</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Arrow: Chevron 1">
            <a:extLst>
              <a:ext uri="{FF2B5EF4-FFF2-40B4-BE49-F238E27FC236}">
                <a16:creationId xmlns:a16="http://schemas.microsoft.com/office/drawing/2014/main" id="{EE1632A0-1C22-4290-A52D-D6744B356B75}"/>
              </a:ext>
            </a:extLst>
          </p:cNvPr>
          <p:cNvSpPr/>
          <p:nvPr/>
        </p:nvSpPr>
        <p:spPr>
          <a:xfrm>
            <a:off x="539423" y="1079643"/>
            <a:ext cx="2187388" cy="726141"/>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err="1">
                <a:solidFill>
                  <a:schemeClr val="bg1"/>
                </a:solidFill>
                <a:sym typeface="Arial"/>
              </a:rPr>
              <a:t>Entendimiento</a:t>
            </a:r>
            <a:r>
              <a:rPr lang="en-US" sz="1600">
                <a:solidFill>
                  <a:schemeClr val="bg1"/>
                </a:solidFill>
                <a:sym typeface="Arial"/>
              </a:rPr>
              <a:t> del </a:t>
            </a:r>
            <a:r>
              <a:rPr lang="en-US" sz="1600" err="1">
                <a:solidFill>
                  <a:schemeClr val="bg1"/>
                </a:solidFill>
                <a:sym typeface="Arial"/>
              </a:rPr>
              <a:t>Negocio</a:t>
            </a:r>
            <a:endParaRPr lang="en-US" sz="1600">
              <a:solidFill>
                <a:schemeClr val="bg1"/>
              </a:solidFill>
              <a:sym typeface="Arial"/>
            </a:endParaRPr>
          </a:p>
        </p:txBody>
      </p:sp>
      <p:sp>
        <p:nvSpPr>
          <p:cNvPr id="20" name="Arrow: Chevron 19">
            <a:extLst>
              <a:ext uri="{FF2B5EF4-FFF2-40B4-BE49-F238E27FC236}">
                <a16:creationId xmlns:a16="http://schemas.microsoft.com/office/drawing/2014/main" id="{57150AE4-9FC2-4CD8-A5C5-7747022CC10E}"/>
              </a:ext>
            </a:extLst>
          </p:cNvPr>
          <p:cNvSpPr/>
          <p:nvPr/>
        </p:nvSpPr>
        <p:spPr>
          <a:xfrm>
            <a:off x="4596403" y="1079642"/>
            <a:ext cx="2187388" cy="726141"/>
          </a:xfrm>
          <a:prstGeom prst="chevron">
            <a:avLst/>
          </a:prstGeom>
          <a:solidFill>
            <a:srgbClr val="FF9430"/>
          </a:solidFill>
          <a:ln>
            <a:noFill/>
          </a:ln>
        </p:spPr>
        <p:txBody>
          <a:bodyPr spcFirstLastPara="1" wrap="square" lIns="91425" tIns="45700" rIns="91425" bIns="45700" anchor="t" anchorCtr="0">
            <a:noAutofit/>
          </a:bodyPr>
          <a:lstStyle/>
          <a:p>
            <a:pPr>
              <a:buClr>
                <a:srgbClr val="000000"/>
              </a:buClr>
            </a:pPr>
            <a:r>
              <a:rPr lang="en-US" sz="1400" err="1">
                <a:solidFill>
                  <a:schemeClr val="bg1"/>
                </a:solidFill>
                <a:latin typeface="Calibri"/>
                <a:cs typeface="Calibri"/>
                <a:sym typeface="Arial"/>
              </a:rPr>
              <a:t>Recoleccion</a:t>
            </a:r>
            <a:r>
              <a:rPr lang="en-US" sz="1400">
                <a:solidFill>
                  <a:schemeClr val="bg1"/>
                </a:solidFill>
                <a:latin typeface="Calibri"/>
                <a:cs typeface="Calibri"/>
                <a:sym typeface="Arial"/>
              </a:rPr>
              <a:t> de </a:t>
            </a:r>
            <a:r>
              <a:rPr lang="en-US" sz="1400" err="1">
                <a:solidFill>
                  <a:schemeClr val="bg1"/>
                </a:solidFill>
                <a:latin typeface="Calibri"/>
                <a:cs typeface="Calibri"/>
                <a:sym typeface="Arial"/>
              </a:rPr>
              <a:t>Datos</a:t>
            </a:r>
            <a:r>
              <a:rPr lang="en-US" sz="1400">
                <a:solidFill>
                  <a:schemeClr val="bg1"/>
                </a:solidFill>
                <a:latin typeface="Calibri"/>
                <a:cs typeface="Calibri"/>
                <a:sym typeface="Arial"/>
              </a:rPr>
              <a:t> y Calidad</a:t>
            </a:r>
          </a:p>
        </p:txBody>
      </p:sp>
      <p:sp>
        <p:nvSpPr>
          <p:cNvPr id="21" name="Arrow: Chevron 20">
            <a:extLst>
              <a:ext uri="{FF2B5EF4-FFF2-40B4-BE49-F238E27FC236}">
                <a16:creationId xmlns:a16="http://schemas.microsoft.com/office/drawing/2014/main" id="{6A761E8F-F750-4C8A-94C5-3D30676AA4DA}"/>
              </a:ext>
            </a:extLst>
          </p:cNvPr>
          <p:cNvSpPr/>
          <p:nvPr/>
        </p:nvSpPr>
        <p:spPr>
          <a:xfrm>
            <a:off x="8653383" y="1079641"/>
            <a:ext cx="2187388" cy="726141"/>
          </a:xfrm>
          <a:prstGeom prst="chevron">
            <a:avLst/>
          </a:prstGeom>
          <a:solidFill>
            <a:srgbClr val="E24956"/>
          </a:solidFill>
          <a:ln>
            <a:noFill/>
          </a:ln>
        </p:spPr>
        <p:txBody>
          <a:bodyPr spcFirstLastPara="1" wrap="square" lIns="91425" tIns="45700" rIns="91425" bIns="45700" anchor="t" anchorCtr="0">
            <a:noAutofit/>
          </a:bodyPr>
          <a:lstStyle/>
          <a:p>
            <a:pPr>
              <a:buClr>
                <a:srgbClr val="000000"/>
              </a:buClr>
            </a:pPr>
            <a:r>
              <a:rPr lang="en-US" err="1">
                <a:solidFill>
                  <a:schemeClr val="bg1"/>
                </a:solidFill>
                <a:latin typeface="Calibri"/>
                <a:cs typeface="Calibri"/>
                <a:sym typeface="Arial"/>
              </a:rPr>
              <a:t>Analisis</a:t>
            </a:r>
            <a:r>
              <a:rPr lang="en-US">
                <a:solidFill>
                  <a:schemeClr val="bg1"/>
                </a:solidFill>
                <a:latin typeface="Calibri"/>
                <a:cs typeface="Calibri"/>
                <a:sym typeface="Arial"/>
              </a:rPr>
              <a:t> de los </a:t>
            </a:r>
            <a:r>
              <a:rPr lang="en-US" err="1">
                <a:solidFill>
                  <a:schemeClr val="bg1"/>
                </a:solidFill>
                <a:latin typeface="Calibri"/>
                <a:cs typeface="Calibri"/>
                <a:sym typeface="Arial"/>
              </a:rPr>
              <a:t>Datos</a:t>
            </a:r>
            <a:endParaRPr lang="en-US">
              <a:solidFill>
                <a:schemeClr val="bg1"/>
              </a:solidFill>
              <a:latin typeface="Calibri"/>
              <a:cs typeface="Calibri"/>
              <a:sym typeface="Arial"/>
            </a:endParaRPr>
          </a:p>
        </p:txBody>
      </p:sp>
      <p:sp>
        <p:nvSpPr>
          <p:cNvPr id="22" name="Arrow: Chevron 21">
            <a:extLst>
              <a:ext uri="{FF2B5EF4-FFF2-40B4-BE49-F238E27FC236}">
                <a16:creationId xmlns:a16="http://schemas.microsoft.com/office/drawing/2014/main" id="{0AF019A9-6795-4373-BF8A-A3F13B2A0C21}"/>
              </a:ext>
            </a:extLst>
          </p:cNvPr>
          <p:cNvSpPr/>
          <p:nvPr/>
        </p:nvSpPr>
        <p:spPr>
          <a:xfrm>
            <a:off x="488763" y="3877288"/>
            <a:ext cx="2187388" cy="726141"/>
          </a:xfrm>
          <a:prstGeom prst="chevron">
            <a:avLst/>
          </a:prstGeom>
          <a:solidFill>
            <a:srgbClr val="FFCC5E"/>
          </a:solidFill>
          <a:ln>
            <a:noFill/>
          </a:ln>
        </p:spPr>
        <p:txBody>
          <a:bodyPr spcFirstLastPara="1" wrap="square" lIns="91425" tIns="45700" rIns="91425" bIns="45700" anchor="t" anchorCtr="0">
            <a:noAutofit/>
          </a:bodyPr>
          <a:lstStyle/>
          <a:p>
            <a:pPr algn="just">
              <a:buClr>
                <a:srgbClr val="000000"/>
              </a:buClr>
            </a:pPr>
            <a:r>
              <a:rPr lang="en-US" sz="1600" err="1">
                <a:solidFill>
                  <a:schemeClr val="bg1"/>
                </a:solidFill>
                <a:latin typeface="Calibri"/>
                <a:cs typeface="Calibri"/>
              </a:rPr>
              <a:t>Modelamiento</a:t>
            </a:r>
            <a:r>
              <a:rPr lang="en-US" sz="1600">
                <a:solidFill>
                  <a:schemeClr val="bg1"/>
                </a:solidFill>
                <a:latin typeface="Calibri"/>
                <a:cs typeface="Calibri"/>
              </a:rPr>
              <a:t> </a:t>
            </a:r>
            <a:r>
              <a:rPr lang="en-US" sz="1600" err="1">
                <a:solidFill>
                  <a:schemeClr val="bg1"/>
                </a:solidFill>
                <a:latin typeface="Calibri"/>
                <a:cs typeface="Calibri"/>
              </a:rPr>
              <a:t>Predictivo</a:t>
            </a:r>
            <a:endParaRPr lang="en-US" sz="1600">
              <a:solidFill>
                <a:schemeClr val="bg1"/>
              </a:solidFill>
              <a:latin typeface="Calibri"/>
              <a:cs typeface="Calibri"/>
            </a:endParaRPr>
          </a:p>
        </p:txBody>
      </p:sp>
      <p:sp>
        <p:nvSpPr>
          <p:cNvPr id="23" name="Arrow: Chevron 22">
            <a:extLst>
              <a:ext uri="{FF2B5EF4-FFF2-40B4-BE49-F238E27FC236}">
                <a16:creationId xmlns:a16="http://schemas.microsoft.com/office/drawing/2014/main" id="{4E6AE305-42FD-48DE-ACF7-9937433056D9}"/>
              </a:ext>
            </a:extLst>
          </p:cNvPr>
          <p:cNvSpPr/>
          <p:nvPr/>
        </p:nvSpPr>
        <p:spPr>
          <a:xfrm>
            <a:off x="4551856" y="3877287"/>
            <a:ext cx="2187388" cy="726141"/>
          </a:xfrm>
          <a:prstGeom prst="chevron">
            <a:avLst/>
          </a:prstGeom>
          <a:solidFill>
            <a:srgbClr val="065280"/>
          </a:solidFill>
          <a:ln>
            <a:noFill/>
          </a:ln>
        </p:spPr>
        <p:txBody>
          <a:bodyPr spcFirstLastPara="1" wrap="square" lIns="91425" tIns="45700" rIns="91425" bIns="45700" anchor="t" anchorCtr="0">
            <a:noAutofit/>
          </a:bodyPr>
          <a:lstStyle/>
          <a:p>
            <a:pPr>
              <a:buClr>
                <a:srgbClr val="000000"/>
              </a:buClr>
            </a:pPr>
            <a:r>
              <a:rPr lang="en-US" sz="1400" err="1">
                <a:solidFill>
                  <a:schemeClr val="bg1"/>
                </a:solidFill>
                <a:latin typeface="Calibri"/>
                <a:cs typeface="Calibri"/>
                <a:sym typeface="Arial"/>
              </a:rPr>
              <a:t>Presentacion</a:t>
            </a:r>
            <a:r>
              <a:rPr lang="en-US" sz="1400">
                <a:solidFill>
                  <a:schemeClr val="bg1"/>
                </a:solidFill>
                <a:latin typeface="Calibri"/>
                <a:cs typeface="Calibri"/>
                <a:sym typeface="Arial"/>
              </a:rPr>
              <a:t> y Revision de </a:t>
            </a:r>
            <a:r>
              <a:rPr lang="en-US" sz="1400" err="1">
                <a:solidFill>
                  <a:schemeClr val="bg1"/>
                </a:solidFill>
                <a:latin typeface="Calibri"/>
                <a:cs typeface="Calibri"/>
                <a:sym typeface="Arial"/>
              </a:rPr>
              <a:t>Modelos</a:t>
            </a:r>
            <a:endParaRPr lang="en-US" sz="1400">
              <a:solidFill>
                <a:schemeClr val="bg1"/>
              </a:solidFill>
              <a:latin typeface="Calibri"/>
              <a:cs typeface="Calibri"/>
              <a:sym typeface="Arial"/>
            </a:endParaRPr>
          </a:p>
        </p:txBody>
      </p:sp>
      <p:sp>
        <p:nvSpPr>
          <p:cNvPr id="33" name="Arrow: Chevron 32">
            <a:extLst>
              <a:ext uri="{FF2B5EF4-FFF2-40B4-BE49-F238E27FC236}">
                <a16:creationId xmlns:a16="http://schemas.microsoft.com/office/drawing/2014/main" id="{9DA15298-7710-49C5-B81F-279DC7DEDF8A}"/>
              </a:ext>
            </a:extLst>
          </p:cNvPr>
          <p:cNvSpPr/>
          <p:nvPr/>
        </p:nvSpPr>
        <p:spPr>
          <a:xfrm>
            <a:off x="8653383" y="3772808"/>
            <a:ext cx="1939090" cy="726141"/>
          </a:xfrm>
          <a:prstGeom prst="chevron">
            <a:avLst/>
          </a:prstGeom>
          <a:solidFill>
            <a:srgbClr val="8C103D"/>
          </a:solidFill>
          <a:ln>
            <a:noFill/>
          </a:ln>
        </p:spPr>
        <p:txBody>
          <a:bodyPr spcFirstLastPara="1" wrap="square" lIns="91425" tIns="45700" rIns="91425" bIns="45700" anchor="t" anchorCtr="0">
            <a:noAutofit/>
          </a:bodyPr>
          <a:lstStyle/>
          <a:p>
            <a:pPr algn="ctr">
              <a:lnSpc>
                <a:spcPct val="150000"/>
              </a:lnSpc>
              <a:buClr>
                <a:srgbClr val="000000"/>
              </a:buClr>
            </a:pPr>
            <a:r>
              <a:rPr lang="en-US" err="1">
                <a:solidFill>
                  <a:schemeClr val="bg1"/>
                </a:solidFill>
                <a:latin typeface="Calibri"/>
                <a:cs typeface="Calibri"/>
                <a:sym typeface="Arial"/>
              </a:rPr>
              <a:t>Despliegue</a:t>
            </a:r>
            <a:endParaRPr lang="en-US">
              <a:solidFill>
                <a:schemeClr val="bg1"/>
              </a:solidFill>
              <a:latin typeface="Calibri"/>
              <a:cs typeface="Calibri"/>
              <a:sym typeface="Arial"/>
            </a:endParaRPr>
          </a:p>
        </p:txBody>
      </p:sp>
      <p:pic>
        <p:nvPicPr>
          <p:cNvPr id="7" name="Picture 6">
            <a:extLst>
              <a:ext uri="{FF2B5EF4-FFF2-40B4-BE49-F238E27FC236}">
                <a16:creationId xmlns:a16="http://schemas.microsoft.com/office/drawing/2014/main" id="{3FE72E51-35A7-4A16-A938-EEE5D5C3F31E}"/>
              </a:ext>
            </a:extLst>
          </p:cNvPr>
          <p:cNvPicPr>
            <a:picLocks noChangeAspect="1"/>
          </p:cNvPicPr>
          <p:nvPr/>
        </p:nvPicPr>
        <p:blipFill>
          <a:blip r:embed="rId3"/>
          <a:stretch>
            <a:fillRect/>
          </a:stretch>
        </p:blipFill>
        <p:spPr>
          <a:xfrm>
            <a:off x="310726" y="1951247"/>
            <a:ext cx="2804791" cy="1745690"/>
          </a:xfrm>
          <a:prstGeom prst="rect">
            <a:avLst/>
          </a:prstGeom>
        </p:spPr>
      </p:pic>
      <p:pic>
        <p:nvPicPr>
          <p:cNvPr id="9" name="Picture 8">
            <a:extLst>
              <a:ext uri="{FF2B5EF4-FFF2-40B4-BE49-F238E27FC236}">
                <a16:creationId xmlns:a16="http://schemas.microsoft.com/office/drawing/2014/main" id="{247EBC9D-44CE-4A19-83E2-548DFE5DD7C1}"/>
              </a:ext>
            </a:extLst>
          </p:cNvPr>
          <p:cNvPicPr>
            <a:picLocks noChangeAspect="1"/>
          </p:cNvPicPr>
          <p:nvPr/>
        </p:nvPicPr>
        <p:blipFill>
          <a:blip r:embed="rId4"/>
          <a:stretch>
            <a:fillRect/>
          </a:stretch>
        </p:blipFill>
        <p:spPr>
          <a:xfrm>
            <a:off x="4570662" y="1951248"/>
            <a:ext cx="2489093" cy="1109002"/>
          </a:xfrm>
          <a:prstGeom prst="rect">
            <a:avLst/>
          </a:prstGeom>
        </p:spPr>
      </p:pic>
      <p:sp>
        <p:nvSpPr>
          <p:cNvPr id="47" name="Rectangle 46">
            <a:extLst>
              <a:ext uri="{FF2B5EF4-FFF2-40B4-BE49-F238E27FC236}">
                <a16:creationId xmlns:a16="http://schemas.microsoft.com/office/drawing/2014/main" id="{5C143836-E9F9-4987-9B8B-D0E8109B8561}"/>
              </a:ext>
            </a:extLst>
          </p:cNvPr>
          <p:cNvSpPr/>
          <p:nvPr/>
        </p:nvSpPr>
        <p:spPr>
          <a:xfrm>
            <a:off x="4317192" y="1199002"/>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2</a:t>
            </a:r>
          </a:p>
        </p:txBody>
      </p:sp>
      <p:sp>
        <p:nvSpPr>
          <p:cNvPr id="48" name="Rectangle 47">
            <a:extLst>
              <a:ext uri="{FF2B5EF4-FFF2-40B4-BE49-F238E27FC236}">
                <a16:creationId xmlns:a16="http://schemas.microsoft.com/office/drawing/2014/main" id="{17BB62DD-2EAE-4B26-9044-80E48D0E7761}"/>
              </a:ext>
            </a:extLst>
          </p:cNvPr>
          <p:cNvSpPr/>
          <p:nvPr/>
        </p:nvSpPr>
        <p:spPr>
          <a:xfrm>
            <a:off x="8418719" y="1206530"/>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3</a:t>
            </a:r>
          </a:p>
        </p:txBody>
      </p:sp>
      <p:sp>
        <p:nvSpPr>
          <p:cNvPr id="49" name="Rectangle 48">
            <a:extLst>
              <a:ext uri="{FF2B5EF4-FFF2-40B4-BE49-F238E27FC236}">
                <a16:creationId xmlns:a16="http://schemas.microsoft.com/office/drawing/2014/main" id="{88BAD7E3-92CD-4A63-A75B-D9781DD50967}"/>
              </a:ext>
            </a:extLst>
          </p:cNvPr>
          <p:cNvSpPr/>
          <p:nvPr/>
        </p:nvSpPr>
        <p:spPr>
          <a:xfrm>
            <a:off x="137695" y="4009527"/>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4</a:t>
            </a:r>
          </a:p>
        </p:txBody>
      </p:sp>
      <p:sp>
        <p:nvSpPr>
          <p:cNvPr id="50" name="Rectangle 49">
            <a:extLst>
              <a:ext uri="{FF2B5EF4-FFF2-40B4-BE49-F238E27FC236}">
                <a16:creationId xmlns:a16="http://schemas.microsoft.com/office/drawing/2014/main" id="{13963EC9-86D6-4B01-A55B-CE6691F04471}"/>
              </a:ext>
            </a:extLst>
          </p:cNvPr>
          <p:cNvSpPr/>
          <p:nvPr/>
        </p:nvSpPr>
        <p:spPr>
          <a:xfrm>
            <a:off x="4335998" y="400952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5</a:t>
            </a:r>
          </a:p>
        </p:txBody>
      </p:sp>
      <p:sp>
        <p:nvSpPr>
          <p:cNvPr id="58" name="Rectangle 57">
            <a:extLst>
              <a:ext uri="{FF2B5EF4-FFF2-40B4-BE49-F238E27FC236}">
                <a16:creationId xmlns:a16="http://schemas.microsoft.com/office/drawing/2014/main" id="{1876C074-A64B-415E-B63F-42A8F09FE108}"/>
              </a:ext>
            </a:extLst>
          </p:cNvPr>
          <p:cNvSpPr/>
          <p:nvPr/>
        </p:nvSpPr>
        <p:spPr>
          <a:xfrm>
            <a:off x="8455526" y="3905045"/>
            <a:ext cx="395714"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6</a:t>
            </a:r>
          </a:p>
        </p:txBody>
      </p:sp>
      <p:sp>
        <p:nvSpPr>
          <p:cNvPr id="59" name="Rectangle 58">
            <a:extLst>
              <a:ext uri="{FF2B5EF4-FFF2-40B4-BE49-F238E27FC236}">
                <a16:creationId xmlns:a16="http://schemas.microsoft.com/office/drawing/2014/main" id="{01218920-25E2-4A06-BD67-926C18DBB5DB}"/>
              </a:ext>
            </a:extLst>
          </p:cNvPr>
          <p:cNvSpPr/>
          <p:nvPr/>
        </p:nvSpPr>
        <p:spPr>
          <a:xfrm>
            <a:off x="189543" y="1188334"/>
            <a:ext cx="469328" cy="461665"/>
          </a:xfrm>
          <a:prstGeom prst="rect">
            <a:avLst/>
          </a:prstGeom>
          <a:noFill/>
        </p:spPr>
        <p:txBody>
          <a:bodyPr wrap="squar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400" b="1">
                <a:ln/>
                <a:solidFill>
                  <a:schemeClr val="accent3"/>
                </a:solidFill>
              </a:rPr>
              <a:t>1</a:t>
            </a:r>
          </a:p>
        </p:txBody>
      </p:sp>
      <p:pic>
        <p:nvPicPr>
          <p:cNvPr id="15" name="Picture 14">
            <a:extLst>
              <a:ext uri="{FF2B5EF4-FFF2-40B4-BE49-F238E27FC236}">
                <a16:creationId xmlns:a16="http://schemas.microsoft.com/office/drawing/2014/main" id="{65F632DA-8DF3-4193-B20D-F352122C14D7}"/>
              </a:ext>
            </a:extLst>
          </p:cNvPr>
          <p:cNvPicPr>
            <a:picLocks noChangeAspect="1"/>
          </p:cNvPicPr>
          <p:nvPr/>
        </p:nvPicPr>
        <p:blipFill>
          <a:blip r:embed="rId5"/>
          <a:stretch>
            <a:fillRect/>
          </a:stretch>
        </p:blipFill>
        <p:spPr>
          <a:xfrm>
            <a:off x="8582586" y="1951247"/>
            <a:ext cx="2327461" cy="1408283"/>
          </a:xfrm>
          <a:prstGeom prst="rect">
            <a:avLst/>
          </a:prstGeom>
        </p:spPr>
      </p:pic>
      <p:pic>
        <p:nvPicPr>
          <p:cNvPr id="17" name="Picture 16">
            <a:extLst>
              <a:ext uri="{FF2B5EF4-FFF2-40B4-BE49-F238E27FC236}">
                <a16:creationId xmlns:a16="http://schemas.microsoft.com/office/drawing/2014/main" id="{F2514D78-4E96-4AFF-A3D4-42A5202CAC05}"/>
              </a:ext>
            </a:extLst>
          </p:cNvPr>
          <p:cNvPicPr>
            <a:picLocks noChangeAspect="1"/>
          </p:cNvPicPr>
          <p:nvPr/>
        </p:nvPicPr>
        <p:blipFill>
          <a:blip r:embed="rId6"/>
          <a:stretch>
            <a:fillRect/>
          </a:stretch>
        </p:blipFill>
        <p:spPr>
          <a:xfrm>
            <a:off x="310726" y="4812852"/>
            <a:ext cx="2772904" cy="1336936"/>
          </a:xfrm>
          <a:prstGeom prst="rect">
            <a:avLst/>
          </a:prstGeom>
        </p:spPr>
      </p:pic>
      <p:pic>
        <p:nvPicPr>
          <p:cNvPr id="29" name="Picture 28">
            <a:extLst>
              <a:ext uri="{FF2B5EF4-FFF2-40B4-BE49-F238E27FC236}">
                <a16:creationId xmlns:a16="http://schemas.microsoft.com/office/drawing/2014/main" id="{F65D849B-D4A9-4F85-88E6-B2C08A3D69FD}"/>
              </a:ext>
            </a:extLst>
          </p:cNvPr>
          <p:cNvPicPr>
            <a:picLocks noChangeAspect="1"/>
          </p:cNvPicPr>
          <p:nvPr/>
        </p:nvPicPr>
        <p:blipFill>
          <a:blip r:embed="rId7"/>
          <a:stretch>
            <a:fillRect/>
          </a:stretch>
        </p:blipFill>
        <p:spPr>
          <a:xfrm>
            <a:off x="8496300" y="4812852"/>
            <a:ext cx="3407083" cy="1229360"/>
          </a:xfrm>
          <a:prstGeom prst="rect">
            <a:avLst/>
          </a:prstGeom>
        </p:spPr>
      </p:pic>
      <p:pic>
        <p:nvPicPr>
          <p:cNvPr id="60" name="Picture 59">
            <a:extLst>
              <a:ext uri="{FF2B5EF4-FFF2-40B4-BE49-F238E27FC236}">
                <a16:creationId xmlns:a16="http://schemas.microsoft.com/office/drawing/2014/main" id="{6A8959B0-DE0D-45B0-B53C-3F0FB67A6953}"/>
              </a:ext>
            </a:extLst>
          </p:cNvPr>
          <p:cNvPicPr>
            <a:picLocks noChangeAspect="1"/>
          </p:cNvPicPr>
          <p:nvPr/>
        </p:nvPicPr>
        <p:blipFill>
          <a:blip r:embed="rId8"/>
          <a:stretch>
            <a:fillRect/>
          </a:stretch>
        </p:blipFill>
        <p:spPr>
          <a:xfrm>
            <a:off x="4343400" y="4812852"/>
            <a:ext cx="3172377" cy="965506"/>
          </a:xfrm>
          <a:prstGeom prst="rect">
            <a:avLst/>
          </a:prstGeom>
        </p:spPr>
      </p:pic>
    </p:spTree>
    <p:extLst>
      <p:ext uri="{BB962C8B-B14F-4D97-AF65-F5344CB8AC3E}">
        <p14:creationId xmlns:p14="http://schemas.microsoft.com/office/powerpoint/2010/main" val="2181766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3" name="CuadroTexto 2">
            <a:extLst>
              <a:ext uri="{FF2B5EF4-FFF2-40B4-BE49-F238E27FC236}">
                <a16:creationId xmlns:a16="http://schemas.microsoft.com/office/drawing/2014/main" id="{988F9382-61C0-4FA9-809E-35CD564403E7}"/>
              </a:ext>
            </a:extLst>
          </p:cNvPr>
          <p:cNvGraphicFramePr/>
          <p:nvPr>
            <p:extLst>
              <p:ext uri="{D42A27DB-BD31-4B8C-83A1-F6EECF244321}">
                <p14:modId xmlns:p14="http://schemas.microsoft.com/office/powerpoint/2010/main" val="2322608949"/>
              </p:ext>
            </p:extLst>
          </p:nvPr>
        </p:nvGraphicFramePr>
        <p:xfrm>
          <a:off x="488763" y="1643918"/>
          <a:ext cx="9748746" cy="4999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ángulo 10">
            <a:extLst>
              <a:ext uri="{FF2B5EF4-FFF2-40B4-BE49-F238E27FC236}">
                <a16:creationId xmlns:a16="http://schemas.microsoft.com/office/drawing/2014/main" id="{0C8C3B9F-E76B-4692-BA70-20B13F98CBA1}"/>
              </a:ext>
            </a:extLst>
          </p:cNvPr>
          <p:cNvSpPr/>
          <p:nvPr/>
        </p:nvSpPr>
        <p:spPr>
          <a:xfrm>
            <a:off x="488763" y="197308"/>
            <a:ext cx="11364788" cy="646321"/>
          </a:xfrm>
          <a:prstGeom prst="rect">
            <a:avLst/>
          </a:prstGeom>
          <a:noFill/>
          <a:ln w="9525">
            <a:noFill/>
            <a:miter lim="800000"/>
            <a:headEnd/>
            <a:tailEnd/>
          </a:ln>
        </p:spPr>
        <p:txBody>
          <a:bodyPr vert="horz" wrap="square" lIns="91428" tIns="45715" rIns="91428" bIns="45715" numCol="1" anchor="ctr" anchorCtr="0" compatLnSpc="1">
            <a:prstTxWarp prst="textNoShape">
              <a:avLst/>
            </a:prstTxWarp>
            <a:spAutoFit/>
          </a:bodyPr>
          <a:lstStyle/>
          <a:p>
            <a:pPr fontAlgn="base">
              <a:spcBef>
                <a:spcPct val="0"/>
              </a:spcBef>
              <a:spcAft>
                <a:spcPct val="0"/>
              </a:spcAft>
            </a:pPr>
            <a:r>
              <a:rPr lang="es-ES_tradnl" sz="3600" b="1">
                <a:solidFill>
                  <a:srgbClr val="C00000"/>
                </a:solidFill>
                <a:latin typeface="Calibri" panose="020F0502020204030204" pitchFamily="34" charset="0"/>
                <a:ea typeface="+mj-ea"/>
                <a:cs typeface="Calibri" panose="020F0502020204030204" pitchFamily="34" charset="0"/>
              </a:rPr>
              <a:t>Priorización o Quick </a:t>
            </a:r>
            <a:r>
              <a:rPr lang="es-ES_tradnl" sz="3600" b="1" err="1">
                <a:solidFill>
                  <a:srgbClr val="C00000"/>
                </a:solidFill>
                <a:latin typeface="Calibri" panose="020F0502020204030204" pitchFamily="34" charset="0"/>
                <a:ea typeface="+mj-ea"/>
                <a:cs typeface="Calibri" panose="020F0502020204030204" pitchFamily="34" charset="0"/>
              </a:rPr>
              <a:t>Wins</a:t>
            </a:r>
            <a:r>
              <a:rPr lang="es-ES_tradnl" sz="3600" b="1">
                <a:solidFill>
                  <a:srgbClr val="C00000"/>
                </a:solidFill>
                <a:latin typeface="Calibri" panose="020F0502020204030204" pitchFamily="34" charset="0"/>
                <a:ea typeface="+mj-ea"/>
                <a:cs typeface="Calibri" panose="020F0502020204030204" pitchFamily="34" charset="0"/>
              </a:rPr>
              <a:t> </a:t>
            </a:r>
            <a:endParaRPr lang="es-CL" sz="3600" b="1">
              <a:solidFill>
                <a:srgbClr val="C00000"/>
              </a:solidFill>
              <a:latin typeface="Calibri" panose="020F0502020204030204" pitchFamily="34" charset="0"/>
              <a:ea typeface="+mj-ea"/>
              <a:cs typeface="Calibri" panose="020F0502020204030204" pitchFamily="34" charset="0"/>
            </a:endParaRPr>
          </a:p>
        </p:txBody>
      </p:sp>
      <p:sp>
        <p:nvSpPr>
          <p:cNvPr id="4" name="Rectángulo 3">
            <a:extLst>
              <a:ext uri="{FF2B5EF4-FFF2-40B4-BE49-F238E27FC236}">
                <a16:creationId xmlns:a16="http://schemas.microsoft.com/office/drawing/2014/main" id="{28D55E99-A49C-4566-9929-5BE4593F5B75}"/>
              </a:ext>
            </a:extLst>
          </p:cNvPr>
          <p:cNvSpPr/>
          <p:nvPr/>
        </p:nvSpPr>
        <p:spPr>
          <a:xfrm>
            <a:off x="320512" y="301658"/>
            <a:ext cx="103695" cy="452486"/>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030" name="Picture 6" descr="In Stock Icons - Download Free Vector Icons | Noun Project">
            <a:extLst>
              <a:ext uri="{FF2B5EF4-FFF2-40B4-BE49-F238E27FC236}">
                <a16:creationId xmlns:a16="http://schemas.microsoft.com/office/drawing/2014/main" id="{57E74029-CFEB-46FA-B773-D22F42D2F36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2106" b="13143"/>
          <a:stretch/>
        </p:blipFill>
        <p:spPr bwMode="auto">
          <a:xfrm>
            <a:off x="7920296" y="2792253"/>
            <a:ext cx="1031057" cy="770724"/>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upo 37">
            <a:extLst>
              <a:ext uri="{FF2B5EF4-FFF2-40B4-BE49-F238E27FC236}">
                <a16:creationId xmlns:a16="http://schemas.microsoft.com/office/drawing/2014/main" id="{C7BF03F5-A251-42CD-811C-5F37E96E29A7}"/>
              </a:ext>
            </a:extLst>
          </p:cNvPr>
          <p:cNvGrpSpPr/>
          <p:nvPr/>
        </p:nvGrpSpPr>
        <p:grpSpPr>
          <a:xfrm>
            <a:off x="399208" y="900298"/>
            <a:ext cx="7222363" cy="513832"/>
            <a:chOff x="0" y="82250"/>
            <a:chExt cx="10221798" cy="887445"/>
          </a:xfrm>
          <a:solidFill>
            <a:schemeClr val="bg1"/>
          </a:solidFill>
        </p:grpSpPr>
        <p:sp>
          <p:nvSpPr>
            <p:cNvPr id="39" name="Rectángulo: esquinas redondeadas 38">
              <a:extLst>
                <a:ext uri="{FF2B5EF4-FFF2-40B4-BE49-F238E27FC236}">
                  <a16:creationId xmlns:a16="http://schemas.microsoft.com/office/drawing/2014/main" id="{E1E11400-7777-406E-8274-E92A7714E2E8}"/>
                </a:ext>
              </a:extLst>
            </p:cNvPr>
            <p:cNvSpPr/>
            <p:nvPr/>
          </p:nvSpPr>
          <p:spPr>
            <a:xfrm>
              <a:off x="0" y="82250"/>
              <a:ext cx="10221798" cy="887445"/>
            </a:xfrm>
            <a:prstGeom prst="round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0" name="Rectángulo: esquinas redondeadas 4">
              <a:extLst>
                <a:ext uri="{FF2B5EF4-FFF2-40B4-BE49-F238E27FC236}">
                  <a16:creationId xmlns:a16="http://schemas.microsoft.com/office/drawing/2014/main" id="{EF9C260E-05B6-4378-B0C1-A5D0DAE38665}"/>
                </a:ext>
              </a:extLst>
            </p:cNvPr>
            <p:cNvSpPr txBox="1"/>
            <p:nvPr/>
          </p:nvSpPr>
          <p:spPr>
            <a:xfrm>
              <a:off x="43321" y="125571"/>
              <a:ext cx="10135156" cy="800803"/>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s-PE" sz="3200" i="1" kern="1200">
                  <a:solidFill>
                    <a:schemeClr val="tx1">
                      <a:lumMod val="95000"/>
                      <a:lumOff val="5000"/>
                    </a:schemeClr>
                  </a:solidFill>
                </a:rPr>
                <a:t>Tenemos las siguientes opciones:</a:t>
              </a:r>
              <a:endParaRPr lang="en-US" sz="3200" i="1" kern="1200">
                <a:solidFill>
                  <a:schemeClr val="tx1">
                    <a:lumMod val="95000"/>
                    <a:lumOff val="5000"/>
                  </a:schemeClr>
                </a:solidFill>
              </a:endParaRPr>
            </a:p>
          </p:txBody>
        </p:sp>
      </p:grpSp>
      <p:pic>
        <p:nvPicPr>
          <p:cNvPr id="5" name="Picture 10" descr="690 Profit Margin Illustrations &amp;amp; Clip Art - iStock">
            <a:extLst>
              <a:ext uri="{FF2B5EF4-FFF2-40B4-BE49-F238E27FC236}">
                <a16:creationId xmlns:a16="http://schemas.microsoft.com/office/drawing/2014/main" id="{3FC62111-A027-453C-A2E9-74E8F7D2D3A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2819" t="20259" r="22293" b="20689"/>
          <a:stretch/>
        </p:blipFill>
        <p:spPr bwMode="auto">
          <a:xfrm>
            <a:off x="8214342" y="5757137"/>
            <a:ext cx="737011" cy="79291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2" descr="income, money, revenue icons">
            <a:extLst>
              <a:ext uri="{FF2B5EF4-FFF2-40B4-BE49-F238E27FC236}">
                <a16:creationId xmlns:a16="http://schemas.microsoft.com/office/drawing/2014/main" id="{19FF46C6-88E1-4929-AF6F-EDDDF5C8A98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31160" y="4750074"/>
            <a:ext cx="788414" cy="6609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Fair Price Or Trade Color Line Icon. Minimum Price Paid For Certain  Products Imported From Developing Countries. Pictogram For Web Page, Mobile  App, Promo. UI UX GUI Design Element. Royalty Free Cliparts,">
            <a:extLst>
              <a:ext uri="{FF2B5EF4-FFF2-40B4-BE49-F238E27FC236}">
                <a16:creationId xmlns:a16="http://schemas.microsoft.com/office/drawing/2014/main" id="{76922837-8469-462F-AB3C-8C9ED405FFEC}"/>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8108" b="9688"/>
          <a:stretch/>
        </p:blipFill>
        <p:spPr bwMode="auto">
          <a:xfrm>
            <a:off x="8013767" y="3819396"/>
            <a:ext cx="937586" cy="7707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 descr="Encuentra Y Cotiza Autos Nuevos Great Wall • DERCO PERÚ">
            <a:extLst>
              <a:ext uri="{FF2B5EF4-FFF2-40B4-BE49-F238E27FC236}">
                <a16:creationId xmlns:a16="http://schemas.microsoft.com/office/drawing/2014/main" id="{3C611114-AB64-458E-AA0C-8A2F7E350D9F}"/>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5067" t="13016" r="14440" b="20905"/>
          <a:stretch/>
        </p:blipFill>
        <p:spPr bwMode="auto">
          <a:xfrm>
            <a:off x="7811874" y="1722230"/>
            <a:ext cx="1341371" cy="941814"/>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n 8">
            <a:extLst>
              <a:ext uri="{FF2B5EF4-FFF2-40B4-BE49-F238E27FC236}">
                <a16:creationId xmlns:a16="http://schemas.microsoft.com/office/drawing/2014/main" id="{1241662C-A2DF-418A-B0A7-A42DE5EFC266}"/>
              </a:ext>
            </a:extLst>
          </p:cNvPr>
          <p:cNvPicPr>
            <a:picLocks noChangeAspect="1"/>
          </p:cNvPicPr>
          <p:nvPr/>
        </p:nvPicPr>
        <p:blipFill>
          <a:blip r:embed="rId12"/>
          <a:stretch>
            <a:fillRect/>
          </a:stretch>
        </p:blipFill>
        <p:spPr>
          <a:xfrm>
            <a:off x="1954491" y="1720362"/>
            <a:ext cx="620598" cy="562417"/>
          </a:xfrm>
          <a:prstGeom prst="rect">
            <a:avLst/>
          </a:prstGeom>
        </p:spPr>
      </p:pic>
      <p:pic>
        <p:nvPicPr>
          <p:cNvPr id="46" name="Imagen 45">
            <a:extLst>
              <a:ext uri="{FF2B5EF4-FFF2-40B4-BE49-F238E27FC236}">
                <a16:creationId xmlns:a16="http://schemas.microsoft.com/office/drawing/2014/main" id="{9489BA9A-793B-4C89-88B6-BEABA00B1924}"/>
              </a:ext>
            </a:extLst>
          </p:cNvPr>
          <p:cNvPicPr>
            <a:picLocks noChangeAspect="1"/>
          </p:cNvPicPr>
          <p:nvPr/>
        </p:nvPicPr>
        <p:blipFill>
          <a:blip r:embed="rId12"/>
          <a:stretch>
            <a:fillRect/>
          </a:stretch>
        </p:blipFill>
        <p:spPr>
          <a:xfrm>
            <a:off x="1954491" y="2633991"/>
            <a:ext cx="620598" cy="562417"/>
          </a:xfrm>
          <a:prstGeom prst="rect">
            <a:avLst/>
          </a:prstGeom>
        </p:spPr>
      </p:pic>
      <p:pic>
        <p:nvPicPr>
          <p:cNvPr id="47" name="Imagen 46">
            <a:extLst>
              <a:ext uri="{FF2B5EF4-FFF2-40B4-BE49-F238E27FC236}">
                <a16:creationId xmlns:a16="http://schemas.microsoft.com/office/drawing/2014/main" id="{0A41280B-47A2-45C5-85C1-A9C7B4FCC3BF}"/>
              </a:ext>
            </a:extLst>
          </p:cNvPr>
          <p:cNvPicPr>
            <a:picLocks noChangeAspect="1"/>
          </p:cNvPicPr>
          <p:nvPr/>
        </p:nvPicPr>
        <p:blipFill>
          <a:blip r:embed="rId12"/>
          <a:stretch>
            <a:fillRect/>
          </a:stretch>
        </p:blipFill>
        <p:spPr>
          <a:xfrm>
            <a:off x="1954491" y="3689783"/>
            <a:ext cx="620598" cy="562417"/>
          </a:xfrm>
          <a:prstGeom prst="rect">
            <a:avLst/>
          </a:prstGeom>
        </p:spPr>
      </p:pic>
      <p:pic>
        <p:nvPicPr>
          <p:cNvPr id="48" name="Imagen 47">
            <a:extLst>
              <a:ext uri="{FF2B5EF4-FFF2-40B4-BE49-F238E27FC236}">
                <a16:creationId xmlns:a16="http://schemas.microsoft.com/office/drawing/2014/main" id="{1D80B57D-03CB-49F9-B077-50D22E950D83}"/>
              </a:ext>
            </a:extLst>
          </p:cNvPr>
          <p:cNvPicPr>
            <a:picLocks noChangeAspect="1"/>
          </p:cNvPicPr>
          <p:nvPr/>
        </p:nvPicPr>
        <p:blipFill>
          <a:blip r:embed="rId12"/>
          <a:stretch>
            <a:fillRect/>
          </a:stretch>
        </p:blipFill>
        <p:spPr>
          <a:xfrm>
            <a:off x="1954491" y="4641969"/>
            <a:ext cx="620598" cy="562417"/>
          </a:xfrm>
          <a:prstGeom prst="rect">
            <a:avLst/>
          </a:prstGeom>
        </p:spPr>
      </p:pic>
      <p:pic>
        <p:nvPicPr>
          <p:cNvPr id="49" name="Imagen 48">
            <a:extLst>
              <a:ext uri="{FF2B5EF4-FFF2-40B4-BE49-F238E27FC236}">
                <a16:creationId xmlns:a16="http://schemas.microsoft.com/office/drawing/2014/main" id="{2CAA98E2-D762-475F-9DF1-B4FE3852E730}"/>
              </a:ext>
            </a:extLst>
          </p:cNvPr>
          <p:cNvPicPr>
            <a:picLocks noChangeAspect="1"/>
          </p:cNvPicPr>
          <p:nvPr/>
        </p:nvPicPr>
        <p:blipFill>
          <a:blip r:embed="rId12"/>
          <a:stretch>
            <a:fillRect/>
          </a:stretch>
        </p:blipFill>
        <p:spPr>
          <a:xfrm>
            <a:off x="1954491" y="5697761"/>
            <a:ext cx="620598" cy="562417"/>
          </a:xfrm>
          <a:prstGeom prst="rect">
            <a:avLst/>
          </a:prstGeom>
        </p:spPr>
      </p:pic>
      <p:sp>
        <p:nvSpPr>
          <p:cNvPr id="10" name="Rectángulo 9">
            <a:extLst>
              <a:ext uri="{FF2B5EF4-FFF2-40B4-BE49-F238E27FC236}">
                <a16:creationId xmlns:a16="http://schemas.microsoft.com/office/drawing/2014/main" id="{6FCBC5D9-10F4-44E3-AF81-D83105AB9BD0}"/>
              </a:ext>
            </a:extLst>
          </p:cNvPr>
          <p:cNvSpPr/>
          <p:nvPr/>
        </p:nvSpPr>
        <p:spPr>
          <a:xfrm>
            <a:off x="7532016" y="1206530"/>
            <a:ext cx="2743201" cy="513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2" name="Rectángulo 1">
            <a:extLst>
              <a:ext uri="{FF2B5EF4-FFF2-40B4-BE49-F238E27FC236}">
                <a16:creationId xmlns:a16="http://schemas.microsoft.com/office/drawing/2014/main" id="{E5A857BF-FA75-4270-B9FB-C1A25008482F}"/>
              </a:ext>
            </a:extLst>
          </p:cNvPr>
          <p:cNvSpPr/>
          <p:nvPr/>
        </p:nvSpPr>
        <p:spPr>
          <a:xfrm>
            <a:off x="1954491" y="5576744"/>
            <a:ext cx="8641237" cy="94181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solidFill>
                <a:schemeClr val="bg1"/>
              </a:solidFill>
            </a:endParaRPr>
          </a:p>
        </p:txBody>
      </p:sp>
    </p:spTree>
    <p:extLst>
      <p:ext uri="{BB962C8B-B14F-4D97-AF65-F5344CB8AC3E}">
        <p14:creationId xmlns:p14="http://schemas.microsoft.com/office/powerpoint/2010/main" val="155486493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c2c64996-e12e-4242-b8a3-a391bff27b24">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64839C81C3376548BB8C84494014F5FA" ma:contentTypeVersion="13" ma:contentTypeDescription="Crear nuevo documento." ma:contentTypeScope="" ma:versionID="c6f656aa2a228fade02c7bac6898bb78">
  <xsd:schema xmlns:xsd="http://www.w3.org/2001/XMLSchema" xmlns:xs="http://www.w3.org/2001/XMLSchema" xmlns:p="http://schemas.microsoft.com/office/2006/metadata/properties" xmlns:ns2="89cbfef1-a336-41f8-928b-f986a79124b5" xmlns:ns3="c2c64996-e12e-4242-b8a3-a391bff27b24" targetNamespace="http://schemas.microsoft.com/office/2006/metadata/properties" ma:root="true" ma:fieldsID="83c90381c4b4349411edc33ccf2df585" ns2:_="" ns3:_="">
    <xsd:import namespace="89cbfef1-a336-41f8-928b-f986a79124b5"/>
    <xsd:import namespace="c2c64996-e12e-4242-b8a3-a391bff27b2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cbfef1-a336-41f8-928b-f986a79124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2c64996-e12e-4242-b8a3-a391bff27b24"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94D3BD-C8A5-4B32-B982-DA438166033D}">
  <ds:schemaRefs>
    <ds:schemaRef ds:uri="89cbfef1-a336-41f8-928b-f986a79124b5"/>
    <ds:schemaRef ds:uri="c2c64996-e12e-4242-b8a3-a391bff27b2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25838E4-A357-40A6-B7F3-FFBA7DDC0654}">
  <ds:schemaRefs>
    <ds:schemaRef ds:uri="http://schemas.microsoft.com/sharepoint/v3/contenttype/forms"/>
  </ds:schemaRefs>
</ds:datastoreItem>
</file>

<file path=customXml/itemProps3.xml><?xml version="1.0" encoding="utf-8"?>
<ds:datastoreItem xmlns:ds="http://schemas.openxmlformats.org/officeDocument/2006/customXml" ds:itemID="{3474571E-847D-435D-A1EE-C158DF0F83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cbfef1-a336-41f8-928b-f986a79124b5"/>
    <ds:schemaRef ds:uri="c2c64996-e12e-4242-b8a3-a391bff27b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57</TotalTime>
  <Words>1096</Words>
  <Application>Microsoft Office PowerPoint</Application>
  <PresentationFormat>Panorámica</PresentationFormat>
  <Paragraphs>208</Paragraphs>
  <Slides>24</Slides>
  <Notes>7</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24</vt:i4>
      </vt:variant>
    </vt:vector>
  </HeadingPairs>
  <TitlesOfParts>
    <vt:vector size="31" baseType="lpstr">
      <vt:lpstr>Arial</vt:lpstr>
      <vt:lpstr>Calibri</vt:lpstr>
      <vt:lpstr>Calibri Light</vt:lpstr>
      <vt:lpstr>Cambria</vt:lpstr>
      <vt:lpstr>Helvetica</vt:lpstr>
      <vt:lpstr>Tema de Office</vt:lpstr>
      <vt:lpstr>Diseño personalizado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Dionicio Velasquez Tupalaya</dc:creator>
  <cp:lastModifiedBy>Daniel Ernesto Incappueño Ttito</cp:lastModifiedBy>
  <cp:revision>1</cp:revision>
  <dcterms:created xsi:type="dcterms:W3CDTF">2020-02-24T19:29:41Z</dcterms:created>
  <dcterms:modified xsi:type="dcterms:W3CDTF">2022-02-09T20:35:53Z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0x01010064839C81C3376548BB8C84494014F5FA</vt:lpwstr>
  </property>
  <property fmtid="{D5CDD505-2E9C-101B-9397-08002B2CF9AE}" pid="3" name="ComplianceAssetId">
    <vt:lpwstr/>
  </property>
  <property fmtid="{D5CDD505-2E9C-101B-9397-08002B2CF9AE}" pid="4" name="_ExtendedDescription">
    <vt:lpwstr/>
  </property>
</Properties>
</file>