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32"/>
  </p:notesMasterIdLst>
  <p:handoutMasterIdLst>
    <p:handoutMasterId r:id="rId33"/>
  </p:handoutMasterIdLst>
  <p:sldIdLst>
    <p:sldId id="256" r:id="rId6"/>
    <p:sldId id="454" r:id="rId7"/>
    <p:sldId id="452" r:id="rId8"/>
    <p:sldId id="459" r:id="rId9"/>
    <p:sldId id="448" r:id="rId10"/>
    <p:sldId id="450" r:id="rId11"/>
    <p:sldId id="451" r:id="rId12"/>
    <p:sldId id="453" r:id="rId13"/>
    <p:sldId id="446" r:id="rId14"/>
    <p:sldId id="455" r:id="rId15"/>
    <p:sldId id="456" r:id="rId16"/>
    <p:sldId id="457" r:id="rId17"/>
    <p:sldId id="458" r:id="rId18"/>
    <p:sldId id="460" r:id="rId19"/>
    <p:sldId id="461" r:id="rId20"/>
    <p:sldId id="463" r:id="rId21"/>
    <p:sldId id="462" r:id="rId22"/>
    <p:sldId id="464" r:id="rId23"/>
    <p:sldId id="466" r:id="rId24"/>
    <p:sldId id="468" r:id="rId25"/>
    <p:sldId id="467" r:id="rId26"/>
    <p:sldId id="470" r:id="rId27"/>
    <p:sldId id="469" r:id="rId28"/>
    <p:sldId id="471" r:id="rId29"/>
    <p:sldId id="472" r:id="rId30"/>
    <p:sldId id="473" r:id="rId3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Ernesto Incappueño Ttito" userId="5fc7df4c-9bea-4634-a51e-033ae7a3199f" providerId="ADAL" clId="{ACDAB7DA-9E93-4F5E-90AD-8C2FA3926902}"/>
    <pc:docChg chg="custSel addSld modSld">
      <pc:chgData name="Daniel Ernesto Incappueño Ttito" userId="5fc7df4c-9bea-4634-a51e-033ae7a3199f" providerId="ADAL" clId="{ACDAB7DA-9E93-4F5E-90AD-8C2FA3926902}" dt="2021-12-03T16:02:27.320" v="77" actId="20577"/>
      <pc:docMkLst>
        <pc:docMk/>
      </pc:docMkLst>
      <pc:sldChg chg="addSp delSp modSp mod">
        <pc:chgData name="Daniel Ernesto Incappueño Ttito" userId="5fc7df4c-9bea-4634-a51e-033ae7a3199f" providerId="ADAL" clId="{ACDAB7DA-9E93-4F5E-90AD-8C2FA3926902}" dt="2021-12-03T16:02:27.320" v="77" actId="20577"/>
        <pc:sldMkLst>
          <pc:docMk/>
          <pc:sldMk cId="3366526616" sldId="452"/>
        </pc:sldMkLst>
        <pc:spChg chg="add">
          <ac:chgData name="Daniel Ernesto Incappueño Ttito" userId="5fc7df4c-9bea-4634-a51e-033ae7a3199f" providerId="ADAL" clId="{ACDAB7DA-9E93-4F5E-90AD-8C2FA3926902}" dt="2021-12-03T16:01:31.885" v="17" actId="11529"/>
          <ac:spMkLst>
            <pc:docMk/>
            <pc:sldMk cId="3366526616" sldId="452"/>
            <ac:spMk id="8" creationId="{1F076BA3-4766-45CF-9BA6-AA122F55B746}"/>
          </ac:spMkLst>
        </pc:spChg>
        <pc:spChg chg="add mod">
          <ac:chgData name="Daniel Ernesto Incappueño Ttito" userId="5fc7df4c-9bea-4634-a51e-033ae7a3199f" providerId="ADAL" clId="{ACDAB7DA-9E93-4F5E-90AD-8C2FA3926902}" dt="2021-12-03T16:01:54.750" v="26" actId="404"/>
          <ac:spMkLst>
            <pc:docMk/>
            <pc:sldMk cId="3366526616" sldId="452"/>
            <ac:spMk id="9" creationId="{DF0B7BCE-B290-4A61-AA91-85B2D53C7333}"/>
          </ac:spMkLst>
        </pc:spChg>
        <pc:spChg chg="mod">
          <ac:chgData name="Daniel Ernesto Incappueño Ttito" userId="5fc7df4c-9bea-4634-a51e-033ae7a3199f" providerId="ADAL" clId="{ACDAB7DA-9E93-4F5E-90AD-8C2FA3926902}" dt="2021-12-03T16:02:27.320" v="77" actId="20577"/>
          <ac:spMkLst>
            <pc:docMk/>
            <pc:sldMk cId="3366526616" sldId="452"/>
            <ac:spMk id="11" creationId="{0C8C3B9F-E76B-4692-BA70-20B13F98CBA1}"/>
          </ac:spMkLst>
        </pc:spChg>
        <pc:spChg chg="del">
          <ac:chgData name="Daniel Ernesto Incappueño Ttito" userId="5fc7df4c-9bea-4634-a51e-033ae7a3199f" providerId="ADAL" clId="{ACDAB7DA-9E93-4F5E-90AD-8C2FA3926902}" dt="2021-12-03T16:00:10.272" v="8" actId="478"/>
          <ac:spMkLst>
            <pc:docMk/>
            <pc:sldMk cId="3366526616" sldId="452"/>
            <ac:spMk id="17" creationId="{F7659431-97C8-48DB-BC86-ED9BEC799AA1}"/>
          </ac:spMkLst>
        </pc:spChg>
        <pc:spChg chg="del">
          <ac:chgData name="Daniel Ernesto Incappueño Ttito" userId="5fc7df4c-9bea-4634-a51e-033ae7a3199f" providerId="ADAL" clId="{ACDAB7DA-9E93-4F5E-90AD-8C2FA3926902}" dt="2021-12-03T16:00:04.106" v="4" actId="478"/>
          <ac:spMkLst>
            <pc:docMk/>
            <pc:sldMk cId="3366526616" sldId="452"/>
            <ac:spMk id="20" creationId="{F66978B6-3DDA-403E-982C-725B559222E2}"/>
          </ac:spMkLst>
        </pc:spChg>
        <pc:spChg chg="del">
          <ac:chgData name="Daniel Ernesto Incappueño Ttito" userId="5fc7df4c-9bea-4634-a51e-033ae7a3199f" providerId="ADAL" clId="{ACDAB7DA-9E93-4F5E-90AD-8C2FA3926902}" dt="2021-12-03T16:00:08.854" v="7" actId="478"/>
          <ac:spMkLst>
            <pc:docMk/>
            <pc:sldMk cId="3366526616" sldId="452"/>
            <ac:spMk id="21" creationId="{A0D9FCF8-F058-450F-831C-601B524BEA85}"/>
          </ac:spMkLst>
        </pc:spChg>
        <pc:spChg chg="del">
          <ac:chgData name="Daniel Ernesto Incappueño Ttito" userId="5fc7df4c-9bea-4634-a51e-033ae7a3199f" providerId="ADAL" clId="{ACDAB7DA-9E93-4F5E-90AD-8C2FA3926902}" dt="2021-12-03T16:00:05.573" v="5" actId="478"/>
          <ac:spMkLst>
            <pc:docMk/>
            <pc:sldMk cId="3366526616" sldId="452"/>
            <ac:spMk id="22" creationId="{52C2BC7C-2BAE-4126-A709-DD88FF228C57}"/>
          </ac:spMkLst>
        </pc:spChg>
        <pc:spChg chg="add mod">
          <ac:chgData name="Daniel Ernesto Incappueño Ttito" userId="5fc7df4c-9bea-4634-a51e-033ae7a3199f" providerId="ADAL" clId="{ACDAB7DA-9E93-4F5E-90AD-8C2FA3926902}" dt="2021-12-03T16:02:14.274" v="37" actId="403"/>
          <ac:spMkLst>
            <pc:docMk/>
            <pc:sldMk cId="3366526616" sldId="452"/>
            <ac:spMk id="24" creationId="{F89A5835-FFE5-4AA6-97CC-DC57ED4010D0}"/>
          </ac:spMkLst>
        </pc:spChg>
        <pc:graphicFrameChg chg="del">
          <ac:chgData name="Daniel Ernesto Incappueño Ttito" userId="5fc7df4c-9bea-4634-a51e-033ae7a3199f" providerId="ADAL" clId="{ACDAB7DA-9E93-4F5E-90AD-8C2FA3926902}" dt="2021-12-03T16:00:07.470" v="6" actId="478"/>
          <ac:graphicFrameMkLst>
            <pc:docMk/>
            <pc:sldMk cId="3366526616" sldId="452"/>
            <ac:graphicFrameMk id="18" creationId="{C236C9B3-DBF5-44DE-AE50-F6092775A989}"/>
          </ac:graphicFrameMkLst>
        </pc:graphicFrameChg>
        <pc:graphicFrameChg chg="del">
          <ac:chgData name="Daniel Ernesto Incappueño Ttito" userId="5fc7df4c-9bea-4634-a51e-033ae7a3199f" providerId="ADAL" clId="{ACDAB7DA-9E93-4F5E-90AD-8C2FA3926902}" dt="2021-12-03T16:00:02.968" v="3" actId="478"/>
          <ac:graphicFrameMkLst>
            <pc:docMk/>
            <pc:sldMk cId="3366526616" sldId="452"/>
            <ac:graphicFrameMk id="19" creationId="{B1341B99-488C-47FE-B41E-2EDA2F38F321}"/>
          </ac:graphicFrameMkLst>
        </pc:graphicFrameChg>
        <pc:graphicFrameChg chg="del">
          <ac:chgData name="Daniel Ernesto Incappueño Ttito" userId="5fc7df4c-9bea-4634-a51e-033ae7a3199f" providerId="ADAL" clId="{ACDAB7DA-9E93-4F5E-90AD-8C2FA3926902}" dt="2021-12-03T16:00:01.724" v="1" actId="478"/>
          <ac:graphicFrameMkLst>
            <pc:docMk/>
            <pc:sldMk cId="3366526616" sldId="452"/>
            <ac:graphicFrameMk id="23" creationId="{24FC1400-A684-489F-A8C6-62BA62B92743}"/>
          </ac:graphicFrameMkLst>
        </pc:graphicFrameChg>
        <pc:picChg chg="add mod">
          <ac:chgData name="Daniel Ernesto Incappueño Ttito" userId="5fc7df4c-9bea-4634-a51e-033ae7a3199f" providerId="ADAL" clId="{ACDAB7DA-9E93-4F5E-90AD-8C2FA3926902}" dt="2021-12-03T16:01:12.760" v="14" actId="1076"/>
          <ac:picMkLst>
            <pc:docMk/>
            <pc:sldMk cId="3366526616" sldId="452"/>
            <ac:picMk id="3" creationId="{96E12EB1-1070-4A2D-BC7A-89BD510014E4}"/>
          </ac:picMkLst>
        </pc:picChg>
        <pc:picChg chg="del">
          <ac:chgData name="Daniel Ernesto Incappueño Ttito" userId="5fc7df4c-9bea-4634-a51e-033ae7a3199f" providerId="ADAL" clId="{ACDAB7DA-9E93-4F5E-90AD-8C2FA3926902}" dt="2021-12-03T16:00:02.088" v="2" actId="478"/>
          <ac:picMkLst>
            <pc:docMk/>
            <pc:sldMk cId="3366526616" sldId="452"/>
            <ac:picMk id="6" creationId="{021F376A-C178-4B16-A2E7-E6EDBADB442F}"/>
          </ac:picMkLst>
        </pc:picChg>
        <pc:picChg chg="add mod">
          <ac:chgData name="Daniel Ernesto Incappueño Ttito" userId="5fc7df4c-9bea-4634-a51e-033ae7a3199f" providerId="ADAL" clId="{ACDAB7DA-9E93-4F5E-90AD-8C2FA3926902}" dt="2021-12-03T16:01:17.154" v="16" actId="14100"/>
          <ac:picMkLst>
            <pc:docMk/>
            <pc:sldMk cId="3366526616" sldId="452"/>
            <ac:picMk id="7" creationId="{730FA60E-1833-433E-986B-B447099E7914}"/>
          </ac:picMkLst>
        </pc:picChg>
      </pc:sldChg>
      <pc:sldChg chg="add">
        <pc:chgData name="Daniel Ernesto Incappueño Ttito" userId="5fc7df4c-9bea-4634-a51e-033ae7a3199f" providerId="ADAL" clId="{ACDAB7DA-9E93-4F5E-90AD-8C2FA3926902}" dt="2021-12-03T15:59:52.795" v="0"/>
        <pc:sldMkLst>
          <pc:docMk/>
          <pc:sldMk cId="1603882186" sldId="459"/>
        </pc:sldMkLst>
      </pc:sldChg>
    </pc:docChg>
  </pc:docChgLst>
  <pc:docChgLst>
    <pc:chgData name="Dionicio Velasquez Tupalaya" userId="4a2fee4d-d679-490c-a934-c577c688563e" providerId="ADAL" clId="{2DDC4404-5A07-40D0-AFFE-00251BB5113A}"/>
    <pc:docChg chg="undo custSel modSld">
      <pc:chgData name="Dionicio Velasquez Tupalaya" userId="4a2fee4d-d679-490c-a934-c577c688563e" providerId="ADAL" clId="{2DDC4404-5A07-40D0-AFFE-00251BB5113A}" dt="2021-11-25T15:54:22.539" v="150" actId="1076"/>
      <pc:docMkLst>
        <pc:docMk/>
      </pc:docMkLst>
      <pc:sldChg chg="modSp mod">
        <pc:chgData name="Dionicio Velasquez Tupalaya" userId="4a2fee4d-d679-490c-a934-c577c688563e" providerId="ADAL" clId="{2DDC4404-5A07-40D0-AFFE-00251BB5113A}" dt="2021-11-25T15:48:21.850" v="16" actId="20577"/>
        <pc:sldMkLst>
          <pc:docMk/>
          <pc:sldMk cId="3700032390" sldId="256"/>
        </pc:sldMkLst>
        <pc:spChg chg="mod">
          <ac:chgData name="Dionicio Velasquez Tupalaya" userId="4a2fee4d-d679-490c-a934-c577c688563e" providerId="ADAL" clId="{2DDC4404-5A07-40D0-AFFE-00251BB5113A}" dt="2021-11-25T15:48:21.850" v="16" actId="20577"/>
          <ac:spMkLst>
            <pc:docMk/>
            <pc:sldMk cId="3700032390" sldId="256"/>
            <ac:spMk id="5" creationId="{943201E5-49EF-42ED-A729-AB1CFEC20EA3}"/>
          </ac:spMkLst>
        </pc:spChg>
      </pc:sldChg>
      <pc:sldChg chg="addSp delSp modSp mod">
        <pc:chgData name="Dionicio Velasquez Tupalaya" userId="4a2fee4d-d679-490c-a934-c577c688563e" providerId="ADAL" clId="{2DDC4404-5A07-40D0-AFFE-00251BB5113A}" dt="2021-11-25T15:54:22.539" v="150" actId="1076"/>
        <pc:sldMkLst>
          <pc:docMk/>
          <pc:sldMk cId="1554864939" sldId="446"/>
        </pc:sldMkLst>
        <pc:spChg chg="add del mod">
          <ac:chgData name="Dionicio Velasquez Tupalaya" userId="4a2fee4d-d679-490c-a934-c577c688563e" providerId="ADAL" clId="{2DDC4404-5A07-40D0-AFFE-00251BB5113A}" dt="2021-11-25T15:54:06.674" v="146" actId="1076"/>
          <ac:spMkLst>
            <pc:docMk/>
            <pc:sldMk cId="1554864939" sldId="446"/>
            <ac:spMk id="2" creationId="{E5A857BF-FA75-4270-B9FB-C1A25008482F}"/>
          </ac:spMkLst>
        </pc:spChg>
        <pc:spChg chg="mod">
          <ac:chgData name="Dionicio Velasquez Tupalaya" userId="4a2fee4d-d679-490c-a934-c577c688563e" providerId="ADAL" clId="{2DDC4404-5A07-40D0-AFFE-00251BB5113A}" dt="2021-11-25T15:54:14.122" v="149" actId="1076"/>
          <ac:spMkLst>
            <pc:docMk/>
            <pc:sldMk cId="1554864939" sldId="446"/>
            <ac:spMk id="11" creationId="{0C8C3B9F-E76B-4692-BA70-20B13F98CBA1}"/>
          </ac:spMkLst>
        </pc:spChg>
        <pc:grpChg chg="mod">
          <ac:chgData name="Dionicio Velasquez Tupalaya" userId="4a2fee4d-d679-490c-a934-c577c688563e" providerId="ADAL" clId="{2DDC4404-5A07-40D0-AFFE-00251BB5113A}" dt="2021-11-25T15:54:10.727" v="147" actId="1076"/>
          <ac:grpSpMkLst>
            <pc:docMk/>
            <pc:sldMk cId="1554864939" sldId="446"/>
            <ac:grpSpMk id="38" creationId="{C7BF03F5-A251-42CD-811C-5F37E96E29A7}"/>
          </ac:grpSpMkLst>
        </pc:grpChg>
        <pc:graphicFrameChg chg="mod">
          <ac:chgData name="Dionicio Velasquez Tupalaya" userId="4a2fee4d-d679-490c-a934-c577c688563e" providerId="ADAL" clId="{2DDC4404-5A07-40D0-AFFE-00251BB5113A}" dt="2021-11-25T15:54:22.539" v="150" actId="1076"/>
          <ac:graphicFrameMkLst>
            <pc:docMk/>
            <pc:sldMk cId="1554864939" sldId="446"/>
            <ac:graphicFrameMk id="1063" creationId="{988F9382-61C0-4FA9-809E-35CD564403E7}"/>
          </ac:graphicFrameMkLst>
        </pc:graphicFrameChg>
        <pc:picChg chg="mod">
          <ac:chgData name="Dionicio Velasquez Tupalaya" userId="4a2fee4d-d679-490c-a934-c577c688563e" providerId="ADAL" clId="{2DDC4404-5A07-40D0-AFFE-00251BB5113A}" dt="2021-11-25T15:54:06.674" v="146" actId="1076"/>
          <ac:picMkLst>
            <pc:docMk/>
            <pc:sldMk cId="1554864939" sldId="446"/>
            <ac:picMk id="5" creationId="{3FC62111-A027-453C-A2E9-74E8F7D2D3A5}"/>
          </ac:picMkLst>
        </pc:picChg>
        <pc:picChg chg="mod">
          <ac:chgData name="Dionicio Velasquez Tupalaya" userId="4a2fee4d-d679-490c-a934-c577c688563e" providerId="ADAL" clId="{2DDC4404-5A07-40D0-AFFE-00251BB5113A}" dt="2021-11-25T15:54:06.674" v="146" actId="1076"/>
          <ac:picMkLst>
            <pc:docMk/>
            <pc:sldMk cId="1554864939" sldId="446"/>
            <ac:picMk id="6" creationId="{19FF46C6-88E1-4929-AF6F-EDDDF5C8A988}"/>
          </ac:picMkLst>
        </pc:picChg>
        <pc:picChg chg="mod">
          <ac:chgData name="Dionicio Velasquez Tupalaya" userId="4a2fee4d-d679-490c-a934-c577c688563e" providerId="ADAL" clId="{2DDC4404-5A07-40D0-AFFE-00251BB5113A}" dt="2021-11-25T15:54:06.674" v="146" actId="1076"/>
          <ac:picMkLst>
            <pc:docMk/>
            <pc:sldMk cId="1554864939" sldId="446"/>
            <ac:picMk id="7" creationId="{76922837-8469-462F-AB3C-8C9ED405FFEC}"/>
          </ac:picMkLst>
        </pc:picChg>
        <pc:picChg chg="mod">
          <ac:chgData name="Dionicio Velasquez Tupalaya" userId="4a2fee4d-d679-490c-a934-c577c688563e" providerId="ADAL" clId="{2DDC4404-5A07-40D0-AFFE-00251BB5113A}" dt="2021-11-25T15:54:06.674" v="146" actId="1076"/>
          <ac:picMkLst>
            <pc:docMk/>
            <pc:sldMk cId="1554864939" sldId="446"/>
            <ac:picMk id="8" creationId="{3C611114-AB64-458E-AA0C-8A2F7E350D9F}"/>
          </ac:picMkLst>
        </pc:picChg>
        <pc:picChg chg="mod">
          <ac:chgData name="Dionicio Velasquez Tupalaya" userId="4a2fee4d-d679-490c-a934-c577c688563e" providerId="ADAL" clId="{2DDC4404-5A07-40D0-AFFE-00251BB5113A}" dt="2021-11-25T15:54:06.674" v="146" actId="1076"/>
          <ac:picMkLst>
            <pc:docMk/>
            <pc:sldMk cId="1554864939" sldId="446"/>
            <ac:picMk id="9" creationId="{1241662C-A2DF-418A-B0A7-A42DE5EFC266}"/>
          </ac:picMkLst>
        </pc:picChg>
        <pc:picChg chg="mod">
          <ac:chgData name="Dionicio Velasquez Tupalaya" userId="4a2fee4d-d679-490c-a934-c577c688563e" providerId="ADAL" clId="{2DDC4404-5A07-40D0-AFFE-00251BB5113A}" dt="2021-11-25T15:54:06.674" v="146" actId="1076"/>
          <ac:picMkLst>
            <pc:docMk/>
            <pc:sldMk cId="1554864939" sldId="446"/>
            <ac:picMk id="46" creationId="{9489BA9A-793B-4C89-88B6-BEABA00B1924}"/>
          </ac:picMkLst>
        </pc:picChg>
        <pc:picChg chg="mod">
          <ac:chgData name="Dionicio Velasquez Tupalaya" userId="4a2fee4d-d679-490c-a934-c577c688563e" providerId="ADAL" clId="{2DDC4404-5A07-40D0-AFFE-00251BB5113A}" dt="2021-11-25T15:54:06.674" v="146" actId="1076"/>
          <ac:picMkLst>
            <pc:docMk/>
            <pc:sldMk cId="1554864939" sldId="446"/>
            <ac:picMk id="47" creationId="{0A41280B-47A2-45C5-85C1-A9C7B4FCC3BF}"/>
          </ac:picMkLst>
        </pc:picChg>
        <pc:picChg chg="mod">
          <ac:chgData name="Dionicio Velasquez Tupalaya" userId="4a2fee4d-d679-490c-a934-c577c688563e" providerId="ADAL" clId="{2DDC4404-5A07-40D0-AFFE-00251BB5113A}" dt="2021-11-25T15:54:06.674" v="146" actId="1076"/>
          <ac:picMkLst>
            <pc:docMk/>
            <pc:sldMk cId="1554864939" sldId="446"/>
            <ac:picMk id="48" creationId="{1D80B57D-03CB-49F9-B077-50D22E950D83}"/>
          </ac:picMkLst>
        </pc:picChg>
        <pc:picChg chg="mod">
          <ac:chgData name="Dionicio Velasquez Tupalaya" userId="4a2fee4d-d679-490c-a934-c577c688563e" providerId="ADAL" clId="{2DDC4404-5A07-40D0-AFFE-00251BB5113A}" dt="2021-11-25T15:54:06.674" v="146" actId="1076"/>
          <ac:picMkLst>
            <pc:docMk/>
            <pc:sldMk cId="1554864939" sldId="446"/>
            <ac:picMk id="49" creationId="{2CAA98E2-D762-475F-9DF1-B4FE3852E730}"/>
          </ac:picMkLst>
        </pc:picChg>
        <pc:picChg chg="mod">
          <ac:chgData name="Dionicio Velasquez Tupalaya" userId="4a2fee4d-d679-490c-a934-c577c688563e" providerId="ADAL" clId="{2DDC4404-5A07-40D0-AFFE-00251BB5113A}" dt="2021-11-25T15:54:06.674" v="146" actId="1076"/>
          <ac:picMkLst>
            <pc:docMk/>
            <pc:sldMk cId="1554864939" sldId="446"/>
            <ac:picMk id="1030" creationId="{57E74029-CFEB-46FA-B773-D22F42D2F36C}"/>
          </ac:picMkLst>
        </pc:picChg>
      </pc:sldChg>
      <pc:sldChg chg="modSp mod">
        <pc:chgData name="Dionicio Velasquez Tupalaya" userId="4a2fee4d-d679-490c-a934-c577c688563e" providerId="ADAL" clId="{2DDC4404-5A07-40D0-AFFE-00251BB5113A}" dt="2021-11-25T15:51:37.209" v="75" actId="948"/>
        <pc:sldMkLst>
          <pc:docMk/>
          <pc:sldMk cId="834632065" sldId="448"/>
        </pc:sldMkLst>
        <pc:graphicFrameChg chg="mod modGraphic">
          <ac:chgData name="Dionicio Velasquez Tupalaya" userId="4a2fee4d-d679-490c-a934-c577c688563e" providerId="ADAL" clId="{2DDC4404-5A07-40D0-AFFE-00251BB5113A}" dt="2021-11-25T15:51:37.209" v="75" actId="948"/>
          <ac:graphicFrameMkLst>
            <pc:docMk/>
            <pc:sldMk cId="834632065" sldId="448"/>
            <ac:graphicFrameMk id="2" creationId="{AF21B8B4-1A2B-4B79-BCC8-B8A89F070C4A}"/>
          </ac:graphicFrameMkLst>
        </pc:graphicFrameChg>
      </pc:sldChg>
      <pc:sldChg chg="modSp mod">
        <pc:chgData name="Dionicio Velasquez Tupalaya" userId="4a2fee4d-d679-490c-a934-c577c688563e" providerId="ADAL" clId="{2DDC4404-5A07-40D0-AFFE-00251BB5113A}" dt="2021-11-25T15:52:35.540" v="126" actId="403"/>
        <pc:sldMkLst>
          <pc:docMk/>
          <pc:sldMk cId="1453360993" sldId="450"/>
        </pc:sldMkLst>
        <pc:spChg chg="mod">
          <ac:chgData name="Dionicio Velasquez Tupalaya" userId="4a2fee4d-d679-490c-a934-c577c688563e" providerId="ADAL" clId="{2DDC4404-5A07-40D0-AFFE-00251BB5113A}" dt="2021-11-25T15:52:35.540" v="126" actId="403"/>
          <ac:spMkLst>
            <pc:docMk/>
            <pc:sldMk cId="1453360993" sldId="450"/>
            <ac:spMk id="5" creationId="{9E1FAB1C-88EC-4976-BB37-9B839041A411}"/>
          </ac:spMkLst>
        </pc:spChg>
        <pc:spChg chg="mod">
          <ac:chgData name="Dionicio Velasquez Tupalaya" userId="4a2fee4d-d679-490c-a934-c577c688563e" providerId="ADAL" clId="{2DDC4404-5A07-40D0-AFFE-00251BB5113A}" dt="2021-11-25T15:48:34.876" v="17" actId="20577"/>
          <ac:spMkLst>
            <pc:docMk/>
            <pc:sldMk cId="1453360993" sldId="450"/>
            <ac:spMk id="11" creationId="{0C8C3B9F-E76B-4692-BA70-20B13F98CBA1}"/>
          </ac:spMkLst>
        </pc:spChg>
      </pc:sldChg>
      <pc:sldChg chg="modSp mod">
        <pc:chgData name="Dionicio Velasquez Tupalaya" userId="4a2fee4d-d679-490c-a934-c577c688563e" providerId="ADAL" clId="{2DDC4404-5A07-40D0-AFFE-00251BB5113A}" dt="2021-11-25T15:53:10.057" v="137" actId="20577"/>
        <pc:sldMkLst>
          <pc:docMk/>
          <pc:sldMk cId="3092350016" sldId="451"/>
        </pc:sldMkLst>
        <pc:spChg chg="mod">
          <ac:chgData name="Dionicio Velasquez Tupalaya" userId="4a2fee4d-d679-490c-a934-c577c688563e" providerId="ADAL" clId="{2DDC4404-5A07-40D0-AFFE-00251BB5113A}" dt="2021-11-25T15:48:46.744" v="34" actId="20577"/>
          <ac:spMkLst>
            <pc:docMk/>
            <pc:sldMk cId="3092350016" sldId="451"/>
            <ac:spMk id="11" creationId="{0C8C3B9F-E76B-4692-BA70-20B13F98CBA1}"/>
          </ac:spMkLst>
        </pc:spChg>
        <pc:spChg chg="mod">
          <ac:chgData name="Dionicio Velasquez Tupalaya" userId="4a2fee4d-d679-490c-a934-c577c688563e" providerId="ADAL" clId="{2DDC4404-5A07-40D0-AFFE-00251BB5113A}" dt="2021-11-25T15:53:10.057" v="137" actId="20577"/>
          <ac:spMkLst>
            <pc:docMk/>
            <pc:sldMk cId="3092350016" sldId="451"/>
            <ac:spMk id="47" creationId="{FB840D93-2A08-4A2B-8642-4EC9F034F4E3}"/>
          </ac:spMkLst>
        </pc:spChg>
      </pc:sldChg>
      <pc:sldChg chg="modSp mod">
        <pc:chgData name="Dionicio Velasquez Tupalaya" userId="4a2fee4d-d679-490c-a934-c577c688563e" providerId="ADAL" clId="{2DDC4404-5A07-40D0-AFFE-00251BB5113A}" dt="2021-11-25T15:49:16.102" v="49" actId="20577"/>
        <pc:sldMkLst>
          <pc:docMk/>
          <pc:sldMk cId="3366526616" sldId="452"/>
        </pc:sldMkLst>
        <pc:spChg chg="mod">
          <ac:chgData name="Dionicio Velasquez Tupalaya" userId="4a2fee4d-d679-490c-a934-c577c688563e" providerId="ADAL" clId="{2DDC4404-5A07-40D0-AFFE-00251BB5113A}" dt="2021-11-25T15:49:16.102" v="49" actId="20577"/>
          <ac:spMkLst>
            <pc:docMk/>
            <pc:sldMk cId="3366526616" sldId="452"/>
            <ac:spMk id="11" creationId="{0C8C3B9F-E76B-4692-BA70-20B13F98CBA1}"/>
          </ac:spMkLst>
        </pc:spChg>
      </pc:sldChg>
      <pc:sldChg chg="modSp mod">
        <pc:chgData name="Dionicio Velasquez Tupalaya" userId="4a2fee4d-d679-490c-a934-c577c688563e" providerId="ADAL" clId="{2DDC4404-5A07-40D0-AFFE-00251BB5113A}" dt="2021-11-25T15:48:56.635" v="45" actId="20577"/>
        <pc:sldMkLst>
          <pc:docMk/>
          <pc:sldMk cId="2181766529" sldId="453"/>
        </pc:sldMkLst>
        <pc:spChg chg="mod">
          <ac:chgData name="Dionicio Velasquez Tupalaya" userId="4a2fee4d-d679-490c-a934-c577c688563e" providerId="ADAL" clId="{2DDC4404-5A07-40D0-AFFE-00251BB5113A}" dt="2021-11-25T15:48:56.635" v="45" actId="20577"/>
          <ac:spMkLst>
            <pc:docMk/>
            <pc:sldMk cId="2181766529" sldId="453"/>
            <ac:spMk id="11" creationId="{0C8C3B9F-E76B-4692-BA70-20B13F98CBA1}"/>
          </ac:spMkLst>
        </pc:spChg>
      </pc:sldChg>
      <pc:sldChg chg="modSp mod">
        <pc:chgData name="Dionicio Velasquez Tupalaya" userId="4a2fee4d-d679-490c-a934-c577c688563e" providerId="ADAL" clId="{2DDC4404-5A07-40D0-AFFE-00251BB5113A}" dt="2021-11-25T15:50:04.621" v="54" actId="20577"/>
        <pc:sldMkLst>
          <pc:docMk/>
          <pc:sldMk cId="990074671" sldId="454"/>
        </pc:sldMkLst>
        <pc:spChg chg="mod">
          <ac:chgData name="Dionicio Velasquez Tupalaya" userId="4a2fee4d-d679-490c-a934-c577c688563e" providerId="ADAL" clId="{2DDC4404-5A07-40D0-AFFE-00251BB5113A}" dt="2021-11-25T15:50:04.621" v="54" actId="20577"/>
          <ac:spMkLst>
            <pc:docMk/>
            <pc:sldMk cId="990074671" sldId="454"/>
            <ac:spMk id="7" creationId="{96C66261-E1FA-4E70-9A61-4B843DEC5CB6}"/>
          </ac:spMkLst>
        </pc:spChg>
      </pc:sldChg>
    </pc:docChg>
  </pc:docChgLst>
  <pc:docChgLst>
    <pc:chgData name="Daniel Ernesto Incappueño Ttito" userId="5fc7df4c-9bea-4634-a51e-033ae7a3199f" providerId="ADAL" clId="{15DAC234-DA90-4AC0-A04E-552E1E68575A}"/>
    <pc:docChg chg="undo custSel addSld modSld">
      <pc:chgData name="Daniel Ernesto Incappueño Ttito" userId="5fc7df4c-9bea-4634-a51e-033ae7a3199f" providerId="ADAL" clId="{15DAC234-DA90-4AC0-A04E-552E1E68575A}" dt="2022-02-16T02:40:53.928" v="751" actId="1076"/>
      <pc:docMkLst>
        <pc:docMk/>
      </pc:docMkLst>
      <pc:sldChg chg="addSp delSp modSp">
        <pc:chgData name="Daniel Ernesto Incappueño Ttito" userId="5fc7df4c-9bea-4634-a51e-033ae7a3199f" providerId="ADAL" clId="{15DAC234-DA90-4AC0-A04E-552E1E68575A}" dt="2022-02-15T23:18:27.583" v="1"/>
        <pc:sldMkLst>
          <pc:docMk/>
          <pc:sldMk cId="4279632213" sldId="471"/>
        </pc:sldMkLst>
        <pc:spChg chg="add del mod">
          <ac:chgData name="Daniel Ernesto Incappueño Ttito" userId="5fc7df4c-9bea-4634-a51e-033ae7a3199f" providerId="ADAL" clId="{15DAC234-DA90-4AC0-A04E-552E1E68575A}" dt="2022-02-15T23:18:27.583" v="1"/>
          <ac:spMkLst>
            <pc:docMk/>
            <pc:sldMk cId="4279632213" sldId="471"/>
            <ac:spMk id="12" creationId="{D9B907C9-BA0C-4C10-A61F-711496884202}"/>
          </ac:spMkLst>
        </pc:spChg>
        <pc:spChg chg="add del mod">
          <ac:chgData name="Daniel Ernesto Incappueño Ttito" userId="5fc7df4c-9bea-4634-a51e-033ae7a3199f" providerId="ADAL" clId="{15DAC234-DA90-4AC0-A04E-552E1E68575A}" dt="2022-02-15T23:18:27.583" v="1"/>
          <ac:spMkLst>
            <pc:docMk/>
            <pc:sldMk cId="4279632213" sldId="471"/>
            <ac:spMk id="15" creationId="{CFC1D2A5-E589-4A82-AD1B-E0C23CFA1F4C}"/>
          </ac:spMkLst>
        </pc:spChg>
        <pc:spChg chg="add del mod">
          <ac:chgData name="Daniel Ernesto Incappueño Ttito" userId="5fc7df4c-9bea-4634-a51e-033ae7a3199f" providerId="ADAL" clId="{15DAC234-DA90-4AC0-A04E-552E1E68575A}" dt="2022-02-15T23:18:27.583" v="1"/>
          <ac:spMkLst>
            <pc:docMk/>
            <pc:sldMk cId="4279632213" sldId="471"/>
            <ac:spMk id="16" creationId="{C359A8EB-D7E3-4616-910A-A8EED2BD795E}"/>
          </ac:spMkLst>
        </pc:spChg>
        <pc:spChg chg="add del mod">
          <ac:chgData name="Daniel Ernesto Incappueño Ttito" userId="5fc7df4c-9bea-4634-a51e-033ae7a3199f" providerId="ADAL" clId="{15DAC234-DA90-4AC0-A04E-552E1E68575A}" dt="2022-02-15T23:18:27.583" v="1"/>
          <ac:spMkLst>
            <pc:docMk/>
            <pc:sldMk cId="4279632213" sldId="471"/>
            <ac:spMk id="20" creationId="{CDE41CB7-B535-4B30-B064-FA066F24D1E2}"/>
          </ac:spMkLst>
        </pc:spChg>
        <pc:picChg chg="add del mod">
          <ac:chgData name="Daniel Ernesto Incappueño Ttito" userId="5fc7df4c-9bea-4634-a51e-033ae7a3199f" providerId="ADAL" clId="{15DAC234-DA90-4AC0-A04E-552E1E68575A}" dt="2022-02-15T23:18:27.583" v="1"/>
          <ac:picMkLst>
            <pc:docMk/>
            <pc:sldMk cId="4279632213" sldId="471"/>
            <ac:picMk id="13" creationId="{305245F4-63A2-464F-AAE7-065130ABBCDA}"/>
          </ac:picMkLst>
        </pc:picChg>
        <pc:picChg chg="add del mod">
          <ac:chgData name="Daniel Ernesto Incappueño Ttito" userId="5fc7df4c-9bea-4634-a51e-033ae7a3199f" providerId="ADAL" clId="{15DAC234-DA90-4AC0-A04E-552E1E68575A}" dt="2022-02-15T23:18:27.583" v="1"/>
          <ac:picMkLst>
            <pc:docMk/>
            <pc:sldMk cId="4279632213" sldId="471"/>
            <ac:picMk id="14" creationId="{AA782167-3239-41B3-9927-95CE9FE0B5F4}"/>
          </ac:picMkLst>
        </pc:picChg>
        <pc:picChg chg="add del mod">
          <ac:chgData name="Daniel Ernesto Incappueño Ttito" userId="5fc7df4c-9bea-4634-a51e-033ae7a3199f" providerId="ADAL" clId="{15DAC234-DA90-4AC0-A04E-552E1E68575A}" dt="2022-02-15T23:18:27.583" v="1"/>
          <ac:picMkLst>
            <pc:docMk/>
            <pc:sldMk cId="4279632213" sldId="471"/>
            <ac:picMk id="19" creationId="{9F4EAC69-A1F6-4A50-B84C-C41F9D6D2749}"/>
          </ac:picMkLst>
        </pc:picChg>
        <pc:picChg chg="add del mod">
          <ac:chgData name="Daniel Ernesto Incappueño Ttito" userId="5fc7df4c-9bea-4634-a51e-033ae7a3199f" providerId="ADAL" clId="{15DAC234-DA90-4AC0-A04E-552E1E68575A}" dt="2022-02-15T23:18:27.583" v="1"/>
          <ac:picMkLst>
            <pc:docMk/>
            <pc:sldMk cId="4279632213" sldId="471"/>
            <ac:picMk id="21" creationId="{2C22C1FA-B1B1-40C8-B53A-CB3054F16BD1}"/>
          </ac:picMkLst>
        </pc:picChg>
      </pc:sldChg>
      <pc:sldChg chg="addSp delSp modSp add mod delAnim">
        <pc:chgData name="Daniel Ernesto Incappueño Ttito" userId="5fc7df4c-9bea-4634-a51e-033ae7a3199f" providerId="ADAL" clId="{15DAC234-DA90-4AC0-A04E-552E1E68575A}" dt="2022-02-16T01:44:01.989" v="609" actId="1076"/>
        <pc:sldMkLst>
          <pc:docMk/>
          <pc:sldMk cId="1600766395" sldId="472"/>
        </pc:sldMkLst>
        <pc:spChg chg="del">
          <ac:chgData name="Daniel Ernesto Incappueño Ttito" userId="5fc7df4c-9bea-4634-a51e-033ae7a3199f" providerId="ADAL" clId="{15DAC234-DA90-4AC0-A04E-552E1E68575A}" dt="2022-02-15T23:18:38.852" v="7" actId="478"/>
          <ac:spMkLst>
            <pc:docMk/>
            <pc:sldMk cId="1600766395" sldId="472"/>
            <ac:spMk id="5" creationId="{DC0C7B8A-38B8-4B92-92B1-B8C2C82DB89F}"/>
          </ac:spMkLst>
        </pc:spChg>
        <pc:spChg chg="del">
          <ac:chgData name="Daniel Ernesto Incappueño Ttito" userId="5fc7df4c-9bea-4634-a51e-033ae7a3199f" providerId="ADAL" clId="{15DAC234-DA90-4AC0-A04E-552E1E68575A}" dt="2022-02-15T23:18:41.544" v="8" actId="478"/>
          <ac:spMkLst>
            <pc:docMk/>
            <pc:sldMk cId="1600766395" sldId="472"/>
            <ac:spMk id="9" creationId="{813519A3-020C-462C-BE42-63FB15968E72}"/>
          </ac:spMkLst>
        </pc:spChg>
        <pc:spChg chg="mod">
          <ac:chgData name="Daniel Ernesto Incappueño Ttito" userId="5fc7df4c-9bea-4634-a51e-033ae7a3199f" providerId="ADAL" clId="{15DAC234-DA90-4AC0-A04E-552E1E68575A}" dt="2022-02-15T23:49:26.614" v="496" actId="1076"/>
          <ac:spMkLst>
            <pc:docMk/>
            <pc:sldMk cId="1600766395" sldId="472"/>
            <ac:spMk id="10" creationId="{D7377BA0-B88C-4AF9-A87A-4C73A3AA0B08}"/>
          </ac:spMkLst>
        </pc:spChg>
        <pc:spChg chg="mod">
          <ac:chgData name="Daniel Ernesto Incappueño Ttito" userId="5fc7df4c-9bea-4634-a51e-033ae7a3199f" providerId="ADAL" clId="{15DAC234-DA90-4AC0-A04E-552E1E68575A}" dt="2022-02-15T23:47:07.076" v="217" actId="20577"/>
          <ac:spMkLst>
            <pc:docMk/>
            <pc:sldMk cId="1600766395" sldId="472"/>
            <ac:spMk id="11" creationId="{0C8C3B9F-E76B-4692-BA70-20B13F98CBA1}"/>
          </ac:spMkLst>
        </pc:spChg>
        <pc:spChg chg="add del mod">
          <ac:chgData name="Daniel Ernesto Incappueño Ttito" userId="5fc7df4c-9bea-4634-a51e-033ae7a3199f" providerId="ADAL" clId="{15DAC234-DA90-4AC0-A04E-552E1E68575A}" dt="2022-02-15T23:40:55.913" v="95" actId="478"/>
          <ac:spMkLst>
            <pc:docMk/>
            <pc:sldMk cId="1600766395" sldId="472"/>
            <ac:spMk id="12" creationId="{38B0A3E3-E542-48CD-808B-844A70E4827C}"/>
          </ac:spMkLst>
        </pc:spChg>
        <pc:spChg chg="add mod">
          <ac:chgData name="Daniel Ernesto Incappueño Ttito" userId="5fc7df4c-9bea-4634-a51e-033ae7a3199f" providerId="ADAL" clId="{15DAC234-DA90-4AC0-A04E-552E1E68575A}" dt="2022-02-15T23:47:14.301" v="220" actId="1076"/>
          <ac:spMkLst>
            <pc:docMk/>
            <pc:sldMk cId="1600766395" sldId="472"/>
            <ac:spMk id="15" creationId="{12D8C207-0EE6-4453-A884-DFD8D622D4FF}"/>
          </ac:spMkLst>
        </pc:spChg>
        <pc:spChg chg="add mod">
          <ac:chgData name="Daniel Ernesto Incappueño Ttito" userId="5fc7df4c-9bea-4634-a51e-033ae7a3199f" providerId="ADAL" clId="{15DAC234-DA90-4AC0-A04E-552E1E68575A}" dt="2022-02-15T23:54:49.103" v="512" actId="207"/>
          <ac:spMkLst>
            <pc:docMk/>
            <pc:sldMk cId="1600766395" sldId="472"/>
            <ac:spMk id="16" creationId="{A37D5B76-B5B5-44A5-9266-9991C383F14E}"/>
          </ac:spMkLst>
        </pc:spChg>
        <pc:spChg chg="del">
          <ac:chgData name="Daniel Ernesto Incappueño Ttito" userId="5fc7df4c-9bea-4634-a51e-033ae7a3199f" providerId="ADAL" clId="{15DAC234-DA90-4AC0-A04E-552E1E68575A}" dt="2022-02-15T23:18:37.779" v="6" actId="478"/>
          <ac:spMkLst>
            <pc:docMk/>
            <pc:sldMk cId="1600766395" sldId="472"/>
            <ac:spMk id="17" creationId="{FE838CBE-A46D-4319-85B1-1E896AA5C46B}"/>
          </ac:spMkLst>
        </pc:spChg>
        <pc:spChg chg="del mod">
          <ac:chgData name="Daniel Ernesto Incappueño Ttito" userId="5fc7df4c-9bea-4634-a51e-033ae7a3199f" providerId="ADAL" clId="{15DAC234-DA90-4AC0-A04E-552E1E68575A}" dt="2022-02-15T23:18:36.631" v="5" actId="478"/>
          <ac:spMkLst>
            <pc:docMk/>
            <pc:sldMk cId="1600766395" sldId="472"/>
            <ac:spMk id="18" creationId="{5EC19620-9938-4E91-8579-87082894E26E}"/>
          </ac:spMkLst>
        </pc:spChg>
        <pc:spChg chg="add mod">
          <ac:chgData name="Daniel Ernesto Incappueño Ttito" userId="5fc7df4c-9bea-4634-a51e-033ae7a3199f" providerId="ADAL" clId="{15DAC234-DA90-4AC0-A04E-552E1E68575A}" dt="2022-02-15T23:54:50.847" v="513" actId="207"/>
          <ac:spMkLst>
            <pc:docMk/>
            <pc:sldMk cId="1600766395" sldId="472"/>
            <ac:spMk id="20" creationId="{FFBEB1F0-7069-4F82-B9D7-A93BD6391123}"/>
          </ac:spMkLst>
        </pc:spChg>
        <pc:spChg chg="add mod">
          <ac:chgData name="Daniel Ernesto Incappueño Ttito" userId="5fc7df4c-9bea-4634-a51e-033ae7a3199f" providerId="ADAL" clId="{15DAC234-DA90-4AC0-A04E-552E1E68575A}" dt="2022-02-16T00:09:30.477" v="534" actId="1076"/>
          <ac:spMkLst>
            <pc:docMk/>
            <pc:sldMk cId="1600766395" sldId="472"/>
            <ac:spMk id="24" creationId="{3650EFEA-0538-4865-AE25-EC1107640319}"/>
          </ac:spMkLst>
        </pc:spChg>
        <pc:spChg chg="add mod">
          <ac:chgData name="Daniel Ernesto Incappueño Ttito" userId="5fc7df4c-9bea-4634-a51e-033ae7a3199f" providerId="ADAL" clId="{15DAC234-DA90-4AC0-A04E-552E1E68575A}" dt="2022-02-16T01:44:01.989" v="609" actId="1076"/>
          <ac:spMkLst>
            <pc:docMk/>
            <pc:sldMk cId="1600766395" sldId="472"/>
            <ac:spMk id="37" creationId="{8C6FB690-80A6-4BC5-9896-711DDCB52E10}"/>
          </ac:spMkLst>
        </pc:spChg>
        <pc:picChg chg="del">
          <ac:chgData name="Daniel Ernesto Incappueño Ttito" userId="5fc7df4c-9bea-4634-a51e-033ae7a3199f" providerId="ADAL" clId="{15DAC234-DA90-4AC0-A04E-552E1E68575A}" dt="2022-02-15T23:18:31.597" v="3" actId="478"/>
          <ac:picMkLst>
            <pc:docMk/>
            <pc:sldMk cId="1600766395" sldId="472"/>
            <ac:picMk id="3" creationId="{77BD7089-E617-4185-AD3D-F249D89C9004}"/>
          </ac:picMkLst>
        </pc:picChg>
        <pc:picChg chg="add del mod">
          <ac:chgData name="Daniel Ernesto Incappueño Ttito" userId="5fc7df4c-9bea-4634-a51e-033ae7a3199f" providerId="ADAL" clId="{15DAC234-DA90-4AC0-A04E-552E1E68575A}" dt="2022-02-15T23:54:18.395" v="507" actId="478"/>
          <ac:picMkLst>
            <pc:docMk/>
            <pc:sldMk cId="1600766395" sldId="472"/>
            <ac:picMk id="6" creationId="{70F1261B-3D03-4E28-AEF3-E45D44EDD9BA}"/>
          </ac:picMkLst>
        </pc:picChg>
        <pc:picChg chg="add mod">
          <ac:chgData name="Daniel Ernesto Incappueño Ttito" userId="5fc7df4c-9bea-4634-a51e-033ae7a3199f" providerId="ADAL" clId="{15DAC234-DA90-4AC0-A04E-552E1E68575A}" dt="2022-02-15T23:54:21.213" v="509" actId="1076"/>
          <ac:picMkLst>
            <pc:docMk/>
            <pc:sldMk cId="1600766395" sldId="472"/>
            <ac:picMk id="8" creationId="{54D5B61C-EC05-4E9E-8F2E-D09842B9CD37}"/>
          </ac:picMkLst>
        </pc:picChg>
        <pc:picChg chg="add del mod">
          <ac:chgData name="Daniel Ernesto Incappueño Ttito" userId="5fc7df4c-9bea-4634-a51e-033ae7a3199f" providerId="ADAL" clId="{15DAC234-DA90-4AC0-A04E-552E1E68575A}" dt="2022-02-15T23:46:18.720" v="140" actId="478"/>
          <ac:picMkLst>
            <pc:docMk/>
            <pc:sldMk cId="1600766395" sldId="472"/>
            <ac:picMk id="13" creationId="{2F48A3CE-5D5C-46F0-8280-26D6801DA9EE}"/>
          </ac:picMkLst>
        </pc:picChg>
        <pc:picChg chg="add del mod">
          <ac:chgData name="Daniel Ernesto Incappueño Ttito" userId="5fc7df4c-9bea-4634-a51e-033ae7a3199f" providerId="ADAL" clId="{15DAC234-DA90-4AC0-A04E-552E1E68575A}" dt="2022-02-15T23:44:15.006" v="103" actId="478"/>
          <ac:picMkLst>
            <pc:docMk/>
            <pc:sldMk cId="1600766395" sldId="472"/>
            <ac:picMk id="14" creationId="{58839977-4C28-48B3-8393-58E5DE3A0773}"/>
          </ac:picMkLst>
        </pc:picChg>
        <pc:picChg chg="add mod">
          <ac:chgData name="Daniel Ernesto Incappueño Ttito" userId="5fc7df4c-9bea-4634-a51e-033ae7a3199f" providerId="ADAL" clId="{15DAC234-DA90-4AC0-A04E-552E1E68575A}" dt="2022-02-15T23:47:16.908" v="222" actId="1076"/>
          <ac:picMkLst>
            <pc:docMk/>
            <pc:sldMk cId="1600766395" sldId="472"/>
            <ac:picMk id="19" creationId="{FDF2CD27-EB5C-4A07-A492-A8C319E1CD20}"/>
          </ac:picMkLst>
        </pc:picChg>
        <pc:picChg chg="add mod modCrop">
          <ac:chgData name="Daniel Ernesto Incappueño Ttito" userId="5fc7df4c-9bea-4634-a51e-033ae7a3199f" providerId="ADAL" clId="{15DAC234-DA90-4AC0-A04E-552E1E68575A}" dt="2022-02-15T23:54:27.346" v="511" actId="1076"/>
          <ac:picMkLst>
            <pc:docMk/>
            <pc:sldMk cId="1600766395" sldId="472"/>
            <ac:picMk id="21" creationId="{3C697FCB-91C7-4265-9A78-ED8EBE7153CC}"/>
          </ac:picMkLst>
        </pc:picChg>
        <pc:picChg chg="add mod modCrop">
          <ac:chgData name="Daniel Ernesto Incappueño Ttito" userId="5fc7df4c-9bea-4634-a51e-033ae7a3199f" providerId="ADAL" clId="{15DAC234-DA90-4AC0-A04E-552E1E68575A}" dt="2022-02-15T23:47:12.065" v="219" actId="1076"/>
          <ac:picMkLst>
            <pc:docMk/>
            <pc:sldMk cId="1600766395" sldId="472"/>
            <ac:picMk id="22" creationId="{1D6F080D-677A-44B1-940A-2ACAC5E60C9F}"/>
          </ac:picMkLst>
        </pc:picChg>
        <pc:picChg chg="add del mod">
          <ac:chgData name="Daniel Ernesto Incappueño Ttito" userId="5fc7df4c-9bea-4634-a51e-033ae7a3199f" providerId="ADAL" clId="{15DAC234-DA90-4AC0-A04E-552E1E68575A}" dt="2022-02-15T23:50:13.671" v="500"/>
          <ac:picMkLst>
            <pc:docMk/>
            <pc:sldMk cId="1600766395" sldId="472"/>
            <ac:picMk id="23" creationId="{D4C537F7-A026-4645-9298-24230D941845}"/>
          </ac:picMkLst>
        </pc:picChg>
        <pc:picChg chg="add mod">
          <ac:chgData name="Daniel Ernesto Incappueño Ttito" userId="5fc7df4c-9bea-4634-a51e-033ae7a3199f" providerId="ADAL" clId="{15DAC234-DA90-4AC0-A04E-552E1E68575A}" dt="2022-02-16T00:12:19.064" v="537" actId="1076"/>
          <ac:picMkLst>
            <pc:docMk/>
            <pc:sldMk cId="1600766395" sldId="472"/>
            <ac:picMk id="26" creationId="{55E8C5AC-45D3-4C42-8AD9-5D76B9FFACE6}"/>
          </ac:picMkLst>
        </pc:picChg>
        <pc:picChg chg="add del mod">
          <ac:chgData name="Daniel Ernesto Incappueño Ttito" userId="5fc7df4c-9bea-4634-a51e-033ae7a3199f" providerId="ADAL" clId="{15DAC234-DA90-4AC0-A04E-552E1E68575A}" dt="2022-02-16T00:14:14.474" v="545" actId="478"/>
          <ac:picMkLst>
            <pc:docMk/>
            <pc:sldMk cId="1600766395" sldId="472"/>
            <ac:picMk id="28" creationId="{81544C27-02AF-4240-8F71-2F10FCDE1F0F}"/>
          </ac:picMkLst>
        </pc:picChg>
        <pc:picChg chg="add mod">
          <ac:chgData name="Daniel Ernesto Incappueño Ttito" userId="5fc7df4c-9bea-4634-a51e-033ae7a3199f" providerId="ADAL" clId="{15DAC234-DA90-4AC0-A04E-552E1E68575A}" dt="2022-02-16T00:14:12.042" v="544" actId="1076"/>
          <ac:picMkLst>
            <pc:docMk/>
            <pc:sldMk cId="1600766395" sldId="472"/>
            <ac:picMk id="30" creationId="{59AF5745-4CCB-4966-9A8B-46C7627C4B04}"/>
          </ac:picMkLst>
        </pc:picChg>
        <pc:picChg chg="add del mod">
          <ac:chgData name="Daniel Ernesto Incappueño Ttito" userId="5fc7df4c-9bea-4634-a51e-033ae7a3199f" providerId="ADAL" clId="{15DAC234-DA90-4AC0-A04E-552E1E68575A}" dt="2022-02-16T01:40:13.848" v="552" actId="478"/>
          <ac:picMkLst>
            <pc:docMk/>
            <pc:sldMk cId="1600766395" sldId="472"/>
            <ac:picMk id="32" creationId="{B31488EE-4E3F-4DF9-A248-6D82CD11918A}"/>
          </ac:picMkLst>
        </pc:picChg>
        <pc:picChg chg="add del mod">
          <ac:chgData name="Daniel Ernesto Incappueño Ttito" userId="5fc7df4c-9bea-4634-a51e-033ae7a3199f" providerId="ADAL" clId="{15DAC234-DA90-4AC0-A04E-552E1E68575A}" dt="2022-02-16T01:42:21.152" v="561" actId="478"/>
          <ac:picMkLst>
            <pc:docMk/>
            <pc:sldMk cId="1600766395" sldId="472"/>
            <ac:picMk id="34" creationId="{EC6071D6-478E-4AD1-AC6A-4D46D471096A}"/>
          </ac:picMkLst>
        </pc:picChg>
        <pc:picChg chg="add mod">
          <ac:chgData name="Daniel Ernesto Incappueño Ttito" userId="5fc7df4c-9bea-4634-a51e-033ae7a3199f" providerId="ADAL" clId="{15DAC234-DA90-4AC0-A04E-552E1E68575A}" dt="2022-02-16T01:43:56.835" v="607" actId="14100"/>
          <ac:picMkLst>
            <pc:docMk/>
            <pc:sldMk cId="1600766395" sldId="472"/>
            <ac:picMk id="36" creationId="{D0B3836F-E091-4F0E-9FBE-226B08783561}"/>
          </ac:picMkLst>
        </pc:picChg>
      </pc:sldChg>
      <pc:sldChg chg="addSp delSp modSp add mod">
        <pc:chgData name="Daniel Ernesto Incappueño Ttito" userId="5fc7df4c-9bea-4634-a51e-033ae7a3199f" providerId="ADAL" clId="{15DAC234-DA90-4AC0-A04E-552E1E68575A}" dt="2022-02-16T02:40:53.928" v="751" actId="1076"/>
        <pc:sldMkLst>
          <pc:docMk/>
          <pc:sldMk cId="2605810643" sldId="473"/>
        </pc:sldMkLst>
        <pc:spChg chg="mod">
          <ac:chgData name="Daniel Ernesto Incappueño Ttito" userId="5fc7df4c-9bea-4634-a51e-033ae7a3199f" providerId="ADAL" clId="{15DAC234-DA90-4AC0-A04E-552E1E68575A}" dt="2022-02-16T02:38:25.710" v="747" actId="1076"/>
          <ac:spMkLst>
            <pc:docMk/>
            <pc:sldMk cId="2605810643" sldId="473"/>
            <ac:spMk id="10" creationId="{D7377BA0-B88C-4AF9-A87A-4C73A3AA0B08}"/>
          </ac:spMkLst>
        </pc:spChg>
        <pc:spChg chg="mod">
          <ac:chgData name="Daniel Ernesto Incappueño Ttito" userId="5fc7df4c-9bea-4634-a51e-033ae7a3199f" providerId="ADAL" clId="{15DAC234-DA90-4AC0-A04E-552E1E68575A}" dt="2022-02-16T02:37:47.755" v="656" actId="20577"/>
          <ac:spMkLst>
            <pc:docMk/>
            <pc:sldMk cId="2605810643" sldId="473"/>
            <ac:spMk id="11" creationId="{0C8C3B9F-E76B-4692-BA70-20B13F98CBA1}"/>
          </ac:spMkLst>
        </pc:spChg>
        <pc:spChg chg="del">
          <ac:chgData name="Daniel Ernesto Incappueño Ttito" userId="5fc7df4c-9bea-4634-a51e-033ae7a3199f" providerId="ADAL" clId="{15DAC234-DA90-4AC0-A04E-552E1E68575A}" dt="2022-02-16T02:37:53.579" v="657" actId="478"/>
          <ac:spMkLst>
            <pc:docMk/>
            <pc:sldMk cId="2605810643" sldId="473"/>
            <ac:spMk id="15" creationId="{12D8C207-0EE6-4453-A884-DFD8D622D4FF}"/>
          </ac:spMkLst>
        </pc:spChg>
        <pc:spChg chg="del">
          <ac:chgData name="Daniel Ernesto Incappueño Ttito" userId="5fc7df4c-9bea-4634-a51e-033ae7a3199f" providerId="ADAL" clId="{15DAC234-DA90-4AC0-A04E-552E1E68575A}" dt="2022-02-16T02:37:56.426" v="660" actId="478"/>
          <ac:spMkLst>
            <pc:docMk/>
            <pc:sldMk cId="2605810643" sldId="473"/>
            <ac:spMk id="16" creationId="{A37D5B76-B5B5-44A5-9266-9991C383F14E}"/>
          </ac:spMkLst>
        </pc:spChg>
        <pc:spChg chg="del">
          <ac:chgData name="Daniel Ernesto Incappueño Ttito" userId="5fc7df4c-9bea-4634-a51e-033ae7a3199f" providerId="ADAL" clId="{15DAC234-DA90-4AC0-A04E-552E1E68575A}" dt="2022-02-16T02:37:53.579" v="657" actId="478"/>
          <ac:spMkLst>
            <pc:docMk/>
            <pc:sldMk cId="2605810643" sldId="473"/>
            <ac:spMk id="20" creationId="{FFBEB1F0-7069-4F82-B9D7-A93BD6391123}"/>
          </ac:spMkLst>
        </pc:spChg>
        <pc:spChg chg="del mod">
          <ac:chgData name="Daniel Ernesto Incappueño Ttito" userId="5fc7df4c-9bea-4634-a51e-033ae7a3199f" providerId="ADAL" clId="{15DAC234-DA90-4AC0-A04E-552E1E68575A}" dt="2022-02-16T02:37:55.168" v="659" actId="478"/>
          <ac:spMkLst>
            <pc:docMk/>
            <pc:sldMk cId="2605810643" sldId="473"/>
            <ac:spMk id="24" creationId="{3650EFEA-0538-4865-AE25-EC1107640319}"/>
          </ac:spMkLst>
        </pc:spChg>
        <pc:spChg chg="del">
          <ac:chgData name="Daniel Ernesto Incappueño Ttito" userId="5fc7df4c-9bea-4634-a51e-033ae7a3199f" providerId="ADAL" clId="{15DAC234-DA90-4AC0-A04E-552E1E68575A}" dt="2022-02-16T02:37:53.579" v="657" actId="478"/>
          <ac:spMkLst>
            <pc:docMk/>
            <pc:sldMk cId="2605810643" sldId="473"/>
            <ac:spMk id="37" creationId="{8C6FB690-80A6-4BC5-9896-711DDCB52E10}"/>
          </ac:spMkLst>
        </pc:spChg>
        <pc:picChg chg="add mod">
          <ac:chgData name="Daniel Ernesto Incappueño Ttito" userId="5fc7df4c-9bea-4634-a51e-033ae7a3199f" providerId="ADAL" clId="{15DAC234-DA90-4AC0-A04E-552E1E68575A}" dt="2022-02-16T02:40:53.928" v="751" actId="1076"/>
          <ac:picMkLst>
            <pc:docMk/>
            <pc:sldMk cId="2605810643" sldId="473"/>
            <ac:picMk id="3" creationId="{6E404772-738C-422D-B6D4-D8A0223B338D}"/>
          </ac:picMkLst>
        </pc:picChg>
        <pc:picChg chg="del">
          <ac:chgData name="Daniel Ernesto Incappueño Ttito" userId="5fc7df4c-9bea-4634-a51e-033ae7a3199f" providerId="ADAL" clId="{15DAC234-DA90-4AC0-A04E-552E1E68575A}" dt="2022-02-16T02:37:53.579" v="657" actId="478"/>
          <ac:picMkLst>
            <pc:docMk/>
            <pc:sldMk cId="2605810643" sldId="473"/>
            <ac:picMk id="8" creationId="{54D5B61C-EC05-4E9E-8F2E-D09842B9CD37}"/>
          </ac:picMkLst>
        </pc:picChg>
        <pc:picChg chg="del">
          <ac:chgData name="Daniel Ernesto Incappueño Ttito" userId="5fc7df4c-9bea-4634-a51e-033ae7a3199f" providerId="ADAL" clId="{15DAC234-DA90-4AC0-A04E-552E1E68575A}" dt="2022-02-16T02:37:53.579" v="657" actId="478"/>
          <ac:picMkLst>
            <pc:docMk/>
            <pc:sldMk cId="2605810643" sldId="473"/>
            <ac:picMk id="19" creationId="{FDF2CD27-EB5C-4A07-A492-A8C319E1CD20}"/>
          </ac:picMkLst>
        </pc:picChg>
        <pc:picChg chg="del">
          <ac:chgData name="Daniel Ernesto Incappueño Ttito" userId="5fc7df4c-9bea-4634-a51e-033ae7a3199f" providerId="ADAL" clId="{15DAC234-DA90-4AC0-A04E-552E1E68575A}" dt="2022-02-16T02:37:58.595" v="662" actId="478"/>
          <ac:picMkLst>
            <pc:docMk/>
            <pc:sldMk cId="2605810643" sldId="473"/>
            <ac:picMk id="21" creationId="{3C697FCB-91C7-4265-9A78-ED8EBE7153CC}"/>
          </ac:picMkLst>
        </pc:picChg>
        <pc:picChg chg="del">
          <ac:chgData name="Daniel Ernesto Incappueño Ttito" userId="5fc7df4c-9bea-4634-a51e-033ae7a3199f" providerId="ADAL" clId="{15DAC234-DA90-4AC0-A04E-552E1E68575A}" dt="2022-02-16T02:37:57.046" v="661" actId="478"/>
          <ac:picMkLst>
            <pc:docMk/>
            <pc:sldMk cId="2605810643" sldId="473"/>
            <ac:picMk id="22" creationId="{1D6F080D-677A-44B1-940A-2ACAC5E60C9F}"/>
          </ac:picMkLst>
        </pc:picChg>
        <pc:picChg chg="del">
          <ac:chgData name="Daniel Ernesto Incappueño Ttito" userId="5fc7df4c-9bea-4634-a51e-033ae7a3199f" providerId="ADAL" clId="{15DAC234-DA90-4AC0-A04E-552E1E68575A}" dt="2022-02-16T02:37:53.579" v="657" actId="478"/>
          <ac:picMkLst>
            <pc:docMk/>
            <pc:sldMk cId="2605810643" sldId="473"/>
            <ac:picMk id="26" creationId="{55E8C5AC-45D3-4C42-8AD9-5D76B9FFACE6}"/>
          </ac:picMkLst>
        </pc:picChg>
        <pc:picChg chg="del">
          <ac:chgData name="Daniel Ernesto Incappueño Ttito" userId="5fc7df4c-9bea-4634-a51e-033ae7a3199f" providerId="ADAL" clId="{15DAC234-DA90-4AC0-A04E-552E1E68575A}" dt="2022-02-16T02:37:53.579" v="657" actId="478"/>
          <ac:picMkLst>
            <pc:docMk/>
            <pc:sldMk cId="2605810643" sldId="473"/>
            <ac:picMk id="30" creationId="{59AF5745-4CCB-4966-9A8B-46C7627C4B04}"/>
          </ac:picMkLst>
        </pc:picChg>
        <pc:picChg chg="del">
          <ac:chgData name="Daniel Ernesto Incappueño Ttito" userId="5fc7df4c-9bea-4634-a51e-033ae7a3199f" providerId="ADAL" clId="{15DAC234-DA90-4AC0-A04E-552E1E68575A}" dt="2022-02-16T02:37:53.579" v="657" actId="478"/>
          <ac:picMkLst>
            <pc:docMk/>
            <pc:sldMk cId="2605810643" sldId="473"/>
            <ac:picMk id="36" creationId="{D0B3836F-E091-4F0E-9FBE-226B08783561}"/>
          </ac:picMkLst>
        </pc:picChg>
      </pc:sldChg>
    </pc:docChg>
  </pc:docChgLst>
  <pc:docChgLst>
    <pc:chgData name="Daniel Ernesto Incappueño Ttito" userId="5fc7df4c-9bea-4634-a51e-033ae7a3199f" providerId="ADAL" clId="{55D8335B-F942-4042-B629-2F398623EFAF}"/>
    <pc:docChg chg="undo custSel addSld modSld sldOrd">
      <pc:chgData name="Daniel Ernesto Incappueño Ttito" userId="5fc7df4c-9bea-4634-a51e-033ae7a3199f" providerId="ADAL" clId="{55D8335B-F942-4042-B629-2F398623EFAF}" dt="2022-02-09T20:35:48.231" v="718"/>
      <pc:docMkLst>
        <pc:docMk/>
      </pc:docMkLst>
      <pc:sldChg chg="modSp mod">
        <pc:chgData name="Daniel Ernesto Incappueño Ttito" userId="5fc7df4c-9bea-4634-a51e-033ae7a3199f" providerId="ADAL" clId="{55D8335B-F942-4042-B629-2F398623EFAF}" dt="2022-02-09T19:33:42.552" v="80" actId="20577"/>
        <pc:sldMkLst>
          <pc:docMk/>
          <pc:sldMk cId="8570329" sldId="467"/>
        </pc:sldMkLst>
        <pc:spChg chg="mod">
          <ac:chgData name="Daniel Ernesto Incappueño Ttito" userId="5fc7df4c-9bea-4634-a51e-033ae7a3199f" providerId="ADAL" clId="{55D8335B-F942-4042-B629-2F398623EFAF}" dt="2022-02-09T19:33:42.552" v="80" actId="20577"/>
          <ac:spMkLst>
            <pc:docMk/>
            <pc:sldMk cId="8570329" sldId="467"/>
            <ac:spMk id="11" creationId="{0C8C3B9F-E76B-4692-BA70-20B13F98CBA1}"/>
          </ac:spMkLst>
        </pc:spChg>
      </pc:sldChg>
      <pc:sldChg chg="modSp mod">
        <pc:chgData name="Daniel Ernesto Incappueño Ttito" userId="5fc7df4c-9bea-4634-a51e-033ae7a3199f" providerId="ADAL" clId="{55D8335B-F942-4042-B629-2F398623EFAF}" dt="2022-02-09T19:33:52.132" v="85" actId="20577"/>
        <pc:sldMkLst>
          <pc:docMk/>
          <pc:sldMk cId="3464054434" sldId="468"/>
        </pc:sldMkLst>
        <pc:spChg chg="mod">
          <ac:chgData name="Daniel Ernesto Incappueño Ttito" userId="5fc7df4c-9bea-4634-a51e-033ae7a3199f" providerId="ADAL" clId="{55D8335B-F942-4042-B629-2F398623EFAF}" dt="2022-02-09T19:33:52.132" v="85" actId="20577"/>
          <ac:spMkLst>
            <pc:docMk/>
            <pc:sldMk cId="3464054434" sldId="468"/>
            <ac:spMk id="11" creationId="{0C8C3B9F-E76B-4692-BA70-20B13F98CBA1}"/>
          </ac:spMkLst>
        </pc:spChg>
      </pc:sldChg>
      <pc:sldChg chg="addSp delSp modSp add mod">
        <pc:chgData name="Daniel Ernesto Incappueño Ttito" userId="5fc7df4c-9bea-4634-a51e-033ae7a3199f" providerId="ADAL" clId="{55D8335B-F942-4042-B629-2F398623EFAF}" dt="2022-02-09T20:31:50.339" v="517" actId="1076"/>
        <pc:sldMkLst>
          <pc:docMk/>
          <pc:sldMk cId="2596253665" sldId="469"/>
        </pc:sldMkLst>
        <pc:spChg chg="mod">
          <ac:chgData name="Daniel Ernesto Incappueño Ttito" userId="5fc7df4c-9bea-4634-a51e-033ae7a3199f" providerId="ADAL" clId="{55D8335B-F942-4042-B629-2F398623EFAF}" dt="2022-02-09T20:31:50.339" v="517" actId="1076"/>
          <ac:spMkLst>
            <pc:docMk/>
            <pc:sldMk cId="2596253665" sldId="469"/>
            <ac:spMk id="6" creationId="{DA0867D5-8E1A-4BE7-9621-E4C3A888941F}"/>
          </ac:spMkLst>
        </pc:spChg>
        <pc:spChg chg="mod">
          <ac:chgData name="Daniel Ernesto Incappueño Ttito" userId="5fc7df4c-9bea-4634-a51e-033ae7a3199f" providerId="ADAL" clId="{55D8335B-F942-4042-B629-2F398623EFAF}" dt="2022-02-09T19:50:15.173" v="208" actId="20577"/>
          <ac:spMkLst>
            <pc:docMk/>
            <pc:sldMk cId="2596253665" sldId="469"/>
            <ac:spMk id="7" creationId="{BA299AEC-1B54-4FA6-965D-DB1776847994}"/>
          </ac:spMkLst>
        </pc:spChg>
        <pc:spChg chg="mod">
          <ac:chgData name="Daniel Ernesto Incappueño Ttito" userId="5fc7df4c-9bea-4634-a51e-033ae7a3199f" providerId="ADAL" clId="{55D8335B-F942-4042-B629-2F398623EFAF}" dt="2022-02-09T19:33:34.689" v="75" actId="1076"/>
          <ac:spMkLst>
            <pc:docMk/>
            <pc:sldMk cId="2596253665" sldId="469"/>
            <ac:spMk id="11" creationId="{0C8C3B9F-E76B-4692-BA70-20B13F98CBA1}"/>
          </ac:spMkLst>
        </pc:spChg>
        <pc:picChg chg="del">
          <ac:chgData name="Daniel Ernesto Incappueño Ttito" userId="5fc7df4c-9bea-4634-a51e-033ae7a3199f" providerId="ADAL" clId="{55D8335B-F942-4042-B629-2F398623EFAF}" dt="2022-02-09T19:34:53.751" v="86" actId="478"/>
          <ac:picMkLst>
            <pc:docMk/>
            <pc:sldMk cId="2596253665" sldId="469"/>
            <ac:picMk id="5" creationId="{2890D36A-7FD5-4896-B9E9-8F152C77CCF0}"/>
          </ac:picMkLst>
        </pc:picChg>
        <pc:picChg chg="add del mod">
          <ac:chgData name="Daniel Ernesto Incappueño Ttito" userId="5fc7df4c-9bea-4634-a51e-033ae7a3199f" providerId="ADAL" clId="{55D8335B-F942-4042-B629-2F398623EFAF}" dt="2022-02-09T19:39:46.464" v="106" actId="478"/>
          <ac:picMkLst>
            <pc:docMk/>
            <pc:sldMk cId="2596253665" sldId="469"/>
            <ac:picMk id="8" creationId="{B40EAC88-F5D0-43D8-9CA1-5052194D18A8}"/>
          </ac:picMkLst>
        </pc:picChg>
        <pc:picChg chg="add del mod modCrop">
          <ac:chgData name="Daniel Ernesto Incappueño Ttito" userId="5fc7df4c-9bea-4634-a51e-033ae7a3199f" providerId="ADAL" clId="{55D8335B-F942-4042-B629-2F398623EFAF}" dt="2022-02-09T19:48:36.174" v="189" actId="478"/>
          <ac:picMkLst>
            <pc:docMk/>
            <pc:sldMk cId="2596253665" sldId="469"/>
            <ac:picMk id="15" creationId="{A39DA78B-066C-4391-A5CC-AAD1D3118AF5}"/>
          </ac:picMkLst>
        </pc:picChg>
        <pc:picChg chg="add del mod">
          <ac:chgData name="Daniel Ernesto Incappueño Ttito" userId="5fc7df4c-9bea-4634-a51e-033ae7a3199f" providerId="ADAL" clId="{55D8335B-F942-4042-B629-2F398623EFAF}" dt="2022-02-09T19:49:27.741" v="194" actId="478"/>
          <ac:picMkLst>
            <pc:docMk/>
            <pc:sldMk cId="2596253665" sldId="469"/>
            <ac:picMk id="17" creationId="{AAE7CB05-75DF-4326-9521-512F875CC5DB}"/>
          </ac:picMkLst>
        </pc:picChg>
        <pc:picChg chg="add mod">
          <ac:chgData name="Daniel Ernesto Incappueño Ttito" userId="5fc7df4c-9bea-4634-a51e-033ae7a3199f" providerId="ADAL" clId="{55D8335B-F942-4042-B629-2F398623EFAF}" dt="2022-02-09T20:31:23.903" v="507" actId="1036"/>
          <ac:picMkLst>
            <pc:docMk/>
            <pc:sldMk cId="2596253665" sldId="469"/>
            <ac:picMk id="19" creationId="{BBAC4905-E936-40E7-AA9C-B0E632836F26}"/>
          </ac:picMkLst>
        </pc:picChg>
      </pc:sldChg>
      <pc:sldChg chg="addSp delSp modSp add mod ord">
        <pc:chgData name="Daniel Ernesto Incappueño Ttito" userId="5fc7df4c-9bea-4634-a51e-033ae7a3199f" providerId="ADAL" clId="{55D8335B-F942-4042-B629-2F398623EFAF}" dt="2022-02-09T20:35:48.231" v="718"/>
        <pc:sldMkLst>
          <pc:docMk/>
          <pc:sldMk cId="119720880" sldId="470"/>
        </pc:sldMkLst>
        <pc:picChg chg="del">
          <ac:chgData name="Daniel Ernesto Incappueño Ttito" userId="5fc7df4c-9bea-4634-a51e-033ae7a3199f" providerId="ADAL" clId="{55D8335B-F942-4042-B629-2F398623EFAF}" dt="2022-02-09T19:43:56.323" v="164" actId="478"/>
          <ac:picMkLst>
            <pc:docMk/>
            <pc:sldMk cId="119720880" sldId="470"/>
            <ac:picMk id="3" creationId="{13AFCFF2-0B3D-4227-B1CB-44C297282A27}"/>
          </ac:picMkLst>
        </pc:picChg>
        <pc:picChg chg="add del mod modCrop">
          <ac:chgData name="Daniel Ernesto Incappueño Ttito" userId="5fc7df4c-9bea-4634-a51e-033ae7a3199f" providerId="ADAL" clId="{55D8335B-F942-4042-B629-2F398623EFAF}" dt="2022-02-09T19:54:02.656" v="209" actId="478"/>
          <ac:picMkLst>
            <pc:docMk/>
            <pc:sldMk cId="119720880" sldId="470"/>
            <ac:picMk id="5" creationId="{9F283486-B659-4702-8D46-A1A97AE5CADB}"/>
          </ac:picMkLst>
        </pc:picChg>
        <pc:picChg chg="add del mod">
          <ac:chgData name="Daniel Ernesto Incappueño Ttito" userId="5fc7df4c-9bea-4634-a51e-033ae7a3199f" providerId="ADAL" clId="{55D8335B-F942-4042-B629-2F398623EFAF}" dt="2022-02-09T19:54:46.338" v="216" actId="478"/>
          <ac:picMkLst>
            <pc:docMk/>
            <pc:sldMk cId="119720880" sldId="470"/>
            <ac:picMk id="7" creationId="{AA8E5BEE-4281-4A90-8FC0-3E4656CFC418}"/>
          </ac:picMkLst>
        </pc:picChg>
        <pc:picChg chg="add mod">
          <ac:chgData name="Daniel Ernesto Incappueño Ttito" userId="5fc7df4c-9bea-4634-a51e-033ae7a3199f" providerId="ADAL" clId="{55D8335B-F942-4042-B629-2F398623EFAF}" dt="2022-02-09T19:54:49.001" v="217" actId="1076"/>
          <ac:picMkLst>
            <pc:docMk/>
            <pc:sldMk cId="119720880" sldId="470"/>
            <ac:picMk id="12" creationId="{F24871F6-F37E-41C1-871D-6F3131D5A3E1}"/>
          </ac:picMkLst>
        </pc:picChg>
        <pc:picChg chg="del">
          <ac:chgData name="Daniel Ernesto Incappueño Ttito" userId="5fc7df4c-9bea-4634-a51e-033ae7a3199f" providerId="ADAL" clId="{55D8335B-F942-4042-B629-2F398623EFAF}" dt="2022-02-09T19:44:41.373" v="170" actId="478"/>
          <ac:picMkLst>
            <pc:docMk/>
            <pc:sldMk cId="119720880" sldId="470"/>
            <ac:picMk id="13" creationId="{C6CCC67C-69D2-4BAD-A80F-B8B2946B680E}"/>
          </ac:picMkLst>
        </pc:picChg>
        <pc:picChg chg="add mod">
          <ac:chgData name="Daniel Ernesto Incappueño Ttito" userId="5fc7df4c-9bea-4634-a51e-033ae7a3199f" providerId="ADAL" clId="{55D8335B-F942-4042-B629-2F398623EFAF}" dt="2022-02-09T19:55:33.454" v="222" actId="1076"/>
          <ac:picMkLst>
            <pc:docMk/>
            <pc:sldMk cId="119720880" sldId="470"/>
            <ac:picMk id="16" creationId="{6FA79AA5-26E6-4137-980B-20DBF66F31E8}"/>
          </ac:picMkLst>
        </pc:picChg>
      </pc:sldChg>
      <pc:sldChg chg="addSp delSp modSp add mod modAnim">
        <pc:chgData name="Daniel Ernesto Incappueño Ttito" userId="5fc7df4c-9bea-4634-a51e-033ae7a3199f" providerId="ADAL" clId="{55D8335B-F942-4042-B629-2F398623EFAF}" dt="2022-02-09T20:35:31.588" v="716" actId="20577"/>
        <pc:sldMkLst>
          <pc:docMk/>
          <pc:sldMk cId="4279632213" sldId="471"/>
        </pc:sldMkLst>
        <pc:spChg chg="add mod">
          <ac:chgData name="Daniel Ernesto Incappueño Ttito" userId="5fc7df4c-9bea-4634-a51e-033ae7a3199f" providerId="ADAL" clId="{55D8335B-F942-4042-B629-2F398623EFAF}" dt="2022-02-09T20:04:22.544" v="375" actId="1076"/>
          <ac:spMkLst>
            <pc:docMk/>
            <pc:sldMk cId="4279632213" sldId="471"/>
            <ac:spMk id="5" creationId="{DC0C7B8A-38B8-4B92-92B1-B8C2C82DB89F}"/>
          </ac:spMkLst>
        </pc:spChg>
        <pc:spChg chg="del">
          <ac:chgData name="Daniel Ernesto Incappueño Ttito" userId="5fc7df4c-9bea-4634-a51e-033ae7a3199f" providerId="ADAL" clId="{55D8335B-F942-4042-B629-2F398623EFAF}" dt="2022-02-09T19:55:52.746" v="267" actId="478"/>
          <ac:spMkLst>
            <pc:docMk/>
            <pc:sldMk cId="4279632213" sldId="471"/>
            <ac:spMk id="8" creationId="{54B77729-36BC-4113-BAFF-A99CC0B354D9}"/>
          </ac:spMkLst>
        </pc:spChg>
        <pc:spChg chg="add mod">
          <ac:chgData name="Daniel Ernesto Incappueño Ttito" userId="5fc7df4c-9bea-4634-a51e-033ae7a3199f" providerId="ADAL" clId="{55D8335B-F942-4042-B629-2F398623EFAF}" dt="2022-02-09T20:35:07.671" v="676" actId="1076"/>
          <ac:spMkLst>
            <pc:docMk/>
            <pc:sldMk cId="4279632213" sldId="471"/>
            <ac:spMk id="9" creationId="{813519A3-020C-462C-BE42-63FB15968E72}"/>
          </ac:spMkLst>
        </pc:spChg>
        <pc:spChg chg="mod">
          <ac:chgData name="Daniel Ernesto Incappueño Ttito" userId="5fc7df4c-9bea-4634-a51e-033ae7a3199f" providerId="ADAL" clId="{55D8335B-F942-4042-B629-2F398623EFAF}" dt="2022-02-09T20:35:31.588" v="716" actId="20577"/>
          <ac:spMkLst>
            <pc:docMk/>
            <pc:sldMk cId="4279632213" sldId="471"/>
            <ac:spMk id="10" creationId="{D7377BA0-B88C-4AF9-A87A-4C73A3AA0B08}"/>
          </ac:spMkLst>
        </pc:spChg>
        <pc:spChg chg="mod">
          <ac:chgData name="Daniel Ernesto Incappueño Ttito" userId="5fc7df4c-9bea-4634-a51e-033ae7a3199f" providerId="ADAL" clId="{55D8335B-F942-4042-B629-2F398623EFAF}" dt="2022-02-09T20:29:21.492" v="424" actId="20577"/>
          <ac:spMkLst>
            <pc:docMk/>
            <pc:sldMk cId="4279632213" sldId="471"/>
            <ac:spMk id="11" creationId="{0C8C3B9F-E76B-4692-BA70-20B13F98CBA1}"/>
          </ac:spMkLst>
        </pc:spChg>
        <pc:spChg chg="add del mod">
          <ac:chgData name="Daniel Ernesto Incappueño Ttito" userId="5fc7df4c-9bea-4634-a51e-033ae7a3199f" providerId="ADAL" clId="{55D8335B-F942-4042-B629-2F398623EFAF}" dt="2022-02-09T20:04:03.316" v="364" actId="478"/>
          <ac:spMkLst>
            <pc:docMk/>
            <pc:sldMk cId="4279632213" sldId="471"/>
            <ac:spMk id="14" creationId="{0CF1B798-8A30-4684-ACAC-65E720AC5F87}"/>
          </ac:spMkLst>
        </pc:spChg>
        <pc:spChg chg="del">
          <ac:chgData name="Daniel Ernesto Incappueño Ttito" userId="5fc7df4c-9bea-4634-a51e-033ae7a3199f" providerId="ADAL" clId="{55D8335B-F942-4042-B629-2F398623EFAF}" dt="2022-02-09T19:55:51.386" v="266" actId="478"/>
          <ac:spMkLst>
            <pc:docMk/>
            <pc:sldMk cId="4279632213" sldId="471"/>
            <ac:spMk id="15" creationId="{0383DB9B-6C70-49F9-B2AC-9B48645D9112}"/>
          </ac:spMkLst>
        </pc:spChg>
        <pc:spChg chg="add mod">
          <ac:chgData name="Daniel Ernesto Incappueño Ttito" userId="5fc7df4c-9bea-4634-a51e-033ae7a3199f" providerId="ADAL" clId="{55D8335B-F942-4042-B629-2F398623EFAF}" dt="2022-02-09T20:05:24.550" v="404" actId="113"/>
          <ac:spMkLst>
            <pc:docMk/>
            <pc:sldMk cId="4279632213" sldId="471"/>
            <ac:spMk id="17" creationId="{FE838CBE-A46D-4319-85B1-1E896AA5C46B}"/>
          </ac:spMkLst>
        </pc:spChg>
        <pc:spChg chg="add mod">
          <ac:chgData name="Daniel Ernesto Incappueño Ttito" userId="5fc7df4c-9bea-4634-a51e-033ae7a3199f" providerId="ADAL" clId="{55D8335B-F942-4042-B629-2F398623EFAF}" dt="2022-02-09T20:05:29.712" v="407" actId="1076"/>
          <ac:spMkLst>
            <pc:docMk/>
            <pc:sldMk cId="4279632213" sldId="471"/>
            <ac:spMk id="18" creationId="{5EC19620-9938-4E91-8579-87082894E26E}"/>
          </ac:spMkLst>
        </pc:spChg>
        <pc:spChg chg="del">
          <ac:chgData name="Daniel Ernesto Incappueño Ttito" userId="5fc7df4c-9bea-4634-a51e-033ae7a3199f" providerId="ADAL" clId="{55D8335B-F942-4042-B629-2F398623EFAF}" dt="2022-02-09T19:55:55.864" v="270" actId="478"/>
          <ac:spMkLst>
            <pc:docMk/>
            <pc:sldMk cId="4279632213" sldId="471"/>
            <ac:spMk id="22" creationId="{2D83FFCE-0C1D-493D-9752-E3D903C89C91}"/>
          </ac:spMkLst>
        </pc:spChg>
        <pc:spChg chg="del">
          <ac:chgData name="Daniel Ernesto Incappueño Ttito" userId="5fc7df4c-9bea-4634-a51e-033ae7a3199f" providerId="ADAL" clId="{55D8335B-F942-4042-B629-2F398623EFAF}" dt="2022-02-09T19:55:53.604" v="268" actId="478"/>
          <ac:spMkLst>
            <pc:docMk/>
            <pc:sldMk cId="4279632213" sldId="471"/>
            <ac:spMk id="23" creationId="{168EA5EA-F3E0-4757-B16B-378D73F1EEFE}"/>
          </ac:spMkLst>
        </pc:spChg>
        <pc:picChg chg="add mod modCrop">
          <ac:chgData name="Daniel Ernesto Incappueño Ttito" userId="5fc7df4c-9bea-4634-a51e-033ae7a3199f" providerId="ADAL" clId="{55D8335B-F942-4042-B629-2F398623EFAF}" dt="2022-02-09T20:28:53.946" v="409" actId="1076"/>
          <ac:picMkLst>
            <pc:docMk/>
            <pc:sldMk cId="4279632213" sldId="471"/>
            <ac:picMk id="3" creationId="{77BD7089-E617-4185-AD3D-F249D89C9004}"/>
          </ac:picMkLst>
        </pc:picChg>
        <pc:picChg chg="del">
          <ac:chgData name="Daniel Ernesto Incappueño Ttito" userId="5fc7df4c-9bea-4634-a51e-033ae7a3199f" providerId="ADAL" clId="{55D8335B-F942-4042-B629-2F398623EFAF}" dt="2022-02-09T19:55:50.287" v="265" actId="478"/>
          <ac:picMkLst>
            <pc:docMk/>
            <pc:sldMk cId="4279632213" sldId="471"/>
            <ac:picMk id="12" creationId="{F24871F6-F37E-41C1-871D-6F3131D5A3E1}"/>
          </ac:picMkLst>
        </pc:picChg>
        <pc:picChg chg="del">
          <ac:chgData name="Daniel Ernesto Incappueño Ttito" userId="5fc7df4c-9bea-4634-a51e-033ae7a3199f" providerId="ADAL" clId="{55D8335B-F942-4042-B629-2F398623EFAF}" dt="2022-02-09T19:55:54.219" v="269" actId="478"/>
          <ac:picMkLst>
            <pc:docMk/>
            <pc:sldMk cId="4279632213" sldId="471"/>
            <ac:picMk id="16" creationId="{6FA79AA5-26E6-4137-980B-20DBF66F31E8}"/>
          </ac:picMkLst>
        </pc:picChg>
      </pc:sldChg>
    </pc:docChg>
  </pc:docChgLst>
  <pc:docChgLst>
    <pc:chgData name="Daniel Ernesto Incappueño Ttito" userId="5fc7df4c-9bea-4634-a51e-033ae7a3199f" providerId="ADAL" clId="{47E9F5B1-7174-4D4B-AB9E-8E6AA64C5BD4}"/>
    <pc:docChg chg="undo custSel addSld delSld modSld">
      <pc:chgData name="Daniel Ernesto Incappueño Ttito" userId="5fc7df4c-9bea-4634-a51e-033ae7a3199f" providerId="ADAL" clId="{47E9F5B1-7174-4D4B-AB9E-8E6AA64C5BD4}" dt="2022-01-11T20:51:07.165" v="2778" actId="1076"/>
      <pc:docMkLst>
        <pc:docMk/>
      </pc:docMkLst>
      <pc:sldChg chg="modSp add mod">
        <pc:chgData name="Daniel Ernesto Incappueño Ttito" userId="5fc7df4c-9bea-4634-a51e-033ae7a3199f" providerId="ADAL" clId="{47E9F5B1-7174-4D4B-AB9E-8E6AA64C5BD4}" dt="2021-12-28T17:05:16.164" v="10" actId="14100"/>
        <pc:sldMkLst>
          <pc:docMk/>
          <pc:sldMk cId="3654434259" sldId="460"/>
        </pc:sldMkLst>
        <pc:spChg chg="mod">
          <ac:chgData name="Daniel Ernesto Incappueño Ttito" userId="5fc7df4c-9bea-4634-a51e-033ae7a3199f" providerId="ADAL" clId="{47E9F5B1-7174-4D4B-AB9E-8E6AA64C5BD4}" dt="2021-12-28T17:05:16.164" v="10" actId="14100"/>
          <ac:spMkLst>
            <pc:docMk/>
            <pc:sldMk cId="3654434259" sldId="460"/>
            <ac:spMk id="7" creationId="{96C66261-E1FA-4E70-9A61-4B843DEC5CB6}"/>
          </ac:spMkLst>
        </pc:spChg>
      </pc:sldChg>
      <pc:sldChg chg="modSp add mod">
        <pc:chgData name="Daniel Ernesto Incappueño Ttito" userId="5fc7df4c-9bea-4634-a51e-033ae7a3199f" providerId="ADAL" clId="{47E9F5B1-7174-4D4B-AB9E-8E6AA64C5BD4}" dt="2021-12-28T17:04:59.628" v="9" actId="14100"/>
        <pc:sldMkLst>
          <pc:docMk/>
          <pc:sldMk cId="1127179507" sldId="461"/>
        </pc:sldMkLst>
        <pc:spChg chg="mod">
          <ac:chgData name="Daniel Ernesto Incappueño Ttito" userId="5fc7df4c-9bea-4634-a51e-033ae7a3199f" providerId="ADAL" clId="{47E9F5B1-7174-4D4B-AB9E-8E6AA64C5BD4}" dt="2021-12-28T17:04:59.628" v="9" actId="14100"/>
          <ac:spMkLst>
            <pc:docMk/>
            <pc:sldMk cId="1127179507" sldId="461"/>
            <ac:spMk id="7" creationId="{96C66261-E1FA-4E70-9A61-4B843DEC5CB6}"/>
          </ac:spMkLst>
        </pc:spChg>
      </pc:sldChg>
      <pc:sldChg chg="addSp delSp modSp add mod">
        <pc:chgData name="Daniel Ernesto Incappueño Ttito" userId="5fc7df4c-9bea-4634-a51e-033ae7a3199f" providerId="ADAL" clId="{47E9F5B1-7174-4D4B-AB9E-8E6AA64C5BD4}" dt="2022-01-03T19:40:04.416" v="1918" actId="20577"/>
        <pc:sldMkLst>
          <pc:docMk/>
          <pc:sldMk cId="2816330382" sldId="462"/>
        </pc:sldMkLst>
        <pc:spChg chg="mod">
          <ac:chgData name="Daniel Ernesto Incappueño Ttito" userId="5fc7df4c-9bea-4634-a51e-033ae7a3199f" providerId="ADAL" clId="{47E9F5B1-7174-4D4B-AB9E-8E6AA64C5BD4}" dt="2022-01-03T19:40:04.416" v="1918" actId="20577"/>
          <ac:spMkLst>
            <pc:docMk/>
            <pc:sldMk cId="2816330382" sldId="462"/>
            <ac:spMk id="7" creationId="{96C66261-E1FA-4E70-9A61-4B843DEC5CB6}"/>
          </ac:spMkLst>
        </pc:spChg>
        <pc:spChg chg="mod">
          <ac:chgData name="Daniel Ernesto Incappueño Ttito" userId="5fc7df4c-9bea-4634-a51e-033ae7a3199f" providerId="ADAL" clId="{47E9F5B1-7174-4D4B-AB9E-8E6AA64C5BD4}" dt="2021-12-28T17:05:57.394" v="51" actId="20577"/>
          <ac:spMkLst>
            <pc:docMk/>
            <pc:sldMk cId="2816330382" sldId="462"/>
            <ac:spMk id="11" creationId="{0C8C3B9F-E76B-4692-BA70-20B13F98CBA1}"/>
          </ac:spMkLst>
        </pc:spChg>
        <pc:picChg chg="add del">
          <ac:chgData name="Daniel Ernesto Incappueño Ttito" userId="5fc7df4c-9bea-4634-a51e-033ae7a3199f" providerId="ADAL" clId="{47E9F5B1-7174-4D4B-AB9E-8E6AA64C5BD4}" dt="2021-12-30T02:39:00.281" v="1488" actId="478"/>
          <ac:picMkLst>
            <pc:docMk/>
            <pc:sldMk cId="2816330382" sldId="462"/>
            <ac:picMk id="3" creationId="{7C52B345-EEBD-4286-AA3B-952839363F61}"/>
          </ac:picMkLst>
        </pc:picChg>
        <pc:picChg chg="del">
          <ac:chgData name="Daniel Ernesto Incappueño Ttito" userId="5fc7df4c-9bea-4634-a51e-033ae7a3199f" providerId="ADAL" clId="{47E9F5B1-7174-4D4B-AB9E-8E6AA64C5BD4}" dt="2021-12-28T17:05:42.847" v="14" actId="478"/>
          <ac:picMkLst>
            <pc:docMk/>
            <pc:sldMk cId="2816330382" sldId="462"/>
            <ac:picMk id="8" creationId="{255D4DCE-D728-4B9F-8F56-7C411CE7DC8B}"/>
          </ac:picMkLst>
        </pc:picChg>
      </pc:sldChg>
      <pc:sldChg chg="add del">
        <pc:chgData name="Daniel Ernesto Incappueño Ttito" userId="5fc7df4c-9bea-4634-a51e-033ae7a3199f" providerId="ADAL" clId="{47E9F5B1-7174-4D4B-AB9E-8E6AA64C5BD4}" dt="2021-12-28T17:05:32.922" v="12"/>
        <pc:sldMkLst>
          <pc:docMk/>
          <pc:sldMk cId="3630240106" sldId="462"/>
        </pc:sldMkLst>
      </pc:sldChg>
      <pc:sldChg chg="delSp modSp add mod">
        <pc:chgData name="Daniel Ernesto Incappueño Ttito" userId="5fc7df4c-9bea-4634-a51e-033ae7a3199f" providerId="ADAL" clId="{47E9F5B1-7174-4D4B-AB9E-8E6AA64C5BD4}" dt="2021-12-29T21:40:46.867" v="1406" actId="113"/>
        <pc:sldMkLst>
          <pc:docMk/>
          <pc:sldMk cId="1342165921" sldId="463"/>
        </pc:sldMkLst>
        <pc:spChg chg="mod">
          <ac:chgData name="Daniel Ernesto Incappueño Ttito" userId="5fc7df4c-9bea-4634-a51e-033ae7a3199f" providerId="ADAL" clId="{47E9F5B1-7174-4D4B-AB9E-8E6AA64C5BD4}" dt="2021-12-29T21:40:46.867" v="1406" actId="113"/>
          <ac:spMkLst>
            <pc:docMk/>
            <pc:sldMk cId="1342165921" sldId="463"/>
            <ac:spMk id="7" creationId="{96C66261-E1FA-4E70-9A61-4B843DEC5CB6}"/>
          </ac:spMkLst>
        </pc:spChg>
        <pc:spChg chg="mod">
          <ac:chgData name="Daniel Ernesto Incappueño Ttito" userId="5fc7df4c-9bea-4634-a51e-033ae7a3199f" providerId="ADAL" clId="{47E9F5B1-7174-4D4B-AB9E-8E6AA64C5BD4}" dt="2021-12-29T21:37:27.982" v="1403" actId="1076"/>
          <ac:spMkLst>
            <pc:docMk/>
            <pc:sldMk cId="1342165921" sldId="463"/>
            <ac:spMk id="9" creationId="{8FDCC252-2ED4-4E10-ACFE-988A7218F5F1}"/>
          </ac:spMkLst>
        </pc:spChg>
        <pc:spChg chg="mod">
          <ac:chgData name="Daniel Ernesto Incappueño Ttito" userId="5fc7df4c-9bea-4634-a51e-033ae7a3199f" providerId="ADAL" clId="{47E9F5B1-7174-4D4B-AB9E-8E6AA64C5BD4}" dt="2021-12-29T20:56:53.881" v="603" actId="313"/>
          <ac:spMkLst>
            <pc:docMk/>
            <pc:sldMk cId="1342165921" sldId="463"/>
            <ac:spMk id="11" creationId="{0C8C3B9F-E76B-4692-BA70-20B13F98CBA1}"/>
          </ac:spMkLst>
        </pc:spChg>
        <pc:picChg chg="del">
          <ac:chgData name="Daniel Ernesto Incappueño Ttito" userId="5fc7df4c-9bea-4634-a51e-033ae7a3199f" providerId="ADAL" clId="{47E9F5B1-7174-4D4B-AB9E-8E6AA64C5BD4}" dt="2021-12-29T20:56:16.696" v="600" actId="478"/>
          <ac:picMkLst>
            <pc:docMk/>
            <pc:sldMk cId="1342165921" sldId="463"/>
            <ac:picMk id="8" creationId="{255D4DCE-D728-4B9F-8F56-7C411CE7DC8B}"/>
          </ac:picMkLst>
        </pc:picChg>
      </pc:sldChg>
      <pc:sldChg chg="add del">
        <pc:chgData name="Daniel Ernesto Incappueño Ttito" userId="5fc7df4c-9bea-4634-a51e-033ae7a3199f" providerId="ADAL" clId="{47E9F5B1-7174-4D4B-AB9E-8E6AA64C5BD4}" dt="2021-12-28T17:05:32.922" v="12"/>
        <pc:sldMkLst>
          <pc:docMk/>
          <pc:sldMk cId="3818483691" sldId="463"/>
        </pc:sldMkLst>
      </pc:sldChg>
      <pc:sldChg chg="addSp delSp modSp add mod">
        <pc:chgData name="Daniel Ernesto Incappueño Ttito" userId="5fc7df4c-9bea-4634-a51e-033ae7a3199f" providerId="ADAL" clId="{47E9F5B1-7174-4D4B-AB9E-8E6AA64C5BD4}" dt="2022-01-04T23:29:46.499" v="2476" actId="1038"/>
        <pc:sldMkLst>
          <pc:docMk/>
          <pc:sldMk cId="3337085968" sldId="464"/>
        </pc:sldMkLst>
        <pc:spChg chg="add del mod">
          <ac:chgData name="Daniel Ernesto Incappueño Ttito" userId="5fc7df4c-9bea-4634-a51e-033ae7a3199f" providerId="ADAL" clId="{47E9F5B1-7174-4D4B-AB9E-8E6AA64C5BD4}" dt="2022-01-03T19:40:52.783" v="1919" actId="478"/>
          <ac:spMkLst>
            <pc:docMk/>
            <pc:sldMk cId="3337085968" sldId="464"/>
            <ac:spMk id="6" creationId="{DA0867D5-8E1A-4BE7-9621-E4C3A888941F}"/>
          </ac:spMkLst>
        </pc:spChg>
        <pc:spChg chg="del">
          <ac:chgData name="Daniel Ernesto Incappueño Ttito" userId="5fc7df4c-9bea-4634-a51e-033ae7a3199f" providerId="ADAL" clId="{47E9F5B1-7174-4D4B-AB9E-8E6AA64C5BD4}" dt="2021-12-30T02:41:09.640" v="1497" actId="478"/>
          <ac:spMkLst>
            <pc:docMk/>
            <pc:sldMk cId="3337085968" sldId="464"/>
            <ac:spMk id="7" creationId="{96C66261-E1FA-4E70-9A61-4B843DEC5CB6}"/>
          </ac:spMkLst>
        </pc:spChg>
        <pc:spChg chg="add del mod">
          <ac:chgData name="Daniel Ernesto Incappueño Ttito" userId="5fc7df4c-9bea-4634-a51e-033ae7a3199f" providerId="ADAL" clId="{47E9F5B1-7174-4D4B-AB9E-8E6AA64C5BD4}" dt="2022-01-04T23:25:00.041" v="1971" actId="478"/>
          <ac:spMkLst>
            <pc:docMk/>
            <pc:sldMk cId="3337085968" sldId="464"/>
            <ac:spMk id="8" creationId="{54B77729-36BC-4113-BAFF-A99CC0B354D9}"/>
          </ac:spMkLst>
        </pc:spChg>
        <pc:spChg chg="del">
          <ac:chgData name="Daniel Ernesto Incappueño Ttito" userId="5fc7df4c-9bea-4634-a51e-033ae7a3199f" providerId="ADAL" clId="{47E9F5B1-7174-4D4B-AB9E-8E6AA64C5BD4}" dt="2022-01-03T19:03:04.972" v="1873" actId="478"/>
          <ac:spMkLst>
            <pc:docMk/>
            <pc:sldMk cId="3337085968" sldId="464"/>
            <ac:spMk id="9" creationId="{8FDCC252-2ED4-4E10-ACFE-988A7218F5F1}"/>
          </ac:spMkLst>
        </pc:spChg>
        <pc:spChg chg="mod">
          <ac:chgData name="Daniel Ernesto Incappueño Ttito" userId="5fc7df4c-9bea-4634-a51e-033ae7a3199f" providerId="ADAL" clId="{47E9F5B1-7174-4D4B-AB9E-8E6AA64C5BD4}" dt="2022-01-04T23:25:10.144" v="2016" actId="20577"/>
          <ac:spMkLst>
            <pc:docMk/>
            <pc:sldMk cId="3337085968" sldId="464"/>
            <ac:spMk id="11" creationId="{0C8C3B9F-E76B-4692-BA70-20B13F98CBA1}"/>
          </ac:spMkLst>
        </pc:spChg>
        <pc:spChg chg="add del mod">
          <ac:chgData name="Daniel Ernesto Incappueño Ttito" userId="5fc7df4c-9bea-4634-a51e-033ae7a3199f" providerId="ADAL" clId="{47E9F5B1-7174-4D4B-AB9E-8E6AA64C5BD4}" dt="2022-01-03T19:04:23.057" v="1884" actId="478"/>
          <ac:spMkLst>
            <pc:docMk/>
            <pc:sldMk cId="3337085968" sldId="464"/>
            <ac:spMk id="12" creationId="{596BC0E4-3C3D-49F5-9162-EC99DC917C9A}"/>
          </ac:spMkLst>
        </pc:spChg>
        <pc:spChg chg="add del">
          <ac:chgData name="Daniel Ernesto Incappueño Ttito" userId="5fc7df4c-9bea-4634-a51e-033ae7a3199f" providerId="ADAL" clId="{47E9F5B1-7174-4D4B-AB9E-8E6AA64C5BD4}" dt="2022-01-04T22:05:25.548" v="1922" actId="22"/>
          <ac:spMkLst>
            <pc:docMk/>
            <pc:sldMk cId="3337085968" sldId="464"/>
            <ac:spMk id="12" creationId="{D46851AB-00F7-4F74-AA23-838F0EF72AEE}"/>
          </ac:spMkLst>
        </pc:spChg>
        <pc:spChg chg="add mod">
          <ac:chgData name="Daniel Ernesto Incappueño Ttito" userId="5fc7df4c-9bea-4634-a51e-033ae7a3199f" providerId="ADAL" clId="{47E9F5B1-7174-4D4B-AB9E-8E6AA64C5BD4}" dt="2022-01-04T23:29:46.499" v="2476" actId="1038"/>
          <ac:spMkLst>
            <pc:docMk/>
            <pc:sldMk cId="3337085968" sldId="464"/>
            <ac:spMk id="13" creationId="{233EA8BE-9576-478E-9EA6-668C6991E04C}"/>
          </ac:spMkLst>
        </pc:spChg>
        <pc:spChg chg="add del mod">
          <ac:chgData name="Daniel Ernesto Incappueño Ttito" userId="5fc7df4c-9bea-4634-a51e-033ae7a3199f" providerId="ADAL" clId="{47E9F5B1-7174-4D4B-AB9E-8E6AA64C5BD4}" dt="2022-01-04T23:29:32.826" v="2471" actId="20577"/>
          <ac:spMkLst>
            <pc:docMk/>
            <pc:sldMk cId="3337085968" sldId="464"/>
            <ac:spMk id="14" creationId="{0B7C5C62-06B0-414B-9BB1-9F8751D766D3}"/>
          </ac:spMkLst>
        </pc:spChg>
        <pc:spChg chg="add del mod">
          <ac:chgData name="Daniel Ernesto Incappueño Ttito" userId="5fc7df4c-9bea-4634-a51e-033ae7a3199f" providerId="ADAL" clId="{47E9F5B1-7174-4D4B-AB9E-8E6AA64C5BD4}" dt="2022-01-04T23:24:58.873" v="1970" actId="478"/>
          <ac:spMkLst>
            <pc:docMk/>
            <pc:sldMk cId="3337085968" sldId="464"/>
            <ac:spMk id="15" creationId="{0383DB9B-6C70-49F9-B2AC-9B48645D9112}"/>
          </ac:spMkLst>
        </pc:spChg>
        <pc:spChg chg="add mod">
          <ac:chgData name="Daniel Ernesto Incappueño Ttito" userId="5fc7df4c-9bea-4634-a51e-033ae7a3199f" providerId="ADAL" clId="{47E9F5B1-7174-4D4B-AB9E-8E6AA64C5BD4}" dt="2022-01-04T23:29:30.469" v="2470" actId="255"/>
          <ac:spMkLst>
            <pc:docMk/>
            <pc:sldMk cId="3337085968" sldId="464"/>
            <ac:spMk id="20" creationId="{434F742B-F056-4E00-B3BB-52D028071E05}"/>
          </ac:spMkLst>
        </pc:spChg>
        <pc:spChg chg="add del mod">
          <ac:chgData name="Daniel Ernesto Incappueño Ttito" userId="5fc7df4c-9bea-4634-a51e-033ae7a3199f" providerId="ADAL" clId="{47E9F5B1-7174-4D4B-AB9E-8E6AA64C5BD4}" dt="2022-01-04T22:50:57.044" v="1927" actId="478"/>
          <ac:spMkLst>
            <pc:docMk/>
            <pc:sldMk cId="3337085968" sldId="464"/>
            <ac:spMk id="22" creationId="{2D83FFCE-0C1D-493D-9752-E3D903C89C91}"/>
          </ac:spMkLst>
        </pc:spChg>
        <pc:spChg chg="add del mod">
          <ac:chgData name="Daniel Ernesto Incappueño Ttito" userId="5fc7df4c-9bea-4634-a51e-033ae7a3199f" providerId="ADAL" clId="{47E9F5B1-7174-4D4B-AB9E-8E6AA64C5BD4}" dt="2022-01-04T22:50:56.056" v="1926" actId="478"/>
          <ac:spMkLst>
            <pc:docMk/>
            <pc:sldMk cId="3337085968" sldId="464"/>
            <ac:spMk id="23" creationId="{168EA5EA-F3E0-4757-B16B-378D73F1EEFE}"/>
          </ac:spMkLst>
        </pc:spChg>
        <pc:picChg chg="add del mod">
          <ac:chgData name="Daniel Ernesto Incappueño Ttito" userId="5fc7df4c-9bea-4634-a51e-033ae7a3199f" providerId="ADAL" clId="{47E9F5B1-7174-4D4B-AB9E-8E6AA64C5BD4}" dt="2022-01-03T18:40:07.924" v="1768" actId="478"/>
          <ac:picMkLst>
            <pc:docMk/>
            <pc:sldMk cId="3337085968" sldId="464"/>
            <ac:picMk id="3" creationId="{2F4308A5-B752-4720-AFEF-E5706BDC522D}"/>
          </ac:picMkLst>
        </pc:picChg>
        <pc:picChg chg="del mod">
          <ac:chgData name="Daniel Ernesto Incappueño Ttito" userId="5fc7df4c-9bea-4634-a51e-033ae7a3199f" providerId="ADAL" clId="{47E9F5B1-7174-4D4B-AB9E-8E6AA64C5BD4}" dt="2021-12-30T02:41:06.998" v="1496" actId="478"/>
          <ac:picMkLst>
            <pc:docMk/>
            <pc:sldMk cId="3337085968" sldId="464"/>
            <ac:picMk id="3" creationId="{7C52B345-EEBD-4286-AA3B-952839363F61}"/>
          </ac:picMkLst>
        </pc:picChg>
        <pc:picChg chg="add del mod">
          <ac:chgData name="Daniel Ernesto Incappueño Ttito" userId="5fc7df4c-9bea-4634-a51e-033ae7a3199f" providerId="ADAL" clId="{47E9F5B1-7174-4D4B-AB9E-8E6AA64C5BD4}" dt="2022-01-04T22:59:59.817" v="1943" actId="478"/>
          <ac:picMkLst>
            <pc:docMk/>
            <pc:sldMk cId="3337085968" sldId="464"/>
            <ac:picMk id="5" creationId="{3AC0E0DF-3393-4D75-A10B-41C2415C1D25}"/>
          </ac:picMkLst>
        </pc:picChg>
        <pc:picChg chg="add del mod">
          <ac:chgData name="Daniel Ernesto Incappueño Ttito" userId="5fc7df4c-9bea-4634-a51e-033ae7a3199f" providerId="ADAL" clId="{47E9F5B1-7174-4D4B-AB9E-8E6AA64C5BD4}" dt="2021-12-30T02:47:00.592" v="1621" actId="478"/>
          <ac:picMkLst>
            <pc:docMk/>
            <pc:sldMk cId="3337085968" sldId="464"/>
            <ac:picMk id="5" creationId="{82087058-9EEF-4EB4-975C-C798A7948357}"/>
          </ac:picMkLst>
        </pc:picChg>
        <pc:picChg chg="add del mod">
          <ac:chgData name="Daniel Ernesto Incappueño Ttito" userId="5fc7df4c-9bea-4634-a51e-033ae7a3199f" providerId="ADAL" clId="{47E9F5B1-7174-4D4B-AB9E-8E6AA64C5BD4}" dt="2022-01-03T18:44:21.114" v="1846" actId="478"/>
          <ac:picMkLst>
            <pc:docMk/>
            <pc:sldMk cId="3337085968" sldId="464"/>
            <ac:picMk id="7" creationId="{29ADAE66-1390-4861-BA37-FF944F585D04}"/>
          </ac:picMkLst>
        </pc:picChg>
        <pc:picChg chg="add mod">
          <ac:chgData name="Daniel Ernesto Incappueño Ttito" userId="5fc7df4c-9bea-4634-a51e-033ae7a3199f" providerId="ADAL" clId="{47E9F5B1-7174-4D4B-AB9E-8E6AA64C5BD4}" dt="2022-01-04T23:29:08.682" v="2467" actId="1036"/>
          <ac:picMkLst>
            <pc:docMk/>
            <pc:sldMk cId="3337085968" sldId="464"/>
            <ac:picMk id="7" creationId="{7239FC37-9A2D-48B0-8DFA-6CC8711204C7}"/>
          </ac:picMkLst>
        </pc:picChg>
        <pc:picChg chg="add del mod">
          <ac:chgData name="Daniel Ernesto Incappueño Ttito" userId="5fc7df4c-9bea-4634-a51e-033ae7a3199f" providerId="ADAL" clId="{47E9F5B1-7174-4D4B-AB9E-8E6AA64C5BD4}" dt="2022-01-03T17:31:23.329" v="1744" actId="478"/>
          <ac:picMkLst>
            <pc:docMk/>
            <pc:sldMk cId="3337085968" sldId="464"/>
            <ac:picMk id="10" creationId="{610D9C71-AB0B-4C43-8C37-10B51804C529}"/>
          </ac:picMkLst>
        </pc:picChg>
        <pc:picChg chg="add mod">
          <ac:chgData name="Daniel Ernesto Incappueño Ttito" userId="5fc7df4c-9bea-4634-a51e-033ae7a3199f" providerId="ADAL" clId="{47E9F5B1-7174-4D4B-AB9E-8E6AA64C5BD4}" dt="2022-01-04T23:29:08.682" v="2467" actId="1036"/>
          <ac:picMkLst>
            <pc:docMk/>
            <pc:sldMk cId="3337085968" sldId="464"/>
            <ac:picMk id="10" creationId="{BBD06562-9032-4E8C-A317-5144B8A72875}"/>
          </ac:picMkLst>
        </pc:picChg>
        <pc:picChg chg="add del mod">
          <ac:chgData name="Daniel Ernesto Incappueño Ttito" userId="5fc7df4c-9bea-4634-a51e-033ae7a3199f" providerId="ADAL" clId="{47E9F5B1-7174-4D4B-AB9E-8E6AA64C5BD4}" dt="2022-01-03T18:54:04.031" v="1858" actId="478"/>
          <ac:picMkLst>
            <pc:docMk/>
            <pc:sldMk cId="3337085968" sldId="464"/>
            <ac:picMk id="14" creationId="{39767B6F-B7FC-4C92-8981-A2F181108211}"/>
          </ac:picMkLst>
        </pc:picChg>
        <pc:picChg chg="add del mod">
          <ac:chgData name="Daniel Ernesto Incappueño Ttito" userId="5fc7df4c-9bea-4634-a51e-033ae7a3199f" providerId="ADAL" clId="{47E9F5B1-7174-4D4B-AB9E-8E6AA64C5BD4}" dt="2022-01-04T22:50:53.617" v="1925" actId="478"/>
          <ac:picMkLst>
            <pc:docMk/>
            <pc:sldMk cId="3337085968" sldId="464"/>
            <ac:picMk id="17" creationId="{C8932A79-2B67-4756-8AAD-608FC9DFA57D}"/>
          </ac:picMkLst>
        </pc:picChg>
        <pc:picChg chg="add del mod">
          <ac:chgData name="Daniel Ernesto Incappueño Ttito" userId="5fc7df4c-9bea-4634-a51e-033ae7a3199f" providerId="ADAL" clId="{47E9F5B1-7174-4D4B-AB9E-8E6AA64C5BD4}" dt="2022-01-03T19:03:33.851" v="1874" actId="478"/>
          <ac:picMkLst>
            <pc:docMk/>
            <pc:sldMk cId="3337085968" sldId="464"/>
            <ac:picMk id="19" creationId="{DA46877D-27D0-4F09-86CC-6ABB8FB61E71}"/>
          </ac:picMkLst>
        </pc:picChg>
        <pc:picChg chg="add del mod modCrop">
          <ac:chgData name="Daniel Ernesto Incappueño Ttito" userId="5fc7df4c-9bea-4634-a51e-033ae7a3199f" providerId="ADAL" clId="{47E9F5B1-7174-4D4B-AB9E-8E6AA64C5BD4}" dt="2022-01-04T22:50:53.307" v="1924" actId="478"/>
          <ac:picMkLst>
            <pc:docMk/>
            <pc:sldMk cId="3337085968" sldId="464"/>
            <ac:picMk id="21" creationId="{B1947C19-E336-451A-A788-E3148D56988F}"/>
          </ac:picMkLst>
        </pc:picChg>
      </pc:sldChg>
      <pc:sldChg chg="addSp delSp modSp add del mod">
        <pc:chgData name="Daniel Ernesto Incappueño Ttito" userId="5fc7df4c-9bea-4634-a51e-033ae7a3199f" providerId="ADAL" clId="{47E9F5B1-7174-4D4B-AB9E-8E6AA64C5BD4}" dt="2022-01-11T20:50:36.492" v="2772" actId="47"/>
        <pc:sldMkLst>
          <pc:docMk/>
          <pc:sldMk cId="4035067772" sldId="465"/>
        </pc:sldMkLst>
        <pc:spChg chg="add mod">
          <ac:chgData name="Daniel Ernesto Incappueño Ttito" userId="5fc7df4c-9bea-4634-a51e-033ae7a3199f" providerId="ADAL" clId="{47E9F5B1-7174-4D4B-AB9E-8E6AA64C5BD4}" dt="2022-01-11T20:49:36.532" v="2761" actId="1036"/>
          <ac:spMkLst>
            <pc:docMk/>
            <pc:sldMk cId="4035067772" sldId="465"/>
            <ac:spMk id="2" creationId="{006D223F-71D2-4624-B970-7A3D02EA09E9}"/>
          </ac:spMkLst>
        </pc:spChg>
        <pc:spChg chg="add mod">
          <ac:chgData name="Daniel Ernesto Incappueño Ttito" userId="5fc7df4c-9bea-4634-a51e-033ae7a3199f" providerId="ADAL" clId="{47E9F5B1-7174-4D4B-AB9E-8E6AA64C5BD4}" dt="2022-01-04T23:34:13.788" v="2685" actId="1076"/>
          <ac:spMkLst>
            <pc:docMk/>
            <pc:sldMk cId="4035067772" sldId="465"/>
            <ac:spMk id="7" creationId="{BA299AEC-1B54-4FA6-965D-DB1776847994}"/>
          </ac:spMkLst>
        </pc:spChg>
        <pc:spChg chg="del">
          <ac:chgData name="Daniel Ernesto Incappueño Ttito" userId="5fc7df4c-9bea-4634-a51e-033ae7a3199f" providerId="ADAL" clId="{47E9F5B1-7174-4D4B-AB9E-8E6AA64C5BD4}" dt="2022-01-03T19:48:12.386" v="1920" actId="478"/>
          <ac:spMkLst>
            <pc:docMk/>
            <pc:sldMk cId="4035067772" sldId="465"/>
            <ac:spMk id="12" creationId="{596BC0E4-3C3D-49F5-9162-EC99DC917C9A}"/>
          </ac:spMkLst>
        </pc:spChg>
        <pc:spChg chg="add mod">
          <ac:chgData name="Daniel Ernesto Incappueño Ttito" userId="5fc7df4c-9bea-4634-a51e-033ae7a3199f" providerId="ADAL" clId="{47E9F5B1-7174-4D4B-AB9E-8E6AA64C5BD4}" dt="2022-01-11T20:49:08.329" v="2756" actId="692"/>
          <ac:spMkLst>
            <pc:docMk/>
            <pc:sldMk cId="4035067772" sldId="465"/>
            <ac:spMk id="12" creationId="{D860E73E-DD57-4F6B-A135-7E74A9F26E55}"/>
          </ac:spMkLst>
        </pc:spChg>
        <pc:spChg chg="add mod">
          <ac:chgData name="Daniel Ernesto Incappueño Ttito" userId="5fc7df4c-9bea-4634-a51e-033ae7a3199f" providerId="ADAL" clId="{47E9F5B1-7174-4D4B-AB9E-8E6AA64C5BD4}" dt="2022-01-11T20:49:08.329" v="2756" actId="692"/>
          <ac:spMkLst>
            <pc:docMk/>
            <pc:sldMk cId="4035067772" sldId="465"/>
            <ac:spMk id="13" creationId="{AEA2A21D-A395-4045-9593-A5F249652A77}"/>
          </ac:spMkLst>
        </pc:spChg>
        <pc:picChg chg="mod">
          <ac:chgData name="Daniel Ernesto Incappueño Ttito" userId="5fc7df4c-9bea-4634-a51e-033ae7a3199f" providerId="ADAL" clId="{47E9F5B1-7174-4D4B-AB9E-8E6AA64C5BD4}" dt="2022-01-11T20:49:41.076" v="2767" actId="1036"/>
          <ac:picMkLst>
            <pc:docMk/>
            <pc:sldMk cId="4035067772" sldId="465"/>
            <ac:picMk id="10" creationId="{610D9C71-AB0B-4C43-8C37-10B51804C529}"/>
          </ac:picMkLst>
        </pc:picChg>
      </pc:sldChg>
      <pc:sldChg chg="addSp delSp modSp add mod">
        <pc:chgData name="Daniel Ernesto Incappueño Ttito" userId="5fc7df4c-9bea-4634-a51e-033ae7a3199f" providerId="ADAL" clId="{47E9F5B1-7174-4D4B-AB9E-8E6AA64C5BD4}" dt="2022-01-11T20:51:07.165" v="2778" actId="1076"/>
        <pc:sldMkLst>
          <pc:docMk/>
          <pc:sldMk cId="2502910950" sldId="466"/>
        </pc:sldMkLst>
        <pc:spChg chg="mod">
          <ac:chgData name="Daniel Ernesto Incappueño Ttito" userId="5fc7df4c-9bea-4634-a51e-033ae7a3199f" providerId="ADAL" clId="{47E9F5B1-7174-4D4B-AB9E-8E6AA64C5BD4}" dt="2022-01-04T23:31:10.053" v="2500" actId="207"/>
          <ac:spMkLst>
            <pc:docMk/>
            <pc:sldMk cId="2502910950" sldId="466"/>
            <ac:spMk id="8" creationId="{54B77729-36BC-4113-BAFF-A99CC0B354D9}"/>
          </ac:spMkLst>
        </pc:spChg>
        <pc:spChg chg="add del mod">
          <ac:chgData name="Daniel Ernesto Incappueño Ttito" userId="5fc7df4c-9bea-4634-a51e-033ae7a3199f" providerId="ADAL" clId="{47E9F5B1-7174-4D4B-AB9E-8E6AA64C5BD4}" dt="2022-01-11T20:51:07.165" v="2778" actId="1076"/>
          <ac:spMkLst>
            <pc:docMk/>
            <pc:sldMk cId="2502910950" sldId="466"/>
            <ac:spMk id="10" creationId="{D7377BA0-B88C-4AF9-A87A-4C73A3AA0B08}"/>
          </ac:spMkLst>
        </pc:spChg>
        <pc:spChg chg="mod">
          <ac:chgData name="Daniel Ernesto Incappueño Ttito" userId="5fc7df4c-9bea-4634-a51e-033ae7a3199f" providerId="ADAL" clId="{47E9F5B1-7174-4D4B-AB9E-8E6AA64C5BD4}" dt="2022-01-04T23:31:13.432" v="2501" actId="207"/>
          <ac:spMkLst>
            <pc:docMk/>
            <pc:sldMk cId="2502910950" sldId="466"/>
            <ac:spMk id="15" creationId="{0383DB9B-6C70-49F9-B2AC-9B48645D9112}"/>
          </ac:spMkLst>
        </pc:spChg>
        <pc:spChg chg="mod">
          <ac:chgData name="Daniel Ernesto Incappueño Ttito" userId="5fc7df4c-9bea-4634-a51e-033ae7a3199f" providerId="ADAL" clId="{47E9F5B1-7174-4D4B-AB9E-8E6AA64C5BD4}" dt="2022-01-11T20:50:46.547" v="2773" actId="1076"/>
          <ac:spMkLst>
            <pc:docMk/>
            <pc:sldMk cId="2502910950" sldId="466"/>
            <ac:spMk id="22" creationId="{2D83FFCE-0C1D-493D-9752-E3D903C89C91}"/>
          </ac:spMkLst>
        </pc:spChg>
        <pc:spChg chg="mod">
          <ac:chgData name="Daniel Ernesto Incappueño Ttito" userId="5fc7df4c-9bea-4634-a51e-033ae7a3199f" providerId="ADAL" clId="{47E9F5B1-7174-4D4B-AB9E-8E6AA64C5BD4}" dt="2022-01-04T23:30:09.149" v="2491" actId="5793"/>
          <ac:spMkLst>
            <pc:docMk/>
            <pc:sldMk cId="2502910950" sldId="466"/>
            <ac:spMk id="23" creationId="{168EA5EA-F3E0-4757-B16B-378D73F1EEFE}"/>
          </ac:spMkLst>
        </pc:spChg>
      </pc:sldChg>
      <pc:sldChg chg="add modAnim">
        <pc:chgData name="Daniel Ernesto Incappueño Ttito" userId="5fc7df4c-9bea-4634-a51e-033ae7a3199f" providerId="ADAL" clId="{47E9F5B1-7174-4D4B-AB9E-8E6AA64C5BD4}" dt="2022-01-11T20:50:25.614" v="2771"/>
        <pc:sldMkLst>
          <pc:docMk/>
          <pc:sldMk cId="8570329" sldId="467"/>
        </pc:sldMkLst>
      </pc:sldChg>
    </pc:docChg>
  </pc:docChgLst>
  <pc:docChgLst>
    <pc:chgData name="Daniel Ernesto Incappueño Ttito" userId="5fc7df4c-9bea-4634-a51e-033ae7a3199f" providerId="ADAL" clId="{BA21BADC-84CE-4202-9F5D-F6C9E33E3DBB}"/>
    <pc:docChg chg="custSel modSld">
      <pc:chgData name="Daniel Ernesto Incappueño Ttito" userId="5fc7df4c-9bea-4634-a51e-033ae7a3199f" providerId="ADAL" clId="{BA21BADC-84CE-4202-9F5D-F6C9E33E3DBB}" dt="2022-02-18T16:36:51.261" v="73" actId="20577"/>
      <pc:docMkLst>
        <pc:docMk/>
      </pc:docMkLst>
      <pc:sldChg chg="modSp mod">
        <pc:chgData name="Daniel Ernesto Incappueño Ttito" userId="5fc7df4c-9bea-4634-a51e-033ae7a3199f" providerId="ADAL" clId="{BA21BADC-84CE-4202-9F5D-F6C9E33E3DBB}" dt="2022-02-18T16:13:02.908" v="63" actId="20577"/>
        <pc:sldMkLst>
          <pc:docMk/>
          <pc:sldMk cId="834632065" sldId="448"/>
        </pc:sldMkLst>
        <pc:spChg chg="mod">
          <ac:chgData name="Daniel Ernesto Incappueño Ttito" userId="5fc7df4c-9bea-4634-a51e-033ae7a3199f" providerId="ADAL" clId="{BA21BADC-84CE-4202-9F5D-F6C9E33E3DBB}" dt="2022-02-18T16:13:02.908" v="63" actId="20577"/>
          <ac:spMkLst>
            <pc:docMk/>
            <pc:sldMk cId="834632065" sldId="448"/>
            <ac:spMk id="11" creationId="{0C8C3B9F-E76B-4692-BA70-20B13F98CBA1}"/>
          </ac:spMkLst>
        </pc:spChg>
      </pc:sldChg>
      <pc:sldChg chg="modSp mod">
        <pc:chgData name="Daniel Ernesto Incappueño Ttito" userId="5fc7df4c-9bea-4634-a51e-033ae7a3199f" providerId="ADAL" clId="{BA21BADC-84CE-4202-9F5D-F6C9E33E3DBB}" dt="2022-02-18T16:36:51.261" v="73" actId="20577"/>
        <pc:sldMkLst>
          <pc:docMk/>
          <pc:sldMk cId="1342165921" sldId="463"/>
        </pc:sldMkLst>
        <pc:spChg chg="mod">
          <ac:chgData name="Daniel Ernesto Incappueño Ttito" userId="5fc7df4c-9bea-4634-a51e-033ae7a3199f" providerId="ADAL" clId="{BA21BADC-84CE-4202-9F5D-F6C9E33E3DBB}" dt="2022-02-18T16:36:51.261" v="73" actId="20577"/>
          <ac:spMkLst>
            <pc:docMk/>
            <pc:sldMk cId="1342165921" sldId="463"/>
            <ac:spMk id="7" creationId="{96C66261-E1FA-4E70-9A61-4B843DEC5CB6}"/>
          </ac:spMkLst>
        </pc:spChg>
      </pc:sldChg>
      <pc:sldChg chg="modSp mod">
        <pc:chgData name="Daniel Ernesto Incappueño Ttito" userId="5fc7df4c-9bea-4634-a51e-033ae7a3199f" providerId="ADAL" clId="{BA21BADC-84CE-4202-9F5D-F6C9E33E3DBB}" dt="2022-02-17T18:11:53.551" v="21"/>
        <pc:sldMkLst>
          <pc:docMk/>
          <pc:sldMk cId="119720880" sldId="470"/>
        </pc:sldMkLst>
        <pc:spChg chg="mod">
          <ac:chgData name="Daniel Ernesto Incappueño Ttito" userId="5fc7df4c-9bea-4634-a51e-033ae7a3199f" providerId="ADAL" clId="{BA21BADC-84CE-4202-9F5D-F6C9E33E3DBB}" dt="2022-02-17T18:11:53.551" v="21"/>
          <ac:spMkLst>
            <pc:docMk/>
            <pc:sldMk cId="119720880" sldId="470"/>
            <ac:spMk id="11" creationId="{0C8C3B9F-E76B-4692-BA70-20B13F98CBA1}"/>
          </ac:spMkLst>
        </pc:spChg>
      </pc:sldChg>
      <pc:sldChg chg="addSp delSp modSp mod">
        <pc:chgData name="Daniel Ernesto Incappueño Ttito" userId="5fc7df4c-9bea-4634-a51e-033ae7a3199f" providerId="ADAL" clId="{BA21BADC-84CE-4202-9F5D-F6C9E33E3DBB}" dt="2022-02-17T18:11:14.870" v="19" actId="20577"/>
        <pc:sldMkLst>
          <pc:docMk/>
          <pc:sldMk cId="4279632213" sldId="471"/>
        </pc:sldMkLst>
        <pc:spChg chg="mod">
          <ac:chgData name="Daniel Ernesto Incappueño Ttito" userId="5fc7df4c-9bea-4634-a51e-033ae7a3199f" providerId="ADAL" clId="{BA21BADC-84CE-4202-9F5D-F6C9E33E3DBB}" dt="2022-02-17T18:11:14.870" v="19" actId="20577"/>
          <ac:spMkLst>
            <pc:docMk/>
            <pc:sldMk cId="4279632213" sldId="471"/>
            <ac:spMk id="11" creationId="{0C8C3B9F-E76B-4692-BA70-20B13F98CBA1}"/>
          </ac:spMkLst>
        </pc:spChg>
        <pc:picChg chg="del">
          <ac:chgData name="Daniel Ernesto Incappueño Ttito" userId="5fc7df4c-9bea-4634-a51e-033ae7a3199f" providerId="ADAL" clId="{BA21BADC-84CE-4202-9F5D-F6C9E33E3DBB}" dt="2022-02-16T22:23:23.268" v="0" actId="478"/>
          <ac:picMkLst>
            <pc:docMk/>
            <pc:sldMk cId="4279632213" sldId="471"/>
            <ac:picMk id="3" creationId="{77BD7089-E617-4185-AD3D-F249D89C9004}"/>
          </ac:picMkLst>
        </pc:picChg>
        <pc:picChg chg="add mod">
          <ac:chgData name="Daniel Ernesto Incappueño Ttito" userId="5fc7df4c-9bea-4634-a51e-033ae7a3199f" providerId="ADAL" clId="{BA21BADC-84CE-4202-9F5D-F6C9E33E3DBB}" dt="2022-02-16T22:23:53.364" v="6" actId="14100"/>
          <ac:picMkLst>
            <pc:docMk/>
            <pc:sldMk cId="4279632213" sldId="471"/>
            <ac:picMk id="6" creationId="{75489A5E-78E9-4F20-9AAE-017FDD74CD03}"/>
          </ac:picMkLst>
        </pc:picChg>
      </pc:sldChg>
    </pc:docChg>
  </pc:docChgLst>
  <pc:docChgLst>
    <pc:chgData name="Daniel Ernesto Incappueño Ttito" userId="5fc7df4c-9bea-4634-a51e-033ae7a3199f" providerId="ADAL" clId="{C5956DFF-3C0E-471A-92A2-DEF57573F739}"/>
    <pc:docChg chg="undo custSel addSld modSld sldOrd">
      <pc:chgData name="Daniel Ernesto Incappueño Ttito" userId="5fc7df4c-9bea-4634-a51e-033ae7a3199f" providerId="ADAL" clId="{C5956DFF-3C0E-471A-92A2-DEF57573F739}" dt="2022-01-27T20:49:52.405" v="291" actId="1076"/>
      <pc:docMkLst>
        <pc:docMk/>
      </pc:docMkLst>
      <pc:sldChg chg="addSp delSp modSp mod">
        <pc:chgData name="Daniel Ernesto Incappueño Ttito" userId="5fc7df4c-9bea-4634-a51e-033ae7a3199f" providerId="ADAL" clId="{C5956DFF-3C0E-471A-92A2-DEF57573F739}" dt="2022-01-27T18:09:48.991" v="198" actId="14100"/>
        <pc:sldMkLst>
          <pc:docMk/>
          <pc:sldMk cId="3337085968" sldId="464"/>
        </pc:sldMkLst>
        <pc:spChg chg="add mod">
          <ac:chgData name="Daniel Ernesto Incappueño Ttito" userId="5fc7df4c-9bea-4634-a51e-033ae7a3199f" providerId="ADAL" clId="{C5956DFF-3C0E-471A-92A2-DEF57573F739}" dt="2022-01-27T18:09:48.991" v="198" actId="14100"/>
          <ac:spMkLst>
            <pc:docMk/>
            <pc:sldMk cId="3337085968" sldId="464"/>
            <ac:spMk id="8" creationId="{A0566EF9-9026-4983-8A83-DCFD9205F0CA}"/>
          </ac:spMkLst>
        </pc:spChg>
        <pc:spChg chg="add mod">
          <ac:chgData name="Daniel Ernesto Incappueño Ttito" userId="5fc7df4c-9bea-4634-a51e-033ae7a3199f" providerId="ADAL" clId="{C5956DFF-3C0E-471A-92A2-DEF57573F739}" dt="2022-01-27T17:33:07.562" v="194" actId="20577"/>
          <ac:spMkLst>
            <pc:docMk/>
            <pc:sldMk cId="3337085968" sldId="464"/>
            <ac:spMk id="9" creationId="{6D3877D9-9D3C-48C8-B231-C61DC57BAF61}"/>
          </ac:spMkLst>
        </pc:spChg>
        <pc:spChg chg="mod">
          <ac:chgData name="Daniel Ernesto Incappueño Ttito" userId="5fc7df4c-9bea-4634-a51e-033ae7a3199f" providerId="ADAL" clId="{C5956DFF-3C0E-471A-92A2-DEF57573F739}" dt="2022-01-27T17:32:23.758" v="162" actId="1076"/>
          <ac:spMkLst>
            <pc:docMk/>
            <pc:sldMk cId="3337085968" sldId="464"/>
            <ac:spMk id="13" creationId="{233EA8BE-9576-478E-9EA6-668C6991E04C}"/>
          </ac:spMkLst>
        </pc:spChg>
        <pc:spChg chg="mod">
          <ac:chgData name="Daniel Ernesto Incappueño Ttito" userId="5fc7df4c-9bea-4634-a51e-033ae7a3199f" providerId="ADAL" clId="{C5956DFF-3C0E-471A-92A2-DEF57573F739}" dt="2022-01-27T17:32:23.758" v="162" actId="1076"/>
          <ac:spMkLst>
            <pc:docMk/>
            <pc:sldMk cId="3337085968" sldId="464"/>
            <ac:spMk id="14" creationId="{0B7C5C62-06B0-414B-9BB1-9F8751D766D3}"/>
          </ac:spMkLst>
        </pc:spChg>
        <pc:spChg chg="mod">
          <ac:chgData name="Daniel Ernesto Incappueño Ttito" userId="5fc7df4c-9bea-4634-a51e-033ae7a3199f" providerId="ADAL" clId="{C5956DFF-3C0E-471A-92A2-DEF57573F739}" dt="2022-01-27T17:32:23.758" v="162" actId="1076"/>
          <ac:spMkLst>
            <pc:docMk/>
            <pc:sldMk cId="3337085968" sldId="464"/>
            <ac:spMk id="20" creationId="{434F742B-F056-4E00-B3BB-52D028071E05}"/>
          </ac:spMkLst>
        </pc:spChg>
        <pc:picChg chg="add mod">
          <ac:chgData name="Daniel Ernesto Incappueño Ttito" userId="5fc7df4c-9bea-4634-a51e-033ae7a3199f" providerId="ADAL" clId="{C5956DFF-3C0E-471A-92A2-DEF57573F739}" dt="2022-01-27T17:32:23.758" v="162" actId="1076"/>
          <ac:picMkLst>
            <pc:docMk/>
            <pc:sldMk cId="3337085968" sldId="464"/>
            <ac:picMk id="3" creationId="{155C7F0B-BB16-47DF-A10D-91B46BEC0C30}"/>
          </ac:picMkLst>
        </pc:picChg>
        <pc:picChg chg="add mod">
          <ac:chgData name="Daniel Ernesto Incappueño Ttito" userId="5fc7df4c-9bea-4634-a51e-033ae7a3199f" providerId="ADAL" clId="{C5956DFF-3C0E-471A-92A2-DEF57573F739}" dt="2022-01-27T17:32:23.758" v="162" actId="1076"/>
          <ac:picMkLst>
            <pc:docMk/>
            <pc:sldMk cId="3337085968" sldId="464"/>
            <ac:picMk id="6" creationId="{6CDAECB7-78BD-49D2-AD43-23D19FE51D6A}"/>
          </ac:picMkLst>
        </pc:picChg>
        <pc:picChg chg="del">
          <ac:chgData name="Daniel Ernesto Incappueño Ttito" userId="5fc7df4c-9bea-4634-a51e-033ae7a3199f" providerId="ADAL" clId="{C5956DFF-3C0E-471A-92A2-DEF57573F739}" dt="2022-01-27T17:28:05.578" v="4" actId="478"/>
          <ac:picMkLst>
            <pc:docMk/>
            <pc:sldMk cId="3337085968" sldId="464"/>
            <ac:picMk id="7" creationId="{7239FC37-9A2D-48B0-8DFA-6CC8711204C7}"/>
          </ac:picMkLst>
        </pc:picChg>
        <pc:picChg chg="del">
          <ac:chgData name="Daniel Ernesto Incappueño Ttito" userId="5fc7df4c-9bea-4634-a51e-033ae7a3199f" providerId="ADAL" clId="{C5956DFF-3C0E-471A-92A2-DEF57573F739}" dt="2022-01-27T17:29:49.224" v="20" actId="478"/>
          <ac:picMkLst>
            <pc:docMk/>
            <pc:sldMk cId="3337085968" sldId="464"/>
            <ac:picMk id="10" creationId="{BBD06562-9032-4E8C-A317-5144B8A72875}"/>
          </ac:picMkLst>
        </pc:picChg>
      </pc:sldChg>
      <pc:sldChg chg="addSp delSp modSp mod">
        <pc:chgData name="Daniel Ernesto Incappueño Ttito" userId="5fc7df4c-9bea-4634-a51e-033ae7a3199f" providerId="ADAL" clId="{C5956DFF-3C0E-471A-92A2-DEF57573F739}" dt="2022-01-27T20:49:52.405" v="291" actId="1076"/>
        <pc:sldMkLst>
          <pc:docMk/>
          <pc:sldMk cId="2502910950" sldId="466"/>
        </pc:sldMkLst>
        <pc:spChg chg="mod">
          <ac:chgData name="Daniel Ernesto Incappueño Ttito" userId="5fc7df4c-9bea-4634-a51e-033ae7a3199f" providerId="ADAL" clId="{C5956DFF-3C0E-471A-92A2-DEF57573F739}" dt="2022-01-27T20:45:38.444" v="257" actId="20577"/>
          <ac:spMkLst>
            <pc:docMk/>
            <pc:sldMk cId="2502910950" sldId="466"/>
            <ac:spMk id="8" creationId="{54B77729-36BC-4113-BAFF-A99CC0B354D9}"/>
          </ac:spMkLst>
        </pc:spChg>
        <pc:spChg chg="mod">
          <ac:chgData name="Daniel Ernesto Incappueño Ttito" userId="5fc7df4c-9bea-4634-a51e-033ae7a3199f" providerId="ADAL" clId="{C5956DFF-3C0E-471A-92A2-DEF57573F739}" dt="2022-01-27T20:45:43.743" v="263" actId="20577"/>
          <ac:spMkLst>
            <pc:docMk/>
            <pc:sldMk cId="2502910950" sldId="466"/>
            <ac:spMk id="15" creationId="{0383DB9B-6C70-49F9-B2AC-9B48645D9112}"/>
          </ac:spMkLst>
        </pc:spChg>
        <pc:spChg chg="mod">
          <ac:chgData name="Daniel Ernesto Incappueño Ttito" userId="5fc7df4c-9bea-4634-a51e-033ae7a3199f" providerId="ADAL" clId="{C5956DFF-3C0E-471A-92A2-DEF57573F739}" dt="2022-01-27T20:49:52.405" v="291" actId="1076"/>
          <ac:spMkLst>
            <pc:docMk/>
            <pc:sldMk cId="2502910950" sldId="466"/>
            <ac:spMk id="23" creationId="{168EA5EA-F3E0-4757-B16B-378D73F1EEFE}"/>
          </ac:spMkLst>
        </pc:spChg>
        <pc:picChg chg="add mod">
          <ac:chgData name="Daniel Ernesto Incappueño Ttito" userId="5fc7df4c-9bea-4634-a51e-033ae7a3199f" providerId="ADAL" clId="{C5956DFF-3C0E-471A-92A2-DEF57573F739}" dt="2022-01-27T20:49:12.447" v="283" actId="1035"/>
          <ac:picMkLst>
            <pc:docMk/>
            <pc:sldMk cId="2502910950" sldId="466"/>
            <ac:picMk id="3" creationId="{13AFCFF2-0B3D-4227-B1CB-44C297282A27}"/>
          </ac:picMkLst>
        </pc:picChg>
        <pc:picChg chg="add del mod">
          <ac:chgData name="Daniel Ernesto Incappueño Ttito" userId="5fc7df4c-9bea-4634-a51e-033ae7a3199f" providerId="ADAL" clId="{C5956DFF-3C0E-471A-92A2-DEF57573F739}" dt="2022-01-27T20:48:57.504" v="276" actId="478"/>
          <ac:picMkLst>
            <pc:docMk/>
            <pc:sldMk cId="2502910950" sldId="466"/>
            <ac:picMk id="6" creationId="{1773472B-93D5-4059-A562-B1D8FB703D16}"/>
          </ac:picMkLst>
        </pc:picChg>
        <pc:picChg chg="add del mod">
          <ac:chgData name="Daniel Ernesto Incappueño Ttito" userId="5fc7df4c-9bea-4634-a51e-033ae7a3199f" providerId="ADAL" clId="{C5956DFF-3C0E-471A-92A2-DEF57573F739}" dt="2022-01-27T20:49:33.091" v="284" actId="478"/>
          <ac:picMkLst>
            <pc:docMk/>
            <pc:sldMk cId="2502910950" sldId="466"/>
            <ac:picMk id="9" creationId="{5F43B133-A0EB-41EB-9934-A2D0907C7B3E}"/>
          </ac:picMkLst>
        </pc:picChg>
        <pc:picChg chg="add mod">
          <ac:chgData name="Daniel Ernesto Incappueño Ttito" userId="5fc7df4c-9bea-4634-a51e-033ae7a3199f" providerId="ADAL" clId="{C5956DFF-3C0E-471A-92A2-DEF57573F739}" dt="2022-01-27T20:49:46.730" v="290" actId="14100"/>
          <ac:picMkLst>
            <pc:docMk/>
            <pc:sldMk cId="2502910950" sldId="466"/>
            <ac:picMk id="13" creationId="{C6CCC67C-69D2-4BAD-A80F-B8B2946B680E}"/>
          </ac:picMkLst>
        </pc:picChg>
        <pc:picChg chg="del">
          <ac:chgData name="Daniel Ernesto Incappueño Ttito" userId="5fc7df4c-9bea-4634-a51e-033ae7a3199f" providerId="ADAL" clId="{C5956DFF-3C0E-471A-92A2-DEF57573F739}" dt="2022-01-27T20:46:46.361" v="264" actId="478"/>
          <ac:picMkLst>
            <pc:docMk/>
            <pc:sldMk cId="2502910950" sldId="466"/>
            <ac:picMk id="17" creationId="{C8932A79-2B67-4756-8AAD-608FC9DFA57D}"/>
          </ac:picMkLst>
        </pc:picChg>
        <pc:picChg chg="del">
          <ac:chgData name="Daniel Ernesto Incappueño Ttito" userId="5fc7df4c-9bea-4634-a51e-033ae7a3199f" providerId="ADAL" clId="{C5956DFF-3C0E-471A-92A2-DEF57573F739}" dt="2022-01-27T20:48:28.433" v="269" actId="478"/>
          <ac:picMkLst>
            <pc:docMk/>
            <pc:sldMk cId="2502910950" sldId="466"/>
            <ac:picMk id="21" creationId="{B1947C19-E336-451A-A788-E3148D56988F}"/>
          </ac:picMkLst>
        </pc:picChg>
      </pc:sldChg>
      <pc:sldChg chg="addSp delSp modSp mod ord delAnim modAnim">
        <pc:chgData name="Daniel Ernesto Incappueño Ttito" userId="5fc7df4c-9bea-4634-a51e-033ae7a3199f" providerId="ADAL" clId="{C5956DFF-3C0E-471A-92A2-DEF57573F739}" dt="2022-01-27T20:42:06.601" v="251" actId="20577"/>
        <pc:sldMkLst>
          <pc:docMk/>
          <pc:sldMk cId="8570329" sldId="467"/>
        </pc:sldMkLst>
        <pc:spChg chg="mod">
          <ac:chgData name="Daniel Ernesto Incappueño Ttito" userId="5fc7df4c-9bea-4634-a51e-033ae7a3199f" providerId="ADAL" clId="{C5956DFF-3C0E-471A-92A2-DEF57573F739}" dt="2022-01-27T20:41:29.957" v="224" actId="1076"/>
          <ac:spMkLst>
            <pc:docMk/>
            <pc:sldMk cId="8570329" sldId="467"/>
            <ac:spMk id="2" creationId="{006D223F-71D2-4624-B970-7A3D02EA09E9}"/>
          </ac:spMkLst>
        </pc:spChg>
        <pc:spChg chg="mod">
          <ac:chgData name="Daniel Ernesto Incappueño Ttito" userId="5fc7df4c-9bea-4634-a51e-033ae7a3199f" providerId="ADAL" clId="{C5956DFF-3C0E-471A-92A2-DEF57573F739}" dt="2022-01-27T20:40:30.140" v="213" actId="1076"/>
          <ac:spMkLst>
            <pc:docMk/>
            <pc:sldMk cId="8570329" sldId="467"/>
            <ac:spMk id="6" creationId="{DA0867D5-8E1A-4BE7-9621-E4C3A888941F}"/>
          </ac:spMkLst>
        </pc:spChg>
        <pc:spChg chg="mod">
          <ac:chgData name="Daniel Ernesto Incappueño Ttito" userId="5fc7df4c-9bea-4634-a51e-033ae7a3199f" providerId="ADAL" clId="{C5956DFF-3C0E-471A-92A2-DEF57573F739}" dt="2022-01-27T20:42:06.601" v="251" actId="20577"/>
          <ac:spMkLst>
            <pc:docMk/>
            <pc:sldMk cId="8570329" sldId="467"/>
            <ac:spMk id="7" creationId="{BA299AEC-1B54-4FA6-965D-DB1776847994}"/>
          </ac:spMkLst>
        </pc:spChg>
        <pc:spChg chg="mod">
          <ac:chgData name="Daniel Ernesto Incappueño Ttito" userId="5fc7df4c-9bea-4634-a51e-033ae7a3199f" providerId="ADAL" clId="{C5956DFF-3C0E-471A-92A2-DEF57573F739}" dt="2022-01-27T20:41:39.713" v="232" actId="1036"/>
          <ac:spMkLst>
            <pc:docMk/>
            <pc:sldMk cId="8570329" sldId="467"/>
            <ac:spMk id="12" creationId="{D860E73E-DD57-4F6B-A135-7E74A9F26E55}"/>
          </ac:spMkLst>
        </pc:spChg>
        <pc:spChg chg="mod">
          <ac:chgData name="Daniel Ernesto Incappueño Ttito" userId="5fc7df4c-9bea-4634-a51e-033ae7a3199f" providerId="ADAL" clId="{C5956DFF-3C0E-471A-92A2-DEF57573F739}" dt="2022-01-27T20:41:50.026" v="237" actId="1076"/>
          <ac:spMkLst>
            <pc:docMk/>
            <pc:sldMk cId="8570329" sldId="467"/>
            <ac:spMk id="13" creationId="{AEA2A21D-A395-4045-9593-A5F249652A77}"/>
          </ac:spMkLst>
        </pc:spChg>
        <pc:spChg chg="add mod">
          <ac:chgData name="Daniel Ernesto Incappueño Ttito" userId="5fc7df4c-9bea-4634-a51e-033ae7a3199f" providerId="ADAL" clId="{C5956DFF-3C0E-471A-92A2-DEF57573F739}" dt="2022-01-27T20:42:02.164" v="249" actId="1037"/>
          <ac:spMkLst>
            <pc:docMk/>
            <pc:sldMk cId="8570329" sldId="467"/>
            <ac:spMk id="14" creationId="{DF880703-3322-4079-B152-3848B21F5E7B}"/>
          </ac:spMkLst>
        </pc:spChg>
        <pc:picChg chg="add mod ord modCrop">
          <ac:chgData name="Daniel Ernesto Incappueño Ttito" userId="5fc7df4c-9bea-4634-a51e-033ae7a3199f" providerId="ADAL" clId="{C5956DFF-3C0E-471A-92A2-DEF57573F739}" dt="2022-01-27T20:41:53.769" v="240" actId="1076"/>
          <ac:picMkLst>
            <pc:docMk/>
            <pc:sldMk cId="8570329" sldId="467"/>
            <ac:picMk id="5" creationId="{2890D36A-7FD5-4896-B9E9-8F152C77CCF0}"/>
          </ac:picMkLst>
        </pc:picChg>
        <pc:picChg chg="del">
          <ac:chgData name="Daniel Ernesto Incappueño Ttito" userId="5fc7df4c-9bea-4634-a51e-033ae7a3199f" providerId="ADAL" clId="{C5956DFF-3C0E-471A-92A2-DEF57573F739}" dt="2022-01-27T20:40:10.747" v="206" actId="478"/>
          <ac:picMkLst>
            <pc:docMk/>
            <pc:sldMk cId="8570329" sldId="467"/>
            <ac:picMk id="10" creationId="{610D9C71-AB0B-4C43-8C37-10B51804C529}"/>
          </ac:picMkLst>
        </pc:picChg>
      </pc:sldChg>
      <pc:sldChg chg="delSp add mod">
        <pc:chgData name="Daniel Ernesto Incappueño Ttito" userId="5fc7df4c-9bea-4634-a51e-033ae7a3199f" providerId="ADAL" clId="{C5956DFF-3C0E-471A-92A2-DEF57573F739}" dt="2022-01-27T20:40:04.089" v="201" actId="478"/>
        <pc:sldMkLst>
          <pc:docMk/>
          <pc:sldMk cId="3464054434" sldId="468"/>
        </pc:sldMkLst>
        <pc:picChg chg="del">
          <ac:chgData name="Daniel Ernesto Incappueño Ttito" userId="5fc7df4c-9bea-4634-a51e-033ae7a3199f" providerId="ADAL" clId="{C5956DFF-3C0E-471A-92A2-DEF57573F739}" dt="2022-01-27T20:40:04.089" v="201" actId="478"/>
          <ac:picMkLst>
            <pc:docMk/>
            <pc:sldMk cId="3464054434" sldId="468"/>
            <ac:picMk id="5" creationId="{2890D36A-7FD5-4896-B9E9-8F152C77CCF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err="1"/>
              <a:t>Incremento</a:t>
            </a:r>
            <a:r>
              <a:rPr lang="en-US" baseline="0"/>
              <a:t> de las Ventas </a:t>
            </a:r>
            <a:br>
              <a:rPr lang="en-US" baseline="0"/>
            </a:br>
            <a:r>
              <a:rPr lang="en-US" baseline="0" err="1"/>
              <a:t>Reduciento</a:t>
            </a:r>
            <a:r>
              <a:rPr lang="en-US" baseline="0"/>
              <a:t> </a:t>
            </a:r>
            <a:r>
              <a:rPr lang="en-US" baseline="0" err="1"/>
              <a:t>en</a:t>
            </a:r>
            <a:r>
              <a:rPr lang="en-US" baseline="0"/>
              <a:t> x% </a:t>
            </a:r>
            <a:r>
              <a:rPr lang="en-US" baseline="0" err="1"/>
              <a:t>el</a:t>
            </a:r>
            <a:r>
              <a:rPr lang="en-US" baseline="0"/>
              <a:t> </a:t>
            </a:r>
            <a:r>
              <a:rPr lang="en-US" baseline="0" err="1"/>
              <a:t>precio</a:t>
            </a:r>
            <a:r>
              <a:rPr lang="en-US" baseline="0"/>
              <a:t> Base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Sheet1!$D$3</c:f>
              <c:strCache>
                <c:ptCount val="1"/>
                <c:pt idx="0">
                  <c:v>Precio Base</c:v>
                </c:pt>
              </c:strCache>
            </c:strRef>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val>
            <c:numRef>
              <c:f>Sheet1!$D$4:$D$12</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8D1B-49A8-9500-ED56CEF97130}"/>
            </c:ext>
          </c:extLst>
        </c:ser>
        <c:ser>
          <c:idx val="2"/>
          <c:order val="1"/>
          <c:tx>
            <c:strRef>
              <c:f>Sheet1!$E$3</c:f>
              <c:strCache>
                <c:ptCount val="1"/>
                <c:pt idx="0">
                  <c:v>Precio*(1-x%)</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val>
            <c:numRef>
              <c:f>Sheet1!$E$4:$E$12</c:f>
              <c:numCache>
                <c:formatCode>General</c:formatCode>
                <c:ptCount val="9"/>
                <c:pt idx="0">
                  <c:v>132.6</c:v>
                </c:pt>
                <c:pt idx="1">
                  <c:v>175.5</c:v>
                </c:pt>
                <c:pt idx="2">
                  <c:v>153.4</c:v>
                </c:pt>
                <c:pt idx="3">
                  <c:v>133.9</c:v>
                </c:pt>
                <c:pt idx="4">
                  <c:v>193.7</c:v>
                </c:pt>
                <c:pt idx="5">
                  <c:v>210.6</c:v>
                </c:pt>
                <c:pt idx="6">
                  <c:v>245.7</c:v>
                </c:pt>
                <c:pt idx="7">
                  <c:v>248.3</c:v>
                </c:pt>
                <c:pt idx="8">
                  <c:v>243.1</c:v>
                </c:pt>
              </c:numCache>
            </c:numRef>
          </c:val>
          <c:smooth val="0"/>
          <c:extLst>
            <c:ext xmlns:c16="http://schemas.microsoft.com/office/drawing/2014/chart" uri="{C3380CC4-5D6E-409C-BE32-E72D297353CC}">
              <c16:uniqueId val="{00000001-8D1B-49A8-9500-ED56CEF97130}"/>
            </c:ext>
          </c:extLst>
        </c:ser>
        <c:dLbls>
          <c:showLegendKey val="0"/>
          <c:showVal val="0"/>
          <c:showCatName val="0"/>
          <c:showSerName val="0"/>
          <c:showPercent val="0"/>
          <c:showBubbleSize val="0"/>
        </c:dLbls>
        <c:marker val="1"/>
        <c:smooth val="0"/>
        <c:axId val="1269330384"/>
        <c:axId val="1271031264"/>
      </c:lineChart>
      <c:catAx>
        <c:axId val="1269330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042235345581807"/>
              <c:y val="0.7866659375911344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71031264"/>
        <c:crosses val="autoZero"/>
        <c:auto val="1"/>
        <c:lblAlgn val="ctr"/>
        <c:lblOffset val="100"/>
        <c:noMultiLvlLbl val="0"/>
      </c:catAx>
      <c:valAx>
        <c:axId val="1271031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Ventas (n)</a:t>
                </a:r>
              </a:p>
            </c:rich>
          </c:tx>
          <c:layout>
            <c:manualLayout>
              <c:xMode val="edge"/>
              <c:yMode val="edge"/>
              <c:x val="3.0555555555555555E-2"/>
              <c:y val="0.275929571303587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6933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Reduccion de las Ventas </a:t>
            </a:r>
            <a:br>
              <a:rPr lang="en-US" sz="1400" b="0" i="0" baseline="0">
                <a:effectLst/>
              </a:rPr>
            </a:br>
            <a:r>
              <a:rPr lang="en-US" sz="1400" b="0" i="0" baseline="0">
                <a:effectLst/>
              </a:rPr>
              <a:t>Incrementando en x% el precio Base</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Sheet1!$D$14</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Sheet1!$D$15:$D$23</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0F4-419E-89ED-033B5EB2A280}"/>
            </c:ext>
          </c:extLst>
        </c:ser>
        <c:ser>
          <c:idx val="2"/>
          <c:order val="1"/>
          <c:tx>
            <c:strRef>
              <c:f>Sheet1!$E$14</c:f>
              <c:strCache>
                <c:ptCount val="1"/>
                <c:pt idx="0">
                  <c:v>Precio*(1+x%)</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val>
            <c:numRef>
              <c:f>Sheet1!$E$15:$E$23</c:f>
              <c:numCache>
                <c:formatCode>General</c:formatCode>
                <c:ptCount val="9"/>
                <c:pt idx="0">
                  <c:v>71.400000000000006</c:v>
                </c:pt>
                <c:pt idx="1">
                  <c:v>94.5</c:v>
                </c:pt>
                <c:pt idx="2">
                  <c:v>82.6</c:v>
                </c:pt>
                <c:pt idx="3">
                  <c:v>72.099999999999994</c:v>
                </c:pt>
                <c:pt idx="4">
                  <c:v>104.30000000000001</c:v>
                </c:pt>
                <c:pt idx="5">
                  <c:v>113.4</c:v>
                </c:pt>
                <c:pt idx="6">
                  <c:v>132.30000000000001</c:v>
                </c:pt>
                <c:pt idx="7">
                  <c:v>133.69999999999999</c:v>
                </c:pt>
                <c:pt idx="8">
                  <c:v>130.9</c:v>
                </c:pt>
              </c:numCache>
            </c:numRef>
          </c:val>
          <c:smooth val="0"/>
          <c:extLst>
            <c:ext xmlns:c16="http://schemas.microsoft.com/office/drawing/2014/chart" uri="{C3380CC4-5D6E-409C-BE32-E72D297353CC}">
              <c16:uniqueId val="{00000001-30F4-419E-89ED-033B5EB2A280}"/>
            </c:ext>
          </c:extLst>
        </c:ser>
        <c:dLbls>
          <c:showLegendKey val="0"/>
          <c:showVal val="0"/>
          <c:showCatName val="0"/>
          <c:showSerName val="0"/>
          <c:showPercent val="0"/>
          <c:showBubbleSize val="0"/>
        </c:dLbls>
        <c:marker val="1"/>
        <c:smooth val="0"/>
        <c:axId val="1283997920"/>
        <c:axId val="1284001248"/>
      </c:lineChart>
      <c:catAx>
        <c:axId val="1283997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4854746281714799"/>
              <c:y val="0.791295567220764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4001248"/>
        <c:crosses val="autoZero"/>
        <c:auto val="1"/>
        <c:lblAlgn val="ctr"/>
        <c:lblOffset val="100"/>
        <c:noMultiLvlLbl val="0"/>
      </c:catAx>
      <c:valAx>
        <c:axId val="128400124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Ventas (n)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3997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Comportamiento</a:t>
            </a:r>
            <a:r>
              <a:rPr lang="en-US" baseline="0"/>
              <a:t> de Ventas por Precio Base y Precio Ajustado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Sheet1!$F$35</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Sheet1!$F$36:$F$44</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B4C-445E-9049-8F717551AAC0}"/>
            </c:ext>
          </c:extLst>
        </c:ser>
        <c:ser>
          <c:idx val="2"/>
          <c:order val="1"/>
          <c:tx>
            <c:strRef>
              <c:f>Sheet1!$G$35</c:f>
              <c:strCache>
                <c:ptCount val="1"/>
                <c:pt idx="0">
                  <c:v>Precio Ajustado</c:v>
                </c:pt>
              </c:strCache>
            </c:strRef>
          </c:tx>
          <c:spPr>
            <a:ln w="28575" cap="rnd">
              <a:solidFill>
                <a:srgbClr val="00B050"/>
              </a:solidFill>
              <a:round/>
            </a:ln>
            <a:effectLst/>
          </c:spPr>
          <c:marker>
            <c:symbol val="circle"/>
            <c:size val="5"/>
            <c:spPr>
              <a:solidFill>
                <a:srgbClr val="92D050"/>
              </a:solidFill>
              <a:ln w="9525">
                <a:solidFill>
                  <a:srgbClr val="00B050"/>
                </a:solidFill>
              </a:ln>
              <a:effectLst/>
            </c:spPr>
          </c:marker>
          <c:val>
            <c:numRef>
              <c:f>Sheet1!$G$36:$G$44</c:f>
              <c:numCache>
                <c:formatCode>General</c:formatCode>
                <c:ptCount val="9"/>
                <c:pt idx="0">
                  <c:v>191.76</c:v>
                </c:pt>
                <c:pt idx="1">
                  <c:v>259.2</c:v>
                </c:pt>
                <c:pt idx="2">
                  <c:v>165.2</c:v>
                </c:pt>
                <c:pt idx="3">
                  <c:v>150.38</c:v>
                </c:pt>
                <c:pt idx="4">
                  <c:v>248.82999999999998</c:v>
                </c:pt>
                <c:pt idx="5">
                  <c:v>280.26</c:v>
                </c:pt>
                <c:pt idx="6">
                  <c:v>198.45000000000002</c:v>
                </c:pt>
                <c:pt idx="7">
                  <c:v>334.25</c:v>
                </c:pt>
                <c:pt idx="8">
                  <c:v>243.1</c:v>
                </c:pt>
              </c:numCache>
            </c:numRef>
          </c:val>
          <c:smooth val="0"/>
          <c:extLst>
            <c:ext xmlns:c16="http://schemas.microsoft.com/office/drawing/2014/chart" uri="{C3380CC4-5D6E-409C-BE32-E72D297353CC}">
              <c16:uniqueId val="{00000001-3B4C-445E-9049-8F717551AAC0}"/>
            </c:ext>
          </c:extLst>
        </c:ser>
        <c:dLbls>
          <c:showLegendKey val="0"/>
          <c:showVal val="0"/>
          <c:showCatName val="0"/>
          <c:showSerName val="0"/>
          <c:showPercent val="0"/>
          <c:showBubbleSize val="0"/>
        </c:dLbls>
        <c:marker val="1"/>
        <c:smooth val="0"/>
        <c:axId val="1085543583"/>
        <c:axId val="1085536095"/>
      </c:lineChart>
      <c:catAx>
        <c:axId val="1085543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776268591426064"/>
              <c:y val="0.7959251968503935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085536095"/>
        <c:crosses val="autoZero"/>
        <c:auto val="1"/>
        <c:lblAlgn val="ctr"/>
        <c:lblOffset val="100"/>
        <c:noMultiLvlLbl val="0"/>
      </c:catAx>
      <c:valAx>
        <c:axId val="1085536095"/>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t>Ventas(S/.)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crossAx val="1085543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a:t>Según marca , modelo, versión.</a:t>
          </a:r>
          <a:br>
            <a:rPr lang="es-PE"/>
          </a:br>
          <a:endParaRPr lang="en-US"/>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a:t>Según el nivel de Stock.</a:t>
          </a:r>
          <a:br>
            <a:rPr lang="es-PE"/>
          </a:br>
          <a:br>
            <a:rPr lang="es-PE"/>
          </a:br>
          <a:endParaRPr lang="en-US"/>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a:t>Según el precio del auto.</a:t>
          </a:r>
          <a:endParaRPr lang="en-US"/>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a:t>Según el nivel de Ventas.</a:t>
          </a:r>
          <a:endParaRPr lang="en-US"/>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a:t>Según el nivel de Ganancias.</a:t>
          </a:r>
          <a:br>
            <a:rPr lang="es-PE"/>
          </a:br>
          <a:br>
            <a:rPr lang="es-PE"/>
          </a:br>
          <a:endParaRPr lang="en-US"/>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a:t>Según marca , modelo, versión.</a:t>
          </a:r>
          <a:br>
            <a:rPr lang="es-PE"/>
          </a:br>
          <a:endParaRPr lang="en-US"/>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a:t>Según el nivel de Stock.</a:t>
          </a:r>
          <a:br>
            <a:rPr lang="es-PE"/>
          </a:br>
          <a:br>
            <a:rPr lang="es-PE"/>
          </a:br>
          <a:endParaRPr lang="en-US"/>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a:t>Según el precio del auto.</a:t>
          </a:r>
          <a:endParaRPr lang="en-US"/>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a:t>Según el nivel de Ventas.</a:t>
          </a:r>
          <a:endParaRPr lang="en-US"/>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a:t>Según el nivel de Ganancias.</a:t>
          </a:r>
          <a:br>
            <a:rPr lang="es-PE"/>
          </a:br>
          <a:br>
            <a:rPr lang="es-PE"/>
          </a:br>
          <a:endParaRPr lang="en-US"/>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marca , modelo, versión.</a:t>
          </a:r>
          <a:br>
            <a:rPr lang="es-PE" sz="1900" kern="1200"/>
          </a:br>
          <a:endParaRPr lang="en-US" sz="1900" kern="120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Stock.</a:t>
          </a:r>
          <a:br>
            <a:rPr lang="es-PE" sz="1900" kern="1200"/>
          </a:br>
          <a:br>
            <a:rPr lang="es-PE" sz="1900" kern="1200"/>
          </a:br>
          <a:endParaRPr lang="en-US" sz="1900" kern="120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precio del auto.</a:t>
          </a:r>
          <a:endParaRPr lang="en-US" sz="1900" kern="120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Ventas.</a:t>
          </a:r>
          <a:endParaRPr lang="en-US" sz="1900" kern="120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Ganancias.</a:t>
          </a:r>
          <a:br>
            <a:rPr lang="es-PE" sz="1900" kern="1200"/>
          </a:br>
          <a:br>
            <a:rPr lang="es-PE" sz="1900" kern="1200"/>
          </a:br>
          <a:endParaRPr lang="en-US" sz="1900" kern="120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marca , modelo, versión.</a:t>
          </a:r>
          <a:br>
            <a:rPr lang="es-PE" sz="1900" kern="1200"/>
          </a:br>
          <a:endParaRPr lang="en-US" sz="1900" kern="120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Stock.</a:t>
          </a:r>
          <a:br>
            <a:rPr lang="es-PE" sz="1900" kern="1200"/>
          </a:br>
          <a:br>
            <a:rPr lang="es-PE" sz="1900" kern="1200"/>
          </a:br>
          <a:endParaRPr lang="en-US" sz="1900" kern="120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precio del auto.</a:t>
          </a:r>
          <a:endParaRPr lang="en-US" sz="1900" kern="120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Ventas.</a:t>
          </a:r>
          <a:endParaRPr lang="en-US" sz="1900" kern="120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Ganancias.</a:t>
          </a:r>
          <a:br>
            <a:rPr lang="es-PE" sz="1900" kern="1200"/>
          </a:br>
          <a:br>
            <a:rPr lang="es-PE" sz="1900" kern="1200"/>
          </a:br>
          <a:endParaRPr lang="en-US" sz="1900" kern="120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0.94089</cdr:x>
      <cdr:y>0.31219</cdr:y>
    </cdr:from>
    <cdr:to>
      <cdr:x>0.98672</cdr:x>
      <cdr:y>0.41404</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rot="10800000">
          <a:off x="4145642" y="796073"/>
          <a:ext cx="201931" cy="25971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0.93268</cdr:x>
      <cdr:y>0.35393</cdr:y>
    </cdr:from>
    <cdr:to>
      <cdr:x>0.97851</cdr:x>
      <cdr:y>0.45578</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a:off x="4264212" y="970894"/>
          <a:ext cx="209550" cy="27940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C6D04B0-953C-4342-9E2A-710793285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04B87DFB-EDA6-4626-9FE9-C1781F751E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B03306-B8D0-4C72-8461-63B767742D6F}" type="datetimeFigureOut">
              <a:rPr lang="es-PE" smtClean="0"/>
              <a:t>18/02/2022</a:t>
            </a:fld>
            <a:endParaRPr lang="es-PE"/>
          </a:p>
        </p:txBody>
      </p:sp>
      <p:sp>
        <p:nvSpPr>
          <p:cNvPr id="4" name="Marcador de pie de página 3">
            <a:extLst>
              <a:ext uri="{FF2B5EF4-FFF2-40B4-BE49-F238E27FC236}">
                <a16:creationId xmlns:a16="http://schemas.microsoft.com/office/drawing/2014/main" id="{7803CF98-21CD-4B50-B5BA-ABBDC87A0E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45AB32D8-D2BC-40BF-856A-807C6EBC7F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A43170-4AE3-4EA4-9A58-5A014ABA9295}" type="slidenum">
              <a:rPr lang="es-PE" smtClean="0"/>
              <a:t>‹Nº›</a:t>
            </a:fld>
            <a:endParaRPr lang="es-PE"/>
          </a:p>
        </p:txBody>
      </p:sp>
    </p:spTree>
    <p:extLst>
      <p:ext uri="{BB962C8B-B14F-4D97-AF65-F5344CB8AC3E}">
        <p14:creationId xmlns:p14="http://schemas.microsoft.com/office/powerpoint/2010/main" val="2349472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63468-B19B-4B03-9566-C0DB62AC7DDD}" type="datetimeFigureOut">
              <a:rPr lang="es-PE" smtClean="0"/>
              <a:t>18/02/2022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3F391-FB3F-4F66-AEED-BD24FF65405B}" type="slidenum">
              <a:rPr lang="es-PE" smtClean="0"/>
              <a:t>‹Nº›</a:t>
            </a:fld>
            <a:endParaRPr lang="es-PE"/>
          </a:p>
        </p:txBody>
      </p:sp>
    </p:spTree>
    <p:extLst>
      <p:ext uri="{BB962C8B-B14F-4D97-AF65-F5344CB8AC3E}">
        <p14:creationId xmlns:p14="http://schemas.microsoft.com/office/powerpoint/2010/main" val="266896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3</a:t>
            </a:fld>
            <a:endParaRPr lang="es-PE"/>
          </a:p>
        </p:txBody>
      </p:sp>
    </p:spTree>
    <p:extLst>
      <p:ext uri="{BB962C8B-B14F-4D97-AF65-F5344CB8AC3E}">
        <p14:creationId xmlns:p14="http://schemas.microsoft.com/office/powerpoint/2010/main" val="401827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4</a:t>
            </a:fld>
            <a:endParaRPr lang="es-PE"/>
          </a:p>
        </p:txBody>
      </p:sp>
    </p:spTree>
    <p:extLst>
      <p:ext uri="{BB962C8B-B14F-4D97-AF65-F5344CB8AC3E}">
        <p14:creationId xmlns:p14="http://schemas.microsoft.com/office/powerpoint/2010/main" val="13404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D3F391-FB3F-4F66-AEED-BD24FF65405B}" type="slidenum">
              <a:rPr lang="es-PE" smtClean="0"/>
              <a:t>6</a:t>
            </a:fld>
            <a:endParaRPr lang="es-PE"/>
          </a:p>
        </p:txBody>
      </p:sp>
    </p:spTree>
    <p:extLst>
      <p:ext uri="{BB962C8B-B14F-4D97-AF65-F5344CB8AC3E}">
        <p14:creationId xmlns:p14="http://schemas.microsoft.com/office/powerpoint/2010/main" val="290243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7</a:t>
            </a:fld>
            <a:endParaRPr lang="es-PE"/>
          </a:p>
        </p:txBody>
      </p:sp>
    </p:spTree>
    <p:extLst>
      <p:ext uri="{BB962C8B-B14F-4D97-AF65-F5344CB8AC3E}">
        <p14:creationId xmlns:p14="http://schemas.microsoft.com/office/powerpoint/2010/main" val="1727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8</a:t>
            </a:fld>
            <a:endParaRPr lang="es-PE"/>
          </a:p>
        </p:txBody>
      </p:sp>
    </p:spTree>
    <p:extLst>
      <p:ext uri="{BB962C8B-B14F-4D97-AF65-F5344CB8AC3E}">
        <p14:creationId xmlns:p14="http://schemas.microsoft.com/office/powerpoint/2010/main" val="166976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6ED3F391-FB3F-4F66-AEED-BD24FF65405B}" type="slidenum">
              <a:rPr lang="es-PE" smtClean="0"/>
              <a:t>22</a:t>
            </a:fld>
            <a:endParaRPr lang="es-PE"/>
          </a:p>
        </p:txBody>
      </p:sp>
    </p:spTree>
    <p:extLst>
      <p:ext uri="{BB962C8B-B14F-4D97-AF65-F5344CB8AC3E}">
        <p14:creationId xmlns:p14="http://schemas.microsoft.com/office/powerpoint/2010/main" val="108768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6ED3F391-FB3F-4F66-AEED-BD24FF65405B}" type="slidenum">
              <a:rPr lang="es-PE" smtClean="0"/>
              <a:t>24</a:t>
            </a:fld>
            <a:endParaRPr lang="es-PE"/>
          </a:p>
        </p:txBody>
      </p:sp>
    </p:spTree>
    <p:extLst>
      <p:ext uri="{BB962C8B-B14F-4D97-AF65-F5344CB8AC3E}">
        <p14:creationId xmlns:p14="http://schemas.microsoft.com/office/powerpoint/2010/main" val="3827499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6ED3F391-FB3F-4F66-AEED-BD24FF65405B}" type="slidenum">
              <a:rPr lang="es-PE" smtClean="0"/>
              <a:t>25</a:t>
            </a:fld>
            <a:endParaRPr lang="es-PE"/>
          </a:p>
        </p:txBody>
      </p:sp>
    </p:spTree>
    <p:extLst>
      <p:ext uri="{BB962C8B-B14F-4D97-AF65-F5344CB8AC3E}">
        <p14:creationId xmlns:p14="http://schemas.microsoft.com/office/powerpoint/2010/main" val="181398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6ED3F391-FB3F-4F66-AEED-BD24FF65405B}" type="slidenum">
              <a:rPr lang="es-PE" smtClean="0"/>
              <a:t>26</a:t>
            </a:fld>
            <a:endParaRPr lang="es-PE"/>
          </a:p>
        </p:txBody>
      </p:sp>
    </p:spTree>
    <p:extLst>
      <p:ext uri="{BB962C8B-B14F-4D97-AF65-F5344CB8AC3E}">
        <p14:creationId xmlns:p14="http://schemas.microsoft.com/office/powerpoint/2010/main" val="310005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BE43C-3DAF-49DF-8F19-00CD5AF356A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5EE5A69C-027C-4043-B36F-8F09AC0DC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7E152AD-DF6E-40CE-ACCA-37878C642264}"/>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5" name="Marcador de pie de página 4">
            <a:extLst>
              <a:ext uri="{FF2B5EF4-FFF2-40B4-BE49-F238E27FC236}">
                <a16:creationId xmlns:a16="http://schemas.microsoft.com/office/drawing/2014/main" id="{953D1CBA-EB1D-4617-AC08-78A8BE1257C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6A62D6F-D0D8-49DB-8279-325F22236EC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77936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210F9-B7DD-4BDD-80DC-F20C087514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7F0FCB5-7A4D-4212-8025-70091D0B53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614077-4919-4966-AF78-900A112D0E6B}"/>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5" name="Marcador de pie de página 4">
            <a:extLst>
              <a:ext uri="{FF2B5EF4-FFF2-40B4-BE49-F238E27FC236}">
                <a16:creationId xmlns:a16="http://schemas.microsoft.com/office/drawing/2014/main" id="{DC58D513-C352-4B1E-B920-83853BF403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A82A5E3-90E7-4A10-BE33-853CC5F6475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39300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20FCC1-BD98-4589-97D3-CFC81DA2EA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BBB6228-ECC5-4BFD-8472-92E202EC10E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C67FADF-9315-4293-BC54-13F3C1542EB3}"/>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5" name="Marcador de pie de página 4">
            <a:extLst>
              <a:ext uri="{FF2B5EF4-FFF2-40B4-BE49-F238E27FC236}">
                <a16:creationId xmlns:a16="http://schemas.microsoft.com/office/drawing/2014/main" id="{F55978E5-AF93-44E6-A049-6F5E9DAC67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F82E51-B507-4DB6-BA42-A1DB94CD9A7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87909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8FDD30E4-97F0-490B-BEA5-1ABDF881249F}"/>
              </a:ext>
            </a:extLst>
          </p:cNvPr>
          <p:cNvSpPr>
            <a:spLocks noGrp="1"/>
          </p:cNvSpPr>
          <p:nvPr>
            <p:ph type="dt" sz="half" idx="10"/>
          </p:nvPr>
        </p:nvSpPr>
        <p:spPr/>
        <p:txBody>
          <a:bodyPr/>
          <a:lstStyle/>
          <a:p>
            <a:fld id="{D0EEB84B-72CA-4BE6-9152-9CD7F9E3BC88}" type="datetimeFigureOut">
              <a:rPr lang="es-PE" smtClean="0"/>
              <a:t>18/02/2022</a:t>
            </a:fld>
            <a:endParaRPr lang="es-PE"/>
          </a:p>
        </p:txBody>
      </p:sp>
      <p:sp>
        <p:nvSpPr>
          <p:cNvPr id="5" name="Marcador de pie de página 4">
            <a:extLst>
              <a:ext uri="{FF2B5EF4-FFF2-40B4-BE49-F238E27FC236}">
                <a16:creationId xmlns:a16="http://schemas.microsoft.com/office/drawing/2014/main" id="{77D95A55-C12B-488C-A35A-6729EC8FB0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433A518-3568-47BD-9386-411E5900E6CC}"/>
              </a:ext>
            </a:extLst>
          </p:cNvPr>
          <p:cNvSpPr>
            <a:spLocks noGrp="1"/>
          </p:cNvSpPr>
          <p:nvPr>
            <p:ph type="sldNum" sz="quarter" idx="12"/>
          </p:nvPr>
        </p:nvSpPr>
        <p:spPr/>
        <p:txBody>
          <a:bodyPr/>
          <a:lstStyle/>
          <a:p>
            <a:fld id="{7E7E370B-9A20-40D2-BA88-E516F276B58A}" type="slidenum">
              <a:rPr lang="es-PE" smtClean="0"/>
              <a:t>‹Nº›</a:t>
            </a:fld>
            <a:endParaRPr lang="es-PE"/>
          </a:p>
        </p:txBody>
      </p:sp>
      <p:pic>
        <p:nvPicPr>
          <p:cNvPr id="7" name="Picture 2" descr="C:\Users\Paola Abedrapo\Pictures\INTERIOR vxm.png">
            <a:extLst>
              <a:ext uri="{FF2B5EF4-FFF2-40B4-BE49-F238E27FC236}">
                <a16:creationId xmlns:a16="http://schemas.microsoft.com/office/drawing/2014/main" id="{2BBC00CC-2726-4423-BBC0-4E11334C20B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 y="6612591"/>
            <a:ext cx="12192001" cy="2454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1E78921-6B08-4D15-B098-9D39767FA7AB}"/>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1506200" y="6172200"/>
            <a:ext cx="685800" cy="685800"/>
          </a:xfrm>
          <a:prstGeom prst="rect">
            <a:avLst/>
          </a:prstGeom>
          <a:noFill/>
          <a:ln w="9525">
            <a:noFill/>
            <a:miter lim="800000"/>
            <a:headEnd/>
            <a:tailEnd/>
          </a:ln>
        </p:spPr>
      </p:pic>
    </p:spTree>
    <p:extLst>
      <p:ext uri="{BB962C8B-B14F-4D97-AF65-F5344CB8AC3E}">
        <p14:creationId xmlns:p14="http://schemas.microsoft.com/office/powerpoint/2010/main" val="106470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13134-4E2D-4DCD-9C8F-F2ABCDB21B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2C826B8-DE13-46F1-8C17-309EDC9D4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1A0407A-CA09-4784-BF17-D2D98C932BE6}"/>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5" name="Marcador de pie de página 4">
            <a:extLst>
              <a:ext uri="{FF2B5EF4-FFF2-40B4-BE49-F238E27FC236}">
                <a16:creationId xmlns:a16="http://schemas.microsoft.com/office/drawing/2014/main" id="{F30A04C5-A6CF-4BA5-B81C-434A8F344EF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4D71F0F-4580-4DB7-9414-CA45B59A8E06}"/>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4932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9FF8B-664F-4E40-A783-27E9AC399A3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E73D6-1A3D-4094-B73E-278E681E7C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E91A72-939A-4BAA-A6AD-E08C604C4CC7}"/>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5" name="Marcador de pie de página 4">
            <a:extLst>
              <a:ext uri="{FF2B5EF4-FFF2-40B4-BE49-F238E27FC236}">
                <a16:creationId xmlns:a16="http://schemas.microsoft.com/office/drawing/2014/main" id="{5D0DA56B-659D-4E2C-A9B8-44584F4238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B59E165-A33A-4580-9E3B-A069E408FF5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90441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D4B0F-F666-44D8-B1DA-A9BBD6ACACB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58C2C9D-C7BA-489A-8F05-2CB7BFB6E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B6E8532-535D-43BC-9CDE-FE1436B7D923}"/>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5" name="Marcador de pie de página 4">
            <a:extLst>
              <a:ext uri="{FF2B5EF4-FFF2-40B4-BE49-F238E27FC236}">
                <a16:creationId xmlns:a16="http://schemas.microsoft.com/office/drawing/2014/main" id="{B29889F1-8BB1-4E0B-A28A-76836D85DE6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7C3842F-D7AD-490A-A923-EA1F250D98E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616237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A3D11-C61D-4D09-890C-69800328DBE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9E895EB-BA30-4CBA-B193-71119FD0E8F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E37A7C57-2615-44D5-AB96-453566E59C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C3EB7A8-E422-4FFF-BB17-9656B64105CE}"/>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6" name="Marcador de pie de página 5">
            <a:extLst>
              <a:ext uri="{FF2B5EF4-FFF2-40B4-BE49-F238E27FC236}">
                <a16:creationId xmlns:a16="http://schemas.microsoft.com/office/drawing/2014/main" id="{DF44F796-CCA6-46C8-96F2-1544F84D8F8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052EC9A-4856-4141-8857-A71D309C6EF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3869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E0B9A-B46E-4448-BD5E-A16CE04615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B2338F6-36F5-4912-A176-83C0013D2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F89E8E-BB75-4A1D-BF97-1750685E26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0D96A1E-70DB-46BA-B695-2C215685A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6EF428-23DD-4460-8FC6-5AFCD4833CD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000A86C-E18B-4A3D-A3F9-92459E09DBCB}"/>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8" name="Marcador de pie de página 7">
            <a:extLst>
              <a:ext uri="{FF2B5EF4-FFF2-40B4-BE49-F238E27FC236}">
                <a16:creationId xmlns:a16="http://schemas.microsoft.com/office/drawing/2014/main" id="{1D0F1B97-5D32-4FBC-B25E-F679A0B974F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65467A5-46CC-47FB-B545-226074F9FA25}"/>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810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B0FDE-635D-4817-9094-7CAA3D70193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6E44ACB-3DE1-4080-AAC4-2E46C6166531}"/>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4" name="Marcador de pie de página 3">
            <a:extLst>
              <a:ext uri="{FF2B5EF4-FFF2-40B4-BE49-F238E27FC236}">
                <a16:creationId xmlns:a16="http://schemas.microsoft.com/office/drawing/2014/main" id="{12153A0A-36BC-4158-87B5-37642B6B4E9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87F634C-89C4-4DC4-AD8C-B07242AC4DBD}"/>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767303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4B5127-B13E-459B-92B1-B4B462779EFF}"/>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3" name="Marcador de pie de página 2">
            <a:extLst>
              <a:ext uri="{FF2B5EF4-FFF2-40B4-BE49-F238E27FC236}">
                <a16:creationId xmlns:a16="http://schemas.microsoft.com/office/drawing/2014/main" id="{EBA1353E-CB42-4C06-AC68-BE51F2AF940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9A4A97C-33A0-40C1-8117-9EC2CAE81D37}"/>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22926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A9878-D470-46B6-B2B6-A40875D480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15E9AA-1CD0-486B-9EFE-B58EEA37C86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AFE290-0C20-4A9F-90F7-60B0431A65C5}"/>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5" name="Marcador de pie de página 4">
            <a:extLst>
              <a:ext uri="{FF2B5EF4-FFF2-40B4-BE49-F238E27FC236}">
                <a16:creationId xmlns:a16="http://schemas.microsoft.com/office/drawing/2014/main" id="{7636CC88-111E-4F99-925F-BC86ABD86F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0A64EA6-C2A8-481E-B032-CF0F853EBA5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783121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6F42D-05DE-433E-ABB6-EC67F1B1E2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67A223A-1077-4D69-B8B5-595B4AE9D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9306D38-5C3A-46FA-9978-365375D46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CAF139-6BBD-4ABD-9455-1118E49B1515}"/>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6" name="Marcador de pie de página 5">
            <a:extLst>
              <a:ext uri="{FF2B5EF4-FFF2-40B4-BE49-F238E27FC236}">
                <a16:creationId xmlns:a16="http://schemas.microsoft.com/office/drawing/2014/main" id="{F5D7168A-713F-44BC-9A0D-7F21CFF2BDF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C4B2A52-3307-4833-A191-2ED576E54A7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654061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3C317-866A-4C5F-95CB-0B6E19623F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ACE789E3-0441-42AF-8A9E-FE54291A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31A55E5-DDA7-44A8-A258-ECC04F86B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85D96C-3F74-4C53-AE23-994795E7D8D9}"/>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6" name="Marcador de pie de página 5">
            <a:extLst>
              <a:ext uri="{FF2B5EF4-FFF2-40B4-BE49-F238E27FC236}">
                <a16:creationId xmlns:a16="http://schemas.microsoft.com/office/drawing/2014/main" id="{CED80C25-A213-4232-BBC9-79C1065B53E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21ACB7D-3793-4AD5-9719-698F5DF72B3C}"/>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316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DB01C-4397-4813-B147-BC8E28AB6D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CC87BAF-A508-407F-9BEF-A0ED0871379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C23314C-2D11-4B80-94BA-56BCE15E84A3}"/>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5" name="Marcador de pie de página 4">
            <a:extLst>
              <a:ext uri="{FF2B5EF4-FFF2-40B4-BE49-F238E27FC236}">
                <a16:creationId xmlns:a16="http://schemas.microsoft.com/office/drawing/2014/main" id="{B14E91D8-4017-4BC3-A7E1-AC3AFBA979E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4CDFF7E-C9AD-4C1F-A2E2-5825080AE3C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530405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274038-BF59-4E70-BFDA-D1847E65BD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EE38053-F9AE-492A-8A2A-BD70F953307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03FDBF1-6C79-49D0-9DD9-53DABD76FD8B}"/>
              </a:ext>
            </a:extLst>
          </p:cNvPr>
          <p:cNvSpPr>
            <a:spLocks noGrp="1"/>
          </p:cNvSpPr>
          <p:nvPr>
            <p:ph type="dt" sz="half" idx="10"/>
          </p:nvPr>
        </p:nvSpPr>
        <p:spPr/>
        <p:txBody>
          <a:bodyPr/>
          <a:lstStyle/>
          <a:p>
            <a:fld id="{C780CD05-A307-4E07-AC91-0C8C7E13E715}" type="datetimeFigureOut">
              <a:rPr lang="es-PE" smtClean="0"/>
              <a:t>18/02/2022</a:t>
            </a:fld>
            <a:endParaRPr lang="es-PE"/>
          </a:p>
        </p:txBody>
      </p:sp>
      <p:sp>
        <p:nvSpPr>
          <p:cNvPr id="5" name="Marcador de pie de página 4">
            <a:extLst>
              <a:ext uri="{FF2B5EF4-FFF2-40B4-BE49-F238E27FC236}">
                <a16:creationId xmlns:a16="http://schemas.microsoft.com/office/drawing/2014/main" id="{7AC3A998-3215-4B09-92CB-8456A4D637E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4DDE49-F598-4F43-A77A-846AAE7ABBF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18252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32701-2FA2-49B4-9652-1B1345D387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68F7789-4912-4A53-8A8C-820CFF371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94283EE-894B-4C9E-8FA4-792C8F6E647D}"/>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5" name="Marcador de pie de página 4">
            <a:extLst>
              <a:ext uri="{FF2B5EF4-FFF2-40B4-BE49-F238E27FC236}">
                <a16:creationId xmlns:a16="http://schemas.microsoft.com/office/drawing/2014/main" id="{55BC8D4B-61B7-4FDC-961B-FBB36B89137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2C27C90-305F-446B-B963-A232A46732A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8413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DC306-9344-496A-B3FB-C91F7BC0C25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4CE597A-0EC8-4183-878F-642FA58097F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2B3CF90-3131-4055-9B00-05E9D559B5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E73911F-A260-45A1-89E9-CF065CB12EBB}"/>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6" name="Marcador de pie de página 5">
            <a:extLst>
              <a:ext uri="{FF2B5EF4-FFF2-40B4-BE49-F238E27FC236}">
                <a16:creationId xmlns:a16="http://schemas.microsoft.com/office/drawing/2014/main" id="{7CF0D46F-ECC7-4FEB-8087-1D4B4DA4D05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FA2B32F-4B03-47ED-98CA-47D2EE9287D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8087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590B7-1DB2-41B7-B792-F9BBF9A540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5B1C5BF-8D41-4FB6-AB17-90FA0A6A1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F05F51-B554-4830-A6AE-79DE2167FE9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FA27ABD6-8131-4F4A-B718-5F4AE5B0C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5EED5A-358B-4D0F-9D8D-4A6EDD25EA1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5F9F37A-5B3D-4FD7-BECF-7358139C02CD}"/>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8" name="Marcador de pie de página 7">
            <a:extLst>
              <a:ext uri="{FF2B5EF4-FFF2-40B4-BE49-F238E27FC236}">
                <a16:creationId xmlns:a16="http://schemas.microsoft.com/office/drawing/2014/main" id="{096EE5E2-04DF-48A0-9AC8-6C50AFC3111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0D249F1-4FFA-46B3-90DA-55648B6CA18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4072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E946F-A47E-46D4-9C37-1CAF2C3C8ED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331FCBE-D29C-4552-8C16-5A5E07E094CA}"/>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4" name="Marcador de pie de página 3">
            <a:extLst>
              <a:ext uri="{FF2B5EF4-FFF2-40B4-BE49-F238E27FC236}">
                <a16:creationId xmlns:a16="http://schemas.microsoft.com/office/drawing/2014/main" id="{43B4B32D-F54D-4DE6-8882-72F8CAF3021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BF230D7-7997-499F-A43D-01841AFCF66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12359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747187-BBC3-46D7-8B41-46E494E6AF23}"/>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3" name="Marcador de pie de página 2">
            <a:extLst>
              <a:ext uri="{FF2B5EF4-FFF2-40B4-BE49-F238E27FC236}">
                <a16:creationId xmlns:a16="http://schemas.microsoft.com/office/drawing/2014/main" id="{625978A2-D6E7-40F0-8DB9-C0609BA409F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3B3A83E2-8727-4BE3-AE72-C7AABAFD70DA}"/>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286316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F4611-FAB6-4096-810B-95FE27DCD5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6BAE9A8-C63F-4561-B4E2-4CC720FA7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2871B9C-5CB5-405C-BEA0-E0D1FEC1E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BB4A16-2958-4721-8E2D-ECAC5A4AFB3B}"/>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6" name="Marcador de pie de página 5">
            <a:extLst>
              <a:ext uri="{FF2B5EF4-FFF2-40B4-BE49-F238E27FC236}">
                <a16:creationId xmlns:a16="http://schemas.microsoft.com/office/drawing/2014/main" id="{D2714982-4275-450D-9C8F-56102EDA746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6450A53-D622-4B2F-AABB-471332489C4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17365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B2DFA-3B48-4389-AE12-7D2D901567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AE80B00-4FDB-4C00-B8DE-DEE12C041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E286237-498E-4D50-BFC4-EE8330DE0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AAA887-4679-4CB1-8008-AB7ED4291077}"/>
              </a:ext>
            </a:extLst>
          </p:cNvPr>
          <p:cNvSpPr>
            <a:spLocks noGrp="1"/>
          </p:cNvSpPr>
          <p:nvPr>
            <p:ph type="dt" sz="half" idx="10"/>
          </p:nvPr>
        </p:nvSpPr>
        <p:spPr/>
        <p:txBody>
          <a:bodyPr/>
          <a:lstStyle/>
          <a:p>
            <a:fld id="{5C5D0169-7A3B-4C40-A2F7-E6B9D2B21B71}" type="datetimeFigureOut">
              <a:rPr lang="es-PE" smtClean="0"/>
              <a:t>18/02/2022</a:t>
            </a:fld>
            <a:endParaRPr lang="es-PE"/>
          </a:p>
        </p:txBody>
      </p:sp>
      <p:sp>
        <p:nvSpPr>
          <p:cNvPr id="6" name="Marcador de pie de página 5">
            <a:extLst>
              <a:ext uri="{FF2B5EF4-FFF2-40B4-BE49-F238E27FC236}">
                <a16:creationId xmlns:a16="http://schemas.microsoft.com/office/drawing/2014/main" id="{3637C9D6-F29D-44DE-8A3B-94E165CAD19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1089CD6-9279-498F-8A71-8343FA59E34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36586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2F3948F-EFB4-476C-B5B9-1BCA31CB7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084BA1-C4E2-4BDA-BEDA-744600F96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E9DFCE5-E1F8-4B6D-ACD4-6134E61A1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D0169-7A3B-4C40-A2F7-E6B9D2B21B71}" type="datetimeFigureOut">
              <a:rPr lang="es-PE" smtClean="0"/>
              <a:t>18/02/2022</a:t>
            </a:fld>
            <a:endParaRPr lang="es-PE"/>
          </a:p>
        </p:txBody>
      </p:sp>
      <p:sp>
        <p:nvSpPr>
          <p:cNvPr id="5" name="Marcador de pie de página 4">
            <a:extLst>
              <a:ext uri="{FF2B5EF4-FFF2-40B4-BE49-F238E27FC236}">
                <a16:creationId xmlns:a16="http://schemas.microsoft.com/office/drawing/2014/main" id="{EDE96D72-7A86-4BD6-999C-BDF8B617C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89419DE-EC98-46E2-B687-80D71EE70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14FAE-CEEE-400C-B77E-C7C2904F8FA7}" type="slidenum">
              <a:rPr lang="es-PE" smtClean="0"/>
              <a:t>‹Nº›</a:t>
            </a:fld>
            <a:endParaRPr lang="es-PE"/>
          </a:p>
        </p:txBody>
      </p:sp>
    </p:spTree>
    <p:extLst>
      <p:ext uri="{BB962C8B-B14F-4D97-AF65-F5344CB8AC3E}">
        <p14:creationId xmlns:p14="http://schemas.microsoft.com/office/powerpoint/2010/main" val="427173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B2088F-8B47-409D-BA42-7784DC233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9CD3B82-05B2-460F-9904-E636C6B50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5BEFCC0-66C9-4F61-BB87-F38D87A37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0CD05-A307-4E07-AC91-0C8C7E13E715}" type="datetimeFigureOut">
              <a:rPr lang="es-PE" smtClean="0"/>
              <a:t>18/02/2022</a:t>
            </a:fld>
            <a:endParaRPr lang="es-PE"/>
          </a:p>
        </p:txBody>
      </p:sp>
      <p:sp>
        <p:nvSpPr>
          <p:cNvPr id="5" name="Marcador de pie de página 4">
            <a:extLst>
              <a:ext uri="{FF2B5EF4-FFF2-40B4-BE49-F238E27FC236}">
                <a16:creationId xmlns:a16="http://schemas.microsoft.com/office/drawing/2014/main" id="{EAE11933-29DA-4C55-8CC0-AE0E49255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8B9E4C7F-B178-404D-ADEA-4670542E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367D-9EA0-4C24-A746-BE2A3FA9E251}" type="slidenum">
              <a:rPr lang="es-PE" smtClean="0"/>
              <a:t>‹Nº›</a:t>
            </a:fld>
            <a:endParaRPr lang="es-PE"/>
          </a:p>
        </p:txBody>
      </p:sp>
    </p:spTree>
    <p:extLst>
      <p:ext uri="{BB962C8B-B14F-4D97-AF65-F5344CB8AC3E}">
        <p14:creationId xmlns:p14="http://schemas.microsoft.com/office/powerpoint/2010/main" val="14459952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2.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image" Target="../media/image24.jpeg"/><Relationship Id="rId5" Type="http://schemas.openxmlformats.org/officeDocument/2006/relationships/diagramColors" Target="../diagrams/colors2.xml"/><Relationship Id="rId10" Type="http://schemas.openxmlformats.org/officeDocument/2006/relationships/image" Target="../media/image23.png"/><Relationship Id="rId4" Type="http://schemas.openxmlformats.org/officeDocument/2006/relationships/diagramQuickStyle" Target="../diagrams/quickStyle2.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2.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3.png"/><Relationship Id="rId9"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1.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24.jpeg"/><Relationship Id="rId5" Type="http://schemas.openxmlformats.org/officeDocument/2006/relationships/diagramColors" Target="../diagrams/colors1.xml"/><Relationship Id="rId10" Type="http://schemas.openxmlformats.org/officeDocument/2006/relationships/image" Target="../media/image23.png"/><Relationship Id="rId4" Type="http://schemas.openxmlformats.org/officeDocument/2006/relationships/diagramQuickStyle" Target="../diagrams/quickStyle1.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DBDD19-7ADC-447F-84A8-BCCB651DC560}"/>
              </a:ext>
            </a:extLst>
          </p:cNvPr>
          <p:cNvPicPr>
            <a:picLocks noChangeAspect="1"/>
          </p:cNvPicPr>
          <p:nvPr/>
        </p:nvPicPr>
        <p:blipFill rotWithShape="1">
          <a:blip r:embed="rId2">
            <a:alphaModFix amt="50000"/>
          </a:blip>
          <a:srcRect t="14122"/>
          <a:stretch/>
        </p:blipFill>
        <p:spPr>
          <a:xfrm>
            <a:off x="20" y="0"/>
            <a:ext cx="12191980" cy="6857990"/>
          </a:xfrm>
          <a:prstGeom prst="rect">
            <a:avLst/>
          </a:prstGeom>
        </p:spPr>
      </p:pic>
      <p:sp>
        <p:nvSpPr>
          <p:cNvPr id="5" name="Rectángulo 4">
            <a:extLst>
              <a:ext uri="{FF2B5EF4-FFF2-40B4-BE49-F238E27FC236}">
                <a16:creationId xmlns:a16="http://schemas.microsoft.com/office/drawing/2014/main" id="{943201E5-49EF-42ED-A729-AB1CFEC20EA3}"/>
              </a:ext>
            </a:extLst>
          </p:cNvPr>
          <p:cNvSpPr/>
          <p:nvPr/>
        </p:nvSpPr>
        <p:spPr>
          <a:xfrm>
            <a:off x="-20" y="3552824"/>
            <a:ext cx="12192000" cy="1495425"/>
          </a:xfrm>
          <a:prstGeom prst="rect">
            <a:avLst/>
          </a:prstGeom>
          <a:solidFill>
            <a:srgbClr val="C0000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a:t>Proyecto Modelo Elasticidad de Precios Demanda</a:t>
            </a:r>
          </a:p>
          <a:p>
            <a:pPr algn="ctr"/>
            <a:r>
              <a:rPr lang="es-PE" sz="4000" b="1"/>
              <a:t>25/11/2021</a:t>
            </a:r>
          </a:p>
        </p:txBody>
      </p:sp>
    </p:spTree>
    <p:extLst>
      <p:ext uri="{BB962C8B-B14F-4D97-AF65-F5344CB8AC3E}">
        <p14:creationId xmlns:p14="http://schemas.microsoft.com/office/powerpoint/2010/main" val="370003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a:solidFill>
                    <a:schemeClr val="tx1">
                      <a:lumMod val="95000"/>
                      <a:lumOff val="5000"/>
                    </a:schemeClr>
                  </a:solidFill>
                </a:rPr>
                <a:t>Tenemos las siguientes opciones:</a:t>
              </a:r>
              <a:endParaRPr lang="en-US" sz="3200" i="1" kern="120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252249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12" name="Picture 11">
            <a:extLst>
              <a:ext uri="{FF2B5EF4-FFF2-40B4-BE49-F238E27FC236}">
                <a16:creationId xmlns:a16="http://schemas.microsoft.com/office/drawing/2014/main" id="{94774CE9-7B25-4B45-80E0-EC7F9269BCA6}"/>
              </a:ext>
            </a:extLst>
          </p:cNvPr>
          <p:cNvPicPr>
            <a:picLocks noChangeAspect="1"/>
          </p:cNvPicPr>
          <p:nvPr/>
        </p:nvPicPr>
        <p:blipFill>
          <a:blip r:embed="rId4"/>
          <a:stretch>
            <a:fillRect/>
          </a:stretch>
        </p:blipFill>
        <p:spPr>
          <a:xfrm>
            <a:off x="424207" y="1024022"/>
            <a:ext cx="11435913" cy="4992395"/>
          </a:xfrm>
          <a:prstGeom prst="rect">
            <a:avLst/>
          </a:prstGeom>
        </p:spPr>
      </p:pic>
    </p:spTree>
    <p:extLst>
      <p:ext uri="{BB962C8B-B14F-4D97-AF65-F5344CB8AC3E}">
        <p14:creationId xmlns:p14="http://schemas.microsoft.com/office/powerpoint/2010/main" val="2458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12" name="Picture 11">
            <a:extLst>
              <a:ext uri="{FF2B5EF4-FFF2-40B4-BE49-F238E27FC236}">
                <a16:creationId xmlns:a16="http://schemas.microsoft.com/office/drawing/2014/main" id="{94774CE9-7B25-4B45-80E0-EC7F9269BCA6}"/>
              </a:ext>
            </a:extLst>
          </p:cNvPr>
          <p:cNvPicPr>
            <a:picLocks noChangeAspect="1"/>
          </p:cNvPicPr>
          <p:nvPr/>
        </p:nvPicPr>
        <p:blipFill>
          <a:blip r:embed="rId4"/>
          <a:stretch>
            <a:fillRect/>
          </a:stretch>
        </p:blipFill>
        <p:spPr>
          <a:xfrm>
            <a:off x="424207" y="1024022"/>
            <a:ext cx="11435913" cy="4992395"/>
          </a:xfrm>
          <a:prstGeom prst="rect">
            <a:avLst/>
          </a:prstGeom>
        </p:spPr>
      </p:pic>
      <p:pic>
        <p:nvPicPr>
          <p:cNvPr id="14" name="Picture 13">
            <a:extLst>
              <a:ext uri="{FF2B5EF4-FFF2-40B4-BE49-F238E27FC236}">
                <a16:creationId xmlns:a16="http://schemas.microsoft.com/office/drawing/2014/main" id="{93CFC4C5-5F93-4843-91DD-37C9BA656FF3}"/>
              </a:ext>
            </a:extLst>
          </p:cNvPr>
          <p:cNvPicPr>
            <a:picLocks noChangeAspect="1"/>
          </p:cNvPicPr>
          <p:nvPr/>
        </p:nvPicPr>
        <p:blipFill>
          <a:blip r:embed="rId5"/>
          <a:stretch>
            <a:fillRect/>
          </a:stretch>
        </p:blipFill>
        <p:spPr>
          <a:xfrm>
            <a:off x="504157" y="1138518"/>
            <a:ext cx="11236741" cy="4618619"/>
          </a:xfrm>
          <a:prstGeom prst="rect">
            <a:avLst/>
          </a:prstGeom>
        </p:spPr>
      </p:pic>
    </p:spTree>
    <p:extLst>
      <p:ext uri="{BB962C8B-B14F-4D97-AF65-F5344CB8AC3E}">
        <p14:creationId xmlns:p14="http://schemas.microsoft.com/office/powerpoint/2010/main" val="85619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6" name="Picture 5">
            <a:extLst>
              <a:ext uri="{FF2B5EF4-FFF2-40B4-BE49-F238E27FC236}">
                <a16:creationId xmlns:a16="http://schemas.microsoft.com/office/drawing/2014/main" id="{9A5E541B-6CBA-4FFF-AE0C-166605758C9F}"/>
              </a:ext>
            </a:extLst>
          </p:cNvPr>
          <p:cNvPicPr>
            <a:picLocks noChangeAspect="1"/>
          </p:cNvPicPr>
          <p:nvPr/>
        </p:nvPicPr>
        <p:blipFill>
          <a:blip r:embed="rId4"/>
          <a:stretch>
            <a:fillRect/>
          </a:stretch>
        </p:blipFill>
        <p:spPr>
          <a:xfrm>
            <a:off x="424207" y="1194880"/>
            <a:ext cx="10808569" cy="4952365"/>
          </a:xfrm>
          <a:prstGeom prst="rect">
            <a:avLst/>
          </a:prstGeom>
        </p:spPr>
      </p:pic>
    </p:spTree>
    <p:extLst>
      <p:ext uri="{BB962C8B-B14F-4D97-AF65-F5344CB8AC3E}">
        <p14:creationId xmlns:p14="http://schemas.microsoft.com/office/powerpoint/2010/main" val="326310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Productos Elásticos e Inelásticos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24207" y="1442887"/>
            <a:ext cx="5393887" cy="41963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1. Productos Elásticos</a:t>
            </a:r>
          </a:p>
          <a:p>
            <a:pPr marL="0" indent="0">
              <a:lnSpc>
                <a:spcPct val="107000"/>
              </a:lnSpc>
              <a:spcAft>
                <a:spcPts val="800"/>
              </a:spcAft>
              <a:buNone/>
            </a:pPr>
            <a:r>
              <a:rPr lang="es-PE" sz="1800">
                <a:solidFill>
                  <a:srgbClr val="3C3C3C"/>
                </a:solidFill>
                <a:effectLst/>
                <a:latin typeface="Arial" panose="020B0604020202020204" pitchFamily="34" charset="0"/>
                <a:ea typeface="Calibri" panose="020F0502020204030204" pitchFamily="34" charset="0"/>
                <a:cs typeface="Times New Roman" panose="02020603050405020304" pitchFamily="18" charset="0"/>
              </a:rPr>
              <a:t>Por regla general, un aumento de precio produce una disminución de la demanda, ya que menos consumidores podrán o querrán pagar el nuevo precio por el producto o servicio.</a:t>
            </a: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hart&#10;&#10;Description automatically generated">
            <a:extLst>
              <a:ext uri="{FF2B5EF4-FFF2-40B4-BE49-F238E27FC236}">
                <a16:creationId xmlns:a16="http://schemas.microsoft.com/office/drawing/2014/main" id="{840BDFE1-5A34-4B4F-8CAB-17B8D1E9593C}"/>
              </a:ext>
            </a:extLst>
          </p:cNvPr>
          <p:cNvPicPr>
            <a:picLocks noChangeAspect="1"/>
          </p:cNvPicPr>
          <p:nvPr/>
        </p:nvPicPr>
        <p:blipFill>
          <a:blip r:embed="rId2"/>
          <a:stretch>
            <a:fillRect/>
          </a:stretch>
        </p:blipFill>
        <p:spPr>
          <a:xfrm>
            <a:off x="5818094" y="1766047"/>
            <a:ext cx="5925671" cy="3946115"/>
          </a:xfrm>
          <a:prstGeom prst="rect">
            <a:avLst/>
          </a:prstGeom>
        </p:spPr>
      </p:pic>
      <p:sp>
        <p:nvSpPr>
          <p:cNvPr id="2" name="Rectangle 1">
            <a:extLst>
              <a:ext uri="{FF2B5EF4-FFF2-40B4-BE49-F238E27FC236}">
                <a16:creationId xmlns:a16="http://schemas.microsoft.com/office/drawing/2014/main" id="{53AD1B17-72B1-4F55-9525-F4C725B0DA34}"/>
              </a:ext>
            </a:extLst>
          </p:cNvPr>
          <p:cNvSpPr/>
          <p:nvPr/>
        </p:nvSpPr>
        <p:spPr>
          <a:xfrm>
            <a:off x="7458637" y="5389001"/>
            <a:ext cx="2232211"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43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Productos Elásticos e Inelásticos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41887" y="1391761"/>
            <a:ext cx="4461807"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2. Productos Inelásticos</a:t>
            </a:r>
          </a:p>
          <a:p>
            <a:pPr marL="0" indent="0">
              <a:lnSpc>
                <a:spcPct val="107000"/>
              </a:lnSpc>
              <a:spcAft>
                <a:spcPts val="800"/>
              </a:spcAft>
              <a:buNone/>
            </a:pPr>
            <a:r>
              <a:rPr lang="es-PE" sz="1800">
                <a:solidFill>
                  <a:srgbClr val="33475B"/>
                </a:solidFill>
                <a:effectLst/>
                <a:latin typeface="Helvetica" panose="020B0604020202020204" pitchFamily="34" charset="0"/>
                <a:ea typeface="Calibri" panose="020F0502020204030204" pitchFamily="34" charset="0"/>
              </a:rPr>
              <a:t>Si las personas compran un producto o servicio aun cuando sube de precio, este se denomina como </a:t>
            </a:r>
            <a:r>
              <a:rPr lang="es-PE" sz="1800" b="1">
                <a:solidFill>
                  <a:srgbClr val="33475B"/>
                </a:solidFill>
                <a:effectLst/>
                <a:latin typeface="Helvetica" panose="020B0604020202020204" pitchFamily="34" charset="0"/>
                <a:ea typeface="Calibri" panose="020F0502020204030204" pitchFamily="34" charset="0"/>
              </a:rPr>
              <a:t>inelástico</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s-PE" sz="1800">
                <a:solidFill>
                  <a:srgbClr val="33475B"/>
                </a:solidFill>
                <a:effectLst/>
                <a:latin typeface="Helvetica" panose="020B0604020202020204" pitchFamily="34" charset="0"/>
                <a:ea typeface="Calibri" panose="020F0502020204030204" pitchFamily="34" charset="0"/>
                <a:cs typeface="Times New Roman" panose="02020603050405020304" pitchFamily="18" charset="0"/>
              </a:rPr>
              <a:t>La demanda de un bien es inelástica cuando la respuesta de los consumidores ante el precio NO ES significativa.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hart, diagram&#10;&#10;Description automatically generated with medium confidence">
            <a:extLst>
              <a:ext uri="{FF2B5EF4-FFF2-40B4-BE49-F238E27FC236}">
                <a16:creationId xmlns:a16="http://schemas.microsoft.com/office/drawing/2014/main" id="{255D4DCE-D728-4B9F-8F56-7C411CE7DC8B}"/>
              </a:ext>
            </a:extLst>
          </p:cNvPr>
          <p:cNvPicPr>
            <a:picLocks noChangeAspect="1"/>
          </p:cNvPicPr>
          <p:nvPr/>
        </p:nvPicPr>
        <p:blipFill>
          <a:blip r:embed="rId2"/>
          <a:stretch>
            <a:fillRect/>
          </a:stretch>
        </p:blipFill>
        <p:spPr>
          <a:xfrm>
            <a:off x="5154706" y="1472882"/>
            <a:ext cx="6525517" cy="3942239"/>
          </a:xfrm>
          <a:prstGeom prst="rect">
            <a:avLst/>
          </a:prstGeom>
        </p:spPr>
      </p:pic>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1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 Priorización de Vehículos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41887" y="1391761"/>
            <a:ext cx="11256777" cy="4905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dirty="0">
                <a:solidFill>
                  <a:srgbClr val="3C3C3C"/>
                </a:solidFill>
                <a:effectLst/>
                <a:latin typeface="Arial" panose="020B0604020202020204" pitchFamily="34" charset="0"/>
                <a:ea typeface="Calibri" panose="020F0502020204030204" pitchFamily="34" charset="0"/>
                <a:cs typeface="Times New Roman" panose="02020603050405020304" pitchFamily="18" charset="0"/>
              </a:rPr>
              <a:t>Metodología:</a:t>
            </a:r>
          </a:p>
          <a:p>
            <a:pPr marL="342900" indent="-342900">
              <a:lnSpc>
                <a:spcPct val="107000"/>
              </a:lnSpc>
              <a:spcAft>
                <a:spcPts val="800"/>
              </a:spcAft>
              <a:buFont typeface="+mj-lt"/>
              <a:buAutoNum type="arabicPeriod"/>
            </a:pPr>
            <a:r>
              <a:rPr lang="es-PE" sz="1800" dirty="0">
                <a:solidFill>
                  <a:srgbClr val="3C3C3C"/>
                </a:solidFill>
                <a:latin typeface="Arial" panose="020B0604020202020204" pitchFamily="34" charset="0"/>
                <a:ea typeface="Calibri" panose="020F0502020204030204" pitchFamily="34" charset="0"/>
                <a:cs typeface="Times New Roman" panose="02020603050405020304" pitchFamily="18" charset="0"/>
              </a:rPr>
              <a:t>Se tomo el </a:t>
            </a:r>
            <a:r>
              <a:rPr lang="es-PE" sz="1800" b="1" dirty="0">
                <a:solidFill>
                  <a:srgbClr val="3C3C3C"/>
                </a:solidFill>
                <a:latin typeface="Arial" panose="020B0604020202020204" pitchFamily="34" charset="0"/>
                <a:ea typeface="Calibri" panose="020F0502020204030204" pitchFamily="34" charset="0"/>
                <a:cs typeface="Times New Roman" panose="02020603050405020304" pitchFamily="18" charset="0"/>
              </a:rPr>
              <a:t>stock de vehículos</a:t>
            </a:r>
            <a:r>
              <a:rPr lang="es-PE" sz="1800" dirty="0">
                <a:solidFill>
                  <a:srgbClr val="3C3C3C"/>
                </a:solidFill>
                <a:latin typeface="Arial" panose="020B0604020202020204" pitchFamily="34" charset="0"/>
                <a:ea typeface="Calibri" panose="020F0502020204030204" pitchFamily="34" charset="0"/>
                <a:cs typeface="Times New Roman" panose="02020603050405020304" pitchFamily="18" charset="0"/>
              </a:rPr>
              <a:t>(Marca - Modelo) del 2022, para así solo crear modelos de elasticidad para vehículos que estarán vigentes en el futuro.</a:t>
            </a:r>
          </a:p>
          <a:p>
            <a:pPr marL="342900" indent="-342900">
              <a:lnSpc>
                <a:spcPct val="107000"/>
              </a:lnSpc>
              <a:spcAft>
                <a:spcPts val="800"/>
              </a:spcAft>
              <a:buFont typeface="+mj-lt"/>
              <a:buAutoNum type="arabicPeriod"/>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Se selecciono el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segmento</a:t>
            </a: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 entre los 9 con mayor volumen de ventas: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SUV.</a:t>
            </a:r>
          </a:p>
          <a:p>
            <a:pPr marL="342900" indent="-342900">
              <a:lnSpc>
                <a:spcPct val="107000"/>
              </a:lnSpc>
              <a:spcAft>
                <a:spcPts val="800"/>
              </a:spcAft>
              <a:buFont typeface="+mj-lt"/>
              <a:buAutoNum type="arabicPeriod"/>
            </a:pPr>
            <a:r>
              <a:rPr lang="es-PE" sz="1800" dirty="0">
                <a:solidFill>
                  <a:srgbClr val="3C3C3C"/>
                </a:solidFill>
                <a:latin typeface="Arial" panose="020B0604020202020204" pitchFamily="34" charset="0"/>
                <a:ea typeface="Calibri" panose="020F0502020204030204" pitchFamily="34" charset="0"/>
                <a:cs typeface="Times New Roman" panose="02020603050405020304" pitchFamily="18" charset="0"/>
              </a:rPr>
              <a:t>Se selecciono </a:t>
            </a:r>
            <a:r>
              <a:rPr lang="es-PE" sz="1800" b="1" dirty="0">
                <a:solidFill>
                  <a:srgbClr val="3C3C3C"/>
                </a:solidFill>
                <a:latin typeface="Arial" panose="020B0604020202020204" pitchFamily="34" charset="0"/>
                <a:ea typeface="Calibri" panose="020F0502020204030204" pitchFamily="34" charset="0"/>
                <a:cs typeface="Times New Roman" panose="02020603050405020304" pitchFamily="18" charset="0"/>
              </a:rPr>
              <a:t>62</a:t>
            </a:r>
            <a:r>
              <a:rPr lang="es-PE" sz="1800" dirty="0">
                <a:solidFill>
                  <a:srgbClr val="3C3C3C"/>
                </a:solidFill>
                <a:latin typeface="Arial" panose="020B0604020202020204" pitchFamily="34" charset="0"/>
                <a:ea typeface="Calibri" panose="020F0502020204030204" pitchFamily="34" charset="0"/>
                <a:cs typeface="Times New Roman" panose="02020603050405020304" pitchFamily="18" charset="0"/>
              </a:rPr>
              <a:t> de 179 versiones con mayor volumen de ventas y vigencia en el 2022.</a:t>
            </a:r>
          </a:p>
          <a:p>
            <a:pPr marL="342900" indent="-342900">
              <a:lnSpc>
                <a:spcPct val="107000"/>
              </a:lnSpc>
              <a:spcAft>
                <a:spcPts val="800"/>
              </a:spcAft>
              <a:buFont typeface="+mj-lt"/>
              <a:buAutoNum type="arabicPeriod"/>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PE" sz="1800" dirty="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FDCC252-2ED4-4E10-ACFE-988A7218F5F1}"/>
              </a:ext>
            </a:extLst>
          </p:cNvPr>
          <p:cNvSpPr/>
          <p:nvPr/>
        </p:nvSpPr>
        <p:spPr>
          <a:xfrm>
            <a:off x="5744251" y="3735418"/>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16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Viabilidad de Modelo de Elasticidad</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396820" y="1391760"/>
            <a:ext cx="11207575" cy="48393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Requisitos: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Contar con información histórica mínima de 3 años.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baja variabilidad de precios en el mes.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correlación negativa entre Precio y Demanda.</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elasticidad &gt; 1.</a:t>
            </a:r>
          </a:p>
          <a:p>
            <a:pPr marL="0" indent="0">
              <a:lnSpc>
                <a:spcPct val="107000"/>
              </a:lnSpc>
              <a:spcAft>
                <a:spcPts val="800"/>
              </a:spcAft>
              <a:buNone/>
            </a:pPr>
            <a:endParaRPr lang="en-US"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Tx/>
              <a:buChar char="-"/>
            </a:pPr>
            <a:endParaRPr lang="en-US" sz="18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33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Análisis de Ventas por Sociedad </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Abrir llave 12">
            <a:extLst>
              <a:ext uri="{FF2B5EF4-FFF2-40B4-BE49-F238E27FC236}">
                <a16:creationId xmlns:a16="http://schemas.microsoft.com/office/drawing/2014/main" id="{233EA8BE-9576-478E-9EA6-668C6991E04C}"/>
              </a:ext>
            </a:extLst>
          </p:cNvPr>
          <p:cNvSpPr/>
          <p:nvPr/>
        </p:nvSpPr>
        <p:spPr>
          <a:xfrm>
            <a:off x="3431659" y="1620908"/>
            <a:ext cx="311084" cy="3648173"/>
          </a:xfrm>
          <a:prstGeom prst="leftBrace">
            <a:avLst>
              <a:gd name="adj1" fmla="val 8333"/>
              <a:gd name="adj2" fmla="val 47157"/>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ln w="0"/>
              <a:solidFill>
                <a:schemeClr val="accent1"/>
              </a:solidFill>
              <a:effectLst>
                <a:outerShdw blurRad="38100" dist="25400" dir="5400000" algn="ctr" rotWithShape="0">
                  <a:srgbClr val="6E747A">
                    <a:alpha val="43000"/>
                  </a:srgbClr>
                </a:outerShdw>
              </a:effectLst>
            </a:endParaRPr>
          </a:p>
        </p:txBody>
      </p:sp>
      <p:sp>
        <p:nvSpPr>
          <p:cNvPr id="14" name="Rectángulo 13">
            <a:extLst>
              <a:ext uri="{FF2B5EF4-FFF2-40B4-BE49-F238E27FC236}">
                <a16:creationId xmlns:a16="http://schemas.microsoft.com/office/drawing/2014/main" id="{0B7C5C62-06B0-414B-9BB1-9F8751D766D3}"/>
              </a:ext>
            </a:extLst>
          </p:cNvPr>
          <p:cNvSpPr/>
          <p:nvPr/>
        </p:nvSpPr>
        <p:spPr>
          <a:xfrm>
            <a:off x="4238599" y="5213159"/>
            <a:ext cx="8201235" cy="523220"/>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a:ln w="0"/>
                <a:solidFill>
                  <a:schemeClr val="accent1"/>
                </a:solidFill>
                <a:effectLst>
                  <a:outerShdw blurRad="38100" dist="25400" dir="5400000" algn="ctr" rotWithShape="0">
                    <a:srgbClr val="6E747A">
                      <a:alpha val="43000"/>
                    </a:srgbClr>
                  </a:outerShdw>
                </a:effectLst>
              </a:rPr>
              <a:t>Las ventas de Concesionarios es mayor a Dercocenter en todos los Periodos</a:t>
            </a:r>
          </a:p>
          <a:p>
            <a:pPr marL="171450" indent="-171450">
              <a:buFont typeface="Arial" panose="020B0604020202020204" pitchFamily="34" charset="0"/>
              <a:buChar char="•"/>
            </a:pPr>
            <a:r>
              <a:rPr lang="es-ES" sz="1400">
                <a:ln w="0"/>
                <a:solidFill>
                  <a:schemeClr val="accent1"/>
                </a:solidFill>
                <a:effectLst>
                  <a:outerShdw blurRad="38100" dist="25400" dir="5400000" algn="ctr" rotWithShape="0">
                    <a:srgbClr val="6E747A">
                      <a:alpha val="43000"/>
                    </a:srgbClr>
                  </a:outerShdw>
                </a:effectLst>
              </a:rPr>
              <a:t>Tenemos 2 periodos donde las Ventas entre Concesionarios y Dercocenter van relación de 7 a 3.</a:t>
            </a:r>
            <a:endParaRPr lang="es-ES" sz="1400" b="0" cap="none" spc="0">
              <a:ln w="0"/>
              <a:solidFill>
                <a:schemeClr val="accent1"/>
              </a:solidFill>
              <a:effectLst>
                <a:outerShdw blurRad="38100" dist="25400" dir="5400000" algn="ctr" rotWithShape="0">
                  <a:srgbClr val="6E747A">
                    <a:alpha val="43000"/>
                  </a:srgbClr>
                </a:outerShdw>
              </a:effectLst>
            </a:endParaRPr>
          </a:p>
        </p:txBody>
      </p:sp>
      <p:sp>
        <p:nvSpPr>
          <p:cNvPr id="20" name="Rectángulo 19">
            <a:extLst>
              <a:ext uri="{FF2B5EF4-FFF2-40B4-BE49-F238E27FC236}">
                <a16:creationId xmlns:a16="http://schemas.microsoft.com/office/drawing/2014/main" id="{434F742B-F056-4E00-B3BB-52D028071E05}"/>
              </a:ext>
            </a:extLst>
          </p:cNvPr>
          <p:cNvSpPr/>
          <p:nvPr/>
        </p:nvSpPr>
        <p:spPr>
          <a:xfrm>
            <a:off x="188837" y="5213159"/>
            <a:ext cx="2856321" cy="738664"/>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dirty="0">
                <a:ln w="0"/>
                <a:solidFill>
                  <a:schemeClr val="accent1"/>
                </a:solidFill>
                <a:effectLst>
                  <a:outerShdw blurRad="38100" dist="25400" dir="5400000" algn="ctr" rotWithShape="0">
                    <a:srgbClr val="6E747A">
                      <a:alpha val="43000"/>
                    </a:srgbClr>
                  </a:outerShdw>
                </a:effectLst>
              </a:rPr>
              <a:t>En 22 meses de Análisis la relación de ventas entre Concesionarios y </a:t>
            </a:r>
            <a:r>
              <a:rPr lang="es-ES" sz="1400" dirty="0" err="1">
                <a:ln w="0"/>
                <a:solidFill>
                  <a:schemeClr val="accent1"/>
                </a:solidFill>
                <a:effectLst>
                  <a:outerShdw blurRad="38100" dist="25400" dir="5400000" algn="ctr" rotWithShape="0">
                    <a:srgbClr val="6E747A">
                      <a:alpha val="43000"/>
                    </a:srgbClr>
                  </a:outerShdw>
                </a:effectLst>
              </a:rPr>
              <a:t>Dercocenter</a:t>
            </a:r>
            <a:r>
              <a:rPr lang="es-ES" sz="1400" dirty="0">
                <a:ln w="0"/>
                <a:solidFill>
                  <a:schemeClr val="accent1"/>
                </a:solidFill>
                <a:effectLst>
                  <a:outerShdw blurRad="38100" dist="25400" dir="5400000" algn="ctr" rotWithShape="0">
                    <a:srgbClr val="6E747A">
                      <a:alpha val="43000"/>
                    </a:srgbClr>
                  </a:outerShdw>
                </a:effectLst>
              </a:rPr>
              <a:t> es de 6 a 4.</a:t>
            </a:r>
            <a:endParaRPr lang="es-ES" sz="1400" b="0" cap="none" spc="0" dirty="0">
              <a:ln w="0"/>
              <a:solidFill>
                <a:schemeClr val="accent1"/>
              </a:solidFill>
              <a:effectLst>
                <a:outerShdw blurRad="38100" dist="25400" dir="5400000" algn="ctr" rotWithShape="0">
                  <a:srgbClr val="6E747A">
                    <a:alpha val="43000"/>
                  </a:srgbClr>
                </a:outerShdw>
              </a:effectLst>
            </a:endParaRPr>
          </a:p>
        </p:txBody>
      </p:sp>
      <p:pic>
        <p:nvPicPr>
          <p:cNvPr id="3" name="Imagen 2">
            <a:extLst>
              <a:ext uri="{FF2B5EF4-FFF2-40B4-BE49-F238E27FC236}">
                <a16:creationId xmlns:a16="http://schemas.microsoft.com/office/drawing/2014/main" id="{155C7F0B-BB16-47DF-A10D-91B46BEC0C30}"/>
              </a:ext>
            </a:extLst>
          </p:cNvPr>
          <p:cNvPicPr>
            <a:picLocks noChangeAspect="1"/>
          </p:cNvPicPr>
          <p:nvPr/>
        </p:nvPicPr>
        <p:blipFill>
          <a:blip r:embed="rId2"/>
          <a:stretch>
            <a:fillRect/>
          </a:stretch>
        </p:blipFill>
        <p:spPr>
          <a:xfrm>
            <a:off x="201492" y="2013625"/>
            <a:ext cx="3076730" cy="2867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6CDAECB7-78BD-49D2-AD43-23D19FE51D6A}"/>
              </a:ext>
            </a:extLst>
          </p:cNvPr>
          <p:cNvPicPr>
            <a:picLocks noChangeAspect="1"/>
          </p:cNvPicPr>
          <p:nvPr/>
        </p:nvPicPr>
        <p:blipFill>
          <a:blip r:embed="rId3"/>
          <a:stretch>
            <a:fillRect/>
          </a:stretch>
        </p:blipFill>
        <p:spPr>
          <a:xfrm>
            <a:off x="3896180" y="1929436"/>
            <a:ext cx="7741271" cy="2952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echa: a la derecha 7">
            <a:extLst>
              <a:ext uri="{FF2B5EF4-FFF2-40B4-BE49-F238E27FC236}">
                <a16:creationId xmlns:a16="http://schemas.microsoft.com/office/drawing/2014/main" id="{A0566EF9-9026-4983-8A83-DCFD9205F0CA}"/>
              </a:ext>
            </a:extLst>
          </p:cNvPr>
          <p:cNvSpPr/>
          <p:nvPr/>
        </p:nvSpPr>
        <p:spPr>
          <a:xfrm rot="20576634">
            <a:off x="10433157" y="2556641"/>
            <a:ext cx="817123" cy="23561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D3877D9-9D3C-48C8-B231-C61DC57BAF61}"/>
              </a:ext>
            </a:extLst>
          </p:cNvPr>
          <p:cNvSpPr/>
          <p:nvPr/>
        </p:nvSpPr>
        <p:spPr>
          <a:xfrm>
            <a:off x="3742743" y="930882"/>
            <a:ext cx="8410956" cy="954107"/>
          </a:xfrm>
          <a:prstGeom prst="rect">
            <a:avLst/>
          </a:prstGeom>
          <a:noFill/>
        </p:spPr>
        <p:txBody>
          <a:bodyPr wrap="none" lIns="91440" tIns="45720" rIns="91440" bIns="45720">
            <a:spAutoFit/>
          </a:bodyPr>
          <a:lstStyle/>
          <a:p>
            <a:r>
              <a:rPr lang="es-ES" sz="2800" dirty="0">
                <a:ln w="0"/>
                <a:solidFill>
                  <a:schemeClr val="accent1"/>
                </a:solidFill>
                <a:effectLst>
                  <a:outerShdw blurRad="38100" dist="25400" dir="5400000" algn="ctr" rotWithShape="0">
                    <a:srgbClr val="6E747A">
                      <a:alpha val="43000"/>
                    </a:srgbClr>
                  </a:outerShdw>
                </a:effectLst>
              </a:rPr>
              <a:t>En los últimos 4 meses el impacto de  los Concesionarios</a:t>
            </a:r>
            <a:br>
              <a:rPr lang="es-ES" sz="2800" dirty="0">
                <a:ln w="0"/>
                <a:solidFill>
                  <a:schemeClr val="accent1"/>
                </a:solidFill>
                <a:effectLst>
                  <a:outerShdw blurRad="38100" dist="25400" dir="5400000" algn="ctr" rotWithShape="0">
                    <a:srgbClr val="6E747A">
                      <a:alpha val="43000"/>
                    </a:srgbClr>
                  </a:outerShdw>
                </a:effectLst>
              </a:rPr>
            </a:br>
            <a:r>
              <a:rPr lang="es-ES" sz="2800" dirty="0">
                <a:ln w="0"/>
                <a:solidFill>
                  <a:schemeClr val="accent1"/>
                </a:solidFill>
                <a:effectLst>
                  <a:outerShdw blurRad="38100" dist="25400" dir="5400000" algn="ctr" rotWithShape="0">
                    <a:srgbClr val="6E747A">
                      <a:alpha val="43000"/>
                    </a:srgbClr>
                  </a:outerShdw>
                </a:effectLst>
              </a:rPr>
              <a:t>sigue una tendencia creciente</a:t>
            </a:r>
          </a:p>
        </p:txBody>
      </p:sp>
    </p:spTree>
    <p:extLst>
      <p:ext uri="{BB962C8B-B14F-4D97-AF65-F5344CB8AC3E}">
        <p14:creationId xmlns:p14="http://schemas.microsoft.com/office/powerpoint/2010/main" val="333708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Nivel de correlaciones(Ventas &amp; Precios) de autos</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4B77729-36BC-4113-BAFF-A99CC0B354D9}"/>
              </a:ext>
            </a:extLst>
          </p:cNvPr>
          <p:cNvSpPr/>
          <p:nvPr/>
        </p:nvSpPr>
        <p:spPr>
          <a:xfrm>
            <a:off x="7730410" y="1109374"/>
            <a:ext cx="3279616" cy="461665"/>
          </a:xfrm>
          <a:prstGeom prst="rect">
            <a:avLst/>
          </a:prstGeom>
          <a:noFill/>
        </p:spPr>
        <p:txBody>
          <a:bodyPr wrap="none" lIns="91440" tIns="45720" rIns="91440" bIns="45720">
            <a:spAutoFit/>
          </a:bodyPr>
          <a:lstStyle/>
          <a:p>
            <a:pPr algn="ctr"/>
            <a:r>
              <a:rPr lang="es-ES" sz="2400" u="sng" dirty="0">
                <a:ln w="0"/>
                <a:solidFill>
                  <a:schemeClr val="tx1">
                    <a:lumMod val="65000"/>
                    <a:lumOff val="35000"/>
                  </a:schemeClr>
                </a:solidFill>
                <a:effectLst>
                  <a:outerShdw blurRad="38100" dist="19050" dir="2700000" algn="tl" rotWithShape="0">
                    <a:schemeClr val="dk1">
                      <a:alpha val="40000"/>
                    </a:schemeClr>
                  </a:outerShdw>
                </a:effectLst>
              </a:rPr>
              <a:t>Alto Nivel de Correlación</a:t>
            </a:r>
            <a:endParaRPr lang="es-ES" sz="2400" b="0" u="sng"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0383DB9B-6C70-49F9-B2AC-9B48645D9112}"/>
              </a:ext>
            </a:extLst>
          </p:cNvPr>
          <p:cNvSpPr/>
          <p:nvPr/>
        </p:nvSpPr>
        <p:spPr>
          <a:xfrm>
            <a:off x="1416406" y="1109374"/>
            <a:ext cx="3319499" cy="461665"/>
          </a:xfrm>
          <a:prstGeom prst="rect">
            <a:avLst/>
          </a:prstGeom>
          <a:noFill/>
        </p:spPr>
        <p:txBody>
          <a:bodyPr wrap="none" lIns="91440" tIns="45720" rIns="91440" bIns="45720">
            <a:spAutoFit/>
          </a:bodyPr>
          <a:lstStyle/>
          <a:p>
            <a:pPr algn="ctr"/>
            <a:r>
              <a:rPr lang="es-ES" sz="2400" u="sng" dirty="0">
                <a:ln w="0"/>
                <a:solidFill>
                  <a:schemeClr val="tx1">
                    <a:lumMod val="65000"/>
                    <a:lumOff val="35000"/>
                  </a:schemeClr>
                </a:solidFill>
                <a:effectLst>
                  <a:outerShdw blurRad="38100" dist="19050" dir="2700000" algn="tl" rotWithShape="0">
                    <a:schemeClr val="dk1">
                      <a:alpha val="40000"/>
                    </a:schemeClr>
                  </a:outerShdw>
                </a:effectLst>
              </a:rPr>
              <a:t>Bajo Nivel de Correlación</a:t>
            </a:r>
            <a:endParaRPr lang="es-ES" sz="2400" b="0" u="sng"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22" name="Rectángulo 21">
            <a:extLst>
              <a:ext uri="{FF2B5EF4-FFF2-40B4-BE49-F238E27FC236}">
                <a16:creationId xmlns:a16="http://schemas.microsoft.com/office/drawing/2014/main" id="{2D83FFCE-0C1D-493D-9752-E3D903C89C91}"/>
              </a:ext>
            </a:extLst>
          </p:cNvPr>
          <p:cNvSpPr/>
          <p:nvPr/>
        </p:nvSpPr>
        <p:spPr>
          <a:xfrm>
            <a:off x="424207" y="5267384"/>
            <a:ext cx="5722071" cy="584775"/>
          </a:xfrm>
          <a:prstGeom prst="rect">
            <a:avLst/>
          </a:prstGeom>
          <a:noFill/>
        </p:spPr>
        <p:txBody>
          <a:bodyPr wrap="square" lIns="91440" tIns="45720" rIns="91440" bIns="45720">
            <a:spAutoFit/>
          </a:bodyPr>
          <a:lstStyle/>
          <a:p>
            <a:pPr algn="ctr"/>
            <a:r>
              <a:rPr lang="es-ES" sz="3200" b="0" cap="none" spc="0">
                <a:ln w="0"/>
                <a:solidFill>
                  <a:schemeClr val="accent1"/>
                </a:solidFill>
                <a:effectLst>
                  <a:outerShdw blurRad="38100" dist="25400" dir="5400000" algn="ctr" rotWithShape="0">
                    <a:srgbClr val="6E747A">
                      <a:alpha val="43000"/>
                    </a:srgbClr>
                  </a:outerShdw>
                </a:effectLst>
              </a:rPr>
              <a:t>Posible elasticidad</a:t>
            </a:r>
          </a:p>
        </p:txBody>
      </p:sp>
      <p:sp>
        <p:nvSpPr>
          <p:cNvPr id="23" name="Rectángulo 22">
            <a:extLst>
              <a:ext uri="{FF2B5EF4-FFF2-40B4-BE49-F238E27FC236}">
                <a16:creationId xmlns:a16="http://schemas.microsoft.com/office/drawing/2014/main" id="{168EA5EA-F3E0-4757-B16B-378D73F1EEFE}"/>
              </a:ext>
            </a:extLst>
          </p:cNvPr>
          <p:cNvSpPr/>
          <p:nvPr/>
        </p:nvSpPr>
        <p:spPr>
          <a:xfrm>
            <a:off x="6207523" y="5267384"/>
            <a:ext cx="5722071" cy="584775"/>
          </a:xfrm>
          <a:prstGeom prst="rect">
            <a:avLst/>
          </a:prstGeom>
          <a:noFill/>
        </p:spPr>
        <p:txBody>
          <a:bodyPr wrap="square" lIns="91440" tIns="45720" rIns="91440" bIns="45720">
            <a:spAutoFit/>
          </a:bodyPr>
          <a:lstStyle/>
          <a:p>
            <a:pPr algn="ctr"/>
            <a:r>
              <a:rPr lang="es-ES" sz="3200" b="0" cap="none" spc="0" dirty="0">
                <a:ln w="0"/>
                <a:solidFill>
                  <a:srgbClr val="FF0000"/>
                </a:solidFill>
                <a:effectLst>
                  <a:outerShdw blurRad="38100" dist="25400" dir="5400000" algn="ctr" rotWithShape="0">
                    <a:srgbClr val="6E747A">
                      <a:alpha val="43000"/>
                    </a:srgbClr>
                  </a:outerShdw>
                </a:effectLst>
              </a:rPr>
              <a:t>Sin elasticidad</a:t>
            </a:r>
          </a:p>
        </p:txBody>
      </p:sp>
      <p:sp>
        <p:nvSpPr>
          <p:cNvPr id="10" name="Rectángulo 9">
            <a:extLst>
              <a:ext uri="{FF2B5EF4-FFF2-40B4-BE49-F238E27FC236}">
                <a16:creationId xmlns:a16="http://schemas.microsoft.com/office/drawing/2014/main" id="{D7377BA0-B88C-4AF9-A87A-4C73A3AA0B08}"/>
              </a:ext>
            </a:extLst>
          </p:cNvPr>
          <p:cNvSpPr/>
          <p:nvPr/>
        </p:nvSpPr>
        <p:spPr>
          <a:xfrm>
            <a:off x="9156060" y="6308148"/>
            <a:ext cx="2392258" cy="276999"/>
          </a:xfrm>
          <a:prstGeom prst="rect">
            <a:avLst/>
          </a:prstGeom>
          <a:noFill/>
        </p:spPr>
        <p:txBody>
          <a:bodyPr wrap="none" lIns="91440" tIns="45720" rIns="91440" bIns="45720">
            <a:spAutoFit/>
          </a:bodyPr>
          <a:lstStyle/>
          <a:p>
            <a:pPr algn="ctr"/>
            <a:r>
              <a:rPr lang="es-ES" sz="1200" b="0" i="1" cap="none" spc="0">
                <a:ln w="0"/>
                <a:solidFill>
                  <a:schemeClr val="tx1">
                    <a:lumMod val="65000"/>
                    <a:lumOff val="35000"/>
                  </a:schemeClr>
                </a:solidFill>
                <a:effectLst>
                  <a:outerShdw blurRad="38100" dist="19050" dir="2700000" algn="tl" rotWithShape="0">
                    <a:schemeClr val="dk1">
                      <a:alpha val="40000"/>
                    </a:schemeClr>
                  </a:outerShdw>
                </a:effectLst>
              </a:rPr>
              <a:t>Nota: Informacion solo Dercocenter</a:t>
            </a:r>
          </a:p>
        </p:txBody>
      </p:sp>
      <p:pic>
        <p:nvPicPr>
          <p:cNvPr id="3" name="Imagen 2">
            <a:extLst>
              <a:ext uri="{FF2B5EF4-FFF2-40B4-BE49-F238E27FC236}">
                <a16:creationId xmlns:a16="http://schemas.microsoft.com/office/drawing/2014/main" id="{13AFCFF2-0B3D-4227-B1CB-44C297282A27}"/>
              </a:ext>
            </a:extLst>
          </p:cNvPr>
          <p:cNvPicPr>
            <a:picLocks noChangeAspect="1"/>
          </p:cNvPicPr>
          <p:nvPr/>
        </p:nvPicPr>
        <p:blipFill>
          <a:blip r:embed="rId2"/>
          <a:stretch>
            <a:fillRect/>
          </a:stretch>
        </p:blipFill>
        <p:spPr>
          <a:xfrm>
            <a:off x="6207523" y="1829066"/>
            <a:ext cx="5509996" cy="3215406"/>
          </a:xfrm>
          <a:prstGeom prst="rect">
            <a:avLst/>
          </a:prstGeom>
        </p:spPr>
      </p:pic>
      <p:pic>
        <p:nvPicPr>
          <p:cNvPr id="13" name="Imagen 12">
            <a:extLst>
              <a:ext uri="{FF2B5EF4-FFF2-40B4-BE49-F238E27FC236}">
                <a16:creationId xmlns:a16="http://schemas.microsoft.com/office/drawing/2014/main" id="{C6CCC67C-69D2-4BAD-A80F-B8B2946B680E}"/>
              </a:ext>
            </a:extLst>
          </p:cNvPr>
          <p:cNvPicPr>
            <a:picLocks noChangeAspect="1"/>
          </p:cNvPicPr>
          <p:nvPr/>
        </p:nvPicPr>
        <p:blipFill>
          <a:blip r:embed="rId3"/>
          <a:stretch>
            <a:fillRect/>
          </a:stretch>
        </p:blipFill>
        <p:spPr>
          <a:xfrm>
            <a:off x="226244" y="1829066"/>
            <a:ext cx="5439265" cy="3215405"/>
          </a:xfrm>
          <a:prstGeom prst="rect">
            <a:avLst/>
          </a:prstGeom>
        </p:spPr>
      </p:pic>
    </p:spTree>
    <p:extLst>
      <p:ext uri="{BB962C8B-B14F-4D97-AF65-F5344CB8AC3E}">
        <p14:creationId xmlns:p14="http://schemas.microsoft.com/office/powerpoint/2010/main" val="250291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Índice de Contenidos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866288" y="1391761"/>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t>● Entregables del Proyecto</a:t>
            </a:r>
            <a:br>
              <a:rPr lang="es-ES"/>
            </a:br>
            <a:endParaRPr lang="es-ES"/>
          </a:p>
          <a:p>
            <a:pPr marL="0" indent="0">
              <a:buNone/>
            </a:pPr>
            <a:r>
              <a:rPr lang="es-ES"/>
              <a:t>● Beneficios, Limitaciones y </a:t>
            </a:r>
            <a:r>
              <a:rPr lang="es-ES" err="1"/>
              <a:t>Disclaimer</a:t>
            </a:r>
            <a:br>
              <a:rPr lang="es-ES"/>
            </a:br>
            <a:br>
              <a:rPr lang="es-ES"/>
            </a:br>
            <a:r>
              <a:rPr lang="es-ES"/>
              <a:t>● Visión General del Proyecto</a:t>
            </a:r>
            <a:br>
              <a:rPr lang="es-ES"/>
            </a:br>
            <a:endParaRPr lang="es-ES"/>
          </a:p>
          <a:p>
            <a:pPr marL="0" indent="0">
              <a:buNone/>
            </a:pPr>
            <a:r>
              <a:rPr lang="es-ES"/>
              <a:t>● Cronograma del Proyecto</a:t>
            </a:r>
            <a:br>
              <a:rPr lang="es-ES"/>
            </a:br>
            <a:br>
              <a:rPr lang="es-ES"/>
            </a:br>
            <a:r>
              <a:rPr lang="es-ES"/>
              <a:t>● Priorización o Quick </a:t>
            </a:r>
            <a:r>
              <a:rPr lang="es-ES" err="1"/>
              <a:t>Wins</a:t>
            </a:r>
            <a:endParaRPr lang="es-ES"/>
          </a:p>
        </p:txBody>
      </p:sp>
    </p:spTree>
    <p:extLst>
      <p:ext uri="{BB962C8B-B14F-4D97-AF65-F5344CB8AC3E}">
        <p14:creationId xmlns:p14="http://schemas.microsoft.com/office/powerpoint/2010/main" val="990074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74255"/>
            <a:ext cx="11364788" cy="461655"/>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400" b="1" dirty="0">
                <a:solidFill>
                  <a:srgbClr val="C00000"/>
                </a:solidFill>
                <a:latin typeface="Calibri" panose="020F0502020204030204" pitchFamily="34" charset="0"/>
                <a:cs typeface="Calibri" panose="020F0502020204030204" pitchFamily="34" charset="0"/>
              </a:rPr>
              <a:t>Relación de Correlación(Precio &amp; Ventas) vs Frecuencia de Ventas/Mes - Precio Final</a:t>
            </a:r>
            <a:endParaRPr lang="es-CL" sz="24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DA0867D5-8E1A-4BE7-9621-E4C3A888941F}"/>
              </a:ext>
            </a:extLst>
          </p:cNvPr>
          <p:cNvSpPr/>
          <p:nvPr/>
        </p:nvSpPr>
        <p:spPr>
          <a:xfrm>
            <a:off x="838986" y="1420934"/>
            <a:ext cx="7777113" cy="377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a:extLst>
              <a:ext uri="{FF2B5EF4-FFF2-40B4-BE49-F238E27FC236}">
                <a16:creationId xmlns:a16="http://schemas.microsoft.com/office/drawing/2014/main" id="{610D9C71-AB0B-4C43-8C37-10B51804C529}"/>
              </a:ext>
            </a:extLst>
          </p:cNvPr>
          <p:cNvPicPr>
            <a:picLocks noChangeAspect="1"/>
          </p:cNvPicPr>
          <p:nvPr/>
        </p:nvPicPr>
        <p:blipFill>
          <a:blip r:embed="rId2"/>
          <a:stretch>
            <a:fillRect/>
          </a:stretch>
        </p:blipFill>
        <p:spPr>
          <a:xfrm>
            <a:off x="754144" y="1071668"/>
            <a:ext cx="10090220" cy="4490147"/>
          </a:xfrm>
          <a:prstGeom prst="rect">
            <a:avLst/>
          </a:prstGeom>
          <a:noFill/>
          <a:ln w="57150">
            <a:noFill/>
          </a:ln>
        </p:spPr>
      </p:pic>
      <p:sp>
        <p:nvSpPr>
          <p:cNvPr id="7" name="Rectángulo 6">
            <a:extLst>
              <a:ext uri="{FF2B5EF4-FFF2-40B4-BE49-F238E27FC236}">
                <a16:creationId xmlns:a16="http://schemas.microsoft.com/office/drawing/2014/main" id="{BA299AEC-1B54-4FA6-965D-DB1776847994}"/>
              </a:ext>
            </a:extLst>
          </p:cNvPr>
          <p:cNvSpPr/>
          <p:nvPr/>
        </p:nvSpPr>
        <p:spPr>
          <a:xfrm>
            <a:off x="929490" y="5675199"/>
            <a:ext cx="8201235" cy="307777"/>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dirty="0">
                <a:ln w="0"/>
                <a:solidFill>
                  <a:schemeClr val="accent1"/>
                </a:solidFill>
                <a:effectLst>
                  <a:outerShdw blurRad="38100" dist="25400" dir="5400000" algn="ctr" rotWithShape="0">
                    <a:srgbClr val="6E747A">
                      <a:alpha val="43000"/>
                    </a:srgbClr>
                  </a:outerShdw>
                </a:effectLst>
              </a:rPr>
              <a:t>Solo 3 Vehículos de los 62 cumplen las condiciones para realizar un modelo de elasticidad.</a:t>
            </a:r>
          </a:p>
        </p:txBody>
      </p:sp>
      <p:sp>
        <p:nvSpPr>
          <p:cNvPr id="2" name="Elipse 1">
            <a:extLst>
              <a:ext uri="{FF2B5EF4-FFF2-40B4-BE49-F238E27FC236}">
                <a16:creationId xmlns:a16="http://schemas.microsoft.com/office/drawing/2014/main" id="{006D223F-71D2-4624-B970-7A3D02EA09E9}"/>
              </a:ext>
            </a:extLst>
          </p:cNvPr>
          <p:cNvSpPr/>
          <p:nvPr/>
        </p:nvSpPr>
        <p:spPr>
          <a:xfrm>
            <a:off x="3544479" y="3117917"/>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Elipse 11">
            <a:extLst>
              <a:ext uri="{FF2B5EF4-FFF2-40B4-BE49-F238E27FC236}">
                <a16:creationId xmlns:a16="http://schemas.microsoft.com/office/drawing/2014/main" id="{D860E73E-DD57-4F6B-A135-7E74A9F26E55}"/>
              </a:ext>
            </a:extLst>
          </p:cNvPr>
          <p:cNvSpPr/>
          <p:nvPr/>
        </p:nvSpPr>
        <p:spPr>
          <a:xfrm>
            <a:off x="4293910" y="3628535"/>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Elipse 12">
            <a:extLst>
              <a:ext uri="{FF2B5EF4-FFF2-40B4-BE49-F238E27FC236}">
                <a16:creationId xmlns:a16="http://schemas.microsoft.com/office/drawing/2014/main" id="{AEA2A21D-A395-4045-9593-A5F249652A77}"/>
              </a:ext>
            </a:extLst>
          </p:cNvPr>
          <p:cNvSpPr/>
          <p:nvPr/>
        </p:nvSpPr>
        <p:spPr>
          <a:xfrm>
            <a:off x="5266442" y="3258718"/>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6405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890D36A-7FD5-4896-B9E9-8F152C77CCF0}"/>
              </a:ext>
            </a:extLst>
          </p:cNvPr>
          <p:cNvPicPr>
            <a:picLocks noChangeAspect="1"/>
          </p:cNvPicPr>
          <p:nvPr/>
        </p:nvPicPr>
        <p:blipFill rotWithShape="1">
          <a:blip r:embed="rId2"/>
          <a:srcRect l="705" t="587"/>
          <a:stretch/>
        </p:blipFill>
        <p:spPr>
          <a:xfrm>
            <a:off x="480767" y="1052999"/>
            <a:ext cx="10614581" cy="4622199"/>
          </a:xfrm>
          <a:prstGeom prst="rect">
            <a:avLst/>
          </a:prstGeom>
        </p:spPr>
      </p:pic>
      <p:sp>
        <p:nvSpPr>
          <p:cNvPr id="11" name="Rectángulo 10">
            <a:extLst>
              <a:ext uri="{FF2B5EF4-FFF2-40B4-BE49-F238E27FC236}">
                <a16:creationId xmlns:a16="http://schemas.microsoft.com/office/drawing/2014/main" id="{0C8C3B9F-E76B-4692-BA70-20B13F98CBA1}"/>
              </a:ext>
            </a:extLst>
          </p:cNvPr>
          <p:cNvSpPr/>
          <p:nvPr/>
        </p:nvSpPr>
        <p:spPr>
          <a:xfrm>
            <a:off x="424207" y="274255"/>
            <a:ext cx="11364788" cy="461655"/>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400" b="1" dirty="0">
                <a:solidFill>
                  <a:srgbClr val="C00000"/>
                </a:solidFill>
                <a:latin typeface="Calibri" panose="020F0502020204030204" pitchFamily="34" charset="0"/>
                <a:cs typeface="Calibri" panose="020F0502020204030204" pitchFamily="34" charset="0"/>
              </a:rPr>
              <a:t>Relación de Correlación(Precio &amp; Ventas) vs Frecuencia de Ventas/Mes - Precios SAP</a:t>
            </a:r>
            <a:endParaRPr lang="es-CL" sz="24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DA0867D5-8E1A-4BE7-9621-E4C3A888941F}"/>
              </a:ext>
            </a:extLst>
          </p:cNvPr>
          <p:cNvSpPr/>
          <p:nvPr/>
        </p:nvSpPr>
        <p:spPr>
          <a:xfrm>
            <a:off x="2996338" y="6006658"/>
            <a:ext cx="7777113" cy="377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BA299AEC-1B54-4FA6-965D-DB1776847994}"/>
              </a:ext>
            </a:extLst>
          </p:cNvPr>
          <p:cNvSpPr/>
          <p:nvPr/>
        </p:nvSpPr>
        <p:spPr>
          <a:xfrm>
            <a:off x="929490" y="5675199"/>
            <a:ext cx="8201235" cy="307777"/>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dirty="0">
                <a:ln w="0"/>
                <a:solidFill>
                  <a:schemeClr val="accent1"/>
                </a:solidFill>
                <a:effectLst>
                  <a:outerShdw blurRad="38100" dist="25400" dir="5400000" algn="ctr" rotWithShape="0">
                    <a:srgbClr val="6E747A">
                      <a:alpha val="43000"/>
                    </a:srgbClr>
                  </a:outerShdw>
                </a:effectLst>
              </a:rPr>
              <a:t>Solo 4 Vehículos de los 62 cumplen las condiciones para realizar un modelo de elasticidad.</a:t>
            </a:r>
          </a:p>
        </p:txBody>
      </p:sp>
      <p:sp>
        <p:nvSpPr>
          <p:cNvPr id="2" name="Elipse 1">
            <a:extLst>
              <a:ext uri="{FF2B5EF4-FFF2-40B4-BE49-F238E27FC236}">
                <a16:creationId xmlns:a16="http://schemas.microsoft.com/office/drawing/2014/main" id="{006D223F-71D2-4624-B970-7A3D02EA09E9}"/>
              </a:ext>
            </a:extLst>
          </p:cNvPr>
          <p:cNvSpPr/>
          <p:nvPr/>
        </p:nvSpPr>
        <p:spPr>
          <a:xfrm>
            <a:off x="2479250" y="2985941"/>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Elipse 11">
            <a:extLst>
              <a:ext uri="{FF2B5EF4-FFF2-40B4-BE49-F238E27FC236}">
                <a16:creationId xmlns:a16="http://schemas.microsoft.com/office/drawing/2014/main" id="{D860E73E-DD57-4F6B-A135-7E74A9F26E55}"/>
              </a:ext>
            </a:extLst>
          </p:cNvPr>
          <p:cNvSpPr/>
          <p:nvPr/>
        </p:nvSpPr>
        <p:spPr>
          <a:xfrm>
            <a:off x="4510727" y="2422278"/>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Elipse 12">
            <a:extLst>
              <a:ext uri="{FF2B5EF4-FFF2-40B4-BE49-F238E27FC236}">
                <a16:creationId xmlns:a16="http://schemas.microsoft.com/office/drawing/2014/main" id="{AEA2A21D-A395-4045-9593-A5F249652A77}"/>
              </a:ext>
            </a:extLst>
          </p:cNvPr>
          <p:cNvSpPr/>
          <p:nvPr/>
        </p:nvSpPr>
        <p:spPr>
          <a:xfrm>
            <a:off x="5454978" y="2061702"/>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Elipse 13">
            <a:extLst>
              <a:ext uri="{FF2B5EF4-FFF2-40B4-BE49-F238E27FC236}">
                <a16:creationId xmlns:a16="http://schemas.microsoft.com/office/drawing/2014/main" id="{DF880703-3322-4079-B152-3848B21F5E7B}"/>
              </a:ext>
            </a:extLst>
          </p:cNvPr>
          <p:cNvSpPr/>
          <p:nvPr/>
        </p:nvSpPr>
        <p:spPr>
          <a:xfrm>
            <a:off x="3759723" y="2023994"/>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5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dirty="0">
                <a:solidFill>
                  <a:srgbClr val="C00000"/>
                </a:solidFill>
                <a:latin typeface="Calibri" panose="020F0502020204030204" pitchFamily="34" charset="0"/>
                <a:cs typeface="Calibri" panose="020F0502020204030204" pitchFamily="34" charset="0"/>
              </a:rPr>
              <a:t>Nivel de correlaciones(Ventas &amp; Precios) </a:t>
            </a:r>
            <a:r>
              <a:rPr lang="es-ES_tradnl" sz="2800" b="1">
                <a:solidFill>
                  <a:srgbClr val="C00000"/>
                </a:solidFill>
                <a:latin typeface="Calibri" panose="020F0502020204030204" pitchFamily="34" charset="0"/>
                <a:cs typeface="Calibri" panose="020F0502020204030204" pitchFamily="34" charset="0"/>
              </a:rPr>
              <a:t>de autos - </a:t>
            </a:r>
            <a:r>
              <a:rPr lang="es-ES_tradnl" sz="2800" b="1" dirty="0" err="1">
                <a:solidFill>
                  <a:srgbClr val="C00000"/>
                </a:solidFill>
                <a:latin typeface="Calibri" panose="020F0502020204030204" pitchFamily="34" charset="0"/>
                <a:cs typeface="Calibri" panose="020F0502020204030204" pitchFamily="34" charset="0"/>
              </a:rPr>
              <a:t>Sell</a:t>
            </a:r>
            <a:r>
              <a:rPr lang="es-ES_tradnl" sz="2800" b="1" dirty="0">
                <a:solidFill>
                  <a:srgbClr val="C00000"/>
                </a:solidFill>
                <a:latin typeface="Calibri" panose="020F0502020204030204" pitchFamily="34" charset="0"/>
                <a:cs typeface="Calibri" panose="020F0502020204030204" pitchFamily="34" charset="0"/>
              </a:rPr>
              <a:t> In </a:t>
            </a:r>
            <a:endParaRPr lang="es-CL" sz="28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4B77729-36BC-4113-BAFF-A99CC0B354D9}"/>
              </a:ext>
            </a:extLst>
          </p:cNvPr>
          <p:cNvSpPr/>
          <p:nvPr/>
        </p:nvSpPr>
        <p:spPr>
          <a:xfrm>
            <a:off x="7730410" y="1109374"/>
            <a:ext cx="3279616" cy="461665"/>
          </a:xfrm>
          <a:prstGeom prst="rect">
            <a:avLst/>
          </a:prstGeom>
          <a:noFill/>
        </p:spPr>
        <p:txBody>
          <a:bodyPr wrap="none" lIns="91440" tIns="45720" rIns="91440" bIns="45720">
            <a:spAutoFit/>
          </a:bodyPr>
          <a:lstStyle/>
          <a:p>
            <a:pPr algn="ctr"/>
            <a:r>
              <a:rPr lang="es-ES" sz="2400" u="sng" dirty="0">
                <a:ln w="0"/>
                <a:solidFill>
                  <a:schemeClr val="tx1">
                    <a:lumMod val="65000"/>
                    <a:lumOff val="35000"/>
                  </a:schemeClr>
                </a:solidFill>
                <a:effectLst>
                  <a:outerShdw blurRad="38100" dist="19050" dir="2700000" algn="tl" rotWithShape="0">
                    <a:schemeClr val="dk1">
                      <a:alpha val="40000"/>
                    </a:schemeClr>
                  </a:outerShdw>
                </a:effectLst>
              </a:rPr>
              <a:t>Alto Nivel de Correlación</a:t>
            </a:r>
            <a:endParaRPr lang="es-ES" sz="2400" b="0" u="sng"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0383DB9B-6C70-49F9-B2AC-9B48645D9112}"/>
              </a:ext>
            </a:extLst>
          </p:cNvPr>
          <p:cNvSpPr/>
          <p:nvPr/>
        </p:nvSpPr>
        <p:spPr>
          <a:xfrm>
            <a:off x="1416406" y="1109374"/>
            <a:ext cx="3319499" cy="461665"/>
          </a:xfrm>
          <a:prstGeom prst="rect">
            <a:avLst/>
          </a:prstGeom>
          <a:noFill/>
        </p:spPr>
        <p:txBody>
          <a:bodyPr wrap="none" lIns="91440" tIns="45720" rIns="91440" bIns="45720">
            <a:spAutoFit/>
          </a:bodyPr>
          <a:lstStyle/>
          <a:p>
            <a:pPr algn="ctr"/>
            <a:r>
              <a:rPr lang="es-ES" sz="2400" u="sng" dirty="0">
                <a:ln w="0"/>
                <a:solidFill>
                  <a:schemeClr val="tx1">
                    <a:lumMod val="65000"/>
                    <a:lumOff val="35000"/>
                  </a:schemeClr>
                </a:solidFill>
                <a:effectLst>
                  <a:outerShdw blurRad="38100" dist="19050" dir="2700000" algn="tl" rotWithShape="0">
                    <a:schemeClr val="dk1">
                      <a:alpha val="40000"/>
                    </a:schemeClr>
                  </a:outerShdw>
                </a:effectLst>
              </a:rPr>
              <a:t>Bajo Nivel de Correlación</a:t>
            </a:r>
            <a:endParaRPr lang="es-ES" sz="2400" b="0" u="sng"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22" name="Rectángulo 21">
            <a:extLst>
              <a:ext uri="{FF2B5EF4-FFF2-40B4-BE49-F238E27FC236}">
                <a16:creationId xmlns:a16="http://schemas.microsoft.com/office/drawing/2014/main" id="{2D83FFCE-0C1D-493D-9752-E3D903C89C91}"/>
              </a:ext>
            </a:extLst>
          </p:cNvPr>
          <p:cNvSpPr/>
          <p:nvPr/>
        </p:nvSpPr>
        <p:spPr>
          <a:xfrm>
            <a:off x="424207" y="5267384"/>
            <a:ext cx="5722071" cy="584775"/>
          </a:xfrm>
          <a:prstGeom prst="rect">
            <a:avLst/>
          </a:prstGeom>
          <a:noFill/>
        </p:spPr>
        <p:txBody>
          <a:bodyPr wrap="square" lIns="91440" tIns="45720" rIns="91440" bIns="45720">
            <a:spAutoFit/>
          </a:bodyPr>
          <a:lstStyle/>
          <a:p>
            <a:pPr algn="ctr"/>
            <a:r>
              <a:rPr lang="es-ES" sz="3200" b="0" cap="none" spc="0">
                <a:ln w="0"/>
                <a:solidFill>
                  <a:schemeClr val="accent1"/>
                </a:solidFill>
                <a:effectLst>
                  <a:outerShdw blurRad="38100" dist="25400" dir="5400000" algn="ctr" rotWithShape="0">
                    <a:srgbClr val="6E747A">
                      <a:alpha val="43000"/>
                    </a:srgbClr>
                  </a:outerShdw>
                </a:effectLst>
              </a:rPr>
              <a:t>Posible elasticidad</a:t>
            </a:r>
          </a:p>
        </p:txBody>
      </p:sp>
      <p:sp>
        <p:nvSpPr>
          <p:cNvPr id="23" name="Rectángulo 22">
            <a:extLst>
              <a:ext uri="{FF2B5EF4-FFF2-40B4-BE49-F238E27FC236}">
                <a16:creationId xmlns:a16="http://schemas.microsoft.com/office/drawing/2014/main" id="{168EA5EA-F3E0-4757-B16B-378D73F1EEFE}"/>
              </a:ext>
            </a:extLst>
          </p:cNvPr>
          <p:cNvSpPr/>
          <p:nvPr/>
        </p:nvSpPr>
        <p:spPr>
          <a:xfrm>
            <a:off x="6207523" y="5267384"/>
            <a:ext cx="5722071" cy="584775"/>
          </a:xfrm>
          <a:prstGeom prst="rect">
            <a:avLst/>
          </a:prstGeom>
          <a:noFill/>
        </p:spPr>
        <p:txBody>
          <a:bodyPr wrap="square" lIns="91440" tIns="45720" rIns="91440" bIns="45720">
            <a:spAutoFit/>
          </a:bodyPr>
          <a:lstStyle/>
          <a:p>
            <a:pPr algn="ctr"/>
            <a:r>
              <a:rPr lang="es-ES" sz="3200" b="0" cap="none" spc="0" dirty="0">
                <a:ln w="0"/>
                <a:solidFill>
                  <a:srgbClr val="FF0000"/>
                </a:solidFill>
                <a:effectLst>
                  <a:outerShdw blurRad="38100" dist="25400" dir="5400000" algn="ctr" rotWithShape="0">
                    <a:srgbClr val="6E747A">
                      <a:alpha val="43000"/>
                    </a:srgbClr>
                  </a:outerShdw>
                </a:effectLst>
              </a:rPr>
              <a:t>Sin elasticidad</a:t>
            </a:r>
          </a:p>
        </p:txBody>
      </p:sp>
      <p:sp>
        <p:nvSpPr>
          <p:cNvPr id="10" name="Rectángulo 9">
            <a:extLst>
              <a:ext uri="{FF2B5EF4-FFF2-40B4-BE49-F238E27FC236}">
                <a16:creationId xmlns:a16="http://schemas.microsoft.com/office/drawing/2014/main" id="{D7377BA0-B88C-4AF9-A87A-4C73A3AA0B08}"/>
              </a:ext>
            </a:extLst>
          </p:cNvPr>
          <p:cNvSpPr/>
          <p:nvPr/>
        </p:nvSpPr>
        <p:spPr>
          <a:xfrm>
            <a:off x="9156060" y="6308148"/>
            <a:ext cx="2392258" cy="276999"/>
          </a:xfrm>
          <a:prstGeom prst="rect">
            <a:avLst/>
          </a:prstGeom>
          <a:noFill/>
        </p:spPr>
        <p:txBody>
          <a:bodyPr wrap="none" lIns="91440" tIns="45720" rIns="91440" bIns="45720">
            <a:spAutoFit/>
          </a:bodyPr>
          <a:lstStyle/>
          <a:p>
            <a:pPr algn="ctr"/>
            <a:r>
              <a:rPr lang="es-ES" sz="1200" b="0" i="1" cap="none" spc="0">
                <a:ln w="0"/>
                <a:solidFill>
                  <a:schemeClr val="tx1">
                    <a:lumMod val="65000"/>
                    <a:lumOff val="35000"/>
                  </a:schemeClr>
                </a:solidFill>
                <a:effectLst>
                  <a:outerShdw blurRad="38100" dist="19050" dir="2700000" algn="tl" rotWithShape="0">
                    <a:schemeClr val="dk1">
                      <a:alpha val="40000"/>
                    </a:schemeClr>
                  </a:outerShdw>
                </a:effectLst>
              </a:rPr>
              <a:t>Nota: Informacion solo Dercocenter</a:t>
            </a:r>
          </a:p>
        </p:txBody>
      </p:sp>
      <p:pic>
        <p:nvPicPr>
          <p:cNvPr id="12" name="Imagen 11">
            <a:extLst>
              <a:ext uri="{FF2B5EF4-FFF2-40B4-BE49-F238E27FC236}">
                <a16:creationId xmlns:a16="http://schemas.microsoft.com/office/drawing/2014/main" id="{F24871F6-F37E-41C1-871D-6F3131D5A3E1}"/>
              </a:ext>
            </a:extLst>
          </p:cNvPr>
          <p:cNvPicPr>
            <a:picLocks noChangeAspect="1"/>
          </p:cNvPicPr>
          <p:nvPr/>
        </p:nvPicPr>
        <p:blipFill>
          <a:blip r:embed="rId3"/>
          <a:stretch>
            <a:fillRect/>
          </a:stretch>
        </p:blipFill>
        <p:spPr>
          <a:xfrm>
            <a:off x="424207" y="1706766"/>
            <a:ext cx="5422973" cy="3444467"/>
          </a:xfrm>
          <a:prstGeom prst="rect">
            <a:avLst/>
          </a:prstGeom>
        </p:spPr>
      </p:pic>
      <p:pic>
        <p:nvPicPr>
          <p:cNvPr id="16" name="Imagen 15">
            <a:extLst>
              <a:ext uri="{FF2B5EF4-FFF2-40B4-BE49-F238E27FC236}">
                <a16:creationId xmlns:a16="http://schemas.microsoft.com/office/drawing/2014/main" id="{6FA79AA5-26E6-4137-980B-20DBF66F31E8}"/>
              </a:ext>
            </a:extLst>
          </p:cNvPr>
          <p:cNvPicPr>
            <a:picLocks noChangeAspect="1"/>
          </p:cNvPicPr>
          <p:nvPr/>
        </p:nvPicPr>
        <p:blipFill>
          <a:blip r:embed="rId4"/>
          <a:stretch>
            <a:fillRect/>
          </a:stretch>
        </p:blipFill>
        <p:spPr>
          <a:xfrm>
            <a:off x="6527554" y="1822917"/>
            <a:ext cx="5402040" cy="3444467"/>
          </a:xfrm>
          <a:prstGeom prst="rect">
            <a:avLst/>
          </a:prstGeom>
        </p:spPr>
      </p:pic>
    </p:spTree>
    <p:extLst>
      <p:ext uri="{BB962C8B-B14F-4D97-AF65-F5344CB8AC3E}">
        <p14:creationId xmlns:p14="http://schemas.microsoft.com/office/powerpoint/2010/main" val="119720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372359" y="259884"/>
            <a:ext cx="11364788" cy="461655"/>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400" b="1" dirty="0">
                <a:solidFill>
                  <a:srgbClr val="C00000"/>
                </a:solidFill>
                <a:latin typeface="Calibri" panose="020F0502020204030204" pitchFamily="34" charset="0"/>
                <a:cs typeface="Calibri" panose="020F0502020204030204" pitchFamily="34" charset="0"/>
              </a:rPr>
              <a:t>Relación de Correlación(Precio &amp; Ventas) vs Frecuencia de Ventas/Mes - </a:t>
            </a:r>
            <a:r>
              <a:rPr lang="es-ES_tradnl" sz="2400" b="1" dirty="0" err="1">
                <a:solidFill>
                  <a:srgbClr val="C00000"/>
                </a:solidFill>
                <a:latin typeface="Calibri" panose="020F0502020204030204" pitchFamily="34" charset="0"/>
                <a:cs typeface="Calibri" panose="020F0502020204030204" pitchFamily="34" charset="0"/>
              </a:rPr>
              <a:t>Sell</a:t>
            </a:r>
            <a:r>
              <a:rPr lang="es-ES_tradnl" sz="2400" b="1" dirty="0">
                <a:solidFill>
                  <a:srgbClr val="C00000"/>
                </a:solidFill>
                <a:latin typeface="Calibri" panose="020F0502020204030204" pitchFamily="34" charset="0"/>
                <a:cs typeface="Calibri" panose="020F0502020204030204" pitchFamily="34" charset="0"/>
              </a:rPr>
              <a:t> In </a:t>
            </a:r>
            <a:endParaRPr lang="es-CL" sz="24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DA0867D5-8E1A-4BE7-9621-E4C3A888941F}"/>
              </a:ext>
            </a:extLst>
          </p:cNvPr>
          <p:cNvSpPr/>
          <p:nvPr/>
        </p:nvSpPr>
        <p:spPr>
          <a:xfrm>
            <a:off x="3759723" y="5184050"/>
            <a:ext cx="7777113" cy="377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bg2">
                    <a:lumMod val="75000"/>
                  </a:schemeClr>
                </a:solidFill>
              </a:rPr>
              <a:t>Fuentes: AFO(Ventas Unidades) + ISC + Importador(Modelos)</a:t>
            </a:r>
          </a:p>
        </p:txBody>
      </p:sp>
      <p:sp>
        <p:nvSpPr>
          <p:cNvPr id="7" name="Rectángulo 6">
            <a:extLst>
              <a:ext uri="{FF2B5EF4-FFF2-40B4-BE49-F238E27FC236}">
                <a16:creationId xmlns:a16="http://schemas.microsoft.com/office/drawing/2014/main" id="{BA299AEC-1B54-4FA6-965D-DB1776847994}"/>
              </a:ext>
            </a:extLst>
          </p:cNvPr>
          <p:cNvSpPr/>
          <p:nvPr/>
        </p:nvSpPr>
        <p:spPr>
          <a:xfrm>
            <a:off x="929490" y="5675199"/>
            <a:ext cx="8201235" cy="307777"/>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dirty="0">
                <a:ln w="0"/>
                <a:solidFill>
                  <a:schemeClr val="accent1"/>
                </a:solidFill>
                <a:effectLst>
                  <a:outerShdw blurRad="38100" dist="25400" dir="5400000" algn="ctr" rotWithShape="0">
                    <a:srgbClr val="6E747A">
                      <a:alpha val="43000"/>
                    </a:srgbClr>
                  </a:outerShdw>
                </a:effectLst>
              </a:rPr>
              <a:t>40(31%)</a:t>
            </a:r>
            <a:r>
              <a:rPr lang="es-ES" sz="1400" b="0" cap="none" spc="0" dirty="0">
                <a:ln w="0"/>
                <a:solidFill>
                  <a:schemeClr val="accent1"/>
                </a:solidFill>
                <a:effectLst>
                  <a:outerShdw blurRad="38100" dist="25400" dir="5400000" algn="ctr" rotWithShape="0">
                    <a:srgbClr val="6E747A">
                      <a:alpha val="43000"/>
                    </a:srgbClr>
                  </a:outerShdw>
                </a:effectLst>
              </a:rPr>
              <a:t> de los </a:t>
            </a:r>
            <a:r>
              <a:rPr lang="es-ES" sz="1400" dirty="0">
                <a:ln w="0"/>
                <a:solidFill>
                  <a:schemeClr val="accent1"/>
                </a:solidFill>
                <a:effectLst>
                  <a:outerShdw blurRad="38100" dist="25400" dir="5400000" algn="ctr" rotWithShape="0">
                    <a:srgbClr val="6E747A">
                      <a:alpha val="43000"/>
                    </a:srgbClr>
                  </a:outerShdw>
                </a:effectLst>
              </a:rPr>
              <a:t>126 Modelos son </a:t>
            </a:r>
            <a:r>
              <a:rPr lang="es-ES" sz="1400" b="0" cap="none" spc="0" dirty="0">
                <a:ln w="0"/>
                <a:solidFill>
                  <a:schemeClr val="accent1"/>
                </a:solidFill>
                <a:effectLst>
                  <a:outerShdw blurRad="38100" dist="25400" dir="5400000" algn="ctr" rotWithShape="0">
                    <a:srgbClr val="6E747A">
                      <a:alpha val="43000"/>
                    </a:srgbClr>
                  </a:outerShdw>
                </a:effectLst>
              </a:rPr>
              <a:t>posibles candidatos para realizar un modelo de elasticidad.</a:t>
            </a:r>
          </a:p>
        </p:txBody>
      </p:sp>
      <p:sp>
        <p:nvSpPr>
          <p:cNvPr id="2" name="Elipse 1">
            <a:extLst>
              <a:ext uri="{FF2B5EF4-FFF2-40B4-BE49-F238E27FC236}">
                <a16:creationId xmlns:a16="http://schemas.microsoft.com/office/drawing/2014/main" id="{006D223F-71D2-4624-B970-7A3D02EA09E9}"/>
              </a:ext>
            </a:extLst>
          </p:cNvPr>
          <p:cNvSpPr/>
          <p:nvPr/>
        </p:nvSpPr>
        <p:spPr>
          <a:xfrm>
            <a:off x="2479250" y="2985941"/>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Elipse 11">
            <a:extLst>
              <a:ext uri="{FF2B5EF4-FFF2-40B4-BE49-F238E27FC236}">
                <a16:creationId xmlns:a16="http://schemas.microsoft.com/office/drawing/2014/main" id="{D860E73E-DD57-4F6B-A135-7E74A9F26E55}"/>
              </a:ext>
            </a:extLst>
          </p:cNvPr>
          <p:cNvSpPr/>
          <p:nvPr/>
        </p:nvSpPr>
        <p:spPr>
          <a:xfrm>
            <a:off x="4510727" y="2422278"/>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Elipse 12">
            <a:extLst>
              <a:ext uri="{FF2B5EF4-FFF2-40B4-BE49-F238E27FC236}">
                <a16:creationId xmlns:a16="http://schemas.microsoft.com/office/drawing/2014/main" id="{AEA2A21D-A395-4045-9593-A5F249652A77}"/>
              </a:ext>
            </a:extLst>
          </p:cNvPr>
          <p:cNvSpPr/>
          <p:nvPr/>
        </p:nvSpPr>
        <p:spPr>
          <a:xfrm>
            <a:off x="5454978" y="2061702"/>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Elipse 13">
            <a:extLst>
              <a:ext uri="{FF2B5EF4-FFF2-40B4-BE49-F238E27FC236}">
                <a16:creationId xmlns:a16="http://schemas.microsoft.com/office/drawing/2014/main" id="{DF880703-3322-4079-B152-3848B21F5E7B}"/>
              </a:ext>
            </a:extLst>
          </p:cNvPr>
          <p:cNvSpPr/>
          <p:nvPr/>
        </p:nvSpPr>
        <p:spPr>
          <a:xfrm>
            <a:off x="3759723" y="2023994"/>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9" name="Imagen 18">
            <a:extLst>
              <a:ext uri="{FF2B5EF4-FFF2-40B4-BE49-F238E27FC236}">
                <a16:creationId xmlns:a16="http://schemas.microsoft.com/office/drawing/2014/main" id="{BBAC4905-E936-40E7-AA9C-B0E632836F26}"/>
              </a:ext>
            </a:extLst>
          </p:cNvPr>
          <p:cNvPicPr>
            <a:picLocks noChangeAspect="1"/>
          </p:cNvPicPr>
          <p:nvPr/>
        </p:nvPicPr>
        <p:blipFill>
          <a:blip r:embed="rId2"/>
          <a:stretch>
            <a:fillRect/>
          </a:stretch>
        </p:blipFill>
        <p:spPr>
          <a:xfrm>
            <a:off x="920063" y="1292352"/>
            <a:ext cx="8915039" cy="3957500"/>
          </a:xfrm>
          <a:prstGeom prst="rect">
            <a:avLst/>
          </a:prstGeom>
        </p:spPr>
      </p:pic>
    </p:spTree>
    <p:extLst>
      <p:ext uri="{BB962C8B-B14F-4D97-AF65-F5344CB8AC3E}">
        <p14:creationId xmlns:p14="http://schemas.microsoft.com/office/powerpoint/2010/main" val="259625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dirty="0">
                <a:solidFill>
                  <a:srgbClr val="C00000"/>
                </a:solidFill>
                <a:latin typeface="Calibri" panose="020F0502020204030204" pitchFamily="34" charset="0"/>
                <a:cs typeface="Calibri" panose="020F0502020204030204" pitchFamily="34" charset="0"/>
              </a:rPr>
              <a:t>Comportamiento Precio vs Ventas de posibles candidatos </a:t>
            </a:r>
            <a:endParaRPr lang="es-CL" sz="28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D7377BA0-B88C-4AF9-A87A-4C73A3AA0B08}"/>
              </a:ext>
            </a:extLst>
          </p:cNvPr>
          <p:cNvSpPr/>
          <p:nvPr/>
        </p:nvSpPr>
        <p:spPr>
          <a:xfrm>
            <a:off x="9273404" y="6308148"/>
            <a:ext cx="2157578" cy="276999"/>
          </a:xfrm>
          <a:prstGeom prst="rect">
            <a:avLst/>
          </a:prstGeom>
          <a:noFill/>
        </p:spPr>
        <p:txBody>
          <a:bodyPr wrap="none" lIns="91440" tIns="45720" rIns="91440" bIns="45720">
            <a:spAutoFit/>
          </a:bodyPr>
          <a:lstStyle/>
          <a:p>
            <a:pPr algn="ctr"/>
            <a:r>
              <a:rPr lang="es-ES" sz="1200" b="0" i="1" cap="none" spc="0" dirty="0">
                <a:ln w="0"/>
                <a:solidFill>
                  <a:schemeClr val="tx1">
                    <a:lumMod val="65000"/>
                    <a:lumOff val="35000"/>
                  </a:schemeClr>
                </a:solidFill>
                <a:effectLst>
                  <a:outerShdw blurRad="38100" dist="19050" dir="2700000" algn="tl" rotWithShape="0">
                    <a:schemeClr val="dk1">
                      <a:alpha val="40000"/>
                    </a:schemeClr>
                  </a:outerShdw>
                </a:effectLst>
              </a:rPr>
              <a:t>Nota: Informacion DERCO PERU</a:t>
            </a:r>
          </a:p>
        </p:txBody>
      </p:sp>
      <p:sp>
        <p:nvSpPr>
          <p:cNvPr id="5" name="CuadroTexto 4">
            <a:extLst>
              <a:ext uri="{FF2B5EF4-FFF2-40B4-BE49-F238E27FC236}">
                <a16:creationId xmlns:a16="http://schemas.microsoft.com/office/drawing/2014/main" id="{DC0C7B8A-38B8-4B92-92B1-B8C2C82DB89F}"/>
              </a:ext>
            </a:extLst>
          </p:cNvPr>
          <p:cNvSpPr txBox="1"/>
          <p:nvPr/>
        </p:nvSpPr>
        <p:spPr>
          <a:xfrm>
            <a:off x="9029575" y="1414021"/>
            <a:ext cx="2759420" cy="738664"/>
          </a:xfrm>
          <a:prstGeom prst="rect">
            <a:avLst/>
          </a:prstGeom>
          <a:noFill/>
        </p:spPr>
        <p:txBody>
          <a:bodyPr wrap="square" rtlCol="0">
            <a:spAutoFit/>
          </a:bodyPr>
          <a:lstStyle/>
          <a:p>
            <a:r>
              <a:rPr lang="es-PE" sz="1400" b="1" dirty="0" err="1">
                <a:solidFill>
                  <a:schemeClr val="accent5">
                    <a:lumMod val="75000"/>
                  </a:schemeClr>
                </a:solidFill>
              </a:rPr>
              <a:t>Cor</a:t>
            </a:r>
            <a:r>
              <a:rPr lang="es-PE" sz="1400" b="1" dirty="0">
                <a:solidFill>
                  <a:schemeClr val="accent5">
                    <a:lumMod val="75000"/>
                  </a:schemeClr>
                </a:solidFill>
              </a:rPr>
              <a:t>: 	                     </a:t>
            </a:r>
            <a:r>
              <a:rPr lang="es-PE" sz="1400" dirty="0"/>
              <a:t>-0.2</a:t>
            </a:r>
            <a:br>
              <a:rPr lang="es-PE" sz="1400" dirty="0"/>
            </a:br>
            <a:r>
              <a:rPr lang="es-PE" sz="1400" dirty="0">
                <a:solidFill>
                  <a:schemeClr val="accent4">
                    <a:lumMod val="75000"/>
                  </a:schemeClr>
                </a:solidFill>
              </a:rPr>
              <a:t>#</a:t>
            </a:r>
            <a:r>
              <a:rPr lang="es-PE" sz="1400" b="1" dirty="0">
                <a:solidFill>
                  <a:schemeClr val="accent4">
                    <a:lumMod val="75000"/>
                  </a:schemeClr>
                </a:solidFill>
              </a:rPr>
              <a:t>Periodos</a:t>
            </a:r>
            <a:r>
              <a:rPr lang="es-PE" sz="1400" dirty="0">
                <a:solidFill>
                  <a:schemeClr val="accent4">
                    <a:lumMod val="75000"/>
                  </a:schemeClr>
                </a:solidFill>
              </a:rPr>
              <a:t>: 		</a:t>
            </a:r>
            <a:r>
              <a:rPr lang="es-PE" sz="1400" dirty="0"/>
              <a:t>22</a:t>
            </a:r>
            <a:br>
              <a:rPr lang="es-PE" sz="1400" dirty="0"/>
            </a:br>
            <a:r>
              <a:rPr lang="es-PE" sz="1400" b="1" dirty="0">
                <a:solidFill>
                  <a:srgbClr val="00B050"/>
                </a:solidFill>
              </a:rPr>
              <a:t>Ventas/Periodo:	</a:t>
            </a:r>
            <a:r>
              <a:rPr lang="es-PE" sz="1400" dirty="0"/>
              <a:t>71</a:t>
            </a:r>
          </a:p>
        </p:txBody>
      </p:sp>
      <p:sp>
        <p:nvSpPr>
          <p:cNvPr id="17" name="CuadroTexto 16">
            <a:extLst>
              <a:ext uri="{FF2B5EF4-FFF2-40B4-BE49-F238E27FC236}">
                <a16:creationId xmlns:a16="http://schemas.microsoft.com/office/drawing/2014/main" id="{FE838CBE-A46D-4319-85B1-1E896AA5C46B}"/>
              </a:ext>
            </a:extLst>
          </p:cNvPr>
          <p:cNvSpPr txBox="1"/>
          <p:nvPr/>
        </p:nvSpPr>
        <p:spPr>
          <a:xfrm>
            <a:off x="9156060" y="2942734"/>
            <a:ext cx="2759420" cy="738664"/>
          </a:xfrm>
          <a:prstGeom prst="rect">
            <a:avLst/>
          </a:prstGeom>
          <a:noFill/>
        </p:spPr>
        <p:txBody>
          <a:bodyPr wrap="square" rtlCol="0">
            <a:spAutoFit/>
          </a:bodyPr>
          <a:lstStyle/>
          <a:p>
            <a:r>
              <a:rPr lang="es-PE" sz="1400" b="1" dirty="0" err="1">
                <a:solidFill>
                  <a:schemeClr val="accent5">
                    <a:lumMod val="75000"/>
                  </a:schemeClr>
                </a:solidFill>
              </a:rPr>
              <a:t>Cor</a:t>
            </a:r>
            <a:r>
              <a:rPr lang="es-PE" sz="1400" b="1" dirty="0">
                <a:solidFill>
                  <a:schemeClr val="accent5">
                    <a:lumMod val="75000"/>
                  </a:schemeClr>
                </a:solidFill>
              </a:rPr>
              <a:t>: 	                     </a:t>
            </a:r>
            <a:r>
              <a:rPr lang="es-PE" sz="1400" dirty="0"/>
              <a:t>-0.4</a:t>
            </a:r>
            <a:br>
              <a:rPr lang="es-PE" sz="1400" dirty="0"/>
            </a:br>
            <a:r>
              <a:rPr lang="es-PE" sz="1400" dirty="0">
                <a:solidFill>
                  <a:schemeClr val="accent4">
                    <a:lumMod val="75000"/>
                  </a:schemeClr>
                </a:solidFill>
              </a:rPr>
              <a:t>#</a:t>
            </a:r>
            <a:r>
              <a:rPr lang="es-PE" sz="1400" b="1" dirty="0">
                <a:solidFill>
                  <a:schemeClr val="accent4">
                    <a:lumMod val="75000"/>
                  </a:schemeClr>
                </a:solidFill>
              </a:rPr>
              <a:t>Periodos</a:t>
            </a:r>
            <a:r>
              <a:rPr lang="es-PE" sz="1400" dirty="0">
                <a:solidFill>
                  <a:schemeClr val="accent4">
                    <a:lumMod val="75000"/>
                  </a:schemeClr>
                </a:solidFill>
              </a:rPr>
              <a:t>: 		</a:t>
            </a:r>
            <a:r>
              <a:rPr lang="es-PE" sz="1400" dirty="0"/>
              <a:t>19</a:t>
            </a:r>
            <a:br>
              <a:rPr lang="es-PE" sz="1400" dirty="0"/>
            </a:br>
            <a:r>
              <a:rPr lang="es-PE" sz="1400" b="1" dirty="0">
                <a:solidFill>
                  <a:srgbClr val="00B050"/>
                </a:solidFill>
              </a:rPr>
              <a:t>Ventas/Periodo:	</a:t>
            </a:r>
            <a:r>
              <a:rPr lang="es-PE" sz="1400" dirty="0"/>
              <a:t>69</a:t>
            </a:r>
          </a:p>
        </p:txBody>
      </p:sp>
      <p:sp>
        <p:nvSpPr>
          <p:cNvPr id="18" name="CuadroTexto 17">
            <a:extLst>
              <a:ext uri="{FF2B5EF4-FFF2-40B4-BE49-F238E27FC236}">
                <a16:creationId xmlns:a16="http://schemas.microsoft.com/office/drawing/2014/main" id="{5EC19620-9938-4E91-8579-87082894E26E}"/>
              </a:ext>
            </a:extLst>
          </p:cNvPr>
          <p:cNvSpPr txBox="1"/>
          <p:nvPr/>
        </p:nvSpPr>
        <p:spPr>
          <a:xfrm>
            <a:off x="9156543" y="4457330"/>
            <a:ext cx="2759420" cy="738664"/>
          </a:xfrm>
          <a:prstGeom prst="rect">
            <a:avLst/>
          </a:prstGeom>
          <a:noFill/>
        </p:spPr>
        <p:txBody>
          <a:bodyPr wrap="square" rtlCol="0">
            <a:spAutoFit/>
          </a:bodyPr>
          <a:lstStyle/>
          <a:p>
            <a:r>
              <a:rPr lang="es-PE" sz="1400" b="1" dirty="0" err="1">
                <a:solidFill>
                  <a:schemeClr val="accent5">
                    <a:lumMod val="75000"/>
                  </a:schemeClr>
                </a:solidFill>
              </a:rPr>
              <a:t>Cor</a:t>
            </a:r>
            <a:r>
              <a:rPr lang="es-PE" sz="1400" b="1" dirty="0">
                <a:solidFill>
                  <a:schemeClr val="accent5">
                    <a:lumMod val="75000"/>
                  </a:schemeClr>
                </a:solidFill>
              </a:rPr>
              <a:t>: 	                     </a:t>
            </a:r>
            <a:r>
              <a:rPr lang="es-PE" sz="1400" dirty="0"/>
              <a:t>-0.5</a:t>
            </a:r>
            <a:br>
              <a:rPr lang="es-PE" sz="1400" dirty="0"/>
            </a:br>
            <a:r>
              <a:rPr lang="es-PE" sz="1400" dirty="0">
                <a:solidFill>
                  <a:schemeClr val="accent4">
                    <a:lumMod val="75000"/>
                  </a:schemeClr>
                </a:solidFill>
              </a:rPr>
              <a:t>#</a:t>
            </a:r>
            <a:r>
              <a:rPr lang="es-PE" sz="1400" b="1" dirty="0">
                <a:solidFill>
                  <a:schemeClr val="accent4">
                    <a:lumMod val="75000"/>
                  </a:schemeClr>
                </a:solidFill>
              </a:rPr>
              <a:t>Periodos</a:t>
            </a:r>
            <a:r>
              <a:rPr lang="es-PE" sz="1400" dirty="0">
                <a:solidFill>
                  <a:schemeClr val="accent4">
                    <a:lumMod val="75000"/>
                  </a:schemeClr>
                </a:solidFill>
              </a:rPr>
              <a:t>: 		</a:t>
            </a:r>
            <a:r>
              <a:rPr lang="es-PE" sz="1400" dirty="0"/>
              <a:t>14</a:t>
            </a:r>
            <a:br>
              <a:rPr lang="es-PE" sz="1400" dirty="0"/>
            </a:br>
            <a:r>
              <a:rPr lang="es-PE" sz="1400" b="1" dirty="0">
                <a:solidFill>
                  <a:srgbClr val="00B050"/>
                </a:solidFill>
              </a:rPr>
              <a:t>Ventas/Periodo:	</a:t>
            </a:r>
            <a:r>
              <a:rPr lang="es-PE" sz="1400" dirty="0"/>
              <a:t>81</a:t>
            </a:r>
          </a:p>
        </p:txBody>
      </p:sp>
      <p:sp>
        <p:nvSpPr>
          <p:cNvPr id="9" name="Rectángulo 8">
            <a:extLst>
              <a:ext uri="{FF2B5EF4-FFF2-40B4-BE49-F238E27FC236}">
                <a16:creationId xmlns:a16="http://schemas.microsoft.com/office/drawing/2014/main" id="{813519A3-020C-462C-BE42-63FB15968E72}"/>
              </a:ext>
            </a:extLst>
          </p:cNvPr>
          <p:cNvSpPr/>
          <p:nvPr/>
        </p:nvSpPr>
        <p:spPr>
          <a:xfrm>
            <a:off x="320512" y="5721981"/>
            <a:ext cx="8201235" cy="738664"/>
          </a:xfrm>
          <a:prstGeom prst="rect">
            <a:avLst/>
          </a:prstGeom>
          <a:noFill/>
        </p:spPr>
        <p:txBody>
          <a:bodyPr wrap="square" lIns="91440" tIns="45720" rIns="91440" bIns="45720">
            <a:spAutoFit/>
          </a:bodyPr>
          <a:lstStyle/>
          <a:p>
            <a:r>
              <a:rPr lang="es-ES" sz="1400" dirty="0">
                <a:ln w="0"/>
                <a:solidFill>
                  <a:schemeClr val="accent1"/>
                </a:solidFill>
                <a:effectLst>
                  <a:outerShdw blurRad="38100" dist="25400" dir="5400000" algn="ctr" rotWithShape="0">
                    <a:srgbClr val="6E747A">
                      <a:alpha val="43000"/>
                    </a:srgbClr>
                  </a:outerShdw>
                </a:effectLst>
              </a:rPr>
              <a:t>Notas:</a:t>
            </a:r>
          </a:p>
          <a:p>
            <a:pPr marL="171450" indent="-171450">
              <a:buFont typeface="Arial" panose="020B0604020202020204" pitchFamily="34" charset="0"/>
              <a:buChar char="•"/>
            </a:pPr>
            <a:r>
              <a:rPr lang="es-ES" sz="1400" dirty="0">
                <a:ln w="0"/>
                <a:solidFill>
                  <a:schemeClr val="accent1"/>
                </a:solidFill>
                <a:effectLst>
                  <a:outerShdw blurRad="38100" dist="25400" dir="5400000" algn="ctr" rotWithShape="0">
                    <a:srgbClr val="6E747A">
                      <a:alpha val="43000"/>
                    </a:srgbClr>
                  </a:outerShdw>
                </a:effectLst>
              </a:rPr>
              <a:t>Los Modelos CX-5, JS2 tienen periodos donde al aumentar el precio sus ventas aumentas.</a:t>
            </a:r>
          </a:p>
          <a:p>
            <a:pPr marL="171450" indent="-171450">
              <a:buFont typeface="Arial" panose="020B0604020202020204" pitchFamily="34" charset="0"/>
              <a:buChar char="•"/>
            </a:pPr>
            <a:r>
              <a:rPr lang="es-ES" sz="1400" b="0" cap="none" spc="0" dirty="0">
                <a:ln w="0"/>
                <a:solidFill>
                  <a:schemeClr val="accent1"/>
                </a:solidFill>
                <a:effectLst>
                  <a:outerShdw blurRad="38100" dist="25400" dir="5400000" algn="ctr" rotWithShape="0">
                    <a:srgbClr val="6E747A">
                      <a:alpha val="43000"/>
                    </a:srgbClr>
                  </a:outerShdw>
                </a:effectLst>
              </a:rPr>
              <a:t>El Modelo OROCH tiene un comportamiento en </a:t>
            </a:r>
            <a:r>
              <a:rPr lang="es-ES" sz="1400" b="0" cap="none" spc="0" dirty="0" err="1">
                <a:ln w="0"/>
                <a:solidFill>
                  <a:schemeClr val="accent1"/>
                </a:solidFill>
                <a:effectLst>
                  <a:outerShdw blurRad="38100" dist="25400" dir="5400000" algn="ctr" rotWithShape="0">
                    <a:srgbClr val="6E747A">
                      <a:alpha val="43000"/>
                    </a:srgbClr>
                  </a:outerShdw>
                </a:effectLst>
              </a:rPr>
              <a:t>zig-zag</a:t>
            </a:r>
            <a:r>
              <a:rPr lang="es-ES" sz="1400" b="0" cap="none" spc="0" dirty="0">
                <a:ln w="0"/>
                <a:solidFill>
                  <a:schemeClr val="accent1"/>
                </a:solidFill>
                <a:effectLst>
                  <a:outerShdw blurRad="38100" dist="25400" dir="5400000" algn="ctr" rotWithShape="0">
                    <a:srgbClr val="6E747A">
                      <a:alpha val="43000"/>
                    </a:srgbClr>
                  </a:outerShdw>
                </a:effectLst>
              </a:rPr>
              <a:t>.</a:t>
            </a:r>
          </a:p>
        </p:txBody>
      </p:sp>
      <p:pic>
        <p:nvPicPr>
          <p:cNvPr id="6" name="Imagen 5">
            <a:extLst>
              <a:ext uri="{FF2B5EF4-FFF2-40B4-BE49-F238E27FC236}">
                <a16:creationId xmlns:a16="http://schemas.microsoft.com/office/drawing/2014/main" id="{75489A5E-78E9-4F20-9AAE-017FDD74CD03}"/>
              </a:ext>
            </a:extLst>
          </p:cNvPr>
          <p:cNvPicPr>
            <a:picLocks noChangeAspect="1"/>
          </p:cNvPicPr>
          <p:nvPr/>
        </p:nvPicPr>
        <p:blipFill>
          <a:blip r:embed="rId3"/>
          <a:stretch>
            <a:fillRect/>
          </a:stretch>
        </p:blipFill>
        <p:spPr>
          <a:xfrm>
            <a:off x="403005" y="1234910"/>
            <a:ext cx="8118741" cy="4034674"/>
          </a:xfrm>
          <a:prstGeom prst="rect">
            <a:avLst/>
          </a:prstGeom>
        </p:spPr>
      </p:pic>
    </p:spTree>
    <p:extLst>
      <p:ext uri="{BB962C8B-B14F-4D97-AF65-F5344CB8AC3E}">
        <p14:creationId xmlns:p14="http://schemas.microsoft.com/office/powerpoint/2010/main" val="42796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dirty="0">
                <a:solidFill>
                  <a:srgbClr val="C00000"/>
                </a:solidFill>
                <a:latin typeface="Calibri" panose="020F0502020204030204" pitchFamily="34" charset="0"/>
                <a:cs typeface="Calibri" panose="020F0502020204030204" pitchFamily="34" charset="0"/>
              </a:rPr>
              <a:t>Construcción del Modelo Predictivo de Ventas e Ingresos</a:t>
            </a:r>
            <a:endParaRPr lang="es-CL" sz="28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D7377BA0-B88C-4AF9-A87A-4C73A3AA0B08}"/>
              </a:ext>
            </a:extLst>
          </p:cNvPr>
          <p:cNvSpPr/>
          <p:nvPr/>
        </p:nvSpPr>
        <p:spPr>
          <a:xfrm>
            <a:off x="181293" y="6244552"/>
            <a:ext cx="8116324" cy="276999"/>
          </a:xfrm>
          <a:prstGeom prst="rect">
            <a:avLst/>
          </a:prstGeom>
          <a:noFill/>
        </p:spPr>
        <p:txBody>
          <a:bodyPr wrap="none" lIns="91440" tIns="45720" rIns="91440" bIns="45720">
            <a:spAutoFit/>
          </a:bodyPr>
          <a:lstStyle/>
          <a:p>
            <a:pPr algn="ctr"/>
            <a:r>
              <a:rPr lang="es-ES" sz="1200" b="0" i="1" cap="none" spc="0" dirty="0">
                <a:ln w="0"/>
                <a:solidFill>
                  <a:schemeClr val="tx1">
                    <a:lumMod val="65000"/>
                    <a:lumOff val="35000"/>
                  </a:schemeClr>
                </a:solidFill>
                <a:effectLst>
                  <a:outerShdw blurRad="38100" dist="19050" dir="2700000" algn="tl" rotWithShape="0">
                    <a:schemeClr val="dk1">
                      <a:alpha val="40000"/>
                    </a:schemeClr>
                  </a:outerShdw>
                </a:effectLst>
              </a:rPr>
              <a:t>Nota: Los modelos de Ventas e Ingresos se realizaron para los modelos  que tenían las condiciones para un modelo de Elasticidad </a:t>
            </a:r>
          </a:p>
        </p:txBody>
      </p:sp>
      <p:sp>
        <p:nvSpPr>
          <p:cNvPr id="15" name="Flecha derecha 26">
            <a:extLst>
              <a:ext uri="{FF2B5EF4-FFF2-40B4-BE49-F238E27FC236}">
                <a16:creationId xmlns:a16="http://schemas.microsoft.com/office/drawing/2014/main" id="{12D8C207-0EE6-4453-A884-DFD8D622D4FF}"/>
              </a:ext>
            </a:extLst>
          </p:cNvPr>
          <p:cNvSpPr/>
          <p:nvPr/>
        </p:nvSpPr>
        <p:spPr>
          <a:xfrm>
            <a:off x="2882869" y="2398206"/>
            <a:ext cx="591780"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a:extLst>
              <a:ext uri="{FF2B5EF4-FFF2-40B4-BE49-F238E27FC236}">
                <a16:creationId xmlns:a16="http://schemas.microsoft.com/office/drawing/2014/main" id="{A37D5B76-B5B5-44A5-9266-9991C383F14E}"/>
              </a:ext>
            </a:extLst>
          </p:cNvPr>
          <p:cNvSpPr/>
          <p:nvPr/>
        </p:nvSpPr>
        <p:spPr>
          <a:xfrm>
            <a:off x="151005" y="1360262"/>
            <a:ext cx="2209259" cy="646331"/>
          </a:xfrm>
          <a:prstGeom prst="rect">
            <a:avLst/>
          </a:prstGeom>
        </p:spPr>
        <p:txBody>
          <a:bodyPr wrap="none">
            <a:spAutoFit/>
          </a:bodyPr>
          <a:lstStyle/>
          <a:p>
            <a:pPr algn="ctr"/>
            <a:r>
              <a:rPr lang="en-US" b="1" dirty="0" err="1">
                <a:solidFill>
                  <a:srgbClr val="0070C0"/>
                </a:solidFill>
                <a:latin typeface="Cambria" pitchFamily="18" charset="0"/>
              </a:rPr>
              <a:t>Modelo</a:t>
            </a:r>
            <a:r>
              <a:rPr lang="en-US" b="1" dirty="0">
                <a:solidFill>
                  <a:srgbClr val="0070C0"/>
                </a:solidFill>
                <a:latin typeface="Cambria" pitchFamily="18" charset="0"/>
              </a:rPr>
              <a:t> </a:t>
            </a:r>
            <a:r>
              <a:rPr lang="en-US" b="1" dirty="0" err="1">
                <a:solidFill>
                  <a:srgbClr val="0070C0"/>
                </a:solidFill>
                <a:latin typeface="Cambria" pitchFamily="18" charset="0"/>
              </a:rPr>
              <a:t>Predictivo</a:t>
            </a:r>
            <a:r>
              <a:rPr lang="en-US" b="1" dirty="0">
                <a:solidFill>
                  <a:srgbClr val="0070C0"/>
                </a:solidFill>
                <a:latin typeface="Cambria" pitchFamily="18" charset="0"/>
              </a:rPr>
              <a:t>  </a:t>
            </a:r>
            <a:br>
              <a:rPr lang="en-US" b="1" dirty="0">
                <a:solidFill>
                  <a:srgbClr val="0070C0"/>
                </a:solidFill>
                <a:latin typeface="Cambria" pitchFamily="18" charset="0"/>
              </a:rPr>
            </a:br>
            <a:r>
              <a:rPr lang="en-US" b="1" dirty="0">
                <a:solidFill>
                  <a:srgbClr val="0070C0"/>
                </a:solidFill>
                <a:latin typeface="Cambria" pitchFamily="18" charset="0"/>
              </a:rPr>
              <a:t>de Ventas</a:t>
            </a:r>
          </a:p>
        </p:txBody>
      </p:sp>
      <p:pic>
        <p:nvPicPr>
          <p:cNvPr id="19" name="Imagen 18">
            <a:extLst>
              <a:ext uri="{FF2B5EF4-FFF2-40B4-BE49-F238E27FC236}">
                <a16:creationId xmlns:a16="http://schemas.microsoft.com/office/drawing/2014/main" id="{FDF2CD27-EB5C-4A07-A492-A8C319E1CD20}"/>
              </a:ext>
            </a:extLst>
          </p:cNvPr>
          <p:cNvPicPr>
            <a:picLocks noChangeAspect="1"/>
          </p:cNvPicPr>
          <p:nvPr/>
        </p:nvPicPr>
        <p:blipFill>
          <a:blip r:embed="rId3"/>
          <a:stretch>
            <a:fillRect/>
          </a:stretch>
        </p:blipFill>
        <p:spPr>
          <a:xfrm>
            <a:off x="3696799" y="2334964"/>
            <a:ext cx="2409802" cy="540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Rectángulo 19">
            <a:extLst>
              <a:ext uri="{FF2B5EF4-FFF2-40B4-BE49-F238E27FC236}">
                <a16:creationId xmlns:a16="http://schemas.microsoft.com/office/drawing/2014/main" id="{FFBEB1F0-7069-4F82-B9D7-A93BD6391123}"/>
              </a:ext>
            </a:extLst>
          </p:cNvPr>
          <p:cNvSpPr/>
          <p:nvPr/>
        </p:nvSpPr>
        <p:spPr>
          <a:xfrm>
            <a:off x="3600773" y="1415645"/>
            <a:ext cx="2106667" cy="646331"/>
          </a:xfrm>
          <a:prstGeom prst="rect">
            <a:avLst/>
          </a:prstGeom>
        </p:spPr>
        <p:txBody>
          <a:bodyPr wrap="none">
            <a:spAutoFit/>
          </a:bodyPr>
          <a:lstStyle/>
          <a:p>
            <a:pPr algn="ctr"/>
            <a:r>
              <a:rPr lang="en-US" b="1" dirty="0" err="1">
                <a:solidFill>
                  <a:srgbClr val="0070C0"/>
                </a:solidFill>
                <a:latin typeface="Cambria" pitchFamily="18" charset="0"/>
              </a:rPr>
              <a:t>Modelo</a:t>
            </a:r>
            <a:r>
              <a:rPr lang="en-US" b="1" dirty="0">
                <a:solidFill>
                  <a:srgbClr val="0070C0"/>
                </a:solidFill>
                <a:latin typeface="Cambria" pitchFamily="18" charset="0"/>
              </a:rPr>
              <a:t> </a:t>
            </a:r>
            <a:r>
              <a:rPr lang="en-US" b="1" dirty="0" err="1">
                <a:solidFill>
                  <a:srgbClr val="0070C0"/>
                </a:solidFill>
                <a:latin typeface="Cambria" pitchFamily="18" charset="0"/>
              </a:rPr>
              <a:t>Predictivo</a:t>
            </a:r>
            <a:br>
              <a:rPr lang="en-US" b="1" dirty="0">
                <a:solidFill>
                  <a:srgbClr val="0070C0"/>
                </a:solidFill>
                <a:latin typeface="Cambria" pitchFamily="18" charset="0"/>
              </a:rPr>
            </a:br>
            <a:r>
              <a:rPr lang="en-US" b="1" dirty="0">
                <a:solidFill>
                  <a:srgbClr val="0070C0"/>
                </a:solidFill>
                <a:latin typeface="Cambria" pitchFamily="18" charset="0"/>
              </a:rPr>
              <a:t> de </a:t>
            </a:r>
            <a:r>
              <a:rPr lang="en-US" b="1" dirty="0" err="1">
                <a:solidFill>
                  <a:srgbClr val="0070C0"/>
                </a:solidFill>
                <a:latin typeface="Cambria" pitchFamily="18" charset="0"/>
              </a:rPr>
              <a:t>Ingresos</a:t>
            </a:r>
            <a:endParaRPr lang="en-US" b="1" dirty="0">
              <a:solidFill>
                <a:srgbClr val="0070C0"/>
              </a:solidFill>
              <a:latin typeface="Cambria" pitchFamily="18" charset="0"/>
            </a:endParaRPr>
          </a:p>
        </p:txBody>
      </p:sp>
      <p:pic>
        <p:nvPicPr>
          <p:cNvPr id="21" name="Imagen 20">
            <a:extLst>
              <a:ext uri="{FF2B5EF4-FFF2-40B4-BE49-F238E27FC236}">
                <a16:creationId xmlns:a16="http://schemas.microsoft.com/office/drawing/2014/main" id="{3C697FCB-91C7-4265-9A78-ED8EBE7153CC}"/>
              </a:ext>
            </a:extLst>
          </p:cNvPr>
          <p:cNvPicPr>
            <a:picLocks noChangeAspect="1"/>
          </p:cNvPicPr>
          <p:nvPr/>
        </p:nvPicPr>
        <p:blipFill rotWithShape="1">
          <a:blip r:embed="rId4"/>
          <a:srcRect t="16846" r="53043" b="25373"/>
          <a:stretch/>
        </p:blipFill>
        <p:spPr>
          <a:xfrm>
            <a:off x="-65988" y="3067091"/>
            <a:ext cx="1715502" cy="849692"/>
          </a:xfrm>
          <a:prstGeom prst="rect">
            <a:avLst/>
          </a:prstGeom>
        </p:spPr>
      </p:pic>
      <p:pic>
        <p:nvPicPr>
          <p:cNvPr id="22" name="Imagen 21">
            <a:extLst>
              <a:ext uri="{FF2B5EF4-FFF2-40B4-BE49-F238E27FC236}">
                <a16:creationId xmlns:a16="http://schemas.microsoft.com/office/drawing/2014/main" id="{1D6F080D-677A-44B1-940A-2ACAC5E60C9F}"/>
              </a:ext>
            </a:extLst>
          </p:cNvPr>
          <p:cNvPicPr>
            <a:picLocks noChangeAspect="1"/>
          </p:cNvPicPr>
          <p:nvPr/>
        </p:nvPicPr>
        <p:blipFill rotWithShape="1">
          <a:blip r:embed="rId5"/>
          <a:srcRect t="-1" r="41912" b="10199"/>
          <a:stretch/>
        </p:blipFill>
        <p:spPr>
          <a:xfrm>
            <a:off x="181293" y="2306623"/>
            <a:ext cx="2409802" cy="505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54D5B61C-EC05-4E9E-8F2E-D09842B9CD37}"/>
              </a:ext>
            </a:extLst>
          </p:cNvPr>
          <p:cNvPicPr>
            <a:picLocks noChangeAspect="1"/>
          </p:cNvPicPr>
          <p:nvPr/>
        </p:nvPicPr>
        <p:blipFill>
          <a:blip r:embed="rId6"/>
          <a:stretch>
            <a:fillRect/>
          </a:stretch>
        </p:blipFill>
        <p:spPr>
          <a:xfrm>
            <a:off x="3600773" y="3011908"/>
            <a:ext cx="1962150" cy="904875"/>
          </a:xfrm>
          <a:prstGeom prst="rect">
            <a:avLst/>
          </a:prstGeom>
        </p:spPr>
      </p:pic>
      <p:sp>
        <p:nvSpPr>
          <p:cNvPr id="24" name="Rectángulo 23">
            <a:extLst>
              <a:ext uri="{FF2B5EF4-FFF2-40B4-BE49-F238E27FC236}">
                <a16:creationId xmlns:a16="http://schemas.microsoft.com/office/drawing/2014/main" id="{3650EFEA-0538-4865-AE25-EC1107640319}"/>
              </a:ext>
            </a:extLst>
          </p:cNvPr>
          <p:cNvSpPr/>
          <p:nvPr/>
        </p:nvSpPr>
        <p:spPr>
          <a:xfrm>
            <a:off x="8481197" y="1014893"/>
            <a:ext cx="2058577" cy="369332"/>
          </a:xfrm>
          <a:prstGeom prst="rect">
            <a:avLst/>
          </a:prstGeom>
        </p:spPr>
        <p:txBody>
          <a:bodyPr wrap="none">
            <a:spAutoFit/>
          </a:bodyPr>
          <a:lstStyle/>
          <a:p>
            <a:pPr algn="ctr"/>
            <a:r>
              <a:rPr lang="en-US" b="1" dirty="0" err="1">
                <a:solidFill>
                  <a:srgbClr val="0070C0"/>
                </a:solidFill>
                <a:latin typeface="Cambria" pitchFamily="18" charset="0"/>
              </a:rPr>
              <a:t>Modelo</a:t>
            </a:r>
            <a:r>
              <a:rPr lang="en-US" b="1" dirty="0">
                <a:solidFill>
                  <a:srgbClr val="0070C0"/>
                </a:solidFill>
                <a:latin typeface="Cambria" pitchFamily="18" charset="0"/>
              </a:rPr>
              <a:t> : CELERIO</a:t>
            </a:r>
          </a:p>
        </p:txBody>
      </p:sp>
      <p:pic>
        <p:nvPicPr>
          <p:cNvPr id="26" name="Imagen 25">
            <a:extLst>
              <a:ext uri="{FF2B5EF4-FFF2-40B4-BE49-F238E27FC236}">
                <a16:creationId xmlns:a16="http://schemas.microsoft.com/office/drawing/2014/main" id="{55E8C5AC-45D3-4C42-8AD9-5D76B9FFACE6}"/>
              </a:ext>
            </a:extLst>
          </p:cNvPr>
          <p:cNvPicPr>
            <a:picLocks noChangeAspect="1"/>
          </p:cNvPicPr>
          <p:nvPr/>
        </p:nvPicPr>
        <p:blipFill>
          <a:blip r:embed="rId7"/>
          <a:stretch>
            <a:fillRect/>
          </a:stretch>
        </p:blipFill>
        <p:spPr>
          <a:xfrm>
            <a:off x="8481197" y="1830380"/>
            <a:ext cx="2152650" cy="352425"/>
          </a:xfrm>
          <a:prstGeom prst="rect">
            <a:avLst/>
          </a:prstGeom>
        </p:spPr>
      </p:pic>
      <p:pic>
        <p:nvPicPr>
          <p:cNvPr id="30" name="Imagen 29">
            <a:extLst>
              <a:ext uri="{FF2B5EF4-FFF2-40B4-BE49-F238E27FC236}">
                <a16:creationId xmlns:a16="http://schemas.microsoft.com/office/drawing/2014/main" id="{59AF5745-4CCB-4966-9A8B-46C7627C4B04}"/>
              </a:ext>
            </a:extLst>
          </p:cNvPr>
          <p:cNvPicPr>
            <a:picLocks noChangeAspect="1"/>
          </p:cNvPicPr>
          <p:nvPr/>
        </p:nvPicPr>
        <p:blipFill>
          <a:blip r:embed="rId8"/>
          <a:stretch>
            <a:fillRect/>
          </a:stretch>
        </p:blipFill>
        <p:spPr>
          <a:xfrm>
            <a:off x="8481197" y="2271805"/>
            <a:ext cx="1981200" cy="333375"/>
          </a:xfrm>
          <a:prstGeom prst="rect">
            <a:avLst/>
          </a:prstGeom>
        </p:spPr>
      </p:pic>
      <p:pic>
        <p:nvPicPr>
          <p:cNvPr id="36" name="Imagen 35">
            <a:extLst>
              <a:ext uri="{FF2B5EF4-FFF2-40B4-BE49-F238E27FC236}">
                <a16:creationId xmlns:a16="http://schemas.microsoft.com/office/drawing/2014/main" id="{D0B3836F-E091-4F0E-9FBE-226B08783561}"/>
              </a:ext>
            </a:extLst>
          </p:cNvPr>
          <p:cNvPicPr>
            <a:picLocks noChangeAspect="1"/>
          </p:cNvPicPr>
          <p:nvPr/>
        </p:nvPicPr>
        <p:blipFill>
          <a:blip r:embed="rId9"/>
          <a:stretch>
            <a:fillRect/>
          </a:stretch>
        </p:blipFill>
        <p:spPr>
          <a:xfrm>
            <a:off x="6629079" y="2694181"/>
            <a:ext cx="5244757" cy="3358678"/>
          </a:xfrm>
          <a:prstGeom prst="rect">
            <a:avLst/>
          </a:prstGeom>
        </p:spPr>
      </p:pic>
      <p:sp>
        <p:nvSpPr>
          <p:cNvPr id="37" name="CuadroTexto 36">
            <a:extLst>
              <a:ext uri="{FF2B5EF4-FFF2-40B4-BE49-F238E27FC236}">
                <a16:creationId xmlns:a16="http://schemas.microsoft.com/office/drawing/2014/main" id="{8C6FB690-80A6-4BC5-9896-711DDCB52E10}"/>
              </a:ext>
            </a:extLst>
          </p:cNvPr>
          <p:cNvSpPr txBox="1"/>
          <p:nvPr/>
        </p:nvSpPr>
        <p:spPr>
          <a:xfrm>
            <a:off x="9068585" y="3094765"/>
            <a:ext cx="1922834" cy="307777"/>
          </a:xfrm>
          <a:prstGeom prst="rect">
            <a:avLst/>
          </a:prstGeom>
          <a:noFill/>
        </p:spPr>
        <p:txBody>
          <a:bodyPr wrap="none" rtlCol="0">
            <a:spAutoFit/>
          </a:bodyPr>
          <a:lstStyle/>
          <a:p>
            <a:r>
              <a:rPr lang="es-PE" sz="1400" b="1" dirty="0">
                <a:solidFill>
                  <a:schemeClr val="bg1">
                    <a:lumMod val="50000"/>
                  </a:schemeClr>
                </a:solidFill>
              </a:rPr>
              <a:t>Precio Optimo = 6595 $</a:t>
            </a:r>
          </a:p>
        </p:txBody>
      </p:sp>
    </p:spTree>
    <p:extLst>
      <p:ext uri="{BB962C8B-B14F-4D97-AF65-F5344CB8AC3E}">
        <p14:creationId xmlns:p14="http://schemas.microsoft.com/office/powerpoint/2010/main" val="1600766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dirty="0">
                <a:solidFill>
                  <a:srgbClr val="C00000"/>
                </a:solidFill>
                <a:latin typeface="Calibri" panose="020F0502020204030204" pitchFamily="34" charset="0"/>
                <a:cs typeface="Calibri" panose="020F0502020204030204" pitchFamily="34" charset="0"/>
              </a:rPr>
              <a:t>Relación Precio Optimo y Ventas – 38 Modelos</a:t>
            </a:r>
            <a:endParaRPr lang="es-CL" sz="28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D7377BA0-B88C-4AF9-A87A-4C73A3AA0B08}"/>
              </a:ext>
            </a:extLst>
          </p:cNvPr>
          <p:cNvSpPr/>
          <p:nvPr/>
        </p:nvSpPr>
        <p:spPr>
          <a:xfrm>
            <a:off x="93547" y="6206845"/>
            <a:ext cx="5539209" cy="276999"/>
          </a:xfrm>
          <a:prstGeom prst="rect">
            <a:avLst/>
          </a:prstGeom>
          <a:noFill/>
        </p:spPr>
        <p:txBody>
          <a:bodyPr wrap="none" lIns="91440" tIns="45720" rIns="91440" bIns="45720">
            <a:spAutoFit/>
          </a:bodyPr>
          <a:lstStyle/>
          <a:p>
            <a:pPr algn="ctr"/>
            <a:r>
              <a:rPr lang="es-ES" sz="1200" b="0" i="1" cap="none" spc="0" dirty="0">
                <a:ln w="0"/>
                <a:solidFill>
                  <a:schemeClr val="tx1">
                    <a:lumMod val="65000"/>
                    <a:lumOff val="35000"/>
                  </a:schemeClr>
                </a:solidFill>
                <a:effectLst>
                  <a:outerShdw blurRad="38100" dist="19050" dir="2700000" algn="tl" rotWithShape="0">
                    <a:schemeClr val="dk1">
                      <a:alpha val="40000"/>
                    </a:schemeClr>
                  </a:outerShdw>
                </a:effectLst>
              </a:rPr>
              <a:t>Nota: 2 modelos tenían bajo nivel de performance resultando en precios exorbitantes.</a:t>
            </a:r>
          </a:p>
        </p:txBody>
      </p:sp>
      <p:pic>
        <p:nvPicPr>
          <p:cNvPr id="3" name="Imagen 2">
            <a:extLst>
              <a:ext uri="{FF2B5EF4-FFF2-40B4-BE49-F238E27FC236}">
                <a16:creationId xmlns:a16="http://schemas.microsoft.com/office/drawing/2014/main" id="{6E404772-738C-422D-B6D4-D8A0223B338D}"/>
              </a:ext>
            </a:extLst>
          </p:cNvPr>
          <p:cNvPicPr>
            <a:picLocks noChangeAspect="1"/>
          </p:cNvPicPr>
          <p:nvPr/>
        </p:nvPicPr>
        <p:blipFill>
          <a:blip r:embed="rId3"/>
          <a:stretch>
            <a:fillRect/>
          </a:stretch>
        </p:blipFill>
        <p:spPr>
          <a:xfrm>
            <a:off x="320512" y="1272619"/>
            <a:ext cx="10565219" cy="4695653"/>
          </a:xfrm>
          <a:prstGeom prst="rect">
            <a:avLst/>
          </a:prstGeom>
        </p:spPr>
      </p:pic>
    </p:spTree>
    <p:extLst>
      <p:ext uri="{BB962C8B-B14F-4D97-AF65-F5344CB8AC3E}">
        <p14:creationId xmlns:p14="http://schemas.microsoft.com/office/powerpoint/2010/main" val="260581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Modelo de Elasticidad de Precios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a:extLst>
              <a:ext uri="{FF2B5EF4-FFF2-40B4-BE49-F238E27FC236}">
                <a16:creationId xmlns:a16="http://schemas.microsoft.com/office/drawing/2014/main" id="{96E12EB1-1070-4A2D-BC7A-89BD510014E4}"/>
              </a:ext>
            </a:extLst>
          </p:cNvPr>
          <p:cNvPicPr>
            <a:picLocks noChangeAspect="1"/>
          </p:cNvPicPr>
          <p:nvPr/>
        </p:nvPicPr>
        <p:blipFill>
          <a:blip r:embed="rId3"/>
          <a:stretch>
            <a:fillRect/>
          </a:stretch>
        </p:blipFill>
        <p:spPr>
          <a:xfrm>
            <a:off x="973809" y="2075327"/>
            <a:ext cx="3839557" cy="2651123"/>
          </a:xfrm>
          <a:prstGeom prst="rect">
            <a:avLst/>
          </a:prstGeom>
        </p:spPr>
      </p:pic>
      <p:pic>
        <p:nvPicPr>
          <p:cNvPr id="7" name="Imagen 6">
            <a:extLst>
              <a:ext uri="{FF2B5EF4-FFF2-40B4-BE49-F238E27FC236}">
                <a16:creationId xmlns:a16="http://schemas.microsoft.com/office/drawing/2014/main" id="{730FA60E-1833-433E-986B-B447099E7914}"/>
              </a:ext>
            </a:extLst>
          </p:cNvPr>
          <p:cNvPicPr>
            <a:picLocks noChangeAspect="1"/>
          </p:cNvPicPr>
          <p:nvPr/>
        </p:nvPicPr>
        <p:blipFill>
          <a:blip r:embed="rId4"/>
          <a:stretch>
            <a:fillRect/>
          </a:stretch>
        </p:blipFill>
        <p:spPr>
          <a:xfrm>
            <a:off x="7173797" y="2007908"/>
            <a:ext cx="3686175" cy="2718541"/>
          </a:xfrm>
          <a:prstGeom prst="rect">
            <a:avLst/>
          </a:prstGeom>
        </p:spPr>
      </p:pic>
      <p:sp>
        <p:nvSpPr>
          <p:cNvPr id="8" name="Flecha: a la derecha 7">
            <a:extLst>
              <a:ext uri="{FF2B5EF4-FFF2-40B4-BE49-F238E27FC236}">
                <a16:creationId xmlns:a16="http://schemas.microsoft.com/office/drawing/2014/main" id="{1F076BA3-4766-45CF-9BA6-AA122F55B746}"/>
              </a:ext>
            </a:extLst>
          </p:cNvPr>
          <p:cNvSpPr/>
          <p:nvPr/>
        </p:nvSpPr>
        <p:spPr>
          <a:xfrm>
            <a:off x="5495827" y="2846895"/>
            <a:ext cx="1310326" cy="99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DF0B7BCE-B290-4A61-AA91-85B2D53C7333}"/>
              </a:ext>
            </a:extLst>
          </p:cNvPr>
          <p:cNvSpPr txBox="1"/>
          <p:nvPr/>
        </p:nvSpPr>
        <p:spPr>
          <a:xfrm>
            <a:off x="9078012" y="4468305"/>
            <a:ext cx="375424" cy="369332"/>
          </a:xfrm>
          <a:prstGeom prst="rect">
            <a:avLst/>
          </a:prstGeom>
          <a:noFill/>
        </p:spPr>
        <p:txBody>
          <a:bodyPr wrap="none" rtlCol="0">
            <a:spAutoFit/>
          </a:bodyPr>
          <a:lstStyle/>
          <a:p>
            <a:r>
              <a:rPr lang="es-PE"/>
              <a:t>P</a:t>
            </a:r>
            <a:r>
              <a:rPr lang="es-PE" sz="1000"/>
              <a:t>1</a:t>
            </a:r>
            <a:endParaRPr lang="es-PE"/>
          </a:p>
        </p:txBody>
      </p:sp>
      <p:sp>
        <p:nvSpPr>
          <p:cNvPr id="24" name="CuadroTexto 23">
            <a:extLst>
              <a:ext uri="{FF2B5EF4-FFF2-40B4-BE49-F238E27FC236}">
                <a16:creationId xmlns:a16="http://schemas.microsoft.com/office/drawing/2014/main" id="{F89A5835-FFE5-4AA6-97CC-DC57ED4010D0}"/>
              </a:ext>
            </a:extLst>
          </p:cNvPr>
          <p:cNvSpPr txBox="1"/>
          <p:nvPr/>
        </p:nvSpPr>
        <p:spPr>
          <a:xfrm>
            <a:off x="7882379" y="3476804"/>
            <a:ext cx="388248" cy="338554"/>
          </a:xfrm>
          <a:prstGeom prst="rect">
            <a:avLst/>
          </a:prstGeom>
          <a:noFill/>
        </p:spPr>
        <p:txBody>
          <a:bodyPr wrap="none" rtlCol="0">
            <a:spAutoFit/>
          </a:bodyPr>
          <a:lstStyle/>
          <a:p>
            <a:r>
              <a:rPr lang="es-PE" sz="1600"/>
              <a:t>Q</a:t>
            </a:r>
            <a:r>
              <a:rPr lang="es-PE" sz="1000"/>
              <a:t>1</a:t>
            </a:r>
            <a:endParaRPr lang="es-PE"/>
          </a:p>
        </p:txBody>
      </p:sp>
    </p:spTree>
    <p:extLst>
      <p:ext uri="{BB962C8B-B14F-4D97-AF65-F5344CB8AC3E}">
        <p14:creationId xmlns:p14="http://schemas.microsoft.com/office/powerpoint/2010/main" val="336652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Entregables del Proyecto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Picture 5">
            <a:extLst>
              <a:ext uri="{FF2B5EF4-FFF2-40B4-BE49-F238E27FC236}">
                <a16:creationId xmlns:a16="http://schemas.microsoft.com/office/drawing/2014/main" id="{021F376A-C178-4B16-A2E7-E6EDBADB442F}"/>
              </a:ext>
            </a:extLst>
          </p:cNvPr>
          <p:cNvPicPr>
            <a:picLocks noChangeAspect="1"/>
          </p:cNvPicPr>
          <p:nvPr/>
        </p:nvPicPr>
        <p:blipFill>
          <a:blip r:embed="rId3"/>
          <a:stretch>
            <a:fillRect/>
          </a:stretch>
        </p:blipFill>
        <p:spPr>
          <a:xfrm>
            <a:off x="6427694" y="806889"/>
            <a:ext cx="3804949" cy="2074826"/>
          </a:xfrm>
          <a:prstGeom prst="rect">
            <a:avLst/>
          </a:prstGeom>
        </p:spPr>
      </p:pic>
      <p:sp>
        <p:nvSpPr>
          <p:cNvPr id="17" name="TextBox 16">
            <a:extLst>
              <a:ext uri="{FF2B5EF4-FFF2-40B4-BE49-F238E27FC236}">
                <a16:creationId xmlns:a16="http://schemas.microsoft.com/office/drawing/2014/main" id="{F7659431-97C8-48DB-BC86-ED9BEC799AA1}"/>
              </a:ext>
            </a:extLst>
          </p:cNvPr>
          <p:cNvSpPr txBox="1"/>
          <p:nvPr/>
        </p:nvSpPr>
        <p:spPr>
          <a:xfrm>
            <a:off x="511848" y="6066498"/>
            <a:ext cx="6096000" cy="307777"/>
          </a:xfrm>
          <a:prstGeom prst="rect">
            <a:avLst/>
          </a:prstGeom>
          <a:noFill/>
        </p:spPr>
        <p:txBody>
          <a:bodyPr wrap="square">
            <a:spAutoFit/>
          </a:bodyPr>
          <a:lstStyle/>
          <a:p>
            <a:r>
              <a:rPr lang="es-ES" sz="1400"/>
              <a:t>● </a:t>
            </a:r>
            <a:r>
              <a:rPr lang="en-US" sz="1400" i="1" err="1"/>
              <a:t>Estimacion</a:t>
            </a:r>
            <a:r>
              <a:rPr lang="en-US" sz="1400" i="1"/>
              <a:t> de Ventas(n) </a:t>
            </a:r>
            <a:r>
              <a:rPr lang="en-US" sz="1400" i="1" err="1"/>
              <a:t>incrementando</a:t>
            </a:r>
            <a:r>
              <a:rPr lang="en-US" sz="1400" i="1"/>
              <a:t> </a:t>
            </a:r>
            <a:r>
              <a:rPr lang="en-US" sz="1400" i="1" err="1"/>
              <a:t>en</a:t>
            </a:r>
            <a:r>
              <a:rPr lang="en-US" sz="1400" i="1"/>
              <a:t> x% </a:t>
            </a:r>
            <a:r>
              <a:rPr lang="en-US" sz="1400" i="1" err="1"/>
              <a:t>el</a:t>
            </a:r>
            <a:r>
              <a:rPr lang="en-US" sz="1400" i="1"/>
              <a:t> </a:t>
            </a:r>
            <a:r>
              <a:rPr lang="en-US" sz="1400" i="1" err="1"/>
              <a:t>precio</a:t>
            </a:r>
            <a:r>
              <a:rPr lang="en-US" sz="1400" i="1"/>
              <a:t> Base</a:t>
            </a:r>
          </a:p>
        </p:txBody>
      </p:sp>
      <p:graphicFrame>
        <p:nvGraphicFramePr>
          <p:cNvPr id="18" name="Chart 17">
            <a:extLst>
              <a:ext uri="{FF2B5EF4-FFF2-40B4-BE49-F238E27FC236}">
                <a16:creationId xmlns:a16="http://schemas.microsoft.com/office/drawing/2014/main" id="{C236C9B3-DBF5-44DE-AE50-F6092775A989}"/>
              </a:ext>
            </a:extLst>
          </p:cNvPr>
          <p:cNvGraphicFramePr>
            <a:graphicFrameLocks/>
          </p:cNvGraphicFramePr>
          <p:nvPr/>
        </p:nvGraphicFramePr>
        <p:xfrm>
          <a:off x="6129575" y="3501183"/>
          <a:ext cx="4406088" cy="25499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B1341B99-488C-47FE-B41E-2EDA2F38F321}"/>
              </a:ext>
            </a:extLst>
          </p:cNvPr>
          <p:cNvGraphicFramePr>
            <a:graphicFrameLocks/>
          </p:cNvGraphicFramePr>
          <p:nvPr/>
        </p:nvGraphicFramePr>
        <p:xfrm>
          <a:off x="511848" y="3501183"/>
          <a:ext cx="4572000" cy="2370934"/>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F66978B6-3DDA-403E-982C-725B559222E2}"/>
              </a:ext>
            </a:extLst>
          </p:cNvPr>
          <p:cNvSpPr txBox="1"/>
          <p:nvPr/>
        </p:nvSpPr>
        <p:spPr>
          <a:xfrm>
            <a:off x="511848" y="2975028"/>
            <a:ext cx="6096000" cy="307777"/>
          </a:xfrm>
          <a:prstGeom prst="rect">
            <a:avLst/>
          </a:prstGeom>
          <a:noFill/>
        </p:spPr>
        <p:txBody>
          <a:bodyPr wrap="square">
            <a:spAutoFit/>
          </a:bodyPr>
          <a:lstStyle/>
          <a:p>
            <a:r>
              <a:rPr lang="es-ES" sz="1400" i="1"/>
              <a:t>● Estimación del Precio para alcanzar las ventas máximas.</a:t>
            </a:r>
            <a:endParaRPr lang="en-US" sz="1400" i="1"/>
          </a:p>
        </p:txBody>
      </p:sp>
      <p:sp>
        <p:nvSpPr>
          <p:cNvPr id="21" name="TextBox 20">
            <a:extLst>
              <a:ext uri="{FF2B5EF4-FFF2-40B4-BE49-F238E27FC236}">
                <a16:creationId xmlns:a16="http://schemas.microsoft.com/office/drawing/2014/main" id="{A0D9FCF8-F058-450F-831C-601B524BEA85}"/>
              </a:ext>
            </a:extLst>
          </p:cNvPr>
          <p:cNvSpPr txBox="1"/>
          <p:nvPr/>
        </p:nvSpPr>
        <p:spPr>
          <a:xfrm>
            <a:off x="6171157" y="6074737"/>
            <a:ext cx="6096000" cy="307777"/>
          </a:xfrm>
          <a:prstGeom prst="rect">
            <a:avLst/>
          </a:prstGeom>
          <a:noFill/>
        </p:spPr>
        <p:txBody>
          <a:bodyPr wrap="square">
            <a:spAutoFit/>
          </a:bodyPr>
          <a:lstStyle/>
          <a:p>
            <a:r>
              <a:rPr lang="es-ES" sz="1400"/>
              <a:t>● </a:t>
            </a:r>
            <a:r>
              <a:rPr lang="en-US" sz="1400" i="1" err="1"/>
              <a:t>Estimacion</a:t>
            </a:r>
            <a:r>
              <a:rPr lang="en-US" sz="1400" i="1"/>
              <a:t> de Ventas(n) </a:t>
            </a:r>
            <a:r>
              <a:rPr lang="en-US" sz="1400" i="1" err="1"/>
              <a:t>reduciendo</a:t>
            </a:r>
            <a:r>
              <a:rPr lang="en-US" sz="1400" i="1"/>
              <a:t> </a:t>
            </a:r>
            <a:r>
              <a:rPr lang="en-US" sz="1400" i="1" err="1"/>
              <a:t>en</a:t>
            </a:r>
            <a:r>
              <a:rPr lang="en-US" sz="1400" i="1"/>
              <a:t> x% </a:t>
            </a:r>
            <a:r>
              <a:rPr lang="en-US" sz="1400" i="1" err="1"/>
              <a:t>el</a:t>
            </a:r>
            <a:r>
              <a:rPr lang="en-US" sz="1400" i="1"/>
              <a:t> </a:t>
            </a:r>
            <a:r>
              <a:rPr lang="en-US" sz="1400" i="1" err="1"/>
              <a:t>precio</a:t>
            </a:r>
            <a:r>
              <a:rPr lang="en-US" sz="1400" i="1"/>
              <a:t> Base</a:t>
            </a:r>
          </a:p>
        </p:txBody>
      </p:sp>
      <p:sp>
        <p:nvSpPr>
          <p:cNvPr id="22" name="TextBox 21">
            <a:extLst>
              <a:ext uri="{FF2B5EF4-FFF2-40B4-BE49-F238E27FC236}">
                <a16:creationId xmlns:a16="http://schemas.microsoft.com/office/drawing/2014/main" id="{52C2BC7C-2BAE-4126-A709-DD88FF228C57}"/>
              </a:ext>
            </a:extLst>
          </p:cNvPr>
          <p:cNvSpPr txBox="1"/>
          <p:nvPr/>
        </p:nvSpPr>
        <p:spPr>
          <a:xfrm>
            <a:off x="6096000" y="2994898"/>
            <a:ext cx="6096000" cy="307777"/>
          </a:xfrm>
          <a:prstGeom prst="rect">
            <a:avLst/>
          </a:prstGeom>
          <a:noFill/>
        </p:spPr>
        <p:txBody>
          <a:bodyPr wrap="square">
            <a:spAutoFit/>
          </a:bodyPr>
          <a:lstStyle/>
          <a:p>
            <a:r>
              <a:rPr lang="es-ES" sz="1400"/>
              <a:t>● </a:t>
            </a:r>
            <a:r>
              <a:rPr lang="en-US" sz="1400" i="1"/>
              <a:t>Por </a:t>
            </a:r>
            <a:r>
              <a:rPr lang="en-US" sz="1400" i="1" err="1"/>
              <a:t>cada</a:t>
            </a:r>
            <a:r>
              <a:rPr lang="en-US" sz="1400" i="1"/>
              <a:t> stock </a:t>
            </a:r>
            <a:r>
              <a:rPr lang="en-US" sz="1400" i="1" err="1"/>
              <a:t>deseado</a:t>
            </a:r>
            <a:r>
              <a:rPr lang="en-US" sz="1400" i="1"/>
              <a:t> al </a:t>
            </a:r>
            <a:r>
              <a:rPr lang="en-US" sz="1400" i="1" err="1"/>
              <a:t>mes</a:t>
            </a:r>
            <a:r>
              <a:rPr lang="en-US" sz="1400" i="1"/>
              <a:t> se </a:t>
            </a:r>
            <a:r>
              <a:rPr lang="en-US" sz="1400" i="1" err="1"/>
              <a:t>pronostica</a:t>
            </a:r>
            <a:r>
              <a:rPr lang="en-US" sz="1400" i="1"/>
              <a:t> </a:t>
            </a:r>
            <a:r>
              <a:rPr lang="en-US" sz="1400" i="1" err="1"/>
              <a:t>el</a:t>
            </a:r>
            <a:r>
              <a:rPr lang="en-US" sz="1400" i="1"/>
              <a:t> </a:t>
            </a:r>
            <a:r>
              <a:rPr lang="en-US" sz="1400" i="1" err="1"/>
              <a:t>precio</a:t>
            </a:r>
            <a:r>
              <a:rPr lang="en-US" sz="1400" i="1"/>
              <a:t>.</a:t>
            </a:r>
          </a:p>
        </p:txBody>
      </p:sp>
      <p:graphicFrame>
        <p:nvGraphicFramePr>
          <p:cNvPr id="23" name="Chart 22">
            <a:extLst>
              <a:ext uri="{FF2B5EF4-FFF2-40B4-BE49-F238E27FC236}">
                <a16:creationId xmlns:a16="http://schemas.microsoft.com/office/drawing/2014/main" id="{24FC1400-A684-489F-A8C6-62BA62B92743}"/>
              </a:ext>
            </a:extLst>
          </p:cNvPr>
          <p:cNvGraphicFramePr>
            <a:graphicFrameLocks/>
          </p:cNvGraphicFramePr>
          <p:nvPr/>
        </p:nvGraphicFramePr>
        <p:xfrm>
          <a:off x="424207" y="769532"/>
          <a:ext cx="4548584" cy="222536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60388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dirty="0">
                <a:solidFill>
                  <a:srgbClr val="C00000"/>
                </a:solidFill>
                <a:latin typeface="Calibri" panose="020F0502020204030204" pitchFamily="34" charset="0"/>
                <a:ea typeface="+mj-ea"/>
                <a:cs typeface="Calibri" panose="020F0502020204030204" pitchFamily="34" charset="0"/>
              </a:rPr>
              <a:t>Modelos de Elasticidad</a:t>
            </a:r>
            <a:endParaRPr lang="es-CL" sz="3600" b="1" dirty="0">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050" name="Picture 2" descr="Color Illustration Icon for Benefit, Advantage and Profit Stock  Illustration - Illustration of symbol, gain: 193780089">
            <a:extLst>
              <a:ext uri="{FF2B5EF4-FFF2-40B4-BE49-F238E27FC236}">
                <a16:creationId xmlns:a16="http://schemas.microsoft.com/office/drawing/2014/main" id="{41127888-3C4B-4EBF-9CD4-9FD0E88534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90" b="10077"/>
          <a:stretch/>
        </p:blipFill>
        <p:spPr bwMode="auto">
          <a:xfrm>
            <a:off x="2058184" y="1227076"/>
            <a:ext cx="1229903" cy="990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mitation Icon #43098 - Free Icons Library">
            <a:extLst>
              <a:ext uri="{FF2B5EF4-FFF2-40B4-BE49-F238E27FC236}">
                <a16:creationId xmlns:a16="http://schemas.microsoft.com/office/drawing/2014/main" id="{D53FBE0A-4578-4D1D-B683-0CF671200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465" y="1046053"/>
            <a:ext cx="1146104" cy="1171917"/>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877DAF5-FD10-4FA9-B55C-86805D458919}"/>
              </a:ext>
            </a:extLst>
          </p:cNvPr>
          <p:cNvPicPr>
            <a:picLocks noChangeAspect="1"/>
          </p:cNvPicPr>
          <p:nvPr/>
        </p:nvPicPr>
        <p:blipFill>
          <a:blip r:embed="rId4"/>
          <a:stretch>
            <a:fillRect/>
          </a:stretch>
        </p:blipFill>
        <p:spPr>
          <a:xfrm>
            <a:off x="5407062" y="1135611"/>
            <a:ext cx="1146104" cy="1080203"/>
          </a:xfrm>
          <a:prstGeom prst="rect">
            <a:avLst/>
          </a:prstGeom>
        </p:spPr>
      </p:pic>
      <p:graphicFrame>
        <p:nvGraphicFramePr>
          <p:cNvPr id="2" name="Tabla 1">
            <a:extLst>
              <a:ext uri="{FF2B5EF4-FFF2-40B4-BE49-F238E27FC236}">
                <a16:creationId xmlns:a16="http://schemas.microsoft.com/office/drawing/2014/main" id="{AF21B8B4-1A2B-4B79-BCC8-B8A89F070C4A}"/>
              </a:ext>
            </a:extLst>
          </p:cNvPr>
          <p:cNvGraphicFramePr>
            <a:graphicFrameLocks noGrp="1"/>
          </p:cNvGraphicFramePr>
          <p:nvPr>
            <p:extLst>
              <p:ext uri="{D42A27DB-BD31-4B8C-83A1-F6EECF244321}">
                <p14:modId xmlns:p14="http://schemas.microsoft.com/office/powerpoint/2010/main" val="1607838704"/>
              </p:ext>
            </p:extLst>
          </p:nvPr>
        </p:nvGraphicFramePr>
        <p:xfrm>
          <a:off x="847724" y="2339084"/>
          <a:ext cx="10506076" cy="3482340"/>
        </p:xfrm>
        <a:graphic>
          <a:graphicData uri="http://schemas.openxmlformats.org/drawingml/2006/table">
            <a:tbl>
              <a:tblPr/>
              <a:tblGrid>
                <a:gridCol w="914370">
                  <a:extLst>
                    <a:ext uri="{9D8B030D-6E8A-4147-A177-3AD203B41FA5}">
                      <a16:colId xmlns:a16="http://schemas.microsoft.com/office/drawing/2014/main" val="3556597189"/>
                    </a:ext>
                  </a:extLst>
                </a:gridCol>
                <a:gridCol w="914370">
                  <a:extLst>
                    <a:ext uri="{9D8B030D-6E8A-4147-A177-3AD203B41FA5}">
                      <a16:colId xmlns:a16="http://schemas.microsoft.com/office/drawing/2014/main" val="3637711091"/>
                    </a:ext>
                  </a:extLst>
                </a:gridCol>
                <a:gridCol w="914370">
                  <a:extLst>
                    <a:ext uri="{9D8B030D-6E8A-4147-A177-3AD203B41FA5}">
                      <a16:colId xmlns:a16="http://schemas.microsoft.com/office/drawing/2014/main" val="1023683862"/>
                    </a:ext>
                  </a:extLst>
                </a:gridCol>
                <a:gridCol w="1138373">
                  <a:extLst>
                    <a:ext uri="{9D8B030D-6E8A-4147-A177-3AD203B41FA5}">
                      <a16:colId xmlns:a16="http://schemas.microsoft.com/office/drawing/2014/main" val="2272729646"/>
                    </a:ext>
                  </a:extLst>
                </a:gridCol>
                <a:gridCol w="914370">
                  <a:extLst>
                    <a:ext uri="{9D8B030D-6E8A-4147-A177-3AD203B41FA5}">
                      <a16:colId xmlns:a16="http://schemas.microsoft.com/office/drawing/2014/main" val="1798427449"/>
                    </a:ext>
                  </a:extLst>
                </a:gridCol>
                <a:gridCol w="914370">
                  <a:extLst>
                    <a:ext uri="{9D8B030D-6E8A-4147-A177-3AD203B41FA5}">
                      <a16:colId xmlns:a16="http://schemas.microsoft.com/office/drawing/2014/main" val="509399549"/>
                    </a:ext>
                  </a:extLst>
                </a:gridCol>
                <a:gridCol w="914370">
                  <a:extLst>
                    <a:ext uri="{9D8B030D-6E8A-4147-A177-3AD203B41FA5}">
                      <a16:colId xmlns:a16="http://schemas.microsoft.com/office/drawing/2014/main" val="9518155"/>
                    </a:ext>
                  </a:extLst>
                </a:gridCol>
                <a:gridCol w="1138373">
                  <a:extLst>
                    <a:ext uri="{9D8B030D-6E8A-4147-A177-3AD203B41FA5}">
                      <a16:colId xmlns:a16="http://schemas.microsoft.com/office/drawing/2014/main" val="1769392402"/>
                    </a:ext>
                  </a:extLst>
                </a:gridCol>
                <a:gridCol w="914370">
                  <a:extLst>
                    <a:ext uri="{9D8B030D-6E8A-4147-A177-3AD203B41FA5}">
                      <a16:colId xmlns:a16="http://schemas.microsoft.com/office/drawing/2014/main" val="1871019905"/>
                    </a:ext>
                  </a:extLst>
                </a:gridCol>
                <a:gridCol w="914370">
                  <a:extLst>
                    <a:ext uri="{9D8B030D-6E8A-4147-A177-3AD203B41FA5}">
                      <a16:colId xmlns:a16="http://schemas.microsoft.com/office/drawing/2014/main" val="4208570887"/>
                    </a:ext>
                  </a:extLst>
                </a:gridCol>
                <a:gridCol w="914370">
                  <a:extLst>
                    <a:ext uri="{9D8B030D-6E8A-4147-A177-3AD203B41FA5}">
                      <a16:colId xmlns:a16="http://schemas.microsoft.com/office/drawing/2014/main" val="2523694983"/>
                    </a:ext>
                  </a:extLst>
                </a:gridCol>
              </a:tblGrid>
              <a:tr h="182880">
                <a:tc rowSpan="2" gridSpan="3">
                  <a:txBody>
                    <a:bodyPr/>
                    <a:lstStyle/>
                    <a:p>
                      <a:pPr algn="ctr" fontAlgn="ctr"/>
                      <a:r>
                        <a:rPr lang="es-PE" sz="2000" b="1" i="0" u="none" strike="noStrike">
                          <a:solidFill>
                            <a:srgbClr val="FFFFFF"/>
                          </a:solidFill>
                          <a:effectLst/>
                          <a:latin typeface="Calibri" panose="020F0502020204030204" pitchFamily="34" charset="0"/>
                        </a:rPr>
                        <a:t>Beneficios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dirty="0">
                          <a:solidFill>
                            <a:srgbClr val="FFFFFF"/>
                          </a:solidFill>
                          <a:effectLst/>
                          <a:latin typeface="Calibri" panose="020F0502020204030204" pitchFamily="34" charset="0"/>
                        </a:rPr>
                        <a:t>Limitaciones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err="1">
                          <a:solidFill>
                            <a:srgbClr val="FFFFFF"/>
                          </a:solidFill>
                          <a:effectLst/>
                          <a:latin typeface="Calibri" panose="020F0502020204030204" pitchFamily="34" charset="0"/>
                        </a:rPr>
                        <a:t>Disclaimer</a:t>
                      </a:r>
                      <a:endParaRPr lang="es-PE" sz="2000" b="1" i="0" u="none" strike="noStrike">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extLst>
                  <a:ext uri="{0D108BD9-81ED-4DB2-BD59-A6C34878D82A}">
                    <a16:rowId xmlns:a16="http://schemas.microsoft.com/office/drawing/2014/main" val="2712321798"/>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4160772461"/>
                  </a:ext>
                </a:extLst>
              </a:tr>
              <a:tr h="182880">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2066807"/>
                  </a:ext>
                </a:extLst>
              </a:tr>
              <a:tr h="182880">
                <a:tc rowSpan="15" gridSpan="3">
                  <a:txBody>
                    <a:bodyPr/>
                    <a:lstStyle/>
                    <a:p>
                      <a:pPr marL="108000" algn="l" fontAlgn="t"/>
                      <a:r>
                        <a:rPr lang="es-PE" sz="1800" b="0" i="0" u="none" strike="noStrike">
                          <a:solidFill>
                            <a:srgbClr val="000000"/>
                          </a:solidFill>
                          <a:effectLst/>
                          <a:latin typeface="Calibri" panose="020F0502020204030204" pitchFamily="34" charset="0"/>
                        </a:rPr>
                        <a:t> • Nos permite determinar el precio del producto que maximiza los </a:t>
                      </a:r>
                      <a:r>
                        <a:rPr lang="es-PE" sz="1800" b="1" i="0" u="none" strike="noStrike">
                          <a:solidFill>
                            <a:srgbClr val="000000"/>
                          </a:solidFill>
                          <a:effectLst/>
                          <a:latin typeface="Calibri" panose="020F0502020204030204" pitchFamily="34" charset="0"/>
                        </a:rPr>
                        <a:t>Ventas(S/.).</a:t>
                      </a:r>
                      <a:br>
                        <a:rPr lang="es-PE" sz="1800" b="0" i="0" u="none" strike="noStrike">
                          <a:solidFill>
                            <a:srgbClr val="000000"/>
                          </a:solidFill>
                          <a:effectLst/>
                          <a:latin typeface="Calibri" panose="020F0502020204030204" pitchFamily="34" charset="0"/>
                        </a:rPr>
                      </a:br>
                      <a:br>
                        <a:rPr lang="es-PE" sz="1800" b="0" i="0" u="none" strike="noStrike">
                          <a:solidFill>
                            <a:srgbClr val="000000"/>
                          </a:solidFill>
                          <a:effectLst/>
                          <a:latin typeface="Calibri" panose="020F0502020204030204" pitchFamily="34" charset="0"/>
                        </a:rPr>
                      </a:br>
                      <a:r>
                        <a:rPr lang="es-PE" sz="1800" b="0" i="0" u="none" strike="noStrike">
                          <a:solidFill>
                            <a:srgbClr val="000000"/>
                          </a:solidFill>
                          <a:effectLst/>
                          <a:latin typeface="Calibri" panose="020F0502020204030204" pitchFamily="34" charset="0"/>
                        </a:rPr>
                        <a:t>• Nos permite determinar el precio del producto para una </a:t>
                      </a:r>
                      <a:r>
                        <a:rPr lang="es-PE" sz="1800" b="1" i="0" u="none" strike="noStrike">
                          <a:solidFill>
                            <a:srgbClr val="000000"/>
                          </a:solidFill>
                          <a:effectLst/>
                          <a:latin typeface="Calibri" panose="020F0502020204030204" pitchFamily="34" charset="0"/>
                        </a:rPr>
                        <a:t>Cantidad de unidades Vendidas.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600" b="0" i="0" u="none" strike="noStrike" dirty="0">
                          <a:solidFill>
                            <a:srgbClr val="000000"/>
                          </a:solidFill>
                          <a:effectLst/>
                          <a:latin typeface="Calibri" panose="020F0502020204030204" pitchFamily="34" charset="0"/>
                        </a:rPr>
                        <a:t>• Una baja cantidad de </a:t>
                      </a:r>
                      <a:r>
                        <a:rPr lang="es-PE" sz="1600" b="1" i="0" u="none" strike="noStrike" dirty="0">
                          <a:solidFill>
                            <a:srgbClr val="000000"/>
                          </a:solidFill>
                          <a:effectLst/>
                          <a:latin typeface="Calibri" panose="020F0502020204030204" pitchFamily="34" charset="0"/>
                        </a:rPr>
                        <a:t>información </a:t>
                      </a:r>
                      <a:r>
                        <a:rPr lang="es-PE" sz="1600" b="1" i="0" u="none" strike="noStrike" dirty="0" err="1">
                          <a:solidFill>
                            <a:srgbClr val="000000"/>
                          </a:solidFill>
                          <a:effectLst/>
                          <a:latin typeface="Calibri" panose="020F0502020204030204" pitchFamily="34" charset="0"/>
                        </a:rPr>
                        <a:t>historica</a:t>
                      </a:r>
                      <a:r>
                        <a:rPr lang="es-PE" sz="1600" b="1" i="0" u="none" strike="noStrike" dirty="0">
                          <a:solidFill>
                            <a:srgbClr val="000000"/>
                          </a:solidFill>
                          <a:effectLst/>
                          <a:latin typeface="Calibri" panose="020F0502020204030204" pitchFamily="34" charset="0"/>
                        </a:rPr>
                        <a:t>(Min. 3 años).</a:t>
                      </a: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a:t>
                      </a: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Una reducida cantidad de </a:t>
                      </a:r>
                      <a:r>
                        <a:rPr lang="es-PE" sz="1600" b="1" i="0" u="none" strike="noStrike" dirty="0">
                          <a:solidFill>
                            <a:srgbClr val="000000"/>
                          </a:solidFill>
                          <a:effectLst/>
                          <a:latin typeface="Calibri" panose="020F0502020204030204" pitchFamily="34" charset="0"/>
                        </a:rPr>
                        <a:t>Variables</a:t>
                      </a:r>
                      <a:r>
                        <a:rPr lang="es-PE" sz="1600" b="0" i="0" u="none" strike="noStrike" dirty="0">
                          <a:solidFill>
                            <a:srgbClr val="000000"/>
                          </a:solidFill>
                          <a:effectLst/>
                          <a:latin typeface="Calibri" panose="020F0502020204030204" pitchFamily="34" charset="0"/>
                        </a:rPr>
                        <a:t>.</a:t>
                      </a:r>
                      <a:br>
                        <a:rPr lang="es-PE" sz="1600" b="0" i="0" u="none" strike="noStrike" dirty="0">
                          <a:solidFill>
                            <a:srgbClr val="000000"/>
                          </a:solidFill>
                          <a:effectLst/>
                          <a:latin typeface="Calibri" panose="020F0502020204030204" pitchFamily="34" charset="0"/>
                        </a:rPr>
                      </a:b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a:t>
                      </a:r>
                      <a:r>
                        <a:rPr lang="es-PE" sz="1600" b="1" i="0" u="none" strike="noStrike" dirty="0">
                          <a:solidFill>
                            <a:srgbClr val="000000"/>
                          </a:solidFill>
                          <a:effectLst/>
                          <a:latin typeface="Calibri" panose="020F0502020204030204" pitchFamily="34" charset="0"/>
                        </a:rPr>
                        <a:t>Baja </a:t>
                      </a:r>
                      <a:r>
                        <a:rPr lang="es-PE" sz="1600" b="1" i="0" u="none" strike="noStrike" dirty="0" err="1">
                          <a:solidFill>
                            <a:srgbClr val="000000"/>
                          </a:solidFill>
                          <a:effectLst/>
                          <a:latin typeface="Calibri" panose="020F0502020204030204" pitchFamily="34" charset="0"/>
                        </a:rPr>
                        <a:t>correlacion</a:t>
                      </a:r>
                      <a:r>
                        <a:rPr lang="es-PE" sz="1600" b="1" i="0" u="none" strike="noStrike" dirty="0">
                          <a:solidFill>
                            <a:srgbClr val="000000"/>
                          </a:solidFill>
                          <a:effectLst/>
                          <a:latin typeface="Calibri" panose="020F0502020204030204" pitchFamily="34" charset="0"/>
                        </a:rPr>
                        <a:t> </a:t>
                      </a:r>
                      <a:r>
                        <a:rPr lang="es-PE" sz="1600" b="0" i="0" u="none" strike="noStrike" dirty="0">
                          <a:solidFill>
                            <a:srgbClr val="000000"/>
                          </a:solidFill>
                          <a:effectLst/>
                          <a:latin typeface="Calibri" panose="020F0502020204030204" pitchFamily="34" charset="0"/>
                        </a:rPr>
                        <a:t>entre las ventas y las variables.</a:t>
                      </a:r>
                      <a:br>
                        <a:rPr lang="es-PE" sz="1600" b="0" i="0" u="none" strike="noStrike" dirty="0">
                          <a:solidFill>
                            <a:srgbClr val="000000"/>
                          </a:solidFill>
                          <a:effectLst/>
                          <a:latin typeface="Calibri" panose="020F0502020204030204" pitchFamily="34" charset="0"/>
                        </a:rPr>
                      </a:br>
                      <a:br>
                        <a:rPr lang="es-PE" sz="1600" b="0" i="0" u="none" strike="noStrike" dirty="0">
                          <a:solidFill>
                            <a:srgbClr val="000000"/>
                          </a:solidFill>
                          <a:effectLst/>
                          <a:latin typeface="Calibri" panose="020F0502020204030204" pitchFamily="34" charset="0"/>
                        </a:rPr>
                      </a:br>
                      <a:r>
                        <a:rPr lang="es-PE" sz="1600" b="0" i="0" u="none" strike="noStrike" dirty="0">
                          <a:solidFill>
                            <a:srgbClr val="000000"/>
                          </a:solidFill>
                          <a:effectLst/>
                          <a:latin typeface="Calibri" panose="020F0502020204030204" pitchFamily="34" charset="0"/>
                        </a:rPr>
                        <a:t>• </a:t>
                      </a:r>
                      <a:r>
                        <a:rPr lang="es-PE" sz="1600" b="1" i="0" u="none" strike="noStrike" dirty="0">
                          <a:solidFill>
                            <a:srgbClr val="000000"/>
                          </a:solidFill>
                          <a:effectLst/>
                          <a:latin typeface="Calibri" panose="020F0502020204030204" pitchFamily="34" charset="0"/>
                        </a:rPr>
                        <a:t>Alto nivel de desagregación </a:t>
                      </a:r>
                      <a:r>
                        <a:rPr lang="es-PE" sz="1600" b="0" i="0" u="none" strike="noStrike" dirty="0">
                          <a:solidFill>
                            <a:srgbClr val="000000"/>
                          </a:solidFill>
                          <a:effectLst/>
                          <a:latin typeface="Calibri" panose="020F0502020204030204" pitchFamily="34" charset="0"/>
                        </a:rPr>
                        <a:t>entre Marca-Modelo-Versión.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800" b="0" i="0" u="none" strike="noStrike">
                          <a:solidFill>
                            <a:srgbClr val="000000"/>
                          </a:solidFill>
                          <a:effectLst/>
                          <a:latin typeface="Calibri" panose="020F0502020204030204" pitchFamily="34" charset="0"/>
                        </a:rPr>
                        <a:t>• Los Modelos Predictivos de Elasticidad  mantendrán su efectividad siempre y cuando</a:t>
                      </a:r>
                      <a:r>
                        <a:rPr lang="es-PE" sz="1800" b="1" i="0" u="none" strike="noStrike">
                          <a:solidFill>
                            <a:srgbClr val="000000"/>
                          </a:solidFill>
                          <a:effectLst/>
                          <a:latin typeface="Calibri" panose="020F0502020204030204" pitchFamily="34" charset="0"/>
                        </a:rPr>
                        <a:t> no ocurra un cambio significativo en el comportamiento de Precios o Demanda.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extLst>
                  <a:ext uri="{0D108BD9-81ED-4DB2-BD59-A6C34878D82A}">
                    <a16:rowId xmlns:a16="http://schemas.microsoft.com/office/drawing/2014/main" val="325044665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82286393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41370985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46856630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35495461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21507924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55968322"/>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93219611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34783557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73484629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63523295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54983109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13157351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69351876"/>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477982130"/>
                  </a:ext>
                </a:extLst>
              </a:tr>
            </a:tbl>
          </a:graphicData>
        </a:graphic>
      </p:graphicFrame>
    </p:spTree>
    <p:extLst>
      <p:ext uri="{BB962C8B-B14F-4D97-AF65-F5344CB8AC3E}">
        <p14:creationId xmlns:p14="http://schemas.microsoft.com/office/powerpoint/2010/main" val="83463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Visión General Proyecto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7EFC3906-4E0B-4296-BDE0-79DFDAF06C9C}"/>
              </a:ext>
            </a:extLst>
          </p:cNvPr>
          <p:cNvSpPr/>
          <p:nvPr/>
        </p:nvSpPr>
        <p:spPr>
          <a:xfrm>
            <a:off x="737397" y="1564380"/>
            <a:ext cx="2691634" cy="369332"/>
          </a:xfrm>
          <a:prstGeom prst="rect">
            <a:avLst/>
          </a:prstGeom>
        </p:spPr>
        <p:txBody>
          <a:bodyPr wrap="none">
            <a:spAutoFit/>
          </a:bodyPr>
          <a:lstStyle/>
          <a:p>
            <a:r>
              <a:rPr lang="en-US" b="1">
                <a:latin typeface="Cambria" pitchFamily="18" charset="0"/>
              </a:rPr>
              <a:t>Fuentes de Informacion</a:t>
            </a:r>
          </a:p>
        </p:txBody>
      </p:sp>
      <p:sp>
        <p:nvSpPr>
          <p:cNvPr id="20" name="Rectángulo redondeado 2">
            <a:extLst>
              <a:ext uri="{FF2B5EF4-FFF2-40B4-BE49-F238E27FC236}">
                <a16:creationId xmlns:a16="http://schemas.microsoft.com/office/drawing/2014/main" id="{0636FB59-1270-49BD-AD34-B07E66D4006B}"/>
              </a:ext>
            </a:extLst>
          </p:cNvPr>
          <p:cNvSpPr/>
          <p:nvPr/>
        </p:nvSpPr>
        <p:spPr>
          <a:xfrm>
            <a:off x="4592099" y="3266347"/>
            <a:ext cx="1412155" cy="61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Modelo  Predictivo</a:t>
            </a:r>
            <a:endParaRPr lang="es-PE"/>
          </a:p>
        </p:txBody>
      </p:sp>
      <p:pic>
        <p:nvPicPr>
          <p:cNvPr id="31" name="Picture 6" descr="Resultado de imagen de algorithm prediction icon">
            <a:extLst>
              <a:ext uri="{FF2B5EF4-FFF2-40B4-BE49-F238E27FC236}">
                <a16:creationId xmlns:a16="http://schemas.microsoft.com/office/drawing/2014/main" id="{32562E99-AD3D-43A9-B2AB-94B6B9400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320" y="2210711"/>
            <a:ext cx="985711" cy="960245"/>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redondeado 24">
            <a:extLst>
              <a:ext uri="{FF2B5EF4-FFF2-40B4-BE49-F238E27FC236}">
                <a16:creationId xmlns:a16="http://schemas.microsoft.com/office/drawing/2014/main" id="{D69D8238-A0C1-44BF-9A60-5667A4CCBA88}"/>
              </a:ext>
            </a:extLst>
          </p:cNvPr>
          <p:cNvSpPr/>
          <p:nvPr/>
        </p:nvSpPr>
        <p:spPr>
          <a:xfrm>
            <a:off x="10451790" y="2480311"/>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Maximizar Ingresos</a:t>
            </a:r>
            <a:endParaRPr lang="es-PE"/>
          </a:p>
        </p:txBody>
      </p:sp>
      <p:sp>
        <p:nvSpPr>
          <p:cNvPr id="34" name="Flecha derecha 26">
            <a:extLst>
              <a:ext uri="{FF2B5EF4-FFF2-40B4-BE49-F238E27FC236}">
                <a16:creationId xmlns:a16="http://schemas.microsoft.com/office/drawing/2014/main" id="{95372567-2A94-4035-B8CA-B2B91BB2AB49}"/>
              </a:ext>
            </a:extLst>
          </p:cNvPr>
          <p:cNvSpPr/>
          <p:nvPr/>
        </p:nvSpPr>
        <p:spPr>
          <a:xfrm>
            <a:off x="3658171" y="3243033"/>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Diagrama de flujo: disco magnético 52">
            <a:extLst>
              <a:ext uri="{FF2B5EF4-FFF2-40B4-BE49-F238E27FC236}">
                <a16:creationId xmlns:a16="http://schemas.microsoft.com/office/drawing/2014/main" id="{465BEDF4-AD89-441A-BCEC-507743CD7E57}"/>
              </a:ext>
            </a:extLst>
          </p:cNvPr>
          <p:cNvSpPr/>
          <p:nvPr/>
        </p:nvSpPr>
        <p:spPr>
          <a:xfrm>
            <a:off x="80875"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N°</a:t>
            </a:r>
            <a:r>
              <a:rPr lang="es-PE" sz="1400" baseline="0"/>
              <a:t> Ventas</a:t>
            </a:r>
            <a:endParaRPr lang="es-PE" sz="1400"/>
          </a:p>
        </p:txBody>
      </p:sp>
      <p:sp>
        <p:nvSpPr>
          <p:cNvPr id="54" name="Diagrama de flujo: disco magnético 53">
            <a:extLst>
              <a:ext uri="{FF2B5EF4-FFF2-40B4-BE49-F238E27FC236}">
                <a16:creationId xmlns:a16="http://schemas.microsoft.com/office/drawing/2014/main" id="{0E7BE7AC-E1AF-455A-A084-D860A138AB76}"/>
              </a:ext>
            </a:extLst>
          </p:cNvPr>
          <p:cNvSpPr/>
          <p:nvPr/>
        </p:nvSpPr>
        <p:spPr>
          <a:xfrm>
            <a:off x="1353178" y="375975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Precios</a:t>
            </a:r>
          </a:p>
        </p:txBody>
      </p:sp>
      <p:sp>
        <p:nvSpPr>
          <p:cNvPr id="55" name="Diagrama de flujo: disco magnético 54">
            <a:extLst>
              <a:ext uri="{FF2B5EF4-FFF2-40B4-BE49-F238E27FC236}">
                <a16:creationId xmlns:a16="http://schemas.microsoft.com/office/drawing/2014/main" id="{534083CE-AF70-46AC-9946-C3E91E1E2506}"/>
              </a:ext>
            </a:extLst>
          </p:cNvPr>
          <p:cNvSpPr/>
          <p:nvPr/>
        </p:nvSpPr>
        <p:spPr>
          <a:xfrm>
            <a:off x="2645944"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Costes</a:t>
            </a:r>
          </a:p>
        </p:txBody>
      </p:sp>
      <p:sp>
        <p:nvSpPr>
          <p:cNvPr id="56" name="Diagrama de flujo: disco magnético 55">
            <a:extLst>
              <a:ext uri="{FF2B5EF4-FFF2-40B4-BE49-F238E27FC236}">
                <a16:creationId xmlns:a16="http://schemas.microsoft.com/office/drawing/2014/main" id="{0E1D0C8E-8109-4B8D-B9B8-53371146D2C1}"/>
              </a:ext>
            </a:extLst>
          </p:cNvPr>
          <p:cNvSpPr/>
          <p:nvPr/>
        </p:nvSpPr>
        <p:spPr>
          <a:xfrm>
            <a:off x="737397" y="2827633"/>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050"/>
              <a:t>Ofertas </a:t>
            </a:r>
            <a:r>
              <a:rPr lang="es-PE" sz="1050" baseline="0"/>
              <a:t> de </a:t>
            </a:r>
            <a:r>
              <a:rPr lang="es-PE" sz="1050"/>
              <a:t>Promocion</a:t>
            </a:r>
          </a:p>
        </p:txBody>
      </p:sp>
      <p:sp>
        <p:nvSpPr>
          <p:cNvPr id="57" name="Diagrama de flujo: disco magnético 56">
            <a:extLst>
              <a:ext uri="{FF2B5EF4-FFF2-40B4-BE49-F238E27FC236}">
                <a16:creationId xmlns:a16="http://schemas.microsoft.com/office/drawing/2014/main" id="{895D447E-A60B-44D3-B941-8A91EA72252B}"/>
              </a:ext>
            </a:extLst>
          </p:cNvPr>
          <p:cNvSpPr/>
          <p:nvPr/>
        </p:nvSpPr>
        <p:spPr>
          <a:xfrm>
            <a:off x="2078610" y="2829887"/>
            <a:ext cx="1165860" cy="861060"/>
          </a:xfrm>
          <a:prstGeom prst="flowChartMagneticDisk">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b="1"/>
              <a:t>Competencia</a:t>
            </a:r>
          </a:p>
        </p:txBody>
      </p:sp>
      <p:pic>
        <p:nvPicPr>
          <p:cNvPr id="3" name="Imagen 2">
            <a:extLst>
              <a:ext uri="{FF2B5EF4-FFF2-40B4-BE49-F238E27FC236}">
                <a16:creationId xmlns:a16="http://schemas.microsoft.com/office/drawing/2014/main" id="{78600567-6E07-4F9A-870B-1717E266B92E}"/>
              </a:ext>
            </a:extLst>
          </p:cNvPr>
          <p:cNvPicPr>
            <a:picLocks noChangeAspect="1"/>
          </p:cNvPicPr>
          <p:nvPr/>
        </p:nvPicPr>
        <p:blipFill>
          <a:blip r:embed="rId4"/>
          <a:stretch>
            <a:fillRect/>
          </a:stretch>
        </p:blipFill>
        <p:spPr>
          <a:xfrm>
            <a:off x="4435476" y="3975914"/>
            <a:ext cx="1951641" cy="514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3" name="Rectángulo redondeado 24">
            <a:extLst>
              <a:ext uri="{FF2B5EF4-FFF2-40B4-BE49-F238E27FC236}">
                <a16:creationId xmlns:a16="http://schemas.microsoft.com/office/drawing/2014/main" id="{7CB74A7C-CE44-4488-B97D-88A0092F5254}"/>
              </a:ext>
            </a:extLst>
          </p:cNvPr>
          <p:cNvSpPr/>
          <p:nvPr/>
        </p:nvSpPr>
        <p:spPr>
          <a:xfrm>
            <a:off x="10475838" y="4198998"/>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Alcanzar Stock definido</a:t>
            </a:r>
            <a:endParaRPr lang="es-PE"/>
          </a:p>
        </p:txBody>
      </p:sp>
      <p:sp>
        <p:nvSpPr>
          <p:cNvPr id="84" name="Flecha derecha 26">
            <a:extLst>
              <a:ext uri="{FF2B5EF4-FFF2-40B4-BE49-F238E27FC236}">
                <a16:creationId xmlns:a16="http://schemas.microsoft.com/office/drawing/2014/main" id="{CAA1C513-832E-4A3B-9E8C-F3A62BD7F5D3}"/>
              </a:ext>
            </a:extLst>
          </p:cNvPr>
          <p:cNvSpPr/>
          <p:nvPr/>
        </p:nvSpPr>
        <p:spPr>
          <a:xfrm>
            <a:off x="6363318" y="3266347"/>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5" name="Flecha derecha 26">
            <a:extLst>
              <a:ext uri="{FF2B5EF4-FFF2-40B4-BE49-F238E27FC236}">
                <a16:creationId xmlns:a16="http://schemas.microsoft.com/office/drawing/2014/main" id="{140B430F-116E-46D2-85AA-96DE40B5387F}"/>
              </a:ext>
            </a:extLst>
          </p:cNvPr>
          <p:cNvSpPr/>
          <p:nvPr/>
        </p:nvSpPr>
        <p:spPr>
          <a:xfrm rot="19754502">
            <a:off x="9426496" y="285699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6" name="Flecha derecha 26">
            <a:extLst>
              <a:ext uri="{FF2B5EF4-FFF2-40B4-BE49-F238E27FC236}">
                <a16:creationId xmlns:a16="http://schemas.microsoft.com/office/drawing/2014/main" id="{2B0EB8F0-E5EF-414A-ADF3-3577DA9799FD}"/>
              </a:ext>
            </a:extLst>
          </p:cNvPr>
          <p:cNvSpPr/>
          <p:nvPr/>
        </p:nvSpPr>
        <p:spPr>
          <a:xfrm rot="2036664">
            <a:off x="9416639" y="384935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7" name="Rectángulo 86">
            <a:extLst>
              <a:ext uri="{FF2B5EF4-FFF2-40B4-BE49-F238E27FC236}">
                <a16:creationId xmlns:a16="http://schemas.microsoft.com/office/drawing/2014/main" id="{197D93E5-13B2-43A2-B6E4-3B0C62484155}"/>
              </a:ext>
            </a:extLst>
          </p:cNvPr>
          <p:cNvSpPr/>
          <p:nvPr/>
        </p:nvSpPr>
        <p:spPr>
          <a:xfrm>
            <a:off x="4325455" y="1564380"/>
            <a:ext cx="2106667" cy="646331"/>
          </a:xfrm>
          <a:prstGeom prst="rect">
            <a:avLst/>
          </a:prstGeom>
        </p:spPr>
        <p:txBody>
          <a:bodyPr wrap="none">
            <a:spAutoFit/>
          </a:bodyPr>
          <a:lstStyle/>
          <a:p>
            <a:pPr algn="ctr"/>
            <a:r>
              <a:rPr lang="en-US" b="1" err="1">
                <a:latin typeface="Cambria" pitchFamily="18" charset="0"/>
              </a:rPr>
              <a:t>Construccion</a:t>
            </a:r>
            <a:r>
              <a:rPr lang="en-US" b="1">
                <a:latin typeface="Cambria" pitchFamily="18" charset="0"/>
              </a:rPr>
              <a:t> </a:t>
            </a:r>
            <a:br>
              <a:rPr lang="en-US" b="1">
                <a:latin typeface="Cambria" pitchFamily="18" charset="0"/>
              </a:rPr>
            </a:br>
            <a:r>
              <a:rPr lang="en-US" b="1" err="1">
                <a:latin typeface="Cambria" pitchFamily="18" charset="0"/>
              </a:rPr>
              <a:t>Modelo</a:t>
            </a:r>
            <a:r>
              <a:rPr lang="en-US" b="1">
                <a:latin typeface="Cambria" pitchFamily="18" charset="0"/>
              </a:rPr>
              <a:t> </a:t>
            </a:r>
            <a:r>
              <a:rPr lang="en-US" b="1" err="1">
                <a:latin typeface="Cambria" pitchFamily="18" charset="0"/>
              </a:rPr>
              <a:t>Predictivo</a:t>
            </a:r>
            <a:endParaRPr lang="en-US" b="1">
              <a:latin typeface="Cambria" pitchFamily="18" charset="0"/>
            </a:endParaRPr>
          </a:p>
        </p:txBody>
      </p:sp>
      <p:sp>
        <p:nvSpPr>
          <p:cNvPr id="88" name="Rectángulo 87">
            <a:extLst>
              <a:ext uri="{FF2B5EF4-FFF2-40B4-BE49-F238E27FC236}">
                <a16:creationId xmlns:a16="http://schemas.microsoft.com/office/drawing/2014/main" id="{E265B2C6-E281-4708-A166-D2D50AA19745}"/>
              </a:ext>
            </a:extLst>
          </p:cNvPr>
          <p:cNvSpPr/>
          <p:nvPr/>
        </p:nvSpPr>
        <p:spPr>
          <a:xfrm>
            <a:off x="10574339" y="1564380"/>
            <a:ext cx="1299202" cy="369332"/>
          </a:xfrm>
          <a:prstGeom prst="rect">
            <a:avLst/>
          </a:prstGeom>
        </p:spPr>
        <p:txBody>
          <a:bodyPr wrap="none">
            <a:spAutoFit/>
          </a:bodyPr>
          <a:lstStyle/>
          <a:p>
            <a:r>
              <a:rPr lang="en-US" b="1" err="1">
                <a:latin typeface="Cambria" pitchFamily="18" charset="0"/>
              </a:rPr>
              <a:t>Aplicacion</a:t>
            </a:r>
            <a:endParaRPr lang="en-US" b="1">
              <a:latin typeface="Cambria" pitchFamily="18" charset="0"/>
            </a:endParaRPr>
          </a:p>
        </p:txBody>
      </p:sp>
      <p:pic>
        <p:nvPicPr>
          <p:cNvPr id="89" name="Imagen 88">
            <a:extLst>
              <a:ext uri="{FF2B5EF4-FFF2-40B4-BE49-F238E27FC236}">
                <a16:creationId xmlns:a16="http://schemas.microsoft.com/office/drawing/2014/main" id="{7B318CA0-2CA7-453C-AB49-47D2C40858F9}"/>
              </a:ext>
            </a:extLst>
          </p:cNvPr>
          <p:cNvPicPr>
            <a:picLocks noChangeAspect="1"/>
          </p:cNvPicPr>
          <p:nvPr/>
        </p:nvPicPr>
        <p:blipFill>
          <a:blip r:embed="rId5"/>
          <a:stretch>
            <a:fillRect/>
          </a:stretch>
        </p:blipFill>
        <p:spPr>
          <a:xfrm>
            <a:off x="7564843" y="3340287"/>
            <a:ext cx="1412155" cy="316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0" name="Rectángulo 89">
            <a:extLst>
              <a:ext uri="{FF2B5EF4-FFF2-40B4-BE49-F238E27FC236}">
                <a16:creationId xmlns:a16="http://schemas.microsoft.com/office/drawing/2014/main" id="{CF1E4E96-670C-427C-96AC-8A74BF661BE0}"/>
              </a:ext>
            </a:extLst>
          </p:cNvPr>
          <p:cNvSpPr/>
          <p:nvPr/>
        </p:nvSpPr>
        <p:spPr>
          <a:xfrm>
            <a:off x="7564432" y="1564380"/>
            <a:ext cx="1412566" cy="646331"/>
          </a:xfrm>
          <a:prstGeom prst="rect">
            <a:avLst/>
          </a:prstGeom>
        </p:spPr>
        <p:txBody>
          <a:bodyPr wrap="none">
            <a:spAutoFit/>
          </a:bodyPr>
          <a:lstStyle/>
          <a:p>
            <a:pPr algn="ctr"/>
            <a:r>
              <a:rPr lang="en-US" b="1" err="1">
                <a:latin typeface="Cambria" pitchFamily="18" charset="0"/>
              </a:rPr>
              <a:t>Estimacion</a:t>
            </a:r>
            <a:r>
              <a:rPr lang="en-US" b="1">
                <a:latin typeface="Cambria" pitchFamily="18" charset="0"/>
              </a:rPr>
              <a:t> </a:t>
            </a:r>
            <a:br>
              <a:rPr lang="en-US" b="1">
                <a:latin typeface="Cambria" pitchFamily="18" charset="0"/>
              </a:rPr>
            </a:br>
            <a:r>
              <a:rPr lang="en-US" b="1" err="1">
                <a:latin typeface="Cambria" pitchFamily="18" charset="0"/>
              </a:rPr>
              <a:t>Ingresos</a:t>
            </a:r>
            <a:endParaRPr lang="en-US" b="1">
              <a:latin typeface="Cambria" pitchFamily="18" charset="0"/>
            </a:endParaRPr>
          </a:p>
        </p:txBody>
      </p:sp>
      <p:sp>
        <p:nvSpPr>
          <p:cNvPr id="5" name="TextBox 4">
            <a:extLst>
              <a:ext uri="{FF2B5EF4-FFF2-40B4-BE49-F238E27FC236}">
                <a16:creationId xmlns:a16="http://schemas.microsoft.com/office/drawing/2014/main" id="{9E1FAB1C-88EC-4976-BB37-9B839041A411}"/>
              </a:ext>
            </a:extLst>
          </p:cNvPr>
          <p:cNvSpPr txBox="1"/>
          <p:nvPr/>
        </p:nvSpPr>
        <p:spPr>
          <a:xfrm>
            <a:off x="322827" y="6103015"/>
            <a:ext cx="8436156" cy="400110"/>
          </a:xfrm>
          <a:prstGeom prst="rect">
            <a:avLst/>
          </a:prstGeom>
          <a:noFill/>
        </p:spPr>
        <p:txBody>
          <a:bodyPr wrap="none" rtlCol="0">
            <a:spAutoFit/>
          </a:bodyPr>
          <a:lstStyle/>
          <a:p>
            <a:r>
              <a:rPr lang="en-US" sz="1600" i="1" err="1">
                <a:solidFill>
                  <a:schemeClr val="bg1">
                    <a:lumMod val="65000"/>
                  </a:schemeClr>
                </a:solidFill>
              </a:rPr>
              <a:t>Desde</a:t>
            </a:r>
            <a:r>
              <a:rPr lang="en-US" sz="1600" i="1">
                <a:solidFill>
                  <a:schemeClr val="bg1">
                    <a:lumMod val="65000"/>
                  </a:schemeClr>
                </a:solidFill>
              </a:rPr>
              <a:t> el 2019 hasta la </a:t>
            </a:r>
            <a:r>
              <a:rPr lang="en-US" sz="1600" i="1" err="1">
                <a:solidFill>
                  <a:schemeClr val="bg1">
                    <a:lumMod val="65000"/>
                  </a:schemeClr>
                </a:solidFill>
              </a:rPr>
              <a:t>actualidad</a:t>
            </a:r>
            <a:r>
              <a:rPr lang="en-US" sz="1600" i="1">
                <a:solidFill>
                  <a:schemeClr val="bg1">
                    <a:lumMod val="65000"/>
                  </a:schemeClr>
                </a:solidFill>
              </a:rPr>
              <a:t> temenos </a:t>
            </a:r>
            <a:r>
              <a:rPr lang="en-US" sz="2000" i="1">
                <a:solidFill>
                  <a:schemeClr val="bg1">
                    <a:lumMod val="65000"/>
                  </a:schemeClr>
                </a:solidFill>
              </a:rPr>
              <a:t>901 </a:t>
            </a:r>
            <a:r>
              <a:rPr lang="en-US" sz="2000" i="1" err="1">
                <a:solidFill>
                  <a:schemeClr val="bg1">
                    <a:lumMod val="65000"/>
                  </a:schemeClr>
                </a:solidFill>
              </a:rPr>
              <a:t>tipos</a:t>
            </a:r>
            <a:r>
              <a:rPr lang="en-US" sz="2000" i="1">
                <a:solidFill>
                  <a:schemeClr val="bg1">
                    <a:lumMod val="65000"/>
                  </a:schemeClr>
                </a:solidFill>
              </a:rPr>
              <a:t> de Marca-</a:t>
            </a:r>
            <a:r>
              <a:rPr lang="en-US" sz="2000" i="1" err="1">
                <a:solidFill>
                  <a:schemeClr val="bg1">
                    <a:lumMod val="65000"/>
                  </a:schemeClr>
                </a:solidFill>
              </a:rPr>
              <a:t>Modelo</a:t>
            </a:r>
            <a:r>
              <a:rPr lang="en-US" sz="2000" i="1">
                <a:solidFill>
                  <a:schemeClr val="bg1">
                    <a:lumMod val="65000"/>
                  </a:schemeClr>
                </a:solidFill>
              </a:rPr>
              <a:t>-Version de Auto.</a:t>
            </a:r>
            <a:endParaRPr lang="en-US" sz="1600" i="1">
              <a:solidFill>
                <a:schemeClr val="bg1">
                  <a:lumMod val="65000"/>
                </a:schemeClr>
              </a:solidFill>
            </a:endParaRPr>
          </a:p>
        </p:txBody>
      </p:sp>
      <p:pic>
        <p:nvPicPr>
          <p:cNvPr id="6" name="Imagen 5">
            <a:extLst>
              <a:ext uri="{FF2B5EF4-FFF2-40B4-BE49-F238E27FC236}">
                <a16:creationId xmlns:a16="http://schemas.microsoft.com/office/drawing/2014/main" id="{095FFA2E-97F1-4044-8E83-B3BBC1ED42F4}"/>
              </a:ext>
            </a:extLst>
          </p:cNvPr>
          <p:cNvPicPr>
            <a:picLocks noChangeAspect="1"/>
          </p:cNvPicPr>
          <p:nvPr/>
        </p:nvPicPr>
        <p:blipFill rotWithShape="1">
          <a:blip r:embed="rId6"/>
          <a:srcRect t="16846" b="5748"/>
          <a:stretch/>
        </p:blipFill>
        <p:spPr>
          <a:xfrm>
            <a:off x="4325455" y="4628435"/>
            <a:ext cx="2273308" cy="861060"/>
          </a:xfrm>
          <a:prstGeom prst="rect">
            <a:avLst/>
          </a:prstGeom>
        </p:spPr>
      </p:pic>
    </p:spTree>
    <p:extLst>
      <p:ext uri="{BB962C8B-B14F-4D97-AF65-F5344CB8AC3E}">
        <p14:creationId xmlns:p14="http://schemas.microsoft.com/office/powerpoint/2010/main" val="145336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Cronograma (tentativo)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320512" y="3203851"/>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err="1">
                <a:solidFill>
                  <a:schemeClr val="bg1"/>
                </a:solidFill>
                <a:sym typeface="Arial"/>
              </a:rPr>
              <a:t>Entendimiento</a:t>
            </a:r>
            <a:r>
              <a:rPr lang="en-US" sz="1600">
                <a:solidFill>
                  <a:schemeClr val="bg1"/>
                </a:solidFill>
                <a:sym typeface="Arial"/>
              </a:rPr>
              <a:t> del </a:t>
            </a:r>
            <a:r>
              <a:rPr lang="en-US" sz="1600" err="1">
                <a:solidFill>
                  <a:schemeClr val="bg1"/>
                </a:solidFill>
                <a:sym typeface="Arial"/>
              </a:rPr>
              <a:t>Negocio</a:t>
            </a:r>
            <a:endParaRPr lang="en-US" sz="160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2256888" y="3203851"/>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Recoleccion</a:t>
            </a:r>
            <a:r>
              <a:rPr lang="en-US" sz="1400">
                <a:solidFill>
                  <a:schemeClr val="bg1"/>
                </a:solidFill>
                <a:latin typeface="Calibri"/>
                <a:cs typeface="Calibri"/>
                <a:sym typeface="Arial"/>
              </a:rPr>
              <a:t> de </a:t>
            </a:r>
            <a:r>
              <a:rPr lang="en-US" sz="1400" err="1">
                <a:solidFill>
                  <a:schemeClr val="bg1"/>
                </a:solidFill>
                <a:latin typeface="Calibri"/>
                <a:cs typeface="Calibri"/>
                <a:sym typeface="Arial"/>
              </a:rPr>
              <a:t>Datos</a:t>
            </a:r>
            <a:r>
              <a:rPr lang="en-US" sz="140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4247053" y="3203850"/>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err="1">
                <a:solidFill>
                  <a:schemeClr val="bg1"/>
                </a:solidFill>
                <a:latin typeface="Calibri"/>
                <a:cs typeface="Calibri"/>
                <a:sym typeface="Arial"/>
              </a:rPr>
              <a:t>Analisis</a:t>
            </a:r>
            <a:r>
              <a:rPr lang="en-US">
                <a:solidFill>
                  <a:schemeClr val="bg1"/>
                </a:solidFill>
                <a:latin typeface="Calibri"/>
                <a:cs typeface="Calibri"/>
                <a:sym typeface="Arial"/>
              </a:rPr>
              <a:t> de los </a:t>
            </a:r>
            <a:r>
              <a:rPr lang="en-US" err="1">
                <a:solidFill>
                  <a:schemeClr val="bg1"/>
                </a:solidFill>
                <a:latin typeface="Calibri"/>
                <a:cs typeface="Calibri"/>
                <a:sym typeface="Arial"/>
              </a:rPr>
              <a:t>Datos</a:t>
            </a:r>
            <a:endParaRPr lang="en-US">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6237220" y="3203850"/>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err="1">
                <a:solidFill>
                  <a:schemeClr val="bg1"/>
                </a:solidFill>
                <a:latin typeface="Calibri"/>
                <a:cs typeface="Calibri"/>
              </a:rPr>
              <a:t>Modelamiento</a:t>
            </a:r>
            <a:r>
              <a:rPr lang="en-US" sz="1600">
                <a:solidFill>
                  <a:schemeClr val="bg1"/>
                </a:solidFill>
                <a:latin typeface="Calibri"/>
                <a:cs typeface="Calibri"/>
              </a:rPr>
              <a:t> </a:t>
            </a:r>
            <a:r>
              <a:rPr lang="en-US" sz="1600" err="1">
                <a:solidFill>
                  <a:schemeClr val="bg1"/>
                </a:solidFill>
                <a:latin typeface="Calibri"/>
                <a:cs typeface="Calibri"/>
              </a:rPr>
              <a:t>Predictivo</a:t>
            </a:r>
            <a:endParaRPr lang="en-US" sz="160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8227385" y="3203849"/>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Presentacion</a:t>
            </a:r>
            <a:r>
              <a:rPr lang="en-US" sz="1400">
                <a:solidFill>
                  <a:schemeClr val="bg1"/>
                </a:solidFill>
                <a:latin typeface="Calibri"/>
                <a:cs typeface="Calibri"/>
                <a:sym typeface="Arial"/>
              </a:rPr>
              <a:t> y Revision de </a:t>
            </a:r>
            <a:r>
              <a:rPr lang="en-US" sz="1400" err="1">
                <a:solidFill>
                  <a:schemeClr val="bg1"/>
                </a:solidFill>
                <a:latin typeface="Calibri"/>
                <a:cs typeface="Calibri"/>
                <a:sym typeface="Arial"/>
              </a:rPr>
              <a:t>Modelos</a:t>
            </a:r>
            <a:endParaRPr lang="en-US" sz="1400">
              <a:solidFill>
                <a:schemeClr val="bg1"/>
              </a:solidFill>
              <a:latin typeface="Calibri"/>
              <a:cs typeface="Calibri"/>
              <a:sym typeface="Arial"/>
            </a:endParaRPr>
          </a:p>
        </p:txBody>
      </p:sp>
      <p:cxnSp>
        <p:nvCxnSpPr>
          <p:cNvPr id="12" name="Straight Arrow Connector 11">
            <a:extLst>
              <a:ext uri="{FF2B5EF4-FFF2-40B4-BE49-F238E27FC236}">
                <a16:creationId xmlns:a16="http://schemas.microsoft.com/office/drawing/2014/main" id="{6B6F26FD-A167-4093-BBD7-49CCC95A3EAA}"/>
              </a:ext>
            </a:extLst>
          </p:cNvPr>
          <p:cNvCxnSpPr/>
          <p:nvPr/>
        </p:nvCxnSpPr>
        <p:spPr>
          <a:xfrm flipV="1">
            <a:off x="320512"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5C0B4D1-CEC7-4B22-825E-2775A081281C}"/>
              </a:ext>
            </a:extLst>
          </p:cNvPr>
          <p:cNvCxnSpPr/>
          <p:nvPr/>
        </p:nvCxnSpPr>
        <p:spPr>
          <a:xfrm flipV="1">
            <a:off x="4247053"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9462004-6EA7-42E8-98CC-762101AC7146}"/>
              </a:ext>
            </a:extLst>
          </p:cNvPr>
          <p:cNvCxnSpPr>
            <a:cxnSpLocks/>
          </p:cNvCxnSpPr>
          <p:nvPr/>
        </p:nvCxnSpPr>
        <p:spPr>
          <a:xfrm>
            <a:off x="2265854"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1985807-89E1-4552-AA42-1C35470F69E4}"/>
              </a:ext>
            </a:extLst>
          </p:cNvPr>
          <p:cNvCxnSpPr>
            <a:cxnSpLocks/>
          </p:cNvCxnSpPr>
          <p:nvPr/>
        </p:nvCxnSpPr>
        <p:spPr>
          <a:xfrm>
            <a:off x="6282041"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DBEC84B-CAF5-4107-80E6-679199BC6DF7}"/>
              </a:ext>
            </a:extLst>
          </p:cNvPr>
          <p:cNvCxnSpPr/>
          <p:nvPr/>
        </p:nvCxnSpPr>
        <p:spPr>
          <a:xfrm flipV="1">
            <a:off x="8227385"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Arrow: Chevron 32">
            <a:extLst>
              <a:ext uri="{FF2B5EF4-FFF2-40B4-BE49-F238E27FC236}">
                <a16:creationId xmlns:a16="http://schemas.microsoft.com/office/drawing/2014/main" id="{9DA15298-7710-49C5-B81F-279DC7DEDF8A}"/>
              </a:ext>
            </a:extLst>
          </p:cNvPr>
          <p:cNvSpPr/>
          <p:nvPr/>
        </p:nvSpPr>
        <p:spPr>
          <a:xfrm>
            <a:off x="10142073" y="320384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err="1">
                <a:solidFill>
                  <a:schemeClr val="bg1"/>
                </a:solidFill>
                <a:latin typeface="Calibri"/>
                <a:cs typeface="Calibri"/>
                <a:sym typeface="Arial"/>
              </a:rPr>
              <a:t>Despliegue</a:t>
            </a:r>
            <a:endParaRPr lang="en-US">
              <a:solidFill>
                <a:schemeClr val="bg1"/>
              </a:solidFill>
              <a:latin typeface="Calibri"/>
              <a:cs typeface="Calibri"/>
              <a:sym typeface="Arial"/>
            </a:endParaRPr>
          </a:p>
        </p:txBody>
      </p:sp>
      <p:cxnSp>
        <p:nvCxnSpPr>
          <p:cNvPr id="35" name="Straight Arrow Connector 34">
            <a:extLst>
              <a:ext uri="{FF2B5EF4-FFF2-40B4-BE49-F238E27FC236}">
                <a16:creationId xmlns:a16="http://schemas.microsoft.com/office/drawing/2014/main" id="{B9780B50-9EAA-443D-BB25-71CBB9ED8084}"/>
              </a:ext>
            </a:extLst>
          </p:cNvPr>
          <p:cNvCxnSpPr>
            <a:cxnSpLocks/>
          </p:cNvCxnSpPr>
          <p:nvPr/>
        </p:nvCxnSpPr>
        <p:spPr>
          <a:xfrm>
            <a:off x="10166478" y="3929989"/>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3B20671-1507-4D1E-97BE-D0AF03E0B969}"/>
              </a:ext>
            </a:extLst>
          </p:cNvPr>
          <p:cNvSpPr/>
          <p:nvPr/>
        </p:nvSpPr>
        <p:spPr>
          <a:xfrm>
            <a:off x="189818" y="1735379"/>
            <a:ext cx="1300356"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17</a:t>
            </a:r>
            <a:r>
              <a:rPr lang="en-US" b="0" i="1" cap="none" spc="0">
                <a:ln w="0"/>
                <a:solidFill>
                  <a:schemeClr val="tx1"/>
                </a:solidFill>
                <a:effectLst>
                  <a:outerShdw blurRad="38100" dist="19050" dir="2700000" algn="tl" rotWithShape="0">
                    <a:schemeClr val="dk1">
                      <a:alpha val="40000"/>
                    </a:schemeClr>
                  </a:outerShdw>
                </a:effectLst>
              </a:rPr>
              <a:t>/11/2021</a:t>
            </a:r>
          </a:p>
        </p:txBody>
      </p:sp>
      <p:sp>
        <p:nvSpPr>
          <p:cNvPr id="37" name="Rectangle 36">
            <a:extLst>
              <a:ext uri="{FF2B5EF4-FFF2-40B4-BE49-F238E27FC236}">
                <a16:creationId xmlns:a16="http://schemas.microsoft.com/office/drawing/2014/main" id="{37FCCEB9-BD05-4246-B141-CDE4BE72E0D7}"/>
              </a:ext>
            </a:extLst>
          </p:cNvPr>
          <p:cNvSpPr/>
          <p:nvPr/>
        </p:nvSpPr>
        <p:spPr>
          <a:xfrm>
            <a:off x="2127694" y="5013743"/>
            <a:ext cx="1300356" cy="369332"/>
          </a:xfrm>
          <a:prstGeom prst="rect">
            <a:avLst/>
          </a:prstGeom>
          <a:noFill/>
        </p:spPr>
        <p:txBody>
          <a:bodyPr wrap="none" lIns="91440" tIns="45720" rIns="91440" bIns="45720">
            <a:spAutoFit/>
          </a:bodyPr>
          <a:lstStyle/>
          <a:p>
            <a:pPr algn="ctr"/>
            <a:r>
              <a:rPr lang="en-US" b="0" i="1" cap="none" spc="0">
                <a:ln w="0"/>
                <a:solidFill>
                  <a:schemeClr val="tx1"/>
                </a:solidFill>
                <a:effectLst>
                  <a:outerShdw blurRad="38100" dist="19050" dir="2700000" algn="tl" rotWithShape="0">
                    <a:schemeClr val="dk1">
                      <a:alpha val="40000"/>
                    </a:schemeClr>
                  </a:outerShdw>
                </a:effectLst>
              </a:rPr>
              <a:t>29/11/2021</a:t>
            </a:r>
          </a:p>
        </p:txBody>
      </p:sp>
      <p:sp>
        <p:nvSpPr>
          <p:cNvPr id="41" name="Rectangle 40">
            <a:extLst>
              <a:ext uri="{FF2B5EF4-FFF2-40B4-BE49-F238E27FC236}">
                <a16:creationId xmlns:a16="http://schemas.microsoft.com/office/drawing/2014/main" id="{32FBE00A-5550-44D7-A794-FC2E445D5371}"/>
              </a:ext>
            </a:extLst>
          </p:cNvPr>
          <p:cNvSpPr/>
          <p:nvPr/>
        </p:nvSpPr>
        <p:spPr>
          <a:xfrm>
            <a:off x="4164535" y="1719990"/>
            <a:ext cx="1300357" cy="369332"/>
          </a:xfrm>
          <a:prstGeom prst="rect">
            <a:avLst/>
          </a:prstGeom>
          <a:noFill/>
        </p:spPr>
        <p:txBody>
          <a:bodyPr wrap="none" lIns="91440" tIns="45720" rIns="91440" bIns="45720">
            <a:spAutoFit/>
          </a:bodyPr>
          <a:lstStyle/>
          <a:p>
            <a:pPr algn="ctr"/>
            <a:r>
              <a:rPr lang="en-US" b="0" i="1" cap="none" spc="0">
                <a:ln w="0"/>
                <a:solidFill>
                  <a:schemeClr val="tx1"/>
                </a:solidFill>
                <a:effectLst>
                  <a:outerShdw blurRad="38100" dist="19050" dir="2700000" algn="tl" rotWithShape="0">
                    <a:schemeClr val="dk1">
                      <a:alpha val="40000"/>
                    </a:schemeClr>
                  </a:outerShdw>
                </a:effectLst>
              </a:rPr>
              <a:t>13/12/2021</a:t>
            </a:r>
          </a:p>
        </p:txBody>
      </p:sp>
      <p:sp>
        <p:nvSpPr>
          <p:cNvPr id="42" name="Rectangle 41">
            <a:extLst>
              <a:ext uri="{FF2B5EF4-FFF2-40B4-BE49-F238E27FC236}">
                <a16:creationId xmlns:a16="http://schemas.microsoft.com/office/drawing/2014/main" id="{59C18277-D20E-489A-ADD4-A0F997ABDECA}"/>
              </a:ext>
            </a:extLst>
          </p:cNvPr>
          <p:cNvSpPr/>
          <p:nvPr/>
        </p:nvSpPr>
        <p:spPr>
          <a:xfrm>
            <a:off x="6189251" y="5044519"/>
            <a:ext cx="118333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4</a:t>
            </a:r>
            <a:r>
              <a:rPr lang="en-US" b="0" i="1" cap="none" spc="0">
                <a:ln w="0"/>
                <a:solidFill>
                  <a:schemeClr val="tx1"/>
                </a:solidFill>
                <a:effectLst>
                  <a:outerShdw blurRad="38100" dist="19050" dir="2700000" algn="tl" rotWithShape="0">
                    <a:schemeClr val="dk1">
                      <a:alpha val="40000"/>
                    </a:schemeClr>
                  </a:outerShdw>
                </a:effectLst>
              </a:rPr>
              <a:t>/01/2022</a:t>
            </a:r>
          </a:p>
        </p:txBody>
      </p:sp>
      <p:sp>
        <p:nvSpPr>
          <p:cNvPr id="43" name="Rectangle 42">
            <a:extLst>
              <a:ext uri="{FF2B5EF4-FFF2-40B4-BE49-F238E27FC236}">
                <a16:creationId xmlns:a16="http://schemas.microsoft.com/office/drawing/2014/main" id="{D4223CF3-6439-4612-8DAC-106086F99B89}"/>
              </a:ext>
            </a:extLst>
          </p:cNvPr>
          <p:cNvSpPr/>
          <p:nvPr/>
        </p:nvSpPr>
        <p:spPr>
          <a:xfrm>
            <a:off x="8025784" y="1723628"/>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18</a:t>
            </a:r>
            <a:r>
              <a:rPr lang="en-US" b="0" i="1" cap="none" spc="0">
                <a:ln w="0"/>
                <a:solidFill>
                  <a:schemeClr val="tx1"/>
                </a:solidFill>
                <a:effectLst>
                  <a:outerShdw blurRad="38100" dist="19050" dir="2700000" algn="tl" rotWithShape="0">
                    <a:schemeClr val="dk1">
                      <a:alpha val="40000"/>
                    </a:schemeClr>
                  </a:outerShdw>
                </a:effectLst>
              </a:rPr>
              <a:t>/01/2022</a:t>
            </a:r>
          </a:p>
        </p:txBody>
      </p:sp>
      <p:sp>
        <p:nvSpPr>
          <p:cNvPr id="44" name="Rectangle 43">
            <a:extLst>
              <a:ext uri="{FF2B5EF4-FFF2-40B4-BE49-F238E27FC236}">
                <a16:creationId xmlns:a16="http://schemas.microsoft.com/office/drawing/2014/main" id="{709F20B0-DB6C-46A3-99D7-05ADD8B3B89D}"/>
              </a:ext>
            </a:extLst>
          </p:cNvPr>
          <p:cNvSpPr/>
          <p:nvPr/>
        </p:nvSpPr>
        <p:spPr>
          <a:xfrm>
            <a:off x="9970350" y="5044144"/>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25</a:t>
            </a:r>
            <a:r>
              <a:rPr lang="en-US" b="0" i="1" cap="none" spc="0">
                <a:ln w="0"/>
                <a:solidFill>
                  <a:schemeClr val="tx1"/>
                </a:solidFill>
                <a:effectLst>
                  <a:outerShdw blurRad="38100" dist="19050" dir="2700000" algn="tl" rotWithShape="0">
                    <a:schemeClr val="dk1">
                      <a:alpha val="40000"/>
                    </a:schemeClr>
                  </a:outerShdw>
                </a:effectLst>
              </a:rPr>
              <a:t>/01/2022</a:t>
            </a:r>
          </a:p>
        </p:txBody>
      </p:sp>
      <p:cxnSp>
        <p:nvCxnSpPr>
          <p:cNvPr id="45" name="Straight Arrow Connector 44">
            <a:extLst>
              <a:ext uri="{FF2B5EF4-FFF2-40B4-BE49-F238E27FC236}">
                <a16:creationId xmlns:a16="http://schemas.microsoft.com/office/drawing/2014/main" id="{021E2D5A-731B-46E1-850E-4A62AA43CFE5}"/>
              </a:ext>
            </a:extLst>
          </p:cNvPr>
          <p:cNvCxnSpPr/>
          <p:nvPr/>
        </p:nvCxnSpPr>
        <p:spPr>
          <a:xfrm flipV="1">
            <a:off x="12046621" y="2083262"/>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316E6CB9-579F-4F98-9EC3-F6BD69B8EB3E}"/>
              </a:ext>
            </a:extLst>
          </p:cNvPr>
          <p:cNvSpPr/>
          <p:nvPr/>
        </p:nvSpPr>
        <p:spPr>
          <a:xfrm>
            <a:off x="10746264" y="1713930"/>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01</a:t>
            </a:r>
            <a:r>
              <a:rPr lang="en-US" b="0" i="1" cap="none" spc="0">
                <a:ln w="0"/>
                <a:solidFill>
                  <a:schemeClr val="tx1"/>
                </a:solidFill>
                <a:effectLst>
                  <a:outerShdw blurRad="38100" dist="19050" dir="2700000" algn="tl" rotWithShape="0">
                    <a:schemeClr val="dk1">
                      <a:alpha val="40000"/>
                    </a:schemeClr>
                  </a:outerShdw>
                </a:effectLst>
              </a:rPr>
              <a:t>/02/2022</a:t>
            </a:r>
          </a:p>
        </p:txBody>
      </p:sp>
      <p:sp>
        <p:nvSpPr>
          <p:cNvPr id="52" name="Rectangle 51">
            <a:extLst>
              <a:ext uri="{FF2B5EF4-FFF2-40B4-BE49-F238E27FC236}">
                <a16:creationId xmlns:a16="http://schemas.microsoft.com/office/drawing/2014/main" id="{6683FCA1-8B73-4685-8A85-5023B658F372}"/>
              </a:ext>
            </a:extLst>
          </p:cNvPr>
          <p:cNvSpPr/>
          <p:nvPr/>
        </p:nvSpPr>
        <p:spPr>
          <a:xfrm>
            <a:off x="2988697"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2</a:t>
            </a:r>
          </a:p>
        </p:txBody>
      </p:sp>
      <p:sp>
        <p:nvSpPr>
          <p:cNvPr id="53" name="Rectangle 52">
            <a:extLst>
              <a:ext uri="{FF2B5EF4-FFF2-40B4-BE49-F238E27FC236}">
                <a16:creationId xmlns:a16="http://schemas.microsoft.com/office/drawing/2014/main" id="{7E7571AF-C89A-416A-A62A-45153A56929F}"/>
              </a:ext>
            </a:extLst>
          </p:cNvPr>
          <p:cNvSpPr/>
          <p:nvPr/>
        </p:nvSpPr>
        <p:spPr>
          <a:xfrm>
            <a:off x="4962514"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3</a:t>
            </a:r>
          </a:p>
        </p:txBody>
      </p:sp>
      <p:sp>
        <p:nvSpPr>
          <p:cNvPr id="54" name="Rectangle 53">
            <a:extLst>
              <a:ext uri="{FF2B5EF4-FFF2-40B4-BE49-F238E27FC236}">
                <a16:creationId xmlns:a16="http://schemas.microsoft.com/office/drawing/2014/main" id="{EB7D56DC-2783-47EC-92E0-7BEB50A6C6ED}"/>
              </a:ext>
            </a:extLst>
          </p:cNvPr>
          <p:cNvSpPr/>
          <p:nvPr/>
        </p:nvSpPr>
        <p:spPr>
          <a:xfrm>
            <a:off x="692245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4</a:t>
            </a:r>
          </a:p>
        </p:txBody>
      </p:sp>
      <p:sp>
        <p:nvSpPr>
          <p:cNvPr id="55" name="Rectangle 54">
            <a:extLst>
              <a:ext uri="{FF2B5EF4-FFF2-40B4-BE49-F238E27FC236}">
                <a16:creationId xmlns:a16="http://schemas.microsoft.com/office/drawing/2014/main" id="{FC43E7A2-A39A-45C4-A43D-7DC136452A44}"/>
              </a:ext>
            </a:extLst>
          </p:cNvPr>
          <p:cNvSpPr/>
          <p:nvPr/>
        </p:nvSpPr>
        <p:spPr>
          <a:xfrm>
            <a:off x="8837143"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5</a:t>
            </a:r>
          </a:p>
        </p:txBody>
      </p:sp>
      <p:sp>
        <p:nvSpPr>
          <p:cNvPr id="56" name="Rectangle 55">
            <a:extLst>
              <a:ext uri="{FF2B5EF4-FFF2-40B4-BE49-F238E27FC236}">
                <a16:creationId xmlns:a16="http://schemas.microsoft.com/office/drawing/2014/main" id="{10042747-21B3-4B81-B275-96EAFB03ACC6}"/>
              </a:ext>
            </a:extLst>
          </p:cNvPr>
          <p:cNvSpPr/>
          <p:nvPr/>
        </p:nvSpPr>
        <p:spPr>
          <a:xfrm>
            <a:off x="1072948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6</a:t>
            </a:r>
          </a:p>
        </p:txBody>
      </p:sp>
      <p:sp>
        <p:nvSpPr>
          <p:cNvPr id="57" name="Rectangle 56">
            <a:extLst>
              <a:ext uri="{FF2B5EF4-FFF2-40B4-BE49-F238E27FC236}">
                <a16:creationId xmlns:a16="http://schemas.microsoft.com/office/drawing/2014/main" id="{06B16915-8289-4A20-BD53-423F0493252F}"/>
              </a:ext>
            </a:extLst>
          </p:cNvPr>
          <p:cNvSpPr/>
          <p:nvPr/>
        </p:nvSpPr>
        <p:spPr>
          <a:xfrm>
            <a:off x="917508"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1</a:t>
            </a:r>
          </a:p>
        </p:txBody>
      </p:sp>
      <p:sp>
        <p:nvSpPr>
          <p:cNvPr id="34" name="Rectangle 40">
            <a:extLst>
              <a:ext uri="{FF2B5EF4-FFF2-40B4-BE49-F238E27FC236}">
                <a16:creationId xmlns:a16="http://schemas.microsoft.com/office/drawing/2014/main" id="{EC5BB5CF-4245-409D-830B-8A753E23371A}"/>
              </a:ext>
            </a:extLst>
          </p:cNvPr>
          <p:cNvSpPr/>
          <p:nvPr/>
        </p:nvSpPr>
        <p:spPr>
          <a:xfrm>
            <a:off x="4780107" y="3948701"/>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3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6" name="Rectangle 40">
            <a:extLst>
              <a:ext uri="{FF2B5EF4-FFF2-40B4-BE49-F238E27FC236}">
                <a16:creationId xmlns:a16="http://schemas.microsoft.com/office/drawing/2014/main" id="{DD1B84FA-F601-4A59-B8C1-C2818F009BE5}"/>
              </a:ext>
            </a:extLst>
          </p:cNvPr>
          <p:cNvSpPr/>
          <p:nvPr/>
        </p:nvSpPr>
        <p:spPr>
          <a:xfrm>
            <a:off x="2858748" y="3911568"/>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8" name="Rectangle 40">
            <a:extLst>
              <a:ext uri="{FF2B5EF4-FFF2-40B4-BE49-F238E27FC236}">
                <a16:creationId xmlns:a16="http://schemas.microsoft.com/office/drawing/2014/main" id="{0E25C3B0-6036-49B2-BD40-E036205DEBC1}"/>
              </a:ext>
            </a:extLst>
          </p:cNvPr>
          <p:cNvSpPr/>
          <p:nvPr/>
        </p:nvSpPr>
        <p:spPr>
          <a:xfrm>
            <a:off x="6874934" y="3948701"/>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9" name="Rectangle 40">
            <a:extLst>
              <a:ext uri="{FF2B5EF4-FFF2-40B4-BE49-F238E27FC236}">
                <a16:creationId xmlns:a16="http://schemas.microsoft.com/office/drawing/2014/main" id="{8DEBB4A2-372F-49BD-B966-C83656DA143C}"/>
              </a:ext>
            </a:extLst>
          </p:cNvPr>
          <p:cNvSpPr/>
          <p:nvPr/>
        </p:nvSpPr>
        <p:spPr>
          <a:xfrm>
            <a:off x="8847896" y="3929989"/>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0" name="Rectangle 40">
            <a:extLst>
              <a:ext uri="{FF2B5EF4-FFF2-40B4-BE49-F238E27FC236}">
                <a16:creationId xmlns:a16="http://schemas.microsoft.com/office/drawing/2014/main" id="{6EBEB938-E828-44C4-B66E-41A67D5AA806}"/>
              </a:ext>
            </a:extLst>
          </p:cNvPr>
          <p:cNvSpPr/>
          <p:nvPr/>
        </p:nvSpPr>
        <p:spPr>
          <a:xfrm>
            <a:off x="10620528" y="3929989"/>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6" name="Rectangle 40">
            <a:extLst>
              <a:ext uri="{FF2B5EF4-FFF2-40B4-BE49-F238E27FC236}">
                <a16:creationId xmlns:a16="http://schemas.microsoft.com/office/drawing/2014/main" id="{F4D83E90-1A80-4570-9A6C-2803B159B93B}"/>
              </a:ext>
            </a:extLst>
          </p:cNvPr>
          <p:cNvSpPr/>
          <p:nvPr/>
        </p:nvSpPr>
        <p:spPr>
          <a:xfrm>
            <a:off x="785338" y="3905918"/>
            <a:ext cx="97013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1.5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7" name="Rectangle 13">
            <a:extLst>
              <a:ext uri="{FF2B5EF4-FFF2-40B4-BE49-F238E27FC236}">
                <a16:creationId xmlns:a16="http://schemas.microsoft.com/office/drawing/2014/main" id="{FB840D93-2A08-4A2B-8642-4EC9F034F4E3}"/>
              </a:ext>
            </a:extLst>
          </p:cNvPr>
          <p:cNvSpPr/>
          <p:nvPr/>
        </p:nvSpPr>
        <p:spPr>
          <a:xfrm>
            <a:off x="320512" y="6151714"/>
            <a:ext cx="5255006" cy="338554"/>
          </a:xfrm>
          <a:prstGeom prst="rect">
            <a:avLst/>
          </a:prstGeom>
          <a:noFill/>
        </p:spPr>
        <p:txBody>
          <a:bodyPr wrap="square" lIns="91440" tIns="45720" rIns="91440" bIns="45720">
            <a:spAutoFit/>
          </a:bodyPr>
          <a:lstStyle/>
          <a:p>
            <a:r>
              <a:rPr lang="en-US" sz="1600" err="1">
                <a:ln w="0"/>
              </a:rPr>
              <a:t>Cronograma</a:t>
            </a:r>
            <a:r>
              <a:rPr lang="en-US" sz="1600">
                <a:ln w="0"/>
              </a:rPr>
              <a:t>  </a:t>
            </a:r>
            <a:r>
              <a:rPr lang="en-US" sz="1600" err="1">
                <a:ln w="0"/>
              </a:rPr>
              <a:t>tentativo</a:t>
            </a:r>
            <a:r>
              <a:rPr lang="en-US" sz="1600">
                <a:ln w="0"/>
              </a:rPr>
              <a:t>, </a:t>
            </a:r>
            <a:r>
              <a:rPr lang="en-US" sz="1600" err="1">
                <a:ln w="0"/>
              </a:rPr>
              <a:t>según</a:t>
            </a:r>
            <a:r>
              <a:rPr lang="en-US" sz="1600">
                <a:ln w="0"/>
              </a:rPr>
              <a:t> </a:t>
            </a:r>
            <a:r>
              <a:rPr lang="en-US" sz="1600" err="1">
                <a:ln w="0"/>
              </a:rPr>
              <a:t>definición</a:t>
            </a:r>
            <a:r>
              <a:rPr lang="en-US" sz="1600">
                <a:ln w="0"/>
              </a:rPr>
              <a:t> del </a:t>
            </a:r>
            <a:r>
              <a:rPr lang="en-US" sz="1600" err="1">
                <a:ln w="0"/>
              </a:rPr>
              <a:t>alcance</a:t>
            </a:r>
            <a:r>
              <a:rPr lang="en-US" sz="1600">
                <a:ln w="0"/>
              </a:rPr>
              <a:t>. </a:t>
            </a:r>
            <a:endParaRPr lang="en-US" sz="1600" cap="none" spc="0">
              <a:ln w="0"/>
              <a:solidFill>
                <a:schemeClr val="tx1"/>
              </a:solidFill>
            </a:endParaRPr>
          </a:p>
        </p:txBody>
      </p:sp>
    </p:spTree>
    <p:extLst>
      <p:ext uri="{BB962C8B-B14F-4D97-AF65-F5344CB8AC3E}">
        <p14:creationId xmlns:p14="http://schemas.microsoft.com/office/powerpoint/2010/main" val="309235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Cronograma  - Actividades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539423" y="1079643"/>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err="1">
                <a:solidFill>
                  <a:schemeClr val="bg1"/>
                </a:solidFill>
                <a:sym typeface="Arial"/>
              </a:rPr>
              <a:t>Entendimiento</a:t>
            </a:r>
            <a:r>
              <a:rPr lang="en-US" sz="1600">
                <a:solidFill>
                  <a:schemeClr val="bg1"/>
                </a:solidFill>
                <a:sym typeface="Arial"/>
              </a:rPr>
              <a:t> del </a:t>
            </a:r>
            <a:r>
              <a:rPr lang="en-US" sz="1600" err="1">
                <a:solidFill>
                  <a:schemeClr val="bg1"/>
                </a:solidFill>
                <a:sym typeface="Arial"/>
              </a:rPr>
              <a:t>Negocio</a:t>
            </a:r>
            <a:endParaRPr lang="en-US" sz="160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4596403" y="1079642"/>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Recoleccion</a:t>
            </a:r>
            <a:r>
              <a:rPr lang="en-US" sz="1400">
                <a:solidFill>
                  <a:schemeClr val="bg1"/>
                </a:solidFill>
                <a:latin typeface="Calibri"/>
                <a:cs typeface="Calibri"/>
                <a:sym typeface="Arial"/>
              </a:rPr>
              <a:t> de </a:t>
            </a:r>
            <a:r>
              <a:rPr lang="en-US" sz="1400" err="1">
                <a:solidFill>
                  <a:schemeClr val="bg1"/>
                </a:solidFill>
                <a:latin typeface="Calibri"/>
                <a:cs typeface="Calibri"/>
                <a:sym typeface="Arial"/>
              </a:rPr>
              <a:t>Datos</a:t>
            </a:r>
            <a:r>
              <a:rPr lang="en-US" sz="140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8653383" y="1079641"/>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err="1">
                <a:solidFill>
                  <a:schemeClr val="bg1"/>
                </a:solidFill>
                <a:latin typeface="Calibri"/>
                <a:cs typeface="Calibri"/>
                <a:sym typeface="Arial"/>
              </a:rPr>
              <a:t>Analisis</a:t>
            </a:r>
            <a:r>
              <a:rPr lang="en-US">
                <a:solidFill>
                  <a:schemeClr val="bg1"/>
                </a:solidFill>
                <a:latin typeface="Calibri"/>
                <a:cs typeface="Calibri"/>
                <a:sym typeface="Arial"/>
              </a:rPr>
              <a:t> de los </a:t>
            </a:r>
            <a:r>
              <a:rPr lang="en-US" err="1">
                <a:solidFill>
                  <a:schemeClr val="bg1"/>
                </a:solidFill>
                <a:latin typeface="Calibri"/>
                <a:cs typeface="Calibri"/>
                <a:sym typeface="Arial"/>
              </a:rPr>
              <a:t>Datos</a:t>
            </a:r>
            <a:endParaRPr lang="en-US">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488763" y="3877288"/>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err="1">
                <a:solidFill>
                  <a:schemeClr val="bg1"/>
                </a:solidFill>
                <a:latin typeface="Calibri"/>
                <a:cs typeface="Calibri"/>
              </a:rPr>
              <a:t>Modelamiento</a:t>
            </a:r>
            <a:r>
              <a:rPr lang="en-US" sz="1600">
                <a:solidFill>
                  <a:schemeClr val="bg1"/>
                </a:solidFill>
                <a:latin typeface="Calibri"/>
                <a:cs typeface="Calibri"/>
              </a:rPr>
              <a:t> </a:t>
            </a:r>
            <a:r>
              <a:rPr lang="en-US" sz="1600" err="1">
                <a:solidFill>
                  <a:schemeClr val="bg1"/>
                </a:solidFill>
                <a:latin typeface="Calibri"/>
                <a:cs typeface="Calibri"/>
              </a:rPr>
              <a:t>Predictivo</a:t>
            </a:r>
            <a:endParaRPr lang="en-US" sz="160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4551856" y="3877287"/>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Presentacion</a:t>
            </a:r>
            <a:r>
              <a:rPr lang="en-US" sz="1400">
                <a:solidFill>
                  <a:schemeClr val="bg1"/>
                </a:solidFill>
                <a:latin typeface="Calibri"/>
                <a:cs typeface="Calibri"/>
                <a:sym typeface="Arial"/>
              </a:rPr>
              <a:t> y Revision de </a:t>
            </a:r>
            <a:r>
              <a:rPr lang="en-US" sz="1400" err="1">
                <a:solidFill>
                  <a:schemeClr val="bg1"/>
                </a:solidFill>
                <a:latin typeface="Calibri"/>
                <a:cs typeface="Calibri"/>
                <a:sym typeface="Arial"/>
              </a:rPr>
              <a:t>Modelos</a:t>
            </a:r>
            <a:endParaRPr lang="en-US" sz="1400">
              <a:solidFill>
                <a:schemeClr val="bg1"/>
              </a:solidFill>
              <a:latin typeface="Calibri"/>
              <a:cs typeface="Calibri"/>
              <a:sym typeface="Arial"/>
            </a:endParaRPr>
          </a:p>
        </p:txBody>
      </p:sp>
      <p:sp>
        <p:nvSpPr>
          <p:cNvPr id="33" name="Arrow: Chevron 32">
            <a:extLst>
              <a:ext uri="{FF2B5EF4-FFF2-40B4-BE49-F238E27FC236}">
                <a16:creationId xmlns:a16="http://schemas.microsoft.com/office/drawing/2014/main" id="{9DA15298-7710-49C5-B81F-279DC7DEDF8A}"/>
              </a:ext>
            </a:extLst>
          </p:cNvPr>
          <p:cNvSpPr/>
          <p:nvPr/>
        </p:nvSpPr>
        <p:spPr>
          <a:xfrm>
            <a:off x="8653383" y="377280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err="1">
                <a:solidFill>
                  <a:schemeClr val="bg1"/>
                </a:solidFill>
                <a:latin typeface="Calibri"/>
                <a:cs typeface="Calibri"/>
                <a:sym typeface="Arial"/>
              </a:rPr>
              <a:t>Despliegue</a:t>
            </a:r>
            <a:endParaRPr lang="en-US">
              <a:solidFill>
                <a:schemeClr val="bg1"/>
              </a:solidFill>
              <a:latin typeface="Calibri"/>
              <a:cs typeface="Calibri"/>
              <a:sym typeface="Arial"/>
            </a:endParaRPr>
          </a:p>
        </p:txBody>
      </p:sp>
      <p:pic>
        <p:nvPicPr>
          <p:cNvPr id="7" name="Picture 6">
            <a:extLst>
              <a:ext uri="{FF2B5EF4-FFF2-40B4-BE49-F238E27FC236}">
                <a16:creationId xmlns:a16="http://schemas.microsoft.com/office/drawing/2014/main" id="{3FE72E51-35A7-4A16-A938-EEE5D5C3F31E}"/>
              </a:ext>
            </a:extLst>
          </p:cNvPr>
          <p:cNvPicPr>
            <a:picLocks noChangeAspect="1"/>
          </p:cNvPicPr>
          <p:nvPr/>
        </p:nvPicPr>
        <p:blipFill>
          <a:blip r:embed="rId3"/>
          <a:stretch>
            <a:fillRect/>
          </a:stretch>
        </p:blipFill>
        <p:spPr>
          <a:xfrm>
            <a:off x="310726" y="1951247"/>
            <a:ext cx="2804791" cy="1745690"/>
          </a:xfrm>
          <a:prstGeom prst="rect">
            <a:avLst/>
          </a:prstGeom>
        </p:spPr>
      </p:pic>
      <p:pic>
        <p:nvPicPr>
          <p:cNvPr id="9" name="Picture 8">
            <a:extLst>
              <a:ext uri="{FF2B5EF4-FFF2-40B4-BE49-F238E27FC236}">
                <a16:creationId xmlns:a16="http://schemas.microsoft.com/office/drawing/2014/main" id="{247EBC9D-44CE-4A19-83E2-548DFE5DD7C1}"/>
              </a:ext>
            </a:extLst>
          </p:cNvPr>
          <p:cNvPicPr>
            <a:picLocks noChangeAspect="1"/>
          </p:cNvPicPr>
          <p:nvPr/>
        </p:nvPicPr>
        <p:blipFill>
          <a:blip r:embed="rId4"/>
          <a:stretch>
            <a:fillRect/>
          </a:stretch>
        </p:blipFill>
        <p:spPr>
          <a:xfrm>
            <a:off x="4570662" y="1951248"/>
            <a:ext cx="2489093" cy="1109002"/>
          </a:xfrm>
          <a:prstGeom prst="rect">
            <a:avLst/>
          </a:prstGeom>
        </p:spPr>
      </p:pic>
      <p:sp>
        <p:nvSpPr>
          <p:cNvPr id="47" name="Rectangle 46">
            <a:extLst>
              <a:ext uri="{FF2B5EF4-FFF2-40B4-BE49-F238E27FC236}">
                <a16:creationId xmlns:a16="http://schemas.microsoft.com/office/drawing/2014/main" id="{5C143836-E9F9-4987-9B8B-D0E8109B8561}"/>
              </a:ext>
            </a:extLst>
          </p:cNvPr>
          <p:cNvSpPr/>
          <p:nvPr/>
        </p:nvSpPr>
        <p:spPr>
          <a:xfrm>
            <a:off x="4317192" y="1199002"/>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2</a:t>
            </a:r>
          </a:p>
        </p:txBody>
      </p:sp>
      <p:sp>
        <p:nvSpPr>
          <p:cNvPr id="48" name="Rectangle 47">
            <a:extLst>
              <a:ext uri="{FF2B5EF4-FFF2-40B4-BE49-F238E27FC236}">
                <a16:creationId xmlns:a16="http://schemas.microsoft.com/office/drawing/2014/main" id="{17BB62DD-2EAE-4B26-9044-80E48D0E7761}"/>
              </a:ext>
            </a:extLst>
          </p:cNvPr>
          <p:cNvSpPr/>
          <p:nvPr/>
        </p:nvSpPr>
        <p:spPr>
          <a:xfrm>
            <a:off x="8418719" y="1206530"/>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3</a:t>
            </a:r>
          </a:p>
        </p:txBody>
      </p:sp>
      <p:sp>
        <p:nvSpPr>
          <p:cNvPr id="49" name="Rectangle 48">
            <a:extLst>
              <a:ext uri="{FF2B5EF4-FFF2-40B4-BE49-F238E27FC236}">
                <a16:creationId xmlns:a16="http://schemas.microsoft.com/office/drawing/2014/main" id="{88BAD7E3-92CD-4A63-A75B-D9781DD50967}"/>
              </a:ext>
            </a:extLst>
          </p:cNvPr>
          <p:cNvSpPr/>
          <p:nvPr/>
        </p:nvSpPr>
        <p:spPr>
          <a:xfrm>
            <a:off x="137695" y="4009527"/>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4</a:t>
            </a:r>
          </a:p>
        </p:txBody>
      </p:sp>
      <p:sp>
        <p:nvSpPr>
          <p:cNvPr id="50" name="Rectangle 49">
            <a:extLst>
              <a:ext uri="{FF2B5EF4-FFF2-40B4-BE49-F238E27FC236}">
                <a16:creationId xmlns:a16="http://schemas.microsoft.com/office/drawing/2014/main" id="{13963EC9-86D6-4B01-A55B-CE6691F04471}"/>
              </a:ext>
            </a:extLst>
          </p:cNvPr>
          <p:cNvSpPr/>
          <p:nvPr/>
        </p:nvSpPr>
        <p:spPr>
          <a:xfrm>
            <a:off x="4335998" y="400952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5</a:t>
            </a:r>
          </a:p>
        </p:txBody>
      </p:sp>
      <p:sp>
        <p:nvSpPr>
          <p:cNvPr id="58" name="Rectangle 57">
            <a:extLst>
              <a:ext uri="{FF2B5EF4-FFF2-40B4-BE49-F238E27FC236}">
                <a16:creationId xmlns:a16="http://schemas.microsoft.com/office/drawing/2014/main" id="{1876C074-A64B-415E-B63F-42A8F09FE108}"/>
              </a:ext>
            </a:extLst>
          </p:cNvPr>
          <p:cNvSpPr/>
          <p:nvPr/>
        </p:nvSpPr>
        <p:spPr>
          <a:xfrm>
            <a:off x="8455526" y="3905045"/>
            <a:ext cx="39571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6</a:t>
            </a:r>
          </a:p>
        </p:txBody>
      </p:sp>
      <p:sp>
        <p:nvSpPr>
          <p:cNvPr id="59" name="Rectangle 58">
            <a:extLst>
              <a:ext uri="{FF2B5EF4-FFF2-40B4-BE49-F238E27FC236}">
                <a16:creationId xmlns:a16="http://schemas.microsoft.com/office/drawing/2014/main" id="{01218920-25E2-4A06-BD67-926C18DBB5DB}"/>
              </a:ext>
            </a:extLst>
          </p:cNvPr>
          <p:cNvSpPr/>
          <p:nvPr/>
        </p:nvSpPr>
        <p:spPr>
          <a:xfrm>
            <a:off x="189543" y="118833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1</a:t>
            </a:r>
          </a:p>
        </p:txBody>
      </p:sp>
      <p:pic>
        <p:nvPicPr>
          <p:cNvPr id="15" name="Picture 14">
            <a:extLst>
              <a:ext uri="{FF2B5EF4-FFF2-40B4-BE49-F238E27FC236}">
                <a16:creationId xmlns:a16="http://schemas.microsoft.com/office/drawing/2014/main" id="{65F632DA-8DF3-4193-B20D-F352122C14D7}"/>
              </a:ext>
            </a:extLst>
          </p:cNvPr>
          <p:cNvPicPr>
            <a:picLocks noChangeAspect="1"/>
          </p:cNvPicPr>
          <p:nvPr/>
        </p:nvPicPr>
        <p:blipFill>
          <a:blip r:embed="rId5"/>
          <a:stretch>
            <a:fillRect/>
          </a:stretch>
        </p:blipFill>
        <p:spPr>
          <a:xfrm>
            <a:off x="8582586" y="1951247"/>
            <a:ext cx="2327461" cy="1408283"/>
          </a:xfrm>
          <a:prstGeom prst="rect">
            <a:avLst/>
          </a:prstGeom>
        </p:spPr>
      </p:pic>
      <p:pic>
        <p:nvPicPr>
          <p:cNvPr id="17" name="Picture 16">
            <a:extLst>
              <a:ext uri="{FF2B5EF4-FFF2-40B4-BE49-F238E27FC236}">
                <a16:creationId xmlns:a16="http://schemas.microsoft.com/office/drawing/2014/main" id="{F2514D78-4E96-4AFF-A3D4-42A5202CAC05}"/>
              </a:ext>
            </a:extLst>
          </p:cNvPr>
          <p:cNvPicPr>
            <a:picLocks noChangeAspect="1"/>
          </p:cNvPicPr>
          <p:nvPr/>
        </p:nvPicPr>
        <p:blipFill>
          <a:blip r:embed="rId6"/>
          <a:stretch>
            <a:fillRect/>
          </a:stretch>
        </p:blipFill>
        <p:spPr>
          <a:xfrm>
            <a:off x="310726" y="4812852"/>
            <a:ext cx="2772904" cy="1336936"/>
          </a:xfrm>
          <a:prstGeom prst="rect">
            <a:avLst/>
          </a:prstGeom>
        </p:spPr>
      </p:pic>
      <p:pic>
        <p:nvPicPr>
          <p:cNvPr id="29" name="Picture 28">
            <a:extLst>
              <a:ext uri="{FF2B5EF4-FFF2-40B4-BE49-F238E27FC236}">
                <a16:creationId xmlns:a16="http://schemas.microsoft.com/office/drawing/2014/main" id="{F65D849B-D4A9-4F85-88E6-B2C08A3D69FD}"/>
              </a:ext>
            </a:extLst>
          </p:cNvPr>
          <p:cNvPicPr>
            <a:picLocks noChangeAspect="1"/>
          </p:cNvPicPr>
          <p:nvPr/>
        </p:nvPicPr>
        <p:blipFill>
          <a:blip r:embed="rId7"/>
          <a:stretch>
            <a:fillRect/>
          </a:stretch>
        </p:blipFill>
        <p:spPr>
          <a:xfrm>
            <a:off x="8496300" y="4812852"/>
            <a:ext cx="3407083" cy="1229360"/>
          </a:xfrm>
          <a:prstGeom prst="rect">
            <a:avLst/>
          </a:prstGeom>
        </p:spPr>
      </p:pic>
      <p:pic>
        <p:nvPicPr>
          <p:cNvPr id="60" name="Picture 59">
            <a:extLst>
              <a:ext uri="{FF2B5EF4-FFF2-40B4-BE49-F238E27FC236}">
                <a16:creationId xmlns:a16="http://schemas.microsoft.com/office/drawing/2014/main" id="{6A8959B0-DE0D-45B0-B53C-3F0FB67A6953}"/>
              </a:ext>
            </a:extLst>
          </p:cNvPr>
          <p:cNvPicPr>
            <a:picLocks noChangeAspect="1"/>
          </p:cNvPicPr>
          <p:nvPr/>
        </p:nvPicPr>
        <p:blipFill>
          <a:blip r:embed="rId8"/>
          <a:stretch>
            <a:fillRect/>
          </a:stretch>
        </p:blipFill>
        <p:spPr>
          <a:xfrm>
            <a:off x="4343400" y="4812852"/>
            <a:ext cx="3172377" cy="965506"/>
          </a:xfrm>
          <a:prstGeom prst="rect">
            <a:avLst/>
          </a:prstGeom>
        </p:spPr>
      </p:pic>
    </p:spTree>
    <p:extLst>
      <p:ext uri="{BB962C8B-B14F-4D97-AF65-F5344CB8AC3E}">
        <p14:creationId xmlns:p14="http://schemas.microsoft.com/office/powerpoint/2010/main" val="218176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extLst>
              <p:ext uri="{D42A27DB-BD31-4B8C-83A1-F6EECF244321}">
                <p14:modId xmlns:p14="http://schemas.microsoft.com/office/powerpoint/2010/main" val="2322608949"/>
              </p:ext>
            </p:extLst>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a:solidFill>
                    <a:schemeClr val="tx1">
                      <a:lumMod val="95000"/>
                      <a:lumOff val="5000"/>
                    </a:schemeClr>
                  </a:solidFill>
                </a:rPr>
                <a:t>Tenemos las siguientes opciones:</a:t>
              </a:r>
              <a:endParaRPr lang="en-US" sz="3200" i="1" kern="120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1554864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2c64996-e12e-4242-b8a3-a391bff27b24">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4839C81C3376548BB8C84494014F5FA" ma:contentTypeVersion="13" ma:contentTypeDescription="Crear nuevo documento." ma:contentTypeScope="" ma:versionID="c6f656aa2a228fade02c7bac6898bb78">
  <xsd:schema xmlns:xsd="http://www.w3.org/2001/XMLSchema" xmlns:xs="http://www.w3.org/2001/XMLSchema" xmlns:p="http://schemas.microsoft.com/office/2006/metadata/properties" xmlns:ns2="89cbfef1-a336-41f8-928b-f986a79124b5" xmlns:ns3="c2c64996-e12e-4242-b8a3-a391bff27b24" targetNamespace="http://schemas.microsoft.com/office/2006/metadata/properties" ma:root="true" ma:fieldsID="83c90381c4b4349411edc33ccf2df585" ns2:_="" ns3:_="">
    <xsd:import namespace="89cbfef1-a336-41f8-928b-f986a79124b5"/>
    <xsd:import namespace="c2c64996-e12e-4242-b8a3-a391bff27b2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cbfef1-a336-41f8-928b-f986a79124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c64996-e12e-4242-b8a3-a391bff27b2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94D3BD-C8A5-4B32-B982-DA438166033D}">
  <ds:schemaRefs>
    <ds:schemaRef ds:uri="89cbfef1-a336-41f8-928b-f986a79124b5"/>
    <ds:schemaRef ds:uri="c2c64996-e12e-4242-b8a3-a391bff27b2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25838E4-A357-40A6-B7F3-FFBA7DDC0654}">
  <ds:schemaRefs>
    <ds:schemaRef ds:uri="http://schemas.microsoft.com/sharepoint/v3/contenttype/forms"/>
  </ds:schemaRefs>
</ds:datastoreItem>
</file>

<file path=customXml/itemProps3.xml><?xml version="1.0" encoding="utf-8"?>
<ds:datastoreItem xmlns:ds="http://schemas.openxmlformats.org/officeDocument/2006/customXml" ds:itemID="{3474571E-847D-435D-A1EE-C158DF0F83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cbfef1-a336-41f8-928b-f986a79124b5"/>
    <ds:schemaRef ds:uri="c2c64996-e12e-4242-b8a3-a391bff27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380</TotalTime>
  <Words>1172</Words>
  <Application>Microsoft Office PowerPoint</Application>
  <PresentationFormat>Panorámica</PresentationFormat>
  <Paragraphs>218</Paragraphs>
  <Slides>26</Slides>
  <Notes>9</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26</vt:i4>
      </vt:variant>
    </vt:vector>
  </HeadingPairs>
  <TitlesOfParts>
    <vt:vector size="33" baseType="lpstr">
      <vt:lpstr>Arial</vt:lpstr>
      <vt:lpstr>Calibri</vt:lpstr>
      <vt:lpstr>Calibri Light</vt:lpstr>
      <vt:lpstr>Cambria</vt:lpstr>
      <vt:lpstr>Helvetica</vt:lpstr>
      <vt:lpstr>Tema de Office</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Dionicio Velasquez Tupalaya</dc:creator>
  <cp:lastModifiedBy>Daniel Ernesto Incappueño Ttito</cp:lastModifiedBy>
  <cp:revision>1</cp:revision>
  <dcterms:created xsi:type="dcterms:W3CDTF">2020-02-24T19:29:41Z</dcterms:created>
  <dcterms:modified xsi:type="dcterms:W3CDTF">2022-02-18T16:36:51Z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0x01010064839C81C3376548BB8C84494014F5FA</vt:lpwstr>
  </property>
  <property fmtid="{D5CDD505-2E9C-101B-9397-08002B2CF9AE}" pid="3" name="ComplianceAssetId">
    <vt:lpwstr/>
  </property>
  <property fmtid="{D5CDD505-2E9C-101B-9397-08002B2CF9AE}" pid="4" name="_ExtendedDescription">
    <vt:lpwstr/>
  </property>
</Properties>
</file>