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6"/>
    <p:restoredTop sz="89011"/>
  </p:normalViewPr>
  <p:slideViewPr>
    <p:cSldViewPr snapToGrid="0" snapToObjects="1">
      <p:cViewPr varScale="1">
        <p:scale>
          <a:sx n="102" d="100"/>
          <a:sy n="102" d="100"/>
        </p:scale>
        <p:origin x="19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A26FC-22F8-D54B-9F86-531F71E4F7A5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CFB19-6E32-AD48-BF6D-3161AE5078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76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CFB19-6E32-AD48-BF6D-3161AE5078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r>
              <a:rPr kumimoji="1" lang="zh-CN" altLang="en-US" smtClean="0"/>
              <a:t>下使用方式。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CFB19-6E32-AD48-BF6D-3161AE5078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08AA-F2F2-7C44-84D4-E79A08A149B9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C81D-E719-FB49-B6AC-CB1FB930E8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137" y="2457448"/>
            <a:ext cx="678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中华英才</a:t>
            </a:r>
            <a:r>
              <a:rPr lang="en-US" altLang="zh-CN" sz="3600" dirty="0" smtClean="0">
                <a:solidFill>
                  <a:schemeClr val="bg1"/>
                </a:solidFill>
              </a:rPr>
              <a:t>App——Android</a:t>
            </a:r>
            <a:r>
              <a:rPr lang="zh-CN" altLang="en-US" sz="3600" dirty="0" smtClean="0">
                <a:solidFill>
                  <a:schemeClr val="bg1"/>
                </a:solidFill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162" y="485774"/>
            <a:ext cx="1605847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ThirdService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71713" y="300038"/>
            <a:ext cx="9258300" cy="1228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5550" y="607218"/>
            <a:ext cx="79057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49347" y="604830"/>
            <a:ext cx="637753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Stat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07142" y="604835"/>
            <a:ext cx="79057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18734" y="604834"/>
            <a:ext cx="806265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Bugly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59687" y="604833"/>
            <a:ext cx="79057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52692" y="604833"/>
            <a:ext cx="79057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Share</a:t>
            </a:r>
            <a:endParaRPr kumimoji="1"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7791349" y="604832"/>
            <a:ext cx="1107191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NetBench</a:t>
            </a:r>
            <a:endParaRPr kumimoji="1"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9278753" y="604831"/>
            <a:ext cx="79057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HotFix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4707" y="2324099"/>
            <a:ext cx="1588301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FrameWork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35745" y="1996665"/>
            <a:ext cx="9737180" cy="1228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60068" y="2324088"/>
            <a:ext cx="78522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Cache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14030" y="2335995"/>
            <a:ext cx="653138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28645" y="2324088"/>
            <a:ext cx="573731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Net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92777" y="2324088"/>
            <a:ext cx="79057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7673" y="2335995"/>
            <a:ext cx="1233242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Commons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09093" y="2335995"/>
            <a:ext cx="77560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Parser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042877" y="2324088"/>
            <a:ext cx="840156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Hybrid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993348" y="2335995"/>
            <a:ext cx="855082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Event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4707" y="4012404"/>
            <a:ext cx="1588301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271713" y="3733796"/>
            <a:ext cx="9701212" cy="1228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434179" y="4074312"/>
            <a:ext cx="913317" cy="5810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组件化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91287" y="4074311"/>
            <a:ext cx="706113" cy="5810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MVP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341191" y="4069537"/>
            <a:ext cx="658772" cy="5858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推荐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958745" y="2335995"/>
            <a:ext cx="1026457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Manager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087100" y="2324088"/>
            <a:ext cx="773115" cy="594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Check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143754" y="4069536"/>
            <a:ext cx="658772" cy="5858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发现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81845" y="4069537"/>
            <a:ext cx="658772" cy="5858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479075" y="4069536"/>
            <a:ext cx="658772" cy="5858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简历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44655" y="4069536"/>
            <a:ext cx="658772" cy="5858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公司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838124" y="4069536"/>
            <a:ext cx="658772" cy="5858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675306" y="4069536"/>
            <a:ext cx="658772" cy="5858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详情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142587" y="4069535"/>
            <a:ext cx="658772" cy="5858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投邀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77266" y="5691183"/>
            <a:ext cx="1588301" cy="61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253729" y="5384001"/>
            <a:ext cx="9701212" cy="1228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78022" y="5724518"/>
            <a:ext cx="913317" cy="5810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536689" y="5724518"/>
            <a:ext cx="913317" cy="5810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目前问题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单例太多；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实现方式原生态</a:t>
            </a:r>
            <a:r>
              <a:rPr kumimoji="1" lang="en-US" altLang="zh-CN" dirty="0" smtClean="0">
                <a:solidFill>
                  <a:schemeClr val="bg1"/>
                </a:solidFill>
              </a:rPr>
              <a:t>+</a:t>
            </a:r>
            <a:r>
              <a:rPr kumimoji="1" lang="zh-CN" altLang="en-US" dirty="0" smtClean="0">
                <a:solidFill>
                  <a:schemeClr val="bg1"/>
                </a:solidFill>
              </a:rPr>
              <a:t>复杂；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缺乏容错、易崩溃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  <a:endParaRPr kumimoji="1" lang="zh-CN" altLang="en-US" dirty="0">
              <a:solidFill>
                <a:schemeClr val="bg1"/>
              </a:solidFill>
            </a:endParaRPr>
          </a:p>
          <a:p>
            <a:r>
              <a:rPr kumimoji="1" lang="zh-CN" altLang="en-US" smtClean="0">
                <a:solidFill>
                  <a:schemeClr val="bg1"/>
                </a:solidFill>
              </a:rPr>
              <a:t>健壮性</a:t>
            </a:r>
            <a:r>
              <a:rPr kumimoji="1" lang="zh-CN" altLang="en-US">
                <a:solidFill>
                  <a:schemeClr val="bg1"/>
                </a:solidFill>
              </a:rPr>
              <a:t>；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实现方式不统一，维护成本大；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客户端预判：提前判断网络状态、用户输入校验，不符合不往下走。减少错误几率。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提测前自测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解决方案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三层调整、部分老代码实现方式替换；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实现方式统一，新技术尝试除外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代码规范；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开发：拒绝单例、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FastJson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EventBus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、下拉刷新、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bejson.com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开发工具：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PostMan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  <a:r>
              <a:rPr kumimoji="1" lang="en-US" altLang="zh-CN" dirty="0" smtClean="0">
                <a:solidFill>
                  <a:schemeClr val="bg1"/>
                </a:solidFill>
              </a:rPr>
              <a:t>AS</a:t>
            </a:r>
            <a:r>
              <a:rPr kumimoji="1" lang="zh-CN" altLang="en-US" dirty="0" smtClean="0">
                <a:solidFill>
                  <a:schemeClr val="bg1"/>
                </a:solidFill>
              </a:rPr>
              <a:t>插件：</a:t>
            </a:r>
            <a:r>
              <a:rPr lang="en-US" altLang="zh-CN" b="1" dirty="0" err="1" smtClean="0">
                <a:solidFill>
                  <a:schemeClr val="bg1"/>
                </a:solidFill>
              </a:rPr>
              <a:t>Gsonformat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Android Layout ID </a:t>
            </a:r>
            <a:r>
              <a:rPr lang="en-US" altLang="zh-CN" b="1" dirty="0" smtClean="0">
                <a:solidFill>
                  <a:schemeClr val="bg1"/>
                </a:solidFill>
              </a:rPr>
              <a:t>Converter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性能提升：听云、</a:t>
            </a:r>
            <a:r>
              <a:rPr lang="en-US" altLang="zh-CN" b="1" dirty="0" err="1" smtClean="0">
                <a:solidFill>
                  <a:schemeClr val="bg1"/>
                </a:solidFill>
              </a:rPr>
              <a:t>LeakCanary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en-US" altLang="zh-CN" b="1" dirty="0" err="1" smtClean="0">
                <a:solidFill>
                  <a:schemeClr val="bg1"/>
                </a:solidFill>
              </a:rPr>
              <a:t>ANRWatchDog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en-US" altLang="zh-CN" b="1" dirty="0" err="1" smtClean="0">
                <a:solidFill>
                  <a:schemeClr val="bg1"/>
                </a:solidFill>
              </a:rPr>
              <a:t>OverDraw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Crash</a:t>
            </a:r>
            <a:r>
              <a:rPr lang="zh-CN" altLang="en-US" b="1" dirty="0" smtClean="0">
                <a:solidFill>
                  <a:schemeClr val="bg1"/>
                </a:solidFill>
              </a:rPr>
              <a:t>率：</a:t>
            </a:r>
            <a:r>
              <a:rPr lang="en-US" altLang="zh-CN" b="1" dirty="0" smtClean="0">
                <a:solidFill>
                  <a:schemeClr val="bg1"/>
                </a:solidFill>
              </a:rPr>
              <a:t>Android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Lint</a:t>
            </a:r>
            <a:r>
              <a:rPr lang="zh-CN" altLang="en-US" b="1" dirty="0" smtClean="0">
                <a:solidFill>
                  <a:schemeClr val="bg1"/>
                </a:solidFill>
              </a:rPr>
              <a:t>；容错；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版本兼容：</a:t>
            </a:r>
            <a:r>
              <a:rPr lang="en-US" altLang="zh-CN" b="1" dirty="0" err="1" smtClean="0">
                <a:solidFill>
                  <a:schemeClr val="bg1"/>
                </a:solidFill>
              </a:rPr>
              <a:t>Gradle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productFlavors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r>
              <a:rPr lang="en-US" altLang="zh-CN" dirty="0" smtClean="0">
                <a:solidFill>
                  <a:schemeClr val="bg1"/>
                </a:solidFill>
              </a:rPr>
              <a:t>debug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release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单</a:t>
            </a:r>
            <a:r>
              <a:rPr kumimoji="1" lang="zh-CN" altLang="en-US" dirty="0" smtClean="0">
                <a:solidFill>
                  <a:schemeClr val="bg1"/>
                </a:solidFill>
              </a:rPr>
              <a:t>次</a:t>
            </a:r>
            <a:r>
              <a:rPr kumimoji="1" lang="zh-CN" altLang="en-US" dirty="0">
                <a:solidFill>
                  <a:schemeClr val="bg1"/>
                </a:solidFill>
              </a:rPr>
              <a:t>网络通信的时间。多次同时？</a:t>
            </a:r>
          </a:p>
          <a:p>
            <a:pPr marL="0" indent="0">
              <a:buNone/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endParaRPr kumimoji="1"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容错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bug</a:t>
            </a:r>
            <a:r>
              <a:rPr kumimoji="1" lang="zh-CN" altLang="en-US" dirty="0" smtClean="0">
                <a:solidFill>
                  <a:schemeClr val="bg1"/>
                </a:solidFill>
              </a:rPr>
              <a:t>最多的是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NullPointerException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。使用前必判空。</a:t>
            </a: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str.length</a:t>
            </a:r>
            <a:r>
              <a:rPr kumimoji="1" lang="en-US" altLang="zh-CN" dirty="0" smtClean="0">
                <a:solidFill>
                  <a:schemeClr val="bg1"/>
                </a:solidFill>
              </a:rPr>
              <a:t>();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null</a:t>
            </a:r>
            <a:r>
              <a:rPr kumimoji="1" lang="zh-CN" altLang="en-US" dirty="0" smtClean="0">
                <a:solidFill>
                  <a:schemeClr val="bg1"/>
                </a:solidFill>
              </a:rPr>
              <a:t>的问题 使用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TextUtils.isEmpty</a:t>
            </a:r>
            <a:r>
              <a:rPr kumimoji="1" lang="en-US" altLang="zh-CN" dirty="0" smtClean="0">
                <a:solidFill>
                  <a:schemeClr val="bg1"/>
                </a:solidFill>
              </a:rPr>
              <a:t>()</a:t>
            </a:r>
            <a:r>
              <a:rPr kumimoji="1" lang="zh-CN" altLang="en-US" dirty="0" smtClean="0">
                <a:solidFill>
                  <a:schemeClr val="bg1"/>
                </a:solidFill>
              </a:rPr>
              <a:t>预判</a:t>
            </a:r>
            <a:r>
              <a:rPr kumimoji="1" lang="en-US" altLang="zh-CN" dirty="0" smtClean="0">
                <a:solidFill>
                  <a:schemeClr val="bg1"/>
                </a:solidFill>
              </a:rPr>
              <a:t>;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对象判空：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data.paint.author.organization.title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强制类型转换：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instanceof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；不能直接转换；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List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size</a:t>
            </a:r>
            <a:r>
              <a:rPr kumimoji="1" lang="zh-CN" altLang="en-US" dirty="0" smtClean="0">
                <a:solidFill>
                  <a:schemeClr val="bg1"/>
                </a:solidFill>
              </a:rPr>
              <a:t> 是</a:t>
            </a: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  <a:r>
              <a:rPr kumimoji="1" lang="en-US" altLang="zh-CN" dirty="0" smtClean="0">
                <a:solidFill>
                  <a:schemeClr val="bg1"/>
                </a:solidFill>
              </a:rPr>
              <a:t>list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get(1)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；数组越界；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Str</a:t>
            </a:r>
            <a:r>
              <a:rPr kumimoji="1" lang="en-US" altLang="zh-CN" dirty="0">
                <a:solidFill>
                  <a:schemeClr val="bg1"/>
                </a:solidFill>
              </a:rPr>
              <a:t>. </a:t>
            </a:r>
            <a:r>
              <a:rPr kumimoji="1" lang="en-US" altLang="zh-CN" dirty="0" smtClean="0">
                <a:solidFill>
                  <a:schemeClr val="bg1"/>
                </a:solidFill>
              </a:rPr>
              <a:t>substring(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start,end</a:t>
            </a:r>
            <a:r>
              <a:rPr kumimoji="1" lang="en-US" altLang="zh-CN" dirty="0" smtClean="0">
                <a:solidFill>
                  <a:schemeClr val="bg1"/>
                </a:solidFill>
              </a:rPr>
              <a:t>);</a:t>
            </a:r>
            <a:r>
              <a:rPr kumimoji="1" lang="zh-CN" altLang="en-US" dirty="0" smtClean="0">
                <a:solidFill>
                  <a:schemeClr val="bg1"/>
                </a:solidFill>
              </a:rPr>
              <a:t> 字符的长度。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No Activity found to handle </a:t>
            </a:r>
            <a:r>
              <a:rPr kumimoji="1" lang="en-US" altLang="zh-CN" dirty="0" smtClean="0">
                <a:solidFill>
                  <a:schemeClr val="bg1"/>
                </a:solidFill>
              </a:rPr>
              <a:t>Intent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PackageManager</a:t>
            </a:r>
            <a:r>
              <a:rPr kumimoji="1" lang="en-US" altLang="zh-CN" dirty="0">
                <a:solidFill>
                  <a:schemeClr val="bg1"/>
                </a:solidFill>
              </a:rPr>
              <a:t>.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queryIntentActivities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NoSuchMethod</a:t>
            </a:r>
            <a:r>
              <a:rPr kumimoji="1" lang="en-US" altLang="zh-CN" dirty="0" smtClean="0">
                <a:solidFill>
                  <a:schemeClr val="bg1"/>
                </a:solidFill>
              </a:rPr>
              <a:t>: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Android</a:t>
            </a:r>
            <a:r>
              <a:rPr kumimoji="1" lang="zh-CN" altLang="en-US" dirty="0" smtClean="0">
                <a:solidFill>
                  <a:schemeClr val="bg1"/>
                </a:solidFill>
              </a:rPr>
              <a:t>端优化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端推荐页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C</a:t>
            </a:r>
            <a:r>
              <a:rPr kumimoji="1" lang="zh-CN" altLang="en-US" dirty="0">
                <a:solidFill>
                  <a:schemeClr val="bg1"/>
                </a:solidFill>
              </a:rPr>
              <a:t>端推荐记录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数据库</a:t>
            </a:r>
            <a:r>
              <a:rPr kumimoji="1" lang="zh-CN" altLang="en-US" dirty="0">
                <a:solidFill>
                  <a:schemeClr val="bg1"/>
                </a:solidFill>
              </a:rPr>
              <a:t>同步、操作</a:t>
            </a:r>
            <a:r>
              <a:rPr kumimoji="1" lang="zh-CN" altLang="en-US" dirty="0" smtClean="0">
                <a:solidFill>
                  <a:schemeClr val="bg1"/>
                </a:solidFill>
              </a:rPr>
              <a:t>方式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IM</a:t>
            </a:r>
            <a:r>
              <a:rPr kumimoji="1" lang="zh-CN" altLang="en-US" dirty="0" smtClean="0">
                <a:solidFill>
                  <a:schemeClr val="bg1"/>
                </a:solidFill>
              </a:rPr>
              <a:t>联调；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程序</a:t>
            </a:r>
            <a:r>
              <a:rPr kumimoji="1" lang="zh-CN" altLang="en-US" dirty="0">
                <a:solidFill>
                  <a:schemeClr val="bg1"/>
                </a:solidFill>
              </a:rPr>
              <a:t>崩溃处理方式优化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乐高</a:t>
            </a:r>
            <a:r>
              <a:rPr kumimoji="1" lang="zh-CN" altLang="en-US" dirty="0">
                <a:solidFill>
                  <a:schemeClr val="bg1"/>
                </a:solidFill>
              </a:rPr>
              <a:t>、打包方式替换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详情页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。（</a:t>
            </a:r>
            <a:r>
              <a:rPr kumimoji="1" lang="zh-CN" altLang="en-US" dirty="0" smtClean="0">
                <a:solidFill>
                  <a:schemeClr val="bg1"/>
                </a:solidFill>
              </a:rPr>
              <a:t>暂缓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改完之后要分享！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10648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Future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chemeClr val="bg1"/>
                </a:solidFill>
              </a:rPr>
              <a:t>RxAndroid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依赖注入；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Hybrid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HotFix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资源加固；</a:t>
            </a:r>
          </a:p>
          <a:p>
            <a:r>
              <a:rPr kumimoji="1" lang="en-US" altLang="zh-CN" dirty="0" err="1" smtClean="0">
                <a:solidFill>
                  <a:schemeClr val="bg1"/>
                </a:solidFill>
              </a:rPr>
              <a:t>ReactNative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；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335</Words>
  <Application>Microsoft Macintosh PowerPoint</Application>
  <PresentationFormat>宽屏</PresentationFormat>
  <Paragraphs>84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目前问题</vt:lpstr>
      <vt:lpstr>解决方案</vt:lpstr>
      <vt:lpstr>容错</vt:lpstr>
      <vt:lpstr>Android端优化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liuzhaowy2007@163.com</dc:creator>
  <cp:lastModifiedBy>liuzhaowy2007@163.com</cp:lastModifiedBy>
  <cp:revision>194</cp:revision>
  <dcterms:created xsi:type="dcterms:W3CDTF">2016-05-19T09:09:41Z</dcterms:created>
  <dcterms:modified xsi:type="dcterms:W3CDTF">2016-05-24T04:43:51Z</dcterms:modified>
</cp:coreProperties>
</file>