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6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6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56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46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1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61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99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C7FA-73B8-45C6-903B-5C3801BBF6B3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A55A-0AF5-4929-8CC2-2B0011EC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6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5640" y="1445895"/>
            <a:ext cx="5760720" cy="39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209550"/>
            <a:ext cx="12496800" cy="7277100"/>
          </a:xfrm>
          <a:prstGeom prst="rect">
            <a:avLst/>
          </a:prstGeom>
        </p:spPr>
      </p:pic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6210300" y="5543550"/>
            <a:ext cx="1295400" cy="314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862" y="5600700"/>
            <a:ext cx="866775" cy="323850"/>
          </a:xfrm>
          <a:prstGeom prst="rect">
            <a:avLst/>
          </a:prstGeom>
        </p:spPr>
      </p:pic>
      <p:sp>
        <p:nvSpPr>
          <p:cNvPr id="7" name="Abgerundetes Rechteck 6">
            <a:hlinkClick r:id="rId5" action="ppaction://hlinksldjump"/>
          </p:cNvPr>
          <p:cNvSpPr/>
          <p:nvPr/>
        </p:nvSpPr>
        <p:spPr>
          <a:xfrm>
            <a:off x="9186862" y="5600700"/>
            <a:ext cx="866775" cy="2571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3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88" y="-171450"/>
            <a:ext cx="12525375" cy="7200900"/>
          </a:xfrm>
          <a:prstGeom prst="rect">
            <a:avLst/>
          </a:prstGeom>
        </p:spPr>
      </p:pic>
      <p:sp>
        <p:nvSpPr>
          <p:cNvPr id="6" name="Abgerundetes Rechteck 5">
            <a:hlinkClick r:id="rId3" action="ppaction://hlinksldjump"/>
          </p:cNvPr>
          <p:cNvSpPr/>
          <p:nvPr/>
        </p:nvSpPr>
        <p:spPr>
          <a:xfrm>
            <a:off x="5700711" y="4667250"/>
            <a:ext cx="790575" cy="3238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9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545" y="-167951"/>
            <a:ext cx="12811125" cy="7258050"/>
          </a:xfrm>
          <a:prstGeom prst="rect">
            <a:avLst/>
          </a:prstGeom>
        </p:spPr>
      </p:pic>
      <p:sp>
        <p:nvSpPr>
          <p:cNvPr id="8" name="Abgerundetes Rechteck 7">
            <a:hlinkClick r:id="rId4" action="ppaction://hlinksldjump"/>
          </p:cNvPr>
          <p:cNvSpPr/>
          <p:nvPr/>
        </p:nvSpPr>
        <p:spPr>
          <a:xfrm>
            <a:off x="3200400" y="5400675"/>
            <a:ext cx="1095375" cy="7048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>
            <a:hlinkClick r:id="rId5" action="ppaction://hlinksldjump"/>
          </p:cNvPr>
          <p:cNvSpPr/>
          <p:nvPr/>
        </p:nvSpPr>
        <p:spPr>
          <a:xfrm>
            <a:off x="1395413" y="3105150"/>
            <a:ext cx="776288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>
            <a:hlinkClick r:id="rId6" action="ppaction://hlinksldjump"/>
          </p:cNvPr>
          <p:cNvSpPr/>
          <p:nvPr/>
        </p:nvSpPr>
        <p:spPr>
          <a:xfrm>
            <a:off x="8629650" y="2867024"/>
            <a:ext cx="990600" cy="485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6675" y="1666875"/>
            <a:ext cx="1924050" cy="5076824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166936" y="1666874"/>
            <a:ext cx="2233613" cy="4314825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165180" y="1866899"/>
            <a:ext cx="4874420" cy="4238625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hlinkClick r:id="rId7" action="ppaction://hlinksldjump"/>
          </p:cNvPr>
          <p:cNvSpPr/>
          <p:nvPr/>
        </p:nvSpPr>
        <p:spPr>
          <a:xfrm>
            <a:off x="-332383" y="575824"/>
            <a:ext cx="1218208" cy="505263"/>
          </a:xfrm>
          <a:prstGeom prst="roundRect">
            <a:avLst/>
          </a:prstGeom>
          <a:noFill/>
          <a:ln w="349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hlinkClick r:id="rId2" action="ppaction://hlinksldjump"/>
          </p:cNvPr>
          <p:cNvSpPr/>
          <p:nvPr/>
        </p:nvSpPr>
        <p:spPr>
          <a:xfrm>
            <a:off x="1278730" y="710873"/>
            <a:ext cx="1145383" cy="6096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4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-185738"/>
            <a:ext cx="12458700" cy="7229475"/>
          </a:xfrm>
          <a:prstGeom prst="rect">
            <a:avLst/>
          </a:prstGeom>
        </p:spPr>
      </p:pic>
      <p:sp>
        <p:nvSpPr>
          <p:cNvPr id="10" name="Abgerundetes Rechteck 9">
            <a:hlinkClick r:id="rId3" action="ppaction://hlinksldjump"/>
          </p:cNvPr>
          <p:cNvSpPr/>
          <p:nvPr/>
        </p:nvSpPr>
        <p:spPr>
          <a:xfrm>
            <a:off x="7563842" y="4442974"/>
            <a:ext cx="1218208" cy="505263"/>
          </a:xfrm>
          <a:prstGeom prst="roundRect">
            <a:avLst/>
          </a:prstGeom>
          <a:noFill/>
          <a:ln w="349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7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5" y="-200025"/>
            <a:ext cx="12477750" cy="7258050"/>
          </a:xfrm>
          <a:prstGeom prst="rect">
            <a:avLst/>
          </a:prstGeom>
        </p:spPr>
      </p:pic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1400175" y="3429000"/>
            <a:ext cx="4352925" cy="1009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3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95263"/>
            <a:ext cx="12496800" cy="7248525"/>
          </a:xfrm>
          <a:prstGeom prst="rect">
            <a:avLst/>
          </a:prstGeom>
        </p:spPr>
      </p:pic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9858375" y="5714999"/>
            <a:ext cx="1266825" cy="600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525" y="3848099"/>
            <a:ext cx="23526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975" y="-185738"/>
            <a:ext cx="12553950" cy="7229475"/>
          </a:xfrm>
          <a:prstGeom prst="rect">
            <a:avLst/>
          </a:prstGeom>
        </p:spPr>
      </p:pic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0" y="1257300"/>
            <a:ext cx="108585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85738"/>
            <a:ext cx="12515850" cy="7229475"/>
          </a:xfrm>
          <a:prstGeom prst="rect">
            <a:avLst/>
          </a:prstGeom>
        </p:spPr>
      </p:pic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-1" y="1004449"/>
            <a:ext cx="1647825" cy="595751"/>
          </a:xfrm>
          <a:prstGeom prst="roundRect">
            <a:avLst/>
          </a:prstGeom>
          <a:noFill/>
          <a:ln w="349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13" y="-180975"/>
            <a:ext cx="12620625" cy="7219950"/>
          </a:xfrm>
          <a:prstGeom prst="rect">
            <a:avLst/>
          </a:prstGeom>
        </p:spPr>
      </p:pic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1981201" y="4486274"/>
            <a:ext cx="10210800" cy="4191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6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63" y="-190500"/>
            <a:ext cx="12506325" cy="7239000"/>
          </a:xfrm>
          <a:prstGeom prst="rect">
            <a:avLst/>
          </a:prstGeom>
        </p:spPr>
      </p:pic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2162175" y="4933949"/>
            <a:ext cx="1657350" cy="3714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9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Buhl Data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Kyeongseon Choe</dc:creator>
  <cp:lastModifiedBy>Kyeongseon Choe</cp:lastModifiedBy>
  <cp:revision>18</cp:revision>
  <dcterms:created xsi:type="dcterms:W3CDTF">2019-07-30T06:21:56Z</dcterms:created>
  <dcterms:modified xsi:type="dcterms:W3CDTF">2019-07-30T14:47:24Z</dcterms:modified>
</cp:coreProperties>
</file>