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/>
    <p:restoredTop sz="94787"/>
  </p:normalViewPr>
  <p:slideViewPr>
    <p:cSldViewPr snapToGrid="0">
      <p:cViewPr varScale="1">
        <p:scale>
          <a:sx n="81" d="100"/>
          <a:sy n="81" d="100"/>
        </p:scale>
        <p:origin x="1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F522-3324-263F-16F0-A4EF6D414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DA247-1A6F-628B-1D31-E9216F6C3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7EB9C-472F-6FA0-DA3A-E6131560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52106-3EAA-D5A4-10BA-97E7E35B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8EEEB-7A8C-1C18-60B9-15284924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2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6138-9100-879D-9D41-4BCA2272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2FF52-C750-48A7-D5D0-CD3CAA012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1EBD-A807-706B-2C60-986E824D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2888-EB21-58FF-B417-3A76EEB7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13C2-822F-69F2-7288-2F5F25DB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22898-84F1-03FB-D949-14106624D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259F4-C296-E957-8621-FBE2E91C9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3CA4-0643-9E17-47FB-63D0A086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A264-CADB-5EFB-D415-49A5E2F8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FEDAD-23C6-BAF7-3D80-718549DC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AB2F-82F3-5C83-90C1-68FEEEFC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C4FA-3F4F-6CC2-9370-C4675B6B1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AA3A-3E7E-95EE-C0DF-466AC3A0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935F-B6AA-CD5E-EE42-A2B1B94E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5301-9971-E59C-9960-388E399E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D022-4D39-5CAB-2624-3895C0C3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C470A-D30F-D7D5-2323-D2CDC4D9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27C37-D855-951B-4454-D2FA02DD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F2B6-CFD4-55A6-80CD-87DCF73E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EEBD3-22EA-F898-1E05-40148BE9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7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815F-A32D-515B-A379-FE7BB0D5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D69D-5494-816E-18EF-955D71460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6F47E-3AF1-6D67-791D-415FBD6C8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6F22A-E3E9-F1AC-0746-0428B294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EE40B-A659-40CB-B7BD-9B829AEC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15BDC-373F-87F3-38F7-9C5D1D24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3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D116-6DE3-30F7-ED1D-32386E1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ABA14-B0B9-C1B6-C376-07F6BB53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ABF4D-79A9-5955-20A8-EB7E56363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0741E-EA0A-F193-53EC-50CF3A899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81102-22B9-15A6-E8FB-85337C84D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20E35-4C4D-A555-038D-D5B9A20F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A4926-FEF0-9150-EF4A-978A230B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17C3B-3312-921C-205E-EB5D9684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0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74FD-8260-F77E-16E4-4825E5CA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BD382-6F8F-C27F-C767-A14D1045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87447-99D1-CCDD-6566-1DF4E1A0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CC1DF-9C97-71B5-F144-E55BB494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C6B76-6ECA-D4F5-FD64-9B8719D4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3EA45-0CFA-6EAB-BCCC-BC9CF3B1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43761-A702-5713-EE56-FAFCA63F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8F2A-2637-2C05-C27F-2B67221C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A01F-5DFE-B67E-E50B-44F33FCF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E93BC-CB4A-4A79-873D-0F8A477E2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58C46-9707-2F6C-F61B-2A597DFD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DB556-D2BB-E85E-2373-80157CF2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3E015-A8BA-8C58-B450-2D17D69B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1BBE-0616-EDCA-2981-45828AF8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6D603-B794-E470-7248-3A36C500C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74D11-432B-252B-F530-D3CD0900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2A99A-3A07-58EF-A8EE-3A622190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B128-C769-20FE-4F94-E3595798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5EFB5-1ECD-F573-020F-BD076E21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D452E-FA79-149B-B757-38003BCA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7CE0-4AF6-388A-98E2-2A946320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4A92-7330-269B-B38A-C2D662AE8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9387E-B7A3-EC4F-9803-5C73040E916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9103-D79A-79F4-920C-B00B3D129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F0F6-1CC3-224A-1C2F-A6B7AF10C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F0D5F-11B5-E146-B62D-4DD58514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1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6A0A-878D-0D05-99FF-8830AE977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HK" sz="1800" dirty="0">
                <a:solidFill>
                  <a:srgbClr val="FFFFFF"/>
                </a:solidFill>
                <a:effectLst/>
                <a:latin typeface="SFBX1728"/>
              </a:rPr>
              <a:t>Point Estimation and Sample Statistics </a:t>
            </a:r>
            <a:br>
              <a:rPr lang="en-HK" dirty="0">
                <a:effectLst/>
              </a:rPr>
            </a:br>
            <a:r>
              <a:rPr lang="en-HK" sz="1800" dirty="0">
                <a:solidFill>
                  <a:srgbClr val="FFFFFF"/>
                </a:solidFill>
                <a:effectLst/>
                <a:latin typeface="SFBX1728"/>
              </a:rPr>
              <a:t>Point Estimation and Sample Statistics </a:t>
            </a:r>
            <a:br>
              <a:rPr lang="en-HK" dirty="0">
                <a:effectLst/>
              </a:rPr>
            </a:br>
            <a:r>
              <a:rPr lang="en-HK" sz="1800" dirty="0">
                <a:solidFill>
                  <a:srgbClr val="FFFFFF"/>
                </a:solidFill>
                <a:effectLst/>
                <a:latin typeface="SFBX1728"/>
              </a:rPr>
              <a:t>Point Estimation and Sample Statistics </a:t>
            </a:r>
            <a:br>
              <a:rPr lang="en-HK" dirty="0">
                <a:effectLst/>
              </a:rPr>
            </a:br>
            <a:r>
              <a:rPr lang="en-HK" sz="1800" dirty="0">
                <a:solidFill>
                  <a:srgbClr val="FFFFFF"/>
                </a:solidFill>
                <a:effectLst/>
                <a:latin typeface="SFBX1728"/>
              </a:rPr>
              <a:t>Point Estimation and Sample Statistics </a:t>
            </a:r>
            <a:br>
              <a:rPr lang="en-HK" dirty="0">
                <a:effectLst/>
              </a:rPr>
            </a:br>
            <a:r>
              <a:rPr lang="en-HK" sz="1800" dirty="0">
                <a:solidFill>
                  <a:srgbClr val="FFFFFF"/>
                </a:solidFill>
                <a:effectLst/>
                <a:latin typeface="SFBX1728"/>
              </a:rPr>
              <a:t>Point Estimation and Sample Statistics </a:t>
            </a:r>
            <a:br>
              <a:rPr lang="en-HK" dirty="0">
                <a:effectLst/>
              </a:rPr>
            </a:br>
            <a:r>
              <a:rPr lang="en-HK" b="0" i="0" dirty="0">
                <a:effectLst/>
                <a:latin typeface="Arial" panose="020B0604020202020204" pitchFamily="34" charset="0"/>
              </a:rPr>
              <a:t>Hypothesis 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B8C64-1B7B-5E4C-EABB-C577D2D94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3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1D561B-FEF5-3AEC-D083-750E895D4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25" y="150004"/>
            <a:ext cx="10608170" cy="655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462E-4E8B-C9C0-9D7A-E96B46D2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83A43-2219-D2FD-C119-12A84FF99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948" y="365125"/>
            <a:ext cx="9630103" cy="6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4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FA12-C5BB-2361-EDF6-74E71FBC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2F88-31A8-F2F3-A451-963371CAD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F3523-C4F0-6213-7008-87F7D8F1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01918" cy="568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0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BB1B-8B29-BCB8-BAA0-5890FD4A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FB15-2547-B391-7FAF-C7407F22D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FEB43-5754-058B-4B2E-85C8C28F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317"/>
            <a:ext cx="10515600" cy="58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E700-2A1C-F887-5B08-03BB02EF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38E1-9B2D-7591-CD36-F75138A8E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1953D-6016-2EBB-BEA3-3964064B5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44" y="1027906"/>
            <a:ext cx="105587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1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32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SFBX1728</vt:lpstr>
      <vt:lpstr>Aptos</vt:lpstr>
      <vt:lpstr>Aptos Display</vt:lpstr>
      <vt:lpstr>Arial</vt:lpstr>
      <vt:lpstr>Office Theme</vt:lpstr>
      <vt:lpstr>Point Estimation and Sample Statistics  Point Estimation and Sample Statistics  Point Estimation and Sample Statistics  Point Estimation and Sample Statistics  Point Estimation and Sample Statistics  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月山 王</dc:creator>
  <cp:lastModifiedBy>月山 王</cp:lastModifiedBy>
  <cp:revision>3</cp:revision>
  <dcterms:created xsi:type="dcterms:W3CDTF">2024-11-04T09:26:07Z</dcterms:created>
  <dcterms:modified xsi:type="dcterms:W3CDTF">2024-11-18T10:00:20Z</dcterms:modified>
</cp:coreProperties>
</file>