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71" r:id="rId7"/>
    <p:sldId id="272" r:id="rId8"/>
    <p:sldId id="262" r:id="rId9"/>
    <p:sldId id="26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/>
    <p:restoredTop sz="94708"/>
  </p:normalViewPr>
  <p:slideViewPr>
    <p:cSldViewPr snapToGrid="0">
      <p:cViewPr varScale="1">
        <p:scale>
          <a:sx n="103" d="100"/>
          <a:sy n="103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F522-3324-263F-16F0-A4EF6D414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DA247-1A6F-628B-1D31-E9216F6C3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7EB9C-472F-6FA0-DA3A-E6131560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87E-B7A3-EC4F-9803-5C73040E916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52106-3EAA-D5A4-10BA-97E7E35B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8EEEB-7A8C-1C18-60B9-15284924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0D5F-11B5-E146-B62D-4DD58514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2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6138-9100-879D-9D41-4BCA2272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2FF52-C750-48A7-D5D0-CD3CAA012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A1EBD-A807-706B-2C60-986E824D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87E-B7A3-EC4F-9803-5C73040E916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52888-EB21-58FF-B417-3A76EEB7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13C2-822F-69F2-7288-2F5F25DB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0D5F-11B5-E146-B62D-4DD58514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22898-84F1-03FB-D949-14106624D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259F4-C296-E957-8621-FBE2E91C9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B3CA4-0643-9E17-47FB-63D0A086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87E-B7A3-EC4F-9803-5C73040E916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9A264-CADB-5EFB-D415-49A5E2F8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FEDAD-23C6-BAF7-3D80-718549DC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0D5F-11B5-E146-B62D-4DD58514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2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AB2F-82F3-5C83-90C1-68FEEEFC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1C4FA-3F4F-6CC2-9370-C4675B6B1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5AA3A-3E7E-95EE-C0DF-466AC3A0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87E-B7A3-EC4F-9803-5C73040E916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6935F-B6AA-CD5E-EE42-A2B1B94E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75301-9971-E59C-9960-388E399E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0D5F-11B5-E146-B62D-4DD58514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6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D022-4D39-5CAB-2624-3895C0C3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C470A-D30F-D7D5-2323-D2CDC4D91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27C37-D855-951B-4454-D2FA02DD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87E-B7A3-EC4F-9803-5C73040E916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0F2B6-CFD4-55A6-80CD-87DCF73E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EEBD3-22EA-F898-1E05-40148BE9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0D5F-11B5-E146-B62D-4DD58514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7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815F-A32D-515B-A379-FE7BB0D5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D69D-5494-816E-18EF-955D71460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6F47E-3AF1-6D67-791D-415FBD6C8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6F22A-E3E9-F1AC-0746-0428B294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87E-B7A3-EC4F-9803-5C73040E916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EE40B-A659-40CB-B7BD-9B829AEC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15BDC-373F-87F3-38F7-9C5D1D24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0D5F-11B5-E146-B62D-4DD58514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3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D116-6DE3-30F7-ED1D-32386E12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ABA14-B0B9-C1B6-C376-07F6BB53F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ABF4D-79A9-5955-20A8-EB7E56363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0741E-EA0A-F193-53EC-50CF3A899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81102-22B9-15A6-E8FB-85337C84D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20E35-4C4D-A555-038D-D5B9A20F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87E-B7A3-EC4F-9803-5C73040E916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0A4926-FEF0-9150-EF4A-978A230B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B17C3B-3312-921C-205E-EB5D9684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0D5F-11B5-E146-B62D-4DD58514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0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74FD-8260-F77E-16E4-4825E5CA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BD382-6F8F-C27F-C767-A14D1045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87E-B7A3-EC4F-9803-5C73040E916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87447-99D1-CCDD-6566-1DF4E1A0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CC1DF-9C97-71B5-F144-E55BB494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0D5F-11B5-E146-B62D-4DD58514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6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C6B76-6ECA-D4F5-FD64-9B8719D4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87E-B7A3-EC4F-9803-5C73040E916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3EA45-0CFA-6EAB-BCCC-BC9CF3B10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43761-A702-5713-EE56-FAFCA63F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0D5F-11B5-E146-B62D-4DD58514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0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8F2A-2637-2C05-C27F-2B67221C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A01F-5DFE-B67E-E50B-44F33FCF5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E93BC-CB4A-4A79-873D-0F8A477E2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58C46-9707-2F6C-F61B-2A597DFD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87E-B7A3-EC4F-9803-5C73040E916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DB556-D2BB-E85E-2373-80157CF2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3E015-A8BA-8C58-B450-2D17D69B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0D5F-11B5-E146-B62D-4DD58514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6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1BBE-0616-EDCA-2981-45828AF8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6D603-B794-E470-7248-3A36C500C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74D11-432B-252B-F530-D3CD09005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2A99A-3A07-58EF-A8EE-3A622190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87E-B7A3-EC4F-9803-5C73040E916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EB128-C769-20FE-4F94-E3595798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5EFB5-1ECD-F573-020F-BD076E21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0D5F-11B5-E146-B62D-4DD58514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3D452E-FA79-149B-B757-38003BCA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67CE0-4AF6-388A-98E2-2A946320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4A92-7330-269B-B38A-C2D662AE8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99387E-B7A3-EC4F-9803-5C73040E916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79103-D79A-79F4-920C-B00B3D129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F0F6-1CC3-224A-1C2F-A6B7AF10C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0F0D5F-11B5-E146-B62D-4DD58514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1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6A0A-878D-0D05-99FF-8830AE977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HK" sz="1800" dirty="0">
                <a:solidFill>
                  <a:srgbClr val="FFFFFF"/>
                </a:solidFill>
                <a:effectLst/>
                <a:latin typeface="SFBX1728"/>
              </a:rPr>
              <a:t>Point Estimation and Sample Statistics </a:t>
            </a:r>
            <a:br>
              <a:rPr lang="en-HK" dirty="0">
                <a:effectLst/>
              </a:rPr>
            </a:br>
            <a:r>
              <a:rPr lang="en-HK" sz="1800" dirty="0">
                <a:solidFill>
                  <a:srgbClr val="FFFFFF"/>
                </a:solidFill>
                <a:effectLst/>
                <a:latin typeface="SFBX1728"/>
              </a:rPr>
              <a:t>Point Estimation and Sample Statistics </a:t>
            </a:r>
            <a:br>
              <a:rPr lang="en-HK" dirty="0">
                <a:effectLst/>
              </a:rPr>
            </a:br>
            <a:r>
              <a:rPr lang="en-HK" sz="1800" dirty="0">
                <a:solidFill>
                  <a:srgbClr val="FFFFFF"/>
                </a:solidFill>
                <a:effectLst/>
                <a:latin typeface="SFBX1728"/>
              </a:rPr>
              <a:t>Point Estimation and Sample Statistics </a:t>
            </a:r>
            <a:br>
              <a:rPr lang="en-HK" dirty="0">
                <a:effectLst/>
              </a:rPr>
            </a:br>
            <a:r>
              <a:rPr lang="en-HK" sz="1800" dirty="0">
                <a:solidFill>
                  <a:srgbClr val="FFFFFF"/>
                </a:solidFill>
                <a:effectLst/>
                <a:latin typeface="SFBX1728"/>
              </a:rPr>
              <a:t>Point Estimation and Sample Statistics </a:t>
            </a:r>
            <a:br>
              <a:rPr lang="en-HK" dirty="0">
                <a:effectLst/>
              </a:rPr>
            </a:br>
            <a:r>
              <a:rPr lang="en-HK" sz="1800" dirty="0">
                <a:solidFill>
                  <a:srgbClr val="FFFFFF"/>
                </a:solidFill>
                <a:effectLst/>
                <a:latin typeface="SFBX1728"/>
              </a:rPr>
              <a:t>Point Estimation and Sample Statistics </a:t>
            </a:r>
            <a:br>
              <a:rPr lang="en-HK" dirty="0">
                <a:effectLst/>
              </a:rPr>
            </a:br>
            <a:r>
              <a:rPr lang="en-HK" dirty="0">
                <a:effectLst/>
              </a:rPr>
              <a:t>Point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estimation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and sample statistics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B8C64-1B7B-5E4C-EABB-C577D2D94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33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D5B5-90D0-4EE5-6A40-70F9D5E1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7DC812-FB66-FAF5-48F4-57F88228F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932" y="651216"/>
            <a:ext cx="11572136" cy="53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1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97D3-9290-FD48-A360-14C47A6B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6B86E7-81DC-55FE-BB24-7EB45C324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514" y="738301"/>
            <a:ext cx="10027807" cy="553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7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FE92-A2FE-4FB8-FD3C-61C99D0C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BDC801-7C35-F665-136C-F01FA02BA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15" y="792842"/>
            <a:ext cx="10831169" cy="527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89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C853-509F-3688-68BB-1F0E90AC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501413-AB00-8037-6C7A-3F7731C0B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435" y="676728"/>
            <a:ext cx="9679599" cy="550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68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DAC9-BE9B-CC0D-B85F-9CB001C2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1F527C-CD70-800C-6304-CF3281553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958" y="221319"/>
            <a:ext cx="9109813" cy="320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94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1411-CF3B-598C-E44F-6E58F59A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9575F1-82AE-6F8D-792B-0015ED576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88837"/>
            <a:ext cx="10509870" cy="522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10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951B-3FF5-40DC-1E32-A76F2338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23F641-C3C7-845F-D95F-551FDCD65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552" y="495073"/>
            <a:ext cx="10756248" cy="332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5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E20D-92DD-00AF-2BB5-6C499626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0CCE12-D138-F464-F53C-0C0360A2D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436" y="696629"/>
            <a:ext cx="9985128" cy="217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27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03884E-720C-535A-7243-4FA44F458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70" y="450726"/>
            <a:ext cx="8025226" cy="595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44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E83C-34A7-2EB6-14D2-4666F18E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EFF5A-34BF-1A9B-2B8B-50B5FB9D5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FC854-05F0-48C4-1929-CCE734A39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78" y="505557"/>
            <a:ext cx="10058277" cy="264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8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58BC-DBDE-CA06-DD71-A9C5DBD8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29087-54FC-10F9-F79E-E70758570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914" y="78887"/>
            <a:ext cx="9826171" cy="677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7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9DE6-E26A-5ED5-F5DA-1E67280E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24C62-761D-C2F6-EED6-954AEA43A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DC55D-4EB5-068F-CF47-79FB994A1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52783"/>
            <a:ext cx="10386379" cy="219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19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6550-DC80-BAF8-BA59-23D91284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FA85D-9E4F-385B-909F-68B566FFC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5DA87-C025-CCFA-CF95-56BD86885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4"/>
            <a:ext cx="10515599" cy="472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50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2C33-5404-90D4-561F-936C5899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7C90C-DD5E-BD8E-42E6-301BB681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D1B9F-24E3-5A13-5E7D-89AB00F2C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3982"/>
            <a:ext cx="10578258" cy="20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61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77C4-19A0-B3F2-2474-A557D455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2D34-8D2A-5DA6-E448-35B3611E6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F10F4-8BAE-78A3-E80C-2337CD37B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6318"/>
            <a:ext cx="10541598" cy="219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86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C084-B963-5E24-42E3-9C2435C5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A94C9-410F-419E-3C0A-081D3382B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28362-3D4B-C00B-CF7B-26BA67DDC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26935"/>
            <a:ext cx="10511881" cy="333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0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F812-F9D2-1449-1A8D-4214F9EA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5F1109-1B58-BD29-FCB5-731E163D9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518" y="637090"/>
            <a:ext cx="10510282" cy="210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7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AEE9-7690-36AF-A1B0-333470BE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CD0BDA-9D8B-BA49-F712-D19EB0D07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421" y="792217"/>
            <a:ext cx="11114039" cy="217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1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BE8F-467D-C062-7458-F4619D28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340BB-3A1F-7611-6A96-8240F3A97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55182" cy="567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5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60C2-EE10-5DD3-4F20-BD4A4C85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BE6A-5D2D-00A4-BC79-EAAA8944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1A1BC-3F58-91C1-B526-747AF4C4C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04" y="482409"/>
            <a:ext cx="10108391" cy="255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0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AF130-E551-FE21-BEDE-F2793A19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5E8EB7-6119-1EB0-98BF-08BC6A7C7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776288"/>
            <a:ext cx="10566925" cy="20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7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685E9-EDFF-B1A6-9049-8CC49F378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3B0609-B5A2-5889-3721-F1CEADC24487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HK" sz="1800" dirty="0">
                    <a:solidFill>
                      <a:srgbClr val="FFFFFF"/>
                    </a:solidFill>
                    <a:effectLst/>
                    <a:latin typeface="SFBX1728"/>
                  </a:rPr>
                  <a:t>Point Estimation and Sample Statistics </a:t>
                </a:r>
                <a:br>
                  <a:rPr lang="en-HK" dirty="0">
                    <a:effectLst/>
                  </a:rPr>
                </a:br>
                <a:r>
                  <a:rPr lang="en-HK" sz="1800" dirty="0">
                    <a:solidFill>
                      <a:srgbClr val="FFFFFF"/>
                    </a:solidFill>
                    <a:effectLst/>
                    <a:latin typeface="SFBX1728"/>
                  </a:rPr>
                  <a:t>Point Estimation and Sample Statistics </a:t>
                </a:r>
                <a:br>
                  <a:rPr lang="en-HK" dirty="0">
                    <a:effectLst/>
                  </a:rPr>
                </a:br>
                <a:r>
                  <a:rPr lang="en-HK" sz="1800" dirty="0">
                    <a:solidFill>
                      <a:srgbClr val="FFFFFF"/>
                    </a:solidFill>
                    <a:effectLst/>
                    <a:latin typeface="SFBX1728"/>
                  </a:rPr>
                  <a:t>Point Estimation and Sample Statistics </a:t>
                </a:r>
                <a:br>
                  <a:rPr lang="en-HK" dirty="0">
                    <a:effectLst/>
                  </a:rPr>
                </a:br>
                <a:r>
                  <a:rPr lang="en-HK" sz="1800" dirty="0">
                    <a:solidFill>
                      <a:srgbClr val="FFFFFF"/>
                    </a:solidFill>
                    <a:effectLst/>
                    <a:latin typeface="SFBX1728"/>
                  </a:rPr>
                  <a:t>Point Estimation and Sample Statistics </a:t>
                </a:r>
                <a:br>
                  <a:rPr lang="en-HK" dirty="0">
                    <a:effectLst/>
                  </a:rPr>
                </a:br>
                <a:r>
                  <a:rPr lang="en-HK" sz="1800" dirty="0">
                    <a:solidFill>
                      <a:srgbClr val="FFFFFF"/>
                    </a:solidFill>
                    <a:effectLst/>
                    <a:latin typeface="SFBX1728"/>
                  </a:rPr>
                  <a:t>Point Estimation and Sample Statistics </a:t>
                </a:r>
                <a:br>
                  <a:rPr lang="en-HK" dirty="0">
                    <a:effectLst/>
                  </a:rPr>
                </a:br>
                <a:r>
                  <a:rPr lang="en-US" dirty="0">
                    <a:effectLst/>
                  </a:rPr>
                  <a:t>t</a:t>
                </a:r>
                <a:r>
                  <a:rPr lang="en-US" dirty="0"/>
                  <a:t> distribution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3B0609-B5A2-5889-3721-F1CEADC244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l="-2635" r="-2497" b="-15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692A0B71-12B3-9AAC-03E2-FCE00787F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9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04F0-70BB-F0A5-6CCE-8510A553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D17E88-6483-B988-7268-5F69AEA40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660" y="856342"/>
            <a:ext cx="8850090" cy="473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70</Words>
  <Application>Microsoft Macintosh PowerPoint</Application>
  <PresentationFormat>Widescreen</PresentationFormat>
  <Paragraphs>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SFBX1728</vt:lpstr>
      <vt:lpstr>Aptos</vt:lpstr>
      <vt:lpstr>Aptos Display</vt:lpstr>
      <vt:lpstr>Arial</vt:lpstr>
      <vt:lpstr>Cambria Math</vt:lpstr>
      <vt:lpstr>Office Theme</vt:lpstr>
      <vt:lpstr>Point Estimation and Sample Statistics  Point Estimation and Sample Statistics  Point Estimation and Sample Statistics  Point Estimation and Sample Statistics  Point Estimation and Sample Statistics  Point estimation and sample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 Estimation and Sample Statistics  Point Estimation and Sample Statistics  Point Estimation and Sample Statistics  Point Estimation and Sample Statistics  Point Estimation and Sample Statistics  t distribution and χ^2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月山 王</dc:creator>
  <cp:lastModifiedBy>月山 王</cp:lastModifiedBy>
  <cp:revision>3</cp:revision>
  <dcterms:created xsi:type="dcterms:W3CDTF">2024-11-04T09:26:07Z</dcterms:created>
  <dcterms:modified xsi:type="dcterms:W3CDTF">2024-11-19T10:44:44Z</dcterms:modified>
</cp:coreProperties>
</file>