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9"/>
    <p:restoredTop sz="92094"/>
  </p:normalViewPr>
  <p:slideViewPr>
    <p:cSldViewPr snapToGrid="0" snapToObjects="1">
      <p:cViewPr varScale="1">
        <p:scale>
          <a:sx n="36" d="100"/>
          <a:sy n="36" d="100"/>
        </p:scale>
        <p:origin x="248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810FD-B847-2C49-B3E2-BCF984CA480D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4C7C-6228-8C4F-97F8-47259485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ngetheoryfitness.com/faq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ngetheoryfitness.com/faq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https://www.orangetheoryfitness.com/faq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4C7C-6228-8C4F-97F8-47259485A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class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Max Heart Rate is assigned through a formula that accounts for member’s age</a:t>
            </a:r>
          </a:p>
          <a:p>
            <a:r>
              <a:rPr lang="en-US" dirty="0"/>
              <a:t>After 20 classes </a:t>
            </a:r>
            <a:r>
              <a:rPr lang="en-US" dirty="0">
                <a:sym typeface="Wingdings" pitchFamily="2" charset="2"/>
              </a:rPr>
              <a:t> you can readjust your max heart rate to your actual Max HR from any of the previous 20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4C7C-6228-8C4F-97F8-47259485A4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https://www.orangetheoryfitness.com/faq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24C7C-6228-8C4F-97F8-47259485A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1C25-3E51-8A49-9A96-46E0B0B40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900" dirty="0"/>
              <a:t>Orange Theory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24A5-D5FE-0B4E-9351-5CAA3D519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Zimmerman</a:t>
            </a:r>
          </a:p>
          <a:p>
            <a:r>
              <a:rPr lang="en-US" dirty="0"/>
              <a:t>XX/XX/2020</a:t>
            </a:r>
          </a:p>
        </p:txBody>
      </p:sp>
    </p:spTree>
    <p:extLst>
      <p:ext uri="{BB962C8B-B14F-4D97-AF65-F5344CB8AC3E}">
        <p14:creationId xmlns:p14="http://schemas.microsoft.com/office/powerpoint/2010/main" val="13934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ADAE-A02E-394F-B137-7039C64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Orange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FA9B-A94A-D444-BE08-7EDBD7E7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Orange Theory is a 60 minute, full-body workout, focused on training endurance, strength and power.</a:t>
            </a:r>
            <a:r>
              <a:rPr lang="en-US" baseline="30000" dirty="0"/>
              <a:t>1</a:t>
            </a:r>
          </a:p>
          <a:p>
            <a:r>
              <a:rPr lang="en-US" dirty="0"/>
              <a:t>This is a High Intensity Interval Training (HIIT) workout, which alternates between short periods of intense exercise and long recovery periods.</a:t>
            </a:r>
          </a:p>
          <a:p>
            <a:r>
              <a:rPr lang="en-US" dirty="0"/>
              <a:t>Studios are split into three stations: treadmills, rowing machines, and weight training.  Members cycle between these stations over the course of a session at the instruction of a coach.</a:t>
            </a:r>
          </a:p>
          <a:p>
            <a:r>
              <a:rPr lang="en-US" dirty="0"/>
              <a:t>Each member wears a </a:t>
            </a:r>
            <a:r>
              <a:rPr lang="en-US" b="1" dirty="0"/>
              <a:t>heart rate monitor </a:t>
            </a:r>
            <a:r>
              <a:rPr lang="en-US" dirty="0"/>
              <a:t>during the workout to track statistics throughout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ADAE-A02E-394F-B137-7039C64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heart rate monitor track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FA9B-A94A-D444-BE08-7EDBD7E7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9613860" cy="4333557"/>
          </a:xfrm>
        </p:spPr>
        <p:txBody>
          <a:bodyPr>
            <a:normAutofit/>
          </a:bodyPr>
          <a:lstStyle/>
          <a:p>
            <a:r>
              <a:rPr lang="en-US" dirty="0"/>
              <a:t>Calories Burned</a:t>
            </a:r>
          </a:p>
          <a:p>
            <a:r>
              <a:rPr lang="en-US" dirty="0"/>
              <a:t>Amount of Time Spent in each of the five designated heart rate zones:</a:t>
            </a:r>
          </a:p>
          <a:p>
            <a:pPr lvl="1"/>
            <a:r>
              <a:rPr lang="en-US" dirty="0"/>
              <a:t>Gray</a:t>
            </a:r>
            <a:r>
              <a:rPr lang="en-US"/>
              <a:t>: &lt;=</a:t>
            </a:r>
            <a:r>
              <a:rPr lang="en-US" dirty="0"/>
              <a:t>60% of your max heart rate (resting heart rate zone)</a:t>
            </a:r>
          </a:p>
          <a:p>
            <a:pPr lvl="1"/>
            <a:r>
              <a:rPr lang="en-US" dirty="0"/>
              <a:t>Blue: Between 61 and 70% of your max heart rate (warm-up period zone)</a:t>
            </a:r>
          </a:p>
          <a:p>
            <a:pPr lvl="1"/>
            <a:r>
              <a:rPr lang="en-US" dirty="0"/>
              <a:t>Green: Between 71 and 83% of your max heart rate (challenging, but do-able zone)</a:t>
            </a:r>
          </a:p>
          <a:p>
            <a:pPr lvl="1"/>
            <a:r>
              <a:rPr lang="en-US" dirty="0"/>
              <a:t>Orange: Between 84 and 91% of your max heart rate (uncomfortable, fat-burning zone)</a:t>
            </a:r>
          </a:p>
          <a:p>
            <a:pPr lvl="1"/>
            <a:r>
              <a:rPr lang="en-US" dirty="0"/>
              <a:t>Red: &gt;=92% of your max heart rate (uncomfortable, “all-out” effort zone)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5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ADAE-A02E-394F-B137-7039C64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heart rate monitor track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FA9B-A94A-D444-BE08-7EDBD7E7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6705216" cy="4333557"/>
          </a:xfrm>
        </p:spPr>
        <p:txBody>
          <a:bodyPr>
            <a:normAutofit/>
          </a:bodyPr>
          <a:lstStyle/>
          <a:p>
            <a:r>
              <a:rPr lang="en-US" dirty="0"/>
              <a:t>Splat Points = Time Spent in Orange Zone + Time Spent in Red Zone</a:t>
            </a:r>
          </a:p>
          <a:p>
            <a:r>
              <a:rPr lang="en-US" dirty="0"/>
              <a:t>Ideally, you want to earn &gt;=12 splat points per class </a:t>
            </a:r>
          </a:p>
          <a:p>
            <a:pPr lvl="1"/>
            <a:r>
              <a:rPr lang="en-US" dirty="0"/>
              <a:t>Earning 12 splat points or more will achieve the Excess Post-Exercise Oxygen Consumption (EPOC) or after-burn effect.</a:t>
            </a:r>
          </a:p>
          <a:p>
            <a:pPr lvl="1"/>
            <a:r>
              <a:rPr lang="en-US" dirty="0"/>
              <a:t>This results in an increased metabolic rate for up to 36 hours after the workout, which leads to higher calorie burn after, not just during the workout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ED329-C554-D54A-B4F6-580EBBD2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2149303"/>
            <a:ext cx="31179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3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75</TotalTime>
  <Words>370</Words>
  <Application>Microsoft Macintosh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Orange Theory Data Analysis</vt:lpstr>
      <vt:lpstr>What is Orange Theory?</vt:lpstr>
      <vt:lpstr>How does the heart rate monitor track performance?</vt:lpstr>
      <vt:lpstr>How does the heart rate monitor track performance?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Theory Data Analysis</dc:title>
  <dc:creator>Jon Zimmerman</dc:creator>
  <cp:lastModifiedBy>Jon Zimmerman</cp:lastModifiedBy>
  <cp:revision>12</cp:revision>
  <dcterms:created xsi:type="dcterms:W3CDTF">2020-03-08T00:36:43Z</dcterms:created>
  <dcterms:modified xsi:type="dcterms:W3CDTF">2020-05-02T19:02:06Z</dcterms:modified>
</cp:coreProperties>
</file>