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642" r:id="rId3"/>
    <p:sldId id="670" r:id="rId4"/>
    <p:sldId id="672" r:id="rId5"/>
    <p:sldId id="671" r:id="rId6"/>
    <p:sldId id="64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DCE-AE6C-2045-94C3-3FE14BFFDD22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32A7F-C3F8-A545-8BDB-D3A406B56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4DB7E4-A81E-0346-A1FE-869110AC9E8C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A462F19-C5B4-C540-A4D4-6645D330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1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faculty.missouri.edu/chakrabortys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missouri.edu/chakrabortys/" TargetMode="External"/><Relationship Id="rId2" Type="http://schemas.openxmlformats.org/officeDocument/2006/relationships/hyperlink" Target="mailto:CHAKRABORTYS@MISSOURI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EFC-6C02-3941-ABA5-BED92F72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447" y="939613"/>
            <a:ext cx="9117105" cy="2819399"/>
          </a:xfrm>
        </p:spPr>
        <p:txBody>
          <a:bodyPr>
            <a:normAutofit/>
          </a:bodyPr>
          <a:lstStyle/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Cloud Computing with R in Google Cloud and Amazon Web Services</a:t>
            </a:r>
            <a:br>
              <a:rPr lang="en-US" sz="24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effectLst/>
                <a:highlight>
                  <a:srgbClr val="FF0000"/>
                </a:highlight>
              </a:rPr>
              <a:t>practicum session </a:t>
            </a:r>
            <a:r>
              <a:rPr lang="en-US" sz="1800" b="1" dirty="0">
                <a:solidFill>
                  <a:schemeClr val="tx1"/>
                </a:solidFill>
                <a:effectLst/>
                <a:highlight>
                  <a:srgbClr val="FF00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7512-8387-4F4D-85AC-21A04666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013387"/>
            <a:ext cx="8676222" cy="1905000"/>
          </a:xfrm>
        </p:spPr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Sounak</a:t>
            </a:r>
            <a:r>
              <a:rPr lang="en-US" sz="2800" dirty="0">
                <a:effectLst/>
              </a:rPr>
              <a:t> Chakraborty</a:t>
            </a:r>
          </a:p>
          <a:p>
            <a:r>
              <a:rPr lang="en-US" dirty="0">
                <a:effectLst/>
              </a:rPr>
              <a:t>Associate Professor, Department of Statistics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DE295-84C8-164A-BEDA-F1A17F28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8" y="237979"/>
            <a:ext cx="1437955" cy="828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5B277-E886-C14B-A38A-96D5631F6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3" t="21184" r="17311" b="29325"/>
          <a:stretch/>
        </p:blipFill>
        <p:spPr>
          <a:xfrm>
            <a:off x="10378226" y="111812"/>
            <a:ext cx="1705003" cy="995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D3806-96A9-F548-AA59-816EA1FCC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12"/>
          <a:stretch/>
        </p:blipFill>
        <p:spPr>
          <a:xfrm>
            <a:off x="9563829" y="3810001"/>
            <a:ext cx="1305734" cy="1551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CDA324-4681-BA42-A36B-BCE5F102E038}"/>
              </a:ext>
            </a:extLst>
          </p:cNvPr>
          <p:cNvSpPr/>
          <p:nvPr/>
        </p:nvSpPr>
        <p:spPr>
          <a:xfrm>
            <a:off x="289318" y="6260286"/>
            <a:ext cx="4761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http://faculty.missouri.edu/chakrabortys/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C7A8-144E-4C47-8869-8B949A7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92" y="117798"/>
            <a:ext cx="10448904" cy="1017319"/>
          </a:xfrm>
        </p:spPr>
        <p:txBody>
          <a:bodyPr/>
          <a:lstStyle/>
          <a:p>
            <a:r>
              <a:rPr lang="en-US" dirty="0"/>
              <a:t>Practicum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36EB-A427-EA49-BF12-BEB667B5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2" y="1135117"/>
            <a:ext cx="11624441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If you have an ongoing R project which you want to migrate in cloud you are welcome to do that in this practicum. For that you will need your R code and data files.</a:t>
            </a:r>
          </a:p>
          <a:p>
            <a:r>
              <a:rPr lang="en-US" sz="2800" dirty="0"/>
              <a:t> if you don’t have your own R project for practicum use the given toy practicum.</a:t>
            </a:r>
          </a:p>
          <a:p>
            <a:r>
              <a:rPr lang="en-US" sz="2800" dirty="0"/>
              <a:t>The toy practicum fits a Kernel Import Vector Machine model which is a sparse representation of SVM.  </a:t>
            </a:r>
          </a:p>
          <a:p>
            <a:r>
              <a:rPr lang="en-US" sz="2800" dirty="0"/>
              <a:t>the R code file </a:t>
            </a:r>
            <a:r>
              <a:rPr lang="en-US" sz="2800" dirty="0" err="1"/>
              <a:t>practicumcode.R</a:t>
            </a:r>
            <a:r>
              <a:rPr lang="en-US" sz="2800" dirty="0"/>
              <a:t> is the main one to run. It will call subfunction </a:t>
            </a:r>
            <a:r>
              <a:rPr lang="en-US" sz="2800" dirty="0" err="1"/>
              <a:t>practicumcodebklr-bivm.r</a:t>
            </a:r>
            <a:r>
              <a:rPr lang="en-US" sz="2800" dirty="0"/>
              <a:t> which contains the main model. It will also call subfunction </a:t>
            </a:r>
            <a:r>
              <a:rPr lang="en-US" sz="2800" dirty="0" err="1"/>
              <a:t>practicumdatageneration.R</a:t>
            </a:r>
            <a:r>
              <a:rPr lang="en-US" sz="2800" dirty="0"/>
              <a:t> which simulates a toy data set. </a:t>
            </a:r>
          </a:p>
          <a:p>
            <a:r>
              <a:rPr lang="en-US" sz="2800" dirty="0"/>
              <a:t>Output of the practicum will be model output and a plot. </a:t>
            </a:r>
          </a:p>
          <a:p>
            <a:r>
              <a:rPr lang="en-US" sz="2800" dirty="0"/>
              <a:t>The main reason for the practicum is to let you work unassisted following the instructions and complete the task of running R/</a:t>
            </a:r>
            <a:r>
              <a:rPr lang="en-US" sz="2800" dirty="0" err="1"/>
              <a:t>Rstudio</a:t>
            </a:r>
            <a:r>
              <a:rPr lang="en-US" sz="2800" dirty="0"/>
              <a:t> in cloud. This will make you feel less intimidated about working in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0393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C7A8-144E-4C47-8869-8B949A7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3269"/>
            <a:ext cx="10448904" cy="1017319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Practicum task with google cloud platform: Linux shell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36EB-A427-EA49-BF12-BEB667B5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6919"/>
            <a:ext cx="9905998" cy="416428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Create your own </a:t>
            </a:r>
            <a:r>
              <a:rPr lang="en-US" sz="2400" dirty="0" err="1"/>
              <a:t>vm</a:t>
            </a:r>
            <a:r>
              <a:rPr lang="en-US" sz="2400" dirty="0"/>
              <a:t> in google cloud, chose machine architecture, </a:t>
            </a:r>
            <a:r>
              <a:rPr lang="en-US" sz="2400" dirty="0" err="1"/>
              <a:t>os</a:t>
            </a:r>
            <a:r>
              <a:rPr lang="en-US" sz="2400" dirty="0"/>
              <a:t> and all other options as discussed in the previous sessions.</a:t>
            </a:r>
          </a:p>
          <a:p>
            <a:r>
              <a:rPr lang="en-US" sz="2400" dirty="0"/>
              <a:t>Launch your </a:t>
            </a:r>
            <a:r>
              <a:rPr lang="en-US" sz="2400" dirty="0" err="1"/>
              <a:t>vm</a:t>
            </a:r>
            <a:r>
              <a:rPr lang="en-US" sz="2400" dirty="0"/>
              <a:t>. Install r in it. Install necessary packages in it.</a:t>
            </a:r>
          </a:p>
          <a:p>
            <a:r>
              <a:rPr lang="en-US" sz="2400" dirty="0"/>
              <a:t>Upload r code and data files.</a:t>
            </a:r>
          </a:p>
          <a:p>
            <a:r>
              <a:rPr lang="en-US" sz="2400" dirty="0"/>
              <a:t>Run your r script in GCP. Download outputs from cloud. </a:t>
            </a:r>
          </a:p>
          <a:p>
            <a:r>
              <a:rPr lang="en-US" sz="2400" dirty="0"/>
              <a:t>Can you parallelize your code using the functions we learnt in previous sessions.</a:t>
            </a:r>
          </a:p>
          <a:p>
            <a:r>
              <a:rPr lang="en-US" sz="2400" dirty="0"/>
              <a:t>After completion make sure to stop VM. Also if you want you can delete the VM.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C7A8-144E-4C47-8869-8B949A7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48904" cy="1017319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Practicum task with google cloud platform: RStudio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36EB-A427-EA49-BF12-BEB667B5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6919"/>
            <a:ext cx="9905998" cy="4164281"/>
          </a:xfrm>
        </p:spPr>
        <p:txBody>
          <a:bodyPr/>
          <a:lstStyle/>
          <a:p>
            <a:r>
              <a:rPr lang="en-US" dirty="0"/>
              <a:t>Create and Launch  RStudio server in GCP using the RStudio Pro GCP.</a:t>
            </a:r>
          </a:p>
          <a:p>
            <a:r>
              <a:rPr lang="en-US" dirty="0"/>
              <a:t>Change the password for your </a:t>
            </a:r>
            <a:r>
              <a:rPr lang="en-US" dirty="0" err="1"/>
              <a:t>Rstudio</a:t>
            </a:r>
            <a:r>
              <a:rPr lang="en-US" dirty="0"/>
              <a:t> server. Install necessary R packages.</a:t>
            </a:r>
          </a:p>
          <a:p>
            <a:r>
              <a:rPr lang="en-US" dirty="0"/>
              <a:t>Upload r code and data files.</a:t>
            </a:r>
          </a:p>
          <a:p>
            <a:r>
              <a:rPr lang="en-US" dirty="0"/>
              <a:t>Run your r code. Download outputs from cloud from </a:t>
            </a:r>
            <a:r>
              <a:rPr lang="en-US" dirty="0" err="1"/>
              <a:t>Rstudio</a:t>
            </a:r>
            <a:r>
              <a:rPr lang="en-US" dirty="0"/>
              <a:t> server. </a:t>
            </a:r>
          </a:p>
          <a:p>
            <a:r>
              <a:rPr lang="en-US" dirty="0"/>
              <a:t>After completion make sure to stop VM. Also if you want you can delete the VM.</a:t>
            </a:r>
          </a:p>
          <a:p>
            <a:r>
              <a:rPr lang="en-US" dirty="0"/>
              <a:t>Check your google billing to see how much you have used so far.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5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C7A8-144E-4C47-8869-8B949A75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448904" cy="1017319"/>
          </a:xfrm>
        </p:spPr>
        <p:txBody>
          <a:bodyPr>
            <a:normAutofit/>
          </a:bodyPr>
          <a:lstStyle/>
          <a:p>
            <a:r>
              <a:rPr lang="en-US" dirty="0"/>
              <a:t>Practicum task with AWS: </a:t>
            </a:r>
            <a:r>
              <a:rPr lang="en-US" dirty="0" err="1"/>
              <a:t>Rstudio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36EB-A427-EA49-BF12-BEB667B5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6919"/>
            <a:ext cx="9905998" cy="4164281"/>
          </a:xfrm>
        </p:spPr>
        <p:txBody>
          <a:bodyPr/>
          <a:lstStyle/>
          <a:p>
            <a:r>
              <a:rPr lang="en-US" dirty="0"/>
              <a:t>Create your own </a:t>
            </a:r>
            <a:r>
              <a:rPr lang="en-US" dirty="0" err="1"/>
              <a:t>vm</a:t>
            </a:r>
            <a:r>
              <a:rPr lang="en-US" dirty="0"/>
              <a:t> in AWS EC2 based on a predefined AMI. </a:t>
            </a:r>
          </a:p>
          <a:p>
            <a:r>
              <a:rPr lang="en-US" dirty="0"/>
              <a:t>Launch your RStudio Server in AWS. Install necessary packages in it.</a:t>
            </a:r>
          </a:p>
          <a:p>
            <a:r>
              <a:rPr lang="en-US" dirty="0"/>
              <a:t>Upload r code and data files.</a:t>
            </a:r>
          </a:p>
          <a:p>
            <a:r>
              <a:rPr lang="en-US" dirty="0"/>
              <a:t>Run your r code. Download outputs from cloud from RStudio server. </a:t>
            </a:r>
          </a:p>
          <a:p>
            <a:r>
              <a:rPr lang="en-US" dirty="0"/>
              <a:t>Stop and also terminate the AWS instance after you are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0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468D-EB3C-DE4E-85AE-8D7455B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09544"/>
            <a:ext cx="9905998" cy="242486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dirty="0"/>
            </a:br>
            <a:r>
              <a:rPr lang="en-US" sz="6000" b="1" dirty="0"/>
              <a:t>THANK YOU</a:t>
            </a:r>
            <a:br>
              <a:rPr lang="en-US" dirty="0"/>
            </a:br>
            <a:r>
              <a:rPr lang="en-US" dirty="0"/>
              <a:t>SOUNAK CHAKRABORTY</a:t>
            </a:r>
            <a:br>
              <a:rPr lang="en-US" dirty="0"/>
            </a:br>
            <a:r>
              <a:rPr lang="en-US" dirty="0">
                <a:hlinkClick r:id="rId2"/>
              </a:rPr>
              <a:t>CHAKRABORTYS@MISSOURI.EDU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3"/>
              </a:rPr>
              <a:t>http://faculty.missouri.edu/chakrabortys/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80EDB2-0CE4-D445-9444-534E763E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84" y="517197"/>
            <a:ext cx="4782206" cy="34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3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</TotalTime>
  <Words>481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Introduction to Cloud Computing with R in Google Cloud and Amazon Web Services  practicum session    </vt:lpstr>
      <vt:lpstr>Practicum task</vt:lpstr>
      <vt:lpstr>Practicum task with google cloud platform: Linux shell version</vt:lpstr>
      <vt:lpstr>Practicum task with google cloud platform: RStudio version</vt:lpstr>
      <vt:lpstr>Practicum task with AWS: Rstudio version</vt:lpstr>
      <vt:lpstr> THANK YOU SOUNAK CHAKRABORTY CHAKRABORTYS@MISSOURI.EDU  http://faculty.missouri.edu/chakrabortys/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Learning, Machine Learning and Statistics – An Uncertainty Perspective</dc:title>
  <dc:creator>Microsoft Office User</dc:creator>
  <cp:lastModifiedBy>Chakraborty, Sounak</cp:lastModifiedBy>
  <cp:revision>165</cp:revision>
  <dcterms:created xsi:type="dcterms:W3CDTF">2019-10-19T14:30:56Z</dcterms:created>
  <dcterms:modified xsi:type="dcterms:W3CDTF">2020-09-19T00:10:22Z</dcterms:modified>
</cp:coreProperties>
</file>