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8E213-E001-2E43-99A2-AE2AF2BE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554" y="165744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BR" dirty="0"/>
              <a:t>Analise de Algoritmos de machine learning: Uma analise de </a:t>
            </a:r>
            <a:r>
              <a:rPr lang="pt-BR" dirty="0" err="1"/>
              <a:t>commits</a:t>
            </a:r>
            <a:r>
              <a:rPr lang="pt-BR" dirty="0"/>
              <a:t> em repositórios no GitHub. </a:t>
            </a:r>
          </a:p>
        </p:txBody>
      </p:sp>
    </p:spTree>
    <p:extLst>
      <p:ext uri="{BB962C8B-B14F-4D97-AF65-F5344CB8AC3E}">
        <p14:creationId xmlns:p14="http://schemas.microsoft.com/office/powerpoint/2010/main" val="34902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62462-8521-AC42-85D8-BB137552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12C16-3838-6F59-FA36-E8572D3E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Pesquisar os frameworks de aprendizagem de máquina mais populares, analisar a quantidade de </a:t>
            </a:r>
            <a:r>
              <a:rPr lang="pt-BR" dirty="0" err="1"/>
              <a:t>commits</a:t>
            </a:r>
            <a:r>
              <a:rPr lang="pt-BR" dirty="0"/>
              <a:t> ,estralas, download por mês e os repositórios que mais possuem contribuintes.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0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5A26-D88B-6A98-2837-DE7AF25C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4F98A-D473-B26B-A80C-713C2D52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otimizar a busca por repositórios de algoritmos de Machine Learning no GitHub, garantindo que os resultados sejam altamente relevantes e correspondam às necessidades de desenvolvedores e pesquisadores.</a:t>
            </a:r>
          </a:p>
        </p:txBody>
      </p:sp>
    </p:spTree>
    <p:extLst>
      <p:ext uri="{BB962C8B-B14F-4D97-AF65-F5344CB8AC3E}">
        <p14:creationId xmlns:p14="http://schemas.microsoft.com/office/powerpoint/2010/main" val="5281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01C1-B573-D9D5-EFFC-763514AC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ea typeface="Times New Roman" panose="02020603050405020304" pitchFamily="18" charset="0"/>
              </a:rPr>
              <a:t>Justificativa e relevância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0C38D-EF9B-D284-1A1F-AFB34B95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grande quantidade de repositórios disponíveis torna desafiador encontrar aqueles que são realmente relevantes e de alta qualidade. Isso é especialmente crítico em um cenário onde a eficiência e a precisão são essenciais para o desenvolvimento de soluções de aprendizado de máquina. Otimizar a busca por esses repositórios pode economizar tempo e recursos, além de melhorar a qualidade do trabalho realizado. </a:t>
            </a:r>
          </a:p>
          <a:p>
            <a:r>
              <a:rPr lang="pt-BR" dirty="0"/>
              <a:t>A relevância deste estudo reside em sua capacidade de fornecer uma ferramenta ou método que pode ser aplicado por desenvolvedores, pesquisadores e engenheiros de software para localizar repositórios de Machine Learning de maneira mais eficaz no GitHub.</a:t>
            </a:r>
          </a:p>
        </p:txBody>
      </p:sp>
    </p:spTree>
    <p:extLst>
      <p:ext uri="{BB962C8B-B14F-4D97-AF65-F5344CB8AC3E}">
        <p14:creationId xmlns:p14="http://schemas.microsoft.com/office/powerpoint/2010/main" val="205911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3493-3EF7-C1F1-F8C0-CB8474E7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9599E-FEF2-53C0-CB2C-69DB4065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será desenvolvido em Python e utiliza as bibliotecas “</a:t>
            </a:r>
            <a:r>
              <a:rPr lang="pt-BR" dirty="0" err="1"/>
              <a:t>request</a:t>
            </a:r>
            <a:r>
              <a:rPr lang="pt-BR" dirty="0"/>
              <a:t>” para realizar as requisições HTTP e “</a:t>
            </a:r>
            <a:r>
              <a:rPr lang="pt-BR" dirty="0" err="1"/>
              <a:t>json</a:t>
            </a:r>
            <a:r>
              <a:rPr lang="pt-BR" dirty="0"/>
              <a:t>” para manipular os dados retornados pela API.</a:t>
            </a:r>
          </a:p>
          <a:p>
            <a:r>
              <a:rPr lang="pt-BR" dirty="0"/>
              <a:t>Autenticação.</a:t>
            </a:r>
          </a:p>
          <a:p>
            <a:r>
              <a:rPr lang="pt-BR" dirty="0"/>
              <a:t>Busca de Repositórios.</a:t>
            </a:r>
          </a:p>
          <a:p>
            <a:r>
              <a:rPr lang="pt-BR" dirty="0"/>
              <a:t>Exibição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953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227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Cacho</vt:lpstr>
      <vt:lpstr>Analise de Algoritmos de machine learning: Uma analise de commits em repositórios no GitHub. </vt:lpstr>
      <vt:lpstr>Objetivos</vt:lpstr>
      <vt:lpstr>Problema de Pesquisa</vt:lpstr>
      <vt:lpstr>Justificativa e relevância</vt:lpstr>
      <vt:lpstr>Metodologia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Gualberto</dc:creator>
  <cp:lastModifiedBy>Marcel Gualberto</cp:lastModifiedBy>
  <cp:revision>2</cp:revision>
  <dcterms:created xsi:type="dcterms:W3CDTF">2024-09-02T23:02:27Z</dcterms:created>
  <dcterms:modified xsi:type="dcterms:W3CDTF">2024-09-03T01:47:05Z</dcterms:modified>
</cp:coreProperties>
</file>