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Montserrat Bold" charset="1" panose="00000800000000000000"/>
      <p:regular r:id="rId10"/>
    </p:embeddedFont>
    <p:embeddedFont>
      <p:font typeface="Open Sans" charset="1" panose="020B0606030504020204"/>
      <p:regular r:id="rId11"/>
    </p:embeddedFont>
    <p:embeddedFont>
      <p:font typeface="Montserrat Italics" charset="1" panose="00000500000000000000"/>
      <p:regular r:id="rId12"/>
    </p:embeddedFont>
    <p:embeddedFont>
      <p:font typeface="Open Sans Extra Bold" charset="1" panose="020B09060308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1462" y="-215205"/>
            <a:ext cx="1578921" cy="157892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8884210"/>
            <a:ext cx="18288000" cy="1371600"/>
          </a:xfrm>
          <a:custGeom>
            <a:avLst/>
            <a:gdLst/>
            <a:ahLst/>
            <a:cxnLst/>
            <a:rect r="r" b="b" t="t" l="l"/>
            <a:pathLst>
              <a:path h="1371600" w="18288000">
                <a:moveTo>
                  <a:pt x="0" y="0"/>
                </a:moveTo>
                <a:lnTo>
                  <a:pt x="18288000" y="0"/>
                </a:lnTo>
                <a:lnTo>
                  <a:pt x="182880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98322">
            <a:off x="-2571705" y="6082629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7999" y="2734438"/>
            <a:ext cx="17517389" cy="3000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1"/>
              </a:lnSpc>
              <a:spcBef>
                <a:spcPct val="0"/>
              </a:spcBef>
            </a:pPr>
            <a:r>
              <a:rPr lang="en-US" sz="430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Estamos Repetindo os mesmos erros? Análise de funções potencialmente vulneráveis em dataset vs observação atual de códigos identificados e classificados em Common Weakness Enumeration (CWE)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898322">
            <a:off x="10799023" y="-6338387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9" y="0"/>
                </a:lnTo>
                <a:lnTo>
                  <a:pt x="8774179" y="8796169"/>
                </a:lnTo>
                <a:lnTo>
                  <a:pt x="0" y="87961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91086" y="7303060"/>
            <a:ext cx="9540847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Carlos Eduardo de Albuquerque Moreno (UEM)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Dr. Edson Alves de Oliveira Junior (UEM)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Dr. Igor Wiese (UTFPR)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823949" y="-376781"/>
            <a:ext cx="753561" cy="7535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295316" y="9910219"/>
            <a:ext cx="753561" cy="75356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147542" y="6143129"/>
            <a:ext cx="1578921" cy="157892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6244" y="2095603"/>
            <a:ext cx="17021130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 - Draper VDISC Dataset - Vulnerability Detection in Source Code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26244" y="4083153"/>
            <a:ext cx="1702113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dataset consiste no código fonte de 1.27 milhões de funções mineradas de softwares open source, as mesmas foram classificadas através de análise estatística como vulnerabilidades potenciais.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 funções estão armazenadas como uma string UTF-8 (codificação binária) de comprimento variável. Cada função possui cinco tags de classificação binário de “vulnerabilidade” correspondendo aos quatro CWEs mais comuns nos dados coletados.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44554" y="-3101541"/>
            <a:ext cx="9898854" cy="8599630"/>
          </a:xfrm>
          <a:custGeom>
            <a:avLst/>
            <a:gdLst/>
            <a:ahLst/>
            <a:cxnLst/>
            <a:rect r="r" b="b" t="t" l="l"/>
            <a:pathLst>
              <a:path h="8599630" w="9898854">
                <a:moveTo>
                  <a:pt x="0" y="0"/>
                </a:moveTo>
                <a:lnTo>
                  <a:pt x="9898855" y="0"/>
                </a:lnTo>
                <a:lnTo>
                  <a:pt x="9898855" y="8599630"/>
                </a:lnTo>
                <a:lnTo>
                  <a:pt x="0" y="8599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0970" y="2271618"/>
            <a:ext cx="13391622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600" b="tru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Common Weakness Enumeration (CWE)</a:t>
            </a:r>
          </a:p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sz="4200" i="true">
                <a:solidFill>
                  <a:srgbClr val="10101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Enumeração de Fraquezas Comuns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0970" y="5067300"/>
            <a:ext cx="16606060" cy="359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5"/>
              </a:lnSpc>
            </a:pPr>
            <a:r>
              <a:rPr lang="en-US" sz="4097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O CWE é um sistema que visa categorizar falhas de segurança de software, com um enfoque em defeitos de implementação que podem levar a vulnerabilidade. É um sistema colaborativo que tem como objetivo entender erros no código, pontos fracos de segurança e vulnerabilidades.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15114688" y="6081843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3"/>
                </a:lnTo>
                <a:lnTo>
                  <a:pt x="0" y="9651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7573183">
            <a:off x="77934" y="9072560"/>
            <a:ext cx="1013029" cy="10130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84449" y="447510"/>
            <a:ext cx="16674851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Estamos fadados aos mesmos erros identificados a muito tempo devido a desatenção ou despreparo?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7536833">
            <a:off x="-4229324" y="-8971668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766342">
            <a:off x="-7954727" y="289309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4" y="0"/>
                </a:lnTo>
                <a:lnTo>
                  <a:pt x="9627544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13149" y="2769690"/>
            <a:ext cx="16674851" cy="3498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trabalho tem como foco analisar o vasto dataset de funções mineradas de softwares open source e relacionar a semelhança destas funções observadas com as identificadas e classificadas na Common Weakness Enumeration (CWE).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DAGPpzn5EjY</dc:identifier>
  <dcterms:modified xsi:type="dcterms:W3CDTF">2011-08-01T06:04:30Z</dcterms:modified>
  <cp:revision>1</cp:revision>
  <dc:title>Estamos Repetindo os mesmos erros? Análise de funções potencialmente vulneráveis em dataset vs observação atual de códigos identificados e classificados em Common Weakness Enumeration (CWE)</dc:title>
</cp:coreProperties>
</file>