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8"/>
    <a:srgbClr val="6A75FF"/>
    <a:srgbClr val="66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C283-1750-416D-B2EF-0F1EB9184C1D}" type="datetimeFigureOut">
              <a:rPr lang="fr-CH" smtClean="0"/>
              <a:t>13.03.2020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4ED76-17E5-4556-B661-03E5ADF5B6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611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BEB7A-8BBC-420B-8589-1F5DD49ACB37}" type="datetimeFigureOut">
              <a:rPr lang="fr-CH" smtClean="0"/>
              <a:t>13.03.2020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428AF-4340-4647-8F3E-57C3EC7745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21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28AF-4340-4647-8F3E-57C3EC774594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255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C4EB-697D-4BF1-83A7-AF8CD37DF63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538D-50E9-46CC-8175-2E6FF1CAAD1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6D8B-2CC7-4896-8FB6-D4DF1F2D840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3BBC-5122-4472-8854-9CBA1C31B54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7DA0-FAC7-444E-83EC-82BA7A748DA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C7A-2BA4-463B-902B-8599A058DAB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8AC7-C000-4044-9B99-BDA2D9C4586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8CE6-B1FA-4338-BAF3-F869C2D4850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1DAC-F483-4923-97EF-42BB4652FC1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951-7A1C-4043-83D8-774105EB891A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0C2D-7419-43EE-948C-4FFE6272233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CB2-0D0E-43B3-A36B-1179DA50A5A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9D90-89DF-4B1F-9339-855FED794AA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D7A9-99A2-4A10-ADDB-C6911983A1D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F032-493C-49D7-A962-678BA9160F0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1D3E-ECAF-448C-8BB8-300EFF2FF6D8}" type="datetime1">
              <a:rPr lang="en-US" smtClean="0"/>
              <a:t>3/13/2020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2A61-195C-4630-BFBA-57C268E7F28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Pattern Extraction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Stauffer Guy-Raphaël and Chevalley Gibran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90663" y="6041361"/>
            <a:ext cx="683339" cy="5040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31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7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180702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668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79" y="1691634"/>
            <a:ext cx="5058977" cy="453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6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keypoints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02" y="2871257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981325"/>
            <a:ext cx="2438400" cy="1828800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57" y="3014132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96100" y="2495820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84884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63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29</Words>
  <Application>Microsoft Office PowerPoint</Application>
  <PresentationFormat>Grand écran</PresentationFormat>
  <Paragraphs>13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Pattern Extraction</vt:lpstr>
      <vt:lpstr>Previous work</vt:lpstr>
      <vt:lpstr>Présentation PowerPoint</vt:lpstr>
      <vt:lpstr>Two keypoints</vt:lpstr>
      <vt:lpstr>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Extraction</dc:title>
  <dc:creator>Gibran</dc:creator>
  <cp:lastModifiedBy>Gibran</cp:lastModifiedBy>
  <cp:revision>8</cp:revision>
  <cp:lastPrinted>2020-03-13T12:21:02Z</cp:lastPrinted>
  <dcterms:created xsi:type="dcterms:W3CDTF">2020-03-13T10:39:57Z</dcterms:created>
  <dcterms:modified xsi:type="dcterms:W3CDTF">2020-03-13T13:01:14Z</dcterms:modified>
</cp:coreProperties>
</file>