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3"/>
  </p:notesMasterIdLst>
  <p:sldIdLst>
    <p:sldId id="256" r:id="rId3"/>
    <p:sldId id="286" r:id="rId4"/>
    <p:sldId id="287" r:id="rId5"/>
    <p:sldId id="288" r:id="rId6"/>
    <p:sldId id="292" r:id="rId7"/>
    <p:sldId id="289" r:id="rId8"/>
    <p:sldId id="295" r:id="rId9"/>
    <p:sldId id="294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Feuil1!$A$2:$A$3</c:f>
              <c:strCache>
                <c:ptCount val="2"/>
                <c:pt idx="0">
                  <c:v>Done</c:v>
                </c:pt>
                <c:pt idx="1">
                  <c:v>To do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0.5</c:v>
                </c:pt>
                <c:pt idx="1">
                  <c:v>0.375</c:v>
                </c:pt>
                <c:pt idx="2">
                  <c:v>0.125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01.05.2020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01.05.2020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01.05.2020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01.05.2020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01.05.2020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01.05.2020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01.05.2020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01.05.2020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01.05.2020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01.05.2020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01.05.2020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1553193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97" y="1663261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04" y="1696068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645747" y="1367230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4224369938"/>
              </p:ext>
            </p:extLst>
          </p:nvPr>
        </p:nvGraphicFramePr>
        <p:xfrm>
          <a:off x="1533933" y="4037288"/>
          <a:ext cx="4255662" cy="188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27113945"/>
              </p:ext>
            </p:extLst>
          </p:nvPr>
        </p:nvGraphicFramePr>
        <p:xfrm>
          <a:off x="5725315" y="4037288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Github</a:t>
            </a:r>
            <a:r>
              <a:rPr lang="fr-CH" dirty="0"/>
              <a:t> exploration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351480" y="2474232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312131" y="3705546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3095263" y="317590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143440" y="1016907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>
                <a:latin typeface="Consolas" panose="020B0609020204030204" pitchFamily="49" charset="0"/>
              </a:rPr>
              <a:t>git clone https://github.com/Alamofire/Alamofire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724656" y="1718582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574" y="2248221"/>
            <a:ext cx="1838325" cy="3848100"/>
          </a:xfrm>
          <a:prstGeom prst="rect">
            <a:avLst/>
          </a:prstGeom>
        </p:spPr>
      </p:pic>
      <p:sp>
        <p:nvSpPr>
          <p:cNvPr id="12" name="Croix 11"/>
          <p:cNvSpPr/>
          <p:nvPr/>
        </p:nvSpPr>
        <p:spPr>
          <a:xfrm>
            <a:off x="5687295" y="3295725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Encountered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54" y="2821741"/>
            <a:ext cx="651819" cy="8169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97" y="2821741"/>
            <a:ext cx="875528" cy="661113"/>
          </a:xfrm>
          <a:prstGeom prst="rect">
            <a:avLst/>
          </a:prstGeom>
        </p:spPr>
      </p:pic>
      <p:pic>
        <p:nvPicPr>
          <p:cNvPr id="1026" name="Picture 2" descr="http://icons.iconarchive.com/icons/icons8/windows-8/128/Programming-Err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49" y="2842442"/>
            <a:ext cx="775572" cy="7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9837" y="4144168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5142942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Renamed</a:t>
            </a:r>
            <a:r>
              <a:rPr lang="fr-CH" dirty="0"/>
              <a:t> files in commit </a:t>
            </a:r>
            <a:r>
              <a:rPr lang="fr-CH" dirty="0" err="1" smtClean="0"/>
              <a:t>history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843547" y="4005330"/>
            <a:ext cx="224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dirty="0" err="1"/>
              <a:t>Syntax</a:t>
            </a:r>
            <a:r>
              <a:rPr lang="fr-CH" dirty="0"/>
              <a:t> </a:t>
            </a:r>
            <a:r>
              <a:rPr lang="fr-CH" dirty="0" err="1"/>
              <a:t>error</a:t>
            </a:r>
            <a:r>
              <a:rPr lang="fr-CH" dirty="0"/>
              <a:t> </a:t>
            </a:r>
            <a:r>
              <a:rPr lang="fr-CH" dirty="0" err="1"/>
              <a:t>according</a:t>
            </a:r>
            <a:r>
              <a:rPr lang="fr-CH" dirty="0"/>
              <a:t> to </a:t>
            </a:r>
            <a:r>
              <a:rPr lang="fr-CH" dirty="0" err="1"/>
              <a:t>swift-ast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848" y="2919204"/>
            <a:ext cx="1233131" cy="10109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800" y="2919204"/>
            <a:ext cx="1233131" cy="10109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841" y="3016982"/>
            <a:ext cx="1127186" cy="11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TODO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373291"/>
            <a:ext cx="2633663" cy="26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TODO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3269" y="2848363"/>
            <a:ext cx="2637366" cy="1951841"/>
          </a:xfrm>
        </p:spPr>
        <p:txBody>
          <a:bodyPr/>
          <a:lstStyle/>
          <a:p>
            <a:r>
              <a:rPr lang="fr-CH" sz="1600" dirty="0" err="1" smtClean="0"/>
              <a:t>Optional</a:t>
            </a:r>
            <a:r>
              <a:rPr lang="fr-CH" sz="1600" dirty="0" smtClean="0"/>
              <a:t> </a:t>
            </a:r>
            <a:r>
              <a:rPr lang="fr-CH" sz="1600" dirty="0" err="1" smtClean="0"/>
              <a:t>chaining</a:t>
            </a:r>
            <a:endParaRPr lang="fr-CH" sz="1600" dirty="0" smtClean="0"/>
          </a:p>
          <a:p>
            <a:r>
              <a:rPr lang="fr-CH" sz="1600" dirty="0" smtClean="0"/>
              <a:t>Protocole, extension</a:t>
            </a:r>
          </a:p>
          <a:p>
            <a:r>
              <a:rPr lang="fr-CH" sz="1600" dirty="0" smtClean="0"/>
              <a:t>Protocole </a:t>
            </a:r>
            <a:r>
              <a:rPr lang="fr-CH" sz="1600" dirty="0" err="1" smtClean="0"/>
              <a:t>with</a:t>
            </a:r>
            <a:r>
              <a:rPr lang="fr-CH" sz="1600" dirty="0" smtClean="0"/>
              <a:t> </a:t>
            </a:r>
            <a:r>
              <a:rPr lang="fr-CH" sz="1600" dirty="0" err="1" smtClean="0"/>
              <a:t>bounded</a:t>
            </a:r>
            <a:r>
              <a:rPr lang="fr-CH" sz="1600" dirty="0" smtClean="0"/>
              <a:t> </a:t>
            </a:r>
            <a:r>
              <a:rPr lang="fr-CH" sz="1600" dirty="0" err="1" smtClean="0"/>
              <a:t>generic</a:t>
            </a:r>
            <a:r>
              <a:rPr lang="fr-CH" sz="1600" dirty="0" smtClean="0"/>
              <a:t> types</a:t>
            </a:r>
          </a:p>
          <a:p>
            <a:r>
              <a:rPr lang="fr-CH" sz="1600" dirty="0" err="1" smtClean="0"/>
              <a:t>Retroactive</a:t>
            </a:r>
            <a:r>
              <a:rPr lang="fr-CH" sz="1600" dirty="0" smtClean="0"/>
              <a:t> </a:t>
            </a:r>
            <a:r>
              <a:rPr lang="fr-CH" sz="1600" dirty="0" err="1" smtClean="0"/>
              <a:t>modeling</a:t>
            </a:r>
            <a:endParaRPr lang="fr-CH" sz="1600" dirty="0" smtClean="0"/>
          </a:p>
          <a:p>
            <a:r>
              <a:rPr lang="fr-CH" sz="1600" dirty="0" smtClean="0"/>
              <a:t>…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pic>
        <p:nvPicPr>
          <p:cNvPr id="2050" name="Picture 2" descr="https://worldhatchlearning.files.wordpress.com/2017/06/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82" y="2699189"/>
            <a:ext cx="1125095" cy="11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27" y="2676520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961380" y="3824284"/>
            <a:ext cx="17907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 rot="646056">
            <a:off x="5896974" y="236018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  <p:sp>
        <p:nvSpPr>
          <p:cNvPr id="9" name="ZoneTexte 8"/>
          <p:cNvSpPr txBox="1"/>
          <p:nvPr/>
        </p:nvSpPr>
        <p:spPr>
          <a:xfrm rot="20574016">
            <a:off x="5393424" y="23488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657992" y="229142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?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547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116</Words>
  <Application>Microsoft Office PowerPoint</Application>
  <PresentationFormat>Grand écran</PresentationFormat>
  <Paragraphs>60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Two keypoints</vt:lpstr>
      <vt:lpstr>Github exploration</vt:lpstr>
      <vt:lpstr>Github exploration</vt:lpstr>
      <vt:lpstr>Encountered problems</vt:lpstr>
      <vt:lpstr>TODO</vt:lpstr>
      <vt:lpstr>TODO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154</cp:revision>
  <cp:lastPrinted>2020-04-17T09:33:13Z</cp:lastPrinted>
  <dcterms:created xsi:type="dcterms:W3CDTF">2019-09-03T17:00:55Z</dcterms:created>
  <dcterms:modified xsi:type="dcterms:W3CDTF">2020-05-01T08:37:26Z</dcterms:modified>
</cp:coreProperties>
</file>