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2"/>
  </p:notesMasterIdLst>
  <p:sldIdLst>
    <p:sldId id="256" r:id="rId3"/>
    <p:sldId id="286" r:id="rId4"/>
    <p:sldId id="287" r:id="rId5"/>
    <p:sldId id="288" r:id="rId6"/>
    <p:sldId id="292" r:id="rId7"/>
    <p:sldId id="289" r:id="rId8"/>
    <p:sldId id="290" r:id="rId9"/>
    <p:sldId id="29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Feuil1!$A$2:$A$3</c:f>
              <c:strCache>
                <c:ptCount val="2"/>
                <c:pt idx="0">
                  <c:v>Done</c:v>
                </c:pt>
                <c:pt idx="1">
                  <c:v>To do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Done</c:v>
                </c:pt>
                <c:pt idx="1">
                  <c:v>To do</c:v>
                </c:pt>
                <c:pt idx="2">
                  <c:v>Incertitude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0.375</c:v>
                </c:pt>
                <c:pt idx="1">
                  <c:v>0.375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16522173389767"/>
          <c:y val="0.8203241660382995"/>
          <c:w val="0.50868833758887066"/>
          <c:h val="0.13256095377290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27.03.2020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27.03.2020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27.03.2020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27.03.2020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27.03.2020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27.03.2020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27.03.2020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27.03.2020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27.03.2020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27.03.2020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27.03.2020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27.03.2020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27.03.2020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27.03.2020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27.03.2020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27.03.2020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Pattern Extraction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Stauffer Guy-Raphaël and Chevalley Gibran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09293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736680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415456"/>
            <a:ext cx="7010400" cy="394335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2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keypoints</a:t>
            </a:r>
            <a:endParaRPr lang="fr-CH" dirty="0"/>
          </a:p>
        </p:txBody>
      </p:sp>
      <p:pic>
        <p:nvPicPr>
          <p:cNvPr id="3074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9" y="1553193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97" y="1663261"/>
            <a:ext cx="2438400" cy="1828800"/>
          </a:xfrm>
          <a:prstGeom prst="rect">
            <a:avLst/>
          </a:prstGeom>
        </p:spPr>
      </p:pic>
      <p:pic>
        <p:nvPicPr>
          <p:cNvPr id="3080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04" y="1696068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645747" y="1367230"/>
            <a:ext cx="161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  <p:graphicFrame>
        <p:nvGraphicFramePr>
          <p:cNvPr id="14" name="Graphique 13"/>
          <p:cNvGraphicFramePr/>
          <p:nvPr>
            <p:extLst>
              <p:ext uri="{D42A27DB-BD31-4B8C-83A1-F6EECF244321}">
                <p14:modId xmlns:p14="http://schemas.microsoft.com/office/powerpoint/2010/main" val="385845112"/>
              </p:ext>
            </p:extLst>
          </p:nvPr>
        </p:nvGraphicFramePr>
        <p:xfrm>
          <a:off x="1533933" y="4037288"/>
          <a:ext cx="4255662" cy="188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1465786260"/>
              </p:ext>
            </p:extLst>
          </p:nvPr>
        </p:nvGraphicFramePr>
        <p:xfrm>
          <a:off x="5725315" y="4037288"/>
          <a:ext cx="4615555" cy="189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3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API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1326754" y="2068173"/>
            <a:ext cx="865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GET </a:t>
            </a:r>
            <a:r>
              <a:rPr lang="fr-CH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fr-CH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fr-CH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api.github.com/search/repositories?q=language:Swift&amp;sort=stars&amp;order=desc</a:t>
            </a:r>
            <a:endParaRPr lang="fr-CH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4445746" y="4005357"/>
            <a:ext cx="2155825" cy="2004917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5392841" y="2828372"/>
            <a:ext cx="261636" cy="105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9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exploration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apple</a:t>
            </a:r>
            <a:endParaRPr lang="fr-CH" dirty="0" smtClean="0"/>
          </a:p>
          <a:p>
            <a:pPr lvl="1"/>
            <a:r>
              <a:rPr lang="fr-CH" dirty="0" err="1" smtClean="0"/>
              <a:t>swift</a:t>
            </a:r>
            <a:endParaRPr lang="fr-CH" dirty="0" smtClean="0"/>
          </a:p>
          <a:p>
            <a:pPr lvl="2"/>
            <a:r>
              <a:rPr lang="fr-CH" dirty="0" smtClean="0"/>
              <a:t>0000_Main.swift</a:t>
            </a:r>
          </a:p>
          <a:p>
            <a:pPr lvl="2"/>
            <a:r>
              <a:rPr lang="fr-CH" dirty="0" smtClean="0"/>
              <a:t>0001_Requires.swift</a:t>
            </a:r>
          </a:p>
          <a:p>
            <a:pPr lvl="2"/>
            <a:r>
              <a:rPr lang="fr-CH" dirty="0" smtClean="0"/>
              <a:t>...</a:t>
            </a:r>
            <a:endParaRPr lang="fr-CH" dirty="0"/>
          </a:p>
          <a:p>
            <a:r>
              <a:rPr lang="fr-CH" dirty="0" err="1" smtClean="0"/>
              <a:t>Alamofire</a:t>
            </a:r>
            <a:endParaRPr lang="fr-CH" dirty="0" smtClean="0"/>
          </a:p>
          <a:p>
            <a:pPr lvl="1"/>
            <a:r>
              <a:rPr lang="fr-CH" dirty="0" err="1"/>
              <a:t>Alamofire</a:t>
            </a:r>
            <a:endParaRPr lang="fr-CH" dirty="0" smtClean="0"/>
          </a:p>
          <a:p>
            <a:pPr lvl="2"/>
            <a:r>
              <a:rPr lang="fr-CH" dirty="0" smtClean="0"/>
              <a:t>0000_ContentView.swift</a:t>
            </a:r>
          </a:p>
          <a:p>
            <a:pPr lvl="2"/>
            <a:r>
              <a:rPr lang="fr-CH" dirty="0" smtClean="0"/>
              <a:t>0001_DispatchQueue+Alamofire.swift</a:t>
            </a:r>
          </a:p>
          <a:p>
            <a:pPr lvl="2"/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exploration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56" y="3166105"/>
            <a:ext cx="837569" cy="8375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28" y="1677307"/>
            <a:ext cx="4203293" cy="42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sz="1800" dirty="0"/>
          </a:p>
          <a:p>
            <a:endParaRPr lang="fr-CH" sz="1050" dirty="0"/>
          </a:p>
          <a:p>
            <a:pPr marL="0" indent="0">
              <a:buNone/>
            </a:pPr>
            <a:r>
              <a:rPr lang="fr-CH" sz="2000" dirty="0" smtClean="0"/>
              <a:t>           …</a:t>
            </a:r>
            <a:endParaRPr lang="fr-CH" sz="105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77" r="9193" b="10375"/>
          <a:stretch/>
        </p:blipFill>
        <p:spPr>
          <a:xfrm>
            <a:off x="677334" y="432031"/>
            <a:ext cx="9391650" cy="33208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1101" t="43703" r="17282"/>
          <a:stretch/>
        </p:blipFill>
        <p:spPr>
          <a:xfrm>
            <a:off x="677334" y="4405648"/>
            <a:ext cx="9401175" cy="16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60</Words>
  <Application>Microsoft Office PowerPoint</Application>
  <PresentationFormat>Grand écran</PresentationFormat>
  <Paragraphs>41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Pattern Extraction</vt:lpstr>
      <vt:lpstr>Previous work</vt:lpstr>
      <vt:lpstr>Previous work</vt:lpstr>
      <vt:lpstr>Two keypoints</vt:lpstr>
      <vt:lpstr>Github API</vt:lpstr>
      <vt:lpstr>Github exploration</vt:lpstr>
      <vt:lpstr>Github exploration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134</cp:revision>
  <dcterms:created xsi:type="dcterms:W3CDTF">2019-09-03T17:00:55Z</dcterms:created>
  <dcterms:modified xsi:type="dcterms:W3CDTF">2020-03-27T10:47:13Z</dcterms:modified>
</cp:coreProperties>
</file>