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1971-A7D2-4DCE-8958-90B71342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94E5F-8D9B-4147-95B4-E20A9EC7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3C636-20B7-4996-9057-E1E23E0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FF4D-E232-453C-8D93-55E03B80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11CE-A8B5-4B23-A456-8AAA937C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1FEF-F909-44ED-9960-39DB5678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B814B-AB7E-4647-8DB5-ED4E76A2D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A8F3-476B-4C1A-BBA1-39BD06AD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8474-8810-47E4-AEFB-589ABE1E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3DDD-ABE2-4BDA-B5D0-D0B4E302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72977-F540-43E2-8DF2-4BFE0A8EA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6D960-B467-41E5-9D25-4760059A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F5A2-379B-4432-86E7-7AB0AA68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09B6-AC62-4336-8C35-50D51571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9B6B-DBED-4D20-91D6-A91E488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0713-592B-40CC-8A89-E7E08830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C506-CCD0-449A-8876-5C9AC451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9B0B-DD66-491E-997D-3B8266F2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5E70-25B2-4905-B615-99FBEA28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FE09-943F-4D24-8BC3-570CA82E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D020-CE60-4E38-AEF6-CA4537E9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64CB-6DFB-4274-999E-C4BD2D05B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FF4F-DA99-4556-ACBD-AD899BE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B3358-3D20-4E62-BAAD-21139163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4396-2F87-458C-9B3C-010FAAA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8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F5F5-71C3-4F8D-AEBC-CE3BDA8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08F5-3F63-4B19-A7BE-5EB270F76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2621E-87DE-42E2-AE4B-F0BFD66C9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0231-9E43-483C-ACA4-2400BE3A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F35F-ECBB-47FD-833E-5393404A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3F9AE-83F3-4945-AC61-8C49AD72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570-3DF7-48E3-A252-2416CA3F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42010-29FB-46CF-B5D3-0CB32E68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3F7BE-391F-40EF-B65F-BCDFDA5D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6F06-B5CC-4E2F-9E74-0248D17A1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CFD81-2E67-478F-8A56-2A4CA8BF0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B3FA2-50FF-42A7-AE3A-2BE8EC9E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A6336-E565-4F64-93B5-865DB991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5FAED-32A9-4E02-A525-6FC18007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B1E0-85C0-44C4-8238-D0BBFA8E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1C498-2134-432B-99EF-EFD833E6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65A42-DD33-428D-8281-DDE969DD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B6E2-CC43-48F7-A6F9-7A8AF5A1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8B5BF-69FD-4A59-AEBE-478C67DB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6557-219C-4FED-9089-E0B9AB3F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43159-36B7-41C6-9F31-255E4236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7B5-6898-42E4-AD19-AF37282B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C3C3-C2E8-4767-86A9-F8592D5A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BACCC-F87D-4C25-9EEE-4833B939A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B88B-C334-449D-816A-2108F2AD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E8B36-56C0-4AD4-8CA5-2A3AFDC0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9DDF-A6F2-4BCA-AEA3-244A6764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5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893B-4DE5-4A62-971B-BA6E00F4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DBC70-6702-4C27-AF87-A9C716EE3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1F5CC-BCD6-48DC-AD30-CBFA62B5B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3696E-4F33-461E-A3E7-D980D31D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87FEF-32A3-4E36-A552-C1FAAF3B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39F9-35AC-4949-BBF2-618170FC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FAB2A-4FD8-4F4F-B5E8-5668A235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5E62-47F6-47B0-8F4F-E785C43C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6E3E-5ED9-45AD-B304-A30AD2ED1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739B-20F7-4D6D-A4AA-071B41CE95A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616-299F-476B-AC78-81E8E5297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D2D9-B361-4BDD-AAE5-00188EF11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F7E7-8C4C-43EE-802F-2B230C74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753D-EE46-418E-9119-C1CE6BE2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Nationwide public and private health insurance coverage over time cross-tabulated by 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D8D77-CF65-435E-847C-668F20422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515" y="2229394"/>
            <a:ext cx="4034486" cy="30258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AA00D-71A8-492E-A07B-EE39AFCDF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29" y="2229393"/>
            <a:ext cx="4034486" cy="3025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C75FD-AD61-49EA-B405-167FBFB08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3" y="2229392"/>
            <a:ext cx="4034486" cy="3025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3A546-5217-451F-89CF-9DDD6BDCAF40}"/>
              </a:ext>
            </a:extLst>
          </p:cNvPr>
          <p:cNvSpPr txBox="1"/>
          <p:nvPr/>
        </p:nvSpPr>
        <p:spPr>
          <a:xfrm>
            <a:off x="2268058" y="5846544"/>
            <a:ext cx="774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US Census Bureau’s American Community Survey 2013-2017 PUMS Files </a:t>
            </a:r>
          </a:p>
          <a:p>
            <a:r>
              <a:rPr lang="en-US" dirty="0"/>
              <a:t>Accessed via </a:t>
            </a:r>
            <a:r>
              <a:rPr lang="en-US" dirty="0" err="1"/>
              <a:t>DataFerrett</a:t>
            </a:r>
            <a:r>
              <a:rPr lang="en-US" dirty="0"/>
              <a:t> (https://dataferrett.census.gov/LaunchDFA.html?#)</a:t>
            </a:r>
          </a:p>
        </p:txBody>
      </p:sp>
    </p:spTree>
    <p:extLst>
      <p:ext uri="{BB962C8B-B14F-4D97-AF65-F5344CB8AC3E}">
        <p14:creationId xmlns:p14="http://schemas.microsoft.com/office/powerpoint/2010/main" val="345142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Nationwide public and private health insurance coverage over time cross-tabulated by 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Nationwide public and private health insurance coverage over time cross-tabulated by race</dc:title>
  <dc:creator>Jack Staunton</dc:creator>
  <cp:lastModifiedBy>Jack Staunton</cp:lastModifiedBy>
  <cp:revision>1</cp:revision>
  <dcterms:created xsi:type="dcterms:W3CDTF">2019-05-19T11:05:14Z</dcterms:created>
  <dcterms:modified xsi:type="dcterms:W3CDTF">2019-05-19T11:05:37Z</dcterms:modified>
</cp:coreProperties>
</file>