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2F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07CF-BF64-704C-AB33-2E8273AF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4B75B-4E79-5E4C-B4E7-2A820253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01D9-6586-6840-BE4F-D7785920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4B63-C648-6643-8F62-0D843D3C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8639-AD5B-424A-BEAA-5A4F7F0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ABA4-1BA9-6440-9722-B4879757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854D5-411B-EF44-863F-5E76D64C0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5C03-22AC-5E49-98A0-490A864C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CE89-30A4-184C-B6B7-42CFD57A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FF38-C3BB-4342-BD58-F840018A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F25AA-0C8E-CB40-AA01-986D51462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6872B-AA0A-5C43-8B02-7F4956C7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4FFE-108C-A141-859D-036F5B3A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521F-3902-FD4C-A6B7-A62C8F71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7F3A-3658-CA43-9D2F-2E86269C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CB8C-9341-7E42-8272-E2EBD584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A824-F649-8A43-93E0-0BAEEC9F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9B05-16DC-0F49-8B6D-225858FC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22F0-F9E3-6B48-A186-3FF5918E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3F75-C1EF-3F49-9EAF-196CDE05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0C93-14C9-5D47-9786-C7724F3F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6FB4-9CC0-6B49-B53B-7BB32055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7A94-6A2C-1244-85E7-75B65A68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F45A-3525-EA48-81F9-FED6FC28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5ADA-73D9-CD45-8B56-196D2287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FB4B-CAA2-CA46-94D3-FE6BA660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6EC8-AFBD-6047-8055-3A44AE25B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EE6D1-BA4B-374D-AB05-215725EF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F9EED-AC2D-3D43-9D26-14049FD6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37A27-BB3C-3044-AE14-A485CA61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0B274-A04A-6C47-9A12-60F54570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11CC-BDAD-E042-B488-1D426B10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91C46-F09F-2F44-A723-61A6705E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E2BEE-9DAE-6F4A-8F76-BACD1E84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DA0EE-096E-744B-925B-CF5062F5C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54BFF-2504-3247-9D89-72D62E80F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0C2F8-D046-F449-9FCB-5EA665D3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684ED-9464-8842-B8CB-684A84FE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6E7C9-4BF8-F54C-A8E5-AA24437D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4166-E51F-4648-B16F-BEC8E5F1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B28D6-144F-324F-8050-24728BF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28CD5-1BC2-5244-9D43-78DE81E3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C3D9-B824-D24F-B1D7-15616B57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76758-38E9-7E47-A75D-E83EB793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66D59-E285-D045-8206-BAC35845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0D4F-169E-CC4A-BD2A-A55BC894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909B-86DC-CC44-BAE3-61B7EA4E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304E-7F11-7443-B077-453A2B99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606DE-0AA1-8F47-AF81-1BC1A3F9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780CC-8CEF-9A4D-8A63-0C11D14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6677F-3FFF-BC43-9F45-70ACE8FA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30A4A-4BFD-E848-9676-568E6B11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E517-4234-FB48-BB6E-457B7514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B3FBE-A60B-364D-A1E8-3613BF9EA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7346D-73D0-1B4C-9CFD-F2A9520A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A4EA-47FB-5D4D-9961-8B15E731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0560D-FEBC-0443-84F1-5633CD1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40BE-A739-8646-B82D-D2028A3F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CA5F0-0CBC-E247-B34D-43A22C4F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F190-B57A-4842-AD46-D05251B6E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115C-B6A9-C84A-8D01-A2A2073AB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1420-B25D-5E4C-AF4E-8D45DD4CFAD8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1606-AE60-E944-A34F-1983333A0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48B7-C5AD-3B4E-9467-A21404B26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06DC-54DC-5248-8FF1-E6F00483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22AFE0-B9E6-C049-A722-F6D9D07C9691}"/>
              </a:ext>
            </a:extLst>
          </p:cNvPr>
          <p:cNvCxnSpPr>
            <a:cxnSpLocks/>
          </p:cNvCxnSpPr>
          <p:nvPr/>
        </p:nvCxnSpPr>
        <p:spPr>
          <a:xfrm>
            <a:off x="8752794" y="1834987"/>
            <a:ext cx="0" cy="4232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4A1D02-F7B6-DB4E-97B8-45CD5CE9474B}"/>
              </a:ext>
            </a:extLst>
          </p:cNvPr>
          <p:cNvCxnSpPr>
            <a:cxnSpLocks/>
          </p:cNvCxnSpPr>
          <p:nvPr/>
        </p:nvCxnSpPr>
        <p:spPr>
          <a:xfrm flipH="1" flipV="1">
            <a:off x="2038618" y="1829093"/>
            <a:ext cx="2" cy="1908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B8764D-5B8D-9B4B-ACEC-A6163E1C7830}"/>
              </a:ext>
            </a:extLst>
          </p:cNvPr>
          <p:cNvCxnSpPr>
            <a:cxnSpLocks/>
          </p:cNvCxnSpPr>
          <p:nvPr/>
        </p:nvCxnSpPr>
        <p:spPr>
          <a:xfrm flipH="1" flipV="1">
            <a:off x="3708780" y="1822633"/>
            <a:ext cx="2" cy="19152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FE9CB2-AC5B-4246-B448-B9C056D0EEA6}"/>
              </a:ext>
            </a:extLst>
          </p:cNvPr>
          <p:cNvCxnSpPr>
            <a:cxnSpLocks/>
          </p:cNvCxnSpPr>
          <p:nvPr/>
        </p:nvCxnSpPr>
        <p:spPr>
          <a:xfrm flipH="1" flipV="1">
            <a:off x="7045567" y="1822633"/>
            <a:ext cx="15894" cy="2955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5FEBB4-5E46-524A-8B83-52AEF2781BA1}"/>
              </a:ext>
            </a:extLst>
          </p:cNvPr>
          <p:cNvSpPr/>
          <p:nvPr/>
        </p:nvSpPr>
        <p:spPr>
          <a:xfrm>
            <a:off x="3842980" y="888432"/>
            <a:ext cx="4510184" cy="6844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 Page</a:t>
            </a:r>
          </a:p>
          <a:p>
            <a:pPr algn="ctr"/>
            <a:r>
              <a:rPr lang="en-US" sz="1400" dirty="0"/>
              <a:t>Intro &amp; mission, featured highlights/projects, news, hours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EE2671-06DF-C34B-BBF9-3C0358609FD9}"/>
              </a:ext>
            </a:extLst>
          </p:cNvPr>
          <p:cNvSpPr/>
          <p:nvPr/>
        </p:nvSpPr>
        <p:spPr>
          <a:xfrm>
            <a:off x="8001683" y="2257399"/>
            <a:ext cx="1502229" cy="12017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</a:t>
            </a:r>
            <a:br>
              <a:rPr lang="en-US" dirty="0"/>
            </a:br>
            <a:r>
              <a:rPr lang="en-US" sz="1400" dirty="0"/>
              <a:t>History, in-depth detail of makerspace purpose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2DE4DA-D004-8746-9E43-3794EBADA779}"/>
              </a:ext>
            </a:extLst>
          </p:cNvPr>
          <p:cNvSpPr/>
          <p:nvPr/>
        </p:nvSpPr>
        <p:spPr>
          <a:xfrm>
            <a:off x="1287506" y="2257400"/>
            <a:ext cx="1502229" cy="12017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Guilds</a:t>
            </a:r>
          </a:p>
          <a:p>
            <a:pPr algn="ctr"/>
            <a:r>
              <a:rPr lang="en-US" sz="1400" dirty="0"/>
              <a:t>Intro to guilds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0CEA99-6D07-DD4E-B7EC-3D0D78451E4A}"/>
              </a:ext>
            </a:extLst>
          </p:cNvPr>
          <p:cNvSpPr/>
          <p:nvPr/>
        </p:nvSpPr>
        <p:spPr>
          <a:xfrm>
            <a:off x="2957667" y="2257400"/>
            <a:ext cx="1502229" cy="12017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</a:t>
            </a:r>
          </a:p>
          <a:p>
            <a:pPr algn="ctr"/>
            <a:r>
              <a:rPr lang="en-US" sz="1400" dirty="0"/>
              <a:t>Google </a:t>
            </a:r>
            <a:r>
              <a:rPr lang="en-US" sz="1400"/>
              <a:t>event calendar?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F4DBAB-53A6-B241-9037-9690B45260D6}"/>
              </a:ext>
            </a:extLst>
          </p:cNvPr>
          <p:cNvSpPr/>
          <p:nvPr/>
        </p:nvSpPr>
        <p:spPr>
          <a:xfrm>
            <a:off x="4627828" y="2257399"/>
            <a:ext cx="1502229" cy="22424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Community Outreach</a:t>
            </a:r>
          </a:p>
          <a:p>
            <a:pPr algn="ctr"/>
            <a:r>
              <a:rPr lang="en-US" sz="1400" dirty="0"/>
              <a:t>Partners/</a:t>
            </a:r>
          </a:p>
          <a:p>
            <a:pPr algn="ctr"/>
            <a:r>
              <a:rPr lang="en-US" sz="1400" dirty="0"/>
              <a:t>schools, examples, plus form to request help and/or suggest new project ideas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CC1E96-716D-244C-9A7C-A1A13ADF513F}"/>
              </a:ext>
            </a:extLst>
          </p:cNvPr>
          <p:cNvSpPr/>
          <p:nvPr/>
        </p:nvSpPr>
        <p:spPr>
          <a:xfrm>
            <a:off x="6310346" y="2257400"/>
            <a:ext cx="1502229" cy="120178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Involved</a:t>
            </a:r>
          </a:p>
          <a:p>
            <a:pPr algn="ctr"/>
            <a:r>
              <a:rPr lang="en-US" sz="1400" dirty="0"/>
              <a:t>Outline ways to support/get involved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A3E7FF-3995-0C47-BFEA-94518C43D28F}"/>
              </a:ext>
            </a:extLst>
          </p:cNvPr>
          <p:cNvSpPr/>
          <p:nvPr/>
        </p:nvSpPr>
        <p:spPr>
          <a:xfrm>
            <a:off x="7675002" y="5659292"/>
            <a:ext cx="2155583" cy="1083830"/>
          </a:xfrm>
          <a:prstGeom prst="roundRect">
            <a:avLst/>
          </a:prstGeom>
          <a:solidFill>
            <a:srgbClr val="65B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Contact</a:t>
            </a:r>
          </a:p>
          <a:p>
            <a:pPr algn="ctr"/>
            <a:r>
              <a:rPr lang="en-US" sz="1400" dirty="0"/>
              <a:t>Address, email/phone, newsletter subscribe, social media follow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BC40A8-AA59-004E-BE70-B8134BE9F95D}"/>
              </a:ext>
            </a:extLst>
          </p:cNvPr>
          <p:cNvSpPr/>
          <p:nvPr/>
        </p:nvSpPr>
        <p:spPr>
          <a:xfrm>
            <a:off x="6310346" y="3614287"/>
            <a:ext cx="1502229" cy="761999"/>
          </a:xfrm>
          <a:prstGeom prst="roundRect">
            <a:avLst/>
          </a:prstGeom>
          <a:solidFill>
            <a:srgbClr val="65B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Become a Member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C415AE-5D05-274C-8D0D-4EF10E6EA4C9}"/>
              </a:ext>
            </a:extLst>
          </p:cNvPr>
          <p:cNvSpPr/>
          <p:nvPr/>
        </p:nvSpPr>
        <p:spPr>
          <a:xfrm>
            <a:off x="6310346" y="4519034"/>
            <a:ext cx="1502229" cy="761999"/>
          </a:xfrm>
          <a:prstGeom prst="roundRect">
            <a:avLst/>
          </a:prstGeom>
          <a:solidFill>
            <a:srgbClr val="65B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Donate</a:t>
            </a:r>
          </a:p>
          <a:p>
            <a:pPr algn="ctr"/>
            <a:r>
              <a:rPr lang="en-US" sz="1400" dirty="0"/>
              <a:t>($ or tools/materials)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79541E-CE29-E044-9E56-0B8966A86F5E}"/>
              </a:ext>
            </a:extLst>
          </p:cNvPr>
          <p:cNvSpPr/>
          <p:nvPr/>
        </p:nvSpPr>
        <p:spPr>
          <a:xfrm>
            <a:off x="2957667" y="3614285"/>
            <a:ext cx="1502229" cy="1040676"/>
          </a:xfrm>
          <a:prstGeom prst="roundRect">
            <a:avLst/>
          </a:prstGeom>
          <a:solidFill>
            <a:srgbClr val="65B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Individual Event Regs</a:t>
            </a:r>
          </a:p>
          <a:p>
            <a:pPr algn="ctr"/>
            <a:r>
              <a:rPr lang="en-US" sz="1400" dirty="0"/>
              <a:t>(X number of events)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6666B9-D8CB-B64B-B3B6-03750EB1CD5B}"/>
              </a:ext>
            </a:extLst>
          </p:cNvPr>
          <p:cNvSpPr/>
          <p:nvPr/>
        </p:nvSpPr>
        <p:spPr>
          <a:xfrm>
            <a:off x="1287505" y="3614285"/>
            <a:ext cx="1502229" cy="1040676"/>
          </a:xfrm>
          <a:prstGeom prst="roundRect">
            <a:avLst/>
          </a:prstGeom>
          <a:solidFill>
            <a:srgbClr val="65B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Individual Guild pages</a:t>
            </a:r>
          </a:p>
          <a:p>
            <a:pPr algn="ctr"/>
            <a:r>
              <a:rPr lang="en-US" sz="1400" dirty="0"/>
              <a:t>(X number of guilds)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1B55EED-4C63-6840-B298-13C27B49045C}"/>
              </a:ext>
            </a:extLst>
          </p:cNvPr>
          <p:cNvSpPr/>
          <p:nvPr/>
        </p:nvSpPr>
        <p:spPr>
          <a:xfrm>
            <a:off x="8001681" y="3614284"/>
            <a:ext cx="1502229" cy="762000"/>
          </a:xfrm>
          <a:prstGeom prst="roundRect">
            <a:avLst/>
          </a:prstGeom>
          <a:solidFill>
            <a:srgbClr val="65B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Leadership/</a:t>
            </a:r>
          </a:p>
          <a:p>
            <a:pPr algn="ctr"/>
            <a:r>
              <a:rPr lang="en-US" b="1" dirty="0"/>
              <a:t>Board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F55318-C5B0-D54B-A2E8-4E1037E5B6EB}"/>
              </a:ext>
            </a:extLst>
          </p:cNvPr>
          <p:cNvSpPr/>
          <p:nvPr/>
        </p:nvSpPr>
        <p:spPr>
          <a:xfrm>
            <a:off x="8001680" y="4519029"/>
            <a:ext cx="1502229" cy="1040676"/>
          </a:xfrm>
          <a:prstGeom prst="roundRect">
            <a:avLst/>
          </a:prstGeom>
          <a:solidFill>
            <a:srgbClr val="65B2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Members</a:t>
            </a:r>
          </a:p>
          <a:p>
            <a:pPr algn="ctr"/>
            <a:r>
              <a:rPr lang="en-US" sz="1400" dirty="0"/>
              <a:t>w/ links to affiliate shops/jobs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DDFFD-1D72-0548-BC52-C664F3593D45}"/>
              </a:ext>
            </a:extLst>
          </p:cNvPr>
          <p:cNvSpPr txBox="1"/>
          <p:nvPr/>
        </p:nvSpPr>
        <p:spPr>
          <a:xfrm>
            <a:off x="1242782" y="4704579"/>
            <a:ext cx="1591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Guild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Equipment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Links to classes/training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Tools/equip wish list (link to donate page)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E2FC83-8C52-6245-9904-6E7CAA1F6B76}"/>
              </a:ext>
            </a:extLst>
          </p:cNvPr>
          <p:cNvCxnSpPr>
            <a:cxnSpLocks/>
          </p:cNvCxnSpPr>
          <p:nvPr/>
        </p:nvCxnSpPr>
        <p:spPr>
          <a:xfrm>
            <a:off x="2038617" y="1829091"/>
            <a:ext cx="83966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FD2091-149C-BE4D-A8E4-B9B22ECE96CC}"/>
              </a:ext>
            </a:extLst>
          </p:cNvPr>
          <p:cNvCxnSpPr>
            <a:cxnSpLocks/>
          </p:cNvCxnSpPr>
          <p:nvPr/>
        </p:nvCxnSpPr>
        <p:spPr>
          <a:xfrm>
            <a:off x="6096000" y="1572916"/>
            <a:ext cx="0" cy="25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E8A36E-66E5-EB46-BC38-B239F906A5A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378941" y="1822631"/>
            <a:ext cx="2" cy="434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C698F8-07B6-794C-B2D3-47DDC12B1D87}"/>
              </a:ext>
            </a:extLst>
          </p:cNvPr>
          <p:cNvSpPr txBox="1"/>
          <p:nvPr/>
        </p:nvSpPr>
        <p:spPr>
          <a:xfrm>
            <a:off x="1242782" y="244335"/>
            <a:ext cx="970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Staunton Makerspace Website Sitemap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4853A68-9634-8D4D-B691-A358898D0824}"/>
              </a:ext>
            </a:extLst>
          </p:cNvPr>
          <p:cNvSpPr/>
          <p:nvPr/>
        </p:nvSpPr>
        <p:spPr>
          <a:xfrm>
            <a:off x="9684202" y="2265076"/>
            <a:ext cx="1502229" cy="6844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Blog?</a:t>
            </a:r>
            <a:endParaRPr lang="en-US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D09138-DB12-E045-A9F9-54A006EFC8DF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10435316" y="1829090"/>
            <a:ext cx="1" cy="435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6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107832</TotalTime>
  <Words>142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Driscoll, Dawn</dc:creator>
  <cp:lastModifiedBy>Driscoll, Dawn</cp:lastModifiedBy>
  <cp:revision>10</cp:revision>
  <dcterms:created xsi:type="dcterms:W3CDTF">2022-02-19T16:51:57Z</dcterms:created>
  <dcterms:modified xsi:type="dcterms:W3CDTF">2022-06-30T14:59:42Z</dcterms:modified>
</cp:coreProperties>
</file>