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60" r:id="rId3"/>
    <p:sldId id="257" r:id="rId4"/>
    <p:sldId id="258" r:id="rId5"/>
    <p:sldId id="268" r:id="rId6"/>
    <p:sldId id="267" r:id="rId7"/>
    <p:sldId id="261" r:id="rId8"/>
    <p:sldId id="270" r:id="rId9"/>
    <p:sldId id="265" r:id="rId10"/>
    <p:sldId id="262" r:id="rId11"/>
    <p:sldId id="263" r:id="rId12"/>
    <p:sldId id="269"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D93E7-64DD-EC33-6A68-C55591641F9B}" v="773" dt="2024-12-11T17:49:09.521"/>
    <p1510:client id="{9352E80C-9501-A9BD-B9E5-0E44B67B877B}" v="260" dt="2024-12-10T02:02:58.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0AE0B1F-7F83-4874-ABDD-38FF3EE1AAD4}"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29C7BB43-646D-4C20-87F6-F466D632718B}">
      <dgm:prSet/>
      <dgm:spPr/>
      <dgm:t>
        <a:bodyPr/>
        <a:lstStyle/>
        <a:p>
          <a:pPr>
            <a:lnSpc>
              <a:spcPct val="100000"/>
            </a:lnSpc>
          </a:pPr>
          <a:r>
            <a:rPr lang="en-US" b="1" dirty="0"/>
            <a:t>**Highlighted</a:t>
          </a:r>
          <a:r>
            <a:rPr lang="en-US" b="1" dirty="0">
              <a:latin typeface="The Serif Hand Black"/>
            </a:rPr>
            <a:t>**</a:t>
          </a:r>
          <a:r>
            <a:rPr lang="en-US" b="1" dirty="0"/>
            <a:t> Image Classification with SVM. Image Classification is about the ability of a machine being able to classify different images into different categories.</a:t>
          </a:r>
        </a:p>
      </dgm:t>
    </dgm:pt>
    <dgm:pt modelId="{F132390D-A949-4A1F-BBEA-B39DA1388940}" type="parTrans" cxnId="{B00BD360-631D-4203-A42B-0DB7BF569D58}">
      <dgm:prSet/>
      <dgm:spPr/>
      <dgm:t>
        <a:bodyPr/>
        <a:lstStyle/>
        <a:p>
          <a:endParaRPr lang="en-US"/>
        </a:p>
      </dgm:t>
    </dgm:pt>
    <dgm:pt modelId="{3CCEAEC0-53EF-47F8-9048-632FC9194E1D}" type="sibTrans" cxnId="{B00BD360-631D-4203-A42B-0DB7BF569D58}">
      <dgm:prSet/>
      <dgm:spPr/>
      <dgm:t>
        <a:bodyPr/>
        <a:lstStyle/>
        <a:p>
          <a:pPr>
            <a:lnSpc>
              <a:spcPct val="100000"/>
            </a:lnSpc>
          </a:pPr>
          <a:endParaRPr lang="en-US"/>
        </a:p>
      </dgm:t>
    </dgm:pt>
    <dgm:pt modelId="{906FAFC3-F4A8-41DE-86DA-28563B47879D}">
      <dgm:prSet/>
      <dgm:spPr/>
      <dgm:t>
        <a:bodyPr/>
        <a:lstStyle/>
        <a:p>
          <a:pPr>
            <a:lnSpc>
              <a:spcPct val="100000"/>
            </a:lnSpc>
          </a:pPr>
          <a:r>
            <a:rPr lang="en-US" b="1" dirty="0"/>
            <a:t>Built an object detection model with ~85% accuracy. - </a:t>
          </a:r>
        </a:p>
      </dgm:t>
    </dgm:pt>
    <dgm:pt modelId="{0664EFA3-F11A-4A05-A1F0-B4C1BFBB32BE}" type="parTrans" cxnId="{5F4F1EB7-84F1-4C91-9D32-5343FB0FDEDD}">
      <dgm:prSet/>
      <dgm:spPr/>
      <dgm:t>
        <a:bodyPr/>
        <a:lstStyle/>
        <a:p>
          <a:endParaRPr lang="en-US"/>
        </a:p>
      </dgm:t>
    </dgm:pt>
    <dgm:pt modelId="{A52A2761-1317-4DB7-A412-25CE4A1E1243}" type="sibTrans" cxnId="{5F4F1EB7-84F1-4C91-9D32-5343FB0FDEDD}">
      <dgm:prSet/>
      <dgm:spPr/>
      <dgm:t>
        <a:bodyPr/>
        <a:lstStyle/>
        <a:p>
          <a:pPr>
            <a:lnSpc>
              <a:spcPct val="100000"/>
            </a:lnSpc>
          </a:pPr>
          <a:endParaRPr lang="en-US"/>
        </a:p>
      </dgm:t>
    </dgm:pt>
    <dgm:pt modelId="{59B98D18-B03C-4570-9DBD-CB18EEA36317}">
      <dgm:prSet/>
      <dgm:spPr/>
      <dgm:t>
        <a:bodyPr/>
        <a:lstStyle/>
        <a:p>
          <a:pPr>
            <a:lnSpc>
              <a:spcPct val="100000"/>
            </a:lnSpc>
          </a:pPr>
          <a:r>
            <a:rPr lang="en-US" b="1" dirty="0"/>
            <a:t>Gained insights into bounding box adjustments and performance evaluation. 2. </a:t>
          </a:r>
        </a:p>
      </dgm:t>
    </dgm:pt>
    <dgm:pt modelId="{6DA4AA6E-72AE-4342-9B86-FB9DAD086340}" type="parTrans" cxnId="{FBF2DCD1-2C09-404B-BD60-8961797135ED}">
      <dgm:prSet/>
      <dgm:spPr/>
      <dgm:t>
        <a:bodyPr/>
        <a:lstStyle/>
        <a:p>
          <a:endParaRPr lang="en-US"/>
        </a:p>
      </dgm:t>
    </dgm:pt>
    <dgm:pt modelId="{59152867-EE7A-42F5-9F73-40AB2A86D006}" type="sibTrans" cxnId="{FBF2DCD1-2C09-404B-BD60-8961797135ED}">
      <dgm:prSet/>
      <dgm:spPr/>
      <dgm:t>
        <a:bodyPr/>
        <a:lstStyle/>
        <a:p>
          <a:pPr>
            <a:lnSpc>
              <a:spcPct val="100000"/>
            </a:lnSpc>
          </a:pPr>
          <a:endParaRPr lang="en-US"/>
        </a:p>
      </dgm:t>
    </dgm:pt>
    <dgm:pt modelId="{C1CA0DC0-E1FF-4882-817C-4FA9557F2F09}">
      <dgm:prSet/>
      <dgm:spPr/>
      <dgm:t>
        <a:bodyPr/>
        <a:lstStyle/>
        <a:p>
          <a:pPr>
            <a:lnSpc>
              <a:spcPct val="100000"/>
            </a:lnSpc>
          </a:pPr>
          <a:r>
            <a:rPr lang="en-US" b="1" dirty="0"/>
            <a:t>**Image Classification Using CNNs:** - </a:t>
          </a:r>
        </a:p>
      </dgm:t>
    </dgm:pt>
    <dgm:pt modelId="{078D900C-90A8-4C60-B98E-BA8069FDF8A7}" type="parTrans" cxnId="{436B47A4-48FB-409D-8F33-0BF7830184B8}">
      <dgm:prSet/>
      <dgm:spPr/>
      <dgm:t>
        <a:bodyPr/>
        <a:lstStyle/>
        <a:p>
          <a:endParaRPr lang="en-US"/>
        </a:p>
      </dgm:t>
    </dgm:pt>
    <dgm:pt modelId="{271FE51F-CA51-44DD-B443-2CE2396EB244}" type="sibTrans" cxnId="{436B47A4-48FB-409D-8F33-0BF7830184B8}">
      <dgm:prSet/>
      <dgm:spPr/>
      <dgm:t>
        <a:bodyPr/>
        <a:lstStyle/>
        <a:p>
          <a:pPr>
            <a:lnSpc>
              <a:spcPct val="100000"/>
            </a:lnSpc>
          </a:pPr>
          <a:endParaRPr lang="en-US"/>
        </a:p>
      </dgm:t>
    </dgm:pt>
    <dgm:pt modelId="{26908F2A-3141-4260-AE3D-42378808C616}">
      <dgm:prSet/>
      <dgm:spPr/>
      <dgm:t>
        <a:bodyPr/>
        <a:lstStyle/>
        <a:p>
          <a:pPr>
            <a:lnSpc>
              <a:spcPct val="100000"/>
            </a:lnSpc>
          </a:pPr>
          <a:r>
            <a:rPr lang="en-US" b="1" dirty="0"/>
            <a:t>Developed a CNN model to classify images from CIFAR-10 dataset. - </a:t>
          </a:r>
        </a:p>
      </dgm:t>
    </dgm:pt>
    <dgm:pt modelId="{EFE24D98-3256-4991-8118-3D8464D7A637}" type="parTrans" cxnId="{A076BD4F-817A-4B0F-BC98-0E589E3DEB5A}">
      <dgm:prSet/>
      <dgm:spPr/>
      <dgm:t>
        <a:bodyPr/>
        <a:lstStyle/>
        <a:p>
          <a:endParaRPr lang="en-US"/>
        </a:p>
      </dgm:t>
    </dgm:pt>
    <dgm:pt modelId="{B1B4B57F-FE32-498D-98F8-2DA7706148F1}" type="sibTrans" cxnId="{A076BD4F-817A-4B0F-BC98-0E589E3DEB5A}">
      <dgm:prSet/>
      <dgm:spPr/>
      <dgm:t>
        <a:bodyPr/>
        <a:lstStyle/>
        <a:p>
          <a:pPr>
            <a:lnSpc>
              <a:spcPct val="100000"/>
            </a:lnSpc>
          </a:pPr>
          <a:endParaRPr lang="en-US"/>
        </a:p>
      </dgm:t>
    </dgm:pt>
    <dgm:pt modelId="{4CF01571-977D-4320-B64F-A054E9C12C74}">
      <dgm:prSet/>
      <dgm:spPr/>
      <dgm:t>
        <a:bodyPr/>
        <a:lstStyle/>
        <a:p>
          <a:pPr>
            <a:lnSpc>
              <a:spcPct val="100000"/>
            </a:lnSpc>
          </a:pPr>
          <a:r>
            <a:rPr lang="en-US" b="1" dirty="0"/>
            <a:t>Explored the architecture and performance analysis of CNNs compared to traditional neural networks. 3. </a:t>
          </a:r>
        </a:p>
      </dgm:t>
    </dgm:pt>
    <dgm:pt modelId="{23AD4AFE-BA01-4281-A4BE-DC3F187976CC}" type="parTrans" cxnId="{51342931-AB29-4BCA-AFE4-FBFC92CDCA0D}">
      <dgm:prSet/>
      <dgm:spPr/>
      <dgm:t>
        <a:bodyPr/>
        <a:lstStyle/>
        <a:p>
          <a:endParaRPr lang="en-US"/>
        </a:p>
      </dgm:t>
    </dgm:pt>
    <dgm:pt modelId="{434349EC-2077-431A-8398-90A6B87B6AE6}" type="sibTrans" cxnId="{51342931-AB29-4BCA-AFE4-FBFC92CDCA0D}">
      <dgm:prSet/>
      <dgm:spPr/>
      <dgm:t>
        <a:bodyPr/>
        <a:lstStyle/>
        <a:p>
          <a:pPr>
            <a:lnSpc>
              <a:spcPct val="100000"/>
            </a:lnSpc>
          </a:pPr>
          <a:endParaRPr lang="en-US"/>
        </a:p>
      </dgm:t>
    </dgm:pt>
    <dgm:pt modelId="{84482F3C-F6CE-4DA3-9A2D-FB7AD4D35BBA}">
      <dgm:prSet/>
      <dgm:spPr/>
      <dgm:t>
        <a:bodyPr/>
        <a:lstStyle/>
        <a:p>
          <a:pPr>
            <a:lnSpc>
              <a:spcPct val="100000"/>
            </a:lnSpc>
          </a:pPr>
          <a:r>
            <a:rPr lang="en-US" b="1" dirty="0"/>
            <a:t>**Transfer Learning:** - Leveraged pre-trained models for efficient training on limited data. - </a:t>
          </a:r>
        </a:p>
      </dgm:t>
    </dgm:pt>
    <dgm:pt modelId="{DF3A54FE-7D25-43A5-809B-15E8B10E684A}" type="parTrans" cxnId="{CDB3DFD2-7F09-439D-9241-5A7FAF0282DD}">
      <dgm:prSet/>
      <dgm:spPr/>
      <dgm:t>
        <a:bodyPr/>
        <a:lstStyle/>
        <a:p>
          <a:endParaRPr lang="en-US"/>
        </a:p>
      </dgm:t>
    </dgm:pt>
    <dgm:pt modelId="{9E5AE514-13C4-4A02-A73A-8ACEB0AEAFE0}" type="sibTrans" cxnId="{CDB3DFD2-7F09-439D-9241-5A7FAF0282DD}">
      <dgm:prSet/>
      <dgm:spPr/>
      <dgm:t>
        <a:bodyPr/>
        <a:lstStyle/>
        <a:p>
          <a:pPr>
            <a:lnSpc>
              <a:spcPct val="100000"/>
            </a:lnSpc>
          </a:pPr>
          <a:endParaRPr lang="en-US"/>
        </a:p>
      </dgm:t>
    </dgm:pt>
    <dgm:pt modelId="{1CB831BA-DB33-4203-8BA2-1B834EA49C38}">
      <dgm:prSet/>
      <dgm:spPr/>
      <dgm:t>
        <a:bodyPr/>
        <a:lstStyle/>
        <a:p>
          <a:pPr>
            <a:lnSpc>
              <a:spcPct val="100000"/>
            </a:lnSpc>
          </a:pPr>
          <a:r>
            <a:rPr lang="en-US" b="1" dirty="0"/>
            <a:t>Applied to real-world datasets like VOC2007.</a:t>
          </a:r>
        </a:p>
      </dgm:t>
    </dgm:pt>
    <dgm:pt modelId="{624687C6-4D67-4C7E-A30A-5DBEC91871D4}" type="parTrans" cxnId="{F370A4B2-805C-4B3E-9E80-46139460A644}">
      <dgm:prSet/>
      <dgm:spPr/>
      <dgm:t>
        <a:bodyPr/>
        <a:lstStyle/>
        <a:p>
          <a:endParaRPr lang="en-US"/>
        </a:p>
      </dgm:t>
    </dgm:pt>
    <dgm:pt modelId="{80F4349E-31C0-40B8-AD75-DE2768CB4278}" type="sibTrans" cxnId="{F370A4B2-805C-4B3E-9E80-46139460A644}">
      <dgm:prSet/>
      <dgm:spPr/>
      <dgm:t>
        <a:bodyPr/>
        <a:lstStyle/>
        <a:p>
          <a:endParaRPr lang="en-US"/>
        </a:p>
      </dgm:t>
    </dgm:pt>
    <dgm:pt modelId="{B3B598C5-1C09-4AA6-8328-317854398D8C}" type="pres">
      <dgm:prSet presAssocID="{60AE0B1F-7F83-4874-ABDD-38FF3EE1AAD4}" presName="root" presStyleCnt="0">
        <dgm:presLayoutVars>
          <dgm:dir/>
          <dgm:resizeHandles val="exact"/>
        </dgm:presLayoutVars>
      </dgm:prSet>
      <dgm:spPr/>
    </dgm:pt>
    <dgm:pt modelId="{19BAC87D-82BE-451C-89A5-A6D81CFCB7B6}" type="pres">
      <dgm:prSet presAssocID="{60AE0B1F-7F83-4874-ABDD-38FF3EE1AAD4}" presName="container" presStyleCnt="0">
        <dgm:presLayoutVars>
          <dgm:dir/>
          <dgm:resizeHandles val="exact"/>
        </dgm:presLayoutVars>
      </dgm:prSet>
      <dgm:spPr/>
    </dgm:pt>
    <dgm:pt modelId="{CB02E16A-8E33-40C2-8882-D7F6AFA9366B}" type="pres">
      <dgm:prSet presAssocID="{29C7BB43-646D-4C20-87F6-F466D632718B}" presName="compNode" presStyleCnt="0"/>
      <dgm:spPr/>
    </dgm:pt>
    <dgm:pt modelId="{77220382-6C9E-4E5F-B49D-AEE0D12984F2}" type="pres">
      <dgm:prSet presAssocID="{29C7BB43-646D-4C20-87F6-F466D632718B}" presName="iconBgRect" presStyleLbl="bgShp" presStyleIdx="0" presStyleCnt="8"/>
      <dgm:spPr/>
    </dgm:pt>
    <dgm:pt modelId="{7B4EF748-0F52-440B-A952-6E61D5A2895F}" type="pres">
      <dgm:prSet presAssocID="{29C7BB43-646D-4C20-87F6-F466D632718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00FDDA6A-A499-4980-AB3F-FB55337E344C}" type="pres">
      <dgm:prSet presAssocID="{29C7BB43-646D-4C20-87F6-F466D632718B}" presName="spaceRect" presStyleCnt="0"/>
      <dgm:spPr/>
    </dgm:pt>
    <dgm:pt modelId="{71B16B73-580D-4316-9A1E-2AD3C2982E96}" type="pres">
      <dgm:prSet presAssocID="{29C7BB43-646D-4C20-87F6-F466D632718B}" presName="textRect" presStyleLbl="revTx" presStyleIdx="0" presStyleCnt="8">
        <dgm:presLayoutVars>
          <dgm:chMax val="1"/>
          <dgm:chPref val="1"/>
        </dgm:presLayoutVars>
      </dgm:prSet>
      <dgm:spPr/>
    </dgm:pt>
    <dgm:pt modelId="{8201FCC4-F9B0-4162-891B-77985E9E0F73}" type="pres">
      <dgm:prSet presAssocID="{3CCEAEC0-53EF-47F8-9048-632FC9194E1D}" presName="sibTrans" presStyleLbl="sibTrans2D1" presStyleIdx="0" presStyleCnt="0"/>
      <dgm:spPr/>
    </dgm:pt>
    <dgm:pt modelId="{4A8824C9-8743-45EE-820E-05B364D78585}" type="pres">
      <dgm:prSet presAssocID="{906FAFC3-F4A8-41DE-86DA-28563B47879D}" presName="compNode" presStyleCnt="0"/>
      <dgm:spPr/>
    </dgm:pt>
    <dgm:pt modelId="{1D942DD0-20DF-4051-BF14-492F58221566}" type="pres">
      <dgm:prSet presAssocID="{906FAFC3-F4A8-41DE-86DA-28563B47879D}" presName="iconBgRect" presStyleLbl="bgShp" presStyleIdx="1" presStyleCnt="8"/>
      <dgm:spPr/>
    </dgm:pt>
    <dgm:pt modelId="{FDDDE5A6-5E8B-448C-B2C9-C3B0FCB47955}" type="pres">
      <dgm:prSet presAssocID="{906FAFC3-F4A8-41DE-86DA-28563B47879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277E32B3-E7D8-4B5C-8BC9-F6777DD3BFBE}" type="pres">
      <dgm:prSet presAssocID="{906FAFC3-F4A8-41DE-86DA-28563B47879D}" presName="spaceRect" presStyleCnt="0"/>
      <dgm:spPr/>
    </dgm:pt>
    <dgm:pt modelId="{2EE46CED-3DFE-4B60-974C-4EEE0EAA3C41}" type="pres">
      <dgm:prSet presAssocID="{906FAFC3-F4A8-41DE-86DA-28563B47879D}" presName="textRect" presStyleLbl="revTx" presStyleIdx="1" presStyleCnt="8">
        <dgm:presLayoutVars>
          <dgm:chMax val="1"/>
          <dgm:chPref val="1"/>
        </dgm:presLayoutVars>
      </dgm:prSet>
      <dgm:spPr/>
    </dgm:pt>
    <dgm:pt modelId="{6288D9A6-3CEF-4331-A4F2-D7C8D4BC9037}" type="pres">
      <dgm:prSet presAssocID="{A52A2761-1317-4DB7-A412-25CE4A1E1243}" presName="sibTrans" presStyleLbl="sibTrans2D1" presStyleIdx="0" presStyleCnt="0"/>
      <dgm:spPr/>
    </dgm:pt>
    <dgm:pt modelId="{65B2ED8D-89A2-4141-8696-707C346F50E8}" type="pres">
      <dgm:prSet presAssocID="{59B98D18-B03C-4570-9DBD-CB18EEA36317}" presName="compNode" presStyleCnt="0"/>
      <dgm:spPr/>
    </dgm:pt>
    <dgm:pt modelId="{46E027CD-D4A2-4C1A-A853-77AB6A820405}" type="pres">
      <dgm:prSet presAssocID="{59B98D18-B03C-4570-9DBD-CB18EEA36317}" presName="iconBgRect" presStyleLbl="bgShp" presStyleIdx="2" presStyleCnt="8"/>
      <dgm:spPr/>
    </dgm:pt>
    <dgm:pt modelId="{92336AB3-FFB8-421B-9EFB-1D904D16F6DE}" type="pres">
      <dgm:prSet presAssocID="{59B98D18-B03C-4570-9DBD-CB18EEA3631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E56C096-E5C6-4A10-A48D-302452DFDC08}" type="pres">
      <dgm:prSet presAssocID="{59B98D18-B03C-4570-9DBD-CB18EEA36317}" presName="spaceRect" presStyleCnt="0"/>
      <dgm:spPr/>
    </dgm:pt>
    <dgm:pt modelId="{C4D92175-C23D-4046-AF47-26C06CE9B597}" type="pres">
      <dgm:prSet presAssocID="{59B98D18-B03C-4570-9DBD-CB18EEA36317}" presName="textRect" presStyleLbl="revTx" presStyleIdx="2" presStyleCnt="8">
        <dgm:presLayoutVars>
          <dgm:chMax val="1"/>
          <dgm:chPref val="1"/>
        </dgm:presLayoutVars>
      </dgm:prSet>
      <dgm:spPr/>
    </dgm:pt>
    <dgm:pt modelId="{29519692-874B-49B1-8994-4E4B4AAD583C}" type="pres">
      <dgm:prSet presAssocID="{59152867-EE7A-42F5-9F73-40AB2A86D006}" presName="sibTrans" presStyleLbl="sibTrans2D1" presStyleIdx="0" presStyleCnt="0"/>
      <dgm:spPr/>
    </dgm:pt>
    <dgm:pt modelId="{18D3D811-691C-4E54-9B3F-08F2A6DDF952}" type="pres">
      <dgm:prSet presAssocID="{C1CA0DC0-E1FF-4882-817C-4FA9557F2F09}" presName="compNode" presStyleCnt="0"/>
      <dgm:spPr/>
    </dgm:pt>
    <dgm:pt modelId="{E60BFFB4-639C-4FAC-AC97-0ACE53F68989}" type="pres">
      <dgm:prSet presAssocID="{C1CA0DC0-E1FF-4882-817C-4FA9557F2F09}" presName="iconBgRect" presStyleLbl="bgShp" presStyleIdx="3" presStyleCnt="8"/>
      <dgm:spPr/>
    </dgm:pt>
    <dgm:pt modelId="{3345DF22-5A34-416E-828D-C0D32E373362}" type="pres">
      <dgm:prSet presAssocID="{C1CA0DC0-E1FF-4882-817C-4FA9557F2F0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F50230FF-1167-4151-A4A3-25372E6353BC}" type="pres">
      <dgm:prSet presAssocID="{C1CA0DC0-E1FF-4882-817C-4FA9557F2F09}" presName="spaceRect" presStyleCnt="0"/>
      <dgm:spPr/>
    </dgm:pt>
    <dgm:pt modelId="{1D3AE584-46AB-41E6-992A-FBAD84BA4793}" type="pres">
      <dgm:prSet presAssocID="{C1CA0DC0-E1FF-4882-817C-4FA9557F2F09}" presName="textRect" presStyleLbl="revTx" presStyleIdx="3" presStyleCnt="8">
        <dgm:presLayoutVars>
          <dgm:chMax val="1"/>
          <dgm:chPref val="1"/>
        </dgm:presLayoutVars>
      </dgm:prSet>
      <dgm:spPr/>
    </dgm:pt>
    <dgm:pt modelId="{84C3E3EE-B32E-42D3-9086-67BB84026BB4}" type="pres">
      <dgm:prSet presAssocID="{271FE51F-CA51-44DD-B443-2CE2396EB244}" presName="sibTrans" presStyleLbl="sibTrans2D1" presStyleIdx="0" presStyleCnt="0"/>
      <dgm:spPr/>
    </dgm:pt>
    <dgm:pt modelId="{D7128097-662D-4454-A50F-ADC3AD5D10E1}" type="pres">
      <dgm:prSet presAssocID="{26908F2A-3141-4260-AE3D-42378808C616}" presName="compNode" presStyleCnt="0"/>
      <dgm:spPr/>
    </dgm:pt>
    <dgm:pt modelId="{810A2434-5DD0-42FC-B72D-4D245CA7C378}" type="pres">
      <dgm:prSet presAssocID="{26908F2A-3141-4260-AE3D-42378808C616}" presName="iconBgRect" presStyleLbl="bgShp" presStyleIdx="4" presStyleCnt="8"/>
      <dgm:spPr/>
    </dgm:pt>
    <dgm:pt modelId="{A66C4429-20A8-41BD-ABD3-14E6623C0EAA}" type="pres">
      <dgm:prSet presAssocID="{26908F2A-3141-4260-AE3D-42378808C61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57B6A53E-A70A-4C2C-B058-CB3D909BEC6B}" type="pres">
      <dgm:prSet presAssocID="{26908F2A-3141-4260-AE3D-42378808C616}" presName="spaceRect" presStyleCnt="0"/>
      <dgm:spPr/>
    </dgm:pt>
    <dgm:pt modelId="{99E2C86F-BC28-47D2-A7E4-DBCCA81396BA}" type="pres">
      <dgm:prSet presAssocID="{26908F2A-3141-4260-AE3D-42378808C616}" presName="textRect" presStyleLbl="revTx" presStyleIdx="4" presStyleCnt="8">
        <dgm:presLayoutVars>
          <dgm:chMax val="1"/>
          <dgm:chPref val="1"/>
        </dgm:presLayoutVars>
      </dgm:prSet>
      <dgm:spPr/>
    </dgm:pt>
    <dgm:pt modelId="{1CA85770-679B-4E4D-8B02-DE90E77C69EC}" type="pres">
      <dgm:prSet presAssocID="{B1B4B57F-FE32-498D-98F8-2DA7706148F1}" presName="sibTrans" presStyleLbl="sibTrans2D1" presStyleIdx="0" presStyleCnt="0"/>
      <dgm:spPr/>
    </dgm:pt>
    <dgm:pt modelId="{A5460E18-5A68-4A51-BB16-004CB3B6DC97}" type="pres">
      <dgm:prSet presAssocID="{4CF01571-977D-4320-B64F-A054E9C12C74}" presName="compNode" presStyleCnt="0"/>
      <dgm:spPr/>
    </dgm:pt>
    <dgm:pt modelId="{C6E07840-DA12-456B-8144-95F6825F49CA}" type="pres">
      <dgm:prSet presAssocID="{4CF01571-977D-4320-B64F-A054E9C12C74}" presName="iconBgRect" presStyleLbl="bgShp" presStyleIdx="5" presStyleCnt="8"/>
      <dgm:spPr/>
    </dgm:pt>
    <dgm:pt modelId="{7DD7F177-866A-4DB4-B940-75183DA0173C}" type="pres">
      <dgm:prSet presAssocID="{4CF01571-977D-4320-B64F-A054E9C12C7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sconnected"/>
        </a:ext>
      </dgm:extLst>
    </dgm:pt>
    <dgm:pt modelId="{EBB66BDB-5B68-4A70-9F13-A173267F32C7}" type="pres">
      <dgm:prSet presAssocID="{4CF01571-977D-4320-B64F-A054E9C12C74}" presName="spaceRect" presStyleCnt="0"/>
      <dgm:spPr/>
    </dgm:pt>
    <dgm:pt modelId="{E6FE7B92-171D-496F-A93D-8CA58EC0AF38}" type="pres">
      <dgm:prSet presAssocID="{4CF01571-977D-4320-B64F-A054E9C12C74}" presName="textRect" presStyleLbl="revTx" presStyleIdx="5" presStyleCnt="8">
        <dgm:presLayoutVars>
          <dgm:chMax val="1"/>
          <dgm:chPref val="1"/>
        </dgm:presLayoutVars>
      </dgm:prSet>
      <dgm:spPr/>
    </dgm:pt>
    <dgm:pt modelId="{2CF31847-53E9-46BF-BF42-E924BF286637}" type="pres">
      <dgm:prSet presAssocID="{434349EC-2077-431A-8398-90A6B87B6AE6}" presName="sibTrans" presStyleLbl="sibTrans2D1" presStyleIdx="0" presStyleCnt="0"/>
      <dgm:spPr/>
    </dgm:pt>
    <dgm:pt modelId="{0134D0AD-B29F-42FE-89A8-3275B02EF7F8}" type="pres">
      <dgm:prSet presAssocID="{84482F3C-F6CE-4DA3-9A2D-FB7AD4D35BBA}" presName="compNode" presStyleCnt="0"/>
      <dgm:spPr/>
    </dgm:pt>
    <dgm:pt modelId="{28DF3689-FE14-4E1C-8747-3BE835FE35B3}" type="pres">
      <dgm:prSet presAssocID="{84482F3C-F6CE-4DA3-9A2D-FB7AD4D35BBA}" presName="iconBgRect" presStyleLbl="bgShp" presStyleIdx="6" presStyleCnt="8"/>
      <dgm:spPr/>
    </dgm:pt>
    <dgm:pt modelId="{D5182A78-5DDD-411D-B45B-16C3A00CC45F}" type="pres">
      <dgm:prSet presAssocID="{84482F3C-F6CE-4DA3-9A2D-FB7AD4D35BB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loud Computing"/>
        </a:ext>
      </dgm:extLst>
    </dgm:pt>
    <dgm:pt modelId="{94A49545-E897-465B-BDF7-ECBCDD8B67E1}" type="pres">
      <dgm:prSet presAssocID="{84482F3C-F6CE-4DA3-9A2D-FB7AD4D35BBA}" presName="spaceRect" presStyleCnt="0"/>
      <dgm:spPr/>
    </dgm:pt>
    <dgm:pt modelId="{474CD7A1-B6FA-4B6F-BD33-F9AC4A4943D7}" type="pres">
      <dgm:prSet presAssocID="{84482F3C-F6CE-4DA3-9A2D-FB7AD4D35BBA}" presName="textRect" presStyleLbl="revTx" presStyleIdx="6" presStyleCnt="8">
        <dgm:presLayoutVars>
          <dgm:chMax val="1"/>
          <dgm:chPref val="1"/>
        </dgm:presLayoutVars>
      </dgm:prSet>
      <dgm:spPr/>
    </dgm:pt>
    <dgm:pt modelId="{2ABD9328-CEE2-4B4A-A946-27A98AC26391}" type="pres">
      <dgm:prSet presAssocID="{9E5AE514-13C4-4A02-A73A-8ACEB0AEAFE0}" presName="sibTrans" presStyleLbl="sibTrans2D1" presStyleIdx="0" presStyleCnt="0"/>
      <dgm:spPr/>
    </dgm:pt>
    <dgm:pt modelId="{B5559492-5937-4C7F-A9B2-100B2C176DE0}" type="pres">
      <dgm:prSet presAssocID="{1CB831BA-DB33-4203-8BA2-1B834EA49C38}" presName="compNode" presStyleCnt="0"/>
      <dgm:spPr/>
    </dgm:pt>
    <dgm:pt modelId="{3C0D9FB5-95EC-44B4-BBD8-9F88AF476D0C}" type="pres">
      <dgm:prSet presAssocID="{1CB831BA-DB33-4203-8BA2-1B834EA49C38}" presName="iconBgRect" presStyleLbl="bgShp" presStyleIdx="7" presStyleCnt="8"/>
      <dgm:spPr/>
    </dgm:pt>
    <dgm:pt modelId="{C7657999-B1A4-4BC2-9E98-6A92CBAF7E11}" type="pres">
      <dgm:prSet presAssocID="{1CB831BA-DB33-4203-8BA2-1B834EA49C3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tatistics"/>
        </a:ext>
      </dgm:extLst>
    </dgm:pt>
    <dgm:pt modelId="{C6A4AD0C-B12D-4D8F-9678-DBB6CCC9BA4A}" type="pres">
      <dgm:prSet presAssocID="{1CB831BA-DB33-4203-8BA2-1B834EA49C38}" presName="spaceRect" presStyleCnt="0"/>
      <dgm:spPr/>
    </dgm:pt>
    <dgm:pt modelId="{AAC99BC3-84AD-4B7C-A80A-74BFACF9CA92}" type="pres">
      <dgm:prSet presAssocID="{1CB831BA-DB33-4203-8BA2-1B834EA49C38}" presName="textRect" presStyleLbl="revTx" presStyleIdx="7" presStyleCnt="8">
        <dgm:presLayoutVars>
          <dgm:chMax val="1"/>
          <dgm:chPref val="1"/>
        </dgm:presLayoutVars>
      </dgm:prSet>
      <dgm:spPr/>
    </dgm:pt>
  </dgm:ptLst>
  <dgm:cxnLst>
    <dgm:cxn modelId="{25A6320A-AE88-471F-8B77-CDB4D1FDBF92}" type="presOf" srcId="{59B98D18-B03C-4570-9DBD-CB18EEA36317}" destId="{C4D92175-C23D-4046-AF47-26C06CE9B597}" srcOrd="0" destOrd="0" presId="urn:microsoft.com/office/officeart/2018/2/layout/IconCircleList"/>
    <dgm:cxn modelId="{DBBE6819-48F4-4F79-99D7-A4C3D3754CA8}" type="presOf" srcId="{A52A2761-1317-4DB7-A412-25CE4A1E1243}" destId="{6288D9A6-3CEF-4331-A4F2-D7C8D4BC9037}" srcOrd="0" destOrd="0" presId="urn:microsoft.com/office/officeart/2018/2/layout/IconCircleList"/>
    <dgm:cxn modelId="{51342931-AB29-4BCA-AFE4-FBFC92CDCA0D}" srcId="{60AE0B1F-7F83-4874-ABDD-38FF3EE1AAD4}" destId="{4CF01571-977D-4320-B64F-A054E9C12C74}" srcOrd="5" destOrd="0" parTransId="{23AD4AFE-BA01-4281-A4BE-DC3F187976CC}" sibTransId="{434349EC-2077-431A-8398-90A6B87B6AE6}"/>
    <dgm:cxn modelId="{F968573D-C33A-4CA1-853F-4BBA3A47B8E5}" type="presOf" srcId="{3CCEAEC0-53EF-47F8-9048-632FC9194E1D}" destId="{8201FCC4-F9B0-4162-891B-77985E9E0F73}" srcOrd="0" destOrd="0" presId="urn:microsoft.com/office/officeart/2018/2/layout/IconCircleList"/>
    <dgm:cxn modelId="{FFFEB25B-F836-4DBC-94DA-90CC4849ACC7}" type="presOf" srcId="{60AE0B1F-7F83-4874-ABDD-38FF3EE1AAD4}" destId="{B3B598C5-1C09-4AA6-8328-317854398D8C}" srcOrd="0" destOrd="0" presId="urn:microsoft.com/office/officeart/2018/2/layout/IconCircleList"/>
    <dgm:cxn modelId="{B00BD360-631D-4203-A42B-0DB7BF569D58}" srcId="{60AE0B1F-7F83-4874-ABDD-38FF3EE1AAD4}" destId="{29C7BB43-646D-4C20-87F6-F466D632718B}" srcOrd="0" destOrd="0" parTransId="{F132390D-A949-4A1F-BBEA-B39DA1388940}" sibTransId="{3CCEAEC0-53EF-47F8-9048-632FC9194E1D}"/>
    <dgm:cxn modelId="{AAACF64A-2826-4F01-A29C-2A6008AC2201}" type="presOf" srcId="{C1CA0DC0-E1FF-4882-817C-4FA9557F2F09}" destId="{1D3AE584-46AB-41E6-992A-FBAD84BA4793}" srcOrd="0" destOrd="0" presId="urn:microsoft.com/office/officeart/2018/2/layout/IconCircleList"/>
    <dgm:cxn modelId="{5528104C-E8F8-4003-8481-6584C3727A15}" type="presOf" srcId="{84482F3C-F6CE-4DA3-9A2D-FB7AD4D35BBA}" destId="{474CD7A1-B6FA-4B6F-BD33-F9AC4A4943D7}" srcOrd="0" destOrd="0" presId="urn:microsoft.com/office/officeart/2018/2/layout/IconCircleList"/>
    <dgm:cxn modelId="{A076BD4F-817A-4B0F-BC98-0E589E3DEB5A}" srcId="{60AE0B1F-7F83-4874-ABDD-38FF3EE1AAD4}" destId="{26908F2A-3141-4260-AE3D-42378808C616}" srcOrd="4" destOrd="0" parTransId="{EFE24D98-3256-4991-8118-3D8464D7A637}" sibTransId="{B1B4B57F-FE32-498D-98F8-2DA7706148F1}"/>
    <dgm:cxn modelId="{EC1AF653-0204-40A6-B0EF-1D592B16FBD6}" type="presOf" srcId="{4CF01571-977D-4320-B64F-A054E9C12C74}" destId="{E6FE7B92-171D-496F-A93D-8CA58EC0AF38}" srcOrd="0" destOrd="0" presId="urn:microsoft.com/office/officeart/2018/2/layout/IconCircleList"/>
    <dgm:cxn modelId="{E624A157-FA9A-483F-82FF-B5A44EFC4791}" type="presOf" srcId="{59152867-EE7A-42F5-9F73-40AB2A86D006}" destId="{29519692-874B-49B1-8994-4E4B4AAD583C}" srcOrd="0" destOrd="0" presId="urn:microsoft.com/office/officeart/2018/2/layout/IconCircleList"/>
    <dgm:cxn modelId="{9FFF3B82-7E89-4B5F-AF05-E7FF4B7D9E0F}" type="presOf" srcId="{9E5AE514-13C4-4A02-A73A-8ACEB0AEAFE0}" destId="{2ABD9328-CEE2-4B4A-A946-27A98AC26391}" srcOrd="0" destOrd="0" presId="urn:microsoft.com/office/officeart/2018/2/layout/IconCircleList"/>
    <dgm:cxn modelId="{8ADD3A94-1C97-4E30-B549-39CC20857AB5}" type="presOf" srcId="{26908F2A-3141-4260-AE3D-42378808C616}" destId="{99E2C86F-BC28-47D2-A7E4-DBCCA81396BA}" srcOrd="0" destOrd="0" presId="urn:microsoft.com/office/officeart/2018/2/layout/IconCircleList"/>
    <dgm:cxn modelId="{53832097-9191-4705-8420-58F2C1F4193D}" type="presOf" srcId="{B1B4B57F-FE32-498D-98F8-2DA7706148F1}" destId="{1CA85770-679B-4E4D-8B02-DE90E77C69EC}" srcOrd="0" destOrd="0" presId="urn:microsoft.com/office/officeart/2018/2/layout/IconCircleList"/>
    <dgm:cxn modelId="{A1CB8C99-ADB6-4EDF-B338-16A30D5A0F30}" type="presOf" srcId="{434349EC-2077-431A-8398-90A6B87B6AE6}" destId="{2CF31847-53E9-46BF-BF42-E924BF286637}" srcOrd="0" destOrd="0" presId="urn:microsoft.com/office/officeart/2018/2/layout/IconCircleList"/>
    <dgm:cxn modelId="{436B47A4-48FB-409D-8F33-0BF7830184B8}" srcId="{60AE0B1F-7F83-4874-ABDD-38FF3EE1AAD4}" destId="{C1CA0DC0-E1FF-4882-817C-4FA9557F2F09}" srcOrd="3" destOrd="0" parTransId="{078D900C-90A8-4C60-B98E-BA8069FDF8A7}" sibTransId="{271FE51F-CA51-44DD-B443-2CE2396EB244}"/>
    <dgm:cxn modelId="{B6F04FAE-3B28-440C-90F4-747007389F88}" type="presOf" srcId="{1CB831BA-DB33-4203-8BA2-1B834EA49C38}" destId="{AAC99BC3-84AD-4B7C-A80A-74BFACF9CA92}" srcOrd="0" destOrd="0" presId="urn:microsoft.com/office/officeart/2018/2/layout/IconCircleList"/>
    <dgm:cxn modelId="{F370A4B2-805C-4B3E-9E80-46139460A644}" srcId="{60AE0B1F-7F83-4874-ABDD-38FF3EE1AAD4}" destId="{1CB831BA-DB33-4203-8BA2-1B834EA49C38}" srcOrd="7" destOrd="0" parTransId="{624687C6-4D67-4C7E-A30A-5DBEC91871D4}" sibTransId="{80F4349E-31C0-40B8-AD75-DE2768CB4278}"/>
    <dgm:cxn modelId="{5F4F1EB7-84F1-4C91-9D32-5343FB0FDEDD}" srcId="{60AE0B1F-7F83-4874-ABDD-38FF3EE1AAD4}" destId="{906FAFC3-F4A8-41DE-86DA-28563B47879D}" srcOrd="1" destOrd="0" parTransId="{0664EFA3-F11A-4A05-A1F0-B4C1BFBB32BE}" sibTransId="{A52A2761-1317-4DB7-A412-25CE4A1E1243}"/>
    <dgm:cxn modelId="{C32415C6-C79E-46F8-980C-C1785FFC79FC}" type="presOf" srcId="{271FE51F-CA51-44DD-B443-2CE2396EB244}" destId="{84C3E3EE-B32E-42D3-9086-67BB84026BB4}" srcOrd="0" destOrd="0" presId="urn:microsoft.com/office/officeart/2018/2/layout/IconCircleList"/>
    <dgm:cxn modelId="{FBF2DCD1-2C09-404B-BD60-8961797135ED}" srcId="{60AE0B1F-7F83-4874-ABDD-38FF3EE1AAD4}" destId="{59B98D18-B03C-4570-9DBD-CB18EEA36317}" srcOrd="2" destOrd="0" parTransId="{6DA4AA6E-72AE-4342-9B86-FB9DAD086340}" sibTransId="{59152867-EE7A-42F5-9F73-40AB2A86D006}"/>
    <dgm:cxn modelId="{CDB3DFD2-7F09-439D-9241-5A7FAF0282DD}" srcId="{60AE0B1F-7F83-4874-ABDD-38FF3EE1AAD4}" destId="{84482F3C-F6CE-4DA3-9A2D-FB7AD4D35BBA}" srcOrd="6" destOrd="0" parTransId="{DF3A54FE-7D25-43A5-809B-15E8B10E684A}" sibTransId="{9E5AE514-13C4-4A02-A73A-8ACEB0AEAFE0}"/>
    <dgm:cxn modelId="{8BA2F9D7-EF0F-48A5-9F35-5BB264704785}" type="presOf" srcId="{906FAFC3-F4A8-41DE-86DA-28563B47879D}" destId="{2EE46CED-3DFE-4B60-974C-4EEE0EAA3C41}" srcOrd="0" destOrd="0" presId="urn:microsoft.com/office/officeart/2018/2/layout/IconCircleList"/>
    <dgm:cxn modelId="{DB759CDC-C6DE-4CD2-9DD6-4A2E34631A75}" type="presOf" srcId="{29C7BB43-646D-4C20-87F6-F466D632718B}" destId="{71B16B73-580D-4316-9A1E-2AD3C2982E96}" srcOrd="0" destOrd="0" presId="urn:microsoft.com/office/officeart/2018/2/layout/IconCircleList"/>
    <dgm:cxn modelId="{5E31D8A0-81C2-4C0B-B351-F288E344F12C}" type="presParOf" srcId="{B3B598C5-1C09-4AA6-8328-317854398D8C}" destId="{19BAC87D-82BE-451C-89A5-A6D81CFCB7B6}" srcOrd="0" destOrd="0" presId="urn:microsoft.com/office/officeart/2018/2/layout/IconCircleList"/>
    <dgm:cxn modelId="{17BBAA54-C32A-4862-B77D-929172E8BFF1}" type="presParOf" srcId="{19BAC87D-82BE-451C-89A5-A6D81CFCB7B6}" destId="{CB02E16A-8E33-40C2-8882-D7F6AFA9366B}" srcOrd="0" destOrd="0" presId="urn:microsoft.com/office/officeart/2018/2/layout/IconCircleList"/>
    <dgm:cxn modelId="{D73AE286-7227-41D2-8C5B-A272D61EE2C0}" type="presParOf" srcId="{CB02E16A-8E33-40C2-8882-D7F6AFA9366B}" destId="{77220382-6C9E-4E5F-B49D-AEE0D12984F2}" srcOrd="0" destOrd="0" presId="urn:microsoft.com/office/officeart/2018/2/layout/IconCircleList"/>
    <dgm:cxn modelId="{17AD9A99-2B06-4731-8679-E277B661C65D}" type="presParOf" srcId="{CB02E16A-8E33-40C2-8882-D7F6AFA9366B}" destId="{7B4EF748-0F52-440B-A952-6E61D5A2895F}" srcOrd="1" destOrd="0" presId="urn:microsoft.com/office/officeart/2018/2/layout/IconCircleList"/>
    <dgm:cxn modelId="{EFACDEC5-D7F5-4AE9-A646-6BC10FC79CE1}" type="presParOf" srcId="{CB02E16A-8E33-40C2-8882-D7F6AFA9366B}" destId="{00FDDA6A-A499-4980-AB3F-FB55337E344C}" srcOrd="2" destOrd="0" presId="urn:microsoft.com/office/officeart/2018/2/layout/IconCircleList"/>
    <dgm:cxn modelId="{4FA2833F-7D5B-49AF-BA29-256E72C402AA}" type="presParOf" srcId="{CB02E16A-8E33-40C2-8882-D7F6AFA9366B}" destId="{71B16B73-580D-4316-9A1E-2AD3C2982E96}" srcOrd="3" destOrd="0" presId="urn:microsoft.com/office/officeart/2018/2/layout/IconCircleList"/>
    <dgm:cxn modelId="{49C68CFC-12AF-4444-A3E2-5845E847A69D}" type="presParOf" srcId="{19BAC87D-82BE-451C-89A5-A6D81CFCB7B6}" destId="{8201FCC4-F9B0-4162-891B-77985E9E0F73}" srcOrd="1" destOrd="0" presId="urn:microsoft.com/office/officeart/2018/2/layout/IconCircleList"/>
    <dgm:cxn modelId="{51857C85-A8B4-4B3C-82B8-0749E11BE785}" type="presParOf" srcId="{19BAC87D-82BE-451C-89A5-A6D81CFCB7B6}" destId="{4A8824C9-8743-45EE-820E-05B364D78585}" srcOrd="2" destOrd="0" presId="urn:microsoft.com/office/officeart/2018/2/layout/IconCircleList"/>
    <dgm:cxn modelId="{20DECC79-2E22-430B-AAAA-50C0F1A748EF}" type="presParOf" srcId="{4A8824C9-8743-45EE-820E-05B364D78585}" destId="{1D942DD0-20DF-4051-BF14-492F58221566}" srcOrd="0" destOrd="0" presId="urn:microsoft.com/office/officeart/2018/2/layout/IconCircleList"/>
    <dgm:cxn modelId="{71B72211-D2EE-4C33-AB13-A419EF25B8EF}" type="presParOf" srcId="{4A8824C9-8743-45EE-820E-05B364D78585}" destId="{FDDDE5A6-5E8B-448C-B2C9-C3B0FCB47955}" srcOrd="1" destOrd="0" presId="urn:microsoft.com/office/officeart/2018/2/layout/IconCircleList"/>
    <dgm:cxn modelId="{9C569ED8-8350-4337-A935-73315E1E35EE}" type="presParOf" srcId="{4A8824C9-8743-45EE-820E-05B364D78585}" destId="{277E32B3-E7D8-4B5C-8BC9-F6777DD3BFBE}" srcOrd="2" destOrd="0" presId="urn:microsoft.com/office/officeart/2018/2/layout/IconCircleList"/>
    <dgm:cxn modelId="{D1E5A862-1CF4-44C0-91B2-3402D9AD8D66}" type="presParOf" srcId="{4A8824C9-8743-45EE-820E-05B364D78585}" destId="{2EE46CED-3DFE-4B60-974C-4EEE0EAA3C41}" srcOrd="3" destOrd="0" presId="urn:microsoft.com/office/officeart/2018/2/layout/IconCircleList"/>
    <dgm:cxn modelId="{9F8D244C-E64F-49AF-A1B2-16B35528EA58}" type="presParOf" srcId="{19BAC87D-82BE-451C-89A5-A6D81CFCB7B6}" destId="{6288D9A6-3CEF-4331-A4F2-D7C8D4BC9037}" srcOrd="3" destOrd="0" presId="urn:microsoft.com/office/officeart/2018/2/layout/IconCircleList"/>
    <dgm:cxn modelId="{D9150B2F-CD7C-4B1A-96C0-7FF4F9A6AD2E}" type="presParOf" srcId="{19BAC87D-82BE-451C-89A5-A6D81CFCB7B6}" destId="{65B2ED8D-89A2-4141-8696-707C346F50E8}" srcOrd="4" destOrd="0" presId="urn:microsoft.com/office/officeart/2018/2/layout/IconCircleList"/>
    <dgm:cxn modelId="{EB7608D8-A119-4A4B-899E-A272D714E1D7}" type="presParOf" srcId="{65B2ED8D-89A2-4141-8696-707C346F50E8}" destId="{46E027CD-D4A2-4C1A-A853-77AB6A820405}" srcOrd="0" destOrd="0" presId="urn:microsoft.com/office/officeart/2018/2/layout/IconCircleList"/>
    <dgm:cxn modelId="{9DF46AAF-01F8-4441-AD24-10A69A873339}" type="presParOf" srcId="{65B2ED8D-89A2-4141-8696-707C346F50E8}" destId="{92336AB3-FFB8-421B-9EFB-1D904D16F6DE}" srcOrd="1" destOrd="0" presId="urn:microsoft.com/office/officeart/2018/2/layout/IconCircleList"/>
    <dgm:cxn modelId="{A9B449AB-5F34-4199-822A-7538BAE85304}" type="presParOf" srcId="{65B2ED8D-89A2-4141-8696-707C346F50E8}" destId="{AE56C096-E5C6-4A10-A48D-302452DFDC08}" srcOrd="2" destOrd="0" presId="urn:microsoft.com/office/officeart/2018/2/layout/IconCircleList"/>
    <dgm:cxn modelId="{DA9CE54A-1340-4B76-8E06-7361D5D739AC}" type="presParOf" srcId="{65B2ED8D-89A2-4141-8696-707C346F50E8}" destId="{C4D92175-C23D-4046-AF47-26C06CE9B597}" srcOrd="3" destOrd="0" presId="urn:microsoft.com/office/officeart/2018/2/layout/IconCircleList"/>
    <dgm:cxn modelId="{43829D38-67F2-48AA-99CB-CA0285450C4E}" type="presParOf" srcId="{19BAC87D-82BE-451C-89A5-A6D81CFCB7B6}" destId="{29519692-874B-49B1-8994-4E4B4AAD583C}" srcOrd="5" destOrd="0" presId="urn:microsoft.com/office/officeart/2018/2/layout/IconCircleList"/>
    <dgm:cxn modelId="{B4618388-5F1D-402C-B58F-FA2E6001237A}" type="presParOf" srcId="{19BAC87D-82BE-451C-89A5-A6D81CFCB7B6}" destId="{18D3D811-691C-4E54-9B3F-08F2A6DDF952}" srcOrd="6" destOrd="0" presId="urn:microsoft.com/office/officeart/2018/2/layout/IconCircleList"/>
    <dgm:cxn modelId="{02233271-A7FF-4158-8843-2CCEF8CA95EE}" type="presParOf" srcId="{18D3D811-691C-4E54-9B3F-08F2A6DDF952}" destId="{E60BFFB4-639C-4FAC-AC97-0ACE53F68989}" srcOrd="0" destOrd="0" presId="urn:microsoft.com/office/officeart/2018/2/layout/IconCircleList"/>
    <dgm:cxn modelId="{B6BC70FB-79E3-4FCE-B3BF-CB530B442045}" type="presParOf" srcId="{18D3D811-691C-4E54-9B3F-08F2A6DDF952}" destId="{3345DF22-5A34-416E-828D-C0D32E373362}" srcOrd="1" destOrd="0" presId="urn:microsoft.com/office/officeart/2018/2/layout/IconCircleList"/>
    <dgm:cxn modelId="{0B207AC7-4101-45F1-9750-131CC71CAC2C}" type="presParOf" srcId="{18D3D811-691C-4E54-9B3F-08F2A6DDF952}" destId="{F50230FF-1167-4151-A4A3-25372E6353BC}" srcOrd="2" destOrd="0" presId="urn:microsoft.com/office/officeart/2018/2/layout/IconCircleList"/>
    <dgm:cxn modelId="{BA6268A9-DDEC-46CD-BDB7-4FD376A797DC}" type="presParOf" srcId="{18D3D811-691C-4E54-9B3F-08F2A6DDF952}" destId="{1D3AE584-46AB-41E6-992A-FBAD84BA4793}" srcOrd="3" destOrd="0" presId="urn:microsoft.com/office/officeart/2018/2/layout/IconCircleList"/>
    <dgm:cxn modelId="{95E53A64-9555-4195-92D7-3A8D58AB9259}" type="presParOf" srcId="{19BAC87D-82BE-451C-89A5-A6D81CFCB7B6}" destId="{84C3E3EE-B32E-42D3-9086-67BB84026BB4}" srcOrd="7" destOrd="0" presId="urn:microsoft.com/office/officeart/2018/2/layout/IconCircleList"/>
    <dgm:cxn modelId="{CACF042D-2794-440F-82AB-B54FC2D409FC}" type="presParOf" srcId="{19BAC87D-82BE-451C-89A5-A6D81CFCB7B6}" destId="{D7128097-662D-4454-A50F-ADC3AD5D10E1}" srcOrd="8" destOrd="0" presId="urn:microsoft.com/office/officeart/2018/2/layout/IconCircleList"/>
    <dgm:cxn modelId="{1101E71A-A342-4A9A-B3CC-16A11B155AE0}" type="presParOf" srcId="{D7128097-662D-4454-A50F-ADC3AD5D10E1}" destId="{810A2434-5DD0-42FC-B72D-4D245CA7C378}" srcOrd="0" destOrd="0" presId="urn:microsoft.com/office/officeart/2018/2/layout/IconCircleList"/>
    <dgm:cxn modelId="{A07C55A8-3649-43DA-9723-EB0BF0E1C064}" type="presParOf" srcId="{D7128097-662D-4454-A50F-ADC3AD5D10E1}" destId="{A66C4429-20A8-41BD-ABD3-14E6623C0EAA}" srcOrd="1" destOrd="0" presId="urn:microsoft.com/office/officeart/2018/2/layout/IconCircleList"/>
    <dgm:cxn modelId="{44C35BEE-0732-45FF-A433-43F7E8EF1884}" type="presParOf" srcId="{D7128097-662D-4454-A50F-ADC3AD5D10E1}" destId="{57B6A53E-A70A-4C2C-B058-CB3D909BEC6B}" srcOrd="2" destOrd="0" presId="urn:microsoft.com/office/officeart/2018/2/layout/IconCircleList"/>
    <dgm:cxn modelId="{B6136285-5069-49AC-A9F3-48AD5686EB93}" type="presParOf" srcId="{D7128097-662D-4454-A50F-ADC3AD5D10E1}" destId="{99E2C86F-BC28-47D2-A7E4-DBCCA81396BA}" srcOrd="3" destOrd="0" presId="urn:microsoft.com/office/officeart/2018/2/layout/IconCircleList"/>
    <dgm:cxn modelId="{C60099B8-3DED-4434-96FB-79C3738A50D8}" type="presParOf" srcId="{19BAC87D-82BE-451C-89A5-A6D81CFCB7B6}" destId="{1CA85770-679B-4E4D-8B02-DE90E77C69EC}" srcOrd="9" destOrd="0" presId="urn:microsoft.com/office/officeart/2018/2/layout/IconCircleList"/>
    <dgm:cxn modelId="{5B67107F-4D1B-4494-B38B-0E6D19ED6240}" type="presParOf" srcId="{19BAC87D-82BE-451C-89A5-A6D81CFCB7B6}" destId="{A5460E18-5A68-4A51-BB16-004CB3B6DC97}" srcOrd="10" destOrd="0" presId="urn:microsoft.com/office/officeart/2018/2/layout/IconCircleList"/>
    <dgm:cxn modelId="{6DD6B0A8-4EF5-414B-B390-F8F777D7AF6F}" type="presParOf" srcId="{A5460E18-5A68-4A51-BB16-004CB3B6DC97}" destId="{C6E07840-DA12-456B-8144-95F6825F49CA}" srcOrd="0" destOrd="0" presId="urn:microsoft.com/office/officeart/2018/2/layout/IconCircleList"/>
    <dgm:cxn modelId="{3302DD72-DD4E-40D3-A556-6164EDCBB4E2}" type="presParOf" srcId="{A5460E18-5A68-4A51-BB16-004CB3B6DC97}" destId="{7DD7F177-866A-4DB4-B940-75183DA0173C}" srcOrd="1" destOrd="0" presId="urn:microsoft.com/office/officeart/2018/2/layout/IconCircleList"/>
    <dgm:cxn modelId="{8EE464C0-0964-4053-8908-FD45EA42AFE9}" type="presParOf" srcId="{A5460E18-5A68-4A51-BB16-004CB3B6DC97}" destId="{EBB66BDB-5B68-4A70-9F13-A173267F32C7}" srcOrd="2" destOrd="0" presId="urn:microsoft.com/office/officeart/2018/2/layout/IconCircleList"/>
    <dgm:cxn modelId="{1A9F002B-C866-429E-BE0E-C5AAA1E3BE16}" type="presParOf" srcId="{A5460E18-5A68-4A51-BB16-004CB3B6DC97}" destId="{E6FE7B92-171D-496F-A93D-8CA58EC0AF38}" srcOrd="3" destOrd="0" presId="urn:microsoft.com/office/officeart/2018/2/layout/IconCircleList"/>
    <dgm:cxn modelId="{50C4AC1F-319C-4CBB-A729-DA1A96206E98}" type="presParOf" srcId="{19BAC87D-82BE-451C-89A5-A6D81CFCB7B6}" destId="{2CF31847-53E9-46BF-BF42-E924BF286637}" srcOrd="11" destOrd="0" presId="urn:microsoft.com/office/officeart/2018/2/layout/IconCircleList"/>
    <dgm:cxn modelId="{DB119012-1109-4373-9B8D-4ECFA5055A39}" type="presParOf" srcId="{19BAC87D-82BE-451C-89A5-A6D81CFCB7B6}" destId="{0134D0AD-B29F-42FE-89A8-3275B02EF7F8}" srcOrd="12" destOrd="0" presId="urn:microsoft.com/office/officeart/2018/2/layout/IconCircleList"/>
    <dgm:cxn modelId="{1E616703-6F99-49E1-AF6B-367A85B9350F}" type="presParOf" srcId="{0134D0AD-B29F-42FE-89A8-3275B02EF7F8}" destId="{28DF3689-FE14-4E1C-8747-3BE835FE35B3}" srcOrd="0" destOrd="0" presId="urn:microsoft.com/office/officeart/2018/2/layout/IconCircleList"/>
    <dgm:cxn modelId="{2D1A692A-CA2B-4D95-A2A6-22B09E9A050B}" type="presParOf" srcId="{0134D0AD-B29F-42FE-89A8-3275B02EF7F8}" destId="{D5182A78-5DDD-411D-B45B-16C3A00CC45F}" srcOrd="1" destOrd="0" presId="urn:microsoft.com/office/officeart/2018/2/layout/IconCircleList"/>
    <dgm:cxn modelId="{C3DC28A9-A708-4362-B7F9-A4C78B24B879}" type="presParOf" srcId="{0134D0AD-B29F-42FE-89A8-3275B02EF7F8}" destId="{94A49545-E897-465B-BDF7-ECBCDD8B67E1}" srcOrd="2" destOrd="0" presId="urn:microsoft.com/office/officeart/2018/2/layout/IconCircleList"/>
    <dgm:cxn modelId="{2540945F-0208-443C-9AA3-BEF1C782E827}" type="presParOf" srcId="{0134D0AD-B29F-42FE-89A8-3275B02EF7F8}" destId="{474CD7A1-B6FA-4B6F-BD33-F9AC4A4943D7}" srcOrd="3" destOrd="0" presId="urn:microsoft.com/office/officeart/2018/2/layout/IconCircleList"/>
    <dgm:cxn modelId="{FCFE9CBC-2BA6-496A-BDCE-2D12A916D7A7}" type="presParOf" srcId="{19BAC87D-82BE-451C-89A5-A6D81CFCB7B6}" destId="{2ABD9328-CEE2-4B4A-A946-27A98AC26391}" srcOrd="13" destOrd="0" presId="urn:microsoft.com/office/officeart/2018/2/layout/IconCircleList"/>
    <dgm:cxn modelId="{00D8B8E1-FBAE-4683-B360-5D32FF7A378B}" type="presParOf" srcId="{19BAC87D-82BE-451C-89A5-A6D81CFCB7B6}" destId="{B5559492-5937-4C7F-A9B2-100B2C176DE0}" srcOrd="14" destOrd="0" presId="urn:microsoft.com/office/officeart/2018/2/layout/IconCircleList"/>
    <dgm:cxn modelId="{75BF70C0-2861-4F92-B247-1309694E6302}" type="presParOf" srcId="{B5559492-5937-4C7F-A9B2-100B2C176DE0}" destId="{3C0D9FB5-95EC-44B4-BBD8-9F88AF476D0C}" srcOrd="0" destOrd="0" presId="urn:microsoft.com/office/officeart/2018/2/layout/IconCircleList"/>
    <dgm:cxn modelId="{0D283F89-2E2D-4C37-9B28-69D8717D2079}" type="presParOf" srcId="{B5559492-5937-4C7F-A9B2-100B2C176DE0}" destId="{C7657999-B1A4-4BC2-9E98-6A92CBAF7E11}" srcOrd="1" destOrd="0" presId="urn:microsoft.com/office/officeart/2018/2/layout/IconCircleList"/>
    <dgm:cxn modelId="{C175DFAD-C669-4EC9-8227-7208D6CFE9C8}" type="presParOf" srcId="{B5559492-5937-4C7F-A9B2-100B2C176DE0}" destId="{C6A4AD0C-B12D-4D8F-9678-DBB6CCC9BA4A}" srcOrd="2" destOrd="0" presId="urn:microsoft.com/office/officeart/2018/2/layout/IconCircleList"/>
    <dgm:cxn modelId="{9B47C9AA-D4D7-475B-8FE5-5CD926013EBD}" type="presParOf" srcId="{B5559492-5937-4C7F-A9B2-100B2C176DE0}" destId="{AAC99BC3-84AD-4B7C-A80A-74BFACF9CA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F9EBCF-5085-4261-A77B-2DB820C4075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7F6C3C-7F43-405E-AE93-53BB73CBFD71}">
      <dgm:prSet/>
      <dgm:spPr/>
      <dgm:t>
        <a:bodyPr/>
        <a:lstStyle/>
        <a:p>
          <a:r>
            <a:rPr lang="en-US"/>
            <a:t>**Personal Insights: - This course deepened my understanding of computer vision concepts and improved my technical skills. - </a:t>
          </a:r>
        </a:p>
      </dgm:t>
    </dgm:pt>
    <dgm:pt modelId="{48095373-E152-41F9-AC19-A2381C70A0B8}" type="parTrans" cxnId="{46162F3E-7EAD-4B30-8184-256581612299}">
      <dgm:prSet/>
      <dgm:spPr/>
      <dgm:t>
        <a:bodyPr/>
        <a:lstStyle/>
        <a:p>
          <a:endParaRPr lang="en-US"/>
        </a:p>
      </dgm:t>
    </dgm:pt>
    <dgm:pt modelId="{B4F62576-4BD4-4069-8CCC-72744422A9E0}" type="sibTrans" cxnId="{46162F3E-7EAD-4B30-8184-256581612299}">
      <dgm:prSet/>
      <dgm:spPr/>
      <dgm:t>
        <a:bodyPr/>
        <a:lstStyle/>
        <a:p>
          <a:endParaRPr lang="en-US"/>
        </a:p>
      </dgm:t>
    </dgm:pt>
    <dgm:pt modelId="{40D022C3-7F1D-4711-B9B9-9DC92CAFE9A5}">
      <dgm:prSet/>
      <dgm:spPr/>
      <dgm:t>
        <a:bodyPr/>
        <a:lstStyle/>
        <a:p>
          <a:r>
            <a:rPr lang="en-US"/>
            <a:t>Challenges included managing large datasets and troubleshooting model performance issues. - </a:t>
          </a:r>
        </a:p>
      </dgm:t>
    </dgm:pt>
    <dgm:pt modelId="{72A39276-715B-475C-8B5D-0482C79D6D69}" type="parTrans" cxnId="{5969F398-3C0B-48F2-AE82-88278FDE3C01}">
      <dgm:prSet/>
      <dgm:spPr/>
      <dgm:t>
        <a:bodyPr/>
        <a:lstStyle/>
        <a:p>
          <a:endParaRPr lang="en-US"/>
        </a:p>
      </dgm:t>
    </dgm:pt>
    <dgm:pt modelId="{0183043A-A347-4320-9179-007E0CC3FAFD}" type="sibTrans" cxnId="{5969F398-3C0B-48F2-AE82-88278FDE3C01}">
      <dgm:prSet/>
      <dgm:spPr/>
      <dgm:t>
        <a:bodyPr/>
        <a:lstStyle/>
        <a:p>
          <a:endParaRPr lang="en-US"/>
        </a:p>
      </dgm:t>
    </dgm:pt>
    <dgm:pt modelId="{E4C65C91-C78D-4904-B971-7B216EA2A6C2}">
      <dgm:prSet/>
      <dgm:spPr/>
      <dgm:t>
        <a:bodyPr/>
        <a:lstStyle/>
        <a:p>
          <a:r>
            <a:rPr lang="en-US"/>
            <a:t>**Challenges Overcome:** - Learned effective debugging techniques and efficient dataset management strategies. - </a:t>
          </a:r>
        </a:p>
      </dgm:t>
    </dgm:pt>
    <dgm:pt modelId="{EEC5A425-480E-4045-B050-E4C3505A0A1F}" type="parTrans" cxnId="{E431BEC5-0A68-4057-87B7-19AA1A6912D4}">
      <dgm:prSet/>
      <dgm:spPr/>
      <dgm:t>
        <a:bodyPr/>
        <a:lstStyle/>
        <a:p>
          <a:endParaRPr lang="en-US"/>
        </a:p>
      </dgm:t>
    </dgm:pt>
    <dgm:pt modelId="{0598ADAB-2DF6-4A44-BB58-60DF5C8EF216}" type="sibTrans" cxnId="{E431BEC5-0A68-4057-87B7-19AA1A6912D4}">
      <dgm:prSet/>
      <dgm:spPr/>
      <dgm:t>
        <a:bodyPr/>
        <a:lstStyle/>
        <a:p>
          <a:endParaRPr lang="en-US"/>
        </a:p>
      </dgm:t>
    </dgm:pt>
    <dgm:pt modelId="{394B7C22-A605-4D73-9568-2C6993CD6DF1}">
      <dgm:prSet/>
      <dgm:spPr/>
      <dgm:t>
        <a:bodyPr/>
        <a:lstStyle/>
        <a:p>
          <a:r>
            <a:rPr lang="en-US"/>
            <a:t>Key Resources:</a:t>
          </a:r>
        </a:p>
      </dgm:t>
    </dgm:pt>
    <dgm:pt modelId="{926182AD-DB68-4288-80A3-5FAC7D979F00}" type="parTrans" cxnId="{9036E28C-8FAB-44B8-8A33-0F976D11F648}">
      <dgm:prSet/>
      <dgm:spPr/>
      <dgm:t>
        <a:bodyPr/>
        <a:lstStyle/>
        <a:p>
          <a:endParaRPr lang="en-US"/>
        </a:p>
      </dgm:t>
    </dgm:pt>
    <dgm:pt modelId="{03373D6D-52AE-42A5-9495-2FA7ABD162F4}" type="sibTrans" cxnId="{9036E28C-8FAB-44B8-8A33-0F976D11F648}">
      <dgm:prSet/>
      <dgm:spPr/>
      <dgm:t>
        <a:bodyPr/>
        <a:lstStyle/>
        <a:p>
          <a:endParaRPr lang="en-US"/>
        </a:p>
      </dgm:t>
    </dgm:pt>
    <dgm:pt modelId="{05611544-9EB5-47EF-8FA4-6F310EE514A2}">
      <dgm:prSet/>
      <dgm:spPr/>
      <dgm:t>
        <a:bodyPr/>
        <a:lstStyle/>
        <a:p>
          <a:r>
            <a:rPr lang="en-US"/>
            <a:t>1. Article: “Understanding YOLO” – Provided insights into real-time object detection. </a:t>
          </a:r>
        </a:p>
      </dgm:t>
    </dgm:pt>
    <dgm:pt modelId="{A5047018-5469-4C64-B175-52F063031508}" type="parTrans" cxnId="{CD6225BC-248C-44E1-8147-6AA6A5D09EA6}">
      <dgm:prSet/>
      <dgm:spPr/>
      <dgm:t>
        <a:bodyPr/>
        <a:lstStyle/>
        <a:p>
          <a:endParaRPr lang="en-US"/>
        </a:p>
      </dgm:t>
    </dgm:pt>
    <dgm:pt modelId="{0CEC04D4-9C58-4CBF-B804-2FFF3837EBA0}" type="sibTrans" cxnId="{CD6225BC-248C-44E1-8147-6AA6A5D09EA6}">
      <dgm:prSet/>
      <dgm:spPr/>
      <dgm:t>
        <a:bodyPr/>
        <a:lstStyle/>
        <a:p>
          <a:endParaRPr lang="en-US"/>
        </a:p>
      </dgm:t>
    </dgm:pt>
    <dgm:pt modelId="{66555A3D-6362-4397-8A77-1928C72972CF}">
      <dgm:prSet/>
      <dgm:spPr/>
      <dgm:t>
        <a:bodyPr/>
        <a:lstStyle/>
        <a:p>
          <a:r>
            <a:rPr lang="en-US"/>
            <a:t>2. Video: “Deep Learning for Computer Vision” – Explained core concepts and applications. </a:t>
          </a:r>
        </a:p>
      </dgm:t>
    </dgm:pt>
    <dgm:pt modelId="{FB06B730-824E-43AC-AE93-5FEA32B94B9F}" type="parTrans" cxnId="{592F1CCC-7DDE-4A42-ABFD-63C22B8D7250}">
      <dgm:prSet/>
      <dgm:spPr/>
      <dgm:t>
        <a:bodyPr/>
        <a:lstStyle/>
        <a:p>
          <a:endParaRPr lang="en-US"/>
        </a:p>
      </dgm:t>
    </dgm:pt>
    <dgm:pt modelId="{903C005E-871C-4AFA-9A63-074ADE9937A4}" type="sibTrans" cxnId="{592F1CCC-7DDE-4A42-ABFD-63C22B8D7250}">
      <dgm:prSet/>
      <dgm:spPr/>
      <dgm:t>
        <a:bodyPr/>
        <a:lstStyle/>
        <a:p>
          <a:endParaRPr lang="en-US"/>
        </a:p>
      </dgm:t>
    </dgm:pt>
    <dgm:pt modelId="{0AF7839B-C91A-4A1B-B482-2FABA99C781E}">
      <dgm:prSet/>
      <dgm:spPr/>
      <dgm:t>
        <a:bodyPr/>
        <a:lstStyle/>
        <a:p>
          <a:r>
            <a:rPr lang="en-US"/>
            <a:t>3. Tutorials: Guided steps for working with TensorFlow and OpenCV.</a:t>
          </a:r>
        </a:p>
      </dgm:t>
    </dgm:pt>
    <dgm:pt modelId="{63A6283B-1CCD-464F-A6F8-D3EDBB80152B}" type="parTrans" cxnId="{9DE62C68-B859-440D-9566-8AC93C91EBF4}">
      <dgm:prSet/>
      <dgm:spPr/>
      <dgm:t>
        <a:bodyPr/>
        <a:lstStyle/>
        <a:p>
          <a:endParaRPr lang="en-US"/>
        </a:p>
      </dgm:t>
    </dgm:pt>
    <dgm:pt modelId="{840F114E-F3AF-4ED4-9AAE-AD8EBC88C1A0}" type="sibTrans" cxnId="{9DE62C68-B859-440D-9566-8AC93C91EBF4}">
      <dgm:prSet/>
      <dgm:spPr/>
      <dgm:t>
        <a:bodyPr/>
        <a:lstStyle/>
        <a:p>
          <a:endParaRPr lang="en-US"/>
        </a:p>
      </dgm:t>
    </dgm:pt>
    <dgm:pt modelId="{31641172-C537-4BFD-8103-3DA33A17B22A}" type="pres">
      <dgm:prSet presAssocID="{D6F9EBCF-5085-4261-A77B-2DB820C40757}" presName="root" presStyleCnt="0">
        <dgm:presLayoutVars>
          <dgm:dir/>
          <dgm:resizeHandles val="exact"/>
        </dgm:presLayoutVars>
      </dgm:prSet>
      <dgm:spPr/>
    </dgm:pt>
    <dgm:pt modelId="{AA67CA87-6C81-42B7-8CC7-13F994B47077}" type="pres">
      <dgm:prSet presAssocID="{7D7F6C3C-7F43-405E-AE93-53BB73CBFD71}" presName="compNode" presStyleCnt="0"/>
      <dgm:spPr/>
    </dgm:pt>
    <dgm:pt modelId="{4E0EA53D-9B34-4710-B68E-C904B1C4EE98}" type="pres">
      <dgm:prSet presAssocID="{7D7F6C3C-7F43-405E-AE93-53BB73CBFD71}" presName="bgRect" presStyleLbl="bgShp" presStyleIdx="0" presStyleCnt="7"/>
      <dgm:spPr/>
    </dgm:pt>
    <dgm:pt modelId="{6F238E79-21CD-4E43-9934-9159E1C1B45F}" type="pres">
      <dgm:prSet presAssocID="{7D7F6C3C-7F43-405E-AE93-53BB73CBFD7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ADCE544D-B2CB-4CEF-84DC-DAA83DB62FA0}" type="pres">
      <dgm:prSet presAssocID="{7D7F6C3C-7F43-405E-AE93-53BB73CBFD71}" presName="spaceRect" presStyleCnt="0"/>
      <dgm:spPr/>
    </dgm:pt>
    <dgm:pt modelId="{4E70E54D-7E46-4B3A-82F4-67F09396C7C0}" type="pres">
      <dgm:prSet presAssocID="{7D7F6C3C-7F43-405E-AE93-53BB73CBFD71}" presName="parTx" presStyleLbl="revTx" presStyleIdx="0" presStyleCnt="7">
        <dgm:presLayoutVars>
          <dgm:chMax val="0"/>
          <dgm:chPref val="0"/>
        </dgm:presLayoutVars>
      </dgm:prSet>
      <dgm:spPr/>
    </dgm:pt>
    <dgm:pt modelId="{0D1E338A-BA12-4CBA-9AC7-B7D09B76850E}" type="pres">
      <dgm:prSet presAssocID="{B4F62576-4BD4-4069-8CCC-72744422A9E0}" presName="sibTrans" presStyleCnt="0"/>
      <dgm:spPr/>
    </dgm:pt>
    <dgm:pt modelId="{178A2E01-1C67-417D-856C-04FA21C9BEA8}" type="pres">
      <dgm:prSet presAssocID="{40D022C3-7F1D-4711-B9B9-9DC92CAFE9A5}" presName="compNode" presStyleCnt="0"/>
      <dgm:spPr/>
    </dgm:pt>
    <dgm:pt modelId="{3135830A-4490-4EBF-9D18-F93A553E52A0}" type="pres">
      <dgm:prSet presAssocID="{40D022C3-7F1D-4711-B9B9-9DC92CAFE9A5}" presName="bgRect" presStyleLbl="bgShp" presStyleIdx="1" presStyleCnt="7"/>
      <dgm:spPr/>
    </dgm:pt>
    <dgm:pt modelId="{BD2E205E-186E-4A6F-A800-057C31DD32D5}" type="pres">
      <dgm:prSet presAssocID="{40D022C3-7F1D-4711-B9B9-9DC92CAFE9A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33CD3F92-DA6A-43B1-AA3A-4A0A438FBB4F}" type="pres">
      <dgm:prSet presAssocID="{40D022C3-7F1D-4711-B9B9-9DC92CAFE9A5}" presName="spaceRect" presStyleCnt="0"/>
      <dgm:spPr/>
    </dgm:pt>
    <dgm:pt modelId="{5234E22B-3609-4529-B038-46DFBC929652}" type="pres">
      <dgm:prSet presAssocID="{40D022C3-7F1D-4711-B9B9-9DC92CAFE9A5}" presName="parTx" presStyleLbl="revTx" presStyleIdx="1" presStyleCnt="7">
        <dgm:presLayoutVars>
          <dgm:chMax val="0"/>
          <dgm:chPref val="0"/>
        </dgm:presLayoutVars>
      </dgm:prSet>
      <dgm:spPr/>
    </dgm:pt>
    <dgm:pt modelId="{B207B31E-2EAB-4CDD-B387-544803BB69EF}" type="pres">
      <dgm:prSet presAssocID="{0183043A-A347-4320-9179-007E0CC3FAFD}" presName="sibTrans" presStyleCnt="0"/>
      <dgm:spPr/>
    </dgm:pt>
    <dgm:pt modelId="{0B980056-7F8A-42AC-9FA4-CC6E00699B7C}" type="pres">
      <dgm:prSet presAssocID="{E4C65C91-C78D-4904-B971-7B216EA2A6C2}" presName="compNode" presStyleCnt="0"/>
      <dgm:spPr/>
    </dgm:pt>
    <dgm:pt modelId="{68AE5DF2-FDB6-47E0-95A5-5E9F62931897}" type="pres">
      <dgm:prSet presAssocID="{E4C65C91-C78D-4904-B971-7B216EA2A6C2}" presName="bgRect" presStyleLbl="bgShp" presStyleIdx="2" presStyleCnt="7"/>
      <dgm:spPr/>
    </dgm:pt>
    <dgm:pt modelId="{49CF4929-3D40-4A52-873A-BC30BB91EF2E}" type="pres">
      <dgm:prSet presAssocID="{E4C65C91-C78D-4904-B971-7B216EA2A6C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085E6E3A-A806-414A-8751-90CF30533BE1}" type="pres">
      <dgm:prSet presAssocID="{E4C65C91-C78D-4904-B971-7B216EA2A6C2}" presName="spaceRect" presStyleCnt="0"/>
      <dgm:spPr/>
    </dgm:pt>
    <dgm:pt modelId="{FF0EB6E7-B7FF-4650-99A3-8F6DFB75F22E}" type="pres">
      <dgm:prSet presAssocID="{E4C65C91-C78D-4904-B971-7B216EA2A6C2}" presName="parTx" presStyleLbl="revTx" presStyleIdx="2" presStyleCnt="7">
        <dgm:presLayoutVars>
          <dgm:chMax val="0"/>
          <dgm:chPref val="0"/>
        </dgm:presLayoutVars>
      </dgm:prSet>
      <dgm:spPr/>
    </dgm:pt>
    <dgm:pt modelId="{291F111B-6FC5-45AF-B2AE-D47B9ACC9388}" type="pres">
      <dgm:prSet presAssocID="{0598ADAB-2DF6-4A44-BB58-60DF5C8EF216}" presName="sibTrans" presStyleCnt="0"/>
      <dgm:spPr/>
    </dgm:pt>
    <dgm:pt modelId="{83918069-9A1B-40E6-9713-E41A52E4578F}" type="pres">
      <dgm:prSet presAssocID="{394B7C22-A605-4D73-9568-2C6993CD6DF1}" presName="compNode" presStyleCnt="0"/>
      <dgm:spPr/>
    </dgm:pt>
    <dgm:pt modelId="{5F3F7496-CA4C-4FCB-9805-3CC04D0150FA}" type="pres">
      <dgm:prSet presAssocID="{394B7C22-A605-4D73-9568-2C6993CD6DF1}" presName="bgRect" presStyleLbl="bgShp" presStyleIdx="3" presStyleCnt="7"/>
      <dgm:spPr/>
    </dgm:pt>
    <dgm:pt modelId="{1C154257-E7DB-484D-8D42-0C2ED0CA320C}" type="pres">
      <dgm:prSet presAssocID="{394B7C22-A605-4D73-9568-2C6993CD6DF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FD6A2AD0-AD4E-4A2F-9FB7-B63BC92048C5}" type="pres">
      <dgm:prSet presAssocID="{394B7C22-A605-4D73-9568-2C6993CD6DF1}" presName="spaceRect" presStyleCnt="0"/>
      <dgm:spPr/>
    </dgm:pt>
    <dgm:pt modelId="{341BE7AD-0381-4129-9153-3581625B6E0B}" type="pres">
      <dgm:prSet presAssocID="{394B7C22-A605-4D73-9568-2C6993CD6DF1}" presName="parTx" presStyleLbl="revTx" presStyleIdx="3" presStyleCnt="7">
        <dgm:presLayoutVars>
          <dgm:chMax val="0"/>
          <dgm:chPref val="0"/>
        </dgm:presLayoutVars>
      </dgm:prSet>
      <dgm:spPr/>
    </dgm:pt>
    <dgm:pt modelId="{F79B5EAB-1D99-4EE2-894D-6A0A1E04FD19}" type="pres">
      <dgm:prSet presAssocID="{03373D6D-52AE-42A5-9495-2FA7ABD162F4}" presName="sibTrans" presStyleCnt="0"/>
      <dgm:spPr/>
    </dgm:pt>
    <dgm:pt modelId="{2E05A54F-9D2B-4E90-8AA9-6CEBBB3076CD}" type="pres">
      <dgm:prSet presAssocID="{05611544-9EB5-47EF-8FA4-6F310EE514A2}" presName="compNode" presStyleCnt="0"/>
      <dgm:spPr/>
    </dgm:pt>
    <dgm:pt modelId="{ED306B03-4AD8-466A-B262-7DA7C7450F29}" type="pres">
      <dgm:prSet presAssocID="{05611544-9EB5-47EF-8FA4-6F310EE514A2}" presName="bgRect" presStyleLbl="bgShp" presStyleIdx="4" presStyleCnt="7"/>
      <dgm:spPr/>
    </dgm:pt>
    <dgm:pt modelId="{4DB15599-0224-43FD-866A-176F574CC755}" type="pres">
      <dgm:prSet presAssocID="{05611544-9EB5-47EF-8FA4-6F310EE514A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7A97AA09-E9A9-4FFE-95E8-E34142446F01}" type="pres">
      <dgm:prSet presAssocID="{05611544-9EB5-47EF-8FA4-6F310EE514A2}" presName="spaceRect" presStyleCnt="0"/>
      <dgm:spPr/>
    </dgm:pt>
    <dgm:pt modelId="{B05A0A29-AA2E-417A-A3D9-B418BF44B5D2}" type="pres">
      <dgm:prSet presAssocID="{05611544-9EB5-47EF-8FA4-6F310EE514A2}" presName="parTx" presStyleLbl="revTx" presStyleIdx="4" presStyleCnt="7">
        <dgm:presLayoutVars>
          <dgm:chMax val="0"/>
          <dgm:chPref val="0"/>
        </dgm:presLayoutVars>
      </dgm:prSet>
      <dgm:spPr/>
    </dgm:pt>
    <dgm:pt modelId="{F0B0534B-1268-44D7-86D5-274E91AE3D7B}" type="pres">
      <dgm:prSet presAssocID="{0CEC04D4-9C58-4CBF-B804-2FFF3837EBA0}" presName="sibTrans" presStyleCnt="0"/>
      <dgm:spPr/>
    </dgm:pt>
    <dgm:pt modelId="{E42034AC-7899-4C11-939E-66785DE3A200}" type="pres">
      <dgm:prSet presAssocID="{66555A3D-6362-4397-8A77-1928C72972CF}" presName="compNode" presStyleCnt="0"/>
      <dgm:spPr/>
    </dgm:pt>
    <dgm:pt modelId="{E511F09A-B14C-4792-B253-B8EB92048202}" type="pres">
      <dgm:prSet presAssocID="{66555A3D-6362-4397-8A77-1928C72972CF}" presName="bgRect" presStyleLbl="bgShp" presStyleIdx="5" presStyleCnt="7"/>
      <dgm:spPr/>
    </dgm:pt>
    <dgm:pt modelId="{E52496B8-B858-4F5B-8F93-8C48606C958F}" type="pres">
      <dgm:prSet presAssocID="{66555A3D-6362-4397-8A77-1928C72972C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assroom"/>
        </a:ext>
      </dgm:extLst>
    </dgm:pt>
    <dgm:pt modelId="{D0F13CEB-8ACE-4A7E-9D42-BD81FC811FFC}" type="pres">
      <dgm:prSet presAssocID="{66555A3D-6362-4397-8A77-1928C72972CF}" presName="spaceRect" presStyleCnt="0"/>
      <dgm:spPr/>
    </dgm:pt>
    <dgm:pt modelId="{A1669017-DE06-40B6-B695-0AD1AE56CEAA}" type="pres">
      <dgm:prSet presAssocID="{66555A3D-6362-4397-8A77-1928C72972CF}" presName="parTx" presStyleLbl="revTx" presStyleIdx="5" presStyleCnt="7">
        <dgm:presLayoutVars>
          <dgm:chMax val="0"/>
          <dgm:chPref val="0"/>
        </dgm:presLayoutVars>
      </dgm:prSet>
      <dgm:spPr/>
    </dgm:pt>
    <dgm:pt modelId="{FD5C361B-BC91-43AE-A055-C5DDEBB25D94}" type="pres">
      <dgm:prSet presAssocID="{903C005E-871C-4AFA-9A63-074ADE9937A4}" presName="sibTrans" presStyleCnt="0"/>
      <dgm:spPr/>
    </dgm:pt>
    <dgm:pt modelId="{9D6DD792-28B4-4E5E-92DC-E2470A7620A8}" type="pres">
      <dgm:prSet presAssocID="{0AF7839B-C91A-4A1B-B482-2FABA99C781E}" presName="compNode" presStyleCnt="0"/>
      <dgm:spPr/>
    </dgm:pt>
    <dgm:pt modelId="{12461820-B41C-434E-96AB-8BB1874EC8B5}" type="pres">
      <dgm:prSet presAssocID="{0AF7839B-C91A-4A1B-B482-2FABA99C781E}" presName="bgRect" presStyleLbl="bgShp" presStyleIdx="6" presStyleCnt="7"/>
      <dgm:spPr/>
    </dgm:pt>
    <dgm:pt modelId="{1ABF5F41-242B-4935-8578-6043F41276DF}" type="pres">
      <dgm:prSet presAssocID="{0AF7839B-C91A-4A1B-B482-2FABA99C781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eacher"/>
        </a:ext>
      </dgm:extLst>
    </dgm:pt>
    <dgm:pt modelId="{5A3FD47E-8D9C-4222-BAF2-E198F427A079}" type="pres">
      <dgm:prSet presAssocID="{0AF7839B-C91A-4A1B-B482-2FABA99C781E}" presName="spaceRect" presStyleCnt="0"/>
      <dgm:spPr/>
    </dgm:pt>
    <dgm:pt modelId="{C631DE0F-563C-48B4-A574-92A005FFA22D}" type="pres">
      <dgm:prSet presAssocID="{0AF7839B-C91A-4A1B-B482-2FABA99C781E}" presName="parTx" presStyleLbl="revTx" presStyleIdx="6" presStyleCnt="7">
        <dgm:presLayoutVars>
          <dgm:chMax val="0"/>
          <dgm:chPref val="0"/>
        </dgm:presLayoutVars>
      </dgm:prSet>
      <dgm:spPr/>
    </dgm:pt>
  </dgm:ptLst>
  <dgm:cxnLst>
    <dgm:cxn modelId="{4C79D400-6627-4BF7-AE03-8AA8C4030216}" type="presOf" srcId="{7D7F6C3C-7F43-405E-AE93-53BB73CBFD71}" destId="{4E70E54D-7E46-4B3A-82F4-67F09396C7C0}" srcOrd="0" destOrd="0" presId="urn:microsoft.com/office/officeart/2018/2/layout/IconVerticalSolidList"/>
    <dgm:cxn modelId="{46162F3E-7EAD-4B30-8184-256581612299}" srcId="{D6F9EBCF-5085-4261-A77B-2DB820C40757}" destId="{7D7F6C3C-7F43-405E-AE93-53BB73CBFD71}" srcOrd="0" destOrd="0" parTransId="{48095373-E152-41F9-AC19-A2381C70A0B8}" sibTransId="{B4F62576-4BD4-4069-8CCC-72744422A9E0}"/>
    <dgm:cxn modelId="{F5F7B85F-D7EB-485B-8E05-AEB34C26897A}" type="presOf" srcId="{394B7C22-A605-4D73-9568-2C6993CD6DF1}" destId="{341BE7AD-0381-4129-9153-3581625B6E0B}" srcOrd="0" destOrd="0" presId="urn:microsoft.com/office/officeart/2018/2/layout/IconVerticalSolidList"/>
    <dgm:cxn modelId="{9DE62C68-B859-440D-9566-8AC93C91EBF4}" srcId="{D6F9EBCF-5085-4261-A77B-2DB820C40757}" destId="{0AF7839B-C91A-4A1B-B482-2FABA99C781E}" srcOrd="6" destOrd="0" parTransId="{63A6283B-1CCD-464F-A6F8-D3EDBB80152B}" sibTransId="{840F114E-F3AF-4ED4-9AAE-AD8EBC88C1A0}"/>
    <dgm:cxn modelId="{661C0C4F-ABD6-453C-AE41-EFB2D174F4B5}" type="presOf" srcId="{0AF7839B-C91A-4A1B-B482-2FABA99C781E}" destId="{C631DE0F-563C-48B4-A574-92A005FFA22D}" srcOrd="0" destOrd="0" presId="urn:microsoft.com/office/officeart/2018/2/layout/IconVerticalSolidList"/>
    <dgm:cxn modelId="{9036E28C-8FAB-44B8-8A33-0F976D11F648}" srcId="{D6F9EBCF-5085-4261-A77B-2DB820C40757}" destId="{394B7C22-A605-4D73-9568-2C6993CD6DF1}" srcOrd="3" destOrd="0" parTransId="{926182AD-DB68-4288-80A3-5FAC7D979F00}" sibTransId="{03373D6D-52AE-42A5-9495-2FA7ABD162F4}"/>
    <dgm:cxn modelId="{5969F398-3C0B-48F2-AE82-88278FDE3C01}" srcId="{D6F9EBCF-5085-4261-A77B-2DB820C40757}" destId="{40D022C3-7F1D-4711-B9B9-9DC92CAFE9A5}" srcOrd="1" destOrd="0" parTransId="{72A39276-715B-475C-8B5D-0482C79D6D69}" sibTransId="{0183043A-A347-4320-9179-007E0CC3FAFD}"/>
    <dgm:cxn modelId="{39E37EA1-867C-4AE5-BFA6-E0BC73DA395F}" type="presOf" srcId="{E4C65C91-C78D-4904-B971-7B216EA2A6C2}" destId="{FF0EB6E7-B7FF-4650-99A3-8F6DFB75F22E}" srcOrd="0" destOrd="0" presId="urn:microsoft.com/office/officeart/2018/2/layout/IconVerticalSolidList"/>
    <dgm:cxn modelId="{123C54AA-295A-436E-9873-1AAD5DACAFCC}" type="presOf" srcId="{05611544-9EB5-47EF-8FA4-6F310EE514A2}" destId="{B05A0A29-AA2E-417A-A3D9-B418BF44B5D2}" srcOrd="0" destOrd="0" presId="urn:microsoft.com/office/officeart/2018/2/layout/IconVerticalSolidList"/>
    <dgm:cxn modelId="{66971ABA-F57E-4952-9449-0063D82D6AE3}" type="presOf" srcId="{40D022C3-7F1D-4711-B9B9-9DC92CAFE9A5}" destId="{5234E22B-3609-4529-B038-46DFBC929652}" srcOrd="0" destOrd="0" presId="urn:microsoft.com/office/officeart/2018/2/layout/IconVerticalSolidList"/>
    <dgm:cxn modelId="{CD6225BC-248C-44E1-8147-6AA6A5D09EA6}" srcId="{D6F9EBCF-5085-4261-A77B-2DB820C40757}" destId="{05611544-9EB5-47EF-8FA4-6F310EE514A2}" srcOrd="4" destOrd="0" parTransId="{A5047018-5469-4C64-B175-52F063031508}" sibTransId="{0CEC04D4-9C58-4CBF-B804-2FFF3837EBA0}"/>
    <dgm:cxn modelId="{E431BEC5-0A68-4057-87B7-19AA1A6912D4}" srcId="{D6F9EBCF-5085-4261-A77B-2DB820C40757}" destId="{E4C65C91-C78D-4904-B971-7B216EA2A6C2}" srcOrd="2" destOrd="0" parTransId="{EEC5A425-480E-4045-B050-E4C3505A0A1F}" sibTransId="{0598ADAB-2DF6-4A44-BB58-60DF5C8EF216}"/>
    <dgm:cxn modelId="{592F1CCC-7DDE-4A42-ABFD-63C22B8D7250}" srcId="{D6F9EBCF-5085-4261-A77B-2DB820C40757}" destId="{66555A3D-6362-4397-8A77-1928C72972CF}" srcOrd="5" destOrd="0" parTransId="{FB06B730-824E-43AC-AE93-5FEA32B94B9F}" sibTransId="{903C005E-871C-4AFA-9A63-074ADE9937A4}"/>
    <dgm:cxn modelId="{DE3ECFF5-2437-4935-9C70-67E0DF8C54FD}" type="presOf" srcId="{66555A3D-6362-4397-8A77-1928C72972CF}" destId="{A1669017-DE06-40B6-B695-0AD1AE56CEAA}" srcOrd="0" destOrd="0" presId="urn:microsoft.com/office/officeart/2018/2/layout/IconVerticalSolidList"/>
    <dgm:cxn modelId="{4FAB9AF6-B186-4462-9E1A-E19A1A9703C7}" type="presOf" srcId="{D6F9EBCF-5085-4261-A77B-2DB820C40757}" destId="{31641172-C537-4BFD-8103-3DA33A17B22A}" srcOrd="0" destOrd="0" presId="urn:microsoft.com/office/officeart/2018/2/layout/IconVerticalSolidList"/>
    <dgm:cxn modelId="{93294274-2A7B-4A05-92BC-6B6437526355}" type="presParOf" srcId="{31641172-C537-4BFD-8103-3DA33A17B22A}" destId="{AA67CA87-6C81-42B7-8CC7-13F994B47077}" srcOrd="0" destOrd="0" presId="urn:microsoft.com/office/officeart/2018/2/layout/IconVerticalSolidList"/>
    <dgm:cxn modelId="{186FA7EC-286A-42CB-BF4F-CD60D6017052}" type="presParOf" srcId="{AA67CA87-6C81-42B7-8CC7-13F994B47077}" destId="{4E0EA53D-9B34-4710-B68E-C904B1C4EE98}" srcOrd="0" destOrd="0" presId="urn:microsoft.com/office/officeart/2018/2/layout/IconVerticalSolidList"/>
    <dgm:cxn modelId="{7FB82BE9-F2BB-47D2-B838-1E14E437B277}" type="presParOf" srcId="{AA67CA87-6C81-42B7-8CC7-13F994B47077}" destId="{6F238E79-21CD-4E43-9934-9159E1C1B45F}" srcOrd="1" destOrd="0" presId="urn:microsoft.com/office/officeart/2018/2/layout/IconVerticalSolidList"/>
    <dgm:cxn modelId="{84CCEB90-8B5F-42EC-9B38-2210EA17AD85}" type="presParOf" srcId="{AA67CA87-6C81-42B7-8CC7-13F994B47077}" destId="{ADCE544D-B2CB-4CEF-84DC-DAA83DB62FA0}" srcOrd="2" destOrd="0" presId="urn:microsoft.com/office/officeart/2018/2/layout/IconVerticalSolidList"/>
    <dgm:cxn modelId="{A2F21441-03B5-454B-8BE5-BE70E6E3C75E}" type="presParOf" srcId="{AA67CA87-6C81-42B7-8CC7-13F994B47077}" destId="{4E70E54D-7E46-4B3A-82F4-67F09396C7C0}" srcOrd="3" destOrd="0" presId="urn:microsoft.com/office/officeart/2018/2/layout/IconVerticalSolidList"/>
    <dgm:cxn modelId="{53F485EB-11DB-4ABA-99E5-35D76333729E}" type="presParOf" srcId="{31641172-C537-4BFD-8103-3DA33A17B22A}" destId="{0D1E338A-BA12-4CBA-9AC7-B7D09B76850E}" srcOrd="1" destOrd="0" presId="urn:microsoft.com/office/officeart/2018/2/layout/IconVerticalSolidList"/>
    <dgm:cxn modelId="{CFD6FD0D-BF87-4C87-876F-91C2E1D9AEE6}" type="presParOf" srcId="{31641172-C537-4BFD-8103-3DA33A17B22A}" destId="{178A2E01-1C67-417D-856C-04FA21C9BEA8}" srcOrd="2" destOrd="0" presId="urn:microsoft.com/office/officeart/2018/2/layout/IconVerticalSolidList"/>
    <dgm:cxn modelId="{74B4D706-8F4D-4843-894F-12923D6D9F55}" type="presParOf" srcId="{178A2E01-1C67-417D-856C-04FA21C9BEA8}" destId="{3135830A-4490-4EBF-9D18-F93A553E52A0}" srcOrd="0" destOrd="0" presId="urn:microsoft.com/office/officeart/2018/2/layout/IconVerticalSolidList"/>
    <dgm:cxn modelId="{94D572EC-D281-4D61-B752-595053E9B8CE}" type="presParOf" srcId="{178A2E01-1C67-417D-856C-04FA21C9BEA8}" destId="{BD2E205E-186E-4A6F-A800-057C31DD32D5}" srcOrd="1" destOrd="0" presId="urn:microsoft.com/office/officeart/2018/2/layout/IconVerticalSolidList"/>
    <dgm:cxn modelId="{B688DFE2-1B07-486F-BDD2-08EEE32DBA3C}" type="presParOf" srcId="{178A2E01-1C67-417D-856C-04FA21C9BEA8}" destId="{33CD3F92-DA6A-43B1-AA3A-4A0A438FBB4F}" srcOrd="2" destOrd="0" presId="urn:microsoft.com/office/officeart/2018/2/layout/IconVerticalSolidList"/>
    <dgm:cxn modelId="{FA58E93E-C91B-442D-8B40-E0744A7529F7}" type="presParOf" srcId="{178A2E01-1C67-417D-856C-04FA21C9BEA8}" destId="{5234E22B-3609-4529-B038-46DFBC929652}" srcOrd="3" destOrd="0" presId="urn:microsoft.com/office/officeart/2018/2/layout/IconVerticalSolidList"/>
    <dgm:cxn modelId="{B7B578B4-4189-4798-894A-1E263CC6484E}" type="presParOf" srcId="{31641172-C537-4BFD-8103-3DA33A17B22A}" destId="{B207B31E-2EAB-4CDD-B387-544803BB69EF}" srcOrd="3" destOrd="0" presId="urn:microsoft.com/office/officeart/2018/2/layout/IconVerticalSolidList"/>
    <dgm:cxn modelId="{C277F349-7FC0-427B-BBE0-228DA92407AA}" type="presParOf" srcId="{31641172-C537-4BFD-8103-3DA33A17B22A}" destId="{0B980056-7F8A-42AC-9FA4-CC6E00699B7C}" srcOrd="4" destOrd="0" presId="urn:microsoft.com/office/officeart/2018/2/layout/IconVerticalSolidList"/>
    <dgm:cxn modelId="{006E62D5-10D0-4977-A1F7-B2AE2BFDF194}" type="presParOf" srcId="{0B980056-7F8A-42AC-9FA4-CC6E00699B7C}" destId="{68AE5DF2-FDB6-47E0-95A5-5E9F62931897}" srcOrd="0" destOrd="0" presId="urn:microsoft.com/office/officeart/2018/2/layout/IconVerticalSolidList"/>
    <dgm:cxn modelId="{053FCE1B-59E7-4860-97CB-199CCB03CA5F}" type="presParOf" srcId="{0B980056-7F8A-42AC-9FA4-CC6E00699B7C}" destId="{49CF4929-3D40-4A52-873A-BC30BB91EF2E}" srcOrd="1" destOrd="0" presId="urn:microsoft.com/office/officeart/2018/2/layout/IconVerticalSolidList"/>
    <dgm:cxn modelId="{00BCD7DF-41DA-413A-A5A9-2CD2CBE4A9A7}" type="presParOf" srcId="{0B980056-7F8A-42AC-9FA4-CC6E00699B7C}" destId="{085E6E3A-A806-414A-8751-90CF30533BE1}" srcOrd="2" destOrd="0" presId="urn:microsoft.com/office/officeart/2018/2/layout/IconVerticalSolidList"/>
    <dgm:cxn modelId="{EECEA979-C775-4ED1-BBAB-3FD561179CCC}" type="presParOf" srcId="{0B980056-7F8A-42AC-9FA4-CC6E00699B7C}" destId="{FF0EB6E7-B7FF-4650-99A3-8F6DFB75F22E}" srcOrd="3" destOrd="0" presId="urn:microsoft.com/office/officeart/2018/2/layout/IconVerticalSolidList"/>
    <dgm:cxn modelId="{B76A4A8A-7F0C-4CD7-A16D-2F393FFE9962}" type="presParOf" srcId="{31641172-C537-4BFD-8103-3DA33A17B22A}" destId="{291F111B-6FC5-45AF-B2AE-D47B9ACC9388}" srcOrd="5" destOrd="0" presId="urn:microsoft.com/office/officeart/2018/2/layout/IconVerticalSolidList"/>
    <dgm:cxn modelId="{A9DF2C02-1A63-4EC4-99FA-829B06B3D36C}" type="presParOf" srcId="{31641172-C537-4BFD-8103-3DA33A17B22A}" destId="{83918069-9A1B-40E6-9713-E41A52E4578F}" srcOrd="6" destOrd="0" presId="urn:microsoft.com/office/officeart/2018/2/layout/IconVerticalSolidList"/>
    <dgm:cxn modelId="{05A87B55-F887-4BD5-9586-9EAD5BED1C5F}" type="presParOf" srcId="{83918069-9A1B-40E6-9713-E41A52E4578F}" destId="{5F3F7496-CA4C-4FCB-9805-3CC04D0150FA}" srcOrd="0" destOrd="0" presId="urn:microsoft.com/office/officeart/2018/2/layout/IconVerticalSolidList"/>
    <dgm:cxn modelId="{7814BD0E-FB45-4589-9308-990405392B4B}" type="presParOf" srcId="{83918069-9A1B-40E6-9713-E41A52E4578F}" destId="{1C154257-E7DB-484D-8D42-0C2ED0CA320C}" srcOrd="1" destOrd="0" presId="urn:microsoft.com/office/officeart/2018/2/layout/IconVerticalSolidList"/>
    <dgm:cxn modelId="{E9F457B7-D455-45B0-9EB8-AB55CC398BF6}" type="presParOf" srcId="{83918069-9A1B-40E6-9713-E41A52E4578F}" destId="{FD6A2AD0-AD4E-4A2F-9FB7-B63BC92048C5}" srcOrd="2" destOrd="0" presId="urn:microsoft.com/office/officeart/2018/2/layout/IconVerticalSolidList"/>
    <dgm:cxn modelId="{5AC8C5FC-28BD-40F4-A37F-1544D2E1A2E9}" type="presParOf" srcId="{83918069-9A1B-40E6-9713-E41A52E4578F}" destId="{341BE7AD-0381-4129-9153-3581625B6E0B}" srcOrd="3" destOrd="0" presId="urn:microsoft.com/office/officeart/2018/2/layout/IconVerticalSolidList"/>
    <dgm:cxn modelId="{6C0D5624-5489-4C2C-A4DF-6C0EE3EC7D7E}" type="presParOf" srcId="{31641172-C537-4BFD-8103-3DA33A17B22A}" destId="{F79B5EAB-1D99-4EE2-894D-6A0A1E04FD19}" srcOrd="7" destOrd="0" presId="urn:microsoft.com/office/officeart/2018/2/layout/IconVerticalSolidList"/>
    <dgm:cxn modelId="{FA5DE46F-4760-4080-A738-5BA5DACE8B0C}" type="presParOf" srcId="{31641172-C537-4BFD-8103-3DA33A17B22A}" destId="{2E05A54F-9D2B-4E90-8AA9-6CEBBB3076CD}" srcOrd="8" destOrd="0" presId="urn:microsoft.com/office/officeart/2018/2/layout/IconVerticalSolidList"/>
    <dgm:cxn modelId="{23E54C19-1AB1-42B6-BC39-2C482C4A1763}" type="presParOf" srcId="{2E05A54F-9D2B-4E90-8AA9-6CEBBB3076CD}" destId="{ED306B03-4AD8-466A-B262-7DA7C7450F29}" srcOrd="0" destOrd="0" presId="urn:microsoft.com/office/officeart/2018/2/layout/IconVerticalSolidList"/>
    <dgm:cxn modelId="{ECD17E51-FD49-4349-AA9B-9F9D40BC4677}" type="presParOf" srcId="{2E05A54F-9D2B-4E90-8AA9-6CEBBB3076CD}" destId="{4DB15599-0224-43FD-866A-176F574CC755}" srcOrd="1" destOrd="0" presId="urn:microsoft.com/office/officeart/2018/2/layout/IconVerticalSolidList"/>
    <dgm:cxn modelId="{2305E1FE-7D1E-4097-9F73-22EF3D124CBD}" type="presParOf" srcId="{2E05A54F-9D2B-4E90-8AA9-6CEBBB3076CD}" destId="{7A97AA09-E9A9-4FFE-95E8-E34142446F01}" srcOrd="2" destOrd="0" presId="urn:microsoft.com/office/officeart/2018/2/layout/IconVerticalSolidList"/>
    <dgm:cxn modelId="{DE496DF9-173D-4E06-B74A-F27DA3C35710}" type="presParOf" srcId="{2E05A54F-9D2B-4E90-8AA9-6CEBBB3076CD}" destId="{B05A0A29-AA2E-417A-A3D9-B418BF44B5D2}" srcOrd="3" destOrd="0" presId="urn:microsoft.com/office/officeart/2018/2/layout/IconVerticalSolidList"/>
    <dgm:cxn modelId="{A52D6E8F-E07E-4900-BE7D-64F609A11A02}" type="presParOf" srcId="{31641172-C537-4BFD-8103-3DA33A17B22A}" destId="{F0B0534B-1268-44D7-86D5-274E91AE3D7B}" srcOrd="9" destOrd="0" presId="urn:microsoft.com/office/officeart/2018/2/layout/IconVerticalSolidList"/>
    <dgm:cxn modelId="{EF46F1D9-911A-4176-B630-D18809731D0E}" type="presParOf" srcId="{31641172-C537-4BFD-8103-3DA33A17B22A}" destId="{E42034AC-7899-4C11-939E-66785DE3A200}" srcOrd="10" destOrd="0" presId="urn:microsoft.com/office/officeart/2018/2/layout/IconVerticalSolidList"/>
    <dgm:cxn modelId="{EA2ECA2A-4C89-4979-AF3E-218B7D10F7E2}" type="presParOf" srcId="{E42034AC-7899-4C11-939E-66785DE3A200}" destId="{E511F09A-B14C-4792-B253-B8EB92048202}" srcOrd="0" destOrd="0" presId="urn:microsoft.com/office/officeart/2018/2/layout/IconVerticalSolidList"/>
    <dgm:cxn modelId="{A5185857-3BE3-4D87-A148-63B40141A018}" type="presParOf" srcId="{E42034AC-7899-4C11-939E-66785DE3A200}" destId="{E52496B8-B858-4F5B-8F93-8C48606C958F}" srcOrd="1" destOrd="0" presId="urn:microsoft.com/office/officeart/2018/2/layout/IconVerticalSolidList"/>
    <dgm:cxn modelId="{BB053A36-614D-4605-A607-DED96BF35204}" type="presParOf" srcId="{E42034AC-7899-4C11-939E-66785DE3A200}" destId="{D0F13CEB-8ACE-4A7E-9D42-BD81FC811FFC}" srcOrd="2" destOrd="0" presId="urn:microsoft.com/office/officeart/2018/2/layout/IconVerticalSolidList"/>
    <dgm:cxn modelId="{7328471B-5BE8-4123-B214-B5FFC019BDB4}" type="presParOf" srcId="{E42034AC-7899-4C11-939E-66785DE3A200}" destId="{A1669017-DE06-40B6-B695-0AD1AE56CEAA}" srcOrd="3" destOrd="0" presId="urn:microsoft.com/office/officeart/2018/2/layout/IconVerticalSolidList"/>
    <dgm:cxn modelId="{8F74F0D6-E554-4187-AB3F-FE5880AAB01E}" type="presParOf" srcId="{31641172-C537-4BFD-8103-3DA33A17B22A}" destId="{FD5C361B-BC91-43AE-A055-C5DDEBB25D94}" srcOrd="11" destOrd="0" presId="urn:microsoft.com/office/officeart/2018/2/layout/IconVerticalSolidList"/>
    <dgm:cxn modelId="{F00A4938-DC44-4ADC-900B-F1781EBB12E5}" type="presParOf" srcId="{31641172-C537-4BFD-8103-3DA33A17B22A}" destId="{9D6DD792-28B4-4E5E-92DC-E2470A7620A8}" srcOrd="12" destOrd="0" presId="urn:microsoft.com/office/officeart/2018/2/layout/IconVerticalSolidList"/>
    <dgm:cxn modelId="{C8C64A5A-CEAF-4135-A6CF-E2D8268B4B29}" type="presParOf" srcId="{9D6DD792-28B4-4E5E-92DC-E2470A7620A8}" destId="{12461820-B41C-434E-96AB-8BB1874EC8B5}" srcOrd="0" destOrd="0" presId="urn:microsoft.com/office/officeart/2018/2/layout/IconVerticalSolidList"/>
    <dgm:cxn modelId="{22B41115-09C6-4ACC-9EE8-CD2A3C4E7DAE}" type="presParOf" srcId="{9D6DD792-28B4-4E5E-92DC-E2470A7620A8}" destId="{1ABF5F41-242B-4935-8578-6043F41276DF}" srcOrd="1" destOrd="0" presId="urn:microsoft.com/office/officeart/2018/2/layout/IconVerticalSolidList"/>
    <dgm:cxn modelId="{3A4C1717-0185-4881-9C65-2D2B25439911}" type="presParOf" srcId="{9D6DD792-28B4-4E5E-92DC-E2470A7620A8}" destId="{5A3FD47E-8D9C-4222-BAF2-E198F427A079}" srcOrd="2" destOrd="0" presId="urn:microsoft.com/office/officeart/2018/2/layout/IconVerticalSolidList"/>
    <dgm:cxn modelId="{93C834A7-B1E9-455E-AAF8-049EA4AB12CF}" type="presParOf" srcId="{9D6DD792-28B4-4E5E-92DC-E2470A7620A8}" destId="{C631DE0F-563C-48B4-A574-92A005FFA2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20382-6C9E-4E5F-B49D-AEE0D12984F2}">
      <dsp:nvSpPr>
        <dsp:cNvPr id="0" name=""/>
        <dsp:cNvSpPr/>
      </dsp:nvSpPr>
      <dsp:spPr>
        <a:xfrm>
          <a:off x="1085738" y="11008"/>
          <a:ext cx="758027" cy="75802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4EF748-0F52-440B-A952-6E61D5A2895F}">
      <dsp:nvSpPr>
        <dsp:cNvPr id="0" name=""/>
        <dsp:cNvSpPr/>
      </dsp:nvSpPr>
      <dsp:spPr>
        <a:xfrm>
          <a:off x="1244924" y="170194"/>
          <a:ext cx="439656" cy="439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B16B73-580D-4316-9A1E-2AD3C2982E96}">
      <dsp:nvSpPr>
        <dsp:cNvPr id="0" name=""/>
        <dsp:cNvSpPr/>
      </dsp:nvSpPr>
      <dsp:spPr>
        <a:xfrm>
          <a:off x="2006201" y="11008"/>
          <a:ext cx="1786779" cy="7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**Highlighted</a:t>
          </a:r>
          <a:r>
            <a:rPr lang="en-US" sz="1200" b="1" kern="1200" dirty="0">
              <a:latin typeface="The Serif Hand Black"/>
            </a:rPr>
            <a:t>**</a:t>
          </a:r>
          <a:r>
            <a:rPr lang="en-US" sz="1200" b="1" kern="1200" dirty="0"/>
            <a:t> Image Classification with SVM. Image Classification is about the ability of a machine being able to classify different images into different categories.</a:t>
          </a:r>
        </a:p>
      </dsp:txBody>
      <dsp:txXfrm>
        <a:off x="2006201" y="11008"/>
        <a:ext cx="1786779" cy="758027"/>
      </dsp:txXfrm>
    </dsp:sp>
    <dsp:sp modelId="{1D942DD0-20DF-4051-BF14-492F58221566}">
      <dsp:nvSpPr>
        <dsp:cNvPr id="0" name=""/>
        <dsp:cNvSpPr/>
      </dsp:nvSpPr>
      <dsp:spPr>
        <a:xfrm>
          <a:off x="4104313" y="11008"/>
          <a:ext cx="758027" cy="75802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DE5A6-5E8B-448C-B2C9-C3B0FCB47955}">
      <dsp:nvSpPr>
        <dsp:cNvPr id="0" name=""/>
        <dsp:cNvSpPr/>
      </dsp:nvSpPr>
      <dsp:spPr>
        <a:xfrm>
          <a:off x="4263499" y="170194"/>
          <a:ext cx="439656" cy="439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E46CED-3DFE-4B60-974C-4EEE0EAA3C41}">
      <dsp:nvSpPr>
        <dsp:cNvPr id="0" name=""/>
        <dsp:cNvSpPr/>
      </dsp:nvSpPr>
      <dsp:spPr>
        <a:xfrm>
          <a:off x="5024775" y="11008"/>
          <a:ext cx="1786779" cy="7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Built an object detection model with ~85% accuracy. - </a:t>
          </a:r>
        </a:p>
      </dsp:txBody>
      <dsp:txXfrm>
        <a:off x="5024775" y="11008"/>
        <a:ext cx="1786779" cy="758027"/>
      </dsp:txXfrm>
    </dsp:sp>
    <dsp:sp modelId="{46E027CD-D4A2-4C1A-A853-77AB6A820405}">
      <dsp:nvSpPr>
        <dsp:cNvPr id="0" name=""/>
        <dsp:cNvSpPr/>
      </dsp:nvSpPr>
      <dsp:spPr>
        <a:xfrm>
          <a:off x="7122888" y="11008"/>
          <a:ext cx="758027" cy="75802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36AB3-FFB8-421B-9EFB-1D904D16F6DE}">
      <dsp:nvSpPr>
        <dsp:cNvPr id="0" name=""/>
        <dsp:cNvSpPr/>
      </dsp:nvSpPr>
      <dsp:spPr>
        <a:xfrm>
          <a:off x="7282074" y="170194"/>
          <a:ext cx="439656" cy="4396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D92175-C23D-4046-AF47-26C06CE9B597}">
      <dsp:nvSpPr>
        <dsp:cNvPr id="0" name=""/>
        <dsp:cNvSpPr/>
      </dsp:nvSpPr>
      <dsp:spPr>
        <a:xfrm>
          <a:off x="8043350" y="11008"/>
          <a:ext cx="1786779" cy="7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Gained insights into bounding box adjustments and performance evaluation. 2. </a:t>
          </a:r>
        </a:p>
      </dsp:txBody>
      <dsp:txXfrm>
        <a:off x="8043350" y="11008"/>
        <a:ext cx="1786779" cy="758027"/>
      </dsp:txXfrm>
    </dsp:sp>
    <dsp:sp modelId="{E60BFFB4-639C-4FAC-AC97-0ACE53F68989}">
      <dsp:nvSpPr>
        <dsp:cNvPr id="0" name=""/>
        <dsp:cNvSpPr/>
      </dsp:nvSpPr>
      <dsp:spPr>
        <a:xfrm>
          <a:off x="1085738" y="1360456"/>
          <a:ext cx="758027" cy="75802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45DF22-5A34-416E-828D-C0D32E373362}">
      <dsp:nvSpPr>
        <dsp:cNvPr id="0" name=""/>
        <dsp:cNvSpPr/>
      </dsp:nvSpPr>
      <dsp:spPr>
        <a:xfrm>
          <a:off x="1244924" y="1519641"/>
          <a:ext cx="439656" cy="4396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3AE584-46AB-41E6-992A-FBAD84BA4793}">
      <dsp:nvSpPr>
        <dsp:cNvPr id="0" name=""/>
        <dsp:cNvSpPr/>
      </dsp:nvSpPr>
      <dsp:spPr>
        <a:xfrm>
          <a:off x="2006201" y="1360456"/>
          <a:ext cx="1786779" cy="7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**Image Classification Using CNNs:** - </a:t>
          </a:r>
        </a:p>
      </dsp:txBody>
      <dsp:txXfrm>
        <a:off x="2006201" y="1360456"/>
        <a:ext cx="1786779" cy="758027"/>
      </dsp:txXfrm>
    </dsp:sp>
    <dsp:sp modelId="{810A2434-5DD0-42FC-B72D-4D245CA7C378}">
      <dsp:nvSpPr>
        <dsp:cNvPr id="0" name=""/>
        <dsp:cNvSpPr/>
      </dsp:nvSpPr>
      <dsp:spPr>
        <a:xfrm>
          <a:off x="4104313" y="1360456"/>
          <a:ext cx="758027" cy="75802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6C4429-20A8-41BD-ABD3-14E6623C0EAA}">
      <dsp:nvSpPr>
        <dsp:cNvPr id="0" name=""/>
        <dsp:cNvSpPr/>
      </dsp:nvSpPr>
      <dsp:spPr>
        <a:xfrm>
          <a:off x="4263499" y="1519641"/>
          <a:ext cx="439656" cy="4396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E2C86F-BC28-47D2-A7E4-DBCCA81396BA}">
      <dsp:nvSpPr>
        <dsp:cNvPr id="0" name=""/>
        <dsp:cNvSpPr/>
      </dsp:nvSpPr>
      <dsp:spPr>
        <a:xfrm>
          <a:off x="5024775" y="1360456"/>
          <a:ext cx="1786779" cy="7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Developed a CNN model to classify images from CIFAR-10 dataset. - </a:t>
          </a:r>
        </a:p>
      </dsp:txBody>
      <dsp:txXfrm>
        <a:off x="5024775" y="1360456"/>
        <a:ext cx="1786779" cy="758027"/>
      </dsp:txXfrm>
    </dsp:sp>
    <dsp:sp modelId="{C6E07840-DA12-456B-8144-95F6825F49CA}">
      <dsp:nvSpPr>
        <dsp:cNvPr id="0" name=""/>
        <dsp:cNvSpPr/>
      </dsp:nvSpPr>
      <dsp:spPr>
        <a:xfrm>
          <a:off x="7122888" y="1360456"/>
          <a:ext cx="758027" cy="75802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7F177-866A-4DB4-B940-75183DA0173C}">
      <dsp:nvSpPr>
        <dsp:cNvPr id="0" name=""/>
        <dsp:cNvSpPr/>
      </dsp:nvSpPr>
      <dsp:spPr>
        <a:xfrm>
          <a:off x="7282074" y="1519641"/>
          <a:ext cx="439656" cy="4396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FE7B92-171D-496F-A93D-8CA58EC0AF38}">
      <dsp:nvSpPr>
        <dsp:cNvPr id="0" name=""/>
        <dsp:cNvSpPr/>
      </dsp:nvSpPr>
      <dsp:spPr>
        <a:xfrm>
          <a:off x="8043350" y="1360456"/>
          <a:ext cx="1786779" cy="7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Explored the architecture and performance analysis of CNNs compared to traditional neural networks. 3. </a:t>
          </a:r>
        </a:p>
      </dsp:txBody>
      <dsp:txXfrm>
        <a:off x="8043350" y="1360456"/>
        <a:ext cx="1786779" cy="758027"/>
      </dsp:txXfrm>
    </dsp:sp>
    <dsp:sp modelId="{28DF3689-FE14-4E1C-8747-3BE835FE35B3}">
      <dsp:nvSpPr>
        <dsp:cNvPr id="0" name=""/>
        <dsp:cNvSpPr/>
      </dsp:nvSpPr>
      <dsp:spPr>
        <a:xfrm>
          <a:off x="1085738" y="2709903"/>
          <a:ext cx="758027" cy="75802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82A78-5DDD-411D-B45B-16C3A00CC45F}">
      <dsp:nvSpPr>
        <dsp:cNvPr id="0" name=""/>
        <dsp:cNvSpPr/>
      </dsp:nvSpPr>
      <dsp:spPr>
        <a:xfrm>
          <a:off x="1244924" y="2869089"/>
          <a:ext cx="439656" cy="4396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4CD7A1-B6FA-4B6F-BD33-F9AC4A4943D7}">
      <dsp:nvSpPr>
        <dsp:cNvPr id="0" name=""/>
        <dsp:cNvSpPr/>
      </dsp:nvSpPr>
      <dsp:spPr>
        <a:xfrm>
          <a:off x="2006201" y="2709903"/>
          <a:ext cx="1786779" cy="7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**Transfer Learning:** - Leveraged pre-trained models for efficient training on limited data. - </a:t>
          </a:r>
        </a:p>
      </dsp:txBody>
      <dsp:txXfrm>
        <a:off x="2006201" y="2709903"/>
        <a:ext cx="1786779" cy="758027"/>
      </dsp:txXfrm>
    </dsp:sp>
    <dsp:sp modelId="{3C0D9FB5-95EC-44B4-BBD8-9F88AF476D0C}">
      <dsp:nvSpPr>
        <dsp:cNvPr id="0" name=""/>
        <dsp:cNvSpPr/>
      </dsp:nvSpPr>
      <dsp:spPr>
        <a:xfrm>
          <a:off x="4104313" y="2709903"/>
          <a:ext cx="758027" cy="75802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57999-B1A4-4BC2-9E98-6A92CBAF7E11}">
      <dsp:nvSpPr>
        <dsp:cNvPr id="0" name=""/>
        <dsp:cNvSpPr/>
      </dsp:nvSpPr>
      <dsp:spPr>
        <a:xfrm>
          <a:off x="4263499" y="2869089"/>
          <a:ext cx="439656" cy="43965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C99BC3-84AD-4B7C-A80A-74BFACF9CA92}">
      <dsp:nvSpPr>
        <dsp:cNvPr id="0" name=""/>
        <dsp:cNvSpPr/>
      </dsp:nvSpPr>
      <dsp:spPr>
        <a:xfrm>
          <a:off x="5024775" y="2709903"/>
          <a:ext cx="1786779" cy="758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Applied to real-world datasets like VOC2007.</a:t>
          </a:r>
        </a:p>
      </dsp:txBody>
      <dsp:txXfrm>
        <a:off x="5024775" y="2709903"/>
        <a:ext cx="1786779" cy="758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EA53D-9B34-4710-B68E-C904B1C4EE98}">
      <dsp:nvSpPr>
        <dsp:cNvPr id="0" name=""/>
        <dsp:cNvSpPr/>
      </dsp:nvSpPr>
      <dsp:spPr>
        <a:xfrm>
          <a:off x="0" y="473"/>
          <a:ext cx="6900512" cy="6511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38E79-21CD-4E43-9934-9159E1C1B45F}">
      <dsp:nvSpPr>
        <dsp:cNvPr id="0" name=""/>
        <dsp:cNvSpPr/>
      </dsp:nvSpPr>
      <dsp:spPr>
        <a:xfrm>
          <a:off x="196987" y="146992"/>
          <a:ext cx="358159" cy="358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0E54D-7E46-4B3A-82F4-67F09396C7C0}">
      <dsp:nvSpPr>
        <dsp:cNvPr id="0" name=""/>
        <dsp:cNvSpPr/>
      </dsp:nvSpPr>
      <dsp:spPr>
        <a:xfrm>
          <a:off x="752135" y="473"/>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**Personal Insights: - This course deepened my understanding of computer vision concepts and improved my technical skills. - </a:t>
          </a:r>
        </a:p>
      </dsp:txBody>
      <dsp:txXfrm>
        <a:off x="752135" y="473"/>
        <a:ext cx="6148376" cy="651199"/>
      </dsp:txXfrm>
    </dsp:sp>
    <dsp:sp modelId="{3135830A-4490-4EBF-9D18-F93A553E52A0}">
      <dsp:nvSpPr>
        <dsp:cNvPr id="0" name=""/>
        <dsp:cNvSpPr/>
      </dsp:nvSpPr>
      <dsp:spPr>
        <a:xfrm>
          <a:off x="0" y="814472"/>
          <a:ext cx="6900512" cy="6511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E205E-186E-4A6F-A800-057C31DD32D5}">
      <dsp:nvSpPr>
        <dsp:cNvPr id="0" name=""/>
        <dsp:cNvSpPr/>
      </dsp:nvSpPr>
      <dsp:spPr>
        <a:xfrm>
          <a:off x="196987" y="960992"/>
          <a:ext cx="358159" cy="358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34E22B-3609-4529-B038-46DFBC929652}">
      <dsp:nvSpPr>
        <dsp:cNvPr id="0" name=""/>
        <dsp:cNvSpPr/>
      </dsp:nvSpPr>
      <dsp:spPr>
        <a:xfrm>
          <a:off x="752135" y="814472"/>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Challenges included managing large datasets and troubleshooting model performance issues. - </a:t>
          </a:r>
        </a:p>
      </dsp:txBody>
      <dsp:txXfrm>
        <a:off x="752135" y="814472"/>
        <a:ext cx="6148376" cy="651199"/>
      </dsp:txXfrm>
    </dsp:sp>
    <dsp:sp modelId="{68AE5DF2-FDB6-47E0-95A5-5E9F62931897}">
      <dsp:nvSpPr>
        <dsp:cNvPr id="0" name=""/>
        <dsp:cNvSpPr/>
      </dsp:nvSpPr>
      <dsp:spPr>
        <a:xfrm>
          <a:off x="0" y="1628471"/>
          <a:ext cx="6900512" cy="6511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CF4929-3D40-4A52-873A-BC30BB91EF2E}">
      <dsp:nvSpPr>
        <dsp:cNvPr id="0" name=""/>
        <dsp:cNvSpPr/>
      </dsp:nvSpPr>
      <dsp:spPr>
        <a:xfrm>
          <a:off x="196987" y="1774991"/>
          <a:ext cx="358159" cy="358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0EB6E7-B7FF-4650-99A3-8F6DFB75F22E}">
      <dsp:nvSpPr>
        <dsp:cNvPr id="0" name=""/>
        <dsp:cNvSpPr/>
      </dsp:nvSpPr>
      <dsp:spPr>
        <a:xfrm>
          <a:off x="752135" y="1628471"/>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**Challenges Overcome:** - Learned effective debugging techniques and efficient dataset management strategies. - </a:t>
          </a:r>
        </a:p>
      </dsp:txBody>
      <dsp:txXfrm>
        <a:off x="752135" y="1628471"/>
        <a:ext cx="6148376" cy="651199"/>
      </dsp:txXfrm>
    </dsp:sp>
    <dsp:sp modelId="{5F3F7496-CA4C-4FCB-9805-3CC04D0150FA}">
      <dsp:nvSpPr>
        <dsp:cNvPr id="0" name=""/>
        <dsp:cNvSpPr/>
      </dsp:nvSpPr>
      <dsp:spPr>
        <a:xfrm>
          <a:off x="0" y="2442470"/>
          <a:ext cx="6900512" cy="65119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54257-E7DB-484D-8D42-0C2ED0CA320C}">
      <dsp:nvSpPr>
        <dsp:cNvPr id="0" name=""/>
        <dsp:cNvSpPr/>
      </dsp:nvSpPr>
      <dsp:spPr>
        <a:xfrm>
          <a:off x="196987" y="2588990"/>
          <a:ext cx="358159" cy="358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1BE7AD-0381-4129-9153-3581625B6E0B}">
      <dsp:nvSpPr>
        <dsp:cNvPr id="0" name=""/>
        <dsp:cNvSpPr/>
      </dsp:nvSpPr>
      <dsp:spPr>
        <a:xfrm>
          <a:off x="752135" y="2442470"/>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Key Resources:</a:t>
          </a:r>
        </a:p>
      </dsp:txBody>
      <dsp:txXfrm>
        <a:off x="752135" y="2442470"/>
        <a:ext cx="6148376" cy="651199"/>
      </dsp:txXfrm>
    </dsp:sp>
    <dsp:sp modelId="{ED306B03-4AD8-466A-B262-7DA7C7450F29}">
      <dsp:nvSpPr>
        <dsp:cNvPr id="0" name=""/>
        <dsp:cNvSpPr/>
      </dsp:nvSpPr>
      <dsp:spPr>
        <a:xfrm>
          <a:off x="0" y="3256470"/>
          <a:ext cx="6900512" cy="65119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15599-0224-43FD-866A-176F574CC755}">
      <dsp:nvSpPr>
        <dsp:cNvPr id="0" name=""/>
        <dsp:cNvSpPr/>
      </dsp:nvSpPr>
      <dsp:spPr>
        <a:xfrm>
          <a:off x="196987" y="3402989"/>
          <a:ext cx="358159" cy="3581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A0A29-AA2E-417A-A3D9-B418BF44B5D2}">
      <dsp:nvSpPr>
        <dsp:cNvPr id="0" name=""/>
        <dsp:cNvSpPr/>
      </dsp:nvSpPr>
      <dsp:spPr>
        <a:xfrm>
          <a:off x="752135" y="3256470"/>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1. Article: “Understanding YOLO” – Provided insights into real-time object detection. </a:t>
          </a:r>
        </a:p>
      </dsp:txBody>
      <dsp:txXfrm>
        <a:off x="752135" y="3256470"/>
        <a:ext cx="6148376" cy="651199"/>
      </dsp:txXfrm>
    </dsp:sp>
    <dsp:sp modelId="{E511F09A-B14C-4792-B253-B8EB92048202}">
      <dsp:nvSpPr>
        <dsp:cNvPr id="0" name=""/>
        <dsp:cNvSpPr/>
      </dsp:nvSpPr>
      <dsp:spPr>
        <a:xfrm>
          <a:off x="0" y="4070469"/>
          <a:ext cx="6900512" cy="6511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2496B8-B858-4F5B-8F93-8C48606C958F}">
      <dsp:nvSpPr>
        <dsp:cNvPr id="0" name=""/>
        <dsp:cNvSpPr/>
      </dsp:nvSpPr>
      <dsp:spPr>
        <a:xfrm>
          <a:off x="196987" y="4216989"/>
          <a:ext cx="358159" cy="3581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669017-DE06-40B6-B695-0AD1AE56CEAA}">
      <dsp:nvSpPr>
        <dsp:cNvPr id="0" name=""/>
        <dsp:cNvSpPr/>
      </dsp:nvSpPr>
      <dsp:spPr>
        <a:xfrm>
          <a:off x="752135" y="4070469"/>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2. Video: “Deep Learning for Computer Vision” – Explained core concepts and applications. </a:t>
          </a:r>
        </a:p>
      </dsp:txBody>
      <dsp:txXfrm>
        <a:off x="752135" y="4070469"/>
        <a:ext cx="6148376" cy="651199"/>
      </dsp:txXfrm>
    </dsp:sp>
    <dsp:sp modelId="{12461820-B41C-434E-96AB-8BB1874EC8B5}">
      <dsp:nvSpPr>
        <dsp:cNvPr id="0" name=""/>
        <dsp:cNvSpPr/>
      </dsp:nvSpPr>
      <dsp:spPr>
        <a:xfrm>
          <a:off x="0" y="4884468"/>
          <a:ext cx="6900512" cy="6511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BF5F41-242B-4935-8578-6043F41276DF}">
      <dsp:nvSpPr>
        <dsp:cNvPr id="0" name=""/>
        <dsp:cNvSpPr/>
      </dsp:nvSpPr>
      <dsp:spPr>
        <a:xfrm>
          <a:off x="196987" y="5030988"/>
          <a:ext cx="358159" cy="35815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31DE0F-563C-48B4-A574-92A005FFA22D}">
      <dsp:nvSpPr>
        <dsp:cNvPr id="0" name=""/>
        <dsp:cNvSpPr/>
      </dsp:nvSpPr>
      <dsp:spPr>
        <a:xfrm>
          <a:off x="752135" y="4884468"/>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3. Tutorials: Guided steps for working with TensorFlow and OpenCV.</a:t>
          </a:r>
        </a:p>
      </dsp:txBody>
      <dsp:txXfrm>
        <a:off x="752135" y="4884468"/>
        <a:ext cx="6148376" cy="6511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17:27:59.399"/>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9025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3468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3400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0600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20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9022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711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3902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54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443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49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2014133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tauriea21/ITAI1378_Computer_Vision_Portfolio.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hyperlink" Target="https://github.com/stauriea21/ITAI1378_Computer_Vision_Portfolio.2"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oJNHXPsNOe8" TargetMode="External"/><Relationship Id="rId2" Type="http://schemas.openxmlformats.org/officeDocument/2006/relationships/hyperlink" Target="https://towardsdatascience.com/understanding-yolo-object-detection-75175b6dc3c3" TargetMode="External"/><Relationship Id="rId1" Type="http://schemas.openxmlformats.org/officeDocument/2006/relationships/slideLayout" Target="../slideLayouts/slideLayout2.xml"/><Relationship Id="rId6" Type="http://schemas.openxmlformats.org/officeDocument/2006/relationships/hyperlink" Target="https://www.tensorflow.org/" TargetMode="External"/><Relationship Id="rId5" Type="http://schemas.openxmlformats.org/officeDocument/2006/relationships/hyperlink" Target="https://www.cs.toronto.edu/~kriz/cifar.html" TargetMode="External"/><Relationship Id="rId4" Type="http://schemas.openxmlformats.org/officeDocument/2006/relationships/hyperlink" Target="https://github.com/tensorflow/models/tree/master/research/object_detect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aarbook.github.io/vision-por-computadora/" TargetMode="External"/><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798FE0E0-D95D-46EF-A375-475D4DB0E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stock photo of ai, artificial intelligence, machine learning">
            <a:extLst>
              <a:ext uri="{FF2B5EF4-FFF2-40B4-BE49-F238E27FC236}">
                <a16:creationId xmlns:a16="http://schemas.microsoft.com/office/drawing/2014/main" id="{F2604CEC-DBD3-D94C-9EAD-A29BBD59AA07}"/>
              </a:ext>
            </a:extLst>
          </p:cNvPr>
          <p:cNvPicPr>
            <a:picLocks noChangeAspect="1"/>
          </p:cNvPicPr>
          <p:nvPr/>
        </p:nvPicPr>
        <p:blipFill>
          <a:blip r:embed="rId2"/>
          <a:srcRect t="2030" r="-1" b="13678"/>
          <a:stretch/>
        </p:blipFill>
        <p:spPr>
          <a:xfrm>
            <a:off x="20" y="10"/>
            <a:ext cx="12188931" cy="6857989"/>
          </a:xfrm>
          <a:prstGeom prst="rect">
            <a:avLst/>
          </a:prstGeom>
        </p:spPr>
      </p:pic>
      <p:sp>
        <p:nvSpPr>
          <p:cNvPr id="52" name="Rectangle 51">
            <a:extLst>
              <a:ext uri="{FF2B5EF4-FFF2-40B4-BE49-F238E27FC236}">
                <a16:creationId xmlns:a16="http://schemas.microsoft.com/office/drawing/2014/main" id="{D503E11D-D7FB-44ED-80F1-8CDAD7A9A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40080" y="640080"/>
            <a:ext cx="6894575" cy="3566160"/>
          </a:xfrm>
        </p:spPr>
        <p:txBody>
          <a:bodyPr>
            <a:normAutofit/>
          </a:bodyPr>
          <a:lstStyle/>
          <a:p>
            <a:r>
              <a:rPr lang="en-US">
                <a:solidFill>
                  <a:schemeClr val="bg1"/>
                </a:solidFill>
              </a:rPr>
              <a:t>Class portfolio </a:t>
            </a:r>
          </a:p>
        </p:txBody>
      </p:sp>
      <p:sp>
        <p:nvSpPr>
          <p:cNvPr id="3" name="Subtitle 2"/>
          <p:cNvSpPr>
            <a:spLocks noGrp="1"/>
          </p:cNvSpPr>
          <p:nvPr>
            <p:ph type="subTitle" idx="1"/>
          </p:nvPr>
        </p:nvSpPr>
        <p:spPr>
          <a:xfrm>
            <a:off x="640080" y="4636008"/>
            <a:ext cx="6894576" cy="1572768"/>
          </a:xfrm>
        </p:spPr>
        <p:txBody>
          <a:bodyPr vert="horz" lIns="91440" tIns="45720" rIns="91440" bIns="45720" rtlCol="0" anchor="t">
            <a:normAutofit/>
          </a:bodyPr>
          <a:lstStyle/>
          <a:p>
            <a:r>
              <a:rPr lang="en-US" dirty="0" err="1">
                <a:solidFill>
                  <a:schemeClr val="bg1"/>
                </a:solidFill>
                <a:ea typeface="+mn-lt"/>
                <a:cs typeface="+mn-lt"/>
              </a:rPr>
              <a:t>Sha'Rise</a:t>
            </a:r>
            <a:r>
              <a:rPr lang="en-US" dirty="0">
                <a:solidFill>
                  <a:schemeClr val="bg1"/>
                </a:solidFill>
                <a:ea typeface="+mn-lt"/>
                <a:cs typeface="+mn-lt"/>
              </a:rPr>
              <a:t> Griggs - "Computer Vision Artificial Intelligence  -13788 December 11,2024  -  Link  </a:t>
            </a:r>
            <a:r>
              <a:rPr lang="en-US" dirty="0">
                <a:solidFill>
                  <a:schemeClr val="bg1"/>
                </a:solidFill>
                <a:ea typeface="+mn-lt"/>
                <a:cs typeface="+mn-lt"/>
                <a:hlinkClick r:id="rId3">
                  <a:extLst>
                    <a:ext uri="{A12FA001-AC4F-418D-AE19-62706E023703}">
                      <ahyp:hlinkClr xmlns:ahyp="http://schemas.microsoft.com/office/drawing/2018/hyperlinkcolor" val="tx"/>
                    </a:ext>
                  </a:extLst>
                </a:hlinkClick>
              </a:rPr>
              <a:t>https://github.com/stauriea21/ITAI1378_Computer_Vision_Portfolio.2</a:t>
            </a:r>
            <a:r>
              <a:rPr lang="en-US" dirty="0">
                <a:solidFill>
                  <a:schemeClr val="bg1"/>
                </a:solidFill>
                <a:ea typeface="+mn-lt"/>
                <a:cs typeface="+mn-lt"/>
              </a:rPr>
              <a:t> </a:t>
            </a:r>
            <a:endParaRPr lang="en-US" dirty="0">
              <a:solidFill>
                <a:schemeClr val="bg1"/>
              </a:solidFill>
            </a:endParaRPr>
          </a:p>
          <a:p>
            <a:endParaRPr lang="en-US">
              <a:solidFill>
                <a:schemeClr val="bg1"/>
              </a:solidFill>
            </a:endParaRPr>
          </a:p>
        </p:txBody>
      </p:sp>
      <p:sp>
        <p:nvSpPr>
          <p:cNvPr id="50" name="Rectangle 6">
            <a:extLst>
              <a:ext uri="{FF2B5EF4-FFF2-40B4-BE49-F238E27FC236}">
                <a16:creationId xmlns:a16="http://schemas.microsoft.com/office/drawing/2014/main" id="{2D82A42F-AEBE-4065-9792-036A904D8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646"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769A3"/>
          </a:solidFill>
          <a:ln w="38100" cap="rnd">
            <a:solidFill>
              <a:srgbClr val="3769A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11733D-30C6-2E74-FFCA-733ABAA9AC29}"/>
              </a:ext>
            </a:extLst>
          </p:cNvPr>
          <p:cNvSpPr txBox="1"/>
          <p:nvPr/>
        </p:nvSpPr>
        <p:spPr>
          <a:xfrm>
            <a:off x="1524000" y="6000750"/>
            <a:ext cx="9144000" cy="317500"/>
          </a:xfrm>
          <a:prstGeom prst="rect">
            <a:avLst/>
          </a:prstGeom>
        </p:spPr>
        <p:txBody>
          <a:bodyPr>
            <a:normAutofit/>
          </a:bodyPr>
          <a:lstStyle/>
          <a:p>
            <a:pPr>
              <a:lnSpc>
                <a:spcPct val="90000"/>
              </a:lnSpc>
              <a:spcAft>
                <a:spcPts val="600"/>
              </a:spcAft>
            </a:pPr>
            <a:r>
              <a:rPr lang="en-US" sz="1600"/>
              <a:t>ThePhoto by PhotoAuthor is licensed under CCYYSA.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B59CBB-73CF-57F0-49A8-D1B0E0F9C667}"/>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Reflections and resources </a:t>
            </a:r>
          </a:p>
        </p:txBody>
      </p:sp>
      <p:graphicFrame>
        <p:nvGraphicFramePr>
          <p:cNvPr id="5" name="Content Placeholder 2">
            <a:extLst>
              <a:ext uri="{FF2B5EF4-FFF2-40B4-BE49-F238E27FC236}">
                <a16:creationId xmlns:a16="http://schemas.microsoft.com/office/drawing/2014/main" id="{79E3C835-4095-326E-B019-D1273F9ACE45}"/>
              </a:ext>
            </a:extLst>
          </p:cNvPr>
          <p:cNvGraphicFramePr>
            <a:graphicFrameLocks noGrp="1"/>
          </p:cNvGraphicFramePr>
          <p:nvPr>
            <p:ph idx="1"/>
            <p:extLst>
              <p:ext uri="{D42A27DB-BD31-4B8C-83A1-F6EECF244321}">
                <p14:modId xmlns:p14="http://schemas.microsoft.com/office/powerpoint/2010/main" val="339115587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85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8BD63-B131-9A6D-8A1C-9AA212A00407}"/>
              </a:ext>
            </a:extLst>
          </p:cNvPr>
          <p:cNvSpPr>
            <a:spLocks noGrp="1"/>
          </p:cNvSpPr>
          <p:nvPr>
            <p:ph type="title"/>
          </p:nvPr>
        </p:nvSpPr>
        <p:spPr>
          <a:xfrm>
            <a:off x="640080" y="325370"/>
            <a:ext cx="6894576" cy="1784538"/>
          </a:xfrm>
        </p:spPr>
        <p:txBody>
          <a:bodyPr anchor="b">
            <a:normAutofit/>
          </a:bodyPr>
          <a:lstStyle/>
          <a:p>
            <a:pPr>
              <a:lnSpc>
                <a:spcPct val="90000"/>
              </a:lnSpc>
            </a:pPr>
            <a:r>
              <a:rPr lang="en-US" sz="6100" dirty="0"/>
              <a:t>Final Thoughts and Future Plans</a:t>
            </a:r>
          </a:p>
        </p:txBody>
      </p:sp>
      <p:sp>
        <p:nvSpPr>
          <p:cNvPr id="4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5698E4"/>
          </a:solidFill>
          <a:ln w="38100" cap="rnd">
            <a:solidFill>
              <a:srgbClr val="5698E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E1A6E7-8E55-2FAC-17B9-38647E2E6584}"/>
              </a:ext>
            </a:extLst>
          </p:cNvPr>
          <p:cNvSpPr>
            <a:spLocks noGrp="1"/>
          </p:cNvSpPr>
          <p:nvPr>
            <p:ph idx="1"/>
          </p:nvPr>
        </p:nvSpPr>
        <p:spPr>
          <a:xfrm>
            <a:off x="640080" y="2708307"/>
            <a:ext cx="6894576" cy="3485260"/>
          </a:xfrm>
        </p:spPr>
        <p:txBody>
          <a:bodyPr vert="horz" lIns="91440" tIns="45720" rIns="91440" bIns="45720" rtlCol="0">
            <a:normAutofit/>
          </a:bodyPr>
          <a:lstStyle/>
          <a:p>
            <a:pPr marL="0" indent="0">
              <a:lnSpc>
                <a:spcPct val="100000"/>
              </a:lnSpc>
              <a:buNone/>
            </a:pPr>
            <a:r>
              <a:rPr lang="en-US" sz="1800">
                <a:ea typeface="+mn-lt"/>
                <a:cs typeface="+mn-lt"/>
              </a:rPr>
              <a:t>**Summary of Learning Journey:**</a:t>
            </a:r>
          </a:p>
          <a:p>
            <a:pPr>
              <a:lnSpc>
                <a:spcPct val="100000"/>
              </a:lnSpc>
            </a:pPr>
            <a:r>
              <a:rPr lang="en-US" sz="1800">
                <a:ea typeface="+mn-lt"/>
                <a:cs typeface="+mn-lt"/>
              </a:rPr>
              <a:t>I Gained hands-on experience with cutting-edge computer vision tools and techniques. - </a:t>
            </a:r>
          </a:p>
          <a:p>
            <a:pPr>
              <a:lnSpc>
                <a:spcPct val="100000"/>
              </a:lnSpc>
            </a:pPr>
            <a:r>
              <a:rPr lang="en-US" sz="1800">
                <a:ea typeface="+mn-lt"/>
                <a:cs typeface="+mn-lt"/>
              </a:rPr>
              <a:t>Learned to apply theoretical knowledge to solve practical problems. - </a:t>
            </a:r>
          </a:p>
          <a:p>
            <a:pPr>
              <a:lnSpc>
                <a:spcPct val="100000"/>
              </a:lnSpc>
            </a:pPr>
            <a:r>
              <a:rPr lang="en-US" sz="1800">
                <a:ea typeface="+mn-lt"/>
                <a:cs typeface="+mn-lt"/>
              </a:rPr>
              <a:t>**Future Plans:** - </a:t>
            </a:r>
          </a:p>
          <a:p>
            <a:pPr>
              <a:lnSpc>
                <a:spcPct val="100000"/>
              </a:lnSpc>
            </a:pPr>
            <a:r>
              <a:rPr lang="en-US" sz="1800">
                <a:ea typeface="+mn-lt"/>
                <a:cs typeface="+mn-lt"/>
              </a:rPr>
              <a:t>Explore generative AI and autonomous systems in computer vision. - </a:t>
            </a:r>
          </a:p>
          <a:p>
            <a:pPr>
              <a:lnSpc>
                <a:spcPct val="100000"/>
              </a:lnSpc>
            </a:pPr>
            <a:r>
              <a:rPr lang="en-US" sz="1800">
                <a:ea typeface="+mn-lt"/>
                <a:cs typeface="+mn-lt"/>
              </a:rPr>
              <a:t>Pursue internships or projects to deepen my expertise. - </a:t>
            </a:r>
          </a:p>
          <a:p>
            <a:pPr>
              <a:lnSpc>
                <a:spcPct val="100000"/>
              </a:lnSpc>
            </a:pPr>
            <a:r>
              <a:rPr lang="en-US" sz="1800">
                <a:ea typeface="+mn-lt"/>
                <a:cs typeface="+mn-lt"/>
              </a:rPr>
              <a:t>"Thank you for reviewing my portfolio!" - **GitHub Repository Link:** - Add as a QR code for easy access. - </a:t>
            </a:r>
          </a:p>
          <a:p>
            <a:pPr marL="0" indent="0">
              <a:lnSpc>
                <a:spcPct val="100000"/>
              </a:lnSpc>
              <a:buNone/>
            </a:pPr>
            <a:r>
              <a:rPr lang="en-US" sz="1800">
                <a:ea typeface="+mn-lt"/>
                <a:cs typeface="+mn-lt"/>
              </a:rPr>
              <a:t>                                         ** - “The best way to predict the future is to invent it.” – Alan Kay</a:t>
            </a:r>
            <a:endParaRPr lang="en-US" sz="1800"/>
          </a:p>
        </p:txBody>
      </p:sp>
      <p:pic>
        <p:nvPicPr>
          <p:cNvPr id="45" name="Picture 44" descr="Digital financial graph">
            <a:extLst>
              <a:ext uri="{FF2B5EF4-FFF2-40B4-BE49-F238E27FC236}">
                <a16:creationId xmlns:a16="http://schemas.microsoft.com/office/drawing/2014/main" id="{64579C38-8CC9-437F-D324-784093D439E3}"/>
              </a:ext>
            </a:extLst>
          </p:cNvPr>
          <p:cNvPicPr>
            <a:picLocks noChangeAspect="1"/>
          </p:cNvPicPr>
          <p:nvPr/>
        </p:nvPicPr>
        <p:blipFill>
          <a:blip r:embed="rId2"/>
          <a:srcRect l="42642" r="24133" b="-2"/>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2783523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00CFF-2E7E-A0E0-4E27-02CD2D8D8A14}"/>
              </a:ext>
            </a:extLst>
          </p:cNvPr>
          <p:cNvSpPr>
            <a:spLocks noGrp="1"/>
          </p:cNvSpPr>
          <p:nvPr>
            <p:ph type="title"/>
          </p:nvPr>
        </p:nvSpPr>
        <p:spPr>
          <a:xfrm>
            <a:off x="630936" y="640823"/>
            <a:ext cx="3419856" cy="5583148"/>
          </a:xfrm>
        </p:spPr>
        <p:txBody>
          <a:bodyPr anchor="ctr">
            <a:normAutofit/>
          </a:bodyPr>
          <a:lstStyle/>
          <a:p>
            <a:r>
              <a:rPr lang="en-US" sz="6000"/>
              <a:t>Github rEPOSTIORY  </a:t>
            </a: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5" name="Rectangle 14">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26B48"/>
          </a:solidFill>
          <a:ln w="34925">
            <a:solidFill>
              <a:srgbClr val="F26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DE5ACBE-881A-F21A-EA83-1410507B5599}"/>
              </a:ext>
            </a:extLst>
          </p:cNvPr>
          <p:cNvSpPr>
            <a:spLocks noGrp="1"/>
          </p:cNvSpPr>
          <p:nvPr>
            <p:ph idx="1"/>
          </p:nvPr>
        </p:nvSpPr>
        <p:spPr>
          <a:xfrm>
            <a:off x="4654296" y="4798577"/>
            <a:ext cx="6894576" cy="1428487"/>
          </a:xfrm>
        </p:spPr>
        <p:txBody>
          <a:bodyPr anchor="t">
            <a:normAutofit/>
          </a:bodyPr>
          <a:lstStyle/>
          <a:p>
            <a:r>
              <a:rPr lang="en-US" dirty="0">
                <a:ea typeface="+mn-lt"/>
                <a:cs typeface="+mn-lt"/>
                <a:hlinkClick r:id="rId4"/>
              </a:rPr>
              <a:t>https://github.com/stauriea21/ITAI1378_Computer_Vision_Portfolio.2</a:t>
            </a:r>
            <a:r>
              <a:rPr lang="en-US" dirty="0">
                <a:ea typeface="+mn-lt"/>
                <a:cs typeface="+mn-lt"/>
              </a:rPr>
              <a:t> </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F48F106D-AEB2-8C4B-09A2-CD932BFA8A82}"/>
              </a:ext>
            </a:extLst>
          </p:cNvPr>
          <p:cNvPicPr>
            <a:picLocks noChangeAspect="1"/>
          </p:cNvPicPr>
          <p:nvPr/>
        </p:nvPicPr>
        <p:blipFill>
          <a:blip r:embed="rId5"/>
          <a:stretch>
            <a:fillRect/>
          </a:stretch>
        </p:blipFill>
        <p:spPr>
          <a:xfrm>
            <a:off x="4654296" y="829635"/>
            <a:ext cx="6894576" cy="3516233"/>
          </a:xfrm>
          <a:prstGeom prst="rect">
            <a:avLst/>
          </a:prstGeom>
        </p:spPr>
      </p:pic>
    </p:spTree>
    <p:extLst>
      <p:ext uri="{BB962C8B-B14F-4D97-AF65-F5344CB8AC3E}">
        <p14:creationId xmlns:p14="http://schemas.microsoft.com/office/powerpoint/2010/main" val="3741502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BDA8B-AD2D-7556-68E8-3523724973AA}"/>
              </a:ext>
            </a:extLst>
          </p:cNvPr>
          <p:cNvSpPr>
            <a:spLocks noGrp="1"/>
          </p:cNvSpPr>
          <p:nvPr>
            <p:ph type="title"/>
          </p:nvPr>
        </p:nvSpPr>
        <p:spPr>
          <a:xfrm>
            <a:off x="838200" y="365125"/>
            <a:ext cx="10515600" cy="1325563"/>
          </a:xfrm>
        </p:spPr>
        <p:txBody>
          <a:bodyPr>
            <a:normAutofit/>
          </a:bodyPr>
          <a:lstStyle/>
          <a:p>
            <a:r>
              <a:rPr lang="en-US" sz="6600"/>
              <a:t>KEY rESOURCES </a:t>
            </a:r>
          </a:p>
        </p:txBody>
      </p:sp>
      <p:sp>
        <p:nvSpPr>
          <p:cNvPr id="3" name="Content Placeholder 2">
            <a:extLst>
              <a:ext uri="{FF2B5EF4-FFF2-40B4-BE49-F238E27FC236}">
                <a16:creationId xmlns:a16="http://schemas.microsoft.com/office/drawing/2014/main" id="{059B4DE7-433A-AB4C-746B-C9CFC14B4746}"/>
              </a:ext>
            </a:extLst>
          </p:cNvPr>
          <p:cNvSpPr>
            <a:spLocks noGrp="1"/>
          </p:cNvSpPr>
          <p:nvPr>
            <p:ph idx="1"/>
          </p:nvPr>
        </p:nvSpPr>
        <p:spPr>
          <a:xfrm>
            <a:off x="838200" y="1929384"/>
            <a:ext cx="10515600" cy="4251960"/>
          </a:xfrm>
        </p:spPr>
        <p:txBody>
          <a:bodyPr vert="horz" lIns="91440" tIns="45720" rIns="91440" bIns="45720" rtlCol="0" anchor="t">
            <a:normAutofit fontScale="92500" lnSpcReduction="20000"/>
          </a:bodyPr>
          <a:lstStyle/>
          <a:p>
            <a:pPr marL="0" indent="0">
              <a:buNone/>
            </a:pPr>
            <a:r>
              <a:rPr lang="en-US" dirty="0">
                <a:ea typeface="+mn-lt"/>
                <a:cs typeface="+mn-lt"/>
              </a:rPr>
              <a:t>* 1. **Article:** "Understanding YOLO for Object Detection" - [Author Unknown]. (2021). *Towards Data Science*. Retrieved from </a:t>
            </a:r>
            <a:r>
              <a:rPr lang="en-US" dirty="0">
                <a:ea typeface="+mn-lt"/>
                <a:cs typeface="+mn-lt"/>
                <a:hlinkClick r:id="rId2"/>
              </a:rPr>
              <a:t>https://towardsdatascience.com/understanding-yolo-object-detection-75175b6dc3c3</a:t>
            </a:r>
            <a:endParaRPr lang="en-US"/>
          </a:p>
          <a:p>
            <a:pPr marL="0" indent="0">
              <a:buNone/>
            </a:pPr>
            <a:r>
              <a:rPr lang="en-US" dirty="0">
                <a:ea typeface="+mn-lt"/>
                <a:cs typeface="+mn-lt"/>
              </a:rPr>
              <a:t> 2. **Video:** "Deep Learning for Computer Vision" - Stanford University. (2021). *YouTube*. </a:t>
            </a:r>
          </a:p>
          <a:p>
            <a:pPr marL="0" indent="0">
              <a:buNone/>
            </a:pPr>
            <a:r>
              <a:rPr lang="en-US" dirty="0">
                <a:ea typeface="+mn-lt"/>
                <a:cs typeface="+mn-lt"/>
                <a:hlinkClick r:id="rId3"/>
              </a:rPr>
              <a:t>https://www.youtube.com/watch?v=oJNHXPsNOe8</a:t>
            </a:r>
            <a:r>
              <a:rPr lang="en-US" dirty="0">
                <a:ea typeface="+mn-lt"/>
                <a:cs typeface="+mn-lt"/>
              </a:rPr>
              <a:t> </a:t>
            </a:r>
            <a:endParaRPr lang="en-US" dirty="0"/>
          </a:p>
          <a:p>
            <a:pPr marL="0" indent="0">
              <a:buNone/>
            </a:pPr>
            <a:r>
              <a:rPr lang="en-US" dirty="0">
                <a:ea typeface="+mn-lt"/>
                <a:cs typeface="+mn-lt"/>
              </a:rPr>
              <a:t>3. **GitHub Repository:** TensorFlow Object Detection API - Google Research. (2024). *GitHub*. </a:t>
            </a:r>
            <a:r>
              <a:rPr lang="en-US" dirty="0">
                <a:ea typeface="+mn-lt"/>
                <a:cs typeface="+mn-lt"/>
                <a:hlinkClick r:id="rId4"/>
              </a:rPr>
              <a:t>https://github.com/tensorflow/models/tree/master/research/object_detection</a:t>
            </a:r>
            <a:endParaRPr lang="en-US">
              <a:ea typeface="+mn-lt"/>
              <a:cs typeface="+mn-lt"/>
            </a:endParaRPr>
          </a:p>
          <a:p>
            <a:pPr marL="0" indent="0">
              <a:buNone/>
            </a:pPr>
            <a:r>
              <a:rPr lang="en-US" dirty="0">
                <a:ea typeface="+mn-lt"/>
                <a:cs typeface="+mn-lt"/>
              </a:rPr>
              <a:t> 4. **Dataset:** CIFAR-10 Dataset - </a:t>
            </a:r>
            <a:r>
              <a:rPr lang="en-US" dirty="0" err="1">
                <a:ea typeface="+mn-lt"/>
                <a:cs typeface="+mn-lt"/>
              </a:rPr>
              <a:t>Krizhevsky</a:t>
            </a:r>
            <a:r>
              <a:rPr lang="en-US" dirty="0">
                <a:ea typeface="+mn-lt"/>
                <a:cs typeface="+mn-lt"/>
              </a:rPr>
              <a:t>, A. (2009). *Canadian Institute for Advanced Research*.  </a:t>
            </a:r>
            <a:r>
              <a:rPr lang="en-US" dirty="0">
                <a:ea typeface="+mn-lt"/>
                <a:cs typeface="+mn-lt"/>
                <a:hlinkClick r:id="rId5"/>
              </a:rPr>
              <a:t>https://www.cs.toronto.edu/~kriz/cifar.html</a:t>
            </a:r>
            <a:r>
              <a:rPr lang="en-US" dirty="0">
                <a:ea typeface="+mn-lt"/>
                <a:cs typeface="+mn-lt"/>
              </a:rPr>
              <a:t>  </a:t>
            </a:r>
          </a:p>
          <a:p>
            <a:pPr marL="0" indent="0">
              <a:buNone/>
            </a:pPr>
            <a:r>
              <a:rPr lang="en-US" dirty="0">
                <a:ea typeface="+mn-lt"/>
                <a:cs typeface="+mn-lt"/>
              </a:rPr>
              <a:t>5. **Documentation:** TensorFlow Official Guide - TensorFlow. (2024). *TensorFlow Documentation*. </a:t>
            </a:r>
            <a:r>
              <a:rPr lang="en-US" dirty="0">
                <a:ea typeface="+mn-lt"/>
                <a:cs typeface="+mn-lt"/>
                <a:hlinkClick r:id="rId6"/>
              </a:rPr>
              <a:t>https://www.tensorflow.org/</a:t>
            </a:r>
            <a:r>
              <a:rPr lang="en-US" dirty="0">
                <a:ea typeface="+mn-lt"/>
                <a:cs typeface="+mn-lt"/>
              </a:rPr>
              <a:t>    </a:t>
            </a:r>
            <a:endParaRPr lang="en-US" dirty="0"/>
          </a:p>
        </p:txBody>
      </p:sp>
    </p:spTree>
    <p:extLst>
      <p:ext uri="{BB962C8B-B14F-4D97-AF65-F5344CB8AC3E}">
        <p14:creationId xmlns:p14="http://schemas.microsoft.com/office/powerpoint/2010/main" val="361944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eyeball with a circuit board and lights&#10;&#10;Description automatically generated">
            <a:extLst>
              <a:ext uri="{FF2B5EF4-FFF2-40B4-BE49-F238E27FC236}">
                <a16:creationId xmlns:a16="http://schemas.microsoft.com/office/drawing/2014/main" id="{F4B4D3D4-097D-1527-82FF-A54833DDA8BD}"/>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rcRect t="4948" r="-1" b="5028"/>
          <a:stretch/>
        </p:blipFill>
        <p:spPr>
          <a:xfrm>
            <a:off x="-1" y="-1"/>
            <a:ext cx="12188952" cy="6858000"/>
          </a:xfrm>
          <a:prstGeom prst="rect">
            <a:avLst/>
          </a:prstGeom>
        </p:spPr>
      </p:pic>
      <p:sp>
        <p:nvSpPr>
          <p:cNvPr id="14" name="Rectangle 13">
            <a:extLst>
              <a:ext uri="{FF2B5EF4-FFF2-40B4-BE49-F238E27FC236}">
                <a16:creationId xmlns:a16="http://schemas.microsoft.com/office/drawing/2014/main" id="{0A324144-E9CF-4B12-A53E-FAC0D281D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5000">
                <a:schemeClr val="tx1">
                  <a:alpha val="40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BBCCCC-F8C9-83DD-096C-D14091BB6A31}"/>
              </a:ext>
            </a:extLst>
          </p:cNvPr>
          <p:cNvSpPr>
            <a:spLocks noGrp="1"/>
          </p:cNvSpPr>
          <p:nvPr>
            <p:ph type="title"/>
          </p:nvPr>
        </p:nvSpPr>
        <p:spPr>
          <a:xfrm>
            <a:off x="641604" y="4553712"/>
            <a:ext cx="10908792" cy="1069848"/>
          </a:xfrm>
        </p:spPr>
        <p:txBody>
          <a:bodyPr vert="horz" lIns="91440" tIns="45720" rIns="91440" bIns="45720" rtlCol="0" anchor="ctr">
            <a:normAutofit/>
          </a:bodyPr>
          <a:lstStyle/>
          <a:p>
            <a:pPr algn="ctr"/>
            <a:r>
              <a:rPr lang="en-US" sz="6000">
                <a:solidFill>
                  <a:schemeClr val="bg1"/>
                </a:solidFill>
              </a:rPr>
              <a:t>COMPUTER PORTFOLIO </a:t>
            </a:r>
          </a:p>
        </p:txBody>
      </p:sp>
      <p:sp>
        <p:nvSpPr>
          <p:cNvPr id="5" name="TextBox 4">
            <a:extLst>
              <a:ext uri="{FF2B5EF4-FFF2-40B4-BE49-F238E27FC236}">
                <a16:creationId xmlns:a16="http://schemas.microsoft.com/office/drawing/2014/main" id="{A75F6E69-9FBF-9401-6F82-340260FC3A7C}"/>
              </a:ext>
            </a:extLst>
          </p:cNvPr>
          <p:cNvSpPr txBox="1"/>
          <p:nvPr/>
        </p:nvSpPr>
        <p:spPr>
          <a:xfrm>
            <a:off x="640080" y="5678424"/>
            <a:ext cx="10908792" cy="548640"/>
          </a:xfrm>
          <a:prstGeom prst="rect">
            <a:avLst/>
          </a:prstGeom>
        </p:spPr>
        <p:txBody>
          <a:bodyPr vert="horz" lIns="91440" tIns="45720" rIns="91440" bIns="45720" rtlCol="0" anchor="ctr">
            <a:normAutofit/>
          </a:bodyPr>
          <a:lstStyle/>
          <a:p>
            <a:pPr algn="ctr">
              <a:lnSpc>
                <a:spcPct val="110000"/>
              </a:lnSpc>
              <a:spcBef>
                <a:spcPts val="1000"/>
              </a:spcBef>
            </a:pPr>
            <a:endParaRPr lang="en-US" sz="2400" dirty="0">
              <a:solidFill>
                <a:schemeClr val="bg1"/>
              </a:solidFill>
            </a:endParaRPr>
          </a:p>
        </p:txBody>
      </p:sp>
    </p:spTree>
    <p:extLst>
      <p:ext uri="{BB962C8B-B14F-4D97-AF65-F5344CB8AC3E}">
        <p14:creationId xmlns:p14="http://schemas.microsoft.com/office/powerpoint/2010/main" val="195915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8032-B7C7-D3FE-1809-68C9B80489F7}"/>
              </a:ext>
            </a:extLst>
          </p:cNvPr>
          <p:cNvSpPr>
            <a:spLocks noGrp="1"/>
          </p:cNvSpPr>
          <p:nvPr>
            <p:ph type="title"/>
          </p:nvPr>
        </p:nvSpPr>
        <p:spPr/>
        <p:txBody>
          <a:bodyPr/>
          <a:lstStyle/>
          <a:p>
            <a:r>
              <a:rPr lang="en-US" dirty="0"/>
              <a:t>What was this course about </a:t>
            </a:r>
          </a:p>
        </p:txBody>
      </p:sp>
      <p:sp>
        <p:nvSpPr>
          <p:cNvPr id="3" name="Content Placeholder 2">
            <a:extLst>
              <a:ext uri="{FF2B5EF4-FFF2-40B4-BE49-F238E27FC236}">
                <a16:creationId xmlns:a16="http://schemas.microsoft.com/office/drawing/2014/main" id="{97575DF9-4B68-B1CA-8387-C198F912CDA4}"/>
              </a:ext>
            </a:extLst>
          </p:cNvPr>
          <p:cNvSpPr>
            <a:spLocks noGrp="1"/>
          </p:cNvSpPr>
          <p:nvPr>
            <p:ph idx="1"/>
          </p:nvPr>
        </p:nvSpPr>
        <p:spPr/>
        <p:txBody>
          <a:bodyPr vert="horz" lIns="91440" tIns="45720" rIns="91440" bIns="45720" rtlCol="0" anchor="t">
            <a:normAutofit/>
          </a:bodyPr>
          <a:lstStyle/>
          <a:p>
            <a:r>
              <a:rPr lang="en-US" sz="2600" dirty="0">
                <a:ea typeface="+mn-lt"/>
                <a:cs typeface="+mn-lt"/>
              </a:rPr>
              <a:t>In this class, we explored the basics of computer vision, which included techniques like recognizing objects in images and building machine learning models. We worked on practical projects, from manipulating images to understanding how machines "see" the world </a:t>
            </a:r>
            <a:endParaRPr lang="en-US" dirty="0">
              <a:ea typeface="+mn-lt"/>
              <a:cs typeface="+mn-lt"/>
            </a:endParaRPr>
          </a:p>
          <a:p>
            <a:r>
              <a:rPr lang="en-US" sz="2600" dirty="0">
                <a:ea typeface="+mn-lt"/>
                <a:cs typeface="+mn-lt"/>
              </a:rPr>
              <a:t>.</a:t>
            </a:r>
            <a:r>
              <a:rPr lang="en-US" sz="2600" b="1" dirty="0">
                <a:ea typeface="+mn-lt"/>
                <a:cs typeface="+mn-lt"/>
              </a:rPr>
              <a:t>My Personal Goals  </a:t>
            </a:r>
            <a:r>
              <a:rPr lang="en-US" sz="2600" dirty="0">
                <a:ea typeface="+mn-lt"/>
                <a:cs typeface="+mn-lt"/>
              </a:rPr>
              <a:t>I wanted to get comfortable using computer vision tools like Open CV and Tensor Flow. I also aimed to build models that could solve real-world problems, like identifying objects or classifying images correctly c</a:t>
            </a:r>
            <a:r>
              <a:rPr lang="en-US" sz="2600" b="1" dirty="0">
                <a:ea typeface="+mn-lt"/>
                <a:cs typeface="+mn-lt"/>
              </a:rPr>
              <a:t>lass Experience. </a:t>
            </a:r>
            <a:r>
              <a:rPr lang="en-US" sz="2600" dirty="0">
                <a:ea typeface="+mn-lt"/>
                <a:cs typeface="+mn-lt"/>
              </a:rPr>
              <a:t>The class was hands-on, and I enjoyed experimenting with code to see how changes impacted the results. It was exciting to learn how concepts like neural networks and image processing come together in real applications. </a:t>
            </a:r>
            <a:endParaRPr lang="en-US" dirty="0"/>
          </a:p>
          <a:p>
            <a:endParaRPr lang="en-US" sz="2600" dirty="0">
              <a:latin typeface="Arial"/>
              <a:cs typeface="Arial"/>
            </a:endParaRPr>
          </a:p>
        </p:txBody>
      </p:sp>
    </p:spTree>
    <p:extLst>
      <p:ext uri="{BB962C8B-B14F-4D97-AF65-F5344CB8AC3E}">
        <p14:creationId xmlns:p14="http://schemas.microsoft.com/office/powerpoint/2010/main" val="168874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00CE2-A902-8607-9E9A-AA23706A82D3}"/>
              </a:ext>
            </a:extLst>
          </p:cNvPr>
          <p:cNvSpPr>
            <a:spLocks noGrp="1"/>
          </p:cNvSpPr>
          <p:nvPr>
            <p:ph type="title"/>
          </p:nvPr>
        </p:nvSpPr>
        <p:spPr>
          <a:xfrm>
            <a:off x="5297762" y="329184"/>
            <a:ext cx="6251110" cy="1783080"/>
          </a:xfrm>
        </p:spPr>
        <p:txBody>
          <a:bodyPr anchor="b">
            <a:normAutofit/>
          </a:bodyPr>
          <a:lstStyle/>
          <a:p>
            <a:r>
              <a:rPr lang="en-US" sz="7200"/>
              <a:t>My learning journey</a:t>
            </a:r>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5BD4E4"/>
          </a:solidFill>
          <a:ln w="38100" cap="rnd">
            <a:solidFill>
              <a:srgbClr val="5BD4E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FFBC74-CB24-4050-13F4-F3753D1B5621}"/>
              </a:ext>
            </a:extLst>
          </p:cNvPr>
          <p:cNvSpPr>
            <a:spLocks noGrp="1"/>
          </p:cNvSpPr>
          <p:nvPr>
            <p:ph idx="1"/>
          </p:nvPr>
        </p:nvSpPr>
        <p:spPr>
          <a:xfrm>
            <a:off x="5375253" y="2706624"/>
            <a:ext cx="6173619" cy="3664677"/>
          </a:xfrm>
        </p:spPr>
        <p:txBody>
          <a:bodyPr vert="horz" lIns="91440" tIns="45720" rIns="91440" bIns="45720" rtlCol="0" anchor="t">
            <a:noAutofit/>
          </a:bodyPr>
          <a:lstStyle/>
          <a:p>
            <a:pPr>
              <a:lnSpc>
                <a:spcPct val="100000"/>
              </a:lnSpc>
            </a:pPr>
            <a:r>
              <a:rPr lang="en-US" sz="2000" dirty="0">
                <a:ea typeface="+mn-lt"/>
                <a:cs typeface="+mn-lt"/>
              </a:rPr>
              <a:t>Brief introduction to the portfolio: - This portfolio showcases my learning journey in the Computer Vision course, including projects, reflections, and practical applications. </a:t>
            </a:r>
            <a:endParaRPr lang="en-US">
              <a:ea typeface="+mn-lt"/>
              <a:cs typeface="+mn-lt"/>
            </a:endParaRPr>
          </a:p>
          <a:p>
            <a:pPr>
              <a:lnSpc>
                <a:spcPct val="100000"/>
              </a:lnSpc>
            </a:pPr>
            <a:r>
              <a:rPr lang="en-US" sz="2000" dirty="0">
                <a:ea typeface="+mn-lt"/>
                <a:cs typeface="+mn-lt"/>
              </a:rPr>
              <a:t>,Classification with SVM. Image Classification</a:t>
            </a:r>
            <a:endParaRPr lang="en-US" dirty="0"/>
          </a:p>
          <a:p>
            <a:pPr>
              <a:lnSpc>
                <a:spcPct val="100000"/>
              </a:lnSpc>
            </a:pPr>
            <a:r>
              <a:rPr lang="en-US" sz="2000" dirty="0">
                <a:ea typeface="+mn-lt"/>
                <a:cs typeface="+mn-lt"/>
              </a:rPr>
              <a:t>Convolutional Neural Networks (CNNs)</a:t>
            </a:r>
          </a:p>
          <a:p>
            <a:pPr>
              <a:lnSpc>
                <a:spcPct val="100000"/>
              </a:lnSpc>
            </a:pPr>
            <a:r>
              <a:rPr lang="en-US" sz="2000" dirty="0">
                <a:ea typeface="+mn-lt"/>
                <a:cs typeface="+mn-lt"/>
              </a:rPr>
              <a:t>  Image Processing. </a:t>
            </a:r>
          </a:p>
          <a:p>
            <a:pPr>
              <a:lnSpc>
                <a:spcPct val="100000"/>
              </a:lnSpc>
            </a:pPr>
            <a:r>
              <a:rPr lang="en-US" sz="2000" dirty="0">
                <a:ea typeface="+mn-lt"/>
                <a:cs typeface="+mn-lt"/>
              </a:rPr>
              <a:t> Object Detection</a:t>
            </a:r>
          </a:p>
          <a:p>
            <a:pPr>
              <a:lnSpc>
                <a:spcPct val="100000"/>
              </a:lnSpc>
            </a:pPr>
            <a:r>
              <a:rPr lang="en-US" sz="2000" dirty="0">
                <a:ea typeface="+mn-lt"/>
                <a:cs typeface="+mn-lt"/>
              </a:rPr>
              <a:t>Used transfer learning and the Pascal VOC 207 dataset to learn more about applying it on our </a:t>
            </a:r>
          </a:p>
          <a:p>
            <a:pPr>
              <a:lnSpc>
                <a:spcPct val="100000"/>
              </a:lnSpc>
            </a:pPr>
            <a:r>
              <a:rPr lang="en-US" sz="2000" dirty="0">
                <a:ea typeface="+mn-lt"/>
                <a:cs typeface="+mn-lt"/>
              </a:rPr>
              <a:t> Proficiency in Python, GitHub for version control, and computer vision libraries like OpenCV and TensorFlow.</a:t>
            </a:r>
          </a:p>
        </p:txBody>
      </p:sp>
      <p:pic>
        <p:nvPicPr>
          <p:cNvPr id="12" name="Picture 11" descr="Circuit board background">
            <a:extLst>
              <a:ext uri="{FF2B5EF4-FFF2-40B4-BE49-F238E27FC236}">
                <a16:creationId xmlns:a16="http://schemas.microsoft.com/office/drawing/2014/main" id="{B0936AF4-B568-9492-C50D-A4E487D48A5C}"/>
              </a:ext>
            </a:extLst>
          </p:cNvPr>
          <p:cNvPicPr>
            <a:picLocks noChangeAspect="1"/>
          </p:cNvPicPr>
          <p:nvPr/>
        </p:nvPicPr>
        <p:blipFill>
          <a:blip r:embed="rId2"/>
          <a:srcRect l="13489" r="41417" b="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83972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E6A58-0F3E-6000-73C9-69C00B67380B}"/>
              </a:ext>
            </a:extLst>
          </p:cNvPr>
          <p:cNvSpPr>
            <a:spLocks noGrp="1"/>
          </p:cNvSpPr>
          <p:nvPr>
            <p:ph type="title"/>
          </p:nvPr>
        </p:nvSpPr>
        <p:spPr>
          <a:xfrm>
            <a:off x="640080" y="325369"/>
            <a:ext cx="4368602" cy="1956841"/>
          </a:xfrm>
        </p:spPr>
        <p:txBody>
          <a:bodyPr anchor="b">
            <a:normAutofit/>
          </a:bodyPr>
          <a:lstStyle/>
          <a:p>
            <a:r>
              <a:rPr lang="en-US" sz="6600" dirty="0"/>
              <a:t>Course </a:t>
            </a:r>
            <a:r>
              <a:rPr lang="en-US" sz="6600" dirty="0" err="1"/>
              <a:t>overiew</a:t>
            </a:r>
            <a:r>
              <a:rPr lang="en-US" sz="6600" dirty="0"/>
              <a:t> </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FCFC4B"/>
          </a:solidFill>
          <a:ln w="38100" cap="rnd">
            <a:solidFill>
              <a:srgbClr val="FCFC4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E99FD4-D46E-3FA7-FCB6-65ED89D87F98}"/>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lnSpc>
                <a:spcPct val="100000"/>
              </a:lnSpc>
              <a:buNone/>
            </a:pPr>
            <a:r>
              <a:rPr lang="en-US" sz="1500">
                <a:ea typeface="+mn-lt"/>
                <a:cs typeface="+mn-lt"/>
              </a:rPr>
              <a:t>This course explored various computer vision techniques and concepts across 12 modules.</a:t>
            </a:r>
            <a:endParaRPr lang="en-US" sz="1500"/>
          </a:p>
          <a:p>
            <a:pPr>
              <a:lnSpc>
                <a:spcPct val="100000"/>
              </a:lnSpc>
              <a:buFont typeface="Arial"/>
              <a:buChar char="•"/>
            </a:pPr>
            <a:r>
              <a:rPr lang="en-US" sz="1500">
                <a:ea typeface="+mn-lt"/>
                <a:cs typeface="+mn-lt"/>
              </a:rPr>
              <a:t>Topics included Convolutional Neural Networks (CNNs), Object Detection, Image Classification, and Transfer Learning.</a:t>
            </a:r>
            <a:endParaRPr lang="en-US" sz="1500"/>
          </a:p>
          <a:p>
            <a:pPr>
              <a:lnSpc>
                <a:spcPct val="100000"/>
              </a:lnSpc>
              <a:buFont typeface="Arial"/>
              <a:buChar char="•"/>
            </a:pPr>
            <a:r>
              <a:rPr lang="en-US" sz="1500" b="1">
                <a:ea typeface="+mn-lt"/>
                <a:cs typeface="+mn-lt"/>
              </a:rPr>
              <a:t>Tools and Technologies Used:</a:t>
            </a:r>
            <a:endParaRPr lang="en-US" sz="1500"/>
          </a:p>
          <a:p>
            <a:pPr>
              <a:lnSpc>
                <a:spcPct val="100000"/>
              </a:lnSpc>
              <a:buFont typeface="Arial"/>
              <a:buChar char="•"/>
            </a:pPr>
            <a:r>
              <a:rPr lang="en-US" sz="1500">
                <a:ea typeface="+mn-lt"/>
                <a:cs typeface="+mn-lt"/>
              </a:rPr>
              <a:t>Python for programming tasks.</a:t>
            </a:r>
            <a:endParaRPr lang="en-US" sz="1500"/>
          </a:p>
          <a:p>
            <a:pPr>
              <a:lnSpc>
                <a:spcPct val="100000"/>
              </a:lnSpc>
              <a:buFont typeface="Arial"/>
              <a:buChar char="•"/>
            </a:pPr>
            <a:r>
              <a:rPr lang="en-US" sz="1500">
                <a:ea typeface="+mn-lt"/>
                <a:cs typeface="+mn-lt"/>
              </a:rPr>
              <a:t>Libraries like OpenCV and TensorFlow for implementing computer vision projects.</a:t>
            </a:r>
            <a:endParaRPr lang="en-US" sz="1500"/>
          </a:p>
          <a:p>
            <a:pPr>
              <a:lnSpc>
                <a:spcPct val="100000"/>
              </a:lnSpc>
              <a:buFont typeface="Arial"/>
              <a:buChar char="•"/>
            </a:pPr>
            <a:r>
              <a:rPr lang="en-US" sz="1500">
                <a:ea typeface="+mn-lt"/>
                <a:cs typeface="+mn-lt"/>
              </a:rPr>
              <a:t>GitHub for managing and sharing code.</a:t>
            </a:r>
            <a:endParaRPr lang="en-US" sz="1500"/>
          </a:p>
          <a:p>
            <a:pPr>
              <a:lnSpc>
                <a:spcPct val="100000"/>
              </a:lnSpc>
              <a:buFont typeface="Arial"/>
              <a:buChar char="•"/>
            </a:pPr>
            <a:r>
              <a:rPr lang="en-US" sz="1500" b="1">
                <a:ea typeface="+mn-lt"/>
                <a:cs typeface="+mn-lt"/>
              </a:rPr>
              <a:t>The skills I gained u</a:t>
            </a:r>
            <a:r>
              <a:rPr lang="en-US" sz="1500">
                <a:ea typeface="+mn-lt"/>
                <a:cs typeface="+mn-lt"/>
              </a:rPr>
              <a:t>nderstanding foundational AI concepts applied to computer vision.</a:t>
            </a:r>
            <a:endParaRPr lang="en-US" sz="1500"/>
          </a:p>
          <a:p>
            <a:pPr>
              <a:lnSpc>
                <a:spcPct val="100000"/>
              </a:lnSpc>
              <a:buFont typeface="Arial"/>
              <a:buChar char="•"/>
            </a:pPr>
            <a:r>
              <a:rPr lang="en-US" sz="1500">
                <a:ea typeface="+mn-lt"/>
                <a:cs typeface="+mn-lt"/>
              </a:rPr>
              <a:t>Building and evaluating models for real-world applications.</a:t>
            </a:r>
            <a:endParaRPr lang="en-US" sz="1500"/>
          </a:p>
          <a:p>
            <a:pPr>
              <a:lnSpc>
                <a:spcPct val="100000"/>
              </a:lnSpc>
              <a:buFont typeface="Arial"/>
              <a:buChar char="•"/>
            </a:pPr>
            <a:endParaRPr lang="en-US" sz="1500">
              <a:latin typeface="Arial"/>
              <a:cs typeface="Arial"/>
            </a:endParaRPr>
          </a:p>
        </p:txBody>
      </p:sp>
      <p:pic>
        <p:nvPicPr>
          <p:cNvPr id="5" name="Picture 4" descr="Computer script on a screen">
            <a:extLst>
              <a:ext uri="{FF2B5EF4-FFF2-40B4-BE49-F238E27FC236}">
                <a16:creationId xmlns:a16="http://schemas.microsoft.com/office/drawing/2014/main" id="{0302A6A4-9242-6246-6010-BCE5001BCDCF}"/>
              </a:ext>
            </a:extLst>
          </p:cNvPr>
          <p:cNvPicPr>
            <a:picLocks noChangeAspect="1"/>
          </p:cNvPicPr>
          <p:nvPr/>
        </p:nvPicPr>
        <p:blipFill>
          <a:blip r:embed="rId2"/>
          <a:srcRect r="33145"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327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FC766-9FCD-FFB3-EFAE-988FD236CE10}"/>
              </a:ext>
            </a:extLst>
          </p:cNvPr>
          <p:cNvSpPr>
            <a:spLocks noGrp="1"/>
          </p:cNvSpPr>
          <p:nvPr>
            <p:ph type="title"/>
          </p:nvPr>
        </p:nvSpPr>
        <p:spPr>
          <a:xfrm>
            <a:off x="640080" y="325369"/>
            <a:ext cx="4368602" cy="1956841"/>
          </a:xfrm>
        </p:spPr>
        <p:txBody>
          <a:bodyPr anchor="b">
            <a:normAutofit/>
          </a:bodyPr>
          <a:lstStyle/>
          <a:p>
            <a:pPr>
              <a:lnSpc>
                <a:spcPct val="90000"/>
              </a:lnSpc>
            </a:pPr>
            <a:r>
              <a:rPr lang="en-US" sz="6600"/>
              <a:t>Moduel 1-2 TIMELINE</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FD360"/>
          </a:solidFill>
          <a:ln w="38100" cap="rnd">
            <a:solidFill>
              <a:srgbClr val="CFD36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FFDF5D-EBD9-985B-62F9-343517207391}"/>
              </a:ext>
            </a:extLst>
          </p:cNvPr>
          <p:cNvSpPr>
            <a:spLocks noGrp="1"/>
          </p:cNvSpPr>
          <p:nvPr>
            <p:ph idx="1"/>
          </p:nvPr>
        </p:nvSpPr>
        <p:spPr>
          <a:xfrm>
            <a:off x="640080" y="2872899"/>
            <a:ext cx="4243589" cy="3320668"/>
          </a:xfrm>
        </p:spPr>
        <p:txBody>
          <a:bodyPr vert="horz" lIns="91440" tIns="45720" rIns="91440" bIns="45720" rtlCol="0">
            <a:normAutofit/>
          </a:bodyPr>
          <a:lstStyle/>
          <a:p>
            <a:pPr>
              <a:lnSpc>
                <a:spcPct val="100000"/>
              </a:lnSpc>
            </a:pPr>
            <a:r>
              <a:rPr lang="en-US" sz="2200">
                <a:latin typeface="The Hand Bold"/>
                <a:cs typeface="Arial"/>
              </a:rPr>
              <a:t>Modules 1 &amp; 2 In this module, we worked on the introduction of computer vision. It was very important to learn, because we got to understand how crucial this subject really was in the field of Artificial Intelligence. </a:t>
            </a:r>
            <a:endParaRPr lang="en-US" sz="2200"/>
          </a:p>
          <a:p>
            <a:pPr>
              <a:lnSpc>
                <a:spcPct val="100000"/>
              </a:lnSpc>
            </a:pPr>
            <a:r>
              <a:rPr lang="en-US" sz="2200">
                <a:latin typeface="The Hand Bold"/>
                <a:cs typeface="Arial"/>
              </a:rPr>
              <a:t> we also worked on Exploring the Real-World applications of Computer Vision (CV). We also got to learn about the History and Timeline of Computer Vision.</a:t>
            </a:r>
            <a:endParaRPr lang="en-US" sz="2200"/>
          </a:p>
          <a:p>
            <a:pPr>
              <a:lnSpc>
                <a:spcPct val="100000"/>
              </a:lnSpc>
            </a:pPr>
            <a:endParaRPr lang="en-US" sz="2200">
              <a:cs typeface="Arial"/>
            </a:endParaRPr>
          </a:p>
          <a:p>
            <a:pPr>
              <a:lnSpc>
                <a:spcPct val="100000"/>
              </a:lnSpc>
            </a:pPr>
            <a:endParaRPr lang="en-US" sz="2200"/>
          </a:p>
        </p:txBody>
      </p:sp>
      <p:pic>
        <p:nvPicPr>
          <p:cNvPr id="5" name="Picture 4" descr="Electronic circuit board">
            <a:extLst>
              <a:ext uri="{FF2B5EF4-FFF2-40B4-BE49-F238E27FC236}">
                <a16:creationId xmlns:a16="http://schemas.microsoft.com/office/drawing/2014/main" id="{8ED978A3-52AB-456A-A3C8-DD1B6508BD61}"/>
              </a:ext>
            </a:extLst>
          </p:cNvPr>
          <p:cNvPicPr>
            <a:picLocks noChangeAspect="1"/>
          </p:cNvPicPr>
          <p:nvPr/>
        </p:nvPicPr>
        <p:blipFill>
          <a:blip r:embed="rId2"/>
          <a:srcRect l="33149" r="-3"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9893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D7E45-77A4-DCE9-C40A-FCACA4F216DE}"/>
              </a:ext>
            </a:extLst>
          </p:cNvPr>
          <p:cNvSpPr>
            <a:spLocks noGrp="1"/>
          </p:cNvSpPr>
          <p:nvPr>
            <p:ph type="title"/>
          </p:nvPr>
        </p:nvSpPr>
        <p:spPr>
          <a:xfrm>
            <a:off x="640080" y="325369"/>
            <a:ext cx="4368602" cy="1956841"/>
          </a:xfrm>
        </p:spPr>
        <p:txBody>
          <a:bodyPr anchor="b">
            <a:normAutofit/>
          </a:bodyPr>
          <a:lstStyle/>
          <a:p>
            <a:r>
              <a:rPr lang="en-US" sz="4800" dirty="0" err="1"/>
              <a:t>Moduel</a:t>
            </a:r>
            <a:r>
              <a:rPr lang="en-US" sz="4800" dirty="0"/>
              <a:t> 3 &amp; 4 TOOLs AND PLATFORMS WE LEARNED </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394CCC"/>
          </a:solidFill>
          <a:ln w="38100" cap="rnd">
            <a:solidFill>
              <a:srgbClr val="394CC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196FE9-B2CA-1889-B64D-429E16C4D035}"/>
              </a:ext>
            </a:extLst>
          </p:cNvPr>
          <p:cNvSpPr>
            <a:spLocks noGrp="1"/>
          </p:cNvSpPr>
          <p:nvPr>
            <p:ph idx="1"/>
          </p:nvPr>
        </p:nvSpPr>
        <p:spPr>
          <a:xfrm>
            <a:off x="640080" y="2872899"/>
            <a:ext cx="4243589" cy="3320668"/>
          </a:xfrm>
        </p:spPr>
        <p:txBody>
          <a:bodyPr vert="horz" lIns="91440" tIns="45720" rIns="91440" bIns="45720" rtlCol="0">
            <a:normAutofit/>
          </a:bodyPr>
          <a:lstStyle/>
          <a:p>
            <a:pPr marL="457200" indent="-457200">
              <a:lnSpc>
                <a:spcPct val="100000"/>
              </a:lnSpc>
            </a:pPr>
            <a:r>
              <a:rPr lang="en-US" sz="1800" b="1" dirty="0" err="1">
                <a:ea typeface="+mn-lt"/>
                <a:cs typeface="+mn-lt"/>
              </a:rPr>
              <a:t>Jupyter</a:t>
            </a:r>
            <a:r>
              <a:rPr lang="en-US" sz="1800" b="1" dirty="0">
                <a:ea typeface="+mn-lt"/>
                <a:cs typeface="+mn-lt"/>
              </a:rPr>
              <a:t> Notebook</a:t>
            </a:r>
            <a:r>
              <a:rPr lang="en-US" sz="1800" dirty="0">
                <a:ea typeface="+mn-lt"/>
                <a:cs typeface="+mn-lt"/>
              </a:rPr>
              <a:t>: A versatile tool for writing and running Python code, ideal for data analysis and machine learning experiments.</a:t>
            </a:r>
            <a:endParaRPr lang="en-US" sz="1800" dirty="0"/>
          </a:p>
          <a:p>
            <a:pPr>
              <a:lnSpc>
                <a:spcPct val="100000"/>
              </a:lnSpc>
            </a:pPr>
            <a:r>
              <a:rPr lang="en-US" sz="1800" b="1" dirty="0">
                <a:ea typeface="+mn-lt"/>
                <a:cs typeface="+mn-lt"/>
              </a:rPr>
              <a:t>Google </a:t>
            </a:r>
            <a:r>
              <a:rPr lang="en-US" sz="1800" b="1" dirty="0" err="1">
                <a:ea typeface="+mn-lt"/>
                <a:cs typeface="+mn-lt"/>
              </a:rPr>
              <a:t>Colab</a:t>
            </a:r>
            <a:r>
              <a:rPr lang="en-US" sz="1800" dirty="0">
                <a:ea typeface="+mn-lt"/>
                <a:cs typeface="+mn-lt"/>
              </a:rPr>
              <a:t>: A cloud-based platform for coding and collaborating, offering free GPU resources for machine learning tasks.</a:t>
            </a:r>
            <a:endParaRPr lang="en-US" sz="1800" dirty="0"/>
          </a:p>
          <a:p>
            <a:pPr>
              <a:lnSpc>
                <a:spcPct val="100000"/>
              </a:lnSpc>
            </a:pPr>
            <a:r>
              <a:rPr lang="en-US" sz="1800" b="1" dirty="0">
                <a:ea typeface="+mn-lt"/>
                <a:cs typeface="+mn-lt"/>
              </a:rPr>
              <a:t>AWS (Amazon Web Services)</a:t>
            </a:r>
            <a:r>
              <a:rPr lang="en-US" sz="1800" dirty="0">
                <a:ea typeface="+mn-lt"/>
                <a:cs typeface="+mn-lt"/>
              </a:rPr>
              <a:t>: A powerful cloud service platform providing scalable computing resources for data storage and processing.</a:t>
            </a:r>
            <a:endParaRPr lang="en-US" sz="1800" dirty="0"/>
          </a:p>
          <a:p>
            <a:pPr>
              <a:lnSpc>
                <a:spcPct val="100000"/>
              </a:lnSpc>
            </a:pPr>
            <a:r>
              <a:rPr lang="en-US" sz="1800" b="1" dirty="0">
                <a:ea typeface="+mn-lt"/>
                <a:cs typeface="+mn-lt"/>
              </a:rPr>
              <a:t>GitHub</a:t>
            </a:r>
            <a:r>
              <a:rPr lang="en-US" sz="1800" dirty="0">
                <a:ea typeface="+mn-lt"/>
                <a:cs typeface="+mn-lt"/>
              </a:rPr>
              <a:t>: A collaborative platform for version control and sharing code, essential for teamwork in programming projects.</a:t>
            </a:r>
            <a:endParaRPr lang="en-US" sz="1800" dirty="0"/>
          </a:p>
          <a:p>
            <a:pPr>
              <a:lnSpc>
                <a:spcPct val="100000"/>
              </a:lnSpc>
            </a:pPr>
            <a:endParaRPr lang="en-US" sz="1800"/>
          </a:p>
        </p:txBody>
      </p:sp>
      <p:pic>
        <p:nvPicPr>
          <p:cNvPr id="5" name="Picture 4" descr="Cloud shaped hard drive with cables">
            <a:extLst>
              <a:ext uri="{FF2B5EF4-FFF2-40B4-BE49-F238E27FC236}">
                <a16:creationId xmlns:a16="http://schemas.microsoft.com/office/drawing/2014/main" id="{557B702D-179C-A27D-5F0D-B18033AD26C6}"/>
              </a:ext>
            </a:extLst>
          </p:cNvPr>
          <p:cNvPicPr>
            <a:picLocks noChangeAspect="1"/>
          </p:cNvPicPr>
          <p:nvPr/>
        </p:nvPicPr>
        <p:blipFill>
          <a:blip r:embed="rId2"/>
          <a:srcRect l="14640" r="28063" b="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0815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C4AE7-6C97-28F1-3F93-59E2CD040CC0}"/>
              </a:ext>
            </a:extLst>
          </p:cNvPr>
          <p:cNvSpPr>
            <a:spLocks noGrp="1"/>
          </p:cNvSpPr>
          <p:nvPr>
            <p:ph type="title"/>
          </p:nvPr>
        </p:nvSpPr>
        <p:spPr>
          <a:xfrm>
            <a:off x="635000" y="634029"/>
            <a:ext cx="10921640" cy="1314698"/>
          </a:xfrm>
        </p:spPr>
        <p:txBody>
          <a:bodyPr anchor="ctr">
            <a:normAutofit/>
          </a:bodyPr>
          <a:lstStyle/>
          <a:p>
            <a:pPr algn="ctr"/>
            <a:r>
              <a:rPr lang="en-US" sz="7200" dirty="0"/>
              <a:t>Key </a:t>
            </a:r>
            <a:r>
              <a:rPr lang="en-US" sz="7200"/>
              <a:t>Moduels</a:t>
            </a:r>
            <a:r>
              <a:rPr lang="en-US" sz="7200" dirty="0"/>
              <a:t>  5, 6 &amp; 7 </a:t>
            </a:r>
          </a:p>
        </p:txBody>
      </p:sp>
      <p:sp>
        <p:nvSpPr>
          <p:cNvPr id="22" name="Rectangle 21">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53D0C506-F95B-D5E1-2617-AC86950340BC}"/>
              </a:ext>
            </a:extLst>
          </p:cNvPr>
          <p:cNvGraphicFramePr>
            <a:graphicFrameLocks noGrp="1"/>
          </p:cNvGraphicFramePr>
          <p:nvPr>
            <p:ph idx="1"/>
            <p:extLst>
              <p:ext uri="{D42A27DB-BD31-4B8C-83A1-F6EECF244321}">
                <p14:modId xmlns:p14="http://schemas.microsoft.com/office/powerpoint/2010/main" val="1643921938"/>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1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626B0-0D33-90AC-1EF5-B97A52BC76AC}"/>
              </a:ext>
            </a:extLst>
          </p:cNvPr>
          <p:cNvSpPr>
            <a:spLocks noGrp="1"/>
          </p:cNvSpPr>
          <p:nvPr>
            <p:ph type="title"/>
          </p:nvPr>
        </p:nvSpPr>
        <p:spPr>
          <a:xfrm>
            <a:off x="838200" y="365125"/>
            <a:ext cx="10515600" cy="1325563"/>
          </a:xfrm>
        </p:spPr>
        <p:txBody>
          <a:bodyPr>
            <a:normAutofit/>
          </a:bodyPr>
          <a:lstStyle/>
          <a:p>
            <a:r>
              <a:rPr lang="en-US" sz="6600"/>
              <a:t>MODUEL 9 OBJECT DETECTION</a:t>
            </a:r>
          </a:p>
        </p:txBody>
      </p:sp>
      <p:sp>
        <p:nvSpPr>
          <p:cNvPr id="21" name="Content Placeholder 2">
            <a:extLst>
              <a:ext uri="{FF2B5EF4-FFF2-40B4-BE49-F238E27FC236}">
                <a16:creationId xmlns:a16="http://schemas.microsoft.com/office/drawing/2014/main" id="{39A60477-AA57-5422-9006-73846E8CE46A}"/>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dirty="0">
                <a:latin typeface="The Hand Bold"/>
                <a:cs typeface="Arial"/>
              </a:rPr>
              <a:t>We worked on another group assignment, but this time it was about Object Detection and how there are many different ways it is being used nowadays. Object Detection is used in our everyday lives and it is now more important to understand than it ever has been before because of the pace technology is advancing at. Used transfer learning and the Pascal VOC 207 dataset to learn more about applying it on our own.</a:t>
            </a:r>
          </a:p>
          <a:p>
            <a:endParaRPr lang="en-US"/>
          </a:p>
        </p:txBody>
      </p:sp>
    </p:spTree>
    <p:extLst>
      <p:ext uri="{BB962C8B-B14F-4D97-AF65-F5344CB8AC3E}">
        <p14:creationId xmlns:p14="http://schemas.microsoft.com/office/powerpoint/2010/main" val="152517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red organizers on shelves">
            <a:extLst>
              <a:ext uri="{FF2B5EF4-FFF2-40B4-BE49-F238E27FC236}">
                <a16:creationId xmlns:a16="http://schemas.microsoft.com/office/drawing/2014/main" id="{C4360E3E-A9B1-CC2B-98AD-78C1828946B6}"/>
              </a:ext>
            </a:extLst>
          </p:cNvPr>
          <p:cNvPicPr>
            <a:picLocks noChangeAspect="1"/>
          </p:cNvPicPr>
          <p:nvPr/>
        </p:nvPicPr>
        <p:blipFill>
          <a:blip r:embed="rId2">
            <a:alphaModFix amt="40000"/>
          </a:blip>
          <a:srcRect t="8427" b="8240"/>
          <a:stretch/>
        </p:blipFill>
        <p:spPr>
          <a:xfrm>
            <a:off x="20" y="10"/>
            <a:ext cx="12191979" cy="6857990"/>
          </a:xfrm>
          <a:prstGeom prst="rect">
            <a:avLst/>
          </a:prstGeom>
        </p:spPr>
      </p:pic>
      <p:sp>
        <p:nvSpPr>
          <p:cNvPr id="2" name="Title 1">
            <a:extLst>
              <a:ext uri="{FF2B5EF4-FFF2-40B4-BE49-F238E27FC236}">
                <a16:creationId xmlns:a16="http://schemas.microsoft.com/office/drawing/2014/main" id="{BA879F14-592B-A193-868D-281CE2CE5C72}"/>
              </a:ext>
            </a:extLst>
          </p:cNvPr>
          <p:cNvSpPr>
            <a:spLocks noGrp="1"/>
          </p:cNvSpPr>
          <p:nvPr>
            <p:ph type="title"/>
          </p:nvPr>
        </p:nvSpPr>
        <p:spPr>
          <a:xfrm>
            <a:off x="640080" y="853673"/>
            <a:ext cx="4023360" cy="5004794"/>
          </a:xfrm>
        </p:spPr>
        <p:txBody>
          <a:bodyPr>
            <a:normAutofit/>
          </a:bodyPr>
          <a:lstStyle/>
          <a:p>
            <a:r>
              <a:rPr lang="en-US" sz="7200"/>
              <a:t>DATA SETS AND dOCUMENTIONS AND tUTORIALS </a:t>
            </a:r>
          </a:p>
        </p:txBody>
      </p:sp>
      <p:sp>
        <p:nvSpPr>
          <p:cNvPr id="3" name="Content Placeholder 2">
            <a:extLst>
              <a:ext uri="{FF2B5EF4-FFF2-40B4-BE49-F238E27FC236}">
                <a16:creationId xmlns:a16="http://schemas.microsoft.com/office/drawing/2014/main" id="{EC8ECF12-F274-AA93-CDA2-BAC338F5284C}"/>
              </a:ext>
            </a:extLst>
          </p:cNvPr>
          <p:cNvSpPr>
            <a:spLocks noGrp="1"/>
          </p:cNvSpPr>
          <p:nvPr>
            <p:ph idx="1"/>
          </p:nvPr>
        </p:nvSpPr>
        <p:spPr>
          <a:xfrm>
            <a:off x="5599083" y="853673"/>
            <a:ext cx="5715000" cy="5004794"/>
          </a:xfrm>
        </p:spPr>
        <p:txBody>
          <a:bodyPr vert="horz" lIns="91440" tIns="45720" rIns="91440" bIns="45720" rtlCol="0" anchor="ctr">
            <a:normAutofit/>
          </a:bodyPr>
          <a:lstStyle/>
          <a:p>
            <a:r>
              <a:rPr lang="en-US" b="1">
                <a:ea typeface="+mn-lt"/>
                <a:cs typeface="+mn-lt"/>
              </a:rPr>
              <a:t>Title:</a:t>
            </a:r>
            <a:r>
              <a:rPr lang="en-US">
                <a:ea typeface="+mn-lt"/>
                <a:cs typeface="+mn-lt"/>
              </a:rPr>
              <a:t> CIFAR-10 Dataset, </a:t>
            </a:r>
            <a:r>
              <a:rPr lang="en-US">
                <a:latin typeface="The Hand Bold"/>
                <a:ea typeface="Roboto"/>
                <a:cs typeface="Roboto"/>
              </a:rPr>
              <a:t>PASCAL VOC 2007 DATASET</a:t>
            </a:r>
            <a:endParaRPr lang="en-US">
              <a:latin typeface="Roboto"/>
              <a:ea typeface="Roboto"/>
              <a:cs typeface="Roboto"/>
            </a:endParaRPr>
          </a:p>
          <a:p>
            <a:r>
              <a:rPr lang="en-US">
                <a:ea typeface="+mn-lt"/>
                <a:cs typeface="+mn-lt"/>
              </a:rPr>
              <a:t>Provided the foundational data for image classification tasks in the course.</a:t>
            </a:r>
            <a:endParaRPr lang="en-US"/>
          </a:p>
          <a:p>
            <a:r>
              <a:rPr lang="en-US" b="1">
                <a:ea typeface="+mn-lt"/>
                <a:cs typeface="+mn-lt"/>
              </a:rPr>
              <a:t>Documentation and Tutorials:</a:t>
            </a:r>
            <a:endParaRPr lang="en-US"/>
          </a:p>
          <a:p>
            <a:r>
              <a:rPr lang="en-US" b="1">
                <a:ea typeface="+mn-lt"/>
                <a:cs typeface="+mn-lt"/>
              </a:rPr>
              <a:t>Title:</a:t>
            </a:r>
            <a:r>
              <a:rPr lang="en-US">
                <a:ea typeface="+mn-lt"/>
                <a:cs typeface="+mn-lt"/>
              </a:rPr>
              <a:t> </a:t>
            </a:r>
            <a:r>
              <a:rPr lang="en-US">
                <a:ea typeface="+mn-lt"/>
                <a:cs typeface="+mn-lt"/>
                <a:hlinkClick r:id="rId3"/>
              </a:rPr>
              <a:t>TensorFlow Documentation</a:t>
            </a:r>
            <a:r>
              <a:rPr lang="en-US">
                <a:ea typeface="+mn-lt"/>
                <a:cs typeface="+mn-lt"/>
              </a:rPr>
              <a:t> https://www.tensorflow.org/</a:t>
            </a:r>
            <a:endParaRPr lang="en-US"/>
          </a:p>
          <a:p>
            <a:r>
              <a:rPr lang="en-US">
                <a:ea typeface="+mn-lt"/>
                <a:cs typeface="+mn-lt"/>
              </a:rPr>
              <a:t> Guided me through setting up and implementing machine learning models efficiently.</a:t>
            </a:r>
            <a:endParaRPr lang="en-US"/>
          </a:p>
          <a:p>
            <a:endParaRPr lang="en-US"/>
          </a:p>
        </p:txBody>
      </p:sp>
      <p:sp>
        <p:nvSpPr>
          <p:cNvPr id="18"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8755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ketchy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SketchyVTI</vt:lpstr>
      <vt:lpstr>Class portfolio </vt:lpstr>
      <vt:lpstr>What was this course about </vt:lpstr>
      <vt:lpstr>My learning journey</vt:lpstr>
      <vt:lpstr>Course overiew </vt:lpstr>
      <vt:lpstr>Moduel 1-2 TIMELINE</vt:lpstr>
      <vt:lpstr>Moduel 3 &amp; 4 TOOLs AND PLATFORMS WE LEARNED </vt:lpstr>
      <vt:lpstr>Key Moduels  5, 6 &amp; 7 </vt:lpstr>
      <vt:lpstr>MODUEL 9 OBJECT DETECTION</vt:lpstr>
      <vt:lpstr>DATA SETS AND dOCUMENTIONS AND tUTORIALS </vt:lpstr>
      <vt:lpstr>Reflections and resources </vt:lpstr>
      <vt:lpstr>Final Thoughts and Future Plans</vt:lpstr>
      <vt:lpstr>Github rEPOSTIORY  </vt:lpstr>
      <vt:lpstr>KEY rESOURCES </vt:lpstr>
      <vt:lpstr>COMPUTER PORTFOLIO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541</cp:revision>
  <dcterms:created xsi:type="dcterms:W3CDTF">2024-12-08T06:01:04Z</dcterms:created>
  <dcterms:modified xsi:type="dcterms:W3CDTF">2024-12-11T17:49:41Z</dcterms:modified>
</cp:coreProperties>
</file>