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NewsBot Intelligence System 2.0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Sharise Griggs</a:t>
            </a:r>
          </a:p>
          <a:p>
            <a:r>
              <a:t>ITAI 2373 – Natural Language Processing</a:t>
            </a:r>
          </a:p>
          <a:p>
            <a:r>
              <a:t>August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NewsBot 2.0 is an intelligent NLP platform that classifies, analyzes, and understands news articles across multiple topics. Built with advanced ML models and a custom web interface, it demonstrates practical mastery of real-world AI tools.</a:t>
            </a:r>
          </a:p>
          <a:p/>
          <a:p>
            <a:r>
              <a:t>Goals:</a:t>
            </a:r>
          </a:p>
          <a:p>
            <a:r>
              <a:t>- Automate news classification</a:t>
            </a:r>
          </a:p>
          <a:p>
            <a:r>
              <a:t>- Provide user-friendly topic/sentiment analysis</a:t>
            </a:r>
          </a:p>
          <a:p>
            <a:r>
              <a:t>- Build a web app with real-time predictions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Features + NLP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TF-IDF + Text Classification (Logistic Regression &amp; Naive Bayes)</a:t>
            </a:r>
          </a:p>
          <a:p>
            <a:r>
              <a:t>🧠 LDA Topic Modeling (Tech, Politics, Sports, Entertainment, Economy)</a:t>
            </a:r>
          </a:p>
          <a:p>
            <a:r>
              <a:t>💬 Sentiment Detection using rule-based logic</a:t>
            </a:r>
          </a:p>
          <a:p>
            <a:r>
              <a:t>🌍 Multilingual Framework Prepared</a:t>
            </a:r>
          </a:p>
          <a:p>
            <a:r>
              <a:t>🖥️ Web App Deployment with emoji icons and confidence scores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Raw News Text →</a:t>
            </a:r>
          </a:p>
          <a:p>
            <a:r>
              <a:t>2. Preprocessing →</a:t>
            </a:r>
          </a:p>
          <a:p>
            <a:r>
              <a:t>3. TF-IDF Vectorization →</a:t>
            </a:r>
          </a:p>
          <a:p>
            <a:r>
              <a:t>4. Model Prediction (Classification or LDA) →</a:t>
            </a:r>
          </a:p>
          <a:p>
            <a:r>
              <a:t>5. Flask Web App Output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+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Logistic Regression Accuracy: 98.XX%</a:t>
            </a:r>
          </a:p>
          <a:p>
            <a:r>
              <a:t>- Naive Bayes Accuracy: 96.XX%</a:t>
            </a:r>
          </a:p>
          <a:p>
            <a:r>
              <a:t>- Logistic Regression performed better due to better handling of feature sparsity.</a:t>
            </a:r>
          </a:p>
          <a:p/>
          <a:p>
            <a:r>
              <a:t>Example Web App Prediction:</a:t>
            </a:r>
          </a:p>
          <a:p>
            <a:r>
              <a:t>Predicted Category: Entertainment 🎬 (Confidence: 97.32%)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+ Reflections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Learning curve with web app deployment and pickling models</a:t>
            </a:r>
          </a:p>
          <a:p>
            <a:r>
              <a:t>- Took time to align models with same vectorizer</a:t>
            </a:r>
          </a:p>
          <a:p>
            <a:r>
              <a:t>- Gained experience structuring AI projects professionally</a:t>
            </a:r>
          </a:p>
          <a:p>
            <a:r>
              <a:t>- Bonus: Created a second web app for Topic/Sentiment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Improvements + Bonus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Bonus Work Completed:</a:t>
            </a:r>
          </a:p>
          <a:p>
            <a:r>
              <a:t>- ✅ Web App Frontend (30 bonus points)</a:t>
            </a:r>
          </a:p>
          <a:p>
            <a:r>
              <a:t>- ✅ Emoji Prediction &amp; Confidence Score</a:t>
            </a:r>
          </a:p>
          <a:p>
            <a:r>
              <a:t>- ✅ Topic Modeling + Sentiment Web App</a:t>
            </a:r>
          </a:p>
          <a:p/>
          <a:p>
            <a:r>
              <a:t>Future Ideas:</a:t>
            </a:r>
          </a:p>
          <a:p>
            <a:r>
              <a:t>- Add multilingual prediction API</a:t>
            </a:r>
          </a:p>
          <a:p>
            <a:r>
              <a:t>- User feedback training loop</a:t>
            </a:r>
          </a:p>
          <a:p>
            <a:r>
              <a:t>- Deploy on real cloud platform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