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 smtClean="0"/>
              <a:t>
              FWPM </a:t>
            </a:r>
            <a:r>
              <a:rPr lang="en-US" dirty="0" err="1" smtClean="0"/>
              <a:t>Webservices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JunkFoodAnalyzer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FWPM Webservices SS2015 – </a:t>
            </a:r>
            <a:r>
              <a:rPr lang="de-DE" dirty="0" err="1" smtClean="0"/>
              <a:t>termin</a:t>
            </a:r>
            <a:r>
              <a:rPr lang="de-DE" dirty="0" smtClean="0"/>
              <a:t> 2</a:t>
            </a:r>
          </a:p>
          <a:p>
            <a:r>
              <a:rPr lang="de-DE" dirty="0" err="1" smtClean="0"/>
              <a:t>Elfert</a:t>
            </a:r>
            <a:r>
              <a:rPr lang="de-DE" dirty="0" smtClean="0"/>
              <a:t> / </a:t>
            </a:r>
            <a:r>
              <a:rPr lang="de-DE" dirty="0" err="1" smtClean="0"/>
              <a:t>Konsek</a:t>
            </a:r>
            <a:r>
              <a:rPr lang="de-DE" dirty="0" smtClean="0"/>
              <a:t> / </a:t>
            </a:r>
            <a:r>
              <a:rPr lang="de-DE" dirty="0" err="1" smtClean="0"/>
              <a:t>staudt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1622388"/>
            <a:ext cx="3147291" cy="29647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18762" y="46551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„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are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what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7352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der Projektidee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smtClean="0"/>
              <a:t>Aufgabenverteilung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0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788644" cy="2286000"/>
          </a:xfrm>
        </p:spPr>
        <p:txBody>
          <a:bodyPr/>
          <a:lstStyle/>
          <a:p>
            <a:r>
              <a:rPr lang="de-DE" dirty="0" smtClean="0"/>
              <a:t>Projektidee: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JunkFoodAnalyzer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85531" y="1427026"/>
            <a:ext cx="3758184" cy="1958732"/>
          </a:xfrm>
        </p:spPr>
        <p:txBody>
          <a:bodyPr/>
          <a:lstStyle/>
          <a:p>
            <a:r>
              <a:rPr lang="de-DE" dirty="0" smtClean="0"/>
              <a:t>Pizza, </a:t>
            </a:r>
            <a:r>
              <a:rPr lang="de-DE" dirty="0" err="1" smtClean="0"/>
              <a:t>burger</a:t>
            </a:r>
            <a:r>
              <a:rPr lang="de-DE" dirty="0" smtClean="0"/>
              <a:t> &amp; </a:t>
            </a:r>
            <a:r>
              <a:rPr lang="de-DE" dirty="0" err="1" smtClean="0"/>
              <a:t>co</a:t>
            </a:r>
            <a:r>
              <a:rPr lang="de-DE" dirty="0" smtClean="0"/>
              <a:t> </a:t>
            </a:r>
            <a:r>
              <a:rPr lang="de-DE" dirty="0"/>
              <a:t>selbst konfigurieren und </a:t>
            </a:r>
            <a:r>
              <a:rPr lang="de-DE" dirty="0" smtClean="0"/>
              <a:t>Nährwerte analysieren.</a:t>
            </a:r>
          </a:p>
          <a:p>
            <a:r>
              <a:rPr lang="de-DE" dirty="0" smtClean="0"/>
              <a:t>Wissen, was man </a:t>
            </a:r>
            <a:r>
              <a:rPr lang="de-DE" dirty="0" smtClean="0"/>
              <a:t>ist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3568801"/>
            <a:ext cx="4462318" cy="27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2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Smartphone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Android (ab </a:t>
            </a:r>
            <a:r>
              <a:rPr lang="de-DE" dirty="0" err="1" smtClean="0"/>
              <a:t>KitKat</a:t>
            </a:r>
            <a:r>
              <a:rPr lang="de-DE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Zend</a:t>
            </a:r>
            <a:r>
              <a:rPr lang="de-DE" dirty="0" smtClean="0"/>
              <a:t> Framework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MySQL-Datenbank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1152144" y="3269673"/>
            <a:ext cx="8825659" cy="332509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Log in / Log 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Liste typischer Standardprodukte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Filtern nach vegetarisch / nicht vegetarisch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Filtern nach bestimmten Zutaten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Produkt selbst konfigurieren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Größe auswählen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Zutaten auswählen (filterbar nach vegetarisch)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(Produkt speichern)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Nährwerte anzeigen für fertig konfiguriertes Produkt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Produkt speichern</a:t>
            </a:r>
          </a:p>
        </p:txBody>
      </p:sp>
    </p:spTree>
    <p:extLst>
      <p:ext uri="{BB962C8B-B14F-4D97-AF65-F5344CB8AC3E}">
        <p14:creationId xmlns:p14="http://schemas.microsoft.com/office/powerpoint/2010/main" val="241642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Jedes Teammitglied entwickelt:</a:t>
            </a:r>
          </a:p>
          <a:p>
            <a:endParaRPr lang="de-DE" dirty="0" smtClean="0"/>
          </a:p>
          <a:p>
            <a:r>
              <a:rPr lang="de-DE" dirty="0" smtClean="0"/>
              <a:t>Mindestens einen Service</a:t>
            </a:r>
          </a:p>
          <a:p>
            <a:r>
              <a:rPr lang="de-DE" dirty="0" smtClean="0"/>
              <a:t>Mindestens eine Android-</a:t>
            </a:r>
            <a:r>
              <a:rPr lang="de-DE" dirty="0" err="1" smtClean="0"/>
              <a:t>Activity</a:t>
            </a:r>
            <a:r>
              <a:rPr lang="de-DE" dirty="0" smtClean="0"/>
              <a:t> (korrespondierend)</a:t>
            </a:r>
          </a:p>
          <a:p>
            <a:endParaRPr lang="de-DE" dirty="0" smtClean="0"/>
          </a:p>
          <a:p>
            <a:r>
              <a:rPr lang="de-DE" dirty="0" smtClean="0"/>
              <a:t>Datenbankmodell und Dokumentation werden im Team erstellt.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3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8" y="245918"/>
            <a:ext cx="8437418" cy="63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3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127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Ion-Sitzungssaal</vt:lpstr>
      <vt:lpstr>JunkFoodAnalyzer</vt:lpstr>
      <vt:lpstr>Agenda</vt:lpstr>
      <vt:lpstr>Projektidee:  JunkFoodAnalyzer </vt:lpstr>
      <vt:lpstr>Technologien</vt:lpstr>
      <vt:lpstr>Use Cases</vt:lpstr>
      <vt:lpstr>Aufgabenverteilung</vt:lpstr>
      <vt:lpstr>PowerPoint-Präsentation</vt:lpstr>
    </vt:vector>
  </TitlesOfParts>
  <Company>Halvotec Information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Bastian Elfert</dc:creator>
  <cp:lastModifiedBy>Bastian Elfert</cp:lastModifiedBy>
  <cp:revision>15</cp:revision>
  <dcterms:created xsi:type="dcterms:W3CDTF">2015-06-11T12:51:05Z</dcterms:created>
  <dcterms:modified xsi:type="dcterms:W3CDTF">2015-06-12T10:51:11Z</dcterms:modified>
</cp:coreProperties>
</file>