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9" r:id="rId5"/>
    <p:sldId id="266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2BD4D-6368-4E45-8A0E-9969F649A065}" type="datetimeFigureOut">
              <a:rPr lang="de-DE" smtClean="0"/>
              <a:t>23.06.2015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0F8E-5505-4E1B-A164-7FEC70F89A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7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E0F8E-5505-4E1B-A164-7FEC70F89A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8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C8DA3AF-853C-4C52-BD08-7ABD8DEFBA10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D94A-0EA6-4C0E-B9AB-DE91D6BEC05C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B49-5F07-48E9-AED6-7B8D6076BC13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C3-CC34-406B-8438-D4EFA84F0CF5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5DC4-0797-4508-8887-98C83A817E5D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314D-6EC4-41D4-9CC2-00BF69418353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850-5947-466E-BC97-DB47C7AF21AF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8A0-7486-4D59-8CB8-ECF6D2CA00D3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66B-7D7E-4E7D-ADC9-FBF543FDD755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B4B6-671C-4C4D-80B4-F7CC6739F877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96D-CB1E-4E4D-89D1-BB91886FB76E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030-FD0C-49C2-9A48-A33D60B44946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A2A2-82C0-4D8C-A397-903E78284F96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2F55-D60A-415B-9168-1DB86065A98C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1E8C-C915-4021-9D8D-F2852504BA61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4A0-F7D0-4189-9876-C83BE56DBE45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783A-B966-4E89-8771-65E856CF2589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ACDB10-C354-46E8-BE17-ACA37590681D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JunkFoodAnalyzer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FWPM Webservices SS2015 – </a:t>
            </a:r>
            <a:r>
              <a:rPr lang="de-DE" dirty="0" err="1" smtClean="0"/>
              <a:t>MEIlenstein</a:t>
            </a:r>
            <a:r>
              <a:rPr lang="de-DE" dirty="0" smtClean="0"/>
              <a:t> Tag 4</a:t>
            </a:r>
            <a:endParaRPr lang="de-DE" dirty="0" smtClean="0"/>
          </a:p>
          <a:p>
            <a:r>
              <a:rPr lang="de-DE" dirty="0" err="1" smtClean="0"/>
              <a:t>Elfert</a:t>
            </a:r>
            <a:r>
              <a:rPr lang="de-DE" dirty="0" smtClean="0"/>
              <a:t> / </a:t>
            </a:r>
            <a:r>
              <a:rPr lang="de-DE" dirty="0" err="1" smtClean="0"/>
              <a:t>Konsek</a:t>
            </a:r>
            <a:r>
              <a:rPr lang="de-DE" dirty="0" smtClean="0"/>
              <a:t> / </a:t>
            </a:r>
            <a:r>
              <a:rPr lang="de-DE" dirty="0" err="1" smtClean="0"/>
              <a:t>staudt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2" y="1622388"/>
            <a:ext cx="3147291" cy="29647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118762" y="465511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„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are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what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Beschreibung der Anwendungsfälle</a:t>
            </a:r>
            <a:endParaRPr lang="de-DE" dirty="0" smtClean="0"/>
          </a:p>
          <a:p>
            <a:r>
              <a:rPr lang="de-DE" dirty="0"/>
              <a:t>Architektur: Komponenten und Schnittstellen</a:t>
            </a:r>
          </a:p>
          <a:p>
            <a:r>
              <a:rPr lang="de-DE" dirty="0" smtClean="0"/>
              <a:t>Geplante Webservices und Schnittstellendefinition</a:t>
            </a:r>
            <a:endParaRPr lang="de-DE" dirty="0" smtClean="0"/>
          </a:p>
          <a:p>
            <a:r>
              <a:rPr lang="de-DE" dirty="0" smtClean="0"/>
              <a:t>Arbeitseinteilung im Projektteam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User soll sich einloggen und ausloggen können</a:t>
            </a:r>
          </a:p>
          <a:p>
            <a:r>
              <a:rPr lang="de-DE" dirty="0" smtClean="0"/>
              <a:t>Der User soll in der Hauptansicht eine Liste von konfigurierten Speisen zur Auswahl gestellt bekommen</a:t>
            </a:r>
          </a:p>
          <a:p>
            <a:r>
              <a:rPr lang="de-DE" dirty="0" smtClean="0"/>
              <a:t>Der User soll zu allen Speisen eine Detailansicht öffnen können</a:t>
            </a:r>
          </a:p>
          <a:p>
            <a:r>
              <a:rPr lang="de-DE" dirty="0" smtClean="0"/>
              <a:t>Der User soll in der Detailansicht zusätzliche Zutaten zu bestehenden Speisen auswählen und hinzufügen können</a:t>
            </a:r>
          </a:p>
          <a:p>
            <a:r>
              <a:rPr lang="de-DE" dirty="0" smtClean="0"/>
              <a:t>Der User soll neue, eigene Speisen mit den angebotenen Zutaten erstellen können</a:t>
            </a:r>
          </a:p>
          <a:p>
            <a:r>
              <a:rPr lang="de-DE" dirty="0" smtClean="0"/>
              <a:t>Der User soll neue, eigene Speisen speichern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soll für neu angelegte Speisen Bilder hochladen </a:t>
            </a:r>
            <a:r>
              <a:rPr lang="de-DE" dirty="0" smtClean="0"/>
              <a:t>können</a:t>
            </a:r>
            <a:endParaRPr lang="de-DE" dirty="0"/>
          </a:p>
          <a:p>
            <a:r>
              <a:rPr lang="de-DE" dirty="0" smtClean="0"/>
              <a:t>Die App soll die Summen der Nährwerte pro Speise anzeigen</a:t>
            </a:r>
          </a:p>
          <a:p>
            <a:r>
              <a:rPr lang="de-DE" dirty="0" smtClean="0"/>
              <a:t>Die App soll die vorkonfigurierten Speisen sowie die von Usern gespeicherten Speisen anzeigen</a:t>
            </a:r>
          </a:p>
          <a:p>
            <a:r>
              <a:rPr lang="de-DE" dirty="0" smtClean="0"/>
              <a:t>Der Admin soll neue Zutaten und vorkonfigurierte Speisen anlegen können</a:t>
            </a:r>
          </a:p>
          <a:p>
            <a:r>
              <a:rPr lang="de-DE" dirty="0" smtClean="0"/>
              <a:t>Der Admin soll die angelegten Speisen und Zutaten verändern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6" y="2424509"/>
            <a:ext cx="4644735" cy="435116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44936" y="3200399"/>
            <a:ext cx="5507182" cy="33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Die </a:t>
            </a:r>
            <a:r>
              <a:rPr lang="de-DE" dirty="0" err="1" smtClean="0"/>
              <a:t>JunkFoodAnalyzer</a:t>
            </a:r>
            <a:r>
              <a:rPr lang="de-DE" dirty="0" smtClean="0"/>
              <a:t>-Applikation stellt eine REST-Schnittstelle bereit, die von der Smartphone-App genutzt wird.</a:t>
            </a:r>
          </a:p>
          <a:p>
            <a:r>
              <a:rPr lang="de-DE" dirty="0" smtClean="0"/>
              <a:t>Der Administrator greift über ein Webinterface auf das Backend zu.</a:t>
            </a:r>
          </a:p>
          <a:p>
            <a:r>
              <a:rPr lang="de-DE" dirty="0" smtClean="0"/>
              <a:t>Der User hat nur Zugriff auf die in der Smartphone-App bereitgestellten Funktionalitäten.</a:t>
            </a:r>
          </a:p>
        </p:txBody>
      </p:sp>
    </p:spTree>
    <p:extLst>
      <p:ext uri="{BB962C8B-B14F-4D97-AF65-F5344CB8AC3E}">
        <p14:creationId xmlns:p14="http://schemas.microsoft.com/office/powerpoint/2010/main" val="23304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User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sz="1600" dirty="0" smtClean="0"/>
              <a:t>Anlegen </a:t>
            </a:r>
            <a:r>
              <a:rPr lang="de-DE" sz="1600" dirty="0"/>
              <a:t>(</a:t>
            </a:r>
            <a:r>
              <a:rPr lang="de-DE" sz="1600" dirty="0" err="1"/>
              <a:t>post</a:t>
            </a:r>
            <a:r>
              <a:rPr lang="de-DE" sz="1600" dirty="0"/>
              <a:t>)</a:t>
            </a:r>
          </a:p>
          <a:p>
            <a:r>
              <a:rPr lang="de-DE" sz="1600" dirty="0"/>
              <a:t>Login (</a:t>
            </a:r>
            <a:r>
              <a:rPr lang="de-DE" sz="1600" dirty="0" err="1"/>
              <a:t>get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Logout</a:t>
            </a:r>
            <a:r>
              <a:rPr lang="de-DE" sz="1600" dirty="0"/>
              <a:t> (</a:t>
            </a:r>
            <a:r>
              <a:rPr lang="de-DE" sz="1600" dirty="0" err="1" smtClean="0"/>
              <a:t>get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 err="1" smtClean="0"/>
              <a:t>JunkFood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sz="1600" dirty="0" smtClean="0"/>
              <a:t>Anlegen </a:t>
            </a:r>
            <a:r>
              <a:rPr lang="de-DE" sz="1600" dirty="0"/>
              <a:t>(</a:t>
            </a:r>
            <a:r>
              <a:rPr lang="de-DE" sz="1600" dirty="0" err="1"/>
              <a:t>post</a:t>
            </a:r>
            <a:r>
              <a:rPr lang="de-DE" sz="1600" dirty="0"/>
              <a:t>)</a:t>
            </a:r>
          </a:p>
          <a:p>
            <a:r>
              <a:rPr lang="de-DE" sz="1600" dirty="0"/>
              <a:t>Editieren (</a:t>
            </a:r>
            <a:r>
              <a:rPr lang="de-DE" sz="1600" dirty="0" err="1"/>
              <a:t>put</a:t>
            </a:r>
            <a:r>
              <a:rPr lang="de-DE" sz="1600" dirty="0"/>
              <a:t>)</a:t>
            </a:r>
          </a:p>
          <a:p>
            <a:r>
              <a:rPr lang="de-DE" sz="1600" dirty="0"/>
              <a:t>Ausgeben (</a:t>
            </a:r>
            <a:r>
              <a:rPr lang="de-DE" sz="1600" dirty="0" err="1"/>
              <a:t>get</a:t>
            </a:r>
            <a:r>
              <a:rPr lang="de-DE" sz="1600" dirty="0"/>
              <a:t>)</a:t>
            </a:r>
          </a:p>
          <a:p>
            <a:r>
              <a:rPr lang="de-DE" sz="1600" dirty="0"/>
              <a:t>Löschen (</a:t>
            </a:r>
            <a:r>
              <a:rPr lang="de-DE" sz="1600" dirty="0" err="1"/>
              <a:t>delete</a:t>
            </a:r>
            <a:r>
              <a:rPr lang="de-DE" sz="1600" dirty="0"/>
              <a:t>)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 err="1" smtClean="0"/>
              <a:t>Ingredients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sz="1600" dirty="0" smtClean="0"/>
              <a:t>Ausgeben (</a:t>
            </a:r>
            <a:r>
              <a:rPr lang="de-DE" sz="1600" dirty="0" err="1" smtClean="0"/>
              <a:t>get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Arbeitseinteilung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Harry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Dokumentation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App (</a:t>
            </a:r>
            <a:r>
              <a:rPr lang="de-DE" dirty="0" err="1" smtClean="0"/>
              <a:t>activities</a:t>
            </a:r>
            <a:r>
              <a:rPr lang="de-DE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Server aufsetzen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Webservices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Andi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Dokumentation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Datenbank-Design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App (</a:t>
            </a:r>
            <a:r>
              <a:rPr lang="de-DE" dirty="0" err="1" smtClean="0"/>
              <a:t>activities</a:t>
            </a:r>
            <a:r>
              <a:rPr lang="de-DE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Webservices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Basti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Dokumentation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Erstellung Android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App UI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App (</a:t>
            </a:r>
            <a:r>
              <a:rPr lang="de-DE" dirty="0" err="1"/>
              <a:t>activities</a:t>
            </a:r>
            <a:r>
              <a:rPr lang="de-DE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Webservices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278</Words>
  <Application>Microsoft Office PowerPoint</Application>
  <PresentationFormat>Breitbild</PresentationFormat>
  <Paragraphs>67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Ion-Sitzungssaal</vt:lpstr>
      <vt:lpstr>JunkFoodAnalyzer</vt:lpstr>
      <vt:lpstr>Agenda</vt:lpstr>
      <vt:lpstr>Anwendungsfälle 1</vt:lpstr>
      <vt:lpstr>Anwendungsfälle 2</vt:lpstr>
      <vt:lpstr>Architektur</vt:lpstr>
      <vt:lpstr>Web Services</vt:lpstr>
      <vt:lpstr>Arbeitseinteilung</vt:lpstr>
    </vt:vector>
  </TitlesOfParts>
  <Company>Halvotec Information Services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Bastian Elfert</dc:creator>
  <cp:lastModifiedBy>Bastian Elfert</cp:lastModifiedBy>
  <cp:revision>24</cp:revision>
  <dcterms:created xsi:type="dcterms:W3CDTF">2015-06-11T12:51:05Z</dcterms:created>
  <dcterms:modified xsi:type="dcterms:W3CDTF">2015-06-23T16:50:28Z</dcterms:modified>
</cp:coreProperties>
</file>