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18"/>
  </p:notesMasterIdLst>
  <p:sldIdLst>
    <p:sldId id="256" r:id="rId3"/>
    <p:sldId id="257" r:id="rId4"/>
    <p:sldId id="283" r:id="rId5"/>
    <p:sldId id="264" r:id="rId6"/>
    <p:sldId id="269" r:id="rId7"/>
    <p:sldId id="274" r:id="rId8"/>
    <p:sldId id="284" r:id="rId9"/>
    <p:sldId id="279" r:id="rId10"/>
    <p:sldId id="270" r:id="rId11"/>
    <p:sldId id="277" r:id="rId12"/>
    <p:sldId id="278" r:id="rId13"/>
    <p:sldId id="285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BD4D-6368-4E45-8A0E-9969F649A065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F8E-5505-4E1B-A164-7FEC70F89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0F8E-5505-4E1B-A164-7FEC70F89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C8DA3AF-853C-4C52-BD08-7ABD8DEFBA10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D94A-0EA6-4C0E-B9AB-DE91D6BEC05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B49-5F07-48E9-AED6-7B8D6076BC1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C3-CC34-406B-8438-D4EFA84F0CF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DC4-0797-4508-8887-98C83A817E5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14D-6EC4-41D4-9CC2-00BF6941835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0-5947-466E-BC97-DB47C7AF21AF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8A0-7486-4D59-8CB8-ECF6D2CA00D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66B-7D7E-4E7D-ADC9-FBF543FDD75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>
                <a:solidFill>
                  <a:prstClr val="white"/>
                </a:solidFill>
              </a:rPr>
              <a:pPr/>
              <a:t>7/10/2015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93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 smtClean="0">
                <a:solidFill>
                  <a:srgbClr val="B01513"/>
                </a:solidFill>
              </a:rPr>
              <a:t>
              FWPM </a:t>
            </a:r>
            <a:r>
              <a:rPr lang="en-US" dirty="0" err="1" smtClean="0">
                <a:solidFill>
                  <a:srgbClr val="B01513"/>
                </a:solidFill>
              </a:rPr>
              <a:t>Webservices</a:t>
            </a:r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2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B4B6-671C-4C4D-80B4-F7CC6739F877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15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00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7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55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70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00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2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6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96D-CB1E-4E4D-89D1-BB91886FB76E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82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12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12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99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030-FD0C-49C2-9A48-A33D60B4494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A2A2-82C0-4D8C-A397-903E78284F9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F55-D60A-415B-9168-1DB86065A98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1E8C-C915-4021-9D8D-F2852504BA61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4A0-F7D0-4189-9876-C83BE56DBE4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83A-B966-4E89-8771-65E856CF2589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ACDB10-C354-46E8-BE17-ACA37590681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>
                <a:solidFill>
                  <a:srgbClr val="B01513"/>
                </a:solidFill>
              </a:rPr>
              <a:pPr/>
              <a:t>7/10/2015</a:t>
            </a:fld>
            <a:endParaRPr lang="en-US" dirty="0">
              <a:solidFill>
                <a:srgbClr val="B0151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rgbClr val="B01513"/>
                </a:solidFill>
              </a:rPr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Abschlusspräsentation</a:t>
            </a:r>
          </a:p>
          <a:p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JunkFood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junkfood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/{</a:t>
            </a:r>
            <a:r>
              <a:rPr lang="de-DE" sz="1600" dirty="0" err="1" smtClean="0"/>
              <a:t>junkId</a:t>
            </a:r>
            <a:r>
              <a:rPr lang="de-DE" sz="1600" dirty="0" smtClean="0"/>
              <a:t>}</a:t>
            </a:r>
            <a:endParaRPr lang="de-DE" sz="1600" dirty="0"/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Anlegen</a:t>
            </a:r>
          </a:p>
          <a:p>
            <a:r>
              <a:rPr lang="de-DE" sz="1600" dirty="0" smtClean="0"/>
              <a:t>Editieren</a:t>
            </a:r>
          </a:p>
          <a:p>
            <a:r>
              <a:rPr lang="de-DE" sz="1600" dirty="0" smtClean="0"/>
              <a:t>Ausgeben</a:t>
            </a:r>
          </a:p>
          <a:p>
            <a:r>
              <a:rPr lang="de-DE" sz="1600" dirty="0"/>
              <a:t>Löschen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Ingredient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 err="1"/>
              <a:t>post</a:t>
            </a:r>
            <a:endParaRPr lang="de-DE" sz="1600" dirty="0"/>
          </a:p>
          <a:p>
            <a:r>
              <a:rPr lang="de-DE" sz="1600" dirty="0" err="1"/>
              <a:t>put</a:t>
            </a:r>
            <a:endParaRPr lang="de-DE" sz="1600" dirty="0"/>
          </a:p>
          <a:p>
            <a:r>
              <a:rPr lang="de-DE" sz="1600" dirty="0" err="1"/>
              <a:t>get</a:t>
            </a:r>
            <a:endParaRPr lang="de-DE" sz="1600" dirty="0"/>
          </a:p>
          <a:p>
            <a:r>
              <a:rPr lang="de-DE" sz="1600" dirty="0" err="1"/>
              <a:t>delete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Anlegen</a:t>
            </a:r>
          </a:p>
          <a:p>
            <a:r>
              <a:rPr lang="de-DE" sz="1600" dirty="0"/>
              <a:t>Editieren</a:t>
            </a:r>
          </a:p>
          <a:p>
            <a:r>
              <a:rPr lang="de-DE" sz="1600" dirty="0"/>
              <a:t>Ausgeben</a:t>
            </a:r>
          </a:p>
          <a:p>
            <a:r>
              <a:rPr lang="de-DE" sz="1600" dirty="0"/>
              <a:t>Löschen</a:t>
            </a:r>
          </a:p>
          <a:p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Auto-Tests</a:t>
            </a:r>
          </a:p>
          <a:p>
            <a:r>
              <a:rPr lang="de-DE" dirty="0" smtClean="0"/>
              <a:t>Webservices manuell mit </a:t>
            </a:r>
            <a:r>
              <a:rPr lang="de-DE" dirty="0" err="1" smtClean="0"/>
              <a:t>Advanced</a:t>
            </a:r>
            <a:r>
              <a:rPr lang="de-DE" dirty="0" smtClean="0"/>
              <a:t> REST Client (Chrome) getestet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Bildergebnis für ner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61" y="3785959"/>
            <a:ext cx="3312244" cy="22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8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1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73" y="2447744"/>
            <a:ext cx="5412119" cy="40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 smtClean="0"/>
              <a:t>Um was geht’s?</a:t>
            </a:r>
          </a:p>
          <a:p>
            <a:r>
              <a:rPr lang="de-DE" sz="2000" dirty="0" smtClean="0"/>
              <a:t>Geplante </a:t>
            </a:r>
            <a:r>
              <a:rPr lang="de-DE" sz="2000" dirty="0" err="1" smtClean="0"/>
              <a:t>Use</a:t>
            </a:r>
            <a:r>
              <a:rPr lang="de-DE" sz="2000" dirty="0" smtClean="0"/>
              <a:t>-Cases</a:t>
            </a:r>
          </a:p>
          <a:p>
            <a:r>
              <a:rPr lang="de-DE" sz="2000" dirty="0" smtClean="0"/>
              <a:t>Umgesetzte </a:t>
            </a:r>
            <a:r>
              <a:rPr lang="de-DE" sz="2000" dirty="0" err="1" smtClean="0"/>
              <a:t>Use</a:t>
            </a:r>
            <a:r>
              <a:rPr lang="de-DE" sz="2000" dirty="0" smtClean="0"/>
              <a:t>-Cases</a:t>
            </a:r>
          </a:p>
          <a:p>
            <a:r>
              <a:rPr lang="de-DE" sz="2000" dirty="0"/>
              <a:t>Verwendete </a:t>
            </a:r>
            <a:r>
              <a:rPr lang="de-DE" sz="2000" dirty="0" smtClean="0"/>
              <a:t>Technologien</a:t>
            </a:r>
          </a:p>
          <a:p>
            <a:r>
              <a:rPr lang="de-DE" sz="2000" dirty="0" smtClean="0"/>
              <a:t>Vorstellung </a:t>
            </a:r>
            <a:r>
              <a:rPr lang="de-DE" sz="2000" dirty="0" smtClean="0"/>
              <a:t>der </a:t>
            </a:r>
            <a:r>
              <a:rPr lang="de-DE" sz="2000" dirty="0" smtClean="0"/>
              <a:t>Webservices</a:t>
            </a:r>
          </a:p>
          <a:p>
            <a:r>
              <a:rPr lang="de-DE" sz="2000" dirty="0" err="1" smtClean="0"/>
              <a:t>Testing</a:t>
            </a:r>
            <a:endParaRPr lang="de-DE" sz="2000" dirty="0" smtClean="0"/>
          </a:p>
          <a:p>
            <a:r>
              <a:rPr lang="de-DE" sz="2000" dirty="0" smtClean="0"/>
              <a:t>Code-Vorstellung</a:t>
            </a:r>
          </a:p>
          <a:p>
            <a:r>
              <a:rPr lang="de-DE" sz="2000" dirty="0" smtClean="0"/>
              <a:t>Demo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2" y="0"/>
            <a:ext cx="12209122" cy="6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User soll sich einloggen und ausloggen können</a:t>
            </a:r>
          </a:p>
          <a:p>
            <a:r>
              <a:rPr lang="de-DE" sz="2000" dirty="0" smtClean="0"/>
              <a:t>Der User soll in der Hauptansicht eine Liste von konfigurierten Speisen zur Auswahl gestellt bekommen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zu allen Speisen eine Detailansicht öffnen können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in der Detailansicht zusätzliche Zutaten zu bestehenden Speisen auswählen und hinzufügen können</a:t>
            </a:r>
          </a:p>
          <a:p>
            <a:r>
              <a:rPr lang="de-DE" sz="2000" dirty="0" smtClean="0"/>
              <a:t>Der User soll neue, eigene Speisen mit den angebotenen Zutaten erstellen können</a:t>
            </a:r>
          </a:p>
          <a:p>
            <a:r>
              <a:rPr lang="de-DE" sz="2000" dirty="0" smtClean="0"/>
              <a:t>Der User soll neue, eigene Speisen speichern können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Der User soll für neu angelegte Speisen Bilder hochladen </a:t>
            </a:r>
            <a:r>
              <a:rPr lang="de-DE" sz="2000" dirty="0" smtClean="0">
                <a:solidFill>
                  <a:srgbClr val="FF0000"/>
                </a:solidFill>
              </a:rPr>
              <a:t>können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Der User soll die Liste der Speisen nach eigenen / vorkonfigurierten Speisen filtern können</a:t>
            </a:r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smtClean="0"/>
              <a:t>Die App soll die Summen der Nährwerte pro Speise anzeigen</a:t>
            </a:r>
          </a:p>
          <a:p>
            <a:r>
              <a:rPr lang="de-DE" sz="2000" dirty="0" smtClean="0"/>
              <a:t>Die App soll die vorkonfigurierten Speisen sowie die von Usern gespeicherten Speisen anzeigen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Die Liste der Speisen / Zutaten soll nach vegetarisch / nicht vegetarisch gefiltert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</a:t>
            </a:r>
            <a:r>
              <a:rPr lang="de-DE" sz="2000" dirty="0"/>
              <a:t>Admin soll neue Zutaten und vorkonfigurierte Speisen anlegen können</a:t>
            </a:r>
          </a:p>
          <a:p>
            <a:r>
              <a:rPr lang="de-DE" sz="2000" dirty="0"/>
              <a:t>Der Admin soll die angelegten Speisen und Zutaten verändern </a:t>
            </a:r>
            <a:r>
              <a:rPr lang="de-DE" sz="2000" dirty="0" smtClean="0"/>
              <a:t>können</a:t>
            </a:r>
          </a:p>
          <a:p>
            <a:r>
              <a:rPr lang="de-DE" sz="2000" dirty="0"/>
              <a:t>Der Admin soll die angelegten Speisen und Zutaten </a:t>
            </a:r>
            <a:r>
              <a:rPr lang="de-DE" sz="2000" dirty="0" smtClean="0"/>
              <a:t>löschen können</a:t>
            </a:r>
          </a:p>
          <a:p>
            <a:r>
              <a:rPr lang="de-DE" sz="2000" dirty="0" smtClean="0"/>
              <a:t>Der Admin soll User anlegen können</a:t>
            </a:r>
          </a:p>
          <a:p>
            <a:r>
              <a:rPr lang="de-DE" sz="2000" dirty="0" smtClean="0"/>
              <a:t>Der Admin soll User ändern können</a:t>
            </a:r>
          </a:p>
          <a:p>
            <a:r>
              <a:rPr lang="de-DE" sz="2000" dirty="0" smtClean="0"/>
              <a:t>Der Admin soll User löschen können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Client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Smartphone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Android (ab </a:t>
            </a:r>
            <a:r>
              <a:rPr lang="de-DE" dirty="0" err="1" smtClean="0"/>
              <a:t>KitKat</a:t>
            </a:r>
            <a:r>
              <a:rPr lang="de-DE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Server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Zend</a:t>
            </a:r>
            <a:r>
              <a:rPr lang="de-DE" dirty="0" smtClean="0"/>
              <a:t> Framework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MySQL-Datenbank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86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8" y="-37304"/>
            <a:ext cx="7851618" cy="6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smtClean="0"/>
              <a:t>Service: User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 smtClean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smtClean="0"/>
              <a:t>URI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/{</a:t>
            </a:r>
            <a:r>
              <a:rPr lang="de-DE" sz="1600" dirty="0" err="1" smtClean="0"/>
              <a:t>userId</a:t>
            </a:r>
            <a:r>
              <a:rPr lang="de-DE" sz="1600" dirty="0" smtClean="0"/>
              <a:t>}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login</a:t>
            </a:r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logout</a:t>
            </a:r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smtClean="0"/>
              <a:t>Beschreibung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smtClean="0"/>
              <a:t>User anlegen</a:t>
            </a:r>
          </a:p>
          <a:p>
            <a:r>
              <a:rPr lang="de-DE" sz="1600" dirty="0"/>
              <a:t>User </a:t>
            </a:r>
            <a:r>
              <a:rPr lang="de-DE" sz="1600" dirty="0" smtClean="0"/>
              <a:t>ändern</a:t>
            </a:r>
            <a:endParaRPr lang="de-DE" sz="1600" dirty="0"/>
          </a:p>
          <a:p>
            <a:r>
              <a:rPr lang="de-DE" sz="1600" dirty="0"/>
              <a:t>User l</a:t>
            </a:r>
            <a:r>
              <a:rPr lang="de-DE" sz="1600" dirty="0" smtClean="0"/>
              <a:t>öschen</a:t>
            </a:r>
          </a:p>
          <a:p>
            <a:r>
              <a:rPr lang="de-DE" sz="1600" dirty="0" smtClean="0"/>
              <a:t>User ausgeben</a:t>
            </a:r>
          </a:p>
          <a:p>
            <a:endParaRPr lang="de-DE" sz="1600" dirty="0" smtClean="0"/>
          </a:p>
          <a:p>
            <a:r>
              <a:rPr lang="de-DE" sz="1600" dirty="0" smtClean="0"/>
              <a:t>Login</a:t>
            </a:r>
          </a:p>
          <a:p>
            <a:r>
              <a:rPr lang="de-DE" sz="1600" dirty="0" err="1" smtClean="0"/>
              <a:t>Logout</a:t>
            </a:r>
            <a:endParaRPr lang="de-DE" sz="16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1_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382</Words>
  <Application>Microsoft Office PowerPoint</Application>
  <PresentationFormat>Breitbild</PresentationFormat>
  <Paragraphs>132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Ion-Sitzungssaal</vt:lpstr>
      <vt:lpstr>1_Ion-Sitzungssaal</vt:lpstr>
      <vt:lpstr>JunkFoodAnalyzer</vt:lpstr>
      <vt:lpstr>Agenda</vt:lpstr>
      <vt:lpstr>PowerPoint-Präsentation</vt:lpstr>
      <vt:lpstr>Anwendungsfälle 1</vt:lpstr>
      <vt:lpstr>Anwendungsfälle 2</vt:lpstr>
      <vt:lpstr>Anwendungsfälle 3</vt:lpstr>
      <vt:lpstr>Technologien</vt:lpstr>
      <vt:lpstr>PowerPoint-Präsentation</vt:lpstr>
      <vt:lpstr>Web Service: User</vt:lpstr>
      <vt:lpstr>Web Service: JunkFood</vt:lpstr>
      <vt:lpstr>Web Service: Ingredient</vt:lpstr>
      <vt:lpstr>Testing</vt:lpstr>
      <vt:lpstr>Code-Vorstellung</vt:lpstr>
      <vt:lpstr>Demo</vt:lpstr>
      <vt:lpstr>Vielen Dank für die Aufmerksamkeit!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AnKo</cp:lastModifiedBy>
  <cp:revision>51</cp:revision>
  <dcterms:created xsi:type="dcterms:W3CDTF">2015-06-11T12:51:05Z</dcterms:created>
  <dcterms:modified xsi:type="dcterms:W3CDTF">2015-07-10T09:29:26Z</dcterms:modified>
</cp:coreProperties>
</file>