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</p:sldMasterIdLst>
  <p:notesMasterIdLst>
    <p:notesMasterId r:id="rId18"/>
  </p:notesMasterIdLst>
  <p:sldIdLst>
    <p:sldId id="256" r:id="rId3"/>
    <p:sldId id="257" r:id="rId4"/>
    <p:sldId id="284" r:id="rId5"/>
    <p:sldId id="283" r:id="rId6"/>
    <p:sldId id="264" r:id="rId7"/>
    <p:sldId id="269" r:id="rId8"/>
    <p:sldId id="274" r:id="rId9"/>
    <p:sldId id="279" r:id="rId10"/>
    <p:sldId id="270" r:id="rId11"/>
    <p:sldId id="277" r:id="rId12"/>
    <p:sldId id="278" r:id="rId13"/>
    <p:sldId id="285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2BD4D-6368-4E45-8A0E-9969F649A065}" type="datetimeFigureOut">
              <a:rPr lang="de-DE" smtClean="0"/>
              <a:t>10.07.2015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E0F8E-5505-4E1B-A164-7FEC70F89A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77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E0F8E-5505-4E1B-A164-7FEC70F89A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48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7C8DA3AF-853C-4C52-BD08-7ABD8DEFBA10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D94A-0EA6-4C0E-B9AB-DE91D6BEC05C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B49-5F07-48E9-AED6-7B8D6076BC13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C3-CC34-406B-8438-D4EFA84F0CF5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5DC4-0797-4508-8887-98C83A817E5D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314D-6EC4-41D4-9CC2-00BF69418353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C850-5947-466E-BC97-DB47C7AF21AF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18A0-7486-4D59-8CB8-ECF6D2CA00D3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F66B-7D7E-4E7D-ADC9-FBF543FDD755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>
                <a:solidFill>
                  <a:prstClr val="white"/>
                </a:solidFill>
              </a:rPr>
              <a:pPr/>
              <a:t>7/10/2015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393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 smtClean="0">
                <a:solidFill>
                  <a:srgbClr val="B01513"/>
                </a:solidFill>
              </a:rPr>
              <a:t>
              FWPM </a:t>
            </a:r>
            <a:r>
              <a:rPr lang="en-US" dirty="0" err="1" smtClean="0">
                <a:solidFill>
                  <a:srgbClr val="B01513"/>
                </a:solidFill>
              </a:rPr>
              <a:t>Webservices</a:t>
            </a:r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2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B4B6-671C-4C4D-80B4-F7CC6739F877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77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315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1005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17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55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70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006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29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561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z="9600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z="9600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3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196D-CB1E-4E4D-89D1-BB91886FB76E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821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126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124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990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2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E030-FD0C-49C2-9A48-A33D60B44946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A2A2-82C0-4D8C-A397-903E78284F96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2F55-D60A-415B-9168-1DB86065A98C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1E8C-C915-4021-9D8D-F2852504BA61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B4A0-F7D0-4189-9876-C83BE56DBE45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783A-B966-4E89-8771-65E856CF2589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9ACDB10-C354-46E8-BE17-ACA37590681D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5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JunkFoodAnalyzer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FWPM Webservices SS2015 – Abschlusspräsentation</a:t>
            </a:r>
          </a:p>
          <a:p>
            <a:r>
              <a:rPr lang="de-DE" dirty="0" err="1" smtClean="0"/>
              <a:t>Konsek</a:t>
            </a:r>
            <a:r>
              <a:rPr lang="de-DE" dirty="0" smtClean="0"/>
              <a:t> / </a:t>
            </a:r>
            <a:r>
              <a:rPr lang="de-DE" dirty="0" err="1" smtClean="0"/>
              <a:t>staudt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62" y="1622388"/>
            <a:ext cx="3147291" cy="296474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118762" y="4655117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„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You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are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what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you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eat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Service: </a:t>
            </a:r>
            <a:r>
              <a:rPr lang="de-DE" dirty="0" err="1" smtClean="0"/>
              <a:t>JunkFood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/>
              <a:t>Methode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 err="1" smtClean="0"/>
              <a:t>post</a:t>
            </a:r>
            <a:endParaRPr lang="de-DE" sz="1600" dirty="0"/>
          </a:p>
          <a:p>
            <a:r>
              <a:rPr lang="de-DE" sz="1600" dirty="0" err="1" smtClean="0"/>
              <a:t>put</a:t>
            </a:r>
            <a:endParaRPr lang="de-DE" sz="1600" dirty="0"/>
          </a:p>
          <a:p>
            <a:r>
              <a:rPr lang="de-DE" sz="1600" dirty="0" err="1" smtClean="0"/>
              <a:t>get</a:t>
            </a:r>
            <a:endParaRPr lang="de-DE" sz="1600" dirty="0"/>
          </a:p>
          <a:p>
            <a:r>
              <a:rPr lang="de-DE" sz="1600" dirty="0" err="1" smtClean="0"/>
              <a:t>delete</a:t>
            </a:r>
            <a:endParaRPr lang="de-DE" sz="1600" dirty="0" smtClean="0"/>
          </a:p>
          <a:p>
            <a:endParaRPr lang="de-DE" sz="1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/>
              <a:t>URI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junkfood</a:t>
            </a:r>
            <a:r>
              <a:rPr lang="de-DE" sz="1600" dirty="0" smtClean="0"/>
              <a:t>/</a:t>
            </a:r>
          </a:p>
          <a:p>
            <a:r>
              <a:rPr lang="de-DE" sz="1600" dirty="0"/>
              <a:t>/</a:t>
            </a:r>
            <a:r>
              <a:rPr lang="de-DE" sz="1600" dirty="0" err="1"/>
              <a:t>junkfood</a:t>
            </a:r>
            <a:r>
              <a:rPr lang="de-DE" sz="1600" dirty="0" smtClean="0"/>
              <a:t>/{</a:t>
            </a:r>
            <a:r>
              <a:rPr lang="de-DE" sz="1600" dirty="0" err="1" smtClean="0"/>
              <a:t>junkId</a:t>
            </a:r>
            <a:r>
              <a:rPr lang="de-DE" sz="1600" dirty="0" smtClean="0"/>
              <a:t>}</a:t>
            </a:r>
            <a:endParaRPr lang="de-DE" sz="1600" dirty="0"/>
          </a:p>
          <a:p>
            <a:r>
              <a:rPr lang="de-DE" sz="1600" dirty="0"/>
              <a:t>/</a:t>
            </a:r>
            <a:r>
              <a:rPr lang="de-DE" sz="1600" dirty="0" err="1"/>
              <a:t>junkfood</a:t>
            </a:r>
            <a:r>
              <a:rPr lang="de-DE" sz="1600" dirty="0" smtClean="0"/>
              <a:t>/</a:t>
            </a:r>
            <a:r>
              <a:rPr lang="de-DE" sz="1600" dirty="0"/>
              <a:t>{</a:t>
            </a:r>
            <a:r>
              <a:rPr lang="de-DE" sz="1600" dirty="0" err="1"/>
              <a:t>junkId</a:t>
            </a:r>
            <a:r>
              <a:rPr lang="de-DE" sz="1600" dirty="0"/>
              <a:t>}</a:t>
            </a:r>
          </a:p>
          <a:p>
            <a:r>
              <a:rPr lang="de-DE" sz="1600" dirty="0" smtClean="0"/>
              <a:t>/</a:t>
            </a:r>
            <a:r>
              <a:rPr lang="de-DE" sz="1600" dirty="0" err="1"/>
              <a:t>junkfood</a:t>
            </a:r>
            <a:r>
              <a:rPr lang="de-DE" sz="1600" dirty="0" smtClean="0"/>
              <a:t>/</a:t>
            </a:r>
            <a:r>
              <a:rPr lang="de-DE" sz="1600" dirty="0"/>
              <a:t>{</a:t>
            </a:r>
            <a:r>
              <a:rPr lang="de-DE" sz="1600" dirty="0" err="1"/>
              <a:t>junkId</a:t>
            </a:r>
            <a:r>
              <a:rPr lang="de-DE" sz="1600" dirty="0"/>
              <a:t>}</a:t>
            </a:r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200" dirty="0"/>
              <a:t>Beschreibung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 smtClean="0"/>
              <a:t>Anlegen</a:t>
            </a:r>
          </a:p>
          <a:p>
            <a:r>
              <a:rPr lang="de-DE" sz="1600" dirty="0" smtClean="0"/>
              <a:t>Editieren</a:t>
            </a:r>
          </a:p>
          <a:p>
            <a:r>
              <a:rPr lang="de-DE" sz="1600" dirty="0" smtClean="0"/>
              <a:t>Ausgeben</a:t>
            </a:r>
          </a:p>
          <a:p>
            <a:r>
              <a:rPr lang="de-DE" sz="1600" dirty="0"/>
              <a:t>Löschen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3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Service: </a:t>
            </a:r>
            <a:r>
              <a:rPr lang="de-DE" dirty="0" err="1" smtClean="0"/>
              <a:t>Ingredient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/>
              <a:t>Methode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endParaRPr lang="de-DE" sz="1600" dirty="0"/>
          </a:p>
          <a:p>
            <a:r>
              <a:rPr lang="de-DE" sz="1600" dirty="0" err="1"/>
              <a:t>post</a:t>
            </a:r>
            <a:endParaRPr lang="de-DE" sz="1600" dirty="0"/>
          </a:p>
          <a:p>
            <a:r>
              <a:rPr lang="de-DE" sz="1600" dirty="0" err="1"/>
              <a:t>put</a:t>
            </a:r>
            <a:endParaRPr lang="de-DE" sz="1600" dirty="0"/>
          </a:p>
          <a:p>
            <a:r>
              <a:rPr lang="de-DE" sz="1600" dirty="0" err="1"/>
              <a:t>get</a:t>
            </a:r>
            <a:endParaRPr lang="de-DE" sz="1600" dirty="0"/>
          </a:p>
          <a:p>
            <a:r>
              <a:rPr lang="de-DE" sz="1600" dirty="0" err="1"/>
              <a:t>delete</a:t>
            </a:r>
            <a:endParaRPr lang="de-DE" sz="1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/>
              <a:t>URI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ingredients</a:t>
            </a:r>
            <a:r>
              <a:rPr lang="de-DE" sz="1600" dirty="0" smtClean="0"/>
              <a:t>/</a:t>
            </a:r>
          </a:p>
          <a:p>
            <a:r>
              <a:rPr lang="de-DE" sz="1600" dirty="0"/>
              <a:t>/</a:t>
            </a:r>
            <a:r>
              <a:rPr lang="de-DE" sz="1600" dirty="0" err="1" smtClean="0"/>
              <a:t>ingredients</a:t>
            </a:r>
            <a:r>
              <a:rPr lang="de-DE" sz="1600" dirty="0"/>
              <a:t>/{</a:t>
            </a:r>
            <a:r>
              <a:rPr lang="de-DE" sz="1600" dirty="0" err="1"/>
              <a:t>junkId</a:t>
            </a:r>
            <a:r>
              <a:rPr lang="de-DE" sz="1600" dirty="0"/>
              <a:t>}</a:t>
            </a:r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ingredients</a:t>
            </a:r>
            <a:r>
              <a:rPr lang="de-DE" sz="1600" dirty="0"/>
              <a:t>/{</a:t>
            </a:r>
            <a:r>
              <a:rPr lang="de-DE" sz="1600" dirty="0" err="1"/>
              <a:t>junkId</a:t>
            </a:r>
            <a:r>
              <a:rPr lang="de-DE" sz="1600" dirty="0"/>
              <a:t>}</a:t>
            </a:r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ingredients</a:t>
            </a:r>
            <a:r>
              <a:rPr lang="de-DE" sz="1600" dirty="0"/>
              <a:t>/{</a:t>
            </a:r>
            <a:r>
              <a:rPr lang="de-DE" sz="1600" dirty="0" err="1"/>
              <a:t>junkId</a:t>
            </a:r>
            <a:r>
              <a:rPr lang="de-DE" sz="1600" dirty="0"/>
              <a:t>}</a:t>
            </a:r>
          </a:p>
          <a:p>
            <a:endParaRPr lang="de-DE" sz="1600" dirty="0" smtClean="0"/>
          </a:p>
          <a:p>
            <a:endParaRPr lang="de-DE" sz="16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200" dirty="0"/>
              <a:t>Beschreibung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endParaRPr lang="de-DE" sz="1600" dirty="0"/>
          </a:p>
          <a:p>
            <a:r>
              <a:rPr lang="de-DE" sz="1600" dirty="0"/>
              <a:t>Anlegen</a:t>
            </a:r>
          </a:p>
          <a:p>
            <a:r>
              <a:rPr lang="de-DE" sz="1600" dirty="0"/>
              <a:t>Editieren</a:t>
            </a:r>
          </a:p>
          <a:p>
            <a:r>
              <a:rPr lang="de-DE" sz="1600" dirty="0"/>
              <a:t>Ausgeben</a:t>
            </a:r>
          </a:p>
          <a:p>
            <a:r>
              <a:rPr lang="de-DE" sz="1600" dirty="0"/>
              <a:t>Löschen</a:t>
            </a:r>
          </a:p>
          <a:p>
            <a:endParaRPr lang="de-DE" sz="16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2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Keine Auto-Tests</a:t>
            </a:r>
          </a:p>
          <a:p>
            <a:r>
              <a:rPr lang="de-DE" dirty="0" smtClean="0"/>
              <a:t>Rest-Schnittstellen manuell mit </a:t>
            </a:r>
            <a:r>
              <a:rPr lang="de-DE" dirty="0" err="1" smtClean="0"/>
              <a:t>Advanced</a:t>
            </a:r>
            <a:r>
              <a:rPr lang="de-DE" dirty="0" smtClean="0"/>
              <a:t> REST Client (Chrome) getestet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Bildergebnis für nerd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61" y="3785959"/>
            <a:ext cx="3312244" cy="223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08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Code-Vorstellung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57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13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73" y="2447744"/>
            <a:ext cx="5412119" cy="40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8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000" dirty="0" smtClean="0"/>
              <a:t>Um was geht’s?</a:t>
            </a:r>
          </a:p>
          <a:p>
            <a:r>
              <a:rPr lang="de-DE" sz="2000" dirty="0" smtClean="0"/>
              <a:t>Verwendete Technologien</a:t>
            </a:r>
          </a:p>
          <a:p>
            <a:r>
              <a:rPr lang="de-DE" sz="2000" dirty="0" smtClean="0"/>
              <a:t>Geplante </a:t>
            </a:r>
            <a:r>
              <a:rPr lang="de-DE" sz="2000" dirty="0" err="1" smtClean="0"/>
              <a:t>Use</a:t>
            </a:r>
            <a:r>
              <a:rPr lang="de-DE" sz="2000" dirty="0" smtClean="0"/>
              <a:t>-Cases</a:t>
            </a:r>
          </a:p>
          <a:p>
            <a:r>
              <a:rPr lang="de-DE" sz="2000" dirty="0" smtClean="0"/>
              <a:t>Umgesetzte </a:t>
            </a:r>
            <a:r>
              <a:rPr lang="de-DE" sz="2000" dirty="0" err="1" smtClean="0"/>
              <a:t>Use</a:t>
            </a:r>
            <a:r>
              <a:rPr lang="de-DE" sz="2000" dirty="0" smtClean="0"/>
              <a:t>-Cases</a:t>
            </a:r>
            <a:endParaRPr lang="de-DE" sz="2000" dirty="0" smtClean="0"/>
          </a:p>
          <a:p>
            <a:r>
              <a:rPr lang="de-DE" sz="2000" dirty="0" smtClean="0"/>
              <a:t>Vorstellung </a:t>
            </a:r>
            <a:r>
              <a:rPr lang="de-DE" sz="2000" dirty="0" smtClean="0"/>
              <a:t>der </a:t>
            </a:r>
            <a:r>
              <a:rPr lang="de-DE" sz="2000" dirty="0" smtClean="0"/>
              <a:t>Webservices</a:t>
            </a:r>
          </a:p>
          <a:p>
            <a:r>
              <a:rPr lang="de-DE" sz="2000" dirty="0" err="1" smtClean="0"/>
              <a:t>Testing</a:t>
            </a:r>
            <a:endParaRPr lang="de-DE" sz="2000" dirty="0" smtClean="0"/>
          </a:p>
          <a:p>
            <a:r>
              <a:rPr lang="de-DE" sz="2000" dirty="0" smtClean="0"/>
              <a:t>Code-Vorstellung</a:t>
            </a:r>
          </a:p>
          <a:p>
            <a:r>
              <a:rPr lang="de-DE" sz="2000" dirty="0" smtClean="0"/>
              <a:t>Demo</a:t>
            </a:r>
          </a:p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4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Smartphone App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Android (ab </a:t>
            </a:r>
            <a:r>
              <a:rPr lang="de-DE" dirty="0" err="1" smtClean="0"/>
              <a:t>KitKat</a:t>
            </a:r>
            <a:r>
              <a:rPr lang="de-DE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Java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 smtClean="0"/>
              <a:t>Zend</a:t>
            </a:r>
            <a:r>
              <a:rPr lang="de-DE" dirty="0" smtClean="0"/>
              <a:t> Framework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PHP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MySQL-Datenbank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86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22" y="0"/>
            <a:ext cx="12209122" cy="660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7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Der User soll sich einloggen und ausloggen können</a:t>
            </a:r>
          </a:p>
          <a:p>
            <a:r>
              <a:rPr lang="de-DE" sz="2000" dirty="0" smtClean="0"/>
              <a:t>Der User soll in der Hauptansicht eine Liste von konfigurierten Speisen zur Auswahl gestellt bekommen</a:t>
            </a:r>
          </a:p>
          <a:p>
            <a:r>
              <a:rPr lang="de-DE" sz="2000" dirty="0" smtClean="0">
                <a:solidFill>
                  <a:schemeClr val="tx1"/>
                </a:solidFill>
              </a:rPr>
              <a:t>Der User soll zu allen Speisen eine Detailansicht öffnen können</a:t>
            </a:r>
          </a:p>
          <a:p>
            <a:r>
              <a:rPr lang="de-DE" sz="2000" dirty="0" smtClean="0">
                <a:solidFill>
                  <a:schemeClr val="tx1"/>
                </a:solidFill>
              </a:rPr>
              <a:t>Der User soll in der Detailansicht zusätzliche Zutaten zu bestehenden Speisen auswählen und hinzufügen können</a:t>
            </a:r>
          </a:p>
          <a:p>
            <a:r>
              <a:rPr lang="de-DE" sz="2000" dirty="0" smtClean="0"/>
              <a:t>Der User soll neue, eigene Speisen mit den angebotenen Zutaten erstellen können</a:t>
            </a:r>
          </a:p>
          <a:p>
            <a:r>
              <a:rPr lang="de-DE" sz="2000" dirty="0" smtClean="0"/>
              <a:t>Der User soll neue, eigene Speisen speichern können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3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Der User soll für neu angelegte Speisen Bilder hochladen </a:t>
            </a:r>
            <a:r>
              <a:rPr lang="de-DE" sz="2000" dirty="0" smtClean="0">
                <a:solidFill>
                  <a:srgbClr val="FF0000"/>
                </a:solidFill>
              </a:rPr>
              <a:t>können</a:t>
            </a:r>
          </a:p>
          <a:p>
            <a:r>
              <a:rPr lang="de-DE" sz="2000" dirty="0" smtClean="0">
                <a:solidFill>
                  <a:srgbClr val="FF0000"/>
                </a:solidFill>
              </a:rPr>
              <a:t>Der User soll die Liste der Speisen nach eigenen / vorkonfigurierten Speisen filtern können</a:t>
            </a:r>
            <a:endParaRPr lang="de-DE" sz="2000" dirty="0">
              <a:solidFill>
                <a:srgbClr val="FF0000"/>
              </a:solidFill>
            </a:endParaRPr>
          </a:p>
          <a:p>
            <a:r>
              <a:rPr lang="de-DE" sz="2000" dirty="0" smtClean="0"/>
              <a:t>Die App soll die Summen der Nährwerte pro Speise anzeigen</a:t>
            </a:r>
          </a:p>
          <a:p>
            <a:r>
              <a:rPr lang="de-DE" sz="2000" dirty="0" smtClean="0"/>
              <a:t>Die App soll die vorkonfigurierten Speisen sowie die von Usern gespeicherten Speisen anzeigen</a:t>
            </a:r>
          </a:p>
          <a:p>
            <a:r>
              <a:rPr lang="de-DE" sz="2000" dirty="0" smtClean="0">
                <a:solidFill>
                  <a:srgbClr val="FF0000"/>
                </a:solidFill>
              </a:rPr>
              <a:t>Die Liste der Speisen / Zutaten soll nach vegetarisch / nicht vegetarisch gefiltert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 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Der </a:t>
            </a:r>
            <a:r>
              <a:rPr lang="de-DE" sz="2000" dirty="0"/>
              <a:t>Admin soll neue Zutaten und vorkonfigurierte Speisen anlegen können</a:t>
            </a:r>
          </a:p>
          <a:p>
            <a:r>
              <a:rPr lang="de-DE" sz="2000" dirty="0"/>
              <a:t>Der Admin soll die angelegten Speisen und Zutaten verändern </a:t>
            </a:r>
            <a:r>
              <a:rPr lang="de-DE" sz="2000" dirty="0" smtClean="0"/>
              <a:t>können</a:t>
            </a:r>
          </a:p>
          <a:p>
            <a:r>
              <a:rPr lang="de-DE" sz="2000" dirty="0"/>
              <a:t>Der Admin soll die angelegten Speisen und Zutaten </a:t>
            </a:r>
            <a:r>
              <a:rPr lang="de-DE" sz="2000" dirty="0" smtClean="0"/>
              <a:t>löschen können</a:t>
            </a:r>
          </a:p>
          <a:p>
            <a:r>
              <a:rPr lang="de-DE" sz="2000" dirty="0" smtClean="0"/>
              <a:t>Der Admin soll User anlegen können</a:t>
            </a:r>
          </a:p>
          <a:p>
            <a:r>
              <a:rPr lang="de-DE" sz="2000" dirty="0" smtClean="0"/>
              <a:t>Der Admin soll User ändern können</a:t>
            </a:r>
          </a:p>
          <a:p>
            <a:r>
              <a:rPr lang="de-DE" sz="2000" dirty="0" smtClean="0"/>
              <a:t>Der Admin soll User löschen können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28" y="-37304"/>
            <a:ext cx="7851618" cy="690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8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smtClean="0"/>
              <a:t>Service: User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 smtClean="0"/>
              <a:t>Methode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 lnSpcReduction="10000"/>
          </a:bodyPr>
          <a:lstStyle/>
          <a:p>
            <a:endParaRPr lang="de-DE" sz="1600" dirty="0" smtClean="0"/>
          </a:p>
          <a:p>
            <a:r>
              <a:rPr lang="de-DE" sz="1600" dirty="0" err="1" smtClean="0"/>
              <a:t>post</a:t>
            </a:r>
            <a:endParaRPr lang="de-DE" sz="1600" dirty="0" smtClean="0"/>
          </a:p>
          <a:p>
            <a:r>
              <a:rPr lang="de-DE" sz="1600" dirty="0" err="1" smtClean="0"/>
              <a:t>put</a:t>
            </a:r>
            <a:endParaRPr lang="de-DE" sz="1600" dirty="0"/>
          </a:p>
          <a:p>
            <a:r>
              <a:rPr lang="de-DE" sz="1600" dirty="0" err="1" smtClean="0"/>
              <a:t>delete</a:t>
            </a:r>
            <a:endParaRPr lang="de-DE" sz="1600" dirty="0"/>
          </a:p>
          <a:p>
            <a:r>
              <a:rPr lang="de-DE" sz="1600" dirty="0" err="1" smtClean="0"/>
              <a:t>get</a:t>
            </a:r>
            <a:endParaRPr lang="de-DE" sz="1600" dirty="0" smtClean="0"/>
          </a:p>
          <a:p>
            <a:endParaRPr lang="de-DE" sz="1600" dirty="0" smtClean="0"/>
          </a:p>
          <a:p>
            <a:r>
              <a:rPr lang="de-DE" sz="1600" dirty="0" err="1" smtClean="0"/>
              <a:t>get</a:t>
            </a:r>
            <a:endParaRPr lang="de-DE" sz="1600" dirty="0"/>
          </a:p>
          <a:p>
            <a:r>
              <a:rPr lang="de-DE" sz="1600" dirty="0" err="1" smtClean="0"/>
              <a:t>get</a:t>
            </a:r>
            <a:endParaRPr lang="de-DE" sz="1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 smtClean="0"/>
              <a:t>URI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endParaRPr lang="de-DE" sz="1600" dirty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user</a:t>
            </a:r>
            <a:r>
              <a:rPr lang="de-DE" sz="1600" dirty="0" smtClean="0"/>
              <a:t>/</a:t>
            </a:r>
            <a:endParaRPr lang="de-DE" sz="1600" dirty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user</a:t>
            </a:r>
            <a:r>
              <a:rPr lang="de-DE" sz="1600" dirty="0"/>
              <a:t>/{</a:t>
            </a:r>
            <a:r>
              <a:rPr lang="de-DE" sz="1600" dirty="0" err="1"/>
              <a:t>userId</a:t>
            </a:r>
            <a:r>
              <a:rPr lang="de-DE" sz="1600" dirty="0"/>
              <a:t>}</a:t>
            </a:r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user</a:t>
            </a:r>
            <a:r>
              <a:rPr lang="de-DE" sz="1600" dirty="0" smtClean="0"/>
              <a:t>/{</a:t>
            </a:r>
            <a:r>
              <a:rPr lang="de-DE" sz="1600" dirty="0" err="1" smtClean="0"/>
              <a:t>userId</a:t>
            </a:r>
            <a:r>
              <a:rPr lang="de-DE" sz="1600" dirty="0" smtClean="0"/>
              <a:t>}</a:t>
            </a:r>
          </a:p>
          <a:p>
            <a:r>
              <a:rPr lang="de-DE" sz="1600" dirty="0"/>
              <a:t>/</a:t>
            </a:r>
            <a:r>
              <a:rPr lang="de-DE" sz="1600" dirty="0" err="1"/>
              <a:t>user</a:t>
            </a:r>
            <a:r>
              <a:rPr lang="de-DE" sz="1600" dirty="0"/>
              <a:t>/{</a:t>
            </a:r>
            <a:r>
              <a:rPr lang="de-DE" sz="1600" dirty="0" err="1"/>
              <a:t>userId</a:t>
            </a:r>
            <a:r>
              <a:rPr lang="de-DE" sz="1600" dirty="0"/>
              <a:t>}</a:t>
            </a:r>
          </a:p>
          <a:p>
            <a:endParaRPr lang="de-DE" sz="1600" dirty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user</a:t>
            </a:r>
            <a:r>
              <a:rPr lang="de-DE" sz="1600" dirty="0" smtClean="0"/>
              <a:t>/</a:t>
            </a:r>
            <a:r>
              <a:rPr lang="de-DE" sz="1600" dirty="0" err="1" smtClean="0"/>
              <a:t>login</a:t>
            </a:r>
            <a:endParaRPr lang="de-DE" sz="1600" dirty="0" smtClean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user</a:t>
            </a:r>
            <a:r>
              <a:rPr lang="de-DE" sz="1600" dirty="0" smtClean="0"/>
              <a:t>/</a:t>
            </a:r>
            <a:r>
              <a:rPr lang="de-DE" sz="1600" dirty="0" err="1" smtClean="0"/>
              <a:t>logout</a:t>
            </a:r>
            <a:endParaRPr lang="de-DE" sz="16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200" dirty="0" smtClean="0"/>
              <a:t>Beschreibung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 lnSpcReduction="10000"/>
          </a:bodyPr>
          <a:lstStyle/>
          <a:p>
            <a:endParaRPr lang="de-DE" sz="1600" dirty="0" smtClean="0"/>
          </a:p>
          <a:p>
            <a:r>
              <a:rPr lang="de-DE" sz="1600" dirty="0" smtClean="0"/>
              <a:t>User anlegen</a:t>
            </a:r>
          </a:p>
          <a:p>
            <a:r>
              <a:rPr lang="de-DE" sz="1600" dirty="0"/>
              <a:t>User </a:t>
            </a:r>
            <a:r>
              <a:rPr lang="de-DE" sz="1600" dirty="0" smtClean="0"/>
              <a:t>ändern</a:t>
            </a:r>
            <a:endParaRPr lang="de-DE" sz="1600" dirty="0"/>
          </a:p>
          <a:p>
            <a:r>
              <a:rPr lang="de-DE" sz="1600" dirty="0"/>
              <a:t>User l</a:t>
            </a:r>
            <a:r>
              <a:rPr lang="de-DE" sz="1600" dirty="0" smtClean="0"/>
              <a:t>öschen</a:t>
            </a:r>
          </a:p>
          <a:p>
            <a:r>
              <a:rPr lang="de-DE" sz="1600" dirty="0" smtClean="0"/>
              <a:t>User ausgeben</a:t>
            </a:r>
          </a:p>
          <a:p>
            <a:endParaRPr lang="de-DE" sz="1600" dirty="0" smtClean="0"/>
          </a:p>
          <a:p>
            <a:r>
              <a:rPr lang="de-DE" sz="1600" dirty="0" smtClean="0"/>
              <a:t>Login</a:t>
            </a:r>
          </a:p>
          <a:p>
            <a:r>
              <a:rPr lang="de-DE" sz="1600" dirty="0" err="1" smtClean="0"/>
              <a:t>Logout</a:t>
            </a:r>
            <a:endParaRPr lang="de-DE" sz="1600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1_Ion-Sitzungssaal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382</Words>
  <Application>Microsoft Office PowerPoint</Application>
  <PresentationFormat>Breitbild</PresentationFormat>
  <Paragraphs>132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Ion-Sitzungssaal</vt:lpstr>
      <vt:lpstr>1_Ion-Sitzungssaal</vt:lpstr>
      <vt:lpstr>JunkFoodAnalyzer</vt:lpstr>
      <vt:lpstr>Agenda</vt:lpstr>
      <vt:lpstr>Technologien</vt:lpstr>
      <vt:lpstr>PowerPoint-Präsentation</vt:lpstr>
      <vt:lpstr>Anwendungsfälle 1</vt:lpstr>
      <vt:lpstr>Anwendungsfälle 2</vt:lpstr>
      <vt:lpstr>Anwendungsfälle 3</vt:lpstr>
      <vt:lpstr>PowerPoint-Präsentation</vt:lpstr>
      <vt:lpstr>Web Service: User</vt:lpstr>
      <vt:lpstr>Web Service: JunkFood</vt:lpstr>
      <vt:lpstr>Web Service: Ingredient</vt:lpstr>
      <vt:lpstr>Testing</vt:lpstr>
      <vt:lpstr>Code-Vorstellung</vt:lpstr>
      <vt:lpstr>Demo</vt:lpstr>
      <vt:lpstr>Vielen Dank für die Aufmerksamkeit!</vt:lpstr>
    </vt:vector>
  </TitlesOfParts>
  <Company>Halvotec Information Services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>Bastian Elfert</dc:creator>
  <cp:lastModifiedBy>AnKo</cp:lastModifiedBy>
  <cp:revision>50</cp:revision>
  <dcterms:created xsi:type="dcterms:W3CDTF">2015-06-11T12:51:05Z</dcterms:created>
  <dcterms:modified xsi:type="dcterms:W3CDTF">2015-07-10T08:29:45Z</dcterms:modified>
</cp:coreProperties>
</file>